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1" r:id="rId4"/>
  </p:sldMasterIdLst>
  <p:notesMasterIdLst>
    <p:notesMasterId r:id="rId40"/>
  </p:notesMasterIdLst>
  <p:sldIdLst>
    <p:sldId id="314" r:id="rId5"/>
    <p:sldId id="332" r:id="rId6"/>
    <p:sldId id="325" r:id="rId7"/>
    <p:sldId id="257" r:id="rId8"/>
    <p:sldId id="329" r:id="rId9"/>
    <p:sldId id="307" r:id="rId10"/>
    <p:sldId id="308" r:id="rId11"/>
    <p:sldId id="337" r:id="rId12"/>
    <p:sldId id="339" r:id="rId13"/>
    <p:sldId id="341" r:id="rId14"/>
    <p:sldId id="330" r:id="rId15"/>
    <p:sldId id="309" r:id="rId16"/>
    <p:sldId id="304" r:id="rId17"/>
    <p:sldId id="331" r:id="rId18"/>
    <p:sldId id="303" r:id="rId19"/>
    <p:sldId id="292" r:id="rId20"/>
    <p:sldId id="298" r:id="rId21"/>
    <p:sldId id="278" r:id="rId22"/>
    <p:sldId id="294" r:id="rId23"/>
    <p:sldId id="305" r:id="rId24"/>
    <p:sldId id="333" r:id="rId25"/>
    <p:sldId id="311" r:id="rId26"/>
    <p:sldId id="302" r:id="rId27"/>
    <p:sldId id="318" r:id="rId28"/>
    <p:sldId id="319" r:id="rId29"/>
    <p:sldId id="300" r:id="rId30"/>
    <p:sldId id="264" r:id="rId31"/>
    <p:sldId id="290" r:id="rId32"/>
    <p:sldId id="321" r:id="rId33"/>
    <p:sldId id="317" r:id="rId34"/>
    <p:sldId id="315" r:id="rId35"/>
    <p:sldId id="340" r:id="rId36"/>
    <p:sldId id="310" r:id="rId37"/>
    <p:sldId id="277" r:id="rId38"/>
    <p:sldId id="29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7803F-EA0D-4499-B02F-73282F2F308D}" v="634" dt="2021-03-31T22:52:39.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presProps" Target="presProps.xml"/></Relationships>
</file>

<file path=ppt/diagrams/_rels/data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05/8/layout/hList1" loCatId="list" qsTypeId="urn:microsoft.com/office/officeart/2005/8/quickstyle/3d3" qsCatId="3D" csTypeId="urn:microsoft.com/office/officeart/2005/8/colors/colorful1" csCatId="colorful" phldr="1"/>
      <dgm:spPr/>
      <dgm:t>
        <a:bodyPr/>
        <a:lstStyle/>
        <a:p>
          <a:endParaRPr lang="en-US"/>
        </a:p>
      </dgm:t>
    </dgm:pt>
    <dgm:pt modelId="{F92E38D9-A9E7-49E1-85AD-DEC29D1BF5EC}">
      <dgm:prSet/>
      <dgm:spPr/>
      <dgm:t>
        <a:bodyPr/>
        <a:lstStyle/>
        <a:p>
          <a:r>
            <a:rPr lang="en-US"/>
            <a:t>Tier V</a:t>
          </a:r>
          <a:endParaRPr lang="en-US" dirty="0"/>
        </a:p>
      </dgm:t>
    </dgm:pt>
    <dgm:pt modelId="{59C12FD5-802D-458D-A40B-2080F7A24C28}" type="parTrans" cxnId="{CCB0B3ED-3F01-46E7-87D6-BD331548F56A}">
      <dgm:prSet/>
      <dgm:spPr/>
      <dgm:t>
        <a:bodyPr/>
        <a:lstStyle/>
        <a:p>
          <a:endParaRPr lang="en-US"/>
        </a:p>
      </dgm:t>
    </dgm:pt>
    <dgm:pt modelId="{204C334C-6E02-4C53-B337-E5F99DB633B2}" type="sibTrans" cxnId="{CCB0B3ED-3F01-46E7-87D6-BD331548F56A}">
      <dgm:prSet/>
      <dgm:spPr/>
      <dgm:t>
        <a:bodyPr/>
        <a:lstStyle/>
        <a:p>
          <a:endParaRPr lang="en-US"/>
        </a:p>
      </dgm:t>
    </dgm:pt>
    <dgm:pt modelId="{0A93C0D7-E4EB-43D0-91FC-8C578CB18249}">
      <dgm:prSet/>
      <dgm:spPr/>
      <dgm:t>
        <a:bodyPr/>
        <a:lstStyle/>
        <a:p>
          <a:r>
            <a:rPr lang="en-US" b="1" dirty="0"/>
            <a:t>King County</a:t>
          </a:r>
        </a:p>
      </dgm:t>
    </dgm:pt>
    <dgm:pt modelId="{933F94DF-626F-4305-8151-4B58C390A66A}" type="parTrans" cxnId="{E71A9319-E360-4FDD-A0E4-9B66020379D3}">
      <dgm:prSet/>
      <dgm:spPr/>
      <dgm:t>
        <a:bodyPr/>
        <a:lstStyle/>
        <a:p>
          <a:endParaRPr lang="en-US"/>
        </a:p>
      </dgm:t>
    </dgm:pt>
    <dgm:pt modelId="{714B57D0-9D14-42C7-B52E-DE2B85A51A52}" type="sibTrans" cxnId="{E71A9319-E360-4FDD-A0E4-9B66020379D3}">
      <dgm:prSet/>
      <dgm:spPr/>
      <dgm:t>
        <a:bodyPr/>
        <a:lstStyle/>
        <a:p>
          <a:endParaRPr lang="en-US"/>
        </a:p>
      </dgm:t>
    </dgm:pt>
    <dgm:pt modelId="{919543C2-17EB-48EE-A985-2D5092831EA5}">
      <dgm:prSet/>
      <dgm:spPr/>
      <dgm:t>
        <a:bodyPr/>
        <a:lstStyle/>
        <a:p>
          <a:r>
            <a:rPr lang="en-US"/>
            <a:t>Department of Public Health</a:t>
          </a:r>
          <a:endParaRPr lang="en-US" dirty="0"/>
        </a:p>
      </dgm:t>
    </dgm:pt>
    <dgm:pt modelId="{D6804BE9-2A7F-48A9-B12C-49E2140DDDF7}" type="parTrans" cxnId="{42FF118F-BDC9-47DA-8C92-75DDB0DE43EF}">
      <dgm:prSet/>
      <dgm:spPr/>
      <dgm:t>
        <a:bodyPr/>
        <a:lstStyle/>
        <a:p>
          <a:endParaRPr lang="en-US"/>
        </a:p>
      </dgm:t>
    </dgm:pt>
    <dgm:pt modelId="{203939A6-E859-4F78-9A48-54E16D8AAF04}" type="sibTrans" cxnId="{42FF118F-BDC9-47DA-8C92-75DDB0DE43EF}">
      <dgm:prSet/>
      <dgm:spPr/>
      <dgm:t>
        <a:bodyPr/>
        <a:lstStyle/>
        <a:p>
          <a:endParaRPr lang="en-US"/>
        </a:p>
      </dgm:t>
    </dgm:pt>
    <dgm:pt modelId="{5C1700C8-4270-4754-9878-E57F4BA2C840}">
      <dgm:prSet/>
      <dgm:spPr/>
      <dgm:t>
        <a:bodyPr/>
        <a:lstStyle/>
        <a:p>
          <a:r>
            <a:rPr lang="en-US"/>
            <a:t>Metro Transit Department</a:t>
          </a:r>
          <a:endParaRPr lang="en-US" dirty="0"/>
        </a:p>
      </dgm:t>
    </dgm:pt>
    <dgm:pt modelId="{A9AD01AA-6D2D-40CA-8F3A-05D963431549}" type="parTrans" cxnId="{2B407D48-5314-40D2-804E-9E29C901E771}">
      <dgm:prSet/>
      <dgm:spPr/>
      <dgm:t>
        <a:bodyPr/>
        <a:lstStyle/>
        <a:p>
          <a:endParaRPr lang="en-US"/>
        </a:p>
      </dgm:t>
    </dgm:pt>
    <dgm:pt modelId="{ED97EDF1-8512-4532-A996-F07060825A41}" type="sibTrans" cxnId="{2B407D48-5314-40D2-804E-9E29C901E771}">
      <dgm:prSet/>
      <dgm:spPr/>
      <dgm:t>
        <a:bodyPr/>
        <a:lstStyle/>
        <a:p>
          <a:endParaRPr lang="en-US"/>
        </a:p>
      </dgm:t>
    </dgm:pt>
    <dgm:pt modelId="{F244A9FF-9342-4CE9-8F2B-C8FAF0938FD3}">
      <dgm:prSet/>
      <dgm:spPr/>
      <dgm:t>
        <a:bodyPr/>
        <a:lstStyle/>
        <a:p>
          <a:r>
            <a:rPr lang="en-US"/>
            <a:t>Department of Executive Services</a:t>
          </a:r>
          <a:endParaRPr lang="en-US" dirty="0"/>
        </a:p>
      </dgm:t>
    </dgm:pt>
    <dgm:pt modelId="{A52A88F8-62BD-41BE-B387-AEFAF5A9D704}" type="parTrans" cxnId="{BFB698C5-E91E-430A-A9AF-1286A7096988}">
      <dgm:prSet/>
      <dgm:spPr/>
      <dgm:t>
        <a:bodyPr/>
        <a:lstStyle/>
        <a:p>
          <a:endParaRPr lang="en-US"/>
        </a:p>
      </dgm:t>
    </dgm:pt>
    <dgm:pt modelId="{DBDA875E-CEBE-4B62-BC01-8167CC0BA7CB}" type="sibTrans" cxnId="{BFB698C5-E91E-430A-A9AF-1286A7096988}">
      <dgm:prSet/>
      <dgm:spPr/>
      <dgm:t>
        <a:bodyPr/>
        <a:lstStyle/>
        <a:p>
          <a:endParaRPr lang="en-US"/>
        </a:p>
      </dgm:t>
    </dgm:pt>
    <dgm:pt modelId="{28370B67-5323-489E-9BB6-7D40F6820CB2}">
      <dgm:prSet/>
      <dgm:spPr/>
      <dgm:t>
        <a:bodyPr/>
        <a:lstStyle/>
        <a:p>
          <a:r>
            <a:rPr lang="en-US"/>
            <a:t>Etc</a:t>
          </a:r>
          <a:endParaRPr lang="en-US" dirty="0"/>
        </a:p>
      </dgm:t>
    </dgm:pt>
    <dgm:pt modelId="{BDE58F48-86AA-404F-924B-FC6B911D68F3}" type="parTrans" cxnId="{98BCF3FC-740C-49FF-9678-B89C53AE6296}">
      <dgm:prSet/>
      <dgm:spPr/>
      <dgm:t>
        <a:bodyPr/>
        <a:lstStyle/>
        <a:p>
          <a:endParaRPr lang="en-US"/>
        </a:p>
      </dgm:t>
    </dgm:pt>
    <dgm:pt modelId="{E17BDCFD-2014-4D19-99CF-8BB55C146911}" type="sibTrans" cxnId="{98BCF3FC-740C-49FF-9678-B89C53AE6296}">
      <dgm:prSet/>
      <dgm:spPr/>
      <dgm:t>
        <a:bodyPr/>
        <a:lstStyle/>
        <a:p>
          <a:endParaRPr lang="en-US"/>
        </a:p>
      </dgm:t>
    </dgm:pt>
    <dgm:pt modelId="{8FD52EE4-2874-4AA4-8D8D-0EB7E6E1E44B}">
      <dgm:prSet/>
      <dgm:spPr/>
      <dgm:t>
        <a:bodyPr/>
        <a:lstStyle/>
        <a:p>
          <a:r>
            <a:rPr lang="en-US"/>
            <a:t>Tier IV</a:t>
          </a:r>
          <a:endParaRPr lang="en-US" dirty="0"/>
        </a:p>
      </dgm:t>
    </dgm:pt>
    <dgm:pt modelId="{AFEF68C3-A4C7-4E84-80C7-E91DE21D9169}" type="parTrans" cxnId="{D5B97E70-1F5E-48EF-9D41-655F120807E4}">
      <dgm:prSet/>
      <dgm:spPr/>
      <dgm:t>
        <a:bodyPr/>
        <a:lstStyle/>
        <a:p>
          <a:endParaRPr lang="en-US"/>
        </a:p>
      </dgm:t>
    </dgm:pt>
    <dgm:pt modelId="{ECBBDE63-5579-4637-AC48-CBDB33669F61}" type="sibTrans" cxnId="{D5B97E70-1F5E-48EF-9D41-655F120807E4}">
      <dgm:prSet/>
      <dgm:spPr/>
      <dgm:t>
        <a:bodyPr/>
        <a:lstStyle/>
        <a:p>
          <a:endParaRPr lang="en-US"/>
        </a:p>
      </dgm:t>
    </dgm:pt>
    <dgm:pt modelId="{08B36A01-66A8-4E2F-AAC1-DB2477706DAF}">
      <dgm:prSet/>
      <dgm:spPr/>
      <dgm:t>
        <a:bodyPr/>
        <a:lstStyle/>
        <a:p>
          <a:r>
            <a:rPr lang="en-US" b="1" dirty="0"/>
            <a:t>Metro Department</a:t>
          </a:r>
        </a:p>
      </dgm:t>
    </dgm:pt>
    <dgm:pt modelId="{306A44A8-EDF5-4FB6-9BB3-5C62FB5C20F9}" type="parTrans" cxnId="{921CBC4E-3FDF-456B-914D-B245C08F61BB}">
      <dgm:prSet/>
      <dgm:spPr/>
      <dgm:t>
        <a:bodyPr/>
        <a:lstStyle/>
        <a:p>
          <a:endParaRPr lang="en-US"/>
        </a:p>
      </dgm:t>
    </dgm:pt>
    <dgm:pt modelId="{69281732-9BEC-44E3-BE24-57F59ADA6F77}" type="sibTrans" cxnId="{921CBC4E-3FDF-456B-914D-B245C08F61BB}">
      <dgm:prSet/>
      <dgm:spPr/>
      <dgm:t>
        <a:bodyPr/>
        <a:lstStyle/>
        <a:p>
          <a:endParaRPr lang="en-US"/>
        </a:p>
      </dgm:t>
    </dgm:pt>
    <dgm:pt modelId="{5F03FB60-7BFC-4379-9BF6-DAB65CFE0BA3}">
      <dgm:prSet/>
      <dgm:spPr/>
      <dgm:t>
        <a:bodyPr/>
        <a:lstStyle/>
        <a:p>
          <a:r>
            <a:rPr lang="en-US" dirty="0"/>
            <a:t>Ridership</a:t>
          </a:r>
        </a:p>
      </dgm:t>
    </dgm:pt>
    <dgm:pt modelId="{CDC1B72F-5693-45AC-8C0B-1BAC0BFEAD59}" type="parTrans" cxnId="{A1B7E92E-C60C-41AA-A6B8-3221877973F2}">
      <dgm:prSet/>
      <dgm:spPr/>
      <dgm:t>
        <a:bodyPr/>
        <a:lstStyle/>
        <a:p>
          <a:endParaRPr lang="en-US"/>
        </a:p>
      </dgm:t>
    </dgm:pt>
    <dgm:pt modelId="{EC91605D-BCF5-4BBD-B47F-1655737E2B6D}" type="sibTrans" cxnId="{A1B7E92E-C60C-41AA-A6B8-3221877973F2}">
      <dgm:prSet/>
      <dgm:spPr/>
      <dgm:t>
        <a:bodyPr/>
        <a:lstStyle/>
        <a:p>
          <a:endParaRPr lang="en-US"/>
        </a:p>
      </dgm:t>
    </dgm:pt>
    <dgm:pt modelId="{3096971F-E361-49AF-86E6-79399B6C3980}">
      <dgm:prSet/>
      <dgm:spPr/>
      <dgm:t>
        <a:bodyPr/>
        <a:lstStyle/>
        <a:p>
          <a:r>
            <a:rPr lang="en-US"/>
            <a:t>Labor Hours</a:t>
          </a:r>
          <a:endParaRPr lang="en-US" dirty="0"/>
        </a:p>
      </dgm:t>
    </dgm:pt>
    <dgm:pt modelId="{6EFEF672-AAF0-416E-A806-E129C2F9A8AD}" type="parTrans" cxnId="{DE2BA0B8-6F7C-45BE-A1E5-5D49F3D052A7}">
      <dgm:prSet/>
      <dgm:spPr/>
      <dgm:t>
        <a:bodyPr/>
        <a:lstStyle/>
        <a:p>
          <a:endParaRPr lang="en-US"/>
        </a:p>
      </dgm:t>
    </dgm:pt>
    <dgm:pt modelId="{50D27492-75CB-4993-9C65-897F74D91FEE}" type="sibTrans" cxnId="{DE2BA0B8-6F7C-45BE-A1E5-5D49F3D052A7}">
      <dgm:prSet/>
      <dgm:spPr/>
      <dgm:t>
        <a:bodyPr/>
        <a:lstStyle/>
        <a:p>
          <a:endParaRPr lang="en-US"/>
        </a:p>
      </dgm:t>
    </dgm:pt>
    <dgm:pt modelId="{B5EAAA72-6476-41A7-A8FC-15A072B727A5}">
      <dgm:prSet/>
      <dgm:spPr/>
      <dgm:t>
        <a:bodyPr/>
        <a:lstStyle/>
        <a:p>
          <a:r>
            <a:rPr lang="en-US"/>
            <a:t>Capital Budget</a:t>
          </a:r>
          <a:endParaRPr lang="en-US" dirty="0"/>
        </a:p>
      </dgm:t>
    </dgm:pt>
    <dgm:pt modelId="{F5A11A43-6EC1-40A9-98F4-4379239884B7}" type="parTrans" cxnId="{D9402366-39C1-4A0E-BBFF-4A0CF95B0CD7}">
      <dgm:prSet/>
      <dgm:spPr/>
      <dgm:t>
        <a:bodyPr/>
        <a:lstStyle/>
        <a:p>
          <a:endParaRPr lang="en-US"/>
        </a:p>
      </dgm:t>
    </dgm:pt>
    <dgm:pt modelId="{8954D913-9B4C-4CB6-BAEB-E51911DF4681}" type="sibTrans" cxnId="{D9402366-39C1-4A0E-BBFF-4A0CF95B0CD7}">
      <dgm:prSet/>
      <dgm:spPr/>
      <dgm:t>
        <a:bodyPr/>
        <a:lstStyle/>
        <a:p>
          <a:endParaRPr lang="en-US"/>
        </a:p>
      </dgm:t>
    </dgm:pt>
    <dgm:pt modelId="{6913E40B-03B4-4722-ABA6-73BE0362ADA1}">
      <dgm:prSet/>
      <dgm:spPr/>
      <dgm:t>
        <a:bodyPr/>
        <a:lstStyle/>
        <a:p>
          <a:r>
            <a:rPr lang="en-US" dirty="0" err="1"/>
            <a:t>Etc</a:t>
          </a:r>
          <a:endParaRPr lang="en-US" dirty="0"/>
        </a:p>
      </dgm:t>
    </dgm:pt>
    <dgm:pt modelId="{EA23D7A7-1385-436F-AAF0-8BD087148192}" type="parTrans" cxnId="{8C483FD8-1A96-469C-8828-E3BB62697DCA}">
      <dgm:prSet/>
      <dgm:spPr/>
      <dgm:t>
        <a:bodyPr/>
        <a:lstStyle/>
        <a:p>
          <a:endParaRPr lang="en-US"/>
        </a:p>
      </dgm:t>
    </dgm:pt>
    <dgm:pt modelId="{B96CC2B1-AA92-40F8-9720-E9469B76D135}" type="sibTrans" cxnId="{8C483FD8-1A96-469C-8828-E3BB62697DCA}">
      <dgm:prSet/>
      <dgm:spPr/>
      <dgm:t>
        <a:bodyPr/>
        <a:lstStyle/>
        <a:p>
          <a:endParaRPr lang="en-US"/>
        </a:p>
      </dgm:t>
    </dgm:pt>
    <dgm:pt modelId="{E590F6F5-0B0D-4A95-8EB8-0D951348CE99}">
      <dgm:prSet/>
      <dgm:spPr/>
      <dgm:t>
        <a:bodyPr/>
        <a:lstStyle/>
        <a:p>
          <a:r>
            <a:rPr lang="en-US"/>
            <a:t>Tier III</a:t>
          </a:r>
          <a:endParaRPr lang="en-US" dirty="0"/>
        </a:p>
      </dgm:t>
    </dgm:pt>
    <dgm:pt modelId="{4B581FCE-9C99-4CFD-9944-536432784AFD}" type="parTrans" cxnId="{0CD072B5-CE84-4A82-8E71-F46D0980A9AE}">
      <dgm:prSet/>
      <dgm:spPr/>
      <dgm:t>
        <a:bodyPr/>
        <a:lstStyle/>
        <a:p>
          <a:endParaRPr lang="en-US"/>
        </a:p>
      </dgm:t>
    </dgm:pt>
    <dgm:pt modelId="{DB95CD34-6D2A-4F96-A022-D985AB7B0715}" type="sibTrans" cxnId="{0CD072B5-CE84-4A82-8E71-F46D0980A9AE}">
      <dgm:prSet/>
      <dgm:spPr/>
      <dgm:t>
        <a:bodyPr/>
        <a:lstStyle/>
        <a:p>
          <a:endParaRPr lang="en-US"/>
        </a:p>
      </dgm:t>
    </dgm:pt>
    <dgm:pt modelId="{995FBA11-45EC-42CA-81A1-A464B436CC98}">
      <dgm:prSet/>
      <dgm:spPr/>
      <dgm:t>
        <a:bodyPr/>
        <a:lstStyle/>
        <a:p>
          <a:r>
            <a:rPr lang="en-US" b="1"/>
            <a:t>Divisions</a:t>
          </a:r>
          <a:endParaRPr lang="en-US" b="1" dirty="0"/>
        </a:p>
      </dgm:t>
    </dgm:pt>
    <dgm:pt modelId="{4B1A45AE-B06B-4284-B062-52CFF52044B7}" type="parTrans" cxnId="{A0ED3115-9EA4-4B3E-9F27-99B42D2F86C2}">
      <dgm:prSet/>
      <dgm:spPr/>
      <dgm:t>
        <a:bodyPr/>
        <a:lstStyle/>
        <a:p>
          <a:endParaRPr lang="en-US"/>
        </a:p>
      </dgm:t>
    </dgm:pt>
    <dgm:pt modelId="{142F54D5-DF37-4F43-B48B-F71D67EE83B3}" type="sibTrans" cxnId="{A0ED3115-9EA4-4B3E-9F27-99B42D2F86C2}">
      <dgm:prSet/>
      <dgm:spPr/>
      <dgm:t>
        <a:bodyPr/>
        <a:lstStyle/>
        <a:p>
          <a:endParaRPr lang="en-US"/>
        </a:p>
      </dgm:t>
    </dgm:pt>
    <dgm:pt modelId="{7D73EB85-4F58-4ABA-AD23-4F1B2B5236E8}">
      <dgm:prSet/>
      <dgm:spPr/>
      <dgm:t>
        <a:bodyPr/>
        <a:lstStyle/>
        <a:p>
          <a:r>
            <a:rPr lang="en-US" dirty="0"/>
            <a:t>Bus Operations</a:t>
          </a:r>
        </a:p>
      </dgm:t>
    </dgm:pt>
    <dgm:pt modelId="{84071DBF-7EDE-42D6-9834-45219684B07C}" type="parTrans" cxnId="{40C56D49-922F-4057-A270-70F1A1508D06}">
      <dgm:prSet/>
      <dgm:spPr/>
      <dgm:t>
        <a:bodyPr/>
        <a:lstStyle/>
        <a:p>
          <a:endParaRPr lang="en-US"/>
        </a:p>
      </dgm:t>
    </dgm:pt>
    <dgm:pt modelId="{5FAB0CF6-F520-4B68-9E19-EC5AD4D63B55}" type="sibTrans" cxnId="{40C56D49-922F-4057-A270-70F1A1508D06}">
      <dgm:prSet/>
      <dgm:spPr/>
      <dgm:t>
        <a:bodyPr/>
        <a:lstStyle/>
        <a:p>
          <a:endParaRPr lang="en-US"/>
        </a:p>
      </dgm:t>
    </dgm:pt>
    <dgm:pt modelId="{953FB4E0-CF0C-4C62-B0BD-254F934F1547}">
      <dgm:prSet/>
      <dgm:spPr/>
      <dgm:t>
        <a:bodyPr/>
        <a:lstStyle/>
        <a:p>
          <a:r>
            <a:rPr lang="en-US" dirty="0"/>
            <a:t>Vehicle Maintenance</a:t>
          </a:r>
        </a:p>
      </dgm:t>
    </dgm:pt>
    <dgm:pt modelId="{B959B8DD-0A2D-473A-9EA8-5151F8A29CB4}" type="parTrans" cxnId="{B8ECA55A-D147-4A23-9C6B-FEC278C17E64}">
      <dgm:prSet/>
      <dgm:spPr/>
      <dgm:t>
        <a:bodyPr/>
        <a:lstStyle/>
        <a:p>
          <a:endParaRPr lang="en-US"/>
        </a:p>
      </dgm:t>
    </dgm:pt>
    <dgm:pt modelId="{A4ABC443-4D87-4358-A0EE-F40FF4D76792}" type="sibTrans" cxnId="{B8ECA55A-D147-4A23-9C6B-FEC278C17E64}">
      <dgm:prSet/>
      <dgm:spPr/>
      <dgm:t>
        <a:bodyPr/>
        <a:lstStyle/>
        <a:p>
          <a:endParaRPr lang="en-US"/>
        </a:p>
      </dgm:t>
    </dgm:pt>
    <dgm:pt modelId="{B3F0545B-5010-4A6B-AE11-925DC85ACFCB}">
      <dgm:prSet/>
      <dgm:spPr/>
      <dgm:t>
        <a:bodyPr/>
        <a:lstStyle/>
        <a:p>
          <a:r>
            <a:rPr lang="en-US"/>
            <a:t>Transit Facilities</a:t>
          </a:r>
          <a:endParaRPr lang="en-US" dirty="0"/>
        </a:p>
      </dgm:t>
    </dgm:pt>
    <dgm:pt modelId="{98A09EC3-C304-435E-B380-997148EA0F26}" type="parTrans" cxnId="{CD889990-E3D7-436C-9CB6-D1B8C1F36E5D}">
      <dgm:prSet/>
      <dgm:spPr/>
      <dgm:t>
        <a:bodyPr/>
        <a:lstStyle/>
        <a:p>
          <a:endParaRPr lang="en-US"/>
        </a:p>
      </dgm:t>
    </dgm:pt>
    <dgm:pt modelId="{578D4493-9F1E-46D3-8FD1-ABB95D2E6B80}" type="sibTrans" cxnId="{CD889990-E3D7-436C-9CB6-D1B8C1F36E5D}">
      <dgm:prSet/>
      <dgm:spPr/>
      <dgm:t>
        <a:bodyPr/>
        <a:lstStyle/>
        <a:p>
          <a:endParaRPr lang="en-US"/>
        </a:p>
      </dgm:t>
    </dgm:pt>
    <dgm:pt modelId="{E52B2BAF-7A25-4F33-B609-2A961016C0FB}">
      <dgm:prSet/>
      <dgm:spPr/>
      <dgm:t>
        <a:bodyPr/>
        <a:lstStyle/>
        <a:p>
          <a:r>
            <a:rPr lang="en-US" dirty="0"/>
            <a:t>Marine, Rail, Etc.</a:t>
          </a:r>
        </a:p>
      </dgm:t>
    </dgm:pt>
    <dgm:pt modelId="{5BF31A6E-D688-439A-A4AB-7C69C6CEEBF6}" type="parTrans" cxnId="{E75BD823-CFAC-40AE-9AC0-08CBF4217ECE}">
      <dgm:prSet/>
      <dgm:spPr/>
      <dgm:t>
        <a:bodyPr/>
        <a:lstStyle/>
        <a:p>
          <a:endParaRPr lang="en-US"/>
        </a:p>
      </dgm:t>
    </dgm:pt>
    <dgm:pt modelId="{92BBF267-A588-40A6-96CB-F3B5DAB447DC}" type="sibTrans" cxnId="{E75BD823-CFAC-40AE-9AC0-08CBF4217ECE}">
      <dgm:prSet/>
      <dgm:spPr/>
      <dgm:t>
        <a:bodyPr/>
        <a:lstStyle/>
        <a:p>
          <a:endParaRPr lang="en-US"/>
        </a:p>
      </dgm:t>
    </dgm:pt>
    <dgm:pt modelId="{50A72B97-F835-40E9-A9A4-4F9E79F92DBA}" type="pres">
      <dgm:prSet presAssocID="{01A66772-F185-4D58-B8BB-E9370D7A7A2B}" presName="Name0" presStyleCnt="0">
        <dgm:presLayoutVars>
          <dgm:dir/>
          <dgm:animLvl val="lvl"/>
          <dgm:resizeHandles val="exact"/>
        </dgm:presLayoutVars>
      </dgm:prSet>
      <dgm:spPr/>
    </dgm:pt>
    <dgm:pt modelId="{F4DE5165-C232-4942-9FC7-C130BAEC5355}" type="pres">
      <dgm:prSet presAssocID="{F92E38D9-A9E7-49E1-85AD-DEC29D1BF5EC}" presName="composite" presStyleCnt="0"/>
      <dgm:spPr/>
    </dgm:pt>
    <dgm:pt modelId="{1B149F3E-C8F6-4746-BD84-259B5B1FD274}" type="pres">
      <dgm:prSet presAssocID="{F92E38D9-A9E7-49E1-85AD-DEC29D1BF5EC}" presName="parTx" presStyleLbl="alignNode1" presStyleIdx="0" presStyleCnt="3">
        <dgm:presLayoutVars>
          <dgm:chMax val="0"/>
          <dgm:chPref val="0"/>
          <dgm:bulletEnabled val="1"/>
        </dgm:presLayoutVars>
      </dgm:prSet>
      <dgm:spPr/>
    </dgm:pt>
    <dgm:pt modelId="{ACC88BAE-B620-45F3-B9AE-81199AB39A1C}" type="pres">
      <dgm:prSet presAssocID="{F92E38D9-A9E7-49E1-85AD-DEC29D1BF5EC}" presName="desTx" presStyleLbl="alignAccFollowNode1" presStyleIdx="0" presStyleCnt="3">
        <dgm:presLayoutVars>
          <dgm:bulletEnabled val="1"/>
        </dgm:presLayoutVars>
      </dgm:prSet>
      <dgm:spPr/>
    </dgm:pt>
    <dgm:pt modelId="{1AC5B2C0-39FE-4A01-BEFB-0D5F180E1C1D}" type="pres">
      <dgm:prSet presAssocID="{204C334C-6E02-4C53-B337-E5F99DB633B2}" presName="space" presStyleCnt="0"/>
      <dgm:spPr/>
    </dgm:pt>
    <dgm:pt modelId="{D9342D2F-3454-4AA9-BBE1-098C57690C51}" type="pres">
      <dgm:prSet presAssocID="{8FD52EE4-2874-4AA4-8D8D-0EB7E6E1E44B}" presName="composite" presStyleCnt="0"/>
      <dgm:spPr/>
    </dgm:pt>
    <dgm:pt modelId="{C760C576-EBED-43D7-BB98-837BE77A4B2D}" type="pres">
      <dgm:prSet presAssocID="{8FD52EE4-2874-4AA4-8D8D-0EB7E6E1E44B}" presName="parTx" presStyleLbl="alignNode1" presStyleIdx="1" presStyleCnt="3">
        <dgm:presLayoutVars>
          <dgm:chMax val="0"/>
          <dgm:chPref val="0"/>
          <dgm:bulletEnabled val="1"/>
        </dgm:presLayoutVars>
      </dgm:prSet>
      <dgm:spPr/>
    </dgm:pt>
    <dgm:pt modelId="{40EB9978-ED81-4DB3-9C94-B6CED65CC61A}" type="pres">
      <dgm:prSet presAssocID="{8FD52EE4-2874-4AA4-8D8D-0EB7E6E1E44B}" presName="desTx" presStyleLbl="alignAccFollowNode1" presStyleIdx="1" presStyleCnt="3">
        <dgm:presLayoutVars>
          <dgm:bulletEnabled val="1"/>
        </dgm:presLayoutVars>
      </dgm:prSet>
      <dgm:spPr/>
    </dgm:pt>
    <dgm:pt modelId="{3D6DCB9E-8F66-4402-BF3A-82ADBAACCEB4}" type="pres">
      <dgm:prSet presAssocID="{ECBBDE63-5579-4637-AC48-CBDB33669F61}" presName="space" presStyleCnt="0"/>
      <dgm:spPr/>
    </dgm:pt>
    <dgm:pt modelId="{159E3B1C-E89B-468D-9F49-0C5EE79C4878}" type="pres">
      <dgm:prSet presAssocID="{E590F6F5-0B0D-4A95-8EB8-0D951348CE99}" presName="composite" presStyleCnt="0"/>
      <dgm:spPr/>
    </dgm:pt>
    <dgm:pt modelId="{173DA10D-4138-4D76-9F45-C4F84096BE3E}" type="pres">
      <dgm:prSet presAssocID="{E590F6F5-0B0D-4A95-8EB8-0D951348CE99}" presName="parTx" presStyleLbl="alignNode1" presStyleIdx="2" presStyleCnt="3">
        <dgm:presLayoutVars>
          <dgm:chMax val="0"/>
          <dgm:chPref val="0"/>
          <dgm:bulletEnabled val="1"/>
        </dgm:presLayoutVars>
      </dgm:prSet>
      <dgm:spPr/>
    </dgm:pt>
    <dgm:pt modelId="{D741BA03-B170-4C71-BD30-E6D7AE40C76D}" type="pres">
      <dgm:prSet presAssocID="{E590F6F5-0B0D-4A95-8EB8-0D951348CE99}" presName="desTx" presStyleLbl="alignAccFollowNode1" presStyleIdx="2" presStyleCnt="3">
        <dgm:presLayoutVars>
          <dgm:bulletEnabled val="1"/>
        </dgm:presLayoutVars>
      </dgm:prSet>
      <dgm:spPr/>
    </dgm:pt>
  </dgm:ptLst>
  <dgm:cxnLst>
    <dgm:cxn modelId="{F9D64B04-148B-4874-B76C-25B7610FC0E0}" type="presOf" srcId="{B5EAAA72-6476-41A7-A8FC-15A072B727A5}" destId="{40EB9978-ED81-4DB3-9C94-B6CED65CC61A}" srcOrd="0" destOrd="3" presId="urn:microsoft.com/office/officeart/2005/8/layout/hList1"/>
    <dgm:cxn modelId="{A0ED3115-9EA4-4B3E-9F27-99B42D2F86C2}" srcId="{E590F6F5-0B0D-4A95-8EB8-0D951348CE99}" destId="{995FBA11-45EC-42CA-81A1-A464B436CC98}" srcOrd="0" destOrd="0" parTransId="{4B1A45AE-B06B-4284-B062-52CFF52044B7}" sibTransId="{142F54D5-DF37-4F43-B48B-F71D67EE83B3}"/>
    <dgm:cxn modelId="{E71A9319-E360-4FDD-A0E4-9B66020379D3}" srcId="{F92E38D9-A9E7-49E1-85AD-DEC29D1BF5EC}" destId="{0A93C0D7-E4EB-43D0-91FC-8C578CB18249}" srcOrd="0" destOrd="0" parTransId="{933F94DF-626F-4305-8151-4B58C390A66A}" sibTransId="{714B57D0-9D14-42C7-B52E-DE2B85A51A52}"/>
    <dgm:cxn modelId="{E75BD823-CFAC-40AE-9AC0-08CBF4217ECE}" srcId="{995FBA11-45EC-42CA-81A1-A464B436CC98}" destId="{E52B2BAF-7A25-4F33-B609-2A961016C0FB}" srcOrd="3" destOrd="0" parTransId="{5BF31A6E-D688-439A-A4AB-7C69C6CEEBF6}" sibTransId="{92BBF267-A588-40A6-96CB-F3B5DAB447DC}"/>
    <dgm:cxn modelId="{A1B7E92E-C60C-41AA-A6B8-3221877973F2}" srcId="{08B36A01-66A8-4E2F-AAC1-DB2477706DAF}" destId="{5F03FB60-7BFC-4379-9BF6-DAB65CFE0BA3}" srcOrd="0" destOrd="0" parTransId="{CDC1B72F-5693-45AC-8C0B-1BAC0BFEAD59}" sibTransId="{EC91605D-BCF5-4BBD-B47F-1655737E2B6D}"/>
    <dgm:cxn modelId="{9AAAF338-C380-4A45-8259-E96F18AED43F}" type="presOf" srcId="{5C1700C8-4270-4754-9878-E57F4BA2C840}" destId="{ACC88BAE-B620-45F3-B9AE-81199AB39A1C}" srcOrd="0" destOrd="2" presId="urn:microsoft.com/office/officeart/2005/8/layout/hList1"/>
    <dgm:cxn modelId="{018D5039-3F85-456F-A131-8CAC26611191}" type="presOf" srcId="{F244A9FF-9342-4CE9-8F2B-C8FAF0938FD3}" destId="{ACC88BAE-B620-45F3-B9AE-81199AB39A1C}" srcOrd="0" destOrd="3" presId="urn:microsoft.com/office/officeart/2005/8/layout/hList1"/>
    <dgm:cxn modelId="{A3FF2E3B-EBA8-44EB-9125-5F0454964760}" type="presOf" srcId="{995FBA11-45EC-42CA-81A1-A464B436CC98}" destId="{D741BA03-B170-4C71-BD30-E6D7AE40C76D}" srcOrd="0" destOrd="0" presId="urn:microsoft.com/office/officeart/2005/8/layout/hList1"/>
    <dgm:cxn modelId="{7D230662-6AE3-46FD-B0F8-9498ADAFCC8E}" type="presOf" srcId="{8FD52EE4-2874-4AA4-8D8D-0EB7E6E1E44B}" destId="{C760C576-EBED-43D7-BB98-837BE77A4B2D}" srcOrd="0" destOrd="0" presId="urn:microsoft.com/office/officeart/2005/8/layout/hList1"/>
    <dgm:cxn modelId="{D9402366-39C1-4A0E-BBFF-4A0CF95B0CD7}" srcId="{08B36A01-66A8-4E2F-AAC1-DB2477706DAF}" destId="{B5EAAA72-6476-41A7-A8FC-15A072B727A5}" srcOrd="2" destOrd="0" parTransId="{F5A11A43-6EC1-40A9-98F4-4379239884B7}" sibTransId="{8954D913-9B4C-4CB6-BAEB-E51911DF4681}"/>
    <dgm:cxn modelId="{AA114647-3B51-40A1-A96B-CE57C239588A}" type="presOf" srcId="{F92E38D9-A9E7-49E1-85AD-DEC29D1BF5EC}" destId="{1B149F3E-C8F6-4746-BD84-259B5B1FD274}" srcOrd="0" destOrd="0" presId="urn:microsoft.com/office/officeart/2005/8/layout/hList1"/>
    <dgm:cxn modelId="{2B407D48-5314-40D2-804E-9E29C901E771}" srcId="{0A93C0D7-E4EB-43D0-91FC-8C578CB18249}" destId="{5C1700C8-4270-4754-9878-E57F4BA2C840}" srcOrd="1" destOrd="0" parTransId="{A9AD01AA-6D2D-40CA-8F3A-05D963431549}" sibTransId="{ED97EDF1-8512-4532-A996-F07060825A41}"/>
    <dgm:cxn modelId="{40C56D49-922F-4057-A270-70F1A1508D06}" srcId="{995FBA11-45EC-42CA-81A1-A464B436CC98}" destId="{7D73EB85-4F58-4ABA-AD23-4F1B2B5236E8}" srcOrd="0" destOrd="0" parTransId="{84071DBF-7EDE-42D6-9834-45219684B07C}" sibTransId="{5FAB0CF6-F520-4B68-9E19-EC5AD4D63B55}"/>
    <dgm:cxn modelId="{921CBC4E-3FDF-456B-914D-B245C08F61BB}" srcId="{8FD52EE4-2874-4AA4-8D8D-0EB7E6E1E44B}" destId="{08B36A01-66A8-4E2F-AAC1-DB2477706DAF}" srcOrd="0" destOrd="0" parTransId="{306A44A8-EDF5-4FB6-9BB3-5C62FB5C20F9}" sibTransId="{69281732-9BEC-44E3-BE24-57F59ADA6F77}"/>
    <dgm:cxn modelId="{ED7EDC6E-6DAA-4A7B-A10B-F8783250E213}" type="presOf" srcId="{0A93C0D7-E4EB-43D0-91FC-8C578CB18249}" destId="{ACC88BAE-B620-45F3-B9AE-81199AB39A1C}" srcOrd="0" destOrd="0" presId="urn:microsoft.com/office/officeart/2005/8/layout/hList1"/>
    <dgm:cxn modelId="{314CAD6F-355E-4768-8597-6083F4C16ED4}" type="presOf" srcId="{B3F0545B-5010-4A6B-AE11-925DC85ACFCB}" destId="{D741BA03-B170-4C71-BD30-E6D7AE40C76D}" srcOrd="0" destOrd="3" presId="urn:microsoft.com/office/officeart/2005/8/layout/hList1"/>
    <dgm:cxn modelId="{9C2A6C70-2E39-418E-9134-5E533D261420}" type="presOf" srcId="{28370B67-5323-489E-9BB6-7D40F6820CB2}" destId="{ACC88BAE-B620-45F3-B9AE-81199AB39A1C}" srcOrd="0" destOrd="4" presId="urn:microsoft.com/office/officeart/2005/8/layout/hList1"/>
    <dgm:cxn modelId="{D5B97E70-1F5E-48EF-9D41-655F120807E4}" srcId="{01A66772-F185-4D58-B8BB-E9370D7A7A2B}" destId="{8FD52EE4-2874-4AA4-8D8D-0EB7E6E1E44B}" srcOrd="1" destOrd="0" parTransId="{AFEF68C3-A4C7-4E84-80C7-E91DE21D9169}" sibTransId="{ECBBDE63-5579-4637-AC48-CBDB33669F61}"/>
    <dgm:cxn modelId="{B8ECA55A-D147-4A23-9C6B-FEC278C17E64}" srcId="{995FBA11-45EC-42CA-81A1-A464B436CC98}" destId="{953FB4E0-CF0C-4C62-B0BD-254F934F1547}" srcOrd="1" destOrd="0" parTransId="{B959B8DD-0A2D-473A-9EA8-5151F8A29CB4}" sibTransId="{A4ABC443-4D87-4358-A0EE-F40FF4D76792}"/>
    <dgm:cxn modelId="{29320E7B-632D-41A6-AD4B-8F802FC96B54}" type="presOf" srcId="{01A66772-F185-4D58-B8BB-E9370D7A7A2B}" destId="{50A72B97-F835-40E9-A9A4-4F9E79F92DBA}" srcOrd="0" destOrd="0" presId="urn:microsoft.com/office/officeart/2005/8/layout/hList1"/>
    <dgm:cxn modelId="{4D7C4C8A-23A9-4534-8F54-E40040E98503}" type="presOf" srcId="{953FB4E0-CF0C-4C62-B0BD-254F934F1547}" destId="{D741BA03-B170-4C71-BD30-E6D7AE40C76D}" srcOrd="0" destOrd="2" presId="urn:microsoft.com/office/officeart/2005/8/layout/hList1"/>
    <dgm:cxn modelId="{42FF118F-BDC9-47DA-8C92-75DDB0DE43EF}" srcId="{0A93C0D7-E4EB-43D0-91FC-8C578CB18249}" destId="{919543C2-17EB-48EE-A985-2D5092831EA5}" srcOrd="0" destOrd="0" parTransId="{D6804BE9-2A7F-48A9-B12C-49E2140DDDF7}" sibTransId="{203939A6-E859-4F78-9A48-54E16D8AAF04}"/>
    <dgm:cxn modelId="{4BA3678F-566A-4E27-93A9-376012D2342D}" type="presOf" srcId="{E52B2BAF-7A25-4F33-B609-2A961016C0FB}" destId="{D741BA03-B170-4C71-BD30-E6D7AE40C76D}" srcOrd="0" destOrd="4" presId="urn:microsoft.com/office/officeart/2005/8/layout/hList1"/>
    <dgm:cxn modelId="{CD889990-E3D7-436C-9CB6-D1B8C1F36E5D}" srcId="{995FBA11-45EC-42CA-81A1-A464B436CC98}" destId="{B3F0545B-5010-4A6B-AE11-925DC85ACFCB}" srcOrd="2" destOrd="0" parTransId="{98A09EC3-C304-435E-B380-997148EA0F26}" sibTransId="{578D4493-9F1E-46D3-8FD1-ABB95D2E6B80}"/>
    <dgm:cxn modelId="{ECA85991-7EA2-47F7-BCF1-B32BC3F24F35}" type="presOf" srcId="{919543C2-17EB-48EE-A985-2D5092831EA5}" destId="{ACC88BAE-B620-45F3-B9AE-81199AB39A1C}" srcOrd="0" destOrd="1" presId="urn:microsoft.com/office/officeart/2005/8/layout/hList1"/>
    <dgm:cxn modelId="{6C6CA5A1-C59A-49CC-AD5A-B832DDA56072}" type="presOf" srcId="{7D73EB85-4F58-4ABA-AD23-4F1B2B5236E8}" destId="{D741BA03-B170-4C71-BD30-E6D7AE40C76D}" srcOrd="0" destOrd="1" presId="urn:microsoft.com/office/officeart/2005/8/layout/hList1"/>
    <dgm:cxn modelId="{0CD072B5-CE84-4A82-8E71-F46D0980A9AE}" srcId="{01A66772-F185-4D58-B8BB-E9370D7A7A2B}" destId="{E590F6F5-0B0D-4A95-8EB8-0D951348CE99}" srcOrd="2" destOrd="0" parTransId="{4B581FCE-9C99-4CFD-9944-536432784AFD}" sibTransId="{DB95CD34-6D2A-4F96-A022-D985AB7B0715}"/>
    <dgm:cxn modelId="{DE2BA0B8-6F7C-45BE-A1E5-5D49F3D052A7}" srcId="{08B36A01-66A8-4E2F-AAC1-DB2477706DAF}" destId="{3096971F-E361-49AF-86E6-79399B6C3980}" srcOrd="1" destOrd="0" parTransId="{6EFEF672-AAF0-416E-A806-E129C2F9A8AD}" sibTransId="{50D27492-75CB-4993-9C65-897F74D91FEE}"/>
    <dgm:cxn modelId="{BFB698C5-E91E-430A-A9AF-1286A7096988}" srcId="{0A93C0D7-E4EB-43D0-91FC-8C578CB18249}" destId="{F244A9FF-9342-4CE9-8F2B-C8FAF0938FD3}" srcOrd="2" destOrd="0" parTransId="{A52A88F8-62BD-41BE-B387-AEFAF5A9D704}" sibTransId="{DBDA875E-CEBE-4B62-BC01-8167CC0BA7CB}"/>
    <dgm:cxn modelId="{8C483FD8-1A96-469C-8828-E3BB62697DCA}" srcId="{08B36A01-66A8-4E2F-AAC1-DB2477706DAF}" destId="{6913E40B-03B4-4722-ABA6-73BE0362ADA1}" srcOrd="3" destOrd="0" parTransId="{EA23D7A7-1385-436F-AAF0-8BD087148192}" sibTransId="{B96CC2B1-AA92-40F8-9720-E9469B76D135}"/>
    <dgm:cxn modelId="{7CB961E1-6B03-47E8-92BF-B9EC39CD445C}" type="presOf" srcId="{3096971F-E361-49AF-86E6-79399B6C3980}" destId="{40EB9978-ED81-4DB3-9C94-B6CED65CC61A}" srcOrd="0" destOrd="2" presId="urn:microsoft.com/office/officeart/2005/8/layout/hList1"/>
    <dgm:cxn modelId="{C72338E6-7821-4ECE-BE14-11833F270AF8}" type="presOf" srcId="{5F03FB60-7BFC-4379-9BF6-DAB65CFE0BA3}" destId="{40EB9978-ED81-4DB3-9C94-B6CED65CC61A}" srcOrd="0" destOrd="1" presId="urn:microsoft.com/office/officeart/2005/8/layout/hList1"/>
    <dgm:cxn modelId="{CCB0B3ED-3F01-46E7-87D6-BD331548F56A}" srcId="{01A66772-F185-4D58-B8BB-E9370D7A7A2B}" destId="{F92E38D9-A9E7-49E1-85AD-DEC29D1BF5EC}" srcOrd="0" destOrd="0" parTransId="{59C12FD5-802D-458D-A40B-2080F7A24C28}" sibTransId="{204C334C-6E02-4C53-B337-E5F99DB633B2}"/>
    <dgm:cxn modelId="{FF6187F2-8753-41C8-98D6-FAF230A30A3D}" type="presOf" srcId="{08B36A01-66A8-4E2F-AAC1-DB2477706DAF}" destId="{40EB9978-ED81-4DB3-9C94-B6CED65CC61A}" srcOrd="0" destOrd="0" presId="urn:microsoft.com/office/officeart/2005/8/layout/hList1"/>
    <dgm:cxn modelId="{2CFFE0F2-A39D-402B-8AB4-C48F094082DC}" type="presOf" srcId="{E590F6F5-0B0D-4A95-8EB8-0D951348CE99}" destId="{173DA10D-4138-4D76-9F45-C4F84096BE3E}" srcOrd="0" destOrd="0" presId="urn:microsoft.com/office/officeart/2005/8/layout/hList1"/>
    <dgm:cxn modelId="{746774F6-2650-42D5-89F7-BCCFC0A09B34}" type="presOf" srcId="{6913E40B-03B4-4722-ABA6-73BE0362ADA1}" destId="{40EB9978-ED81-4DB3-9C94-B6CED65CC61A}" srcOrd="0" destOrd="4" presId="urn:microsoft.com/office/officeart/2005/8/layout/hList1"/>
    <dgm:cxn modelId="{98BCF3FC-740C-49FF-9678-B89C53AE6296}" srcId="{0A93C0D7-E4EB-43D0-91FC-8C578CB18249}" destId="{28370B67-5323-489E-9BB6-7D40F6820CB2}" srcOrd="3" destOrd="0" parTransId="{BDE58F48-86AA-404F-924B-FC6B911D68F3}" sibTransId="{E17BDCFD-2014-4D19-99CF-8BB55C146911}"/>
    <dgm:cxn modelId="{C89C71C4-0FA6-4A46-ADD8-E7577BE8F6D3}" type="presParOf" srcId="{50A72B97-F835-40E9-A9A4-4F9E79F92DBA}" destId="{F4DE5165-C232-4942-9FC7-C130BAEC5355}" srcOrd="0" destOrd="0" presId="urn:microsoft.com/office/officeart/2005/8/layout/hList1"/>
    <dgm:cxn modelId="{4494B33C-13F9-4CAB-8C52-35DF6F330A48}" type="presParOf" srcId="{F4DE5165-C232-4942-9FC7-C130BAEC5355}" destId="{1B149F3E-C8F6-4746-BD84-259B5B1FD274}" srcOrd="0" destOrd="0" presId="urn:microsoft.com/office/officeart/2005/8/layout/hList1"/>
    <dgm:cxn modelId="{F2464E4E-3388-414F-90A0-E923E850C947}" type="presParOf" srcId="{F4DE5165-C232-4942-9FC7-C130BAEC5355}" destId="{ACC88BAE-B620-45F3-B9AE-81199AB39A1C}" srcOrd="1" destOrd="0" presId="urn:microsoft.com/office/officeart/2005/8/layout/hList1"/>
    <dgm:cxn modelId="{DAA4FC9F-28BD-4F32-ADC6-6BE0179E9015}" type="presParOf" srcId="{50A72B97-F835-40E9-A9A4-4F9E79F92DBA}" destId="{1AC5B2C0-39FE-4A01-BEFB-0D5F180E1C1D}" srcOrd="1" destOrd="0" presId="urn:microsoft.com/office/officeart/2005/8/layout/hList1"/>
    <dgm:cxn modelId="{B8410EB9-C47A-4730-8E1A-0347AC3AAEC4}" type="presParOf" srcId="{50A72B97-F835-40E9-A9A4-4F9E79F92DBA}" destId="{D9342D2F-3454-4AA9-BBE1-098C57690C51}" srcOrd="2" destOrd="0" presId="urn:microsoft.com/office/officeart/2005/8/layout/hList1"/>
    <dgm:cxn modelId="{C6C4D2C8-01A7-4DD1-AF74-087A6DCF6265}" type="presParOf" srcId="{D9342D2F-3454-4AA9-BBE1-098C57690C51}" destId="{C760C576-EBED-43D7-BB98-837BE77A4B2D}" srcOrd="0" destOrd="0" presId="urn:microsoft.com/office/officeart/2005/8/layout/hList1"/>
    <dgm:cxn modelId="{28874331-57C6-48FF-B0BB-A4A44AEA68C2}" type="presParOf" srcId="{D9342D2F-3454-4AA9-BBE1-098C57690C51}" destId="{40EB9978-ED81-4DB3-9C94-B6CED65CC61A}" srcOrd="1" destOrd="0" presId="urn:microsoft.com/office/officeart/2005/8/layout/hList1"/>
    <dgm:cxn modelId="{D356BCB5-4442-496B-AB5D-9358569A5ECE}" type="presParOf" srcId="{50A72B97-F835-40E9-A9A4-4F9E79F92DBA}" destId="{3D6DCB9E-8F66-4402-BF3A-82ADBAACCEB4}" srcOrd="3" destOrd="0" presId="urn:microsoft.com/office/officeart/2005/8/layout/hList1"/>
    <dgm:cxn modelId="{95622E7D-12A0-4EA5-B088-8ED74CBA6FCC}" type="presParOf" srcId="{50A72B97-F835-40E9-A9A4-4F9E79F92DBA}" destId="{159E3B1C-E89B-468D-9F49-0C5EE79C4878}" srcOrd="4" destOrd="0" presId="urn:microsoft.com/office/officeart/2005/8/layout/hList1"/>
    <dgm:cxn modelId="{73EE59A8-AFF0-40EB-BE08-96E9CBFDE086}" type="presParOf" srcId="{159E3B1C-E89B-468D-9F49-0C5EE79C4878}" destId="{173DA10D-4138-4D76-9F45-C4F84096BE3E}" srcOrd="0" destOrd="0" presId="urn:microsoft.com/office/officeart/2005/8/layout/hList1"/>
    <dgm:cxn modelId="{2D6FA1D6-01EC-4BBF-89BB-AAAA96C0C176}" type="presParOf" srcId="{159E3B1C-E89B-468D-9F49-0C5EE79C4878}" destId="{D741BA03-B170-4C71-BD30-E6D7AE40C7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262975-4B24-4EF1-ADEE-F0BD934EC52D}"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en-US"/>
        </a:p>
      </dgm:t>
    </dgm:pt>
    <dgm:pt modelId="{BE920ED5-A7C8-4776-A71D-23723A1FFA54}">
      <dgm:prSet phldrT="[Text]"/>
      <dgm:spPr/>
      <dgm:t>
        <a:bodyPr/>
        <a:lstStyle/>
        <a:p>
          <a:r>
            <a:rPr lang="en-US" dirty="0"/>
            <a:t>Public</a:t>
          </a:r>
        </a:p>
      </dgm:t>
    </dgm:pt>
    <dgm:pt modelId="{B298109A-A281-41DC-9A2E-6A59233480ED}" type="parTrans" cxnId="{0560CA3B-1B13-4315-9C0D-9A1C908A1970}">
      <dgm:prSet/>
      <dgm:spPr/>
      <dgm:t>
        <a:bodyPr/>
        <a:lstStyle/>
        <a:p>
          <a:endParaRPr lang="en-US"/>
        </a:p>
      </dgm:t>
    </dgm:pt>
    <dgm:pt modelId="{A1457CCF-987A-4FCA-BC10-DE574699AD4F}" type="sibTrans" cxnId="{0560CA3B-1B13-4315-9C0D-9A1C908A1970}">
      <dgm:prSet/>
      <dgm:spPr/>
      <dgm:t>
        <a:bodyPr/>
        <a:lstStyle/>
        <a:p>
          <a:endParaRPr lang="en-US"/>
        </a:p>
      </dgm:t>
    </dgm:pt>
    <dgm:pt modelId="{8BDA9958-DD47-446E-B5AC-9F592150AE71}">
      <dgm:prSet phldrT="[Text]"/>
      <dgm:spPr/>
      <dgm:t>
        <a:bodyPr/>
        <a:lstStyle/>
        <a:p>
          <a:r>
            <a:rPr lang="en-US" dirty="0"/>
            <a:t>Metro Rider Dashboard</a:t>
          </a:r>
        </a:p>
      </dgm:t>
    </dgm:pt>
    <dgm:pt modelId="{11701D35-64A2-491C-A375-BBAD778B78AE}" type="parTrans" cxnId="{F244A7E3-07C3-4107-A57D-A261F4BD282D}">
      <dgm:prSet/>
      <dgm:spPr/>
      <dgm:t>
        <a:bodyPr/>
        <a:lstStyle/>
        <a:p>
          <a:endParaRPr lang="en-US"/>
        </a:p>
      </dgm:t>
    </dgm:pt>
    <dgm:pt modelId="{8E7D7BC4-FB86-41C0-A73D-04B3C9E238D8}" type="sibTrans" cxnId="{F244A7E3-07C3-4107-A57D-A261F4BD282D}">
      <dgm:prSet/>
      <dgm:spPr/>
      <dgm:t>
        <a:bodyPr/>
        <a:lstStyle/>
        <a:p>
          <a:endParaRPr lang="en-US"/>
        </a:p>
      </dgm:t>
    </dgm:pt>
    <dgm:pt modelId="{22C21ADA-40B7-4169-A7EB-2EB4BADDC6B5}">
      <dgm:prSet phldrT="[Text]"/>
      <dgm:spPr/>
      <dgm:t>
        <a:bodyPr/>
        <a:lstStyle/>
        <a:p>
          <a:r>
            <a:rPr lang="en-US" dirty="0"/>
            <a:t>Strategic Plan Dashboard</a:t>
          </a:r>
        </a:p>
      </dgm:t>
    </dgm:pt>
    <dgm:pt modelId="{3D9D0740-D7D8-4706-8558-4D06E1555328}" type="parTrans" cxnId="{F1A33F18-99C5-46B2-9652-016C179F5CCD}">
      <dgm:prSet/>
      <dgm:spPr/>
      <dgm:t>
        <a:bodyPr/>
        <a:lstStyle/>
        <a:p>
          <a:endParaRPr lang="en-US"/>
        </a:p>
      </dgm:t>
    </dgm:pt>
    <dgm:pt modelId="{F56DA5DD-B80A-4941-96FD-3F14163DEE38}" type="sibTrans" cxnId="{F1A33F18-99C5-46B2-9652-016C179F5CCD}">
      <dgm:prSet/>
      <dgm:spPr/>
      <dgm:t>
        <a:bodyPr/>
        <a:lstStyle/>
        <a:p>
          <a:endParaRPr lang="en-US"/>
        </a:p>
      </dgm:t>
    </dgm:pt>
    <dgm:pt modelId="{0595D116-65EF-4BE1-B3B2-88E6B1697A7B}">
      <dgm:prSet phldrT="[Text]"/>
      <dgm:spPr/>
      <dgm:t>
        <a:bodyPr/>
        <a:lstStyle/>
        <a:p>
          <a:r>
            <a:rPr lang="en-US" dirty="0"/>
            <a:t>Tier IV</a:t>
          </a:r>
        </a:p>
      </dgm:t>
    </dgm:pt>
    <dgm:pt modelId="{93573304-0CD9-495D-87DD-71EE82485DC4}" type="parTrans" cxnId="{535A4E69-5E1A-4AFB-8EEB-0351904330A8}">
      <dgm:prSet/>
      <dgm:spPr/>
      <dgm:t>
        <a:bodyPr/>
        <a:lstStyle/>
        <a:p>
          <a:endParaRPr lang="en-US"/>
        </a:p>
      </dgm:t>
    </dgm:pt>
    <dgm:pt modelId="{3169116F-7D1F-4656-B1EA-3931E25E4209}" type="sibTrans" cxnId="{535A4E69-5E1A-4AFB-8EEB-0351904330A8}">
      <dgm:prSet/>
      <dgm:spPr/>
      <dgm:t>
        <a:bodyPr/>
        <a:lstStyle/>
        <a:p>
          <a:endParaRPr lang="en-US"/>
        </a:p>
      </dgm:t>
    </dgm:pt>
    <dgm:pt modelId="{F88B57C6-1D08-4659-9F5F-C5B10109D464}">
      <dgm:prSet phldrT="[Text]"/>
      <dgm:spPr/>
      <dgm:t>
        <a:bodyPr/>
        <a:lstStyle/>
        <a:p>
          <a:r>
            <a:rPr lang="en-US" dirty="0"/>
            <a:t>MTD Dept </a:t>
          </a:r>
        </a:p>
        <a:p>
          <a:r>
            <a:rPr lang="en-US" dirty="0"/>
            <a:t>Tier IV Board</a:t>
          </a:r>
        </a:p>
      </dgm:t>
    </dgm:pt>
    <dgm:pt modelId="{9AD7E505-45BA-4602-B503-281B86ECB93D}" type="parTrans" cxnId="{02649939-3406-4287-88BB-28D065714894}">
      <dgm:prSet/>
      <dgm:spPr/>
      <dgm:t>
        <a:bodyPr/>
        <a:lstStyle/>
        <a:p>
          <a:endParaRPr lang="en-US"/>
        </a:p>
      </dgm:t>
    </dgm:pt>
    <dgm:pt modelId="{A00DACB4-2A27-4510-975B-62401F9754DE}" type="sibTrans" cxnId="{02649939-3406-4287-88BB-28D065714894}">
      <dgm:prSet/>
      <dgm:spPr/>
      <dgm:t>
        <a:bodyPr/>
        <a:lstStyle/>
        <a:p>
          <a:endParaRPr lang="en-US"/>
        </a:p>
      </dgm:t>
    </dgm:pt>
    <dgm:pt modelId="{476B2CA9-A024-4FCF-942E-566612748A7C}">
      <dgm:prSet phldrT="[Text]"/>
      <dgm:spPr/>
      <dgm:t>
        <a:bodyPr/>
        <a:lstStyle/>
        <a:p>
          <a:r>
            <a:rPr lang="en-US" dirty="0"/>
            <a:t>Dept MBR Board</a:t>
          </a:r>
        </a:p>
      </dgm:t>
    </dgm:pt>
    <dgm:pt modelId="{ABA72F49-B44D-410A-A6BE-AAB81E378A44}" type="parTrans" cxnId="{C9E90BE4-4F6E-4D99-89F2-6AA529A96941}">
      <dgm:prSet/>
      <dgm:spPr/>
      <dgm:t>
        <a:bodyPr/>
        <a:lstStyle/>
        <a:p>
          <a:endParaRPr lang="en-US"/>
        </a:p>
      </dgm:t>
    </dgm:pt>
    <dgm:pt modelId="{71DF5630-2128-4C98-9CCE-01565C044353}" type="sibTrans" cxnId="{C9E90BE4-4F6E-4D99-89F2-6AA529A96941}">
      <dgm:prSet/>
      <dgm:spPr/>
      <dgm:t>
        <a:bodyPr/>
        <a:lstStyle/>
        <a:p>
          <a:endParaRPr lang="en-US"/>
        </a:p>
      </dgm:t>
    </dgm:pt>
    <dgm:pt modelId="{8ADDFAF3-913D-4C30-A72C-23114A09F4F1}">
      <dgm:prSet phldrT="[Text]"/>
      <dgm:spPr/>
      <dgm:t>
        <a:bodyPr/>
        <a:lstStyle/>
        <a:p>
          <a:r>
            <a:rPr lang="en-US" dirty="0"/>
            <a:t>COVID-19 </a:t>
          </a:r>
        </a:p>
        <a:p>
          <a:r>
            <a:rPr lang="en-US" dirty="0"/>
            <a:t>Focus Boards</a:t>
          </a:r>
        </a:p>
      </dgm:t>
    </dgm:pt>
    <dgm:pt modelId="{8FEBC171-CAAF-4E58-92B4-BDCDDE346377}" type="parTrans" cxnId="{79C70231-B17D-4E3A-826B-43AEC5A4FC9D}">
      <dgm:prSet/>
      <dgm:spPr/>
      <dgm:t>
        <a:bodyPr/>
        <a:lstStyle/>
        <a:p>
          <a:endParaRPr lang="en-US"/>
        </a:p>
      </dgm:t>
    </dgm:pt>
    <dgm:pt modelId="{77BD69CF-963F-4B63-B27E-C83905468CAA}" type="sibTrans" cxnId="{79C70231-B17D-4E3A-826B-43AEC5A4FC9D}">
      <dgm:prSet/>
      <dgm:spPr/>
      <dgm:t>
        <a:bodyPr/>
        <a:lstStyle/>
        <a:p>
          <a:endParaRPr lang="en-US"/>
        </a:p>
      </dgm:t>
    </dgm:pt>
    <dgm:pt modelId="{2702DC20-805B-4C7A-84C9-4A52386F0643}" type="pres">
      <dgm:prSet presAssocID="{2F262975-4B24-4EF1-ADEE-F0BD934EC52D}" presName="hierChild1" presStyleCnt="0">
        <dgm:presLayoutVars>
          <dgm:orgChart val="1"/>
          <dgm:chPref val="1"/>
          <dgm:dir/>
          <dgm:animOne val="branch"/>
          <dgm:animLvl val="lvl"/>
          <dgm:resizeHandles/>
        </dgm:presLayoutVars>
      </dgm:prSet>
      <dgm:spPr/>
    </dgm:pt>
    <dgm:pt modelId="{FC633BA0-2258-43A3-B661-8A14353F8A9E}" type="pres">
      <dgm:prSet presAssocID="{BE920ED5-A7C8-4776-A71D-23723A1FFA54}" presName="hierRoot1" presStyleCnt="0">
        <dgm:presLayoutVars>
          <dgm:hierBranch val="init"/>
        </dgm:presLayoutVars>
      </dgm:prSet>
      <dgm:spPr/>
    </dgm:pt>
    <dgm:pt modelId="{7EC3163E-3802-47A5-BA18-D36B3889B800}" type="pres">
      <dgm:prSet presAssocID="{BE920ED5-A7C8-4776-A71D-23723A1FFA54}" presName="rootComposite1" presStyleCnt="0"/>
      <dgm:spPr/>
    </dgm:pt>
    <dgm:pt modelId="{77ADA838-CD32-4BB6-AEE4-E0741D825F1C}" type="pres">
      <dgm:prSet presAssocID="{BE920ED5-A7C8-4776-A71D-23723A1FFA54}" presName="rootText1" presStyleLbl="node0" presStyleIdx="0" presStyleCnt="2">
        <dgm:presLayoutVars>
          <dgm:chPref val="3"/>
        </dgm:presLayoutVars>
      </dgm:prSet>
      <dgm:spPr/>
    </dgm:pt>
    <dgm:pt modelId="{D1E169A1-23D3-4A34-9F2F-586D0A81401E}" type="pres">
      <dgm:prSet presAssocID="{BE920ED5-A7C8-4776-A71D-23723A1FFA54}" presName="rootConnector1" presStyleLbl="node1" presStyleIdx="0" presStyleCnt="0"/>
      <dgm:spPr/>
    </dgm:pt>
    <dgm:pt modelId="{2B9EF57E-0468-45B1-82B7-8E09858DB29A}" type="pres">
      <dgm:prSet presAssocID="{BE920ED5-A7C8-4776-A71D-23723A1FFA54}" presName="hierChild2" presStyleCnt="0"/>
      <dgm:spPr/>
    </dgm:pt>
    <dgm:pt modelId="{768C46AF-0ADB-48E7-8015-F3E92D4B3A85}" type="pres">
      <dgm:prSet presAssocID="{11701D35-64A2-491C-A375-BBAD778B78AE}" presName="Name64" presStyleLbl="parChTrans1D2" presStyleIdx="0" presStyleCnt="5"/>
      <dgm:spPr/>
    </dgm:pt>
    <dgm:pt modelId="{48E42EB6-46CA-40DA-97B7-C8B4FF5B7F62}" type="pres">
      <dgm:prSet presAssocID="{8BDA9958-DD47-446E-B5AC-9F592150AE71}" presName="hierRoot2" presStyleCnt="0">
        <dgm:presLayoutVars>
          <dgm:hierBranch val="init"/>
        </dgm:presLayoutVars>
      </dgm:prSet>
      <dgm:spPr/>
    </dgm:pt>
    <dgm:pt modelId="{53867A90-67E2-494E-AEC5-15818A4A5972}" type="pres">
      <dgm:prSet presAssocID="{8BDA9958-DD47-446E-B5AC-9F592150AE71}" presName="rootComposite" presStyleCnt="0"/>
      <dgm:spPr/>
    </dgm:pt>
    <dgm:pt modelId="{28EBAF90-47A3-4C46-BA63-80EBE0FAF367}" type="pres">
      <dgm:prSet presAssocID="{8BDA9958-DD47-446E-B5AC-9F592150AE71}" presName="rootText" presStyleLbl="node2" presStyleIdx="0" presStyleCnt="5">
        <dgm:presLayoutVars>
          <dgm:chPref val="3"/>
        </dgm:presLayoutVars>
      </dgm:prSet>
      <dgm:spPr/>
    </dgm:pt>
    <dgm:pt modelId="{847857A4-F1F9-4C05-BEB1-BBB6C49744D5}" type="pres">
      <dgm:prSet presAssocID="{8BDA9958-DD47-446E-B5AC-9F592150AE71}" presName="rootConnector" presStyleLbl="node2" presStyleIdx="0" presStyleCnt="5"/>
      <dgm:spPr/>
    </dgm:pt>
    <dgm:pt modelId="{3A7A9DF1-8652-47FC-ADB3-0CED03618E0E}" type="pres">
      <dgm:prSet presAssocID="{8BDA9958-DD47-446E-B5AC-9F592150AE71}" presName="hierChild4" presStyleCnt="0"/>
      <dgm:spPr/>
    </dgm:pt>
    <dgm:pt modelId="{479A73E8-F2C8-4665-B6C5-8327458A6FAA}" type="pres">
      <dgm:prSet presAssocID="{8BDA9958-DD47-446E-B5AC-9F592150AE71}" presName="hierChild5" presStyleCnt="0"/>
      <dgm:spPr/>
    </dgm:pt>
    <dgm:pt modelId="{85094D3E-AEAE-4CA3-90B3-A49A6F4FC6F5}" type="pres">
      <dgm:prSet presAssocID="{3D9D0740-D7D8-4706-8558-4D06E1555328}" presName="Name64" presStyleLbl="parChTrans1D2" presStyleIdx="1" presStyleCnt="5"/>
      <dgm:spPr/>
    </dgm:pt>
    <dgm:pt modelId="{053C12DC-6CF6-4E9D-B844-7DC08ABD2FC6}" type="pres">
      <dgm:prSet presAssocID="{22C21ADA-40B7-4169-A7EB-2EB4BADDC6B5}" presName="hierRoot2" presStyleCnt="0">
        <dgm:presLayoutVars>
          <dgm:hierBranch val="init"/>
        </dgm:presLayoutVars>
      </dgm:prSet>
      <dgm:spPr/>
    </dgm:pt>
    <dgm:pt modelId="{6BA81F0A-1A82-41BC-993C-427C36884F48}" type="pres">
      <dgm:prSet presAssocID="{22C21ADA-40B7-4169-A7EB-2EB4BADDC6B5}" presName="rootComposite" presStyleCnt="0"/>
      <dgm:spPr/>
    </dgm:pt>
    <dgm:pt modelId="{C9AB17E5-43E1-498E-A22E-2AAAB4B770F4}" type="pres">
      <dgm:prSet presAssocID="{22C21ADA-40B7-4169-A7EB-2EB4BADDC6B5}" presName="rootText" presStyleLbl="node2" presStyleIdx="1" presStyleCnt="5">
        <dgm:presLayoutVars>
          <dgm:chPref val="3"/>
        </dgm:presLayoutVars>
      </dgm:prSet>
      <dgm:spPr/>
    </dgm:pt>
    <dgm:pt modelId="{BA09F517-77A9-4CCE-8D31-785BD4B57714}" type="pres">
      <dgm:prSet presAssocID="{22C21ADA-40B7-4169-A7EB-2EB4BADDC6B5}" presName="rootConnector" presStyleLbl="node2" presStyleIdx="1" presStyleCnt="5"/>
      <dgm:spPr/>
    </dgm:pt>
    <dgm:pt modelId="{23BB7330-500A-46D2-B0C4-C472FDE706C2}" type="pres">
      <dgm:prSet presAssocID="{22C21ADA-40B7-4169-A7EB-2EB4BADDC6B5}" presName="hierChild4" presStyleCnt="0"/>
      <dgm:spPr/>
    </dgm:pt>
    <dgm:pt modelId="{0DB71318-FB66-4392-BD21-AC8F5169CE05}" type="pres">
      <dgm:prSet presAssocID="{22C21ADA-40B7-4169-A7EB-2EB4BADDC6B5}" presName="hierChild5" presStyleCnt="0"/>
      <dgm:spPr/>
    </dgm:pt>
    <dgm:pt modelId="{D6893E84-0F44-4359-9795-8F811237ED2E}" type="pres">
      <dgm:prSet presAssocID="{BE920ED5-A7C8-4776-A71D-23723A1FFA54}" presName="hierChild3" presStyleCnt="0"/>
      <dgm:spPr/>
    </dgm:pt>
    <dgm:pt modelId="{026AA0E2-E4D1-4AA8-AA06-3B7B9BB6128F}" type="pres">
      <dgm:prSet presAssocID="{0595D116-65EF-4BE1-B3B2-88E6B1697A7B}" presName="hierRoot1" presStyleCnt="0">
        <dgm:presLayoutVars>
          <dgm:hierBranch val="init"/>
        </dgm:presLayoutVars>
      </dgm:prSet>
      <dgm:spPr/>
    </dgm:pt>
    <dgm:pt modelId="{6913FF03-4199-4A7D-8BF4-BC3E588BD1F5}" type="pres">
      <dgm:prSet presAssocID="{0595D116-65EF-4BE1-B3B2-88E6B1697A7B}" presName="rootComposite1" presStyleCnt="0"/>
      <dgm:spPr/>
    </dgm:pt>
    <dgm:pt modelId="{A2199BE6-B1D7-4C91-97F4-3E05E1CAE6A2}" type="pres">
      <dgm:prSet presAssocID="{0595D116-65EF-4BE1-B3B2-88E6B1697A7B}" presName="rootText1" presStyleLbl="node0" presStyleIdx="1" presStyleCnt="2" custLinFactNeighborX="1016" custLinFactNeighborY="56375">
        <dgm:presLayoutVars>
          <dgm:chPref val="3"/>
        </dgm:presLayoutVars>
      </dgm:prSet>
      <dgm:spPr/>
    </dgm:pt>
    <dgm:pt modelId="{7945BB88-370E-4B40-A058-AB0BE1C072E7}" type="pres">
      <dgm:prSet presAssocID="{0595D116-65EF-4BE1-B3B2-88E6B1697A7B}" presName="rootConnector1" presStyleLbl="node1" presStyleIdx="0" presStyleCnt="0"/>
      <dgm:spPr/>
    </dgm:pt>
    <dgm:pt modelId="{959FCEF4-AD46-419B-8685-F7D77AE53D67}" type="pres">
      <dgm:prSet presAssocID="{0595D116-65EF-4BE1-B3B2-88E6B1697A7B}" presName="hierChild2" presStyleCnt="0"/>
      <dgm:spPr/>
    </dgm:pt>
    <dgm:pt modelId="{32A9CDA1-CF3C-454A-8F1F-7DB5CE7DC1A6}" type="pres">
      <dgm:prSet presAssocID="{9AD7E505-45BA-4602-B503-281B86ECB93D}" presName="Name64" presStyleLbl="parChTrans1D2" presStyleIdx="2" presStyleCnt="5"/>
      <dgm:spPr/>
    </dgm:pt>
    <dgm:pt modelId="{B128119F-3B74-4592-85D9-4A41558EA557}" type="pres">
      <dgm:prSet presAssocID="{F88B57C6-1D08-4659-9F5F-C5B10109D464}" presName="hierRoot2" presStyleCnt="0">
        <dgm:presLayoutVars>
          <dgm:hierBranch val="init"/>
        </dgm:presLayoutVars>
      </dgm:prSet>
      <dgm:spPr/>
    </dgm:pt>
    <dgm:pt modelId="{C82DC41D-FB2B-4F6B-9E89-A86922E67A27}" type="pres">
      <dgm:prSet presAssocID="{F88B57C6-1D08-4659-9F5F-C5B10109D464}" presName="rootComposite" presStyleCnt="0"/>
      <dgm:spPr/>
    </dgm:pt>
    <dgm:pt modelId="{43F106CD-49A7-4496-AB81-55B69202F9C1}" type="pres">
      <dgm:prSet presAssocID="{F88B57C6-1D08-4659-9F5F-C5B10109D464}" presName="rootText" presStyleLbl="node2" presStyleIdx="2" presStyleCnt="5" custLinFactNeighborX="-1124" custLinFactNeighborY="56375">
        <dgm:presLayoutVars>
          <dgm:chPref val="3"/>
        </dgm:presLayoutVars>
      </dgm:prSet>
      <dgm:spPr/>
    </dgm:pt>
    <dgm:pt modelId="{C6CC3F21-1373-4829-9F92-5002EF8F4798}" type="pres">
      <dgm:prSet presAssocID="{F88B57C6-1D08-4659-9F5F-C5B10109D464}" presName="rootConnector" presStyleLbl="node2" presStyleIdx="2" presStyleCnt="5"/>
      <dgm:spPr/>
    </dgm:pt>
    <dgm:pt modelId="{9658EE36-461F-46B0-8F18-832596A9FB61}" type="pres">
      <dgm:prSet presAssocID="{F88B57C6-1D08-4659-9F5F-C5B10109D464}" presName="hierChild4" presStyleCnt="0"/>
      <dgm:spPr/>
    </dgm:pt>
    <dgm:pt modelId="{10C7F167-8C8F-4527-9337-949F00B3C5EF}" type="pres">
      <dgm:prSet presAssocID="{F88B57C6-1D08-4659-9F5F-C5B10109D464}" presName="hierChild5" presStyleCnt="0"/>
      <dgm:spPr/>
    </dgm:pt>
    <dgm:pt modelId="{01830A89-6277-40C8-81E5-8B4FA559CFD8}" type="pres">
      <dgm:prSet presAssocID="{ABA72F49-B44D-410A-A6BE-AAB81E378A44}" presName="Name64" presStyleLbl="parChTrans1D2" presStyleIdx="3" presStyleCnt="5"/>
      <dgm:spPr/>
    </dgm:pt>
    <dgm:pt modelId="{4644A7B6-3CE1-44C4-958A-68C6875ABB55}" type="pres">
      <dgm:prSet presAssocID="{476B2CA9-A024-4FCF-942E-566612748A7C}" presName="hierRoot2" presStyleCnt="0">
        <dgm:presLayoutVars>
          <dgm:hierBranch val="init"/>
        </dgm:presLayoutVars>
      </dgm:prSet>
      <dgm:spPr/>
    </dgm:pt>
    <dgm:pt modelId="{16C210EA-2619-4734-A498-C9A029987F3B}" type="pres">
      <dgm:prSet presAssocID="{476B2CA9-A024-4FCF-942E-566612748A7C}" presName="rootComposite" presStyleCnt="0"/>
      <dgm:spPr/>
    </dgm:pt>
    <dgm:pt modelId="{44D9FC1D-AB1B-460E-81B7-B27623F963D9}" type="pres">
      <dgm:prSet presAssocID="{476B2CA9-A024-4FCF-942E-566612748A7C}" presName="rootText" presStyleLbl="node2" presStyleIdx="3" presStyleCnt="5" custLinFactNeighborX="-1124" custLinFactNeighborY="56375">
        <dgm:presLayoutVars>
          <dgm:chPref val="3"/>
        </dgm:presLayoutVars>
      </dgm:prSet>
      <dgm:spPr/>
    </dgm:pt>
    <dgm:pt modelId="{767D3ED9-3190-435D-9788-BFA207ABDFD1}" type="pres">
      <dgm:prSet presAssocID="{476B2CA9-A024-4FCF-942E-566612748A7C}" presName="rootConnector" presStyleLbl="node2" presStyleIdx="3" presStyleCnt="5"/>
      <dgm:spPr/>
    </dgm:pt>
    <dgm:pt modelId="{AFAF9053-4EA1-4C2A-A903-771AD95AF17E}" type="pres">
      <dgm:prSet presAssocID="{476B2CA9-A024-4FCF-942E-566612748A7C}" presName="hierChild4" presStyleCnt="0"/>
      <dgm:spPr/>
    </dgm:pt>
    <dgm:pt modelId="{A9B6045B-6B76-4574-8C77-6201436DF6C1}" type="pres">
      <dgm:prSet presAssocID="{476B2CA9-A024-4FCF-942E-566612748A7C}" presName="hierChild5" presStyleCnt="0"/>
      <dgm:spPr/>
    </dgm:pt>
    <dgm:pt modelId="{A8227D02-66C4-4CC8-A526-0880882BA101}" type="pres">
      <dgm:prSet presAssocID="{8FEBC171-CAAF-4E58-92B4-BDCDDE346377}" presName="Name64" presStyleLbl="parChTrans1D2" presStyleIdx="4" presStyleCnt="5"/>
      <dgm:spPr/>
    </dgm:pt>
    <dgm:pt modelId="{82D73E9C-BC07-4451-9E48-49B974E22451}" type="pres">
      <dgm:prSet presAssocID="{8ADDFAF3-913D-4C30-A72C-23114A09F4F1}" presName="hierRoot2" presStyleCnt="0">
        <dgm:presLayoutVars>
          <dgm:hierBranch val="init"/>
        </dgm:presLayoutVars>
      </dgm:prSet>
      <dgm:spPr/>
    </dgm:pt>
    <dgm:pt modelId="{69CC5419-33FA-416C-B7BB-AFA50632EED3}" type="pres">
      <dgm:prSet presAssocID="{8ADDFAF3-913D-4C30-A72C-23114A09F4F1}" presName="rootComposite" presStyleCnt="0"/>
      <dgm:spPr/>
    </dgm:pt>
    <dgm:pt modelId="{113A4A02-A08E-4ADC-B448-1EFBF6D36DF6}" type="pres">
      <dgm:prSet presAssocID="{8ADDFAF3-913D-4C30-A72C-23114A09F4F1}" presName="rootText" presStyleLbl="node2" presStyleIdx="4" presStyleCnt="5" custLinFactNeighborX="-1124" custLinFactNeighborY="56375">
        <dgm:presLayoutVars>
          <dgm:chPref val="3"/>
        </dgm:presLayoutVars>
      </dgm:prSet>
      <dgm:spPr/>
    </dgm:pt>
    <dgm:pt modelId="{9AEE1A9C-2BDB-48A3-B51F-747DC64AC3B8}" type="pres">
      <dgm:prSet presAssocID="{8ADDFAF3-913D-4C30-A72C-23114A09F4F1}" presName="rootConnector" presStyleLbl="node2" presStyleIdx="4" presStyleCnt="5"/>
      <dgm:spPr/>
    </dgm:pt>
    <dgm:pt modelId="{697755B1-5BD9-4F48-9142-60DBBD365E0D}" type="pres">
      <dgm:prSet presAssocID="{8ADDFAF3-913D-4C30-A72C-23114A09F4F1}" presName="hierChild4" presStyleCnt="0"/>
      <dgm:spPr/>
    </dgm:pt>
    <dgm:pt modelId="{C7A2A92F-05BB-4B33-BB73-5B791AA8932E}" type="pres">
      <dgm:prSet presAssocID="{8ADDFAF3-913D-4C30-A72C-23114A09F4F1}" presName="hierChild5" presStyleCnt="0"/>
      <dgm:spPr/>
    </dgm:pt>
    <dgm:pt modelId="{41D8BDF6-2450-44A5-9DC8-CC9830A8BAA3}" type="pres">
      <dgm:prSet presAssocID="{0595D116-65EF-4BE1-B3B2-88E6B1697A7B}" presName="hierChild3" presStyleCnt="0"/>
      <dgm:spPr/>
    </dgm:pt>
  </dgm:ptLst>
  <dgm:cxnLst>
    <dgm:cxn modelId="{52B77909-BD2B-4D1A-BDC0-D52CE062552C}" type="presOf" srcId="{BE920ED5-A7C8-4776-A71D-23723A1FFA54}" destId="{77ADA838-CD32-4BB6-AEE4-E0741D825F1C}" srcOrd="0" destOrd="0" presId="urn:microsoft.com/office/officeart/2009/3/layout/HorizontalOrganizationChart"/>
    <dgm:cxn modelId="{6661CA11-EBAE-428E-8BB6-C37FD8B6C06C}" type="presOf" srcId="{3D9D0740-D7D8-4706-8558-4D06E1555328}" destId="{85094D3E-AEAE-4CA3-90B3-A49A6F4FC6F5}" srcOrd="0" destOrd="0" presId="urn:microsoft.com/office/officeart/2009/3/layout/HorizontalOrganizationChart"/>
    <dgm:cxn modelId="{F1A33F18-99C5-46B2-9652-016C179F5CCD}" srcId="{BE920ED5-A7C8-4776-A71D-23723A1FFA54}" destId="{22C21ADA-40B7-4169-A7EB-2EB4BADDC6B5}" srcOrd="1" destOrd="0" parTransId="{3D9D0740-D7D8-4706-8558-4D06E1555328}" sibTransId="{F56DA5DD-B80A-4941-96FD-3F14163DEE38}"/>
    <dgm:cxn modelId="{F029821B-13FB-40EF-ABCC-48F6FCC20D3F}" type="presOf" srcId="{8BDA9958-DD47-446E-B5AC-9F592150AE71}" destId="{847857A4-F1F9-4C05-BEB1-BBB6C49744D5}" srcOrd="1" destOrd="0" presId="urn:microsoft.com/office/officeart/2009/3/layout/HorizontalOrganizationChart"/>
    <dgm:cxn modelId="{7BC8AE21-B75C-4447-AD2D-2D8701B3DB9A}" type="presOf" srcId="{BE920ED5-A7C8-4776-A71D-23723A1FFA54}" destId="{D1E169A1-23D3-4A34-9F2F-586D0A81401E}" srcOrd="1" destOrd="0" presId="urn:microsoft.com/office/officeart/2009/3/layout/HorizontalOrganizationChart"/>
    <dgm:cxn modelId="{FBBC662F-D80A-441F-AEDA-B3D493C3AEF6}" type="presOf" srcId="{8BDA9958-DD47-446E-B5AC-9F592150AE71}" destId="{28EBAF90-47A3-4C46-BA63-80EBE0FAF367}" srcOrd="0" destOrd="0" presId="urn:microsoft.com/office/officeart/2009/3/layout/HorizontalOrganizationChart"/>
    <dgm:cxn modelId="{F824B72F-3777-4D97-BE70-9B9399B68496}" type="presOf" srcId="{11701D35-64A2-491C-A375-BBAD778B78AE}" destId="{768C46AF-0ADB-48E7-8015-F3E92D4B3A85}" srcOrd="0" destOrd="0" presId="urn:microsoft.com/office/officeart/2009/3/layout/HorizontalOrganizationChart"/>
    <dgm:cxn modelId="{79C70231-B17D-4E3A-826B-43AEC5A4FC9D}" srcId="{0595D116-65EF-4BE1-B3B2-88E6B1697A7B}" destId="{8ADDFAF3-913D-4C30-A72C-23114A09F4F1}" srcOrd="2" destOrd="0" parTransId="{8FEBC171-CAAF-4E58-92B4-BDCDDE346377}" sibTransId="{77BD69CF-963F-4B63-B27E-C83905468CAA}"/>
    <dgm:cxn modelId="{02649939-3406-4287-88BB-28D065714894}" srcId="{0595D116-65EF-4BE1-B3B2-88E6B1697A7B}" destId="{F88B57C6-1D08-4659-9F5F-C5B10109D464}" srcOrd="0" destOrd="0" parTransId="{9AD7E505-45BA-4602-B503-281B86ECB93D}" sibTransId="{A00DACB4-2A27-4510-975B-62401F9754DE}"/>
    <dgm:cxn modelId="{0560CA3B-1B13-4315-9C0D-9A1C908A1970}" srcId="{2F262975-4B24-4EF1-ADEE-F0BD934EC52D}" destId="{BE920ED5-A7C8-4776-A71D-23723A1FFA54}" srcOrd="0" destOrd="0" parTransId="{B298109A-A281-41DC-9A2E-6A59233480ED}" sibTransId="{A1457CCF-987A-4FCA-BC10-DE574699AD4F}"/>
    <dgm:cxn modelId="{F7FFC23F-4DC8-41D3-8768-4E052B783AC0}" type="presOf" srcId="{8ADDFAF3-913D-4C30-A72C-23114A09F4F1}" destId="{113A4A02-A08E-4ADC-B448-1EFBF6D36DF6}" srcOrd="0" destOrd="0" presId="urn:microsoft.com/office/officeart/2009/3/layout/HorizontalOrganizationChart"/>
    <dgm:cxn modelId="{535A4E69-5E1A-4AFB-8EEB-0351904330A8}" srcId="{2F262975-4B24-4EF1-ADEE-F0BD934EC52D}" destId="{0595D116-65EF-4BE1-B3B2-88E6B1697A7B}" srcOrd="1" destOrd="0" parTransId="{93573304-0CD9-495D-87DD-71EE82485DC4}" sibTransId="{3169116F-7D1F-4656-B1EA-3931E25E4209}"/>
    <dgm:cxn modelId="{AA75684A-808B-4F6B-8F97-FF892F3DCC9D}" type="presOf" srcId="{9AD7E505-45BA-4602-B503-281B86ECB93D}" destId="{32A9CDA1-CF3C-454A-8F1F-7DB5CE7DC1A6}" srcOrd="0" destOrd="0" presId="urn:microsoft.com/office/officeart/2009/3/layout/HorizontalOrganizationChart"/>
    <dgm:cxn modelId="{632D127C-B29C-4B64-8E7A-0EAC1E373AAD}" type="presOf" srcId="{476B2CA9-A024-4FCF-942E-566612748A7C}" destId="{44D9FC1D-AB1B-460E-81B7-B27623F963D9}" srcOrd="0" destOrd="0" presId="urn:microsoft.com/office/officeart/2009/3/layout/HorizontalOrganizationChart"/>
    <dgm:cxn modelId="{B5601F82-B451-4040-9C13-039165C31F45}" type="presOf" srcId="{22C21ADA-40B7-4169-A7EB-2EB4BADDC6B5}" destId="{BA09F517-77A9-4CCE-8D31-785BD4B57714}" srcOrd="1" destOrd="0" presId="urn:microsoft.com/office/officeart/2009/3/layout/HorizontalOrganizationChart"/>
    <dgm:cxn modelId="{2D245284-E03C-4FD2-88A0-95A90E8B44CD}" type="presOf" srcId="{22C21ADA-40B7-4169-A7EB-2EB4BADDC6B5}" destId="{C9AB17E5-43E1-498E-A22E-2AAAB4B770F4}" srcOrd="0" destOrd="0" presId="urn:microsoft.com/office/officeart/2009/3/layout/HorizontalOrganizationChart"/>
    <dgm:cxn modelId="{DE18D984-1387-4DE4-94D6-85A25CA15B3C}" type="presOf" srcId="{0595D116-65EF-4BE1-B3B2-88E6B1697A7B}" destId="{A2199BE6-B1D7-4C91-97F4-3E05E1CAE6A2}" srcOrd="0" destOrd="0" presId="urn:microsoft.com/office/officeart/2009/3/layout/HorizontalOrganizationChart"/>
    <dgm:cxn modelId="{9AA03499-60F4-421A-859B-B5D09C749571}" type="presOf" srcId="{0595D116-65EF-4BE1-B3B2-88E6B1697A7B}" destId="{7945BB88-370E-4B40-A058-AB0BE1C072E7}" srcOrd="1" destOrd="0" presId="urn:microsoft.com/office/officeart/2009/3/layout/HorizontalOrganizationChart"/>
    <dgm:cxn modelId="{9EC15DA3-AE8D-407F-AEB5-7FB257D3AA43}" type="presOf" srcId="{ABA72F49-B44D-410A-A6BE-AAB81E378A44}" destId="{01830A89-6277-40C8-81E5-8B4FA559CFD8}" srcOrd="0" destOrd="0" presId="urn:microsoft.com/office/officeart/2009/3/layout/HorizontalOrganizationChart"/>
    <dgm:cxn modelId="{DCCD01A8-1C0A-424B-88AD-51672AA49F0B}" type="presOf" srcId="{2F262975-4B24-4EF1-ADEE-F0BD934EC52D}" destId="{2702DC20-805B-4C7A-84C9-4A52386F0643}" srcOrd="0" destOrd="0" presId="urn:microsoft.com/office/officeart/2009/3/layout/HorizontalOrganizationChart"/>
    <dgm:cxn modelId="{7FDFB1AA-AA6F-4D58-86CF-35DD88A80B45}" type="presOf" srcId="{F88B57C6-1D08-4659-9F5F-C5B10109D464}" destId="{43F106CD-49A7-4496-AB81-55B69202F9C1}" srcOrd="0" destOrd="0" presId="urn:microsoft.com/office/officeart/2009/3/layout/HorizontalOrganizationChart"/>
    <dgm:cxn modelId="{E0C14DAB-A878-4A7D-BE43-F3CF1459C930}" type="presOf" srcId="{F88B57C6-1D08-4659-9F5F-C5B10109D464}" destId="{C6CC3F21-1373-4829-9F92-5002EF8F4798}" srcOrd="1" destOrd="0" presId="urn:microsoft.com/office/officeart/2009/3/layout/HorizontalOrganizationChart"/>
    <dgm:cxn modelId="{AA2B07B1-D01A-4EA8-B180-64B32ACC9EEB}" type="presOf" srcId="{476B2CA9-A024-4FCF-942E-566612748A7C}" destId="{767D3ED9-3190-435D-9788-BFA207ABDFD1}" srcOrd="1" destOrd="0" presId="urn:microsoft.com/office/officeart/2009/3/layout/HorizontalOrganizationChart"/>
    <dgm:cxn modelId="{B7FA9DDC-56AC-4725-BE2E-3D69C8B5E445}" type="presOf" srcId="{8ADDFAF3-913D-4C30-A72C-23114A09F4F1}" destId="{9AEE1A9C-2BDB-48A3-B51F-747DC64AC3B8}" srcOrd="1" destOrd="0" presId="urn:microsoft.com/office/officeart/2009/3/layout/HorizontalOrganizationChart"/>
    <dgm:cxn modelId="{8BD84EE3-6714-4691-A541-55DDBDA3DC8E}" type="presOf" srcId="{8FEBC171-CAAF-4E58-92B4-BDCDDE346377}" destId="{A8227D02-66C4-4CC8-A526-0880882BA101}" srcOrd="0" destOrd="0" presId="urn:microsoft.com/office/officeart/2009/3/layout/HorizontalOrganizationChart"/>
    <dgm:cxn modelId="{F244A7E3-07C3-4107-A57D-A261F4BD282D}" srcId="{BE920ED5-A7C8-4776-A71D-23723A1FFA54}" destId="{8BDA9958-DD47-446E-B5AC-9F592150AE71}" srcOrd="0" destOrd="0" parTransId="{11701D35-64A2-491C-A375-BBAD778B78AE}" sibTransId="{8E7D7BC4-FB86-41C0-A73D-04B3C9E238D8}"/>
    <dgm:cxn modelId="{C9E90BE4-4F6E-4D99-89F2-6AA529A96941}" srcId="{0595D116-65EF-4BE1-B3B2-88E6B1697A7B}" destId="{476B2CA9-A024-4FCF-942E-566612748A7C}" srcOrd="1" destOrd="0" parTransId="{ABA72F49-B44D-410A-A6BE-AAB81E378A44}" sibTransId="{71DF5630-2128-4C98-9CCE-01565C044353}"/>
    <dgm:cxn modelId="{F6E40908-720A-4A5D-87FC-20B60481C613}" type="presParOf" srcId="{2702DC20-805B-4C7A-84C9-4A52386F0643}" destId="{FC633BA0-2258-43A3-B661-8A14353F8A9E}" srcOrd="0" destOrd="0" presId="urn:microsoft.com/office/officeart/2009/3/layout/HorizontalOrganizationChart"/>
    <dgm:cxn modelId="{BD66BAC8-F975-4CC7-AABA-BB0A86816F57}" type="presParOf" srcId="{FC633BA0-2258-43A3-B661-8A14353F8A9E}" destId="{7EC3163E-3802-47A5-BA18-D36B3889B800}" srcOrd="0" destOrd="0" presId="urn:microsoft.com/office/officeart/2009/3/layout/HorizontalOrganizationChart"/>
    <dgm:cxn modelId="{C26C619D-A23F-47CF-9C51-7CDF029FDA9A}" type="presParOf" srcId="{7EC3163E-3802-47A5-BA18-D36B3889B800}" destId="{77ADA838-CD32-4BB6-AEE4-E0741D825F1C}" srcOrd="0" destOrd="0" presId="urn:microsoft.com/office/officeart/2009/3/layout/HorizontalOrganizationChart"/>
    <dgm:cxn modelId="{BC5AF61C-93B9-4FFE-9621-455CB805DBD3}" type="presParOf" srcId="{7EC3163E-3802-47A5-BA18-D36B3889B800}" destId="{D1E169A1-23D3-4A34-9F2F-586D0A81401E}" srcOrd="1" destOrd="0" presId="urn:microsoft.com/office/officeart/2009/3/layout/HorizontalOrganizationChart"/>
    <dgm:cxn modelId="{ABFDB2D5-069A-4842-990F-E9A474888BE5}" type="presParOf" srcId="{FC633BA0-2258-43A3-B661-8A14353F8A9E}" destId="{2B9EF57E-0468-45B1-82B7-8E09858DB29A}" srcOrd="1" destOrd="0" presId="urn:microsoft.com/office/officeart/2009/3/layout/HorizontalOrganizationChart"/>
    <dgm:cxn modelId="{01CD7950-910A-41A5-A86B-4E66F59AC733}" type="presParOf" srcId="{2B9EF57E-0468-45B1-82B7-8E09858DB29A}" destId="{768C46AF-0ADB-48E7-8015-F3E92D4B3A85}" srcOrd="0" destOrd="0" presId="urn:microsoft.com/office/officeart/2009/3/layout/HorizontalOrganizationChart"/>
    <dgm:cxn modelId="{63D96BB8-C310-409A-8EA2-B992FFA5F646}" type="presParOf" srcId="{2B9EF57E-0468-45B1-82B7-8E09858DB29A}" destId="{48E42EB6-46CA-40DA-97B7-C8B4FF5B7F62}" srcOrd="1" destOrd="0" presId="urn:microsoft.com/office/officeart/2009/3/layout/HorizontalOrganizationChart"/>
    <dgm:cxn modelId="{F9A26597-8C0C-4161-9C91-A161E820F097}" type="presParOf" srcId="{48E42EB6-46CA-40DA-97B7-C8B4FF5B7F62}" destId="{53867A90-67E2-494E-AEC5-15818A4A5972}" srcOrd="0" destOrd="0" presId="urn:microsoft.com/office/officeart/2009/3/layout/HorizontalOrganizationChart"/>
    <dgm:cxn modelId="{8D48607C-5074-4EDF-83FD-978C98730E93}" type="presParOf" srcId="{53867A90-67E2-494E-AEC5-15818A4A5972}" destId="{28EBAF90-47A3-4C46-BA63-80EBE0FAF367}" srcOrd="0" destOrd="0" presId="urn:microsoft.com/office/officeart/2009/3/layout/HorizontalOrganizationChart"/>
    <dgm:cxn modelId="{72A1B880-38E9-4DD3-AD30-40C1FE99E887}" type="presParOf" srcId="{53867A90-67E2-494E-AEC5-15818A4A5972}" destId="{847857A4-F1F9-4C05-BEB1-BBB6C49744D5}" srcOrd="1" destOrd="0" presId="urn:microsoft.com/office/officeart/2009/3/layout/HorizontalOrganizationChart"/>
    <dgm:cxn modelId="{843F8D99-313F-48BF-9541-E3A2EEE3C0B5}" type="presParOf" srcId="{48E42EB6-46CA-40DA-97B7-C8B4FF5B7F62}" destId="{3A7A9DF1-8652-47FC-ADB3-0CED03618E0E}" srcOrd="1" destOrd="0" presId="urn:microsoft.com/office/officeart/2009/3/layout/HorizontalOrganizationChart"/>
    <dgm:cxn modelId="{028E5014-C49A-434B-A85C-4AF964763ABA}" type="presParOf" srcId="{48E42EB6-46CA-40DA-97B7-C8B4FF5B7F62}" destId="{479A73E8-F2C8-4665-B6C5-8327458A6FAA}" srcOrd="2" destOrd="0" presId="urn:microsoft.com/office/officeart/2009/3/layout/HorizontalOrganizationChart"/>
    <dgm:cxn modelId="{2DEFB333-73C6-4DD1-B5F8-8D25EAF1DC80}" type="presParOf" srcId="{2B9EF57E-0468-45B1-82B7-8E09858DB29A}" destId="{85094D3E-AEAE-4CA3-90B3-A49A6F4FC6F5}" srcOrd="2" destOrd="0" presId="urn:microsoft.com/office/officeart/2009/3/layout/HorizontalOrganizationChart"/>
    <dgm:cxn modelId="{32A24AFE-DA1B-414D-8C8F-26E3AFC5E50D}" type="presParOf" srcId="{2B9EF57E-0468-45B1-82B7-8E09858DB29A}" destId="{053C12DC-6CF6-4E9D-B844-7DC08ABD2FC6}" srcOrd="3" destOrd="0" presId="urn:microsoft.com/office/officeart/2009/3/layout/HorizontalOrganizationChart"/>
    <dgm:cxn modelId="{E6B80B6A-B569-40A3-9282-E2B91F6548D4}" type="presParOf" srcId="{053C12DC-6CF6-4E9D-B844-7DC08ABD2FC6}" destId="{6BA81F0A-1A82-41BC-993C-427C36884F48}" srcOrd="0" destOrd="0" presId="urn:microsoft.com/office/officeart/2009/3/layout/HorizontalOrganizationChart"/>
    <dgm:cxn modelId="{F82509FC-0795-4F5D-9263-1B7BDF341E60}" type="presParOf" srcId="{6BA81F0A-1A82-41BC-993C-427C36884F48}" destId="{C9AB17E5-43E1-498E-A22E-2AAAB4B770F4}" srcOrd="0" destOrd="0" presId="urn:microsoft.com/office/officeart/2009/3/layout/HorizontalOrganizationChart"/>
    <dgm:cxn modelId="{7EF6E24A-1F1E-495C-853F-4F6AE5541653}" type="presParOf" srcId="{6BA81F0A-1A82-41BC-993C-427C36884F48}" destId="{BA09F517-77A9-4CCE-8D31-785BD4B57714}" srcOrd="1" destOrd="0" presId="urn:microsoft.com/office/officeart/2009/3/layout/HorizontalOrganizationChart"/>
    <dgm:cxn modelId="{77646CC9-3553-417F-BCFF-8E429D45DAE9}" type="presParOf" srcId="{053C12DC-6CF6-4E9D-B844-7DC08ABD2FC6}" destId="{23BB7330-500A-46D2-B0C4-C472FDE706C2}" srcOrd="1" destOrd="0" presId="urn:microsoft.com/office/officeart/2009/3/layout/HorizontalOrganizationChart"/>
    <dgm:cxn modelId="{5A1B0891-4798-4540-9805-E4F36DF99B6F}" type="presParOf" srcId="{053C12DC-6CF6-4E9D-B844-7DC08ABD2FC6}" destId="{0DB71318-FB66-4392-BD21-AC8F5169CE05}" srcOrd="2" destOrd="0" presId="urn:microsoft.com/office/officeart/2009/3/layout/HorizontalOrganizationChart"/>
    <dgm:cxn modelId="{0CFD06DF-AB8B-46DD-9AB1-A3ACE588C6CC}" type="presParOf" srcId="{FC633BA0-2258-43A3-B661-8A14353F8A9E}" destId="{D6893E84-0F44-4359-9795-8F811237ED2E}" srcOrd="2" destOrd="0" presId="urn:microsoft.com/office/officeart/2009/3/layout/HorizontalOrganizationChart"/>
    <dgm:cxn modelId="{CB5B935B-17BF-4F30-AC36-B68425EAA5DE}" type="presParOf" srcId="{2702DC20-805B-4C7A-84C9-4A52386F0643}" destId="{026AA0E2-E4D1-4AA8-AA06-3B7B9BB6128F}" srcOrd="1" destOrd="0" presId="urn:microsoft.com/office/officeart/2009/3/layout/HorizontalOrganizationChart"/>
    <dgm:cxn modelId="{C832AB8F-9D2D-46A5-9686-5EEED4635982}" type="presParOf" srcId="{026AA0E2-E4D1-4AA8-AA06-3B7B9BB6128F}" destId="{6913FF03-4199-4A7D-8BF4-BC3E588BD1F5}" srcOrd="0" destOrd="0" presId="urn:microsoft.com/office/officeart/2009/3/layout/HorizontalOrganizationChart"/>
    <dgm:cxn modelId="{2BF30328-50E7-48BF-BCCA-AC167781731A}" type="presParOf" srcId="{6913FF03-4199-4A7D-8BF4-BC3E588BD1F5}" destId="{A2199BE6-B1D7-4C91-97F4-3E05E1CAE6A2}" srcOrd="0" destOrd="0" presId="urn:microsoft.com/office/officeart/2009/3/layout/HorizontalOrganizationChart"/>
    <dgm:cxn modelId="{47919862-2EF8-44E4-B02D-6EE750D59782}" type="presParOf" srcId="{6913FF03-4199-4A7D-8BF4-BC3E588BD1F5}" destId="{7945BB88-370E-4B40-A058-AB0BE1C072E7}" srcOrd="1" destOrd="0" presId="urn:microsoft.com/office/officeart/2009/3/layout/HorizontalOrganizationChart"/>
    <dgm:cxn modelId="{BCC1FDCF-AA6D-4F0E-8D3B-912E6FDAD1D4}" type="presParOf" srcId="{026AA0E2-E4D1-4AA8-AA06-3B7B9BB6128F}" destId="{959FCEF4-AD46-419B-8685-F7D77AE53D67}" srcOrd="1" destOrd="0" presId="urn:microsoft.com/office/officeart/2009/3/layout/HorizontalOrganizationChart"/>
    <dgm:cxn modelId="{C5730DEE-0DD5-4868-8784-C9F3B90A6BBD}" type="presParOf" srcId="{959FCEF4-AD46-419B-8685-F7D77AE53D67}" destId="{32A9CDA1-CF3C-454A-8F1F-7DB5CE7DC1A6}" srcOrd="0" destOrd="0" presId="urn:microsoft.com/office/officeart/2009/3/layout/HorizontalOrganizationChart"/>
    <dgm:cxn modelId="{D3891099-4486-4977-8F20-90136833F082}" type="presParOf" srcId="{959FCEF4-AD46-419B-8685-F7D77AE53D67}" destId="{B128119F-3B74-4592-85D9-4A41558EA557}" srcOrd="1" destOrd="0" presId="urn:microsoft.com/office/officeart/2009/3/layout/HorizontalOrganizationChart"/>
    <dgm:cxn modelId="{2E6700D3-ADFF-4DDC-BE4C-11AE2600DF85}" type="presParOf" srcId="{B128119F-3B74-4592-85D9-4A41558EA557}" destId="{C82DC41D-FB2B-4F6B-9E89-A86922E67A27}" srcOrd="0" destOrd="0" presId="urn:microsoft.com/office/officeart/2009/3/layout/HorizontalOrganizationChart"/>
    <dgm:cxn modelId="{AC43BA36-CBC0-4163-A6A8-AC226D0E212E}" type="presParOf" srcId="{C82DC41D-FB2B-4F6B-9E89-A86922E67A27}" destId="{43F106CD-49A7-4496-AB81-55B69202F9C1}" srcOrd="0" destOrd="0" presId="urn:microsoft.com/office/officeart/2009/3/layout/HorizontalOrganizationChart"/>
    <dgm:cxn modelId="{4E98CEC0-33F7-418A-A263-38E08C6669D3}" type="presParOf" srcId="{C82DC41D-FB2B-4F6B-9E89-A86922E67A27}" destId="{C6CC3F21-1373-4829-9F92-5002EF8F4798}" srcOrd="1" destOrd="0" presId="urn:microsoft.com/office/officeart/2009/3/layout/HorizontalOrganizationChart"/>
    <dgm:cxn modelId="{67A0DBC0-928E-4016-B47B-A93105FF7BFF}" type="presParOf" srcId="{B128119F-3B74-4592-85D9-4A41558EA557}" destId="{9658EE36-461F-46B0-8F18-832596A9FB61}" srcOrd="1" destOrd="0" presId="urn:microsoft.com/office/officeart/2009/3/layout/HorizontalOrganizationChart"/>
    <dgm:cxn modelId="{A35324FF-3984-4438-B4D1-1741D78D4100}" type="presParOf" srcId="{B128119F-3B74-4592-85D9-4A41558EA557}" destId="{10C7F167-8C8F-4527-9337-949F00B3C5EF}" srcOrd="2" destOrd="0" presId="urn:microsoft.com/office/officeart/2009/3/layout/HorizontalOrganizationChart"/>
    <dgm:cxn modelId="{0D9F02FF-F086-4EE2-8952-DA1FCDE348BD}" type="presParOf" srcId="{959FCEF4-AD46-419B-8685-F7D77AE53D67}" destId="{01830A89-6277-40C8-81E5-8B4FA559CFD8}" srcOrd="2" destOrd="0" presId="urn:microsoft.com/office/officeart/2009/3/layout/HorizontalOrganizationChart"/>
    <dgm:cxn modelId="{D85C888D-6499-4854-94D5-D5F647C16C15}" type="presParOf" srcId="{959FCEF4-AD46-419B-8685-F7D77AE53D67}" destId="{4644A7B6-3CE1-44C4-958A-68C6875ABB55}" srcOrd="3" destOrd="0" presId="urn:microsoft.com/office/officeart/2009/3/layout/HorizontalOrganizationChart"/>
    <dgm:cxn modelId="{D7493778-BF66-4D05-9D72-5FD3D98851EE}" type="presParOf" srcId="{4644A7B6-3CE1-44C4-958A-68C6875ABB55}" destId="{16C210EA-2619-4734-A498-C9A029987F3B}" srcOrd="0" destOrd="0" presId="urn:microsoft.com/office/officeart/2009/3/layout/HorizontalOrganizationChart"/>
    <dgm:cxn modelId="{E9E6394F-6CA9-43D6-A51F-EBBFA4CB13EC}" type="presParOf" srcId="{16C210EA-2619-4734-A498-C9A029987F3B}" destId="{44D9FC1D-AB1B-460E-81B7-B27623F963D9}" srcOrd="0" destOrd="0" presId="urn:microsoft.com/office/officeart/2009/3/layout/HorizontalOrganizationChart"/>
    <dgm:cxn modelId="{36D861E6-E17B-4004-AB35-CE75F7803B84}" type="presParOf" srcId="{16C210EA-2619-4734-A498-C9A029987F3B}" destId="{767D3ED9-3190-435D-9788-BFA207ABDFD1}" srcOrd="1" destOrd="0" presId="urn:microsoft.com/office/officeart/2009/3/layout/HorizontalOrganizationChart"/>
    <dgm:cxn modelId="{31FFC826-4844-45B1-BBDB-ABA4095EE3BC}" type="presParOf" srcId="{4644A7B6-3CE1-44C4-958A-68C6875ABB55}" destId="{AFAF9053-4EA1-4C2A-A903-771AD95AF17E}" srcOrd="1" destOrd="0" presId="urn:microsoft.com/office/officeart/2009/3/layout/HorizontalOrganizationChart"/>
    <dgm:cxn modelId="{43CF4685-8971-4BAA-BEA7-F92C6E237BA4}" type="presParOf" srcId="{4644A7B6-3CE1-44C4-958A-68C6875ABB55}" destId="{A9B6045B-6B76-4574-8C77-6201436DF6C1}" srcOrd="2" destOrd="0" presId="urn:microsoft.com/office/officeart/2009/3/layout/HorizontalOrganizationChart"/>
    <dgm:cxn modelId="{2FAB861B-C3D8-4D89-9F58-3A40B14EC799}" type="presParOf" srcId="{959FCEF4-AD46-419B-8685-F7D77AE53D67}" destId="{A8227D02-66C4-4CC8-A526-0880882BA101}" srcOrd="4" destOrd="0" presId="urn:microsoft.com/office/officeart/2009/3/layout/HorizontalOrganizationChart"/>
    <dgm:cxn modelId="{1B9110E6-A74A-41A0-85E9-3A013A9F302F}" type="presParOf" srcId="{959FCEF4-AD46-419B-8685-F7D77AE53D67}" destId="{82D73E9C-BC07-4451-9E48-49B974E22451}" srcOrd="5" destOrd="0" presId="urn:microsoft.com/office/officeart/2009/3/layout/HorizontalOrganizationChart"/>
    <dgm:cxn modelId="{F7B6D921-0C79-42AA-9BA0-F476376F062A}" type="presParOf" srcId="{82D73E9C-BC07-4451-9E48-49B974E22451}" destId="{69CC5419-33FA-416C-B7BB-AFA50632EED3}" srcOrd="0" destOrd="0" presId="urn:microsoft.com/office/officeart/2009/3/layout/HorizontalOrganizationChart"/>
    <dgm:cxn modelId="{E52933E5-7743-497F-B1D7-515FDFD35454}" type="presParOf" srcId="{69CC5419-33FA-416C-B7BB-AFA50632EED3}" destId="{113A4A02-A08E-4ADC-B448-1EFBF6D36DF6}" srcOrd="0" destOrd="0" presId="urn:microsoft.com/office/officeart/2009/3/layout/HorizontalOrganizationChart"/>
    <dgm:cxn modelId="{828D823D-F99F-46C6-9C39-0D1D7ADCA484}" type="presParOf" srcId="{69CC5419-33FA-416C-B7BB-AFA50632EED3}" destId="{9AEE1A9C-2BDB-48A3-B51F-747DC64AC3B8}" srcOrd="1" destOrd="0" presId="urn:microsoft.com/office/officeart/2009/3/layout/HorizontalOrganizationChart"/>
    <dgm:cxn modelId="{81D8E558-EC60-4628-A835-B2453D4C27AC}" type="presParOf" srcId="{82D73E9C-BC07-4451-9E48-49B974E22451}" destId="{697755B1-5BD9-4F48-9142-60DBBD365E0D}" srcOrd="1" destOrd="0" presId="urn:microsoft.com/office/officeart/2009/3/layout/HorizontalOrganizationChart"/>
    <dgm:cxn modelId="{DE8839B3-791C-4772-A934-F6DF37FE473D}" type="presParOf" srcId="{82D73E9C-BC07-4451-9E48-49B974E22451}" destId="{C7A2A92F-05BB-4B33-BB73-5B791AA8932E}" srcOrd="2" destOrd="0" presId="urn:microsoft.com/office/officeart/2009/3/layout/HorizontalOrganizationChart"/>
    <dgm:cxn modelId="{682459C7-8CEC-4F64-83A8-9A8114EB82DF}" type="presParOf" srcId="{026AA0E2-E4D1-4AA8-AA06-3B7B9BB6128F}" destId="{41D8BDF6-2450-44A5-9DC8-CC9830A8BAA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262975-4B24-4EF1-ADEE-F0BD934EC52D}"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US"/>
        </a:p>
      </dgm:t>
    </dgm:pt>
    <dgm:pt modelId="{BE920ED5-A7C8-4776-A71D-23723A1FFA54}">
      <dgm:prSet phldrT="[Text]"/>
      <dgm:spPr/>
      <dgm:t>
        <a:bodyPr/>
        <a:lstStyle/>
        <a:p>
          <a:r>
            <a:rPr lang="en-US" dirty="0"/>
            <a:t>Tier III</a:t>
          </a:r>
        </a:p>
      </dgm:t>
    </dgm:pt>
    <dgm:pt modelId="{B298109A-A281-41DC-9A2E-6A59233480ED}" type="parTrans" cxnId="{0560CA3B-1B13-4315-9C0D-9A1C908A1970}">
      <dgm:prSet/>
      <dgm:spPr/>
      <dgm:t>
        <a:bodyPr/>
        <a:lstStyle/>
        <a:p>
          <a:endParaRPr lang="en-US"/>
        </a:p>
      </dgm:t>
    </dgm:pt>
    <dgm:pt modelId="{A1457CCF-987A-4FCA-BC10-DE574699AD4F}" type="sibTrans" cxnId="{0560CA3B-1B13-4315-9C0D-9A1C908A1970}">
      <dgm:prSet/>
      <dgm:spPr/>
      <dgm:t>
        <a:bodyPr/>
        <a:lstStyle/>
        <a:p>
          <a:endParaRPr lang="en-US"/>
        </a:p>
      </dgm:t>
    </dgm:pt>
    <dgm:pt modelId="{352AC5E9-5674-4377-8B37-B4CB150E3E19}">
      <dgm:prSet phldrT="[Text]"/>
      <dgm:spPr/>
      <dgm:t>
        <a:bodyPr/>
        <a:lstStyle/>
        <a:p>
          <a:r>
            <a:rPr lang="en-US" dirty="0"/>
            <a:t>Metro Pulse </a:t>
          </a:r>
        </a:p>
        <a:p>
          <a:r>
            <a:rPr lang="en-US" dirty="0"/>
            <a:t>(MBR 3.0 Internal)</a:t>
          </a:r>
        </a:p>
      </dgm:t>
    </dgm:pt>
    <dgm:pt modelId="{B073B5FB-EC3E-451C-8BE7-703B392C041F}" type="parTrans" cxnId="{40988A02-806D-499E-BC02-CF5339D4DCB6}">
      <dgm:prSet/>
      <dgm:spPr/>
      <dgm:t>
        <a:bodyPr/>
        <a:lstStyle/>
        <a:p>
          <a:endParaRPr lang="en-US"/>
        </a:p>
      </dgm:t>
    </dgm:pt>
    <dgm:pt modelId="{6311E331-87A5-498E-9D54-E68291FA2ADB}" type="sibTrans" cxnId="{40988A02-806D-499E-BC02-CF5339D4DCB6}">
      <dgm:prSet/>
      <dgm:spPr/>
      <dgm:t>
        <a:bodyPr/>
        <a:lstStyle/>
        <a:p>
          <a:endParaRPr lang="en-US"/>
        </a:p>
      </dgm:t>
    </dgm:pt>
    <dgm:pt modelId="{9DC8F5D8-F46C-4B19-9178-88B056AB931F}">
      <dgm:prSet phldrT="[Text]"/>
      <dgm:spPr/>
      <dgm:t>
        <a:bodyPr/>
        <a:lstStyle/>
        <a:p>
          <a:r>
            <a:rPr lang="en-US" dirty="0"/>
            <a:t>Equity </a:t>
          </a:r>
        </a:p>
        <a:p>
          <a:r>
            <a:rPr lang="en-US" dirty="0"/>
            <a:t>Category Board</a:t>
          </a:r>
        </a:p>
      </dgm:t>
    </dgm:pt>
    <dgm:pt modelId="{FA5F7962-81FB-4E60-B134-2D99ECA73622}" type="parTrans" cxnId="{7110E6A4-9ADE-4710-AD00-9532B2D3F8E0}">
      <dgm:prSet/>
      <dgm:spPr/>
      <dgm:t>
        <a:bodyPr/>
        <a:lstStyle/>
        <a:p>
          <a:endParaRPr lang="en-US"/>
        </a:p>
      </dgm:t>
    </dgm:pt>
    <dgm:pt modelId="{B93ACC3F-15BC-4267-8C87-6B7CE9493040}" type="sibTrans" cxnId="{7110E6A4-9ADE-4710-AD00-9532B2D3F8E0}">
      <dgm:prSet/>
      <dgm:spPr/>
      <dgm:t>
        <a:bodyPr/>
        <a:lstStyle/>
        <a:p>
          <a:endParaRPr lang="en-US"/>
        </a:p>
      </dgm:t>
    </dgm:pt>
    <dgm:pt modelId="{79DDE05E-FE73-46A6-830E-0C63A64ED329}">
      <dgm:prSet phldrT="[Text]"/>
      <dgm:spPr/>
      <dgm:t>
        <a:bodyPr/>
        <a:lstStyle/>
        <a:p>
          <a:r>
            <a:rPr lang="en-US" dirty="0"/>
            <a:t>Safety </a:t>
          </a:r>
        </a:p>
        <a:p>
          <a:r>
            <a:rPr lang="en-US" dirty="0"/>
            <a:t>Category Board</a:t>
          </a:r>
        </a:p>
      </dgm:t>
    </dgm:pt>
    <dgm:pt modelId="{8A9969A9-757B-4C0E-8949-DEF3EB11D8BC}" type="parTrans" cxnId="{0BA3A022-6009-4BA2-B5B1-DCAF0DC2F8D5}">
      <dgm:prSet/>
      <dgm:spPr/>
      <dgm:t>
        <a:bodyPr/>
        <a:lstStyle/>
        <a:p>
          <a:endParaRPr lang="en-US"/>
        </a:p>
      </dgm:t>
    </dgm:pt>
    <dgm:pt modelId="{4F243841-F224-433B-84BA-2FF0CEC23B48}" type="sibTrans" cxnId="{0BA3A022-6009-4BA2-B5B1-DCAF0DC2F8D5}">
      <dgm:prSet/>
      <dgm:spPr/>
      <dgm:t>
        <a:bodyPr/>
        <a:lstStyle/>
        <a:p>
          <a:endParaRPr lang="en-US"/>
        </a:p>
      </dgm:t>
    </dgm:pt>
    <dgm:pt modelId="{AEB1B8D3-C884-493B-99E8-A7F355E4B8F3}">
      <dgm:prSet phldrT="[Text]"/>
      <dgm:spPr/>
      <dgm:t>
        <a:bodyPr/>
        <a:lstStyle/>
        <a:p>
          <a:r>
            <a:rPr lang="en-US" dirty="0"/>
            <a:t>Sustainability</a:t>
          </a:r>
        </a:p>
        <a:p>
          <a:r>
            <a:rPr lang="en-US" dirty="0"/>
            <a:t> Category Board</a:t>
          </a:r>
        </a:p>
      </dgm:t>
    </dgm:pt>
    <dgm:pt modelId="{0B2167B1-DBA2-4D39-8699-05106EE24206}" type="parTrans" cxnId="{DDB8D401-4A9F-43DB-A928-E6E859B5BD7C}">
      <dgm:prSet/>
      <dgm:spPr/>
      <dgm:t>
        <a:bodyPr/>
        <a:lstStyle/>
        <a:p>
          <a:endParaRPr lang="en-US"/>
        </a:p>
      </dgm:t>
    </dgm:pt>
    <dgm:pt modelId="{EECA94F9-D884-4C04-92C1-5E0976B51793}" type="sibTrans" cxnId="{DDB8D401-4A9F-43DB-A928-E6E859B5BD7C}">
      <dgm:prSet/>
      <dgm:spPr/>
      <dgm:t>
        <a:bodyPr/>
        <a:lstStyle/>
        <a:p>
          <a:endParaRPr lang="en-US"/>
        </a:p>
      </dgm:t>
    </dgm:pt>
    <dgm:pt modelId="{0FFA2EA9-6EFB-48FC-87C7-1406128EC925}">
      <dgm:prSet phldrT="[Text]"/>
      <dgm:spPr/>
      <dgm:t>
        <a:bodyPr/>
        <a:lstStyle/>
        <a:p>
          <a:r>
            <a:rPr lang="en-US" dirty="0"/>
            <a:t>Performance</a:t>
          </a:r>
        </a:p>
        <a:p>
          <a:r>
            <a:rPr lang="en-US" dirty="0"/>
            <a:t> Category Board</a:t>
          </a:r>
        </a:p>
      </dgm:t>
    </dgm:pt>
    <dgm:pt modelId="{2CA84995-55CB-4EA5-93EA-9A5D0621460D}" type="parTrans" cxnId="{C8479AED-449B-4D47-A143-6BF8A62B44BD}">
      <dgm:prSet/>
      <dgm:spPr/>
      <dgm:t>
        <a:bodyPr/>
        <a:lstStyle/>
        <a:p>
          <a:endParaRPr lang="en-US"/>
        </a:p>
      </dgm:t>
    </dgm:pt>
    <dgm:pt modelId="{9A6A9C23-0AA3-43B9-9451-F8D2C2D2B83F}" type="sibTrans" cxnId="{C8479AED-449B-4D47-A143-6BF8A62B44BD}">
      <dgm:prSet/>
      <dgm:spPr/>
      <dgm:t>
        <a:bodyPr/>
        <a:lstStyle/>
        <a:p>
          <a:endParaRPr lang="en-US"/>
        </a:p>
      </dgm:t>
    </dgm:pt>
    <dgm:pt modelId="{74A13A68-8CAD-4C6B-ADFC-7F21513F412C}">
      <dgm:prSet phldrT="[Text]"/>
      <dgm:spPr/>
      <dgm:t>
        <a:bodyPr/>
        <a:lstStyle/>
        <a:p>
          <a:r>
            <a:rPr lang="en-US" dirty="0"/>
            <a:t>People </a:t>
          </a:r>
        </a:p>
        <a:p>
          <a:r>
            <a:rPr lang="en-US" dirty="0"/>
            <a:t>Category Board</a:t>
          </a:r>
        </a:p>
      </dgm:t>
    </dgm:pt>
    <dgm:pt modelId="{6ED26D9C-2CB3-468F-96E3-EA82A48AA0D6}" type="parTrans" cxnId="{A0314CD2-9DCF-4F04-AAF1-62F03A473907}">
      <dgm:prSet/>
      <dgm:spPr/>
      <dgm:t>
        <a:bodyPr/>
        <a:lstStyle/>
        <a:p>
          <a:endParaRPr lang="en-US"/>
        </a:p>
      </dgm:t>
    </dgm:pt>
    <dgm:pt modelId="{BDD6DE1A-443B-48BA-A74C-98714BDA99F4}" type="sibTrans" cxnId="{A0314CD2-9DCF-4F04-AAF1-62F03A473907}">
      <dgm:prSet/>
      <dgm:spPr/>
      <dgm:t>
        <a:bodyPr/>
        <a:lstStyle/>
        <a:p>
          <a:endParaRPr lang="en-US"/>
        </a:p>
      </dgm:t>
    </dgm:pt>
    <dgm:pt modelId="{6EB38595-CF4C-40F3-B0F9-4CEA86C5B811}">
      <dgm:prSet phldrT="[Text]"/>
      <dgm:spPr/>
      <dgm:t>
        <a:bodyPr/>
        <a:lstStyle/>
        <a:p>
          <a:r>
            <a:rPr lang="en-US" dirty="0"/>
            <a:t>Financials </a:t>
          </a:r>
        </a:p>
        <a:p>
          <a:r>
            <a:rPr lang="en-US" dirty="0"/>
            <a:t>Category Board</a:t>
          </a:r>
        </a:p>
      </dgm:t>
    </dgm:pt>
    <dgm:pt modelId="{1AD3A9A4-7970-4F16-9DF1-2BAEC28FE88F}" type="parTrans" cxnId="{2BACF642-2A97-4394-A892-0B3FA83D2475}">
      <dgm:prSet/>
      <dgm:spPr/>
      <dgm:t>
        <a:bodyPr/>
        <a:lstStyle/>
        <a:p>
          <a:endParaRPr lang="en-US"/>
        </a:p>
      </dgm:t>
    </dgm:pt>
    <dgm:pt modelId="{7190FF05-7CA5-403B-9AD5-62145362E91A}" type="sibTrans" cxnId="{2BACF642-2A97-4394-A892-0B3FA83D2475}">
      <dgm:prSet/>
      <dgm:spPr/>
      <dgm:t>
        <a:bodyPr/>
        <a:lstStyle/>
        <a:p>
          <a:endParaRPr lang="en-US"/>
        </a:p>
      </dgm:t>
    </dgm:pt>
    <dgm:pt modelId="{2702DC20-805B-4C7A-84C9-4A52386F0643}" type="pres">
      <dgm:prSet presAssocID="{2F262975-4B24-4EF1-ADEE-F0BD934EC52D}" presName="hierChild1" presStyleCnt="0">
        <dgm:presLayoutVars>
          <dgm:orgChart val="1"/>
          <dgm:chPref val="1"/>
          <dgm:dir/>
          <dgm:animOne val="branch"/>
          <dgm:animLvl val="lvl"/>
          <dgm:resizeHandles/>
        </dgm:presLayoutVars>
      </dgm:prSet>
      <dgm:spPr/>
    </dgm:pt>
    <dgm:pt modelId="{FC633BA0-2258-43A3-B661-8A14353F8A9E}" type="pres">
      <dgm:prSet presAssocID="{BE920ED5-A7C8-4776-A71D-23723A1FFA54}" presName="hierRoot1" presStyleCnt="0">
        <dgm:presLayoutVars>
          <dgm:hierBranch val="init"/>
        </dgm:presLayoutVars>
      </dgm:prSet>
      <dgm:spPr/>
    </dgm:pt>
    <dgm:pt modelId="{7EC3163E-3802-47A5-BA18-D36B3889B800}" type="pres">
      <dgm:prSet presAssocID="{BE920ED5-A7C8-4776-A71D-23723A1FFA54}" presName="rootComposite1" presStyleCnt="0"/>
      <dgm:spPr/>
    </dgm:pt>
    <dgm:pt modelId="{77ADA838-CD32-4BB6-AEE4-E0741D825F1C}" type="pres">
      <dgm:prSet presAssocID="{BE920ED5-A7C8-4776-A71D-23723A1FFA54}" presName="rootText1" presStyleLbl="node0" presStyleIdx="0" presStyleCnt="1">
        <dgm:presLayoutVars>
          <dgm:chPref val="3"/>
        </dgm:presLayoutVars>
      </dgm:prSet>
      <dgm:spPr/>
    </dgm:pt>
    <dgm:pt modelId="{D1E169A1-23D3-4A34-9F2F-586D0A81401E}" type="pres">
      <dgm:prSet presAssocID="{BE920ED5-A7C8-4776-A71D-23723A1FFA54}" presName="rootConnector1" presStyleLbl="node1" presStyleIdx="0" presStyleCnt="0"/>
      <dgm:spPr/>
    </dgm:pt>
    <dgm:pt modelId="{2B9EF57E-0468-45B1-82B7-8E09858DB29A}" type="pres">
      <dgm:prSet presAssocID="{BE920ED5-A7C8-4776-A71D-23723A1FFA54}" presName="hierChild2" presStyleCnt="0"/>
      <dgm:spPr/>
    </dgm:pt>
    <dgm:pt modelId="{06009894-F4F4-4BD7-B5AB-E032FD608F51}" type="pres">
      <dgm:prSet presAssocID="{B073B5FB-EC3E-451C-8BE7-703B392C041F}" presName="Name64" presStyleLbl="parChTrans1D2" presStyleIdx="0" presStyleCnt="7"/>
      <dgm:spPr/>
    </dgm:pt>
    <dgm:pt modelId="{944A956D-D204-44EE-BF76-0BD2916DDAD0}" type="pres">
      <dgm:prSet presAssocID="{352AC5E9-5674-4377-8B37-B4CB150E3E19}" presName="hierRoot2" presStyleCnt="0">
        <dgm:presLayoutVars>
          <dgm:hierBranch val="init"/>
        </dgm:presLayoutVars>
      </dgm:prSet>
      <dgm:spPr/>
    </dgm:pt>
    <dgm:pt modelId="{155B4280-4F0B-4906-99CB-D485B332FC2A}" type="pres">
      <dgm:prSet presAssocID="{352AC5E9-5674-4377-8B37-B4CB150E3E19}" presName="rootComposite" presStyleCnt="0"/>
      <dgm:spPr/>
    </dgm:pt>
    <dgm:pt modelId="{E2EAAAE6-EA05-4717-A49B-EDC35BA9F63B}" type="pres">
      <dgm:prSet presAssocID="{352AC5E9-5674-4377-8B37-B4CB150E3E19}" presName="rootText" presStyleLbl="node2" presStyleIdx="0" presStyleCnt="7">
        <dgm:presLayoutVars>
          <dgm:chPref val="3"/>
        </dgm:presLayoutVars>
      </dgm:prSet>
      <dgm:spPr/>
    </dgm:pt>
    <dgm:pt modelId="{9DE9C078-1106-4586-9CF8-B1A18B64B1F9}" type="pres">
      <dgm:prSet presAssocID="{352AC5E9-5674-4377-8B37-B4CB150E3E19}" presName="rootConnector" presStyleLbl="node2" presStyleIdx="0" presStyleCnt="7"/>
      <dgm:spPr/>
    </dgm:pt>
    <dgm:pt modelId="{2AC5D9B3-79FE-40C8-B9E1-0A2E993E22BF}" type="pres">
      <dgm:prSet presAssocID="{352AC5E9-5674-4377-8B37-B4CB150E3E19}" presName="hierChild4" presStyleCnt="0"/>
      <dgm:spPr/>
    </dgm:pt>
    <dgm:pt modelId="{BF28A61C-E688-463E-A5CA-EC34387ACCD3}" type="pres">
      <dgm:prSet presAssocID="{352AC5E9-5674-4377-8B37-B4CB150E3E19}" presName="hierChild5" presStyleCnt="0"/>
      <dgm:spPr/>
    </dgm:pt>
    <dgm:pt modelId="{2F90FBFE-A891-42D7-B4EE-E829F9A83934}" type="pres">
      <dgm:prSet presAssocID="{FA5F7962-81FB-4E60-B134-2D99ECA73622}" presName="Name64" presStyleLbl="parChTrans1D2" presStyleIdx="1" presStyleCnt="7"/>
      <dgm:spPr/>
    </dgm:pt>
    <dgm:pt modelId="{3EFA5680-031B-4FA4-B6AB-53654438D858}" type="pres">
      <dgm:prSet presAssocID="{9DC8F5D8-F46C-4B19-9178-88B056AB931F}" presName="hierRoot2" presStyleCnt="0">
        <dgm:presLayoutVars>
          <dgm:hierBranch val="init"/>
        </dgm:presLayoutVars>
      </dgm:prSet>
      <dgm:spPr/>
    </dgm:pt>
    <dgm:pt modelId="{BE8682A8-A7A2-4D0D-A686-CDA0D19FFBAF}" type="pres">
      <dgm:prSet presAssocID="{9DC8F5D8-F46C-4B19-9178-88B056AB931F}" presName="rootComposite" presStyleCnt="0"/>
      <dgm:spPr/>
    </dgm:pt>
    <dgm:pt modelId="{2CBB760C-B24D-41D0-BF62-73B124A45473}" type="pres">
      <dgm:prSet presAssocID="{9DC8F5D8-F46C-4B19-9178-88B056AB931F}" presName="rootText" presStyleLbl="node2" presStyleIdx="1" presStyleCnt="7">
        <dgm:presLayoutVars>
          <dgm:chPref val="3"/>
        </dgm:presLayoutVars>
      </dgm:prSet>
      <dgm:spPr/>
    </dgm:pt>
    <dgm:pt modelId="{69A15E62-9B6F-40FF-BD8A-7EAE5F0DB9CC}" type="pres">
      <dgm:prSet presAssocID="{9DC8F5D8-F46C-4B19-9178-88B056AB931F}" presName="rootConnector" presStyleLbl="node2" presStyleIdx="1" presStyleCnt="7"/>
      <dgm:spPr/>
    </dgm:pt>
    <dgm:pt modelId="{CD584D4B-9D24-48BF-A88D-936BDF28BAD0}" type="pres">
      <dgm:prSet presAssocID="{9DC8F5D8-F46C-4B19-9178-88B056AB931F}" presName="hierChild4" presStyleCnt="0"/>
      <dgm:spPr/>
    </dgm:pt>
    <dgm:pt modelId="{154DA675-2F13-4A09-ACEA-33D06750A80E}" type="pres">
      <dgm:prSet presAssocID="{9DC8F5D8-F46C-4B19-9178-88B056AB931F}" presName="hierChild5" presStyleCnt="0"/>
      <dgm:spPr/>
    </dgm:pt>
    <dgm:pt modelId="{EC5A9206-E462-4F04-A3A8-725F531BB33D}" type="pres">
      <dgm:prSet presAssocID="{8A9969A9-757B-4C0E-8949-DEF3EB11D8BC}" presName="Name64" presStyleLbl="parChTrans1D2" presStyleIdx="2" presStyleCnt="7"/>
      <dgm:spPr/>
    </dgm:pt>
    <dgm:pt modelId="{E3B44210-D378-4685-ACB2-11132EAD8073}" type="pres">
      <dgm:prSet presAssocID="{79DDE05E-FE73-46A6-830E-0C63A64ED329}" presName="hierRoot2" presStyleCnt="0">
        <dgm:presLayoutVars>
          <dgm:hierBranch val="init"/>
        </dgm:presLayoutVars>
      </dgm:prSet>
      <dgm:spPr/>
    </dgm:pt>
    <dgm:pt modelId="{0DD4D964-6A4C-44A8-BE2A-EFED245054B6}" type="pres">
      <dgm:prSet presAssocID="{79DDE05E-FE73-46A6-830E-0C63A64ED329}" presName="rootComposite" presStyleCnt="0"/>
      <dgm:spPr/>
    </dgm:pt>
    <dgm:pt modelId="{620B1F7B-F9DB-4B92-97D4-9D869D0604AD}" type="pres">
      <dgm:prSet presAssocID="{79DDE05E-FE73-46A6-830E-0C63A64ED329}" presName="rootText" presStyleLbl="node2" presStyleIdx="2" presStyleCnt="7">
        <dgm:presLayoutVars>
          <dgm:chPref val="3"/>
        </dgm:presLayoutVars>
      </dgm:prSet>
      <dgm:spPr/>
    </dgm:pt>
    <dgm:pt modelId="{D1F78F58-5C60-43DA-A2A3-439CAF211BFC}" type="pres">
      <dgm:prSet presAssocID="{79DDE05E-FE73-46A6-830E-0C63A64ED329}" presName="rootConnector" presStyleLbl="node2" presStyleIdx="2" presStyleCnt="7"/>
      <dgm:spPr/>
    </dgm:pt>
    <dgm:pt modelId="{1314D0EA-AE00-4E31-8076-814C456314E9}" type="pres">
      <dgm:prSet presAssocID="{79DDE05E-FE73-46A6-830E-0C63A64ED329}" presName="hierChild4" presStyleCnt="0"/>
      <dgm:spPr/>
    </dgm:pt>
    <dgm:pt modelId="{1E9A4881-E8AE-404D-B7D8-AC028B250EB5}" type="pres">
      <dgm:prSet presAssocID="{79DDE05E-FE73-46A6-830E-0C63A64ED329}" presName="hierChild5" presStyleCnt="0"/>
      <dgm:spPr/>
    </dgm:pt>
    <dgm:pt modelId="{BE169984-B7E0-4801-A6BD-B66F2367B207}" type="pres">
      <dgm:prSet presAssocID="{0B2167B1-DBA2-4D39-8699-05106EE24206}" presName="Name64" presStyleLbl="parChTrans1D2" presStyleIdx="3" presStyleCnt="7"/>
      <dgm:spPr/>
    </dgm:pt>
    <dgm:pt modelId="{2981A92E-D32F-40A8-8386-5938A2C3AE5D}" type="pres">
      <dgm:prSet presAssocID="{AEB1B8D3-C884-493B-99E8-A7F355E4B8F3}" presName="hierRoot2" presStyleCnt="0">
        <dgm:presLayoutVars>
          <dgm:hierBranch val="init"/>
        </dgm:presLayoutVars>
      </dgm:prSet>
      <dgm:spPr/>
    </dgm:pt>
    <dgm:pt modelId="{2B569F36-3CB6-481E-88BD-56EB94072B41}" type="pres">
      <dgm:prSet presAssocID="{AEB1B8D3-C884-493B-99E8-A7F355E4B8F3}" presName="rootComposite" presStyleCnt="0"/>
      <dgm:spPr/>
    </dgm:pt>
    <dgm:pt modelId="{467A58DD-1EC5-4DA2-A223-E249C564BC1C}" type="pres">
      <dgm:prSet presAssocID="{AEB1B8D3-C884-493B-99E8-A7F355E4B8F3}" presName="rootText" presStyleLbl="node2" presStyleIdx="3" presStyleCnt="7">
        <dgm:presLayoutVars>
          <dgm:chPref val="3"/>
        </dgm:presLayoutVars>
      </dgm:prSet>
      <dgm:spPr/>
    </dgm:pt>
    <dgm:pt modelId="{A9FA994C-B163-4CB2-BCB6-66FB9451CD17}" type="pres">
      <dgm:prSet presAssocID="{AEB1B8D3-C884-493B-99E8-A7F355E4B8F3}" presName="rootConnector" presStyleLbl="node2" presStyleIdx="3" presStyleCnt="7"/>
      <dgm:spPr/>
    </dgm:pt>
    <dgm:pt modelId="{42082BAD-4487-426D-8512-49E5437C6096}" type="pres">
      <dgm:prSet presAssocID="{AEB1B8D3-C884-493B-99E8-A7F355E4B8F3}" presName="hierChild4" presStyleCnt="0"/>
      <dgm:spPr/>
    </dgm:pt>
    <dgm:pt modelId="{C8809732-9291-4FEC-A354-F86E41085730}" type="pres">
      <dgm:prSet presAssocID="{AEB1B8D3-C884-493B-99E8-A7F355E4B8F3}" presName="hierChild5" presStyleCnt="0"/>
      <dgm:spPr/>
    </dgm:pt>
    <dgm:pt modelId="{6C25F5B5-5314-4372-BFE0-1A7861B4AA8F}" type="pres">
      <dgm:prSet presAssocID="{2CA84995-55CB-4EA5-93EA-9A5D0621460D}" presName="Name64" presStyleLbl="parChTrans1D2" presStyleIdx="4" presStyleCnt="7"/>
      <dgm:spPr/>
    </dgm:pt>
    <dgm:pt modelId="{16699661-6F48-472B-BA54-953A637BFA4E}" type="pres">
      <dgm:prSet presAssocID="{0FFA2EA9-6EFB-48FC-87C7-1406128EC925}" presName="hierRoot2" presStyleCnt="0">
        <dgm:presLayoutVars>
          <dgm:hierBranch val="init"/>
        </dgm:presLayoutVars>
      </dgm:prSet>
      <dgm:spPr/>
    </dgm:pt>
    <dgm:pt modelId="{5038286E-C93C-4F44-A82C-5B0C93A50828}" type="pres">
      <dgm:prSet presAssocID="{0FFA2EA9-6EFB-48FC-87C7-1406128EC925}" presName="rootComposite" presStyleCnt="0"/>
      <dgm:spPr/>
    </dgm:pt>
    <dgm:pt modelId="{3AF023B1-58A1-4135-A3BC-E4407A16DC88}" type="pres">
      <dgm:prSet presAssocID="{0FFA2EA9-6EFB-48FC-87C7-1406128EC925}" presName="rootText" presStyleLbl="node2" presStyleIdx="4" presStyleCnt="7">
        <dgm:presLayoutVars>
          <dgm:chPref val="3"/>
        </dgm:presLayoutVars>
      </dgm:prSet>
      <dgm:spPr/>
    </dgm:pt>
    <dgm:pt modelId="{1EE8D4F3-EFB9-44CB-8D58-5BB990E236C1}" type="pres">
      <dgm:prSet presAssocID="{0FFA2EA9-6EFB-48FC-87C7-1406128EC925}" presName="rootConnector" presStyleLbl="node2" presStyleIdx="4" presStyleCnt="7"/>
      <dgm:spPr/>
    </dgm:pt>
    <dgm:pt modelId="{94FD4FC8-F123-40B9-ACCA-6847ACABE660}" type="pres">
      <dgm:prSet presAssocID="{0FFA2EA9-6EFB-48FC-87C7-1406128EC925}" presName="hierChild4" presStyleCnt="0"/>
      <dgm:spPr/>
    </dgm:pt>
    <dgm:pt modelId="{2A847923-739D-49A1-8E84-754ECB7B9DDB}" type="pres">
      <dgm:prSet presAssocID="{0FFA2EA9-6EFB-48FC-87C7-1406128EC925}" presName="hierChild5" presStyleCnt="0"/>
      <dgm:spPr/>
    </dgm:pt>
    <dgm:pt modelId="{E40FB179-3E92-4971-995B-834954264C7B}" type="pres">
      <dgm:prSet presAssocID="{6ED26D9C-2CB3-468F-96E3-EA82A48AA0D6}" presName="Name64" presStyleLbl="parChTrans1D2" presStyleIdx="5" presStyleCnt="7"/>
      <dgm:spPr/>
    </dgm:pt>
    <dgm:pt modelId="{3B8AC476-2117-457B-A6AF-2225AA9DE574}" type="pres">
      <dgm:prSet presAssocID="{74A13A68-8CAD-4C6B-ADFC-7F21513F412C}" presName="hierRoot2" presStyleCnt="0">
        <dgm:presLayoutVars>
          <dgm:hierBranch val="init"/>
        </dgm:presLayoutVars>
      </dgm:prSet>
      <dgm:spPr/>
    </dgm:pt>
    <dgm:pt modelId="{E5401443-EEAE-45E6-9840-8692A0D23143}" type="pres">
      <dgm:prSet presAssocID="{74A13A68-8CAD-4C6B-ADFC-7F21513F412C}" presName="rootComposite" presStyleCnt="0"/>
      <dgm:spPr/>
    </dgm:pt>
    <dgm:pt modelId="{C85309F4-DFCD-412E-9F42-9F7B1322D74D}" type="pres">
      <dgm:prSet presAssocID="{74A13A68-8CAD-4C6B-ADFC-7F21513F412C}" presName="rootText" presStyleLbl="node2" presStyleIdx="5" presStyleCnt="7">
        <dgm:presLayoutVars>
          <dgm:chPref val="3"/>
        </dgm:presLayoutVars>
      </dgm:prSet>
      <dgm:spPr/>
    </dgm:pt>
    <dgm:pt modelId="{1C0C6C55-4234-46C9-A98D-D0E38C60BC9A}" type="pres">
      <dgm:prSet presAssocID="{74A13A68-8CAD-4C6B-ADFC-7F21513F412C}" presName="rootConnector" presStyleLbl="node2" presStyleIdx="5" presStyleCnt="7"/>
      <dgm:spPr/>
    </dgm:pt>
    <dgm:pt modelId="{97C55468-120A-4468-81FD-DC7A69D873D1}" type="pres">
      <dgm:prSet presAssocID="{74A13A68-8CAD-4C6B-ADFC-7F21513F412C}" presName="hierChild4" presStyleCnt="0"/>
      <dgm:spPr/>
    </dgm:pt>
    <dgm:pt modelId="{B89F6CC4-63A0-4D17-A77B-E07AAF92BC70}" type="pres">
      <dgm:prSet presAssocID="{74A13A68-8CAD-4C6B-ADFC-7F21513F412C}" presName="hierChild5" presStyleCnt="0"/>
      <dgm:spPr/>
    </dgm:pt>
    <dgm:pt modelId="{36479F73-53CA-40AE-922B-6AFD027F8287}" type="pres">
      <dgm:prSet presAssocID="{1AD3A9A4-7970-4F16-9DF1-2BAEC28FE88F}" presName="Name64" presStyleLbl="parChTrans1D2" presStyleIdx="6" presStyleCnt="7"/>
      <dgm:spPr/>
    </dgm:pt>
    <dgm:pt modelId="{8E520678-4A8C-4C44-BFDD-DF3726396557}" type="pres">
      <dgm:prSet presAssocID="{6EB38595-CF4C-40F3-B0F9-4CEA86C5B811}" presName="hierRoot2" presStyleCnt="0">
        <dgm:presLayoutVars>
          <dgm:hierBranch val="init"/>
        </dgm:presLayoutVars>
      </dgm:prSet>
      <dgm:spPr/>
    </dgm:pt>
    <dgm:pt modelId="{35C369A3-BA9E-468D-8F62-B50F81214763}" type="pres">
      <dgm:prSet presAssocID="{6EB38595-CF4C-40F3-B0F9-4CEA86C5B811}" presName="rootComposite" presStyleCnt="0"/>
      <dgm:spPr/>
    </dgm:pt>
    <dgm:pt modelId="{47F58DC3-8EB0-4C6D-A850-59970E8D73DE}" type="pres">
      <dgm:prSet presAssocID="{6EB38595-CF4C-40F3-B0F9-4CEA86C5B811}" presName="rootText" presStyleLbl="node2" presStyleIdx="6" presStyleCnt="7">
        <dgm:presLayoutVars>
          <dgm:chPref val="3"/>
        </dgm:presLayoutVars>
      </dgm:prSet>
      <dgm:spPr/>
    </dgm:pt>
    <dgm:pt modelId="{810412BC-D1D0-4C1C-BF3A-DE3F50C3821B}" type="pres">
      <dgm:prSet presAssocID="{6EB38595-CF4C-40F3-B0F9-4CEA86C5B811}" presName="rootConnector" presStyleLbl="node2" presStyleIdx="6" presStyleCnt="7"/>
      <dgm:spPr/>
    </dgm:pt>
    <dgm:pt modelId="{F1AA804D-7658-486D-B06E-9C5DC4E5300F}" type="pres">
      <dgm:prSet presAssocID="{6EB38595-CF4C-40F3-B0F9-4CEA86C5B811}" presName="hierChild4" presStyleCnt="0"/>
      <dgm:spPr/>
    </dgm:pt>
    <dgm:pt modelId="{83788EA7-8655-4DA2-A5EA-4D99EC364990}" type="pres">
      <dgm:prSet presAssocID="{6EB38595-CF4C-40F3-B0F9-4CEA86C5B811}" presName="hierChild5" presStyleCnt="0"/>
      <dgm:spPr/>
    </dgm:pt>
    <dgm:pt modelId="{D6893E84-0F44-4359-9795-8F811237ED2E}" type="pres">
      <dgm:prSet presAssocID="{BE920ED5-A7C8-4776-A71D-23723A1FFA54}" presName="hierChild3" presStyleCnt="0"/>
      <dgm:spPr/>
    </dgm:pt>
  </dgm:ptLst>
  <dgm:cxnLst>
    <dgm:cxn modelId="{DDB8D401-4A9F-43DB-A928-E6E859B5BD7C}" srcId="{BE920ED5-A7C8-4776-A71D-23723A1FFA54}" destId="{AEB1B8D3-C884-493B-99E8-A7F355E4B8F3}" srcOrd="3" destOrd="0" parTransId="{0B2167B1-DBA2-4D39-8699-05106EE24206}" sibTransId="{EECA94F9-D884-4C04-92C1-5E0976B51793}"/>
    <dgm:cxn modelId="{40988A02-806D-499E-BC02-CF5339D4DCB6}" srcId="{BE920ED5-A7C8-4776-A71D-23723A1FFA54}" destId="{352AC5E9-5674-4377-8B37-B4CB150E3E19}" srcOrd="0" destOrd="0" parTransId="{B073B5FB-EC3E-451C-8BE7-703B392C041F}" sibTransId="{6311E331-87A5-498E-9D54-E68291FA2ADB}"/>
    <dgm:cxn modelId="{52B77909-BD2B-4D1A-BDC0-D52CE062552C}" type="presOf" srcId="{BE920ED5-A7C8-4776-A71D-23723A1FFA54}" destId="{77ADA838-CD32-4BB6-AEE4-E0741D825F1C}" srcOrd="0" destOrd="0" presId="urn:microsoft.com/office/officeart/2009/3/layout/HorizontalOrganizationChart"/>
    <dgm:cxn modelId="{7BC8AE21-B75C-4447-AD2D-2D8701B3DB9A}" type="presOf" srcId="{BE920ED5-A7C8-4776-A71D-23723A1FFA54}" destId="{D1E169A1-23D3-4A34-9F2F-586D0A81401E}" srcOrd="1" destOrd="0" presId="urn:microsoft.com/office/officeart/2009/3/layout/HorizontalOrganizationChart"/>
    <dgm:cxn modelId="{0BA3A022-6009-4BA2-B5B1-DCAF0DC2F8D5}" srcId="{BE920ED5-A7C8-4776-A71D-23723A1FFA54}" destId="{79DDE05E-FE73-46A6-830E-0C63A64ED329}" srcOrd="2" destOrd="0" parTransId="{8A9969A9-757B-4C0E-8949-DEF3EB11D8BC}" sibTransId="{4F243841-F224-433B-84BA-2FF0CEC23B48}"/>
    <dgm:cxn modelId="{E650FF31-D68C-493A-AD1E-66EC61136BDA}" type="presOf" srcId="{FA5F7962-81FB-4E60-B134-2D99ECA73622}" destId="{2F90FBFE-A891-42D7-B4EE-E829F9A83934}" srcOrd="0" destOrd="0" presId="urn:microsoft.com/office/officeart/2009/3/layout/HorizontalOrganizationChart"/>
    <dgm:cxn modelId="{E8C63337-6296-408A-81A1-6007A3D22C18}" type="presOf" srcId="{74A13A68-8CAD-4C6B-ADFC-7F21513F412C}" destId="{C85309F4-DFCD-412E-9F42-9F7B1322D74D}" srcOrd="0" destOrd="0" presId="urn:microsoft.com/office/officeart/2009/3/layout/HorizontalOrganizationChart"/>
    <dgm:cxn modelId="{0560CA3B-1B13-4315-9C0D-9A1C908A1970}" srcId="{2F262975-4B24-4EF1-ADEE-F0BD934EC52D}" destId="{BE920ED5-A7C8-4776-A71D-23723A1FFA54}" srcOrd="0" destOrd="0" parTransId="{B298109A-A281-41DC-9A2E-6A59233480ED}" sibTransId="{A1457CCF-987A-4FCA-BC10-DE574699AD4F}"/>
    <dgm:cxn modelId="{C16DC25B-3015-44ED-9831-7C90B5D10016}" type="presOf" srcId="{79DDE05E-FE73-46A6-830E-0C63A64ED329}" destId="{D1F78F58-5C60-43DA-A2A3-439CAF211BFC}" srcOrd="1" destOrd="0" presId="urn:microsoft.com/office/officeart/2009/3/layout/HorizontalOrganizationChart"/>
    <dgm:cxn modelId="{2BACF642-2A97-4394-A892-0B3FA83D2475}" srcId="{BE920ED5-A7C8-4776-A71D-23723A1FFA54}" destId="{6EB38595-CF4C-40F3-B0F9-4CEA86C5B811}" srcOrd="6" destOrd="0" parTransId="{1AD3A9A4-7970-4F16-9DF1-2BAEC28FE88F}" sibTransId="{7190FF05-7CA5-403B-9AD5-62145362E91A}"/>
    <dgm:cxn modelId="{D65BB266-02F4-4CD8-8454-0E559860DA85}" type="presOf" srcId="{9DC8F5D8-F46C-4B19-9178-88B056AB931F}" destId="{2CBB760C-B24D-41D0-BF62-73B124A45473}" srcOrd="0" destOrd="0" presId="urn:microsoft.com/office/officeart/2009/3/layout/HorizontalOrganizationChart"/>
    <dgm:cxn modelId="{A5BBC567-3FCA-4E11-944E-A9BF183ABAC5}" type="presOf" srcId="{8A9969A9-757B-4C0E-8949-DEF3EB11D8BC}" destId="{EC5A9206-E462-4F04-A3A8-725F531BB33D}" srcOrd="0" destOrd="0" presId="urn:microsoft.com/office/officeart/2009/3/layout/HorizontalOrganizationChart"/>
    <dgm:cxn modelId="{D260666D-5DCC-4C4F-8374-6285D389FB56}" type="presOf" srcId="{AEB1B8D3-C884-493B-99E8-A7F355E4B8F3}" destId="{A9FA994C-B163-4CB2-BCB6-66FB9451CD17}" srcOrd="1" destOrd="0" presId="urn:microsoft.com/office/officeart/2009/3/layout/HorizontalOrganizationChart"/>
    <dgm:cxn modelId="{09181B58-4FD0-4620-8CE5-D2F572A69D29}" type="presOf" srcId="{0FFA2EA9-6EFB-48FC-87C7-1406128EC925}" destId="{3AF023B1-58A1-4135-A3BC-E4407A16DC88}" srcOrd="0" destOrd="0" presId="urn:microsoft.com/office/officeart/2009/3/layout/HorizontalOrganizationChart"/>
    <dgm:cxn modelId="{3248D979-A2BF-40B2-BF0B-408FCA847440}" type="presOf" srcId="{79DDE05E-FE73-46A6-830E-0C63A64ED329}" destId="{620B1F7B-F9DB-4B92-97D4-9D869D0604AD}" srcOrd="0" destOrd="0" presId="urn:microsoft.com/office/officeart/2009/3/layout/HorizontalOrganizationChart"/>
    <dgm:cxn modelId="{1EE18E96-6678-4039-AF19-29A6DC8D2551}" type="presOf" srcId="{1AD3A9A4-7970-4F16-9DF1-2BAEC28FE88F}" destId="{36479F73-53CA-40AE-922B-6AFD027F8287}" srcOrd="0" destOrd="0" presId="urn:microsoft.com/office/officeart/2009/3/layout/HorizontalOrganizationChart"/>
    <dgm:cxn modelId="{B6BAB69B-4F40-4534-B210-8875B6540845}" type="presOf" srcId="{0FFA2EA9-6EFB-48FC-87C7-1406128EC925}" destId="{1EE8D4F3-EFB9-44CB-8D58-5BB990E236C1}" srcOrd="1" destOrd="0" presId="urn:microsoft.com/office/officeart/2009/3/layout/HorizontalOrganizationChart"/>
    <dgm:cxn modelId="{7110E6A4-9ADE-4710-AD00-9532B2D3F8E0}" srcId="{BE920ED5-A7C8-4776-A71D-23723A1FFA54}" destId="{9DC8F5D8-F46C-4B19-9178-88B056AB931F}" srcOrd="1" destOrd="0" parTransId="{FA5F7962-81FB-4E60-B134-2D99ECA73622}" sibTransId="{B93ACC3F-15BC-4267-8C87-6B7CE9493040}"/>
    <dgm:cxn modelId="{DCCD01A8-1C0A-424B-88AD-51672AA49F0B}" type="presOf" srcId="{2F262975-4B24-4EF1-ADEE-F0BD934EC52D}" destId="{2702DC20-805B-4C7A-84C9-4A52386F0643}" srcOrd="0" destOrd="0" presId="urn:microsoft.com/office/officeart/2009/3/layout/HorizontalOrganizationChart"/>
    <dgm:cxn modelId="{6C79C6B0-417B-4658-A399-B7242F90C663}" type="presOf" srcId="{B073B5FB-EC3E-451C-8BE7-703B392C041F}" destId="{06009894-F4F4-4BD7-B5AB-E032FD608F51}" srcOrd="0" destOrd="0" presId="urn:microsoft.com/office/officeart/2009/3/layout/HorizontalOrganizationChart"/>
    <dgm:cxn modelId="{E625B4C1-A82D-49EE-BD20-29DAB180E93B}" type="presOf" srcId="{6EB38595-CF4C-40F3-B0F9-4CEA86C5B811}" destId="{47F58DC3-8EB0-4C6D-A850-59970E8D73DE}" srcOrd="0" destOrd="0" presId="urn:microsoft.com/office/officeart/2009/3/layout/HorizontalOrganizationChart"/>
    <dgm:cxn modelId="{81C335C3-FC65-4932-8EA7-E1E14F3A3280}" type="presOf" srcId="{74A13A68-8CAD-4C6B-ADFC-7F21513F412C}" destId="{1C0C6C55-4234-46C9-A98D-D0E38C60BC9A}" srcOrd="1" destOrd="0" presId="urn:microsoft.com/office/officeart/2009/3/layout/HorizontalOrganizationChart"/>
    <dgm:cxn modelId="{B352A5C7-4808-4F5F-BF28-D88ABCDB0D50}" type="presOf" srcId="{6ED26D9C-2CB3-468F-96E3-EA82A48AA0D6}" destId="{E40FB179-3E92-4971-995B-834954264C7B}" srcOrd="0" destOrd="0" presId="urn:microsoft.com/office/officeart/2009/3/layout/HorizontalOrganizationChart"/>
    <dgm:cxn modelId="{6FA4D8C9-4E32-49C0-9BF1-D12BAD878C3E}" type="presOf" srcId="{2CA84995-55CB-4EA5-93EA-9A5D0621460D}" destId="{6C25F5B5-5314-4372-BFE0-1A7861B4AA8F}" srcOrd="0" destOrd="0" presId="urn:microsoft.com/office/officeart/2009/3/layout/HorizontalOrganizationChart"/>
    <dgm:cxn modelId="{C42CDDD1-4EC9-4DA2-B6BC-9391644D5995}" type="presOf" srcId="{352AC5E9-5674-4377-8B37-B4CB150E3E19}" destId="{9DE9C078-1106-4586-9CF8-B1A18B64B1F9}" srcOrd="1" destOrd="0" presId="urn:microsoft.com/office/officeart/2009/3/layout/HorizontalOrganizationChart"/>
    <dgm:cxn modelId="{A0314CD2-9DCF-4F04-AAF1-62F03A473907}" srcId="{BE920ED5-A7C8-4776-A71D-23723A1FFA54}" destId="{74A13A68-8CAD-4C6B-ADFC-7F21513F412C}" srcOrd="5" destOrd="0" parTransId="{6ED26D9C-2CB3-468F-96E3-EA82A48AA0D6}" sibTransId="{BDD6DE1A-443B-48BA-A74C-98714BDA99F4}"/>
    <dgm:cxn modelId="{51D12BD3-A4D3-4F0B-8BE3-8C1D0E8F17DE}" type="presOf" srcId="{AEB1B8D3-C884-493B-99E8-A7F355E4B8F3}" destId="{467A58DD-1EC5-4DA2-A223-E249C564BC1C}" srcOrd="0" destOrd="0" presId="urn:microsoft.com/office/officeart/2009/3/layout/HorizontalOrganizationChart"/>
    <dgm:cxn modelId="{7739C2DF-FD4D-43A6-941B-EFEF2529CE41}" type="presOf" srcId="{9DC8F5D8-F46C-4B19-9178-88B056AB931F}" destId="{69A15E62-9B6F-40FF-BD8A-7EAE5F0DB9CC}" srcOrd="1" destOrd="0" presId="urn:microsoft.com/office/officeart/2009/3/layout/HorizontalOrganizationChart"/>
    <dgm:cxn modelId="{E2A3FDE8-E79D-410B-8111-B184D69DB034}" type="presOf" srcId="{6EB38595-CF4C-40F3-B0F9-4CEA86C5B811}" destId="{810412BC-D1D0-4C1C-BF3A-DE3F50C3821B}" srcOrd="1" destOrd="0" presId="urn:microsoft.com/office/officeart/2009/3/layout/HorizontalOrganizationChart"/>
    <dgm:cxn modelId="{C8479AED-449B-4D47-A143-6BF8A62B44BD}" srcId="{BE920ED5-A7C8-4776-A71D-23723A1FFA54}" destId="{0FFA2EA9-6EFB-48FC-87C7-1406128EC925}" srcOrd="4" destOrd="0" parTransId="{2CA84995-55CB-4EA5-93EA-9A5D0621460D}" sibTransId="{9A6A9C23-0AA3-43B9-9451-F8D2C2D2B83F}"/>
    <dgm:cxn modelId="{060429EF-4210-4562-AE36-6A8A8B9DFD4B}" type="presOf" srcId="{0B2167B1-DBA2-4D39-8699-05106EE24206}" destId="{BE169984-B7E0-4801-A6BD-B66F2367B207}" srcOrd="0" destOrd="0" presId="urn:microsoft.com/office/officeart/2009/3/layout/HorizontalOrganizationChart"/>
    <dgm:cxn modelId="{D8CD38F7-5DA5-4E73-BD51-7D6E740EAEAE}" type="presOf" srcId="{352AC5E9-5674-4377-8B37-B4CB150E3E19}" destId="{E2EAAAE6-EA05-4717-A49B-EDC35BA9F63B}" srcOrd="0" destOrd="0" presId="urn:microsoft.com/office/officeart/2009/3/layout/HorizontalOrganizationChart"/>
    <dgm:cxn modelId="{F6E40908-720A-4A5D-87FC-20B60481C613}" type="presParOf" srcId="{2702DC20-805B-4C7A-84C9-4A52386F0643}" destId="{FC633BA0-2258-43A3-B661-8A14353F8A9E}" srcOrd="0" destOrd="0" presId="urn:microsoft.com/office/officeart/2009/3/layout/HorizontalOrganizationChart"/>
    <dgm:cxn modelId="{BD66BAC8-F975-4CC7-AABA-BB0A86816F57}" type="presParOf" srcId="{FC633BA0-2258-43A3-B661-8A14353F8A9E}" destId="{7EC3163E-3802-47A5-BA18-D36B3889B800}" srcOrd="0" destOrd="0" presId="urn:microsoft.com/office/officeart/2009/3/layout/HorizontalOrganizationChart"/>
    <dgm:cxn modelId="{C26C619D-A23F-47CF-9C51-7CDF029FDA9A}" type="presParOf" srcId="{7EC3163E-3802-47A5-BA18-D36B3889B800}" destId="{77ADA838-CD32-4BB6-AEE4-E0741D825F1C}" srcOrd="0" destOrd="0" presId="urn:microsoft.com/office/officeart/2009/3/layout/HorizontalOrganizationChart"/>
    <dgm:cxn modelId="{BC5AF61C-93B9-4FFE-9621-455CB805DBD3}" type="presParOf" srcId="{7EC3163E-3802-47A5-BA18-D36B3889B800}" destId="{D1E169A1-23D3-4A34-9F2F-586D0A81401E}" srcOrd="1" destOrd="0" presId="urn:microsoft.com/office/officeart/2009/3/layout/HorizontalOrganizationChart"/>
    <dgm:cxn modelId="{ABFDB2D5-069A-4842-990F-E9A474888BE5}" type="presParOf" srcId="{FC633BA0-2258-43A3-B661-8A14353F8A9E}" destId="{2B9EF57E-0468-45B1-82B7-8E09858DB29A}" srcOrd="1" destOrd="0" presId="urn:microsoft.com/office/officeart/2009/3/layout/HorizontalOrganizationChart"/>
    <dgm:cxn modelId="{BDB0D429-23D9-414E-8617-3F8DFD9DF971}" type="presParOf" srcId="{2B9EF57E-0468-45B1-82B7-8E09858DB29A}" destId="{06009894-F4F4-4BD7-B5AB-E032FD608F51}" srcOrd="0" destOrd="0" presId="urn:microsoft.com/office/officeart/2009/3/layout/HorizontalOrganizationChart"/>
    <dgm:cxn modelId="{BA87519B-98E1-4D73-B9B7-C7B23F03FB2B}" type="presParOf" srcId="{2B9EF57E-0468-45B1-82B7-8E09858DB29A}" destId="{944A956D-D204-44EE-BF76-0BD2916DDAD0}" srcOrd="1" destOrd="0" presId="urn:microsoft.com/office/officeart/2009/3/layout/HorizontalOrganizationChart"/>
    <dgm:cxn modelId="{0C844478-F334-4AB1-B7EF-800785EBF1B3}" type="presParOf" srcId="{944A956D-D204-44EE-BF76-0BD2916DDAD0}" destId="{155B4280-4F0B-4906-99CB-D485B332FC2A}" srcOrd="0" destOrd="0" presId="urn:microsoft.com/office/officeart/2009/3/layout/HorizontalOrganizationChart"/>
    <dgm:cxn modelId="{6EEC45E5-A7E6-444E-9AA9-A577A75032FD}" type="presParOf" srcId="{155B4280-4F0B-4906-99CB-D485B332FC2A}" destId="{E2EAAAE6-EA05-4717-A49B-EDC35BA9F63B}" srcOrd="0" destOrd="0" presId="urn:microsoft.com/office/officeart/2009/3/layout/HorizontalOrganizationChart"/>
    <dgm:cxn modelId="{4C4CAA09-0E35-4CBA-966D-F1DDB513EB5A}" type="presParOf" srcId="{155B4280-4F0B-4906-99CB-D485B332FC2A}" destId="{9DE9C078-1106-4586-9CF8-B1A18B64B1F9}" srcOrd="1" destOrd="0" presId="urn:microsoft.com/office/officeart/2009/3/layout/HorizontalOrganizationChart"/>
    <dgm:cxn modelId="{2A5DC9A8-5CAC-40E9-AEA6-F0658EC38126}" type="presParOf" srcId="{944A956D-D204-44EE-BF76-0BD2916DDAD0}" destId="{2AC5D9B3-79FE-40C8-B9E1-0A2E993E22BF}" srcOrd="1" destOrd="0" presId="urn:microsoft.com/office/officeart/2009/3/layout/HorizontalOrganizationChart"/>
    <dgm:cxn modelId="{B3564E03-D9EC-4056-B439-B8DB9CA8B582}" type="presParOf" srcId="{944A956D-D204-44EE-BF76-0BD2916DDAD0}" destId="{BF28A61C-E688-463E-A5CA-EC34387ACCD3}" srcOrd="2" destOrd="0" presId="urn:microsoft.com/office/officeart/2009/3/layout/HorizontalOrganizationChart"/>
    <dgm:cxn modelId="{12790A77-6B97-4E74-BC2F-F30F394B3A5B}" type="presParOf" srcId="{2B9EF57E-0468-45B1-82B7-8E09858DB29A}" destId="{2F90FBFE-A891-42D7-B4EE-E829F9A83934}" srcOrd="2" destOrd="0" presId="urn:microsoft.com/office/officeart/2009/3/layout/HorizontalOrganizationChart"/>
    <dgm:cxn modelId="{6684F052-9AA6-4CC0-8BE4-6AA63138C965}" type="presParOf" srcId="{2B9EF57E-0468-45B1-82B7-8E09858DB29A}" destId="{3EFA5680-031B-4FA4-B6AB-53654438D858}" srcOrd="3" destOrd="0" presId="urn:microsoft.com/office/officeart/2009/3/layout/HorizontalOrganizationChart"/>
    <dgm:cxn modelId="{39905BE0-7EB1-4907-BEBE-E9FD4F99184E}" type="presParOf" srcId="{3EFA5680-031B-4FA4-B6AB-53654438D858}" destId="{BE8682A8-A7A2-4D0D-A686-CDA0D19FFBAF}" srcOrd="0" destOrd="0" presId="urn:microsoft.com/office/officeart/2009/3/layout/HorizontalOrganizationChart"/>
    <dgm:cxn modelId="{D4BD94C4-EAD2-4393-93D5-4B76F4200917}" type="presParOf" srcId="{BE8682A8-A7A2-4D0D-A686-CDA0D19FFBAF}" destId="{2CBB760C-B24D-41D0-BF62-73B124A45473}" srcOrd="0" destOrd="0" presId="urn:microsoft.com/office/officeart/2009/3/layout/HorizontalOrganizationChart"/>
    <dgm:cxn modelId="{51D4C227-817B-443C-A299-9626D93706B8}" type="presParOf" srcId="{BE8682A8-A7A2-4D0D-A686-CDA0D19FFBAF}" destId="{69A15E62-9B6F-40FF-BD8A-7EAE5F0DB9CC}" srcOrd="1" destOrd="0" presId="urn:microsoft.com/office/officeart/2009/3/layout/HorizontalOrganizationChart"/>
    <dgm:cxn modelId="{BC223C3F-3EB7-4364-896C-C96EFAB03473}" type="presParOf" srcId="{3EFA5680-031B-4FA4-B6AB-53654438D858}" destId="{CD584D4B-9D24-48BF-A88D-936BDF28BAD0}" srcOrd="1" destOrd="0" presId="urn:microsoft.com/office/officeart/2009/3/layout/HorizontalOrganizationChart"/>
    <dgm:cxn modelId="{809B06F0-C1FC-4B3E-B6BE-7E77EBA4703B}" type="presParOf" srcId="{3EFA5680-031B-4FA4-B6AB-53654438D858}" destId="{154DA675-2F13-4A09-ACEA-33D06750A80E}" srcOrd="2" destOrd="0" presId="urn:microsoft.com/office/officeart/2009/3/layout/HorizontalOrganizationChart"/>
    <dgm:cxn modelId="{FE11EE5F-B232-4230-A173-E767066EE9F0}" type="presParOf" srcId="{2B9EF57E-0468-45B1-82B7-8E09858DB29A}" destId="{EC5A9206-E462-4F04-A3A8-725F531BB33D}" srcOrd="4" destOrd="0" presId="urn:microsoft.com/office/officeart/2009/3/layout/HorizontalOrganizationChart"/>
    <dgm:cxn modelId="{FB80B943-EB17-4B91-A7EA-BC3293DEE601}" type="presParOf" srcId="{2B9EF57E-0468-45B1-82B7-8E09858DB29A}" destId="{E3B44210-D378-4685-ACB2-11132EAD8073}" srcOrd="5" destOrd="0" presId="urn:microsoft.com/office/officeart/2009/3/layout/HorizontalOrganizationChart"/>
    <dgm:cxn modelId="{2CF9BCBB-1189-46C6-BFEF-8D370E2CB597}" type="presParOf" srcId="{E3B44210-D378-4685-ACB2-11132EAD8073}" destId="{0DD4D964-6A4C-44A8-BE2A-EFED245054B6}" srcOrd="0" destOrd="0" presId="urn:microsoft.com/office/officeart/2009/3/layout/HorizontalOrganizationChart"/>
    <dgm:cxn modelId="{AF25AF3E-A1D1-4438-A004-5C84586CD462}" type="presParOf" srcId="{0DD4D964-6A4C-44A8-BE2A-EFED245054B6}" destId="{620B1F7B-F9DB-4B92-97D4-9D869D0604AD}" srcOrd="0" destOrd="0" presId="urn:microsoft.com/office/officeart/2009/3/layout/HorizontalOrganizationChart"/>
    <dgm:cxn modelId="{59ADC2DD-998C-489C-B82C-0607CF858F0C}" type="presParOf" srcId="{0DD4D964-6A4C-44A8-BE2A-EFED245054B6}" destId="{D1F78F58-5C60-43DA-A2A3-439CAF211BFC}" srcOrd="1" destOrd="0" presId="urn:microsoft.com/office/officeart/2009/3/layout/HorizontalOrganizationChart"/>
    <dgm:cxn modelId="{B1E21472-7F31-4073-B83A-8BAFC7E90607}" type="presParOf" srcId="{E3B44210-D378-4685-ACB2-11132EAD8073}" destId="{1314D0EA-AE00-4E31-8076-814C456314E9}" srcOrd="1" destOrd="0" presId="urn:microsoft.com/office/officeart/2009/3/layout/HorizontalOrganizationChart"/>
    <dgm:cxn modelId="{EF936C77-829B-47FF-AB5B-4ECDEA3D7D57}" type="presParOf" srcId="{E3B44210-D378-4685-ACB2-11132EAD8073}" destId="{1E9A4881-E8AE-404D-B7D8-AC028B250EB5}" srcOrd="2" destOrd="0" presId="urn:microsoft.com/office/officeart/2009/3/layout/HorizontalOrganizationChart"/>
    <dgm:cxn modelId="{CA7B84F7-916E-44D7-823F-4110067FC878}" type="presParOf" srcId="{2B9EF57E-0468-45B1-82B7-8E09858DB29A}" destId="{BE169984-B7E0-4801-A6BD-B66F2367B207}" srcOrd="6" destOrd="0" presId="urn:microsoft.com/office/officeart/2009/3/layout/HorizontalOrganizationChart"/>
    <dgm:cxn modelId="{51FF8278-90DE-4854-AE71-117EC519D4E3}" type="presParOf" srcId="{2B9EF57E-0468-45B1-82B7-8E09858DB29A}" destId="{2981A92E-D32F-40A8-8386-5938A2C3AE5D}" srcOrd="7" destOrd="0" presId="urn:microsoft.com/office/officeart/2009/3/layout/HorizontalOrganizationChart"/>
    <dgm:cxn modelId="{14A25389-4813-46BB-9FC0-1AEC62B83D03}" type="presParOf" srcId="{2981A92E-D32F-40A8-8386-5938A2C3AE5D}" destId="{2B569F36-3CB6-481E-88BD-56EB94072B41}" srcOrd="0" destOrd="0" presId="urn:microsoft.com/office/officeart/2009/3/layout/HorizontalOrganizationChart"/>
    <dgm:cxn modelId="{8D183B41-AF5A-4F55-806D-3865C09C80B0}" type="presParOf" srcId="{2B569F36-3CB6-481E-88BD-56EB94072B41}" destId="{467A58DD-1EC5-4DA2-A223-E249C564BC1C}" srcOrd="0" destOrd="0" presId="urn:microsoft.com/office/officeart/2009/3/layout/HorizontalOrganizationChart"/>
    <dgm:cxn modelId="{53A656A4-F8E7-49B9-81E6-C74EDA988AC5}" type="presParOf" srcId="{2B569F36-3CB6-481E-88BD-56EB94072B41}" destId="{A9FA994C-B163-4CB2-BCB6-66FB9451CD17}" srcOrd="1" destOrd="0" presId="urn:microsoft.com/office/officeart/2009/3/layout/HorizontalOrganizationChart"/>
    <dgm:cxn modelId="{96FB113C-F42F-41ED-AB38-68A8CB351E71}" type="presParOf" srcId="{2981A92E-D32F-40A8-8386-5938A2C3AE5D}" destId="{42082BAD-4487-426D-8512-49E5437C6096}" srcOrd="1" destOrd="0" presId="urn:microsoft.com/office/officeart/2009/3/layout/HorizontalOrganizationChart"/>
    <dgm:cxn modelId="{E3A57DA4-04ED-46DD-9CEC-9664C6D39417}" type="presParOf" srcId="{2981A92E-D32F-40A8-8386-5938A2C3AE5D}" destId="{C8809732-9291-4FEC-A354-F86E41085730}" srcOrd="2" destOrd="0" presId="urn:microsoft.com/office/officeart/2009/3/layout/HorizontalOrganizationChart"/>
    <dgm:cxn modelId="{6DCDD654-553B-4405-9743-6999B5DDD2A7}" type="presParOf" srcId="{2B9EF57E-0468-45B1-82B7-8E09858DB29A}" destId="{6C25F5B5-5314-4372-BFE0-1A7861B4AA8F}" srcOrd="8" destOrd="0" presId="urn:microsoft.com/office/officeart/2009/3/layout/HorizontalOrganizationChart"/>
    <dgm:cxn modelId="{DD1C4DE6-DDE0-4AB1-8158-6E00AB367E3C}" type="presParOf" srcId="{2B9EF57E-0468-45B1-82B7-8E09858DB29A}" destId="{16699661-6F48-472B-BA54-953A637BFA4E}" srcOrd="9" destOrd="0" presId="urn:microsoft.com/office/officeart/2009/3/layout/HorizontalOrganizationChart"/>
    <dgm:cxn modelId="{432FFCCA-10FF-4CDC-BBAC-EF3161E469FF}" type="presParOf" srcId="{16699661-6F48-472B-BA54-953A637BFA4E}" destId="{5038286E-C93C-4F44-A82C-5B0C93A50828}" srcOrd="0" destOrd="0" presId="urn:microsoft.com/office/officeart/2009/3/layout/HorizontalOrganizationChart"/>
    <dgm:cxn modelId="{2C196CA0-2E90-4BB9-AF3B-FB42B19058F5}" type="presParOf" srcId="{5038286E-C93C-4F44-A82C-5B0C93A50828}" destId="{3AF023B1-58A1-4135-A3BC-E4407A16DC88}" srcOrd="0" destOrd="0" presId="urn:microsoft.com/office/officeart/2009/3/layout/HorizontalOrganizationChart"/>
    <dgm:cxn modelId="{D4E3BC6D-FE62-443A-81E8-0DF385379E90}" type="presParOf" srcId="{5038286E-C93C-4F44-A82C-5B0C93A50828}" destId="{1EE8D4F3-EFB9-44CB-8D58-5BB990E236C1}" srcOrd="1" destOrd="0" presId="urn:microsoft.com/office/officeart/2009/3/layout/HorizontalOrganizationChart"/>
    <dgm:cxn modelId="{B94AF214-7009-4D0B-9A60-8BE2CFCF11CF}" type="presParOf" srcId="{16699661-6F48-472B-BA54-953A637BFA4E}" destId="{94FD4FC8-F123-40B9-ACCA-6847ACABE660}" srcOrd="1" destOrd="0" presId="urn:microsoft.com/office/officeart/2009/3/layout/HorizontalOrganizationChart"/>
    <dgm:cxn modelId="{CE16770F-7124-4A75-B5D8-FEA850F58E5A}" type="presParOf" srcId="{16699661-6F48-472B-BA54-953A637BFA4E}" destId="{2A847923-739D-49A1-8E84-754ECB7B9DDB}" srcOrd="2" destOrd="0" presId="urn:microsoft.com/office/officeart/2009/3/layout/HorizontalOrganizationChart"/>
    <dgm:cxn modelId="{C69AE406-1B96-4F7C-A88D-370373E241C2}" type="presParOf" srcId="{2B9EF57E-0468-45B1-82B7-8E09858DB29A}" destId="{E40FB179-3E92-4971-995B-834954264C7B}" srcOrd="10" destOrd="0" presId="urn:microsoft.com/office/officeart/2009/3/layout/HorizontalOrganizationChart"/>
    <dgm:cxn modelId="{9881EBAB-2FB2-458E-B793-62DE8A190DE5}" type="presParOf" srcId="{2B9EF57E-0468-45B1-82B7-8E09858DB29A}" destId="{3B8AC476-2117-457B-A6AF-2225AA9DE574}" srcOrd="11" destOrd="0" presId="urn:microsoft.com/office/officeart/2009/3/layout/HorizontalOrganizationChart"/>
    <dgm:cxn modelId="{3FABF8C9-929B-404A-BBE8-6E47C35127EA}" type="presParOf" srcId="{3B8AC476-2117-457B-A6AF-2225AA9DE574}" destId="{E5401443-EEAE-45E6-9840-8692A0D23143}" srcOrd="0" destOrd="0" presId="urn:microsoft.com/office/officeart/2009/3/layout/HorizontalOrganizationChart"/>
    <dgm:cxn modelId="{20784975-1B93-41E5-BC89-DC93DF1FAF3E}" type="presParOf" srcId="{E5401443-EEAE-45E6-9840-8692A0D23143}" destId="{C85309F4-DFCD-412E-9F42-9F7B1322D74D}" srcOrd="0" destOrd="0" presId="urn:microsoft.com/office/officeart/2009/3/layout/HorizontalOrganizationChart"/>
    <dgm:cxn modelId="{796C2B67-DCD4-4B61-8858-9FCCC153E6FE}" type="presParOf" srcId="{E5401443-EEAE-45E6-9840-8692A0D23143}" destId="{1C0C6C55-4234-46C9-A98D-D0E38C60BC9A}" srcOrd="1" destOrd="0" presId="urn:microsoft.com/office/officeart/2009/3/layout/HorizontalOrganizationChart"/>
    <dgm:cxn modelId="{2A7CE06B-6F1E-4884-BF8F-37504C8565AB}" type="presParOf" srcId="{3B8AC476-2117-457B-A6AF-2225AA9DE574}" destId="{97C55468-120A-4468-81FD-DC7A69D873D1}" srcOrd="1" destOrd="0" presId="urn:microsoft.com/office/officeart/2009/3/layout/HorizontalOrganizationChart"/>
    <dgm:cxn modelId="{FE3F13CC-3F1A-486D-9576-DA37DE48CB5B}" type="presParOf" srcId="{3B8AC476-2117-457B-A6AF-2225AA9DE574}" destId="{B89F6CC4-63A0-4D17-A77B-E07AAF92BC70}" srcOrd="2" destOrd="0" presId="urn:microsoft.com/office/officeart/2009/3/layout/HorizontalOrganizationChart"/>
    <dgm:cxn modelId="{1620CA18-BA0D-42B3-8722-04C2F8EFB66D}" type="presParOf" srcId="{2B9EF57E-0468-45B1-82B7-8E09858DB29A}" destId="{36479F73-53CA-40AE-922B-6AFD027F8287}" srcOrd="12" destOrd="0" presId="urn:microsoft.com/office/officeart/2009/3/layout/HorizontalOrganizationChart"/>
    <dgm:cxn modelId="{7B6BD622-88C9-4630-96DF-5A3F4A4FD47B}" type="presParOf" srcId="{2B9EF57E-0468-45B1-82B7-8E09858DB29A}" destId="{8E520678-4A8C-4C44-BFDD-DF3726396557}" srcOrd="13" destOrd="0" presId="urn:microsoft.com/office/officeart/2009/3/layout/HorizontalOrganizationChart"/>
    <dgm:cxn modelId="{5746E5FF-B370-4000-A44F-BD5931924AA5}" type="presParOf" srcId="{8E520678-4A8C-4C44-BFDD-DF3726396557}" destId="{35C369A3-BA9E-468D-8F62-B50F81214763}" srcOrd="0" destOrd="0" presId="urn:microsoft.com/office/officeart/2009/3/layout/HorizontalOrganizationChart"/>
    <dgm:cxn modelId="{057DD45F-AD1D-49F2-AC36-A666B2947BEE}" type="presParOf" srcId="{35C369A3-BA9E-468D-8F62-B50F81214763}" destId="{47F58DC3-8EB0-4C6D-A850-59970E8D73DE}" srcOrd="0" destOrd="0" presId="urn:microsoft.com/office/officeart/2009/3/layout/HorizontalOrganizationChart"/>
    <dgm:cxn modelId="{0CC7B9D5-0677-4AC3-93FD-24A83F7AA986}" type="presParOf" srcId="{35C369A3-BA9E-468D-8F62-B50F81214763}" destId="{810412BC-D1D0-4C1C-BF3A-DE3F50C3821B}" srcOrd="1" destOrd="0" presId="urn:microsoft.com/office/officeart/2009/3/layout/HorizontalOrganizationChart"/>
    <dgm:cxn modelId="{1624FBA9-6D30-47FF-A32E-743B220FC423}" type="presParOf" srcId="{8E520678-4A8C-4C44-BFDD-DF3726396557}" destId="{F1AA804D-7658-486D-B06E-9C5DC4E5300F}" srcOrd="1" destOrd="0" presId="urn:microsoft.com/office/officeart/2009/3/layout/HorizontalOrganizationChart"/>
    <dgm:cxn modelId="{13952B72-BF6C-4A4E-869E-9F5C5B6D9E05}" type="presParOf" srcId="{8E520678-4A8C-4C44-BFDD-DF3726396557}" destId="{83788EA7-8655-4DA2-A5EA-4D99EC364990}" srcOrd="2" destOrd="0" presId="urn:microsoft.com/office/officeart/2009/3/layout/HorizontalOrganizationChart"/>
    <dgm:cxn modelId="{0CFD06DF-AB8B-46DD-9AB1-A3ACE588C6CC}" type="presParOf" srcId="{FC633BA0-2258-43A3-B661-8A14353F8A9E}" destId="{D6893E84-0F44-4359-9795-8F811237ED2E}"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262975-4B24-4EF1-ADEE-F0BD934EC52D}"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US"/>
        </a:p>
      </dgm:t>
    </dgm:pt>
    <dgm:pt modelId="{BE920ED5-A7C8-4776-A71D-23723A1FFA54}">
      <dgm:prSet phldrT="[Text]"/>
      <dgm:spPr/>
      <dgm:t>
        <a:bodyPr/>
        <a:lstStyle/>
        <a:p>
          <a:r>
            <a:rPr lang="en-US" dirty="0"/>
            <a:t>Division Boards</a:t>
          </a:r>
        </a:p>
      </dgm:t>
    </dgm:pt>
    <dgm:pt modelId="{B298109A-A281-41DC-9A2E-6A59233480ED}" type="parTrans" cxnId="{0560CA3B-1B13-4315-9C0D-9A1C908A1970}">
      <dgm:prSet/>
      <dgm:spPr/>
      <dgm:t>
        <a:bodyPr/>
        <a:lstStyle/>
        <a:p>
          <a:endParaRPr lang="en-US"/>
        </a:p>
      </dgm:t>
    </dgm:pt>
    <dgm:pt modelId="{A1457CCF-987A-4FCA-BC10-DE574699AD4F}" type="sibTrans" cxnId="{0560CA3B-1B13-4315-9C0D-9A1C908A1970}">
      <dgm:prSet/>
      <dgm:spPr/>
      <dgm:t>
        <a:bodyPr/>
        <a:lstStyle/>
        <a:p>
          <a:endParaRPr lang="en-US"/>
        </a:p>
      </dgm:t>
    </dgm:pt>
    <dgm:pt modelId="{2169C794-4AEA-4A45-8B9B-3ED7CFC5562C}">
      <dgm:prSet phldrT="[Text]"/>
      <dgm:spPr/>
      <dgm:t>
        <a:bodyPr/>
        <a:lstStyle/>
        <a:p>
          <a:r>
            <a:rPr lang="en-US" dirty="0"/>
            <a:t>Bus Ops</a:t>
          </a:r>
        </a:p>
      </dgm:t>
    </dgm:pt>
    <dgm:pt modelId="{E5D4B8C8-B820-47D0-B0C3-F9C863E9ED82}" type="parTrans" cxnId="{E8002A55-90B3-42ED-BD61-5BBCF8644B78}">
      <dgm:prSet/>
      <dgm:spPr/>
      <dgm:t>
        <a:bodyPr/>
        <a:lstStyle/>
        <a:p>
          <a:endParaRPr lang="en-US"/>
        </a:p>
      </dgm:t>
    </dgm:pt>
    <dgm:pt modelId="{3E0B6266-EA8D-4193-A90E-C28FF668D19F}" type="sibTrans" cxnId="{E8002A55-90B3-42ED-BD61-5BBCF8644B78}">
      <dgm:prSet/>
      <dgm:spPr/>
      <dgm:t>
        <a:bodyPr/>
        <a:lstStyle/>
        <a:p>
          <a:endParaRPr lang="en-US"/>
        </a:p>
      </dgm:t>
    </dgm:pt>
    <dgm:pt modelId="{11013B34-309E-4AE6-B724-FCFF0B71488E}">
      <dgm:prSet phldrT="[Text]"/>
      <dgm:spPr/>
      <dgm:t>
        <a:bodyPr/>
        <a:lstStyle/>
        <a:p>
          <a:r>
            <a:rPr lang="en-US" dirty="0"/>
            <a:t>TFD</a:t>
          </a:r>
        </a:p>
      </dgm:t>
    </dgm:pt>
    <dgm:pt modelId="{1938399E-08C9-41C4-904A-CC44DB0420B7}" type="parTrans" cxnId="{22A5CEAF-7C99-4358-8C58-EA4033D27D47}">
      <dgm:prSet/>
      <dgm:spPr/>
      <dgm:t>
        <a:bodyPr/>
        <a:lstStyle/>
        <a:p>
          <a:endParaRPr lang="en-US"/>
        </a:p>
      </dgm:t>
    </dgm:pt>
    <dgm:pt modelId="{0F1FCC05-02D7-4A05-AF6D-F531B8700CEC}" type="sibTrans" cxnId="{22A5CEAF-7C99-4358-8C58-EA4033D27D47}">
      <dgm:prSet/>
      <dgm:spPr/>
      <dgm:t>
        <a:bodyPr/>
        <a:lstStyle/>
        <a:p>
          <a:endParaRPr lang="en-US"/>
        </a:p>
      </dgm:t>
    </dgm:pt>
    <dgm:pt modelId="{9034A3B4-8DB7-4FD3-AB92-DFF33F5B05F8}">
      <dgm:prSet phldrT="[Text]"/>
      <dgm:spPr/>
      <dgm:t>
        <a:bodyPr/>
        <a:lstStyle/>
        <a:p>
          <a:r>
            <a:rPr lang="en-US" dirty="0"/>
            <a:t>VM</a:t>
          </a:r>
        </a:p>
      </dgm:t>
    </dgm:pt>
    <dgm:pt modelId="{89DC50AD-042A-436B-B1CD-D55E34631E88}" type="parTrans" cxnId="{6BA8F73E-49E7-4233-89D2-B7ACD1E8D859}">
      <dgm:prSet/>
      <dgm:spPr/>
      <dgm:t>
        <a:bodyPr/>
        <a:lstStyle/>
        <a:p>
          <a:endParaRPr lang="en-US"/>
        </a:p>
      </dgm:t>
    </dgm:pt>
    <dgm:pt modelId="{30523925-94EA-4794-AB79-9137AEF10DC3}" type="sibTrans" cxnId="{6BA8F73E-49E7-4233-89D2-B7ACD1E8D859}">
      <dgm:prSet/>
      <dgm:spPr/>
      <dgm:t>
        <a:bodyPr/>
        <a:lstStyle/>
        <a:p>
          <a:endParaRPr lang="en-US"/>
        </a:p>
      </dgm:t>
    </dgm:pt>
    <dgm:pt modelId="{0199C2B8-2616-4295-B8FB-2660DAF0B786}">
      <dgm:prSet phldrT="[Text]"/>
      <dgm:spPr/>
      <dgm:t>
        <a:bodyPr/>
        <a:lstStyle/>
        <a:p>
          <a:r>
            <a:rPr lang="en-US" dirty="0"/>
            <a:t>Rail</a:t>
          </a:r>
        </a:p>
      </dgm:t>
    </dgm:pt>
    <dgm:pt modelId="{4A93A179-BA79-4034-9598-518F32576817}" type="parTrans" cxnId="{BF9FCD8B-CC6E-4C9F-BB57-AE764356DE2A}">
      <dgm:prSet/>
      <dgm:spPr/>
      <dgm:t>
        <a:bodyPr/>
        <a:lstStyle/>
        <a:p>
          <a:endParaRPr lang="en-US"/>
        </a:p>
      </dgm:t>
    </dgm:pt>
    <dgm:pt modelId="{BA06D9C0-09FB-43CA-B9D0-4156B7E3EE57}" type="sibTrans" cxnId="{BF9FCD8B-CC6E-4C9F-BB57-AE764356DE2A}">
      <dgm:prSet/>
      <dgm:spPr/>
      <dgm:t>
        <a:bodyPr/>
        <a:lstStyle/>
        <a:p>
          <a:endParaRPr lang="en-US"/>
        </a:p>
      </dgm:t>
    </dgm:pt>
    <dgm:pt modelId="{F0F8A77F-F046-43F1-A811-0F639ACC5B0F}">
      <dgm:prSet phldrT="[Text]"/>
      <dgm:spPr/>
      <dgm:t>
        <a:bodyPr/>
        <a:lstStyle/>
        <a:p>
          <a:r>
            <a:rPr lang="en-US" dirty="0"/>
            <a:t>Marine</a:t>
          </a:r>
        </a:p>
      </dgm:t>
    </dgm:pt>
    <dgm:pt modelId="{F904F690-7276-4316-876B-DC8F14F24F34}" type="parTrans" cxnId="{5E4C82CE-EC85-4E1E-BBD4-4517A4942424}">
      <dgm:prSet/>
      <dgm:spPr/>
      <dgm:t>
        <a:bodyPr/>
        <a:lstStyle/>
        <a:p>
          <a:endParaRPr lang="en-US"/>
        </a:p>
      </dgm:t>
    </dgm:pt>
    <dgm:pt modelId="{9CAB15EC-D362-4DC8-AC25-D4E12B571DDF}" type="sibTrans" cxnId="{5E4C82CE-EC85-4E1E-BBD4-4517A4942424}">
      <dgm:prSet/>
      <dgm:spPr/>
      <dgm:t>
        <a:bodyPr/>
        <a:lstStyle/>
        <a:p>
          <a:endParaRPr lang="en-US"/>
        </a:p>
      </dgm:t>
    </dgm:pt>
    <dgm:pt modelId="{AFFE6DCF-1CA2-42EF-8DE5-1F16825848C4}">
      <dgm:prSet phldrT="[Text]"/>
      <dgm:spPr/>
      <dgm:t>
        <a:bodyPr/>
        <a:lstStyle/>
        <a:p>
          <a:r>
            <a:rPr lang="en-US" dirty="0"/>
            <a:t>Mobility</a:t>
          </a:r>
        </a:p>
      </dgm:t>
    </dgm:pt>
    <dgm:pt modelId="{7F25615A-1B36-499A-BB27-74D602914DA0}" type="parTrans" cxnId="{E94E333F-D838-4DFA-8964-F4BAEC3934B7}">
      <dgm:prSet/>
      <dgm:spPr/>
      <dgm:t>
        <a:bodyPr/>
        <a:lstStyle/>
        <a:p>
          <a:endParaRPr lang="en-US"/>
        </a:p>
      </dgm:t>
    </dgm:pt>
    <dgm:pt modelId="{3926C6D7-0963-4F12-84FF-B82A0F65D71D}" type="sibTrans" cxnId="{E94E333F-D838-4DFA-8964-F4BAEC3934B7}">
      <dgm:prSet/>
      <dgm:spPr/>
      <dgm:t>
        <a:bodyPr/>
        <a:lstStyle/>
        <a:p>
          <a:endParaRPr lang="en-US"/>
        </a:p>
      </dgm:t>
    </dgm:pt>
    <dgm:pt modelId="{B69EE80E-5ADD-4493-8186-98C3469407AD}">
      <dgm:prSet phldrT="[Text]"/>
      <dgm:spPr/>
      <dgm:t>
        <a:bodyPr/>
        <a:lstStyle/>
        <a:p>
          <a:r>
            <a:rPr lang="en-US" dirty="0"/>
            <a:t>Capital</a:t>
          </a:r>
        </a:p>
      </dgm:t>
    </dgm:pt>
    <dgm:pt modelId="{8F9FEA50-E817-49E4-BB23-F976C9159CA7}" type="parTrans" cxnId="{794E91C4-3CB7-4A84-BD3D-6C9F7E86F068}">
      <dgm:prSet/>
      <dgm:spPr/>
      <dgm:t>
        <a:bodyPr/>
        <a:lstStyle/>
        <a:p>
          <a:endParaRPr lang="en-US"/>
        </a:p>
      </dgm:t>
    </dgm:pt>
    <dgm:pt modelId="{15FC064F-801B-44FE-A10A-62039029D285}" type="sibTrans" cxnId="{794E91C4-3CB7-4A84-BD3D-6C9F7E86F068}">
      <dgm:prSet/>
      <dgm:spPr/>
      <dgm:t>
        <a:bodyPr/>
        <a:lstStyle/>
        <a:p>
          <a:endParaRPr lang="en-US"/>
        </a:p>
      </dgm:t>
    </dgm:pt>
    <dgm:pt modelId="{E4C27BBB-A38D-4D86-B1B1-68866FBA3A20}">
      <dgm:prSet phldrT="[Text]"/>
      <dgm:spPr/>
      <dgm:t>
        <a:bodyPr/>
        <a:lstStyle/>
        <a:p>
          <a:r>
            <a:rPr lang="en-US" dirty="0"/>
            <a:t>F&amp;A</a:t>
          </a:r>
        </a:p>
      </dgm:t>
    </dgm:pt>
    <dgm:pt modelId="{927FF69C-70B9-4B95-8811-23AF49E15982}" type="parTrans" cxnId="{657FF444-C0B1-4462-A823-421C67B8F4C1}">
      <dgm:prSet/>
      <dgm:spPr/>
      <dgm:t>
        <a:bodyPr/>
        <a:lstStyle/>
        <a:p>
          <a:endParaRPr lang="en-US"/>
        </a:p>
      </dgm:t>
    </dgm:pt>
    <dgm:pt modelId="{4D05D890-80AA-4E1B-B05D-EA3A392030BF}" type="sibTrans" cxnId="{657FF444-C0B1-4462-A823-421C67B8F4C1}">
      <dgm:prSet/>
      <dgm:spPr/>
      <dgm:t>
        <a:bodyPr/>
        <a:lstStyle/>
        <a:p>
          <a:endParaRPr lang="en-US"/>
        </a:p>
      </dgm:t>
    </dgm:pt>
    <dgm:pt modelId="{F975E939-698B-4596-836D-C3F82CF08FAF}">
      <dgm:prSet phldrT="[Text]"/>
      <dgm:spPr/>
      <dgm:t>
        <a:bodyPr/>
        <a:lstStyle/>
        <a:p>
          <a:r>
            <a:rPr lang="en-US" dirty="0"/>
            <a:t>Emp Services</a:t>
          </a:r>
        </a:p>
      </dgm:t>
    </dgm:pt>
    <dgm:pt modelId="{A9A83C8F-C6FF-4645-A6BE-C3DC2145E3A7}" type="parTrans" cxnId="{2F8F1E1A-C14E-4B49-A31D-05A64DCD4FB4}">
      <dgm:prSet/>
      <dgm:spPr/>
      <dgm:t>
        <a:bodyPr/>
        <a:lstStyle/>
        <a:p>
          <a:endParaRPr lang="en-US"/>
        </a:p>
      </dgm:t>
    </dgm:pt>
    <dgm:pt modelId="{9A33E07D-0115-4908-AF70-504B81A1C337}" type="sibTrans" cxnId="{2F8F1E1A-C14E-4B49-A31D-05A64DCD4FB4}">
      <dgm:prSet/>
      <dgm:spPr/>
      <dgm:t>
        <a:bodyPr/>
        <a:lstStyle/>
        <a:p>
          <a:endParaRPr lang="en-US"/>
        </a:p>
      </dgm:t>
    </dgm:pt>
    <dgm:pt modelId="{70FB0E5A-9DE4-4E9E-8F9C-1B802BC4DF54}">
      <dgm:prSet phldrT="[Text]"/>
      <dgm:spPr/>
      <dgm:t>
        <a:bodyPr/>
        <a:lstStyle/>
        <a:p>
          <a:r>
            <a:rPr lang="en-US" dirty="0"/>
            <a:t>Safety &amp; Security</a:t>
          </a:r>
        </a:p>
      </dgm:t>
    </dgm:pt>
    <dgm:pt modelId="{E19B8FDA-6BC7-4745-A52D-696BC6E9E8EC}" type="parTrans" cxnId="{0B9045DF-3189-4342-840E-CF27FAD497C0}">
      <dgm:prSet/>
      <dgm:spPr/>
      <dgm:t>
        <a:bodyPr/>
        <a:lstStyle/>
        <a:p>
          <a:endParaRPr lang="en-US"/>
        </a:p>
      </dgm:t>
    </dgm:pt>
    <dgm:pt modelId="{5FAB67B6-DF55-47BF-9F23-88034F1FB9D4}" type="sibTrans" cxnId="{0B9045DF-3189-4342-840E-CF27FAD497C0}">
      <dgm:prSet/>
      <dgm:spPr/>
      <dgm:t>
        <a:bodyPr/>
        <a:lstStyle/>
        <a:p>
          <a:endParaRPr lang="en-US"/>
        </a:p>
      </dgm:t>
    </dgm:pt>
    <dgm:pt modelId="{2702DC20-805B-4C7A-84C9-4A52386F0643}" type="pres">
      <dgm:prSet presAssocID="{2F262975-4B24-4EF1-ADEE-F0BD934EC52D}" presName="hierChild1" presStyleCnt="0">
        <dgm:presLayoutVars>
          <dgm:orgChart val="1"/>
          <dgm:chPref val="1"/>
          <dgm:dir/>
          <dgm:animOne val="branch"/>
          <dgm:animLvl val="lvl"/>
          <dgm:resizeHandles/>
        </dgm:presLayoutVars>
      </dgm:prSet>
      <dgm:spPr/>
    </dgm:pt>
    <dgm:pt modelId="{FC633BA0-2258-43A3-B661-8A14353F8A9E}" type="pres">
      <dgm:prSet presAssocID="{BE920ED5-A7C8-4776-A71D-23723A1FFA54}" presName="hierRoot1" presStyleCnt="0">
        <dgm:presLayoutVars>
          <dgm:hierBranch val="init"/>
        </dgm:presLayoutVars>
      </dgm:prSet>
      <dgm:spPr/>
    </dgm:pt>
    <dgm:pt modelId="{7EC3163E-3802-47A5-BA18-D36B3889B800}" type="pres">
      <dgm:prSet presAssocID="{BE920ED5-A7C8-4776-A71D-23723A1FFA54}" presName="rootComposite1" presStyleCnt="0"/>
      <dgm:spPr/>
    </dgm:pt>
    <dgm:pt modelId="{77ADA838-CD32-4BB6-AEE4-E0741D825F1C}" type="pres">
      <dgm:prSet presAssocID="{BE920ED5-A7C8-4776-A71D-23723A1FFA54}" presName="rootText1" presStyleLbl="node0" presStyleIdx="0" presStyleCnt="1">
        <dgm:presLayoutVars>
          <dgm:chPref val="3"/>
        </dgm:presLayoutVars>
      </dgm:prSet>
      <dgm:spPr/>
    </dgm:pt>
    <dgm:pt modelId="{D1E169A1-23D3-4A34-9F2F-586D0A81401E}" type="pres">
      <dgm:prSet presAssocID="{BE920ED5-A7C8-4776-A71D-23723A1FFA54}" presName="rootConnector1" presStyleLbl="node1" presStyleIdx="0" presStyleCnt="0"/>
      <dgm:spPr/>
    </dgm:pt>
    <dgm:pt modelId="{2B9EF57E-0468-45B1-82B7-8E09858DB29A}" type="pres">
      <dgm:prSet presAssocID="{BE920ED5-A7C8-4776-A71D-23723A1FFA54}" presName="hierChild2" presStyleCnt="0"/>
      <dgm:spPr/>
    </dgm:pt>
    <dgm:pt modelId="{91B052CD-5121-49AB-89A9-D5BFD79C1C33}" type="pres">
      <dgm:prSet presAssocID="{E5D4B8C8-B820-47D0-B0C3-F9C863E9ED82}" presName="Name64" presStyleLbl="parChTrans1D2" presStyleIdx="0" presStyleCnt="10"/>
      <dgm:spPr/>
    </dgm:pt>
    <dgm:pt modelId="{485AA1F0-FDF3-45ED-A314-8D115244498F}" type="pres">
      <dgm:prSet presAssocID="{2169C794-4AEA-4A45-8B9B-3ED7CFC5562C}" presName="hierRoot2" presStyleCnt="0">
        <dgm:presLayoutVars>
          <dgm:hierBranch val="init"/>
        </dgm:presLayoutVars>
      </dgm:prSet>
      <dgm:spPr/>
    </dgm:pt>
    <dgm:pt modelId="{77E4BD98-E0C9-43AF-AFC3-6322F0490200}" type="pres">
      <dgm:prSet presAssocID="{2169C794-4AEA-4A45-8B9B-3ED7CFC5562C}" presName="rootComposite" presStyleCnt="0"/>
      <dgm:spPr/>
    </dgm:pt>
    <dgm:pt modelId="{3AF497F8-DB36-4FEA-A0A7-744B3ACC9798}" type="pres">
      <dgm:prSet presAssocID="{2169C794-4AEA-4A45-8B9B-3ED7CFC5562C}" presName="rootText" presStyleLbl="node2" presStyleIdx="0" presStyleCnt="10">
        <dgm:presLayoutVars>
          <dgm:chPref val="3"/>
        </dgm:presLayoutVars>
      </dgm:prSet>
      <dgm:spPr/>
    </dgm:pt>
    <dgm:pt modelId="{F5F333A4-0A89-4777-85C0-55A93834A2E6}" type="pres">
      <dgm:prSet presAssocID="{2169C794-4AEA-4A45-8B9B-3ED7CFC5562C}" presName="rootConnector" presStyleLbl="node2" presStyleIdx="0" presStyleCnt="10"/>
      <dgm:spPr/>
    </dgm:pt>
    <dgm:pt modelId="{0A2C2AD5-387D-4DC5-BF67-8068BBF00FC5}" type="pres">
      <dgm:prSet presAssocID="{2169C794-4AEA-4A45-8B9B-3ED7CFC5562C}" presName="hierChild4" presStyleCnt="0"/>
      <dgm:spPr/>
    </dgm:pt>
    <dgm:pt modelId="{11D22A4A-2088-4E19-8D00-BE69D70CCA87}" type="pres">
      <dgm:prSet presAssocID="{2169C794-4AEA-4A45-8B9B-3ED7CFC5562C}" presName="hierChild5" presStyleCnt="0"/>
      <dgm:spPr/>
    </dgm:pt>
    <dgm:pt modelId="{B8F5DF38-EFF6-47AE-ABD4-C4611E46614B}" type="pres">
      <dgm:prSet presAssocID="{1938399E-08C9-41C4-904A-CC44DB0420B7}" presName="Name64" presStyleLbl="parChTrans1D2" presStyleIdx="1" presStyleCnt="10"/>
      <dgm:spPr/>
    </dgm:pt>
    <dgm:pt modelId="{5BAA8D83-8073-4B56-B4AC-27E8C46FFE6A}" type="pres">
      <dgm:prSet presAssocID="{11013B34-309E-4AE6-B724-FCFF0B71488E}" presName="hierRoot2" presStyleCnt="0">
        <dgm:presLayoutVars>
          <dgm:hierBranch val="init"/>
        </dgm:presLayoutVars>
      </dgm:prSet>
      <dgm:spPr/>
    </dgm:pt>
    <dgm:pt modelId="{3426DA2A-8B98-48AF-B5AF-A5BF6ADAA2FE}" type="pres">
      <dgm:prSet presAssocID="{11013B34-309E-4AE6-B724-FCFF0B71488E}" presName="rootComposite" presStyleCnt="0"/>
      <dgm:spPr/>
    </dgm:pt>
    <dgm:pt modelId="{5E5D463F-8325-4621-8054-A9412322E419}" type="pres">
      <dgm:prSet presAssocID="{11013B34-309E-4AE6-B724-FCFF0B71488E}" presName="rootText" presStyleLbl="node2" presStyleIdx="1" presStyleCnt="10">
        <dgm:presLayoutVars>
          <dgm:chPref val="3"/>
        </dgm:presLayoutVars>
      </dgm:prSet>
      <dgm:spPr/>
    </dgm:pt>
    <dgm:pt modelId="{3935DC9E-C751-4CF1-9A13-CBE71BF878D8}" type="pres">
      <dgm:prSet presAssocID="{11013B34-309E-4AE6-B724-FCFF0B71488E}" presName="rootConnector" presStyleLbl="node2" presStyleIdx="1" presStyleCnt="10"/>
      <dgm:spPr/>
    </dgm:pt>
    <dgm:pt modelId="{16A00389-B314-45A5-93C5-3AB8002C1DB8}" type="pres">
      <dgm:prSet presAssocID="{11013B34-309E-4AE6-B724-FCFF0B71488E}" presName="hierChild4" presStyleCnt="0"/>
      <dgm:spPr/>
    </dgm:pt>
    <dgm:pt modelId="{AB58BBFE-4C2A-4625-A504-E5DC58F50D11}" type="pres">
      <dgm:prSet presAssocID="{11013B34-309E-4AE6-B724-FCFF0B71488E}" presName="hierChild5" presStyleCnt="0"/>
      <dgm:spPr/>
    </dgm:pt>
    <dgm:pt modelId="{42F696AB-9BA2-4C24-A756-81065FFDBECA}" type="pres">
      <dgm:prSet presAssocID="{89DC50AD-042A-436B-B1CD-D55E34631E88}" presName="Name64" presStyleLbl="parChTrans1D2" presStyleIdx="2" presStyleCnt="10"/>
      <dgm:spPr/>
    </dgm:pt>
    <dgm:pt modelId="{A3C6C509-5F5B-47F0-8242-D547AA958352}" type="pres">
      <dgm:prSet presAssocID="{9034A3B4-8DB7-4FD3-AB92-DFF33F5B05F8}" presName="hierRoot2" presStyleCnt="0">
        <dgm:presLayoutVars>
          <dgm:hierBranch val="init"/>
        </dgm:presLayoutVars>
      </dgm:prSet>
      <dgm:spPr/>
    </dgm:pt>
    <dgm:pt modelId="{F01A1FA6-3927-43FB-A389-18F808FCCB36}" type="pres">
      <dgm:prSet presAssocID="{9034A3B4-8DB7-4FD3-AB92-DFF33F5B05F8}" presName="rootComposite" presStyleCnt="0"/>
      <dgm:spPr/>
    </dgm:pt>
    <dgm:pt modelId="{FCDE83D2-82FD-42DC-8E0C-B04209073644}" type="pres">
      <dgm:prSet presAssocID="{9034A3B4-8DB7-4FD3-AB92-DFF33F5B05F8}" presName="rootText" presStyleLbl="node2" presStyleIdx="2" presStyleCnt="10">
        <dgm:presLayoutVars>
          <dgm:chPref val="3"/>
        </dgm:presLayoutVars>
      </dgm:prSet>
      <dgm:spPr/>
    </dgm:pt>
    <dgm:pt modelId="{FACDFA28-B824-4492-A271-E8D73B504AE4}" type="pres">
      <dgm:prSet presAssocID="{9034A3B4-8DB7-4FD3-AB92-DFF33F5B05F8}" presName="rootConnector" presStyleLbl="node2" presStyleIdx="2" presStyleCnt="10"/>
      <dgm:spPr/>
    </dgm:pt>
    <dgm:pt modelId="{E2236E22-1C02-43F0-8484-7D37B658DCD8}" type="pres">
      <dgm:prSet presAssocID="{9034A3B4-8DB7-4FD3-AB92-DFF33F5B05F8}" presName="hierChild4" presStyleCnt="0"/>
      <dgm:spPr/>
    </dgm:pt>
    <dgm:pt modelId="{28FE2440-EDF4-45FA-887F-8ABB458CEA8F}" type="pres">
      <dgm:prSet presAssocID="{9034A3B4-8DB7-4FD3-AB92-DFF33F5B05F8}" presName="hierChild5" presStyleCnt="0"/>
      <dgm:spPr/>
    </dgm:pt>
    <dgm:pt modelId="{DB9FCD89-0F05-4EFA-AD99-0407CB240DF5}" type="pres">
      <dgm:prSet presAssocID="{4A93A179-BA79-4034-9598-518F32576817}" presName="Name64" presStyleLbl="parChTrans1D2" presStyleIdx="3" presStyleCnt="10"/>
      <dgm:spPr/>
    </dgm:pt>
    <dgm:pt modelId="{DA27E6FA-445B-48CC-9161-8623F25C478C}" type="pres">
      <dgm:prSet presAssocID="{0199C2B8-2616-4295-B8FB-2660DAF0B786}" presName="hierRoot2" presStyleCnt="0">
        <dgm:presLayoutVars>
          <dgm:hierBranch val="init"/>
        </dgm:presLayoutVars>
      </dgm:prSet>
      <dgm:spPr/>
    </dgm:pt>
    <dgm:pt modelId="{130747FB-F0FB-4088-AAC2-6632DE2EC1BF}" type="pres">
      <dgm:prSet presAssocID="{0199C2B8-2616-4295-B8FB-2660DAF0B786}" presName="rootComposite" presStyleCnt="0"/>
      <dgm:spPr/>
    </dgm:pt>
    <dgm:pt modelId="{34ED8A17-A559-4A19-B9E8-E51926928F1E}" type="pres">
      <dgm:prSet presAssocID="{0199C2B8-2616-4295-B8FB-2660DAF0B786}" presName="rootText" presStyleLbl="node2" presStyleIdx="3" presStyleCnt="10">
        <dgm:presLayoutVars>
          <dgm:chPref val="3"/>
        </dgm:presLayoutVars>
      </dgm:prSet>
      <dgm:spPr/>
    </dgm:pt>
    <dgm:pt modelId="{E94BBC6B-95DF-4247-83AC-771EFC929F26}" type="pres">
      <dgm:prSet presAssocID="{0199C2B8-2616-4295-B8FB-2660DAF0B786}" presName="rootConnector" presStyleLbl="node2" presStyleIdx="3" presStyleCnt="10"/>
      <dgm:spPr/>
    </dgm:pt>
    <dgm:pt modelId="{EC78435B-CFBC-44AC-B166-2C7118075DCE}" type="pres">
      <dgm:prSet presAssocID="{0199C2B8-2616-4295-B8FB-2660DAF0B786}" presName="hierChild4" presStyleCnt="0"/>
      <dgm:spPr/>
    </dgm:pt>
    <dgm:pt modelId="{0A74BB3B-A3DD-4532-AD95-26D3569DF870}" type="pres">
      <dgm:prSet presAssocID="{0199C2B8-2616-4295-B8FB-2660DAF0B786}" presName="hierChild5" presStyleCnt="0"/>
      <dgm:spPr/>
    </dgm:pt>
    <dgm:pt modelId="{9650CBB9-DF7C-4AF0-BEF4-F58F97C9CD73}" type="pres">
      <dgm:prSet presAssocID="{F904F690-7276-4316-876B-DC8F14F24F34}" presName="Name64" presStyleLbl="parChTrans1D2" presStyleIdx="4" presStyleCnt="10"/>
      <dgm:spPr/>
    </dgm:pt>
    <dgm:pt modelId="{8D372A09-DEBB-4EEF-81FD-E0BCEDC78A0D}" type="pres">
      <dgm:prSet presAssocID="{F0F8A77F-F046-43F1-A811-0F639ACC5B0F}" presName="hierRoot2" presStyleCnt="0">
        <dgm:presLayoutVars>
          <dgm:hierBranch val="init"/>
        </dgm:presLayoutVars>
      </dgm:prSet>
      <dgm:spPr/>
    </dgm:pt>
    <dgm:pt modelId="{01E051C3-4AB4-472B-AC0D-696A630FCB09}" type="pres">
      <dgm:prSet presAssocID="{F0F8A77F-F046-43F1-A811-0F639ACC5B0F}" presName="rootComposite" presStyleCnt="0"/>
      <dgm:spPr/>
    </dgm:pt>
    <dgm:pt modelId="{70CA3F77-FCFF-4278-8AC2-56B19BA286FD}" type="pres">
      <dgm:prSet presAssocID="{F0F8A77F-F046-43F1-A811-0F639ACC5B0F}" presName="rootText" presStyleLbl="node2" presStyleIdx="4" presStyleCnt="10">
        <dgm:presLayoutVars>
          <dgm:chPref val="3"/>
        </dgm:presLayoutVars>
      </dgm:prSet>
      <dgm:spPr/>
    </dgm:pt>
    <dgm:pt modelId="{70A0CDB3-8865-4913-8856-E61D48323EE2}" type="pres">
      <dgm:prSet presAssocID="{F0F8A77F-F046-43F1-A811-0F639ACC5B0F}" presName="rootConnector" presStyleLbl="node2" presStyleIdx="4" presStyleCnt="10"/>
      <dgm:spPr/>
    </dgm:pt>
    <dgm:pt modelId="{EC641D31-B0B4-453A-A057-E0DA590CC04B}" type="pres">
      <dgm:prSet presAssocID="{F0F8A77F-F046-43F1-A811-0F639ACC5B0F}" presName="hierChild4" presStyleCnt="0"/>
      <dgm:spPr/>
    </dgm:pt>
    <dgm:pt modelId="{EDC7E9B8-6F0A-4A57-92C7-57317D1F717C}" type="pres">
      <dgm:prSet presAssocID="{F0F8A77F-F046-43F1-A811-0F639ACC5B0F}" presName="hierChild5" presStyleCnt="0"/>
      <dgm:spPr/>
    </dgm:pt>
    <dgm:pt modelId="{4D0318A4-D37C-4FF2-8BFB-AF390D23D7AB}" type="pres">
      <dgm:prSet presAssocID="{7F25615A-1B36-499A-BB27-74D602914DA0}" presName="Name64" presStyleLbl="parChTrans1D2" presStyleIdx="5" presStyleCnt="10"/>
      <dgm:spPr/>
    </dgm:pt>
    <dgm:pt modelId="{B0F28E58-9091-4D88-A20B-87E0E3358431}" type="pres">
      <dgm:prSet presAssocID="{AFFE6DCF-1CA2-42EF-8DE5-1F16825848C4}" presName="hierRoot2" presStyleCnt="0">
        <dgm:presLayoutVars>
          <dgm:hierBranch val="init"/>
        </dgm:presLayoutVars>
      </dgm:prSet>
      <dgm:spPr/>
    </dgm:pt>
    <dgm:pt modelId="{C7341908-06CD-4AFB-BB94-F32B2C500EEE}" type="pres">
      <dgm:prSet presAssocID="{AFFE6DCF-1CA2-42EF-8DE5-1F16825848C4}" presName="rootComposite" presStyleCnt="0"/>
      <dgm:spPr/>
    </dgm:pt>
    <dgm:pt modelId="{05BCF248-6BED-4B4B-AAD7-F5453ACD0C20}" type="pres">
      <dgm:prSet presAssocID="{AFFE6DCF-1CA2-42EF-8DE5-1F16825848C4}" presName="rootText" presStyleLbl="node2" presStyleIdx="5" presStyleCnt="10">
        <dgm:presLayoutVars>
          <dgm:chPref val="3"/>
        </dgm:presLayoutVars>
      </dgm:prSet>
      <dgm:spPr/>
    </dgm:pt>
    <dgm:pt modelId="{CACF2A13-52E4-4498-8349-8CA5B82CE6DB}" type="pres">
      <dgm:prSet presAssocID="{AFFE6DCF-1CA2-42EF-8DE5-1F16825848C4}" presName="rootConnector" presStyleLbl="node2" presStyleIdx="5" presStyleCnt="10"/>
      <dgm:spPr/>
    </dgm:pt>
    <dgm:pt modelId="{8D6B8575-163A-4E22-9C0C-C302574ED857}" type="pres">
      <dgm:prSet presAssocID="{AFFE6DCF-1CA2-42EF-8DE5-1F16825848C4}" presName="hierChild4" presStyleCnt="0"/>
      <dgm:spPr/>
    </dgm:pt>
    <dgm:pt modelId="{875AA8B7-D5A9-49D2-9B74-76DAB5E08331}" type="pres">
      <dgm:prSet presAssocID="{AFFE6DCF-1CA2-42EF-8DE5-1F16825848C4}" presName="hierChild5" presStyleCnt="0"/>
      <dgm:spPr/>
    </dgm:pt>
    <dgm:pt modelId="{1EA1A6B2-80C3-45FB-B8AD-3A6153FC3B61}" type="pres">
      <dgm:prSet presAssocID="{8F9FEA50-E817-49E4-BB23-F976C9159CA7}" presName="Name64" presStyleLbl="parChTrans1D2" presStyleIdx="6" presStyleCnt="10"/>
      <dgm:spPr/>
    </dgm:pt>
    <dgm:pt modelId="{9ABCA3D2-6BD8-48BD-9CDF-0F1652257C12}" type="pres">
      <dgm:prSet presAssocID="{B69EE80E-5ADD-4493-8186-98C3469407AD}" presName="hierRoot2" presStyleCnt="0">
        <dgm:presLayoutVars>
          <dgm:hierBranch val="init"/>
        </dgm:presLayoutVars>
      </dgm:prSet>
      <dgm:spPr/>
    </dgm:pt>
    <dgm:pt modelId="{45F3370F-EDD2-4316-B96D-176D3B66395F}" type="pres">
      <dgm:prSet presAssocID="{B69EE80E-5ADD-4493-8186-98C3469407AD}" presName="rootComposite" presStyleCnt="0"/>
      <dgm:spPr/>
    </dgm:pt>
    <dgm:pt modelId="{61769035-A3EF-4096-991C-6124020322DF}" type="pres">
      <dgm:prSet presAssocID="{B69EE80E-5ADD-4493-8186-98C3469407AD}" presName="rootText" presStyleLbl="node2" presStyleIdx="6" presStyleCnt="10">
        <dgm:presLayoutVars>
          <dgm:chPref val="3"/>
        </dgm:presLayoutVars>
      </dgm:prSet>
      <dgm:spPr/>
    </dgm:pt>
    <dgm:pt modelId="{695D1B7D-A48D-4CF4-9415-989823D7FB65}" type="pres">
      <dgm:prSet presAssocID="{B69EE80E-5ADD-4493-8186-98C3469407AD}" presName="rootConnector" presStyleLbl="node2" presStyleIdx="6" presStyleCnt="10"/>
      <dgm:spPr/>
    </dgm:pt>
    <dgm:pt modelId="{6E192EEA-D0AC-482A-B34E-C8BE6CCCF4E4}" type="pres">
      <dgm:prSet presAssocID="{B69EE80E-5ADD-4493-8186-98C3469407AD}" presName="hierChild4" presStyleCnt="0"/>
      <dgm:spPr/>
    </dgm:pt>
    <dgm:pt modelId="{B9F3BE61-990D-4368-ACE2-D7BF6114328E}" type="pres">
      <dgm:prSet presAssocID="{B69EE80E-5ADD-4493-8186-98C3469407AD}" presName="hierChild5" presStyleCnt="0"/>
      <dgm:spPr/>
    </dgm:pt>
    <dgm:pt modelId="{9C098321-BD9F-43F8-B26F-26D696346240}" type="pres">
      <dgm:prSet presAssocID="{927FF69C-70B9-4B95-8811-23AF49E15982}" presName="Name64" presStyleLbl="parChTrans1D2" presStyleIdx="7" presStyleCnt="10"/>
      <dgm:spPr/>
    </dgm:pt>
    <dgm:pt modelId="{7C8702C7-B59B-4F94-936F-0D808AED3842}" type="pres">
      <dgm:prSet presAssocID="{E4C27BBB-A38D-4D86-B1B1-68866FBA3A20}" presName="hierRoot2" presStyleCnt="0">
        <dgm:presLayoutVars>
          <dgm:hierBranch val="init"/>
        </dgm:presLayoutVars>
      </dgm:prSet>
      <dgm:spPr/>
    </dgm:pt>
    <dgm:pt modelId="{BC5D5F84-A0B3-41FB-AD89-679D7FD710D9}" type="pres">
      <dgm:prSet presAssocID="{E4C27BBB-A38D-4D86-B1B1-68866FBA3A20}" presName="rootComposite" presStyleCnt="0"/>
      <dgm:spPr/>
    </dgm:pt>
    <dgm:pt modelId="{3417FC41-DDDA-4B1A-9495-4294A7C6034F}" type="pres">
      <dgm:prSet presAssocID="{E4C27BBB-A38D-4D86-B1B1-68866FBA3A20}" presName="rootText" presStyleLbl="node2" presStyleIdx="7" presStyleCnt="10">
        <dgm:presLayoutVars>
          <dgm:chPref val="3"/>
        </dgm:presLayoutVars>
      </dgm:prSet>
      <dgm:spPr/>
    </dgm:pt>
    <dgm:pt modelId="{EE8F9313-DD21-4542-B2CD-5042552EFA9C}" type="pres">
      <dgm:prSet presAssocID="{E4C27BBB-A38D-4D86-B1B1-68866FBA3A20}" presName="rootConnector" presStyleLbl="node2" presStyleIdx="7" presStyleCnt="10"/>
      <dgm:spPr/>
    </dgm:pt>
    <dgm:pt modelId="{01F4C92E-0A8E-4C18-B52B-C8D8D31F1C88}" type="pres">
      <dgm:prSet presAssocID="{E4C27BBB-A38D-4D86-B1B1-68866FBA3A20}" presName="hierChild4" presStyleCnt="0"/>
      <dgm:spPr/>
    </dgm:pt>
    <dgm:pt modelId="{6BEC59A0-E94C-4B46-881A-9DD4A4550C4C}" type="pres">
      <dgm:prSet presAssocID="{E4C27BBB-A38D-4D86-B1B1-68866FBA3A20}" presName="hierChild5" presStyleCnt="0"/>
      <dgm:spPr/>
    </dgm:pt>
    <dgm:pt modelId="{05178247-6562-4FCB-BDF5-F3E40A96237E}" type="pres">
      <dgm:prSet presAssocID="{A9A83C8F-C6FF-4645-A6BE-C3DC2145E3A7}" presName="Name64" presStyleLbl="parChTrans1D2" presStyleIdx="8" presStyleCnt="10"/>
      <dgm:spPr/>
    </dgm:pt>
    <dgm:pt modelId="{E1A2A2E2-F434-4C72-A9A5-4F8E84168C9D}" type="pres">
      <dgm:prSet presAssocID="{F975E939-698B-4596-836D-C3F82CF08FAF}" presName="hierRoot2" presStyleCnt="0">
        <dgm:presLayoutVars>
          <dgm:hierBranch val="init"/>
        </dgm:presLayoutVars>
      </dgm:prSet>
      <dgm:spPr/>
    </dgm:pt>
    <dgm:pt modelId="{C83A6B4A-58D5-45F1-A56E-57527B0501AE}" type="pres">
      <dgm:prSet presAssocID="{F975E939-698B-4596-836D-C3F82CF08FAF}" presName="rootComposite" presStyleCnt="0"/>
      <dgm:spPr/>
    </dgm:pt>
    <dgm:pt modelId="{7AB46B9F-8785-44E5-B318-2A750CC2C98A}" type="pres">
      <dgm:prSet presAssocID="{F975E939-698B-4596-836D-C3F82CF08FAF}" presName="rootText" presStyleLbl="node2" presStyleIdx="8" presStyleCnt="10">
        <dgm:presLayoutVars>
          <dgm:chPref val="3"/>
        </dgm:presLayoutVars>
      </dgm:prSet>
      <dgm:spPr/>
    </dgm:pt>
    <dgm:pt modelId="{63D92304-9FC6-433E-AB8B-CFC6A2E4B977}" type="pres">
      <dgm:prSet presAssocID="{F975E939-698B-4596-836D-C3F82CF08FAF}" presName="rootConnector" presStyleLbl="node2" presStyleIdx="8" presStyleCnt="10"/>
      <dgm:spPr/>
    </dgm:pt>
    <dgm:pt modelId="{0A259877-9E91-4A67-B5CF-C4CDD7957AA3}" type="pres">
      <dgm:prSet presAssocID="{F975E939-698B-4596-836D-C3F82CF08FAF}" presName="hierChild4" presStyleCnt="0"/>
      <dgm:spPr/>
    </dgm:pt>
    <dgm:pt modelId="{B9A46FE1-326C-45C5-A945-DBA2331521D4}" type="pres">
      <dgm:prSet presAssocID="{F975E939-698B-4596-836D-C3F82CF08FAF}" presName="hierChild5" presStyleCnt="0"/>
      <dgm:spPr/>
    </dgm:pt>
    <dgm:pt modelId="{4772231E-43FB-47BA-BBBA-C2EFFE142BD5}" type="pres">
      <dgm:prSet presAssocID="{E19B8FDA-6BC7-4745-A52D-696BC6E9E8EC}" presName="Name64" presStyleLbl="parChTrans1D2" presStyleIdx="9" presStyleCnt="10"/>
      <dgm:spPr/>
    </dgm:pt>
    <dgm:pt modelId="{626B77E8-994C-4069-9C66-AA2B035D9325}" type="pres">
      <dgm:prSet presAssocID="{70FB0E5A-9DE4-4E9E-8F9C-1B802BC4DF54}" presName="hierRoot2" presStyleCnt="0">
        <dgm:presLayoutVars>
          <dgm:hierBranch val="init"/>
        </dgm:presLayoutVars>
      </dgm:prSet>
      <dgm:spPr/>
    </dgm:pt>
    <dgm:pt modelId="{CB203DA1-6CD5-4EAA-99AC-68DB8D7135A0}" type="pres">
      <dgm:prSet presAssocID="{70FB0E5A-9DE4-4E9E-8F9C-1B802BC4DF54}" presName="rootComposite" presStyleCnt="0"/>
      <dgm:spPr/>
    </dgm:pt>
    <dgm:pt modelId="{ACCA7810-51B7-4959-A83E-1471EFC74C2A}" type="pres">
      <dgm:prSet presAssocID="{70FB0E5A-9DE4-4E9E-8F9C-1B802BC4DF54}" presName="rootText" presStyleLbl="node2" presStyleIdx="9" presStyleCnt="10">
        <dgm:presLayoutVars>
          <dgm:chPref val="3"/>
        </dgm:presLayoutVars>
      </dgm:prSet>
      <dgm:spPr/>
    </dgm:pt>
    <dgm:pt modelId="{296FAE3A-8F10-4E06-B9B1-05B183649595}" type="pres">
      <dgm:prSet presAssocID="{70FB0E5A-9DE4-4E9E-8F9C-1B802BC4DF54}" presName="rootConnector" presStyleLbl="node2" presStyleIdx="9" presStyleCnt="10"/>
      <dgm:spPr/>
    </dgm:pt>
    <dgm:pt modelId="{38432468-AD43-45E7-B43C-7BF27248643B}" type="pres">
      <dgm:prSet presAssocID="{70FB0E5A-9DE4-4E9E-8F9C-1B802BC4DF54}" presName="hierChild4" presStyleCnt="0"/>
      <dgm:spPr/>
    </dgm:pt>
    <dgm:pt modelId="{2995C852-373B-4C56-86D9-0BE42701E078}" type="pres">
      <dgm:prSet presAssocID="{70FB0E5A-9DE4-4E9E-8F9C-1B802BC4DF54}" presName="hierChild5" presStyleCnt="0"/>
      <dgm:spPr/>
    </dgm:pt>
    <dgm:pt modelId="{D6893E84-0F44-4359-9795-8F811237ED2E}" type="pres">
      <dgm:prSet presAssocID="{BE920ED5-A7C8-4776-A71D-23723A1FFA54}" presName="hierChild3" presStyleCnt="0"/>
      <dgm:spPr/>
    </dgm:pt>
  </dgm:ptLst>
  <dgm:cxnLst>
    <dgm:cxn modelId="{52B77909-BD2B-4D1A-BDC0-D52CE062552C}" type="presOf" srcId="{BE920ED5-A7C8-4776-A71D-23723A1FFA54}" destId="{77ADA838-CD32-4BB6-AEE4-E0741D825F1C}" srcOrd="0" destOrd="0" presId="urn:microsoft.com/office/officeart/2009/3/layout/HorizontalOrganizationChart"/>
    <dgm:cxn modelId="{2AC63A13-5830-47E9-A752-6DCBD8CBD922}" type="presOf" srcId="{F0F8A77F-F046-43F1-A811-0F639ACC5B0F}" destId="{70CA3F77-FCFF-4278-8AC2-56B19BA286FD}" srcOrd="0" destOrd="0" presId="urn:microsoft.com/office/officeart/2009/3/layout/HorizontalOrganizationChart"/>
    <dgm:cxn modelId="{79166D13-84E1-4FA8-82DC-50B93D6BA9EE}" type="presOf" srcId="{11013B34-309E-4AE6-B724-FCFF0B71488E}" destId="{3935DC9E-C751-4CF1-9A13-CBE71BF878D8}" srcOrd="1" destOrd="0" presId="urn:microsoft.com/office/officeart/2009/3/layout/HorizontalOrganizationChart"/>
    <dgm:cxn modelId="{2F8F1E1A-C14E-4B49-A31D-05A64DCD4FB4}" srcId="{BE920ED5-A7C8-4776-A71D-23723A1FFA54}" destId="{F975E939-698B-4596-836D-C3F82CF08FAF}" srcOrd="8" destOrd="0" parTransId="{A9A83C8F-C6FF-4645-A6BE-C3DC2145E3A7}" sibTransId="{9A33E07D-0115-4908-AF70-504B81A1C337}"/>
    <dgm:cxn modelId="{6F1C5C1E-E3A7-49FC-9E56-C65BA46F1DDC}" type="presOf" srcId="{F975E939-698B-4596-836D-C3F82CF08FAF}" destId="{7AB46B9F-8785-44E5-B318-2A750CC2C98A}" srcOrd="0" destOrd="0" presId="urn:microsoft.com/office/officeart/2009/3/layout/HorizontalOrganizationChart"/>
    <dgm:cxn modelId="{EAC3E21E-0ED7-4817-A1E4-2F2507F13DA9}" type="presOf" srcId="{A9A83C8F-C6FF-4645-A6BE-C3DC2145E3A7}" destId="{05178247-6562-4FCB-BDF5-F3E40A96237E}" srcOrd="0" destOrd="0" presId="urn:microsoft.com/office/officeart/2009/3/layout/HorizontalOrganizationChart"/>
    <dgm:cxn modelId="{7BC8AE21-B75C-4447-AD2D-2D8701B3DB9A}" type="presOf" srcId="{BE920ED5-A7C8-4776-A71D-23723A1FFA54}" destId="{D1E169A1-23D3-4A34-9F2F-586D0A81401E}" srcOrd="1" destOrd="0" presId="urn:microsoft.com/office/officeart/2009/3/layout/HorizontalOrganizationChart"/>
    <dgm:cxn modelId="{21043622-36DC-4D75-93CA-CB98459A049C}" type="presOf" srcId="{AFFE6DCF-1CA2-42EF-8DE5-1F16825848C4}" destId="{CACF2A13-52E4-4498-8349-8CA5B82CE6DB}" srcOrd="1" destOrd="0" presId="urn:microsoft.com/office/officeart/2009/3/layout/HorizontalOrganizationChart"/>
    <dgm:cxn modelId="{79AEAD29-4E02-44FC-8224-FDB254C26E3E}" type="presOf" srcId="{9034A3B4-8DB7-4FD3-AB92-DFF33F5B05F8}" destId="{FCDE83D2-82FD-42DC-8E0C-B04209073644}" srcOrd="0" destOrd="0" presId="urn:microsoft.com/office/officeart/2009/3/layout/HorizontalOrganizationChart"/>
    <dgm:cxn modelId="{2989B12B-D2BA-441F-8724-51D1E35D84B1}" type="presOf" srcId="{B69EE80E-5ADD-4493-8186-98C3469407AD}" destId="{61769035-A3EF-4096-991C-6124020322DF}" srcOrd="0" destOrd="0" presId="urn:microsoft.com/office/officeart/2009/3/layout/HorizontalOrganizationChart"/>
    <dgm:cxn modelId="{550D0D30-9D95-4087-B2D0-0603BBBCD1B3}" type="presOf" srcId="{F975E939-698B-4596-836D-C3F82CF08FAF}" destId="{63D92304-9FC6-433E-AB8B-CFC6A2E4B977}" srcOrd="1" destOrd="0" presId="urn:microsoft.com/office/officeart/2009/3/layout/HorizontalOrganizationChart"/>
    <dgm:cxn modelId="{0560CA3B-1B13-4315-9C0D-9A1C908A1970}" srcId="{2F262975-4B24-4EF1-ADEE-F0BD934EC52D}" destId="{BE920ED5-A7C8-4776-A71D-23723A1FFA54}" srcOrd="0" destOrd="0" parTransId="{B298109A-A281-41DC-9A2E-6A59233480ED}" sibTransId="{A1457CCF-987A-4FCA-BC10-DE574699AD4F}"/>
    <dgm:cxn modelId="{6BA8F73E-49E7-4233-89D2-B7ACD1E8D859}" srcId="{BE920ED5-A7C8-4776-A71D-23723A1FFA54}" destId="{9034A3B4-8DB7-4FD3-AB92-DFF33F5B05F8}" srcOrd="2" destOrd="0" parTransId="{89DC50AD-042A-436B-B1CD-D55E34631E88}" sibTransId="{30523925-94EA-4794-AB79-9137AEF10DC3}"/>
    <dgm:cxn modelId="{E94E333F-D838-4DFA-8964-F4BAEC3934B7}" srcId="{BE920ED5-A7C8-4776-A71D-23723A1FFA54}" destId="{AFFE6DCF-1CA2-42EF-8DE5-1F16825848C4}" srcOrd="5" destOrd="0" parTransId="{7F25615A-1B36-499A-BB27-74D602914DA0}" sibTransId="{3926C6D7-0963-4F12-84FF-B82A0F65D71D}"/>
    <dgm:cxn modelId="{A6133940-9055-4332-9518-F21D94ECC575}" type="presOf" srcId="{70FB0E5A-9DE4-4E9E-8F9C-1B802BC4DF54}" destId="{ACCA7810-51B7-4959-A83E-1471EFC74C2A}" srcOrd="0" destOrd="0" presId="urn:microsoft.com/office/officeart/2009/3/layout/HorizontalOrganizationChart"/>
    <dgm:cxn modelId="{657FF444-C0B1-4462-A823-421C67B8F4C1}" srcId="{BE920ED5-A7C8-4776-A71D-23723A1FFA54}" destId="{E4C27BBB-A38D-4D86-B1B1-68866FBA3A20}" srcOrd="7" destOrd="0" parTransId="{927FF69C-70B9-4B95-8811-23AF49E15982}" sibTransId="{4D05D890-80AA-4E1B-B05D-EA3A392030BF}"/>
    <dgm:cxn modelId="{4E289166-524B-4568-960C-CCE28091F34F}" type="presOf" srcId="{4A93A179-BA79-4034-9598-518F32576817}" destId="{DB9FCD89-0F05-4EFA-AD99-0407CB240DF5}" srcOrd="0" destOrd="0" presId="urn:microsoft.com/office/officeart/2009/3/layout/HorizontalOrganizationChart"/>
    <dgm:cxn modelId="{B0C6166B-425E-4D88-B0DA-C8F09DCA0DED}" type="presOf" srcId="{E5D4B8C8-B820-47D0-B0C3-F9C863E9ED82}" destId="{91B052CD-5121-49AB-89A9-D5BFD79C1C33}" srcOrd="0" destOrd="0" presId="urn:microsoft.com/office/officeart/2009/3/layout/HorizontalOrganizationChart"/>
    <dgm:cxn modelId="{BE8E3153-EAB6-440B-A9A8-B0ABA741C60A}" type="presOf" srcId="{0199C2B8-2616-4295-B8FB-2660DAF0B786}" destId="{34ED8A17-A559-4A19-B9E8-E51926928F1E}" srcOrd="0" destOrd="0" presId="urn:microsoft.com/office/officeart/2009/3/layout/HorizontalOrganizationChart"/>
    <dgm:cxn modelId="{E8002A55-90B3-42ED-BD61-5BBCF8644B78}" srcId="{BE920ED5-A7C8-4776-A71D-23723A1FFA54}" destId="{2169C794-4AEA-4A45-8B9B-3ED7CFC5562C}" srcOrd="0" destOrd="0" parTransId="{E5D4B8C8-B820-47D0-B0C3-F9C863E9ED82}" sibTransId="{3E0B6266-EA8D-4193-A90E-C28FF668D19F}"/>
    <dgm:cxn modelId="{AEC40E57-3745-4E8A-9E4A-AED24315FF43}" type="presOf" srcId="{11013B34-309E-4AE6-B724-FCFF0B71488E}" destId="{5E5D463F-8325-4621-8054-A9412322E419}" srcOrd="0" destOrd="0" presId="urn:microsoft.com/office/officeart/2009/3/layout/HorizontalOrganizationChart"/>
    <dgm:cxn modelId="{89F67F59-5916-4C2F-BAF7-340C6967D6A6}" type="presOf" srcId="{70FB0E5A-9DE4-4E9E-8F9C-1B802BC4DF54}" destId="{296FAE3A-8F10-4E06-B9B1-05B183649595}" srcOrd="1" destOrd="0" presId="urn:microsoft.com/office/officeart/2009/3/layout/HorizontalOrganizationChart"/>
    <dgm:cxn modelId="{5735DE86-506D-4C81-B2F6-6F878700AE77}" type="presOf" srcId="{7F25615A-1B36-499A-BB27-74D602914DA0}" destId="{4D0318A4-D37C-4FF2-8BFB-AF390D23D7AB}" srcOrd="0" destOrd="0" presId="urn:microsoft.com/office/officeart/2009/3/layout/HorizontalOrganizationChart"/>
    <dgm:cxn modelId="{5139648A-069C-4DF0-9DA7-53889DC806B7}" type="presOf" srcId="{927FF69C-70B9-4B95-8811-23AF49E15982}" destId="{9C098321-BD9F-43F8-B26F-26D696346240}" srcOrd="0" destOrd="0" presId="urn:microsoft.com/office/officeart/2009/3/layout/HorizontalOrganizationChart"/>
    <dgm:cxn modelId="{DB36B78B-E320-4425-8E11-328174845E43}" type="presOf" srcId="{E4C27BBB-A38D-4D86-B1B1-68866FBA3A20}" destId="{EE8F9313-DD21-4542-B2CD-5042552EFA9C}" srcOrd="1" destOrd="0" presId="urn:microsoft.com/office/officeart/2009/3/layout/HorizontalOrganizationChart"/>
    <dgm:cxn modelId="{BF9FCD8B-CC6E-4C9F-BB57-AE764356DE2A}" srcId="{BE920ED5-A7C8-4776-A71D-23723A1FFA54}" destId="{0199C2B8-2616-4295-B8FB-2660DAF0B786}" srcOrd="3" destOrd="0" parTransId="{4A93A179-BA79-4034-9598-518F32576817}" sibTransId="{BA06D9C0-09FB-43CA-B9D0-4156B7E3EE57}"/>
    <dgm:cxn modelId="{FA961490-EE5A-4530-B77D-ABDEEE69F7AD}" type="presOf" srcId="{8F9FEA50-E817-49E4-BB23-F976C9159CA7}" destId="{1EA1A6B2-80C3-45FB-B8AD-3A6153FC3B61}" srcOrd="0" destOrd="0" presId="urn:microsoft.com/office/officeart/2009/3/layout/HorizontalOrganizationChart"/>
    <dgm:cxn modelId="{6C80529D-DDDC-48F7-9B94-DA2FBC85C76F}" type="presOf" srcId="{1938399E-08C9-41C4-904A-CC44DB0420B7}" destId="{B8F5DF38-EFF6-47AE-ABD4-C4611E46614B}" srcOrd="0" destOrd="0" presId="urn:microsoft.com/office/officeart/2009/3/layout/HorizontalOrganizationChart"/>
    <dgm:cxn modelId="{5CA63AA2-E37C-4B09-AD28-9647105F05BA}" type="presOf" srcId="{89DC50AD-042A-436B-B1CD-D55E34631E88}" destId="{42F696AB-9BA2-4C24-A756-81065FFDBECA}" srcOrd="0" destOrd="0" presId="urn:microsoft.com/office/officeart/2009/3/layout/HorizontalOrganizationChart"/>
    <dgm:cxn modelId="{DCCD01A8-1C0A-424B-88AD-51672AA49F0B}" type="presOf" srcId="{2F262975-4B24-4EF1-ADEE-F0BD934EC52D}" destId="{2702DC20-805B-4C7A-84C9-4A52386F0643}" srcOrd="0" destOrd="0" presId="urn:microsoft.com/office/officeart/2009/3/layout/HorizontalOrganizationChart"/>
    <dgm:cxn modelId="{76EFEBAC-7D06-462D-82E1-2017039566BB}" type="presOf" srcId="{E4C27BBB-A38D-4D86-B1B1-68866FBA3A20}" destId="{3417FC41-DDDA-4B1A-9495-4294A7C6034F}" srcOrd="0" destOrd="0" presId="urn:microsoft.com/office/officeart/2009/3/layout/HorizontalOrganizationChart"/>
    <dgm:cxn modelId="{22A5CEAF-7C99-4358-8C58-EA4033D27D47}" srcId="{BE920ED5-A7C8-4776-A71D-23723A1FFA54}" destId="{11013B34-309E-4AE6-B724-FCFF0B71488E}" srcOrd="1" destOrd="0" parTransId="{1938399E-08C9-41C4-904A-CC44DB0420B7}" sibTransId="{0F1FCC05-02D7-4A05-AF6D-F531B8700CEC}"/>
    <dgm:cxn modelId="{A15554B2-CC3F-44C5-8FD1-F39787FEFDD2}" type="presOf" srcId="{F904F690-7276-4316-876B-DC8F14F24F34}" destId="{9650CBB9-DF7C-4AF0-BEF4-F58F97C9CD73}" srcOrd="0" destOrd="0" presId="urn:microsoft.com/office/officeart/2009/3/layout/HorizontalOrganizationChart"/>
    <dgm:cxn modelId="{B9E783BE-7E08-4EEE-B37A-01A8F342F449}" type="presOf" srcId="{AFFE6DCF-1CA2-42EF-8DE5-1F16825848C4}" destId="{05BCF248-6BED-4B4B-AAD7-F5453ACD0C20}" srcOrd="0" destOrd="0" presId="urn:microsoft.com/office/officeart/2009/3/layout/HorizontalOrganizationChart"/>
    <dgm:cxn modelId="{585485C3-7415-4EC9-9524-23F7A875E856}" type="presOf" srcId="{F0F8A77F-F046-43F1-A811-0F639ACC5B0F}" destId="{70A0CDB3-8865-4913-8856-E61D48323EE2}" srcOrd="1" destOrd="0" presId="urn:microsoft.com/office/officeart/2009/3/layout/HorizontalOrganizationChart"/>
    <dgm:cxn modelId="{794E91C4-3CB7-4A84-BD3D-6C9F7E86F068}" srcId="{BE920ED5-A7C8-4776-A71D-23723A1FFA54}" destId="{B69EE80E-5ADD-4493-8186-98C3469407AD}" srcOrd="6" destOrd="0" parTransId="{8F9FEA50-E817-49E4-BB23-F976C9159CA7}" sibTransId="{15FC064F-801B-44FE-A10A-62039029D285}"/>
    <dgm:cxn modelId="{A2B1B3C8-91EC-4B39-A3B1-42BC0AAD0464}" type="presOf" srcId="{2169C794-4AEA-4A45-8B9B-3ED7CFC5562C}" destId="{F5F333A4-0A89-4777-85C0-55A93834A2E6}" srcOrd="1" destOrd="0" presId="urn:microsoft.com/office/officeart/2009/3/layout/HorizontalOrganizationChart"/>
    <dgm:cxn modelId="{EB0EF4CA-09DA-488C-A338-53086F89F0F0}" type="presOf" srcId="{9034A3B4-8DB7-4FD3-AB92-DFF33F5B05F8}" destId="{FACDFA28-B824-4492-A271-E8D73B504AE4}" srcOrd="1" destOrd="0" presId="urn:microsoft.com/office/officeart/2009/3/layout/HorizontalOrganizationChart"/>
    <dgm:cxn modelId="{5E4C82CE-EC85-4E1E-BBD4-4517A4942424}" srcId="{BE920ED5-A7C8-4776-A71D-23723A1FFA54}" destId="{F0F8A77F-F046-43F1-A811-0F639ACC5B0F}" srcOrd="4" destOrd="0" parTransId="{F904F690-7276-4316-876B-DC8F14F24F34}" sibTransId="{9CAB15EC-D362-4DC8-AC25-D4E12B571DDF}"/>
    <dgm:cxn modelId="{18C904D4-7F52-48CD-A5C6-3635F3A0EAD0}" type="presOf" srcId="{0199C2B8-2616-4295-B8FB-2660DAF0B786}" destId="{E94BBC6B-95DF-4247-83AC-771EFC929F26}" srcOrd="1" destOrd="0" presId="urn:microsoft.com/office/officeart/2009/3/layout/HorizontalOrganizationChart"/>
    <dgm:cxn modelId="{0B9045DF-3189-4342-840E-CF27FAD497C0}" srcId="{BE920ED5-A7C8-4776-A71D-23723A1FFA54}" destId="{70FB0E5A-9DE4-4E9E-8F9C-1B802BC4DF54}" srcOrd="9" destOrd="0" parTransId="{E19B8FDA-6BC7-4745-A52D-696BC6E9E8EC}" sibTransId="{5FAB67B6-DF55-47BF-9F23-88034F1FB9D4}"/>
    <dgm:cxn modelId="{B10244EB-75DF-4E12-A202-05A96CB25C6F}" type="presOf" srcId="{B69EE80E-5ADD-4493-8186-98C3469407AD}" destId="{695D1B7D-A48D-4CF4-9415-989823D7FB65}" srcOrd="1" destOrd="0" presId="urn:microsoft.com/office/officeart/2009/3/layout/HorizontalOrganizationChart"/>
    <dgm:cxn modelId="{57F607F0-8EBD-42A2-8F94-EB6C29426ABE}" type="presOf" srcId="{2169C794-4AEA-4A45-8B9B-3ED7CFC5562C}" destId="{3AF497F8-DB36-4FEA-A0A7-744B3ACC9798}" srcOrd="0" destOrd="0" presId="urn:microsoft.com/office/officeart/2009/3/layout/HorizontalOrganizationChart"/>
    <dgm:cxn modelId="{8263BEF2-28FD-4B58-BEAF-847287050E87}" type="presOf" srcId="{E19B8FDA-6BC7-4745-A52D-696BC6E9E8EC}" destId="{4772231E-43FB-47BA-BBBA-C2EFFE142BD5}" srcOrd="0" destOrd="0" presId="urn:microsoft.com/office/officeart/2009/3/layout/HorizontalOrganizationChart"/>
    <dgm:cxn modelId="{F6E40908-720A-4A5D-87FC-20B60481C613}" type="presParOf" srcId="{2702DC20-805B-4C7A-84C9-4A52386F0643}" destId="{FC633BA0-2258-43A3-B661-8A14353F8A9E}" srcOrd="0" destOrd="0" presId="urn:microsoft.com/office/officeart/2009/3/layout/HorizontalOrganizationChart"/>
    <dgm:cxn modelId="{BD66BAC8-F975-4CC7-AABA-BB0A86816F57}" type="presParOf" srcId="{FC633BA0-2258-43A3-B661-8A14353F8A9E}" destId="{7EC3163E-3802-47A5-BA18-D36B3889B800}" srcOrd="0" destOrd="0" presId="urn:microsoft.com/office/officeart/2009/3/layout/HorizontalOrganizationChart"/>
    <dgm:cxn modelId="{C26C619D-A23F-47CF-9C51-7CDF029FDA9A}" type="presParOf" srcId="{7EC3163E-3802-47A5-BA18-D36B3889B800}" destId="{77ADA838-CD32-4BB6-AEE4-E0741D825F1C}" srcOrd="0" destOrd="0" presId="urn:microsoft.com/office/officeart/2009/3/layout/HorizontalOrganizationChart"/>
    <dgm:cxn modelId="{BC5AF61C-93B9-4FFE-9621-455CB805DBD3}" type="presParOf" srcId="{7EC3163E-3802-47A5-BA18-D36B3889B800}" destId="{D1E169A1-23D3-4A34-9F2F-586D0A81401E}" srcOrd="1" destOrd="0" presId="urn:microsoft.com/office/officeart/2009/3/layout/HorizontalOrganizationChart"/>
    <dgm:cxn modelId="{ABFDB2D5-069A-4842-990F-E9A474888BE5}" type="presParOf" srcId="{FC633BA0-2258-43A3-B661-8A14353F8A9E}" destId="{2B9EF57E-0468-45B1-82B7-8E09858DB29A}" srcOrd="1" destOrd="0" presId="urn:microsoft.com/office/officeart/2009/3/layout/HorizontalOrganizationChart"/>
    <dgm:cxn modelId="{58A81C4D-961A-47DE-A5BC-ACBDC704F667}" type="presParOf" srcId="{2B9EF57E-0468-45B1-82B7-8E09858DB29A}" destId="{91B052CD-5121-49AB-89A9-D5BFD79C1C33}" srcOrd="0" destOrd="0" presId="urn:microsoft.com/office/officeart/2009/3/layout/HorizontalOrganizationChart"/>
    <dgm:cxn modelId="{2471C63D-FC15-47B1-A286-405E514B5AA8}" type="presParOf" srcId="{2B9EF57E-0468-45B1-82B7-8E09858DB29A}" destId="{485AA1F0-FDF3-45ED-A314-8D115244498F}" srcOrd="1" destOrd="0" presId="urn:microsoft.com/office/officeart/2009/3/layout/HorizontalOrganizationChart"/>
    <dgm:cxn modelId="{E9A4918C-D0C3-4D67-B563-F871E0F0AE53}" type="presParOf" srcId="{485AA1F0-FDF3-45ED-A314-8D115244498F}" destId="{77E4BD98-E0C9-43AF-AFC3-6322F0490200}" srcOrd="0" destOrd="0" presId="urn:microsoft.com/office/officeart/2009/3/layout/HorizontalOrganizationChart"/>
    <dgm:cxn modelId="{41780853-997A-4EB5-BC74-8ECF7D382FA8}" type="presParOf" srcId="{77E4BD98-E0C9-43AF-AFC3-6322F0490200}" destId="{3AF497F8-DB36-4FEA-A0A7-744B3ACC9798}" srcOrd="0" destOrd="0" presId="urn:microsoft.com/office/officeart/2009/3/layout/HorizontalOrganizationChart"/>
    <dgm:cxn modelId="{D0462D10-18B5-43B5-8D81-C263809642E6}" type="presParOf" srcId="{77E4BD98-E0C9-43AF-AFC3-6322F0490200}" destId="{F5F333A4-0A89-4777-85C0-55A93834A2E6}" srcOrd="1" destOrd="0" presId="urn:microsoft.com/office/officeart/2009/3/layout/HorizontalOrganizationChart"/>
    <dgm:cxn modelId="{024698BB-6C9E-4BB1-A3F3-E6694A8052F1}" type="presParOf" srcId="{485AA1F0-FDF3-45ED-A314-8D115244498F}" destId="{0A2C2AD5-387D-4DC5-BF67-8068BBF00FC5}" srcOrd="1" destOrd="0" presId="urn:microsoft.com/office/officeart/2009/3/layout/HorizontalOrganizationChart"/>
    <dgm:cxn modelId="{B49CC45E-0C8B-4C06-930D-8E251013988D}" type="presParOf" srcId="{485AA1F0-FDF3-45ED-A314-8D115244498F}" destId="{11D22A4A-2088-4E19-8D00-BE69D70CCA87}" srcOrd="2" destOrd="0" presId="urn:microsoft.com/office/officeart/2009/3/layout/HorizontalOrganizationChart"/>
    <dgm:cxn modelId="{E2E184D9-89F7-44D8-B585-8CC4105F9C11}" type="presParOf" srcId="{2B9EF57E-0468-45B1-82B7-8E09858DB29A}" destId="{B8F5DF38-EFF6-47AE-ABD4-C4611E46614B}" srcOrd="2" destOrd="0" presId="urn:microsoft.com/office/officeart/2009/3/layout/HorizontalOrganizationChart"/>
    <dgm:cxn modelId="{3FC3DF48-85AE-464B-AA7F-7C6E6495FD29}" type="presParOf" srcId="{2B9EF57E-0468-45B1-82B7-8E09858DB29A}" destId="{5BAA8D83-8073-4B56-B4AC-27E8C46FFE6A}" srcOrd="3" destOrd="0" presId="urn:microsoft.com/office/officeart/2009/3/layout/HorizontalOrganizationChart"/>
    <dgm:cxn modelId="{6FB50C54-DB6C-47CB-8364-626083BEC369}" type="presParOf" srcId="{5BAA8D83-8073-4B56-B4AC-27E8C46FFE6A}" destId="{3426DA2A-8B98-48AF-B5AF-A5BF6ADAA2FE}" srcOrd="0" destOrd="0" presId="urn:microsoft.com/office/officeart/2009/3/layout/HorizontalOrganizationChart"/>
    <dgm:cxn modelId="{DA7A928A-98A6-4EF7-8700-635F46314D78}" type="presParOf" srcId="{3426DA2A-8B98-48AF-B5AF-A5BF6ADAA2FE}" destId="{5E5D463F-8325-4621-8054-A9412322E419}" srcOrd="0" destOrd="0" presId="urn:microsoft.com/office/officeart/2009/3/layout/HorizontalOrganizationChart"/>
    <dgm:cxn modelId="{A22D3FE2-313C-4A08-98EF-F047BCEBFF42}" type="presParOf" srcId="{3426DA2A-8B98-48AF-B5AF-A5BF6ADAA2FE}" destId="{3935DC9E-C751-4CF1-9A13-CBE71BF878D8}" srcOrd="1" destOrd="0" presId="urn:microsoft.com/office/officeart/2009/3/layout/HorizontalOrganizationChart"/>
    <dgm:cxn modelId="{62F2B2E3-9780-414F-B975-FFE812D48FBA}" type="presParOf" srcId="{5BAA8D83-8073-4B56-B4AC-27E8C46FFE6A}" destId="{16A00389-B314-45A5-93C5-3AB8002C1DB8}" srcOrd="1" destOrd="0" presId="urn:microsoft.com/office/officeart/2009/3/layout/HorizontalOrganizationChart"/>
    <dgm:cxn modelId="{80973A19-B94F-44E6-BC2D-0AB622640971}" type="presParOf" srcId="{5BAA8D83-8073-4B56-B4AC-27E8C46FFE6A}" destId="{AB58BBFE-4C2A-4625-A504-E5DC58F50D11}" srcOrd="2" destOrd="0" presId="urn:microsoft.com/office/officeart/2009/3/layout/HorizontalOrganizationChart"/>
    <dgm:cxn modelId="{CEC6BEDF-EEF2-4BAC-9999-8332487B531B}" type="presParOf" srcId="{2B9EF57E-0468-45B1-82B7-8E09858DB29A}" destId="{42F696AB-9BA2-4C24-A756-81065FFDBECA}" srcOrd="4" destOrd="0" presId="urn:microsoft.com/office/officeart/2009/3/layout/HorizontalOrganizationChart"/>
    <dgm:cxn modelId="{DD15B9AF-519D-4714-A85E-B32DD131823D}" type="presParOf" srcId="{2B9EF57E-0468-45B1-82B7-8E09858DB29A}" destId="{A3C6C509-5F5B-47F0-8242-D547AA958352}" srcOrd="5" destOrd="0" presId="urn:microsoft.com/office/officeart/2009/3/layout/HorizontalOrganizationChart"/>
    <dgm:cxn modelId="{0489166C-DE45-4552-87A9-B719CB44803E}" type="presParOf" srcId="{A3C6C509-5F5B-47F0-8242-D547AA958352}" destId="{F01A1FA6-3927-43FB-A389-18F808FCCB36}" srcOrd="0" destOrd="0" presId="urn:microsoft.com/office/officeart/2009/3/layout/HorizontalOrganizationChart"/>
    <dgm:cxn modelId="{FA508EE7-8FF9-44C4-88C9-795B9A429F80}" type="presParOf" srcId="{F01A1FA6-3927-43FB-A389-18F808FCCB36}" destId="{FCDE83D2-82FD-42DC-8E0C-B04209073644}" srcOrd="0" destOrd="0" presId="urn:microsoft.com/office/officeart/2009/3/layout/HorizontalOrganizationChart"/>
    <dgm:cxn modelId="{D8349F86-5E8C-4DF6-A40F-8654CB8E4A45}" type="presParOf" srcId="{F01A1FA6-3927-43FB-A389-18F808FCCB36}" destId="{FACDFA28-B824-4492-A271-E8D73B504AE4}" srcOrd="1" destOrd="0" presId="urn:microsoft.com/office/officeart/2009/3/layout/HorizontalOrganizationChart"/>
    <dgm:cxn modelId="{FC9B6062-CC6D-492D-AD09-939E5FF06B59}" type="presParOf" srcId="{A3C6C509-5F5B-47F0-8242-D547AA958352}" destId="{E2236E22-1C02-43F0-8484-7D37B658DCD8}" srcOrd="1" destOrd="0" presId="urn:microsoft.com/office/officeart/2009/3/layout/HorizontalOrganizationChart"/>
    <dgm:cxn modelId="{72962F74-28E8-41F2-B947-9C55B95C97D1}" type="presParOf" srcId="{A3C6C509-5F5B-47F0-8242-D547AA958352}" destId="{28FE2440-EDF4-45FA-887F-8ABB458CEA8F}" srcOrd="2" destOrd="0" presId="urn:microsoft.com/office/officeart/2009/3/layout/HorizontalOrganizationChart"/>
    <dgm:cxn modelId="{011D48CB-CDB8-42A8-84E5-AA6B917D5B23}" type="presParOf" srcId="{2B9EF57E-0468-45B1-82B7-8E09858DB29A}" destId="{DB9FCD89-0F05-4EFA-AD99-0407CB240DF5}" srcOrd="6" destOrd="0" presId="urn:microsoft.com/office/officeart/2009/3/layout/HorizontalOrganizationChart"/>
    <dgm:cxn modelId="{10077E62-B1BD-4A7A-9C21-AD7BF7AA127E}" type="presParOf" srcId="{2B9EF57E-0468-45B1-82B7-8E09858DB29A}" destId="{DA27E6FA-445B-48CC-9161-8623F25C478C}" srcOrd="7" destOrd="0" presId="urn:microsoft.com/office/officeart/2009/3/layout/HorizontalOrganizationChart"/>
    <dgm:cxn modelId="{1590EFE1-B897-4C91-ADC8-3C1067E4FA94}" type="presParOf" srcId="{DA27E6FA-445B-48CC-9161-8623F25C478C}" destId="{130747FB-F0FB-4088-AAC2-6632DE2EC1BF}" srcOrd="0" destOrd="0" presId="urn:microsoft.com/office/officeart/2009/3/layout/HorizontalOrganizationChart"/>
    <dgm:cxn modelId="{A857E082-930B-482A-8224-1BB8F66E9ECE}" type="presParOf" srcId="{130747FB-F0FB-4088-AAC2-6632DE2EC1BF}" destId="{34ED8A17-A559-4A19-B9E8-E51926928F1E}" srcOrd="0" destOrd="0" presId="urn:microsoft.com/office/officeart/2009/3/layout/HorizontalOrganizationChart"/>
    <dgm:cxn modelId="{2080FFAB-2405-4B0E-9284-4CCD361FECEE}" type="presParOf" srcId="{130747FB-F0FB-4088-AAC2-6632DE2EC1BF}" destId="{E94BBC6B-95DF-4247-83AC-771EFC929F26}" srcOrd="1" destOrd="0" presId="urn:microsoft.com/office/officeart/2009/3/layout/HorizontalOrganizationChart"/>
    <dgm:cxn modelId="{AD4ADFB0-EA7B-4E93-9432-D55B03BC9740}" type="presParOf" srcId="{DA27E6FA-445B-48CC-9161-8623F25C478C}" destId="{EC78435B-CFBC-44AC-B166-2C7118075DCE}" srcOrd="1" destOrd="0" presId="urn:microsoft.com/office/officeart/2009/3/layout/HorizontalOrganizationChart"/>
    <dgm:cxn modelId="{30A680A6-EFAF-41CF-BBDA-61CC32953216}" type="presParOf" srcId="{DA27E6FA-445B-48CC-9161-8623F25C478C}" destId="{0A74BB3B-A3DD-4532-AD95-26D3569DF870}" srcOrd="2" destOrd="0" presId="urn:microsoft.com/office/officeart/2009/3/layout/HorizontalOrganizationChart"/>
    <dgm:cxn modelId="{6FB4FB4C-2D43-4E0E-AF32-2DC3FE81155B}" type="presParOf" srcId="{2B9EF57E-0468-45B1-82B7-8E09858DB29A}" destId="{9650CBB9-DF7C-4AF0-BEF4-F58F97C9CD73}" srcOrd="8" destOrd="0" presId="urn:microsoft.com/office/officeart/2009/3/layout/HorizontalOrganizationChart"/>
    <dgm:cxn modelId="{A6D49758-89FE-4BA2-89B5-DC9334363A78}" type="presParOf" srcId="{2B9EF57E-0468-45B1-82B7-8E09858DB29A}" destId="{8D372A09-DEBB-4EEF-81FD-E0BCEDC78A0D}" srcOrd="9" destOrd="0" presId="urn:microsoft.com/office/officeart/2009/3/layout/HorizontalOrganizationChart"/>
    <dgm:cxn modelId="{E89D5E4C-3647-4389-815F-768089BA87C1}" type="presParOf" srcId="{8D372A09-DEBB-4EEF-81FD-E0BCEDC78A0D}" destId="{01E051C3-4AB4-472B-AC0D-696A630FCB09}" srcOrd="0" destOrd="0" presId="urn:microsoft.com/office/officeart/2009/3/layout/HorizontalOrganizationChart"/>
    <dgm:cxn modelId="{2F5F3954-E9D5-4CEF-B12B-E365C14C098D}" type="presParOf" srcId="{01E051C3-4AB4-472B-AC0D-696A630FCB09}" destId="{70CA3F77-FCFF-4278-8AC2-56B19BA286FD}" srcOrd="0" destOrd="0" presId="urn:microsoft.com/office/officeart/2009/3/layout/HorizontalOrganizationChart"/>
    <dgm:cxn modelId="{11D1ECA0-AF26-4C7E-B277-1F6C05120BB6}" type="presParOf" srcId="{01E051C3-4AB4-472B-AC0D-696A630FCB09}" destId="{70A0CDB3-8865-4913-8856-E61D48323EE2}" srcOrd="1" destOrd="0" presId="urn:microsoft.com/office/officeart/2009/3/layout/HorizontalOrganizationChart"/>
    <dgm:cxn modelId="{2DF79514-491B-488C-937F-56D0B21EA4A1}" type="presParOf" srcId="{8D372A09-DEBB-4EEF-81FD-E0BCEDC78A0D}" destId="{EC641D31-B0B4-453A-A057-E0DA590CC04B}" srcOrd="1" destOrd="0" presId="urn:microsoft.com/office/officeart/2009/3/layout/HorizontalOrganizationChart"/>
    <dgm:cxn modelId="{7EF5A2BD-B654-4BE1-8D13-714C42400398}" type="presParOf" srcId="{8D372A09-DEBB-4EEF-81FD-E0BCEDC78A0D}" destId="{EDC7E9B8-6F0A-4A57-92C7-57317D1F717C}" srcOrd="2" destOrd="0" presId="urn:microsoft.com/office/officeart/2009/3/layout/HorizontalOrganizationChart"/>
    <dgm:cxn modelId="{FB1E7212-238B-463B-B56C-07A57F3D1FDC}" type="presParOf" srcId="{2B9EF57E-0468-45B1-82B7-8E09858DB29A}" destId="{4D0318A4-D37C-4FF2-8BFB-AF390D23D7AB}" srcOrd="10" destOrd="0" presId="urn:microsoft.com/office/officeart/2009/3/layout/HorizontalOrganizationChart"/>
    <dgm:cxn modelId="{985BEBB5-F81C-432C-A5D7-D8E6703EF13D}" type="presParOf" srcId="{2B9EF57E-0468-45B1-82B7-8E09858DB29A}" destId="{B0F28E58-9091-4D88-A20B-87E0E3358431}" srcOrd="11" destOrd="0" presId="urn:microsoft.com/office/officeart/2009/3/layout/HorizontalOrganizationChart"/>
    <dgm:cxn modelId="{5B22CBBC-329C-4E3E-9AEC-563FF1B6D8DA}" type="presParOf" srcId="{B0F28E58-9091-4D88-A20B-87E0E3358431}" destId="{C7341908-06CD-4AFB-BB94-F32B2C500EEE}" srcOrd="0" destOrd="0" presId="urn:microsoft.com/office/officeart/2009/3/layout/HorizontalOrganizationChart"/>
    <dgm:cxn modelId="{D1B8A514-45B3-455D-B22C-5F362B00367A}" type="presParOf" srcId="{C7341908-06CD-4AFB-BB94-F32B2C500EEE}" destId="{05BCF248-6BED-4B4B-AAD7-F5453ACD0C20}" srcOrd="0" destOrd="0" presId="urn:microsoft.com/office/officeart/2009/3/layout/HorizontalOrganizationChart"/>
    <dgm:cxn modelId="{4E44BA7E-A054-4FE2-A4D1-F2F4FC3245E0}" type="presParOf" srcId="{C7341908-06CD-4AFB-BB94-F32B2C500EEE}" destId="{CACF2A13-52E4-4498-8349-8CA5B82CE6DB}" srcOrd="1" destOrd="0" presId="urn:microsoft.com/office/officeart/2009/3/layout/HorizontalOrganizationChart"/>
    <dgm:cxn modelId="{A9BE3C3F-0663-4C8E-83E4-C84F64B1F437}" type="presParOf" srcId="{B0F28E58-9091-4D88-A20B-87E0E3358431}" destId="{8D6B8575-163A-4E22-9C0C-C302574ED857}" srcOrd="1" destOrd="0" presId="urn:microsoft.com/office/officeart/2009/3/layout/HorizontalOrganizationChart"/>
    <dgm:cxn modelId="{26602C7D-8136-4111-B38D-F1C3F5CF48A5}" type="presParOf" srcId="{B0F28E58-9091-4D88-A20B-87E0E3358431}" destId="{875AA8B7-D5A9-49D2-9B74-76DAB5E08331}" srcOrd="2" destOrd="0" presId="urn:microsoft.com/office/officeart/2009/3/layout/HorizontalOrganizationChart"/>
    <dgm:cxn modelId="{2F136862-B327-4D15-813B-5F525703B406}" type="presParOf" srcId="{2B9EF57E-0468-45B1-82B7-8E09858DB29A}" destId="{1EA1A6B2-80C3-45FB-B8AD-3A6153FC3B61}" srcOrd="12" destOrd="0" presId="urn:microsoft.com/office/officeart/2009/3/layout/HorizontalOrganizationChart"/>
    <dgm:cxn modelId="{59CC5B55-7C75-40BF-9E51-1955D05025C0}" type="presParOf" srcId="{2B9EF57E-0468-45B1-82B7-8E09858DB29A}" destId="{9ABCA3D2-6BD8-48BD-9CDF-0F1652257C12}" srcOrd="13" destOrd="0" presId="urn:microsoft.com/office/officeart/2009/3/layout/HorizontalOrganizationChart"/>
    <dgm:cxn modelId="{8CEAEA32-572C-44AA-9877-A054EEB48164}" type="presParOf" srcId="{9ABCA3D2-6BD8-48BD-9CDF-0F1652257C12}" destId="{45F3370F-EDD2-4316-B96D-176D3B66395F}" srcOrd="0" destOrd="0" presId="urn:microsoft.com/office/officeart/2009/3/layout/HorizontalOrganizationChart"/>
    <dgm:cxn modelId="{8E59A964-A881-4616-9BB2-C33ED1B0F038}" type="presParOf" srcId="{45F3370F-EDD2-4316-B96D-176D3B66395F}" destId="{61769035-A3EF-4096-991C-6124020322DF}" srcOrd="0" destOrd="0" presId="urn:microsoft.com/office/officeart/2009/3/layout/HorizontalOrganizationChart"/>
    <dgm:cxn modelId="{604648FA-4712-4F9E-AC1D-7BD10A2D80B6}" type="presParOf" srcId="{45F3370F-EDD2-4316-B96D-176D3B66395F}" destId="{695D1B7D-A48D-4CF4-9415-989823D7FB65}" srcOrd="1" destOrd="0" presId="urn:microsoft.com/office/officeart/2009/3/layout/HorizontalOrganizationChart"/>
    <dgm:cxn modelId="{27A91615-1C70-434B-95E3-7D424B137208}" type="presParOf" srcId="{9ABCA3D2-6BD8-48BD-9CDF-0F1652257C12}" destId="{6E192EEA-D0AC-482A-B34E-C8BE6CCCF4E4}" srcOrd="1" destOrd="0" presId="urn:microsoft.com/office/officeart/2009/3/layout/HorizontalOrganizationChart"/>
    <dgm:cxn modelId="{25132413-C6C5-4E38-82F3-3F25373716B7}" type="presParOf" srcId="{9ABCA3D2-6BD8-48BD-9CDF-0F1652257C12}" destId="{B9F3BE61-990D-4368-ACE2-D7BF6114328E}" srcOrd="2" destOrd="0" presId="urn:microsoft.com/office/officeart/2009/3/layout/HorizontalOrganizationChart"/>
    <dgm:cxn modelId="{E0ED1499-83D5-4F75-894A-30770ABAA473}" type="presParOf" srcId="{2B9EF57E-0468-45B1-82B7-8E09858DB29A}" destId="{9C098321-BD9F-43F8-B26F-26D696346240}" srcOrd="14" destOrd="0" presId="urn:microsoft.com/office/officeart/2009/3/layout/HorizontalOrganizationChart"/>
    <dgm:cxn modelId="{25B6070D-217A-4220-B03F-06451DBE371C}" type="presParOf" srcId="{2B9EF57E-0468-45B1-82B7-8E09858DB29A}" destId="{7C8702C7-B59B-4F94-936F-0D808AED3842}" srcOrd="15" destOrd="0" presId="urn:microsoft.com/office/officeart/2009/3/layout/HorizontalOrganizationChart"/>
    <dgm:cxn modelId="{15E06F8C-AE15-40BE-A61B-4DDCC271D162}" type="presParOf" srcId="{7C8702C7-B59B-4F94-936F-0D808AED3842}" destId="{BC5D5F84-A0B3-41FB-AD89-679D7FD710D9}" srcOrd="0" destOrd="0" presId="urn:microsoft.com/office/officeart/2009/3/layout/HorizontalOrganizationChart"/>
    <dgm:cxn modelId="{DEDA1E77-E56B-41A0-8C0A-E26D50C84AF7}" type="presParOf" srcId="{BC5D5F84-A0B3-41FB-AD89-679D7FD710D9}" destId="{3417FC41-DDDA-4B1A-9495-4294A7C6034F}" srcOrd="0" destOrd="0" presId="urn:microsoft.com/office/officeart/2009/3/layout/HorizontalOrganizationChart"/>
    <dgm:cxn modelId="{4A2318CB-1EA2-4DEA-9F47-79BFFEA0F9D7}" type="presParOf" srcId="{BC5D5F84-A0B3-41FB-AD89-679D7FD710D9}" destId="{EE8F9313-DD21-4542-B2CD-5042552EFA9C}" srcOrd="1" destOrd="0" presId="urn:microsoft.com/office/officeart/2009/3/layout/HorizontalOrganizationChart"/>
    <dgm:cxn modelId="{8DE44C59-F063-4CB2-BA94-7638AC3A81C4}" type="presParOf" srcId="{7C8702C7-B59B-4F94-936F-0D808AED3842}" destId="{01F4C92E-0A8E-4C18-B52B-C8D8D31F1C88}" srcOrd="1" destOrd="0" presId="urn:microsoft.com/office/officeart/2009/3/layout/HorizontalOrganizationChart"/>
    <dgm:cxn modelId="{00C09391-96FC-4687-8C70-C03F51ABBD45}" type="presParOf" srcId="{7C8702C7-B59B-4F94-936F-0D808AED3842}" destId="{6BEC59A0-E94C-4B46-881A-9DD4A4550C4C}" srcOrd="2" destOrd="0" presId="urn:microsoft.com/office/officeart/2009/3/layout/HorizontalOrganizationChart"/>
    <dgm:cxn modelId="{B71073BB-3A61-4CD5-B519-336B13BA4628}" type="presParOf" srcId="{2B9EF57E-0468-45B1-82B7-8E09858DB29A}" destId="{05178247-6562-4FCB-BDF5-F3E40A96237E}" srcOrd="16" destOrd="0" presId="urn:microsoft.com/office/officeart/2009/3/layout/HorizontalOrganizationChart"/>
    <dgm:cxn modelId="{A7B364C4-89F7-4CD1-A837-89DA3BDE8615}" type="presParOf" srcId="{2B9EF57E-0468-45B1-82B7-8E09858DB29A}" destId="{E1A2A2E2-F434-4C72-A9A5-4F8E84168C9D}" srcOrd="17" destOrd="0" presId="urn:microsoft.com/office/officeart/2009/3/layout/HorizontalOrganizationChart"/>
    <dgm:cxn modelId="{BDCF9159-EBAA-49B3-AAE9-F9E45EABAA83}" type="presParOf" srcId="{E1A2A2E2-F434-4C72-A9A5-4F8E84168C9D}" destId="{C83A6B4A-58D5-45F1-A56E-57527B0501AE}" srcOrd="0" destOrd="0" presId="urn:microsoft.com/office/officeart/2009/3/layout/HorizontalOrganizationChart"/>
    <dgm:cxn modelId="{925AAA72-A531-4CB3-ABCB-ABE2EB5C4E5C}" type="presParOf" srcId="{C83A6B4A-58D5-45F1-A56E-57527B0501AE}" destId="{7AB46B9F-8785-44E5-B318-2A750CC2C98A}" srcOrd="0" destOrd="0" presId="urn:microsoft.com/office/officeart/2009/3/layout/HorizontalOrganizationChart"/>
    <dgm:cxn modelId="{20702E55-B615-41F9-8ACB-3A34275BDF9A}" type="presParOf" srcId="{C83A6B4A-58D5-45F1-A56E-57527B0501AE}" destId="{63D92304-9FC6-433E-AB8B-CFC6A2E4B977}" srcOrd="1" destOrd="0" presId="urn:microsoft.com/office/officeart/2009/3/layout/HorizontalOrganizationChart"/>
    <dgm:cxn modelId="{041FD792-0A71-45A7-A4AF-33E001BD0CD9}" type="presParOf" srcId="{E1A2A2E2-F434-4C72-A9A5-4F8E84168C9D}" destId="{0A259877-9E91-4A67-B5CF-C4CDD7957AA3}" srcOrd="1" destOrd="0" presId="urn:microsoft.com/office/officeart/2009/3/layout/HorizontalOrganizationChart"/>
    <dgm:cxn modelId="{2D9D82FC-91AD-45FA-A20D-6727F87CC4A0}" type="presParOf" srcId="{E1A2A2E2-F434-4C72-A9A5-4F8E84168C9D}" destId="{B9A46FE1-326C-45C5-A945-DBA2331521D4}" srcOrd="2" destOrd="0" presId="urn:microsoft.com/office/officeart/2009/3/layout/HorizontalOrganizationChart"/>
    <dgm:cxn modelId="{2E73257A-D369-4BB6-8CE9-C5FEB8C3CD7E}" type="presParOf" srcId="{2B9EF57E-0468-45B1-82B7-8E09858DB29A}" destId="{4772231E-43FB-47BA-BBBA-C2EFFE142BD5}" srcOrd="18" destOrd="0" presId="urn:microsoft.com/office/officeart/2009/3/layout/HorizontalOrganizationChart"/>
    <dgm:cxn modelId="{C8D0FE4D-59F9-4123-BB26-E6BE2B8B9E78}" type="presParOf" srcId="{2B9EF57E-0468-45B1-82B7-8E09858DB29A}" destId="{626B77E8-994C-4069-9C66-AA2B035D9325}" srcOrd="19" destOrd="0" presId="urn:microsoft.com/office/officeart/2009/3/layout/HorizontalOrganizationChart"/>
    <dgm:cxn modelId="{F66C7564-A53D-4846-8B4D-C9B38CAB2475}" type="presParOf" srcId="{626B77E8-994C-4069-9C66-AA2B035D9325}" destId="{CB203DA1-6CD5-4EAA-99AC-68DB8D7135A0}" srcOrd="0" destOrd="0" presId="urn:microsoft.com/office/officeart/2009/3/layout/HorizontalOrganizationChart"/>
    <dgm:cxn modelId="{FC6663F9-15BD-465C-8066-553425EF813D}" type="presParOf" srcId="{CB203DA1-6CD5-4EAA-99AC-68DB8D7135A0}" destId="{ACCA7810-51B7-4959-A83E-1471EFC74C2A}" srcOrd="0" destOrd="0" presId="urn:microsoft.com/office/officeart/2009/3/layout/HorizontalOrganizationChart"/>
    <dgm:cxn modelId="{9BDEE112-BFDA-46CE-96B1-3B2C834D004F}" type="presParOf" srcId="{CB203DA1-6CD5-4EAA-99AC-68DB8D7135A0}" destId="{296FAE3A-8F10-4E06-B9B1-05B183649595}" srcOrd="1" destOrd="0" presId="urn:microsoft.com/office/officeart/2009/3/layout/HorizontalOrganizationChart"/>
    <dgm:cxn modelId="{2C7A673D-46F6-45F5-83A2-F230DBFDDF8A}" type="presParOf" srcId="{626B77E8-994C-4069-9C66-AA2B035D9325}" destId="{38432468-AD43-45E7-B43C-7BF27248643B}" srcOrd="1" destOrd="0" presId="urn:microsoft.com/office/officeart/2009/3/layout/HorizontalOrganizationChart"/>
    <dgm:cxn modelId="{B5820E5B-1FF8-45EC-91C6-D7077952C16C}" type="presParOf" srcId="{626B77E8-994C-4069-9C66-AA2B035D9325}" destId="{2995C852-373B-4C56-86D9-0BE42701E078}" srcOrd="2" destOrd="0" presId="urn:microsoft.com/office/officeart/2009/3/layout/HorizontalOrganizationChart"/>
    <dgm:cxn modelId="{0CFD06DF-AB8B-46DD-9AB1-A3ACE588C6CC}" type="presParOf" srcId="{FC633BA0-2258-43A3-B661-8A14353F8A9E}" destId="{D6893E84-0F44-4359-9795-8F811237ED2E}" srcOrd="2" destOrd="0" presId="urn:microsoft.com/office/officeart/2009/3/layout/HorizontalOrganizationChar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81759B-9D16-4162-AB7F-DEEF9CF2C9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86A5DB-67F1-487A-AD35-3D2E6AFC1F4C}">
      <dgm:prSet/>
      <dgm:spPr/>
      <dgm:t>
        <a:bodyPr/>
        <a:lstStyle/>
        <a:p>
          <a:r>
            <a:rPr lang="en-US"/>
            <a:t>Start with a baseline set of data – could be super ugly!</a:t>
          </a:r>
        </a:p>
      </dgm:t>
    </dgm:pt>
    <dgm:pt modelId="{9A034905-ABED-4497-AC0B-5967B87803C6}" type="parTrans" cxnId="{AC23AEB5-86E2-40C1-956D-DB5F12677E78}">
      <dgm:prSet/>
      <dgm:spPr/>
      <dgm:t>
        <a:bodyPr/>
        <a:lstStyle/>
        <a:p>
          <a:endParaRPr lang="en-US"/>
        </a:p>
      </dgm:t>
    </dgm:pt>
    <dgm:pt modelId="{6199541D-F742-40E8-817E-AFDEE07E38D3}" type="sibTrans" cxnId="{AC23AEB5-86E2-40C1-956D-DB5F12677E78}">
      <dgm:prSet/>
      <dgm:spPr/>
      <dgm:t>
        <a:bodyPr/>
        <a:lstStyle/>
        <a:p>
          <a:endParaRPr lang="en-US"/>
        </a:p>
      </dgm:t>
    </dgm:pt>
    <dgm:pt modelId="{C83522FE-56C3-4650-A23A-B0A8A58675F3}">
      <dgm:prSet/>
      <dgm:spPr/>
      <dgm:t>
        <a:bodyPr/>
        <a:lstStyle/>
        <a:p>
          <a:r>
            <a:rPr lang="en-US"/>
            <a:t>If you have the courage to measure, you are ahead in the game!</a:t>
          </a:r>
        </a:p>
      </dgm:t>
    </dgm:pt>
    <dgm:pt modelId="{AED7EF40-3236-4F41-AA48-AE16C86BE5CB}" type="parTrans" cxnId="{FF4CF014-0EAE-467A-B636-8AF6897A7110}">
      <dgm:prSet/>
      <dgm:spPr/>
      <dgm:t>
        <a:bodyPr/>
        <a:lstStyle/>
        <a:p>
          <a:endParaRPr lang="en-US"/>
        </a:p>
      </dgm:t>
    </dgm:pt>
    <dgm:pt modelId="{25B2FDEF-31D0-4200-89DA-F47A8C67775B}" type="sibTrans" cxnId="{FF4CF014-0EAE-467A-B636-8AF6897A7110}">
      <dgm:prSet/>
      <dgm:spPr/>
      <dgm:t>
        <a:bodyPr/>
        <a:lstStyle/>
        <a:p>
          <a:endParaRPr lang="en-US"/>
        </a:p>
      </dgm:t>
    </dgm:pt>
    <dgm:pt modelId="{E6476286-37EE-4932-BD9E-3BCB726A060E}">
      <dgm:prSet/>
      <dgm:spPr/>
      <dgm:t>
        <a:bodyPr/>
        <a:lstStyle/>
        <a:p>
          <a:r>
            <a:rPr lang="en-US"/>
            <a:t>Identify mitigation strategies – how could this data be improved?</a:t>
          </a:r>
        </a:p>
      </dgm:t>
    </dgm:pt>
    <dgm:pt modelId="{B26E2178-5CCF-4F45-9AF5-03FD7FA5E075}" type="parTrans" cxnId="{E1C9461E-E8F4-426F-989E-23744A1B1772}">
      <dgm:prSet/>
      <dgm:spPr/>
      <dgm:t>
        <a:bodyPr/>
        <a:lstStyle/>
        <a:p>
          <a:endParaRPr lang="en-US"/>
        </a:p>
      </dgm:t>
    </dgm:pt>
    <dgm:pt modelId="{8F5BB052-DD7B-49EA-938E-3FEA8FF5D0DB}" type="sibTrans" cxnId="{E1C9461E-E8F4-426F-989E-23744A1B1772}">
      <dgm:prSet/>
      <dgm:spPr/>
      <dgm:t>
        <a:bodyPr/>
        <a:lstStyle/>
        <a:p>
          <a:endParaRPr lang="en-US"/>
        </a:p>
      </dgm:t>
    </dgm:pt>
    <dgm:pt modelId="{85F59291-3B6B-4A63-AC25-50B5EACFE332}">
      <dgm:prSet/>
      <dgm:spPr/>
      <dgm:t>
        <a:bodyPr/>
        <a:lstStyle/>
        <a:p>
          <a:r>
            <a:rPr lang="en-US"/>
            <a:t>Implement a change and </a:t>
          </a:r>
          <a:r>
            <a:rPr lang="en-US" b="1"/>
            <a:t>document</a:t>
          </a:r>
          <a:r>
            <a:rPr lang="en-US"/>
            <a:t> it</a:t>
          </a:r>
        </a:p>
      </dgm:t>
    </dgm:pt>
    <dgm:pt modelId="{5A694753-7566-4888-8943-E2D96459E4CA}" type="parTrans" cxnId="{ED1EE91E-4BE9-4C13-B63D-19D0FFE3A6DF}">
      <dgm:prSet/>
      <dgm:spPr/>
      <dgm:t>
        <a:bodyPr/>
        <a:lstStyle/>
        <a:p>
          <a:endParaRPr lang="en-US"/>
        </a:p>
      </dgm:t>
    </dgm:pt>
    <dgm:pt modelId="{0D3419B3-53C3-4A11-86AF-24D85953CBD6}" type="sibTrans" cxnId="{ED1EE91E-4BE9-4C13-B63D-19D0FFE3A6DF}">
      <dgm:prSet/>
      <dgm:spPr/>
      <dgm:t>
        <a:bodyPr/>
        <a:lstStyle/>
        <a:p>
          <a:endParaRPr lang="en-US"/>
        </a:p>
      </dgm:t>
    </dgm:pt>
    <dgm:pt modelId="{69E516B5-BCF5-41BD-9A4E-67C2554C26F9}">
      <dgm:prSet/>
      <dgm:spPr/>
      <dgm:t>
        <a:bodyPr/>
        <a:lstStyle/>
        <a:p>
          <a:r>
            <a:rPr lang="en-US"/>
            <a:t>Collect a second set of data</a:t>
          </a:r>
        </a:p>
      </dgm:t>
    </dgm:pt>
    <dgm:pt modelId="{4EFE5A89-DFF8-4789-8CEC-5FDF66D5DCB8}" type="parTrans" cxnId="{581EAC1B-9BDB-4B6E-851F-3648942877E0}">
      <dgm:prSet/>
      <dgm:spPr/>
      <dgm:t>
        <a:bodyPr/>
        <a:lstStyle/>
        <a:p>
          <a:endParaRPr lang="en-US"/>
        </a:p>
      </dgm:t>
    </dgm:pt>
    <dgm:pt modelId="{1F1F5498-6A1A-4A4F-A0A4-5C006733E547}" type="sibTrans" cxnId="{581EAC1B-9BDB-4B6E-851F-3648942877E0}">
      <dgm:prSet/>
      <dgm:spPr/>
      <dgm:t>
        <a:bodyPr/>
        <a:lstStyle/>
        <a:p>
          <a:endParaRPr lang="en-US"/>
        </a:p>
      </dgm:t>
    </dgm:pt>
    <dgm:pt modelId="{E4DEAF5F-44C9-48FA-84F2-D119E99EAB5C}">
      <dgm:prSet/>
      <dgm:spPr/>
      <dgm:t>
        <a:bodyPr/>
        <a:lstStyle/>
        <a:p>
          <a:r>
            <a:rPr lang="en-US"/>
            <a:t>Compare and analyze – did the change work?</a:t>
          </a:r>
        </a:p>
      </dgm:t>
    </dgm:pt>
    <dgm:pt modelId="{0F9A8AF7-A2FD-486B-9E7F-E29C5C6C9420}" type="parTrans" cxnId="{ED31C4DD-AF5A-43D1-9C02-72FA67FD8B58}">
      <dgm:prSet/>
      <dgm:spPr/>
      <dgm:t>
        <a:bodyPr/>
        <a:lstStyle/>
        <a:p>
          <a:endParaRPr lang="en-US"/>
        </a:p>
      </dgm:t>
    </dgm:pt>
    <dgm:pt modelId="{D8972FC7-4C19-4D85-BA33-32B154EA04AB}" type="sibTrans" cxnId="{ED31C4DD-AF5A-43D1-9C02-72FA67FD8B58}">
      <dgm:prSet/>
      <dgm:spPr/>
      <dgm:t>
        <a:bodyPr/>
        <a:lstStyle/>
        <a:p>
          <a:endParaRPr lang="en-US"/>
        </a:p>
      </dgm:t>
    </dgm:pt>
    <dgm:pt modelId="{39D9AF57-9ED5-4D31-A5A8-9292300BA65C}" type="pres">
      <dgm:prSet presAssocID="{7881759B-9D16-4162-AB7F-DEEF9CF2C963}" presName="root" presStyleCnt="0">
        <dgm:presLayoutVars>
          <dgm:dir/>
          <dgm:resizeHandles val="exact"/>
        </dgm:presLayoutVars>
      </dgm:prSet>
      <dgm:spPr/>
    </dgm:pt>
    <dgm:pt modelId="{A16283FA-2C57-4C24-97EA-C0F6779C81B9}" type="pres">
      <dgm:prSet presAssocID="{0586A5DB-67F1-487A-AD35-3D2E6AFC1F4C}" presName="compNode" presStyleCnt="0"/>
      <dgm:spPr/>
    </dgm:pt>
    <dgm:pt modelId="{510DB89F-D8CE-4F6C-8C26-983B4C8FE76D}" type="pres">
      <dgm:prSet presAssocID="{0586A5DB-67F1-487A-AD35-3D2E6AFC1F4C}" presName="bgRect" presStyleLbl="bgShp" presStyleIdx="0" presStyleCnt="6"/>
      <dgm:spPr/>
    </dgm:pt>
    <dgm:pt modelId="{9D12B38E-EB1E-4D30-B6D9-D78E0C98E3B3}" type="pres">
      <dgm:prSet presAssocID="{0586A5DB-67F1-487A-AD35-3D2E6AFC1F4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46ED32A6-91C0-479B-BF6B-14A8FFEE88F7}" type="pres">
      <dgm:prSet presAssocID="{0586A5DB-67F1-487A-AD35-3D2E6AFC1F4C}" presName="spaceRect" presStyleCnt="0"/>
      <dgm:spPr/>
    </dgm:pt>
    <dgm:pt modelId="{EF7D09CB-C8AD-4BE7-98E2-0D1CF73FA95B}" type="pres">
      <dgm:prSet presAssocID="{0586A5DB-67F1-487A-AD35-3D2E6AFC1F4C}" presName="parTx" presStyleLbl="revTx" presStyleIdx="0" presStyleCnt="6">
        <dgm:presLayoutVars>
          <dgm:chMax val="0"/>
          <dgm:chPref val="0"/>
        </dgm:presLayoutVars>
      </dgm:prSet>
      <dgm:spPr/>
    </dgm:pt>
    <dgm:pt modelId="{9A21E332-358B-4A37-8CCE-6C524E9B4FE9}" type="pres">
      <dgm:prSet presAssocID="{6199541D-F742-40E8-817E-AFDEE07E38D3}" presName="sibTrans" presStyleCnt="0"/>
      <dgm:spPr/>
    </dgm:pt>
    <dgm:pt modelId="{25088824-BBD8-47E8-8471-3F18B5CFB802}" type="pres">
      <dgm:prSet presAssocID="{C83522FE-56C3-4650-A23A-B0A8A58675F3}" presName="compNode" presStyleCnt="0"/>
      <dgm:spPr/>
    </dgm:pt>
    <dgm:pt modelId="{A76AFE3F-7DD5-4226-A18A-5041EF10175F}" type="pres">
      <dgm:prSet presAssocID="{C83522FE-56C3-4650-A23A-B0A8A58675F3}" presName="bgRect" presStyleLbl="bgShp" presStyleIdx="1" presStyleCnt="6"/>
      <dgm:spPr/>
    </dgm:pt>
    <dgm:pt modelId="{6EFBAC20-D0F0-4747-B227-2FEE7945FF5C}" type="pres">
      <dgm:prSet presAssocID="{C83522FE-56C3-4650-A23A-B0A8A58675F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ss Pieces"/>
        </a:ext>
      </dgm:extLst>
    </dgm:pt>
    <dgm:pt modelId="{DA849096-4067-40DB-AE7E-373D63726670}" type="pres">
      <dgm:prSet presAssocID="{C83522FE-56C3-4650-A23A-B0A8A58675F3}" presName="spaceRect" presStyleCnt="0"/>
      <dgm:spPr/>
    </dgm:pt>
    <dgm:pt modelId="{A6C88F69-04B6-42E3-B88A-5E892BB9DF8B}" type="pres">
      <dgm:prSet presAssocID="{C83522FE-56C3-4650-A23A-B0A8A58675F3}" presName="parTx" presStyleLbl="revTx" presStyleIdx="1" presStyleCnt="6">
        <dgm:presLayoutVars>
          <dgm:chMax val="0"/>
          <dgm:chPref val="0"/>
        </dgm:presLayoutVars>
      </dgm:prSet>
      <dgm:spPr/>
    </dgm:pt>
    <dgm:pt modelId="{C915E8A3-BBD9-4101-9ADD-A89A23F77A4F}" type="pres">
      <dgm:prSet presAssocID="{25B2FDEF-31D0-4200-89DA-F47A8C67775B}" presName="sibTrans" presStyleCnt="0"/>
      <dgm:spPr/>
    </dgm:pt>
    <dgm:pt modelId="{F9EDD578-454F-40DB-B935-79A9BC333686}" type="pres">
      <dgm:prSet presAssocID="{E6476286-37EE-4932-BD9E-3BCB726A060E}" presName="compNode" presStyleCnt="0"/>
      <dgm:spPr/>
    </dgm:pt>
    <dgm:pt modelId="{2C0B4973-C5BC-4CA4-828D-F1F13E28B73E}" type="pres">
      <dgm:prSet presAssocID="{E6476286-37EE-4932-BD9E-3BCB726A060E}" presName="bgRect" presStyleLbl="bgShp" presStyleIdx="2" presStyleCnt="6"/>
      <dgm:spPr/>
    </dgm:pt>
    <dgm:pt modelId="{85203A1E-5A9F-4724-B985-9A2BA3ED5BFA}" type="pres">
      <dgm:prSet presAssocID="{E6476286-37EE-4932-BD9E-3BCB726A060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255CCEB1-65FD-4351-B2B1-0BEA2AF7D288}" type="pres">
      <dgm:prSet presAssocID="{E6476286-37EE-4932-BD9E-3BCB726A060E}" presName="spaceRect" presStyleCnt="0"/>
      <dgm:spPr/>
    </dgm:pt>
    <dgm:pt modelId="{7B7A47D8-1FE7-4980-8DB8-3A7AA1AD1E1D}" type="pres">
      <dgm:prSet presAssocID="{E6476286-37EE-4932-BD9E-3BCB726A060E}" presName="parTx" presStyleLbl="revTx" presStyleIdx="2" presStyleCnt="6">
        <dgm:presLayoutVars>
          <dgm:chMax val="0"/>
          <dgm:chPref val="0"/>
        </dgm:presLayoutVars>
      </dgm:prSet>
      <dgm:spPr/>
    </dgm:pt>
    <dgm:pt modelId="{197B5051-B65F-4ACE-949A-832BA8E9E17C}" type="pres">
      <dgm:prSet presAssocID="{8F5BB052-DD7B-49EA-938E-3FEA8FF5D0DB}" presName="sibTrans" presStyleCnt="0"/>
      <dgm:spPr/>
    </dgm:pt>
    <dgm:pt modelId="{C85BFAF0-BFDA-42D5-BE25-E41573C64F8E}" type="pres">
      <dgm:prSet presAssocID="{85F59291-3B6B-4A63-AC25-50B5EACFE332}" presName="compNode" presStyleCnt="0"/>
      <dgm:spPr/>
    </dgm:pt>
    <dgm:pt modelId="{7FDC3769-1F0A-47C5-A040-90EF157A85D1}" type="pres">
      <dgm:prSet presAssocID="{85F59291-3B6B-4A63-AC25-50B5EACFE332}" presName="bgRect" presStyleLbl="bgShp" presStyleIdx="3" presStyleCnt="6"/>
      <dgm:spPr/>
    </dgm:pt>
    <dgm:pt modelId="{B32D17C1-79C6-429C-8C0B-654982D818B5}" type="pres">
      <dgm:prSet presAssocID="{85F59291-3B6B-4A63-AC25-50B5EACFE33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29997F17-35A2-46EC-8024-AADE62D16749}" type="pres">
      <dgm:prSet presAssocID="{85F59291-3B6B-4A63-AC25-50B5EACFE332}" presName="spaceRect" presStyleCnt="0"/>
      <dgm:spPr/>
    </dgm:pt>
    <dgm:pt modelId="{C56685DF-C0D3-4072-BA82-6AE1EFEBA1B0}" type="pres">
      <dgm:prSet presAssocID="{85F59291-3B6B-4A63-AC25-50B5EACFE332}" presName="parTx" presStyleLbl="revTx" presStyleIdx="3" presStyleCnt="6">
        <dgm:presLayoutVars>
          <dgm:chMax val="0"/>
          <dgm:chPref val="0"/>
        </dgm:presLayoutVars>
      </dgm:prSet>
      <dgm:spPr/>
    </dgm:pt>
    <dgm:pt modelId="{90B61BFB-D4A5-4537-A23A-AB174D7A2F94}" type="pres">
      <dgm:prSet presAssocID="{0D3419B3-53C3-4A11-86AF-24D85953CBD6}" presName="sibTrans" presStyleCnt="0"/>
      <dgm:spPr/>
    </dgm:pt>
    <dgm:pt modelId="{A6D31044-952A-4DFD-A846-CF35E6E92A44}" type="pres">
      <dgm:prSet presAssocID="{69E516B5-BCF5-41BD-9A4E-67C2554C26F9}" presName="compNode" presStyleCnt="0"/>
      <dgm:spPr/>
    </dgm:pt>
    <dgm:pt modelId="{53355CEC-096D-440E-92D5-116EDF90630F}" type="pres">
      <dgm:prSet presAssocID="{69E516B5-BCF5-41BD-9A4E-67C2554C26F9}" presName="bgRect" presStyleLbl="bgShp" presStyleIdx="4" presStyleCnt="6"/>
      <dgm:spPr/>
    </dgm:pt>
    <dgm:pt modelId="{39301CE7-B4B2-4216-BE23-D987C5BB82E4}" type="pres">
      <dgm:prSet presAssocID="{69E516B5-BCF5-41BD-9A4E-67C2554C26F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960AB61B-FF15-41A4-BCC8-CD13190C9458}" type="pres">
      <dgm:prSet presAssocID="{69E516B5-BCF5-41BD-9A4E-67C2554C26F9}" presName="spaceRect" presStyleCnt="0"/>
      <dgm:spPr/>
    </dgm:pt>
    <dgm:pt modelId="{0464ED76-1299-46D2-873A-4A7794EAF6FF}" type="pres">
      <dgm:prSet presAssocID="{69E516B5-BCF5-41BD-9A4E-67C2554C26F9}" presName="parTx" presStyleLbl="revTx" presStyleIdx="4" presStyleCnt="6">
        <dgm:presLayoutVars>
          <dgm:chMax val="0"/>
          <dgm:chPref val="0"/>
        </dgm:presLayoutVars>
      </dgm:prSet>
      <dgm:spPr/>
    </dgm:pt>
    <dgm:pt modelId="{0A6078B0-5AC0-47E3-B15C-D5C670168563}" type="pres">
      <dgm:prSet presAssocID="{1F1F5498-6A1A-4A4F-A0A4-5C006733E547}" presName="sibTrans" presStyleCnt="0"/>
      <dgm:spPr/>
    </dgm:pt>
    <dgm:pt modelId="{FB0C48F1-3F9E-4C5C-994B-DE3A13649F5C}" type="pres">
      <dgm:prSet presAssocID="{E4DEAF5F-44C9-48FA-84F2-D119E99EAB5C}" presName="compNode" presStyleCnt="0"/>
      <dgm:spPr/>
    </dgm:pt>
    <dgm:pt modelId="{007370E9-36FE-46ED-AB42-CEC39D70CAF0}" type="pres">
      <dgm:prSet presAssocID="{E4DEAF5F-44C9-48FA-84F2-D119E99EAB5C}" presName="bgRect" presStyleLbl="bgShp" presStyleIdx="5" presStyleCnt="6"/>
      <dgm:spPr/>
    </dgm:pt>
    <dgm:pt modelId="{69944378-15B4-48AA-A55F-458BC5ACBC51}" type="pres">
      <dgm:prSet presAssocID="{E4DEAF5F-44C9-48FA-84F2-D119E99EAB5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atistics"/>
        </a:ext>
      </dgm:extLst>
    </dgm:pt>
    <dgm:pt modelId="{6F999182-CD33-4701-BF4C-4C817F42995C}" type="pres">
      <dgm:prSet presAssocID="{E4DEAF5F-44C9-48FA-84F2-D119E99EAB5C}" presName="spaceRect" presStyleCnt="0"/>
      <dgm:spPr/>
    </dgm:pt>
    <dgm:pt modelId="{76E5BA2B-B6A0-42EE-8C32-1F77D59F1674}" type="pres">
      <dgm:prSet presAssocID="{E4DEAF5F-44C9-48FA-84F2-D119E99EAB5C}" presName="parTx" presStyleLbl="revTx" presStyleIdx="5" presStyleCnt="6">
        <dgm:presLayoutVars>
          <dgm:chMax val="0"/>
          <dgm:chPref val="0"/>
        </dgm:presLayoutVars>
      </dgm:prSet>
      <dgm:spPr/>
    </dgm:pt>
  </dgm:ptLst>
  <dgm:cxnLst>
    <dgm:cxn modelId="{3D053F12-CF30-471B-AE1E-B0AB452CCC9C}" type="presOf" srcId="{C83522FE-56C3-4650-A23A-B0A8A58675F3}" destId="{A6C88F69-04B6-42E3-B88A-5E892BB9DF8B}" srcOrd="0" destOrd="0" presId="urn:microsoft.com/office/officeart/2018/2/layout/IconVerticalSolidList"/>
    <dgm:cxn modelId="{FF4CF014-0EAE-467A-B636-8AF6897A7110}" srcId="{7881759B-9D16-4162-AB7F-DEEF9CF2C963}" destId="{C83522FE-56C3-4650-A23A-B0A8A58675F3}" srcOrd="1" destOrd="0" parTransId="{AED7EF40-3236-4F41-AA48-AE16C86BE5CB}" sibTransId="{25B2FDEF-31D0-4200-89DA-F47A8C67775B}"/>
    <dgm:cxn modelId="{581EAC1B-9BDB-4B6E-851F-3648942877E0}" srcId="{7881759B-9D16-4162-AB7F-DEEF9CF2C963}" destId="{69E516B5-BCF5-41BD-9A4E-67C2554C26F9}" srcOrd="4" destOrd="0" parTransId="{4EFE5A89-DFF8-4789-8CEC-5FDF66D5DCB8}" sibTransId="{1F1F5498-6A1A-4A4F-A0A4-5C006733E547}"/>
    <dgm:cxn modelId="{E1C9461E-E8F4-426F-989E-23744A1B1772}" srcId="{7881759B-9D16-4162-AB7F-DEEF9CF2C963}" destId="{E6476286-37EE-4932-BD9E-3BCB726A060E}" srcOrd="2" destOrd="0" parTransId="{B26E2178-5CCF-4F45-9AF5-03FD7FA5E075}" sibTransId="{8F5BB052-DD7B-49EA-938E-3FEA8FF5D0DB}"/>
    <dgm:cxn modelId="{ED1EE91E-4BE9-4C13-B63D-19D0FFE3A6DF}" srcId="{7881759B-9D16-4162-AB7F-DEEF9CF2C963}" destId="{85F59291-3B6B-4A63-AC25-50B5EACFE332}" srcOrd="3" destOrd="0" parTransId="{5A694753-7566-4888-8943-E2D96459E4CA}" sibTransId="{0D3419B3-53C3-4A11-86AF-24D85953CBD6}"/>
    <dgm:cxn modelId="{89F38B4F-D670-4F8A-AF30-6C838CAD8B21}" type="presOf" srcId="{E6476286-37EE-4932-BD9E-3BCB726A060E}" destId="{7B7A47D8-1FE7-4980-8DB8-3A7AA1AD1E1D}" srcOrd="0" destOrd="0" presId="urn:microsoft.com/office/officeart/2018/2/layout/IconVerticalSolidList"/>
    <dgm:cxn modelId="{36C5B491-E051-4140-80F1-3C31D362A44C}" type="presOf" srcId="{85F59291-3B6B-4A63-AC25-50B5EACFE332}" destId="{C56685DF-C0D3-4072-BA82-6AE1EFEBA1B0}" srcOrd="0" destOrd="0" presId="urn:microsoft.com/office/officeart/2018/2/layout/IconVerticalSolidList"/>
    <dgm:cxn modelId="{AC23AEB5-86E2-40C1-956D-DB5F12677E78}" srcId="{7881759B-9D16-4162-AB7F-DEEF9CF2C963}" destId="{0586A5DB-67F1-487A-AD35-3D2E6AFC1F4C}" srcOrd="0" destOrd="0" parTransId="{9A034905-ABED-4497-AC0B-5967B87803C6}" sibTransId="{6199541D-F742-40E8-817E-AFDEE07E38D3}"/>
    <dgm:cxn modelId="{B3A28CCA-8477-4F5C-85F0-018BBC8441B5}" type="presOf" srcId="{7881759B-9D16-4162-AB7F-DEEF9CF2C963}" destId="{39D9AF57-9ED5-4D31-A5A8-9292300BA65C}" srcOrd="0" destOrd="0" presId="urn:microsoft.com/office/officeart/2018/2/layout/IconVerticalSolidList"/>
    <dgm:cxn modelId="{ED31C4DD-AF5A-43D1-9C02-72FA67FD8B58}" srcId="{7881759B-9D16-4162-AB7F-DEEF9CF2C963}" destId="{E4DEAF5F-44C9-48FA-84F2-D119E99EAB5C}" srcOrd="5" destOrd="0" parTransId="{0F9A8AF7-A2FD-486B-9E7F-E29C5C6C9420}" sibTransId="{D8972FC7-4C19-4D85-BA33-32B154EA04AB}"/>
    <dgm:cxn modelId="{C92766E4-1721-422D-A8F0-ED71669B75E4}" type="presOf" srcId="{69E516B5-BCF5-41BD-9A4E-67C2554C26F9}" destId="{0464ED76-1299-46D2-873A-4A7794EAF6FF}" srcOrd="0" destOrd="0" presId="urn:microsoft.com/office/officeart/2018/2/layout/IconVerticalSolidList"/>
    <dgm:cxn modelId="{3C4BB4F3-300C-455D-831F-84AC8FFD1CE0}" type="presOf" srcId="{0586A5DB-67F1-487A-AD35-3D2E6AFC1F4C}" destId="{EF7D09CB-C8AD-4BE7-98E2-0D1CF73FA95B}" srcOrd="0" destOrd="0" presId="urn:microsoft.com/office/officeart/2018/2/layout/IconVerticalSolidList"/>
    <dgm:cxn modelId="{88CA5BF4-ACC2-4E38-ADD1-0F2C95D4ED9F}" type="presOf" srcId="{E4DEAF5F-44C9-48FA-84F2-D119E99EAB5C}" destId="{76E5BA2B-B6A0-42EE-8C32-1F77D59F1674}" srcOrd="0" destOrd="0" presId="urn:microsoft.com/office/officeart/2018/2/layout/IconVerticalSolidList"/>
    <dgm:cxn modelId="{75CCE0C5-7E99-438C-9A57-B48180539696}" type="presParOf" srcId="{39D9AF57-9ED5-4D31-A5A8-9292300BA65C}" destId="{A16283FA-2C57-4C24-97EA-C0F6779C81B9}" srcOrd="0" destOrd="0" presId="urn:microsoft.com/office/officeart/2018/2/layout/IconVerticalSolidList"/>
    <dgm:cxn modelId="{391E7748-E6E3-468F-9D63-997569EB5E2C}" type="presParOf" srcId="{A16283FA-2C57-4C24-97EA-C0F6779C81B9}" destId="{510DB89F-D8CE-4F6C-8C26-983B4C8FE76D}" srcOrd="0" destOrd="0" presId="urn:microsoft.com/office/officeart/2018/2/layout/IconVerticalSolidList"/>
    <dgm:cxn modelId="{22058C6A-0D23-44B3-A0A7-F590FDBE62B5}" type="presParOf" srcId="{A16283FA-2C57-4C24-97EA-C0F6779C81B9}" destId="{9D12B38E-EB1E-4D30-B6D9-D78E0C98E3B3}" srcOrd="1" destOrd="0" presId="urn:microsoft.com/office/officeart/2018/2/layout/IconVerticalSolidList"/>
    <dgm:cxn modelId="{51CFB44A-8A67-4A99-91D1-209ED21F95B2}" type="presParOf" srcId="{A16283FA-2C57-4C24-97EA-C0F6779C81B9}" destId="{46ED32A6-91C0-479B-BF6B-14A8FFEE88F7}" srcOrd="2" destOrd="0" presId="urn:microsoft.com/office/officeart/2018/2/layout/IconVerticalSolidList"/>
    <dgm:cxn modelId="{A6F111B4-AED3-42E3-BF86-359F00ED55B3}" type="presParOf" srcId="{A16283FA-2C57-4C24-97EA-C0F6779C81B9}" destId="{EF7D09CB-C8AD-4BE7-98E2-0D1CF73FA95B}" srcOrd="3" destOrd="0" presId="urn:microsoft.com/office/officeart/2018/2/layout/IconVerticalSolidList"/>
    <dgm:cxn modelId="{807878E9-8383-4B15-BA12-90BDE440EFE8}" type="presParOf" srcId="{39D9AF57-9ED5-4D31-A5A8-9292300BA65C}" destId="{9A21E332-358B-4A37-8CCE-6C524E9B4FE9}" srcOrd="1" destOrd="0" presId="urn:microsoft.com/office/officeart/2018/2/layout/IconVerticalSolidList"/>
    <dgm:cxn modelId="{4ED707F8-8E16-4C7D-B809-8CBB44BB938B}" type="presParOf" srcId="{39D9AF57-9ED5-4D31-A5A8-9292300BA65C}" destId="{25088824-BBD8-47E8-8471-3F18B5CFB802}" srcOrd="2" destOrd="0" presId="urn:microsoft.com/office/officeart/2018/2/layout/IconVerticalSolidList"/>
    <dgm:cxn modelId="{CFD13F02-5646-4735-B889-51FE12508422}" type="presParOf" srcId="{25088824-BBD8-47E8-8471-3F18B5CFB802}" destId="{A76AFE3F-7DD5-4226-A18A-5041EF10175F}" srcOrd="0" destOrd="0" presId="urn:microsoft.com/office/officeart/2018/2/layout/IconVerticalSolidList"/>
    <dgm:cxn modelId="{BB879253-FB49-4398-99B2-02BAC7860F96}" type="presParOf" srcId="{25088824-BBD8-47E8-8471-3F18B5CFB802}" destId="{6EFBAC20-D0F0-4747-B227-2FEE7945FF5C}" srcOrd="1" destOrd="0" presId="urn:microsoft.com/office/officeart/2018/2/layout/IconVerticalSolidList"/>
    <dgm:cxn modelId="{BCC1E83B-C2F9-4410-9DD9-8D8E9E267B8C}" type="presParOf" srcId="{25088824-BBD8-47E8-8471-3F18B5CFB802}" destId="{DA849096-4067-40DB-AE7E-373D63726670}" srcOrd="2" destOrd="0" presId="urn:microsoft.com/office/officeart/2018/2/layout/IconVerticalSolidList"/>
    <dgm:cxn modelId="{7C927843-386D-4F04-B194-A1BCE8D241E7}" type="presParOf" srcId="{25088824-BBD8-47E8-8471-3F18B5CFB802}" destId="{A6C88F69-04B6-42E3-B88A-5E892BB9DF8B}" srcOrd="3" destOrd="0" presId="urn:microsoft.com/office/officeart/2018/2/layout/IconVerticalSolidList"/>
    <dgm:cxn modelId="{2C7F01A1-9DA0-4B7D-A119-31F080D58905}" type="presParOf" srcId="{39D9AF57-9ED5-4D31-A5A8-9292300BA65C}" destId="{C915E8A3-BBD9-4101-9ADD-A89A23F77A4F}" srcOrd="3" destOrd="0" presId="urn:microsoft.com/office/officeart/2018/2/layout/IconVerticalSolidList"/>
    <dgm:cxn modelId="{EA65375A-9152-4AB0-96B0-4C77406995ED}" type="presParOf" srcId="{39D9AF57-9ED5-4D31-A5A8-9292300BA65C}" destId="{F9EDD578-454F-40DB-B935-79A9BC333686}" srcOrd="4" destOrd="0" presId="urn:microsoft.com/office/officeart/2018/2/layout/IconVerticalSolidList"/>
    <dgm:cxn modelId="{11F18015-D4A3-450A-88CF-4E7FACA62BF8}" type="presParOf" srcId="{F9EDD578-454F-40DB-B935-79A9BC333686}" destId="{2C0B4973-C5BC-4CA4-828D-F1F13E28B73E}" srcOrd="0" destOrd="0" presId="urn:microsoft.com/office/officeart/2018/2/layout/IconVerticalSolidList"/>
    <dgm:cxn modelId="{F9741AED-0FB7-4A12-AE39-5E8B1A711539}" type="presParOf" srcId="{F9EDD578-454F-40DB-B935-79A9BC333686}" destId="{85203A1E-5A9F-4724-B985-9A2BA3ED5BFA}" srcOrd="1" destOrd="0" presId="urn:microsoft.com/office/officeart/2018/2/layout/IconVerticalSolidList"/>
    <dgm:cxn modelId="{A204D0D5-189F-4487-999D-DE55169CDEBC}" type="presParOf" srcId="{F9EDD578-454F-40DB-B935-79A9BC333686}" destId="{255CCEB1-65FD-4351-B2B1-0BEA2AF7D288}" srcOrd="2" destOrd="0" presId="urn:microsoft.com/office/officeart/2018/2/layout/IconVerticalSolidList"/>
    <dgm:cxn modelId="{7C2E10B8-B349-4004-A0B4-8C44676E7740}" type="presParOf" srcId="{F9EDD578-454F-40DB-B935-79A9BC333686}" destId="{7B7A47D8-1FE7-4980-8DB8-3A7AA1AD1E1D}" srcOrd="3" destOrd="0" presId="urn:microsoft.com/office/officeart/2018/2/layout/IconVerticalSolidList"/>
    <dgm:cxn modelId="{1B422290-E0F9-4563-8707-388956310E9F}" type="presParOf" srcId="{39D9AF57-9ED5-4D31-A5A8-9292300BA65C}" destId="{197B5051-B65F-4ACE-949A-832BA8E9E17C}" srcOrd="5" destOrd="0" presId="urn:microsoft.com/office/officeart/2018/2/layout/IconVerticalSolidList"/>
    <dgm:cxn modelId="{35ED017A-A0D0-4F43-A806-4944A88FA68C}" type="presParOf" srcId="{39D9AF57-9ED5-4D31-A5A8-9292300BA65C}" destId="{C85BFAF0-BFDA-42D5-BE25-E41573C64F8E}" srcOrd="6" destOrd="0" presId="urn:microsoft.com/office/officeart/2018/2/layout/IconVerticalSolidList"/>
    <dgm:cxn modelId="{41636044-79E5-4C16-8520-EE9AC1DE3D45}" type="presParOf" srcId="{C85BFAF0-BFDA-42D5-BE25-E41573C64F8E}" destId="{7FDC3769-1F0A-47C5-A040-90EF157A85D1}" srcOrd="0" destOrd="0" presId="urn:microsoft.com/office/officeart/2018/2/layout/IconVerticalSolidList"/>
    <dgm:cxn modelId="{B510192B-5D24-44E9-823F-CD73DDFEF8B2}" type="presParOf" srcId="{C85BFAF0-BFDA-42D5-BE25-E41573C64F8E}" destId="{B32D17C1-79C6-429C-8C0B-654982D818B5}" srcOrd="1" destOrd="0" presId="urn:microsoft.com/office/officeart/2018/2/layout/IconVerticalSolidList"/>
    <dgm:cxn modelId="{015DEA89-1DF9-46DC-AD92-BE8C1BEE1E3D}" type="presParOf" srcId="{C85BFAF0-BFDA-42D5-BE25-E41573C64F8E}" destId="{29997F17-35A2-46EC-8024-AADE62D16749}" srcOrd="2" destOrd="0" presId="urn:microsoft.com/office/officeart/2018/2/layout/IconVerticalSolidList"/>
    <dgm:cxn modelId="{536D0877-BE59-4F2C-9F20-5CC5C6A18DAE}" type="presParOf" srcId="{C85BFAF0-BFDA-42D5-BE25-E41573C64F8E}" destId="{C56685DF-C0D3-4072-BA82-6AE1EFEBA1B0}" srcOrd="3" destOrd="0" presId="urn:microsoft.com/office/officeart/2018/2/layout/IconVerticalSolidList"/>
    <dgm:cxn modelId="{2220A012-9834-49BF-9099-4D6EF226780C}" type="presParOf" srcId="{39D9AF57-9ED5-4D31-A5A8-9292300BA65C}" destId="{90B61BFB-D4A5-4537-A23A-AB174D7A2F94}" srcOrd="7" destOrd="0" presId="urn:microsoft.com/office/officeart/2018/2/layout/IconVerticalSolidList"/>
    <dgm:cxn modelId="{3C87F6A1-99E6-4E59-BB2D-0FDC35522089}" type="presParOf" srcId="{39D9AF57-9ED5-4D31-A5A8-9292300BA65C}" destId="{A6D31044-952A-4DFD-A846-CF35E6E92A44}" srcOrd="8" destOrd="0" presId="urn:microsoft.com/office/officeart/2018/2/layout/IconVerticalSolidList"/>
    <dgm:cxn modelId="{3A584ED8-47EA-4DEE-8307-CA5F452D2ACE}" type="presParOf" srcId="{A6D31044-952A-4DFD-A846-CF35E6E92A44}" destId="{53355CEC-096D-440E-92D5-116EDF90630F}" srcOrd="0" destOrd="0" presId="urn:microsoft.com/office/officeart/2018/2/layout/IconVerticalSolidList"/>
    <dgm:cxn modelId="{902969A2-B801-4501-9A2B-14EBF9255AE8}" type="presParOf" srcId="{A6D31044-952A-4DFD-A846-CF35E6E92A44}" destId="{39301CE7-B4B2-4216-BE23-D987C5BB82E4}" srcOrd="1" destOrd="0" presId="urn:microsoft.com/office/officeart/2018/2/layout/IconVerticalSolidList"/>
    <dgm:cxn modelId="{0D161C42-EB43-41A7-8366-A23F11FB5ADB}" type="presParOf" srcId="{A6D31044-952A-4DFD-A846-CF35E6E92A44}" destId="{960AB61B-FF15-41A4-BCC8-CD13190C9458}" srcOrd="2" destOrd="0" presId="urn:microsoft.com/office/officeart/2018/2/layout/IconVerticalSolidList"/>
    <dgm:cxn modelId="{3EA3A7C2-A61D-4D00-B187-77E9416EC918}" type="presParOf" srcId="{A6D31044-952A-4DFD-A846-CF35E6E92A44}" destId="{0464ED76-1299-46D2-873A-4A7794EAF6FF}" srcOrd="3" destOrd="0" presId="urn:microsoft.com/office/officeart/2018/2/layout/IconVerticalSolidList"/>
    <dgm:cxn modelId="{0EFFD643-9C17-45FC-8ACC-C98B2E2546D6}" type="presParOf" srcId="{39D9AF57-9ED5-4D31-A5A8-9292300BA65C}" destId="{0A6078B0-5AC0-47E3-B15C-D5C670168563}" srcOrd="9" destOrd="0" presId="urn:microsoft.com/office/officeart/2018/2/layout/IconVerticalSolidList"/>
    <dgm:cxn modelId="{77A68138-68A1-499C-9011-F61DCB0FB81D}" type="presParOf" srcId="{39D9AF57-9ED5-4D31-A5A8-9292300BA65C}" destId="{FB0C48F1-3F9E-4C5C-994B-DE3A13649F5C}" srcOrd="10" destOrd="0" presId="urn:microsoft.com/office/officeart/2018/2/layout/IconVerticalSolidList"/>
    <dgm:cxn modelId="{0687C076-AEC2-4BA9-A125-B74336B055EB}" type="presParOf" srcId="{FB0C48F1-3F9E-4C5C-994B-DE3A13649F5C}" destId="{007370E9-36FE-46ED-AB42-CEC39D70CAF0}" srcOrd="0" destOrd="0" presId="urn:microsoft.com/office/officeart/2018/2/layout/IconVerticalSolidList"/>
    <dgm:cxn modelId="{BFD4E2D9-C025-490D-A0C8-634BDEBAA813}" type="presParOf" srcId="{FB0C48F1-3F9E-4C5C-994B-DE3A13649F5C}" destId="{69944378-15B4-48AA-A55F-458BC5ACBC51}" srcOrd="1" destOrd="0" presId="urn:microsoft.com/office/officeart/2018/2/layout/IconVerticalSolidList"/>
    <dgm:cxn modelId="{916FD4CC-179A-4287-BD67-BB6949B20BCA}" type="presParOf" srcId="{FB0C48F1-3F9E-4C5C-994B-DE3A13649F5C}" destId="{6F999182-CD33-4701-BF4C-4C817F42995C}" srcOrd="2" destOrd="0" presId="urn:microsoft.com/office/officeart/2018/2/layout/IconVerticalSolidList"/>
    <dgm:cxn modelId="{8A3F5CC0-EF35-40D3-B8EF-F4F108040139}" type="presParOf" srcId="{FB0C48F1-3F9E-4C5C-994B-DE3A13649F5C}" destId="{76E5BA2B-B6A0-42EE-8C32-1F77D59F167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227752-3D57-483E-BDF2-DC90D03B783B}"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C5804C76-6955-4BE4-8FE5-0D73B8C66CF8}">
      <dgm:prSet phldrT="[Text]" custT="1"/>
      <dgm:spPr>
        <a:solidFill>
          <a:schemeClr val="accent4">
            <a:lumMod val="60000"/>
            <a:lumOff val="40000"/>
            <a:alpha val="50000"/>
          </a:schemeClr>
        </a:solidFill>
      </dgm:spPr>
      <dgm:t>
        <a:bodyPr/>
        <a:lstStyle/>
        <a:p>
          <a:r>
            <a:rPr lang="en-US" sz="4800"/>
            <a:t>Data </a:t>
          </a:r>
          <a:r>
            <a:rPr lang="en-US" sz="4800" dirty="0"/>
            <a:t>SME</a:t>
          </a:r>
        </a:p>
      </dgm:t>
    </dgm:pt>
    <dgm:pt modelId="{78C9D0FD-45B9-4EC4-AA1A-9361CB9EE347}" type="parTrans" cxnId="{D152C807-1341-4D45-BE9A-0E317EC39C75}">
      <dgm:prSet/>
      <dgm:spPr/>
      <dgm:t>
        <a:bodyPr/>
        <a:lstStyle/>
        <a:p>
          <a:endParaRPr lang="en-US"/>
        </a:p>
      </dgm:t>
    </dgm:pt>
    <dgm:pt modelId="{7F8634CA-FC59-4DCC-B8A7-609B9AE5AF70}" type="sibTrans" cxnId="{D152C807-1341-4D45-BE9A-0E317EC39C75}">
      <dgm:prSet/>
      <dgm:spPr/>
      <dgm:t>
        <a:bodyPr/>
        <a:lstStyle/>
        <a:p>
          <a:endParaRPr lang="en-US"/>
        </a:p>
      </dgm:t>
    </dgm:pt>
    <dgm:pt modelId="{202F2E65-70A2-4761-BB3E-C13CD1507890}">
      <dgm:prSet phldrT="[Text]" custT="1"/>
      <dgm:spPr>
        <a:solidFill>
          <a:schemeClr val="accent2">
            <a:lumMod val="60000"/>
            <a:lumOff val="40000"/>
            <a:alpha val="50000"/>
          </a:schemeClr>
        </a:solidFill>
      </dgm:spPr>
      <dgm:t>
        <a:bodyPr/>
        <a:lstStyle/>
        <a:p>
          <a:r>
            <a:rPr lang="en-US" sz="4800" dirty="0"/>
            <a:t>Leads</a:t>
          </a:r>
        </a:p>
      </dgm:t>
    </dgm:pt>
    <dgm:pt modelId="{3787D683-F474-449C-9C9B-D9B654E5F7DF}" type="parTrans" cxnId="{615042E3-BFF5-424E-8640-94AEF0FA2667}">
      <dgm:prSet/>
      <dgm:spPr/>
      <dgm:t>
        <a:bodyPr/>
        <a:lstStyle/>
        <a:p>
          <a:endParaRPr lang="en-US"/>
        </a:p>
      </dgm:t>
    </dgm:pt>
    <dgm:pt modelId="{079EC75B-8F8E-4D23-8F8B-000078B7CC0C}" type="sibTrans" cxnId="{615042E3-BFF5-424E-8640-94AEF0FA2667}">
      <dgm:prSet/>
      <dgm:spPr/>
      <dgm:t>
        <a:bodyPr/>
        <a:lstStyle/>
        <a:p>
          <a:endParaRPr lang="en-US"/>
        </a:p>
      </dgm:t>
    </dgm:pt>
    <dgm:pt modelId="{E13BB3D9-64CE-4508-9FF2-59DBA2B1BED9}">
      <dgm:prSet phldrT="[Text]" custT="1"/>
      <dgm:spPr>
        <a:solidFill>
          <a:schemeClr val="accent3">
            <a:lumMod val="60000"/>
            <a:lumOff val="40000"/>
            <a:alpha val="50000"/>
          </a:schemeClr>
        </a:solidFill>
      </dgm:spPr>
      <dgm:t>
        <a:bodyPr/>
        <a:lstStyle/>
        <a:p>
          <a:r>
            <a:rPr lang="en-US" sz="4800" dirty="0"/>
            <a:t>BI </a:t>
          </a:r>
          <a:br>
            <a:rPr lang="en-US" sz="4800" dirty="0"/>
          </a:br>
          <a:r>
            <a:rPr lang="en-US" sz="4800" dirty="0"/>
            <a:t>Team</a:t>
          </a:r>
        </a:p>
      </dgm:t>
    </dgm:pt>
    <dgm:pt modelId="{54D1339A-ACA8-468C-9481-2C6022998477}" type="parTrans" cxnId="{ABC71E2B-3EF9-47FF-811E-445D82985760}">
      <dgm:prSet/>
      <dgm:spPr/>
      <dgm:t>
        <a:bodyPr/>
        <a:lstStyle/>
        <a:p>
          <a:endParaRPr lang="en-US"/>
        </a:p>
      </dgm:t>
    </dgm:pt>
    <dgm:pt modelId="{43043E52-A832-4E2B-BE22-020A8FF9753B}" type="sibTrans" cxnId="{ABC71E2B-3EF9-47FF-811E-445D82985760}">
      <dgm:prSet/>
      <dgm:spPr/>
      <dgm:t>
        <a:bodyPr/>
        <a:lstStyle/>
        <a:p>
          <a:endParaRPr lang="en-US"/>
        </a:p>
      </dgm:t>
    </dgm:pt>
    <dgm:pt modelId="{D63AFCED-D081-4E01-B7C4-8320763CB427}" type="pres">
      <dgm:prSet presAssocID="{09227752-3D57-483E-BDF2-DC90D03B783B}" presName="Name0" presStyleCnt="0">
        <dgm:presLayoutVars>
          <dgm:chMax val="7"/>
          <dgm:dir/>
          <dgm:resizeHandles val="exact"/>
        </dgm:presLayoutVars>
      </dgm:prSet>
      <dgm:spPr/>
    </dgm:pt>
    <dgm:pt modelId="{680CF6DA-88C6-4246-BDB3-198182B3262E}" type="pres">
      <dgm:prSet presAssocID="{09227752-3D57-483E-BDF2-DC90D03B783B}" presName="ellipse1" presStyleLbl="vennNode1" presStyleIdx="0" presStyleCnt="3" custLinFactNeighborX="11676" custLinFactNeighborY="1858">
        <dgm:presLayoutVars>
          <dgm:bulletEnabled val="1"/>
        </dgm:presLayoutVars>
      </dgm:prSet>
      <dgm:spPr/>
    </dgm:pt>
    <dgm:pt modelId="{F8B8A713-AE0E-4223-97F3-FBEEF0292B56}" type="pres">
      <dgm:prSet presAssocID="{09227752-3D57-483E-BDF2-DC90D03B783B}" presName="ellipse2" presStyleLbl="vennNode1" presStyleIdx="1" presStyleCnt="3">
        <dgm:presLayoutVars>
          <dgm:bulletEnabled val="1"/>
        </dgm:presLayoutVars>
      </dgm:prSet>
      <dgm:spPr/>
    </dgm:pt>
    <dgm:pt modelId="{89EA601B-058B-40E1-A997-92B9A8640C61}" type="pres">
      <dgm:prSet presAssocID="{09227752-3D57-483E-BDF2-DC90D03B783B}" presName="ellipse3" presStyleLbl="vennNode1" presStyleIdx="2" presStyleCnt="3" custLinFactNeighborX="-17514" custLinFactNeighborY="1592">
        <dgm:presLayoutVars>
          <dgm:bulletEnabled val="1"/>
        </dgm:presLayoutVars>
      </dgm:prSet>
      <dgm:spPr/>
    </dgm:pt>
  </dgm:ptLst>
  <dgm:cxnLst>
    <dgm:cxn modelId="{73117306-8A81-414F-AFC3-7443AF37F237}" type="presOf" srcId="{202F2E65-70A2-4761-BB3E-C13CD1507890}" destId="{F8B8A713-AE0E-4223-97F3-FBEEF0292B56}" srcOrd="0" destOrd="0" presId="urn:microsoft.com/office/officeart/2005/8/layout/rings+Icon"/>
    <dgm:cxn modelId="{D152C807-1341-4D45-BE9A-0E317EC39C75}" srcId="{09227752-3D57-483E-BDF2-DC90D03B783B}" destId="{C5804C76-6955-4BE4-8FE5-0D73B8C66CF8}" srcOrd="0" destOrd="0" parTransId="{78C9D0FD-45B9-4EC4-AA1A-9361CB9EE347}" sibTransId="{7F8634CA-FC59-4DCC-B8A7-609B9AE5AF70}"/>
    <dgm:cxn modelId="{4927CD13-90EA-4C7F-8F4E-1D026510E5E6}" type="presOf" srcId="{09227752-3D57-483E-BDF2-DC90D03B783B}" destId="{D63AFCED-D081-4E01-B7C4-8320763CB427}" srcOrd="0" destOrd="0" presId="urn:microsoft.com/office/officeart/2005/8/layout/rings+Icon"/>
    <dgm:cxn modelId="{ABC71E2B-3EF9-47FF-811E-445D82985760}" srcId="{09227752-3D57-483E-BDF2-DC90D03B783B}" destId="{E13BB3D9-64CE-4508-9FF2-59DBA2B1BED9}" srcOrd="2" destOrd="0" parTransId="{54D1339A-ACA8-468C-9481-2C6022998477}" sibTransId="{43043E52-A832-4E2B-BE22-020A8FF9753B}"/>
    <dgm:cxn modelId="{615042E3-BFF5-424E-8640-94AEF0FA2667}" srcId="{09227752-3D57-483E-BDF2-DC90D03B783B}" destId="{202F2E65-70A2-4761-BB3E-C13CD1507890}" srcOrd="1" destOrd="0" parTransId="{3787D683-F474-449C-9C9B-D9B654E5F7DF}" sibTransId="{079EC75B-8F8E-4D23-8F8B-000078B7CC0C}"/>
    <dgm:cxn modelId="{2C21F7EA-0E9C-414A-9B22-77CDFF23A1C8}" type="presOf" srcId="{C5804C76-6955-4BE4-8FE5-0D73B8C66CF8}" destId="{680CF6DA-88C6-4246-BDB3-198182B3262E}" srcOrd="0" destOrd="0" presId="urn:microsoft.com/office/officeart/2005/8/layout/rings+Icon"/>
    <dgm:cxn modelId="{88ECE1F7-11BC-47F1-9B30-790980BA17FB}" type="presOf" srcId="{E13BB3D9-64CE-4508-9FF2-59DBA2B1BED9}" destId="{89EA601B-058B-40E1-A997-92B9A8640C61}" srcOrd="0" destOrd="0" presId="urn:microsoft.com/office/officeart/2005/8/layout/rings+Icon"/>
    <dgm:cxn modelId="{9450FE8F-7432-4389-884B-6F2CAAB2A8F9}" type="presParOf" srcId="{D63AFCED-D081-4E01-B7C4-8320763CB427}" destId="{680CF6DA-88C6-4246-BDB3-198182B3262E}" srcOrd="0" destOrd="0" presId="urn:microsoft.com/office/officeart/2005/8/layout/rings+Icon"/>
    <dgm:cxn modelId="{52CCEC87-27F7-4496-8883-0C34453B034F}" type="presParOf" srcId="{D63AFCED-D081-4E01-B7C4-8320763CB427}" destId="{F8B8A713-AE0E-4223-97F3-FBEEF0292B56}" srcOrd="1" destOrd="0" presId="urn:microsoft.com/office/officeart/2005/8/layout/rings+Icon"/>
    <dgm:cxn modelId="{09CEE5A8-3EE8-45BB-8309-1AE275F0AA96}" type="presParOf" srcId="{D63AFCED-D081-4E01-B7C4-8320763CB427}" destId="{89EA601B-058B-40E1-A997-92B9A8640C6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216386-A5A2-4C9A-A13A-41492692EE1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325A811B-E232-447F-94B9-9AB821B0F8F7}">
      <dgm:prSet/>
      <dgm:spPr>
        <a:solidFill>
          <a:schemeClr val="accent1">
            <a:lumMod val="75000"/>
          </a:schemeClr>
        </a:solidFill>
      </dgm:spPr>
      <dgm:t>
        <a:bodyPr/>
        <a:lstStyle/>
        <a:p>
          <a:r>
            <a:rPr lang="en-US" dirty="0"/>
            <a:t>MBR 3.0 Focus Group</a:t>
          </a:r>
        </a:p>
      </dgm:t>
    </dgm:pt>
    <dgm:pt modelId="{2F75509C-46B2-4DB7-BB8A-C0812F489DCC}" type="parTrans" cxnId="{DCA90A88-0915-4416-BA30-62ED67E30286}">
      <dgm:prSet/>
      <dgm:spPr/>
      <dgm:t>
        <a:bodyPr/>
        <a:lstStyle/>
        <a:p>
          <a:endParaRPr lang="en-US"/>
        </a:p>
      </dgm:t>
    </dgm:pt>
    <dgm:pt modelId="{985717D5-9922-4853-8D00-C48FA5AD29F2}" type="sibTrans" cxnId="{DCA90A88-0915-4416-BA30-62ED67E30286}">
      <dgm:prSet/>
      <dgm:spPr/>
      <dgm:t>
        <a:bodyPr/>
        <a:lstStyle/>
        <a:p>
          <a:endParaRPr lang="en-US"/>
        </a:p>
      </dgm:t>
    </dgm:pt>
    <dgm:pt modelId="{555A5AF4-1540-4EA8-9E58-425724CACE3D}">
      <dgm:prSet/>
      <dgm:spPr/>
      <dgm:t>
        <a:bodyPr/>
        <a:lstStyle/>
        <a:p>
          <a:r>
            <a:rPr lang="en-US" dirty="0"/>
            <a:t>Meetings bi-weekly</a:t>
          </a:r>
        </a:p>
      </dgm:t>
    </dgm:pt>
    <dgm:pt modelId="{0C13C11B-D0DF-4CE8-A547-383D35A2E34B}" type="parTrans" cxnId="{C949248A-0713-4BE6-A12B-7C5EBEA11C84}">
      <dgm:prSet/>
      <dgm:spPr/>
      <dgm:t>
        <a:bodyPr/>
        <a:lstStyle/>
        <a:p>
          <a:endParaRPr lang="en-US"/>
        </a:p>
      </dgm:t>
    </dgm:pt>
    <dgm:pt modelId="{4562F0DC-408A-46B9-858B-A8551C56CC43}" type="sibTrans" cxnId="{C949248A-0713-4BE6-A12B-7C5EBEA11C84}">
      <dgm:prSet/>
      <dgm:spPr/>
      <dgm:t>
        <a:bodyPr/>
        <a:lstStyle/>
        <a:p>
          <a:endParaRPr lang="en-US"/>
        </a:p>
      </dgm:t>
    </dgm:pt>
    <dgm:pt modelId="{F22B0A80-6443-4EB8-8D72-37DF593F60D1}">
      <dgm:prSet/>
      <dgm:spPr>
        <a:solidFill>
          <a:schemeClr val="accent1">
            <a:lumMod val="75000"/>
          </a:schemeClr>
        </a:solidFill>
      </dgm:spPr>
      <dgm:t>
        <a:bodyPr/>
        <a:lstStyle/>
        <a:p>
          <a:r>
            <a:rPr lang="en-US"/>
            <a:t>Category Support Team</a:t>
          </a:r>
          <a:endParaRPr lang="en-US" dirty="0"/>
        </a:p>
      </dgm:t>
    </dgm:pt>
    <dgm:pt modelId="{959AD015-BF56-45CC-9CA0-11FD0C562DF3}" type="parTrans" cxnId="{4AA8A5D4-69E2-4B42-A68B-3DA05C0A6C31}">
      <dgm:prSet/>
      <dgm:spPr/>
      <dgm:t>
        <a:bodyPr/>
        <a:lstStyle/>
        <a:p>
          <a:endParaRPr lang="en-US"/>
        </a:p>
      </dgm:t>
    </dgm:pt>
    <dgm:pt modelId="{E3DEAD55-8EC4-4BB9-B431-B8AD02C38A85}" type="sibTrans" cxnId="{4AA8A5D4-69E2-4B42-A68B-3DA05C0A6C31}">
      <dgm:prSet/>
      <dgm:spPr/>
      <dgm:t>
        <a:bodyPr/>
        <a:lstStyle/>
        <a:p>
          <a:endParaRPr lang="en-US"/>
        </a:p>
      </dgm:t>
    </dgm:pt>
    <dgm:pt modelId="{45421070-B6FA-4563-8260-FC56C06D4106}">
      <dgm:prSet/>
      <dgm:spPr/>
      <dgm:t>
        <a:bodyPr/>
        <a:lstStyle/>
        <a:p>
          <a:r>
            <a:rPr lang="en-US" dirty="0"/>
            <a:t>Support Divisions in choosing relevant data sets</a:t>
          </a:r>
        </a:p>
      </dgm:t>
    </dgm:pt>
    <dgm:pt modelId="{2C00C422-E8FA-459B-9AEF-22685A22EB66}" type="parTrans" cxnId="{C18D9F6F-135F-4AD2-83C4-6CF2C3EC778E}">
      <dgm:prSet/>
      <dgm:spPr/>
      <dgm:t>
        <a:bodyPr/>
        <a:lstStyle/>
        <a:p>
          <a:endParaRPr lang="en-US"/>
        </a:p>
      </dgm:t>
    </dgm:pt>
    <dgm:pt modelId="{9EACEF4C-C35E-4B0C-9119-A04C42E49E90}" type="sibTrans" cxnId="{C18D9F6F-135F-4AD2-83C4-6CF2C3EC778E}">
      <dgm:prSet/>
      <dgm:spPr/>
      <dgm:t>
        <a:bodyPr/>
        <a:lstStyle/>
        <a:p>
          <a:endParaRPr lang="en-US"/>
        </a:p>
      </dgm:t>
    </dgm:pt>
    <dgm:pt modelId="{90E43E3C-4105-4218-BE3C-4E6193057FD5}">
      <dgm:prSet/>
      <dgm:spPr>
        <a:solidFill>
          <a:schemeClr val="accent1">
            <a:lumMod val="75000"/>
          </a:schemeClr>
        </a:solidFill>
      </dgm:spPr>
      <dgm:t>
        <a:bodyPr/>
        <a:lstStyle/>
        <a:p>
          <a:r>
            <a:rPr lang="en-US" dirty="0"/>
            <a:t>Establish best practices</a:t>
          </a:r>
        </a:p>
      </dgm:t>
    </dgm:pt>
    <dgm:pt modelId="{4ECA5961-D73D-4354-A402-34E05D750218}" type="parTrans" cxnId="{251A96A1-CAFC-4E6F-84E4-EBF68277814A}">
      <dgm:prSet/>
      <dgm:spPr/>
      <dgm:t>
        <a:bodyPr/>
        <a:lstStyle/>
        <a:p>
          <a:endParaRPr lang="en-US"/>
        </a:p>
      </dgm:t>
    </dgm:pt>
    <dgm:pt modelId="{450B956A-2967-4BB5-AAD1-EE94825BCB5B}" type="sibTrans" cxnId="{251A96A1-CAFC-4E6F-84E4-EBF68277814A}">
      <dgm:prSet/>
      <dgm:spPr/>
      <dgm:t>
        <a:bodyPr/>
        <a:lstStyle/>
        <a:p>
          <a:endParaRPr lang="en-US"/>
        </a:p>
      </dgm:t>
    </dgm:pt>
    <dgm:pt modelId="{2FEC0AE0-CA9B-4BD5-8599-5C9B4331C83C}">
      <dgm:prSet/>
      <dgm:spPr/>
      <dgm:t>
        <a:bodyPr/>
        <a:lstStyle/>
        <a:p>
          <a:r>
            <a:rPr lang="en-US" dirty="0"/>
            <a:t>Work from source systems when available</a:t>
          </a:r>
        </a:p>
      </dgm:t>
    </dgm:pt>
    <dgm:pt modelId="{DA391129-9027-41DE-897A-67DE9F634D82}" type="parTrans" cxnId="{E602DD87-69F2-457B-9522-A705EBAE0A53}">
      <dgm:prSet/>
      <dgm:spPr/>
      <dgm:t>
        <a:bodyPr/>
        <a:lstStyle/>
        <a:p>
          <a:endParaRPr lang="en-US"/>
        </a:p>
      </dgm:t>
    </dgm:pt>
    <dgm:pt modelId="{FF889FFA-84D9-4AA1-B808-123B024D3D44}" type="sibTrans" cxnId="{E602DD87-69F2-457B-9522-A705EBAE0A53}">
      <dgm:prSet/>
      <dgm:spPr/>
      <dgm:t>
        <a:bodyPr/>
        <a:lstStyle/>
        <a:p>
          <a:endParaRPr lang="en-US"/>
        </a:p>
      </dgm:t>
    </dgm:pt>
    <dgm:pt modelId="{49E6254B-7AFA-4C20-A919-B742F58FE0EF}">
      <dgm:prSet/>
      <dgm:spPr>
        <a:solidFill>
          <a:schemeClr val="accent1">
            <a:lumMod val="75000"/>
          </a:schemeClr>
        </a:solidFill>
      </dgm:spPr>
      <dgm:t>
        <a:bodyPr/>
        <a:lstStyle/>
        <a:p>
          <a:r>
            <a:rPr lang="en-US" dirty="0"/>
            <a:t>Align with existing reports</a:t>
          </a:r>
        </a:p>
      </dgm:t>
    </dgm:pt>
    <dgm:pt modelId="{4345FE59-91AC-41BA-857B-884480F9FCA8}" type="parTrans" cxnId="{727F1B58-774B-4FCC-B3DB-E9E9DC59E15A}">
      <dgm:prSet/>
      <dgm:spPr/>
      <dgm:t>
        <a:bodyPr/>
        <a:lstStyle/>
        <a:p>
          <a:endParaRPr lang="en-US"/>
        </a:p>
      </dgm:t>
    </dgm:pt>
    <dgm:pt modelId="{D29894E6-21BD-41CC-B3A9-D46DE5A82BB1}" type="sibTrans" cxnId="{727F1B58-774B-4FCC-B3DB-E9E9DC59E15A}">
      <dgm:prSet/>
      <dgm:spPr/>
      <dgm:t>
        <a:bodyPr/>
        <a:lstStyle/>
        <a:p>
          <a:endParaRPr lang="en-US"/>
        </a:p>
      </dgm:t>
    </dgm:pt>
    <dgm:pt modelId="{9F52CB3A-1F31-4FA7-970B-02E2C5BC2682}">
      <dgm:prSet/>
      <dgm:spPr/>
      <dgm:t>
        <a:bodyPr/>
        <a:lstStyle/>
        <a:p>
          <a:r>
            <a:rPr lang="en-US" dirty="0"/>
            <a:t>Public Facing Dashboards, NTD data, </a:t>
          </a:r>
          <a:r>
            <a:rPr lang="en-US" dirty="0" err="1"/>
            <a:t>etc</a:t>
          </a:r>
          <a:endParaRPr lang="en-US" dirty="0"/>
        </a:p>
      </dgm:t>
    </dgm:pt>
    <dgm:pt modelId="{57C2374F-7202-4EC5-B68B-F2342F755713}" type="parTrans" cxnId="{D469EDDF-11B2-4DCB-8DA2-859F7DAF4F36}">
      <dgm:prSet/>
      <dgm:spPr/>
      <dgm:t>
        <a:bodyPr/>
        <a:lstStyle/>
        <a:p>
          <a:endParaRPr lang="en-US"/>
        </a:p>
      </dgm:t>
    </dgm:pt>
    <dgm:pt modelId="{72E84EC2-F200-4FD7-B573-26E73C8D4418}" type="sibTrans" cxnId="{D469EDDF-11B2-4DCB-8DA2-859F7DAF4F36}">
      <dgm:prSet/>
      <dgm:spPr/>
      <dgm:t>
        <a:bodyPr/>
        <a:lstStyle/>
        <a:p>
          <a:endParaRPr lang="en-US"/>
        </a:p>
      </dgm:t>
    </dgm:pt>
    <dgm:pt modelId="{7320FDF3-BEA1-4362-9A2D-834B12ECB761}">
      <dgm:prSet/>
      <dgm:spPr>
        <a:solidFill>
          <a:schemeClr val="accent1">
            <a:lumMod val="75000"/>
          </a:schemeClr>
        </a:solidFill>
      </dgm:spPr>
      <dgm:t>
        <a:bodyPr/>
        <a:lstStyle/>
        <a:p>
          <a:r>
            <a:rPr lang="en-US" dirty="0"/>
            <a:t>MBR Maturity Model</a:t>
          </a:r>
        </a:p>
      </dgm:t>
    </dgm:pt>
    <dgm:pt modelId="{A4BA24EA-4B3A-47D5-AB03-7D202D9ABAE7}" type="parTrans" cxnId="{7EB731E0-1374-46CB-A7A8-DDCEF9DFC0E3}">
      <dgm:prSet/>
      <dgm:spPr/>
      <dgm:t>
        <a:bodyPr/>
        <a:lstStyle/>
        <a:p>
          <a:endParaRPr lang="en-US"/>
        </a:p>
      </dgm:t>
    </dgm:pt>
    <dgm:pt modelId="{DFFA1480-30C9-4D4E-A760-9D16958C0874}" type="sibTrans" cxnId="{7EB731E0-1374-46CB-A7A8-DDCEF9DFC0E3}">
      <dgm:prSet/>
      <dgm:spPr/>
      <dgm:t>
        <a:bodyPr/>
        <a:lstStyle/>
        <a:p>
          <a:endParaRPr lang="en-US"/>
        </a:p>
      </dgm:t>
    </dgm:pt>
    <dgm:pt modelId="{ACA3F696-014B-41C2-A3B5-152145429F42}">
      <dgm:prSet/>
      <dgm:spPr/>
      <dgm:t>
        <a:bodyPr/>
        <a:lstStyle/>
        <a:p>
          <a:r>
            <a:rPr lang="en-US" dirty="0"/>
            <a:t>Currently being rolled out across all Divisions</a:t>
          </a:r>
        </a:p>
      </dgm:t>
    </dgm:pt>
    <dgm:pt modelId="{341EED4B-60E1-4D6A-B124-09931E8F402C}" type="parTrans" cxnId="{6F6B7137-B784-4F6C-B277-01862EA6B00B}">
      <dgm:prSet/>
      <dgm:spPr/>
      <dgm:t>
        <a:bodyPr/>
        <a:lstStyle/>
        <a:p>
          <a:endParaRPr lang="en-US"/>
        </a:p>
      </dgm:t>
    </dgm:pt>
    <dgm:pt modelId="{7CCD470E-59C5-4DC3-826D-6C1463829A27}" type="sibTrans" cxnId="{6F6B7137-B784-4F6C-B277-01862EA6B00B}">
      <dgm:prSet/>
      <dgm:spPr/>
      <dgm:t>
        <a:bodyPr/>
        <a:lstStyle/>
        <a:p>
          <a:endParaRPr lang="en-US"/>
        </a:p>
      </dgm:t>
    </dgm:pt>
    <dgm:pt modelId="{9ACFA954-E747-4A19-95A1-50B49E448BCB}" type="pres">
      <dgm:prSet presAssocID="{BC216386-A5A2-4C9A-A13A-41492692EE1A}" presName="linear" presStyleCnt="0">
        <dgm:presLayoutVars>
          <dgm:animLvl val="lvl"/>
          <dgm:resizeHandles val="exact"/>
        </dgm:presLayoutVars>
      </dgm:prSet>
      <dgm:spPr/>
    </dgm:pt>
    <dgm:pt modelId="{47A4965F-FD1A-4186-A95D-D43361628168}" type="pres">
      <dgm:prSet presAssocID="{325A811B-E232-447F-94B9-9AB821B0F8F7}" presName="parentText" presStyleLbl="node1" presStyleIdx="0" presStyleCnt="5">
        <dgm:presLayoutVars>
          <dgm:chMax val="0"/>
          <dgm:bulletEnabled val="1"/>
        </dgm:presLayoutVars>
      </dgm:prSet>
      <dgm:spPr/>
    </dgm:pt>
    <dgm:pt modelId="{94AF415C-FF24-4C9D-ACD6-40C48E46E3D1}" type="pres">
      <dgm:prSet presAssocID="{325A811B-E232-447F-94B9-9AB821B0F8F7}" presName="childText" presStyleLbl="revTx" presStyleIdx="0" presStyleCnt="5">
        <dgm:presLayoutVars>
          <dgm:bulletEnabled val="1"/>
        </dgm:presLayoutVars>
      </dgm:prSet>
      <dgm:spPr/>
    </dgm:pt>
    <dgm:pt modelId="{B2F3AA06-69A9-484C-AF5D-A2BAB9D60649}" type="pres">
      <dgm:prSet presAssocID="{F22B0A80-6443-4EB8-8D72-37DF593F60D1}" presName="parentText" presStyleLbl="node1" presStyleIdx="1" presStyleCnt="5">
        <dgm:presLayoutVars>
          <dgm:chMax val="0"/>
          <dgm:bulletEnabled val="1"/>
        </dgm:presLayoutVars>
      </dgm:prSet>
      <dgm:spPr/>
    </dgm:pt>
    <dgm:pt modelId="{57C974C8-B843-427F-81E3-2CAB71C25FC0}" type="pres">
      <dgm:prSet presAssocID="{F22B0A80-6443-4EB8-8D72-37DF593F60D1}" presName="childText" presStyleLbl="revTx" presStyleIdx="1" presStyleCnt="5">
        <dgm:presLayoutVars>
          <dgm:bulletEnabled val="1"/>
        </dgm:presLayoutVars>
      </dgm:prSet>
      <dgm:spPr/>
    </dgm:pt>
    <dgm:pt modelId="{DCD8B069-E448-4584-8F56-2740E2981546}" type="pres">
      <dgm:prSet presAssocID="{90E43E3C-4105-4218-BE3C-4E6193057FD5}" presName="parentText" presStyleLbl="node1" presStyleIdx="2" presStyleCnt="5">
        <dgm:presLayoutVars>
          <dgm:chMax val="0"/>
          <dgm:bulletEnabled val="1"/>
        </dgm:presLayoutVars>
      </dgm:prSet>
      <dgm:spPr/>
    </dgm:pt>
    <dgm:pt modelId="{75D3DA64-61BC-4AB8-8969-DCC0A3D4C122}" type="pres">
      <dgm:prSet presAssocID="{90E43E3C-4105-4218-BE3C-4E6193057FD5}" presName="childText" presStyleLbl="revTx" presStyleIdx="2" presStyleCnt="5">
        <dgm:presLayoutVars>
          <dgm:bulletEnabled val="1"/>
        </dgm:presLayoutVars>
      </dgm:prSet>
      <dgm:spPr/>
    </dgm:pt>
    <dgm:pt modelId="{1822C05B-2141-46BE-B9B2-EB6ACC08B750}" type="pres">
      <dgm:prSet presAssocID="{49E6254B-7AFA-4C20-A919-B742F58FE0EF}" presName="parentText" presStyleLbl="node1" presStyleIdx="3" presStyleCnt="5">
        <dgm:presLayoutVars>
          <dgm:chMax val="0"/>
          <dgm:bulletEnabled val="1"/>
        </dgm:presLayoutVars>
      </dgm:prSet>
      <dgm:spPr/>
    </dgm:pt>
    <dgm:pt modelId="{19456167-C0D0-4DB7-977A-20E793BE0450}" type="pres">
      <dgm:prSet presAssocID="{49E6254B-7AFA-4C20-A919-B742F58FE0EF}" presName="childText" presStyleLbl="revTx" presStyleIdx="3" presStyleCnt="5">
        <dgm:presLayoutVars>
          <dgm:bulletEnabled val="1"/>
        </dgm:presLayoutVars>
      </dgm:prSet>
      <dgm:spPr/>
    </dgm:pt>
    <dgm:pt modelId="{58F95A89-2DBA-4E05-BA70-6AE9925D38A9}" type="pres">
      <dgm:prSet presAssocID="{7320FDF3-BEA1-4362-9A2D-834B12ECB761}" presName="parentText" presStyleLbl="node1" presStyleIdx="4" presStyleCnt="5">
        <dgm:presLayoutVars>
          <dgm:chMax val="0"/>
          <dgm:bulletEnabled val="1"/>
        </dgm:presLayoutVars>
      </dgm:prSet>
      <dgm:spPr/>
    </dgm:pt>
    <dgm:pt modelId="{78FB95EB-A1B5-4AD0-8D79-0116A0AF5593}" type="pres">
      <dgm:prSet presAssocID="{7320FDF3-BEA1-4362-9A2D-834B12ECB761}" presName="childText" presStyleLbl="revTx" presStyleIdx="4" presStyleCnt="5">
        <dgm:presLayoutVars>
          <dgm:bulletEnabled val="1"/>
        </dgm:presLayoutVars>
      </dgm:prSet>
      <dgm:spPr/>
    </dgm:pt>
  </dgm:ptLst>
  <dgm:cxnLst>
    <dgm:cxn modelId="{A9966404-3D06-4DE1-B186-902E2A5AD45D}" type="presOf" srcId="{45421070-B6FA-4563-8260-FC56C06D4106}" destId="{57C974C8-B843-427F-81E3-2CAB71C25FC0}" srcOrd="0" destOrd="0" presId="urn:microsoft.com/office/officeart/2005/8/layout/vList2"/>
    <dgm:cxn modelId="{42BC1E2B-243C-4E6C-9D8F-74EAC00184A2}" type="presOf" srcId="{F22B0A80-6443-4EB8-8D72-37DF593F60D1}" destId="{B2F3AA06-69A9-484C-AF5D-A2BAB9D60649}" srcOrd="0" destOrd="0" presId="urn:microsoft.com/office/officeart/2005/8/layout/vList2"/>
    <dgm:cxn modelId="{6F6B7137-B784-4F6C-B277-01862EA6B00B}" srcId="{7320FDF3-BEA1-4362-9A2D-834B12ECB761}" destId="{ACA3F696-014B-41C2-A3B5-152145429F42}" srcOrd="0" destOrd="0" parTransId="{341EED4B-60E1-4D6A-B124-09931E8F402C}" sibTransId="{7CCD470E-59C5-4DC3-826D-6C1463829A27}"/>
    <dgm:cxn modelId="{EB7DFD3A-ED80-4354-B9DE-E2B9811C1112}" type="presOf" srcId="{BC216386-A5A2-4C9A-A13A-41492692EE1A}" destId="{9ACFA954-E747-4A19-95A1-50B49E448BCB}" srcOrd="0" destOrd="0" presId="urn:microsoft.com/office/officeart/2005/8/layout/vList2"/>
    <dgm:cxn modelId="{2985C53D-7804-4E02-A63A-212610A150A5}" type="presOf" srcId="{90E43E3C-4105-4218-BE3C-4E6193057FD5}" destId="{DCD8B069-E448-4584-8F56-2740E2981546}" srcOrd="0" destOrd="0" presId="urn:microsoft.com/office/officeart/2005/8/layout/vList2"/>
    <dgm:cxn modelId="{C18D9F6F-135F-4AD2-83C4-6CF2C3EC778E}" srcId="{F22B0A80-6443-4EB8-8D72-37DF593F60D1}" destId="{45421070-B6FA-4563-8260-FC56C06D4106}" srcOrd="0" destOrd="0" parTransId="{2C00C422-E8FA-459B-9AEF-22685A22EB66}" sibTransId="{9EACEF4C-C35E-4B0C-9119-A04C42E49E90}"/>
    <dgm:cxn modelId="{727F1B58-774B-4FCC-B3DB-E9E9DC59E15A}" srcId="{BC216386-A5A2-4C9A-A13A-41492692EE1A}" destId="{49E6254B-7AFA-4C20-A919-B742F58FE0EF}" srcOrd="3" destOrd="0" parTransId="{4345FE59-91AC-41BA-857B-884480F9FCA8}" sibTransId="{D29894E6-21BD-41CC-B3A9-D46DE5A82BB1}"/>
    <dgm:cxn modelId="{E602DD87-69F2-457B-9522-A705EBAE0A53}" srcId="{90E43E3C-4105-4218-BE3C-4E6193057FD5}" destId="{2FEC0AE0-CA9B-4BD5-8599-5C9B4331C83C}" srcOrd="0" destOrd="0" parTransId="{DA391129-9027-41DE-897A-67DE9F634D82}" sibTransId="{FF889FFA-84D9-4AA1-B808-123B024D3D44}"/>
    <dgm:cxn modelId="{DCA90A88-0915-4416-BA30-62ED67E30286}" srcId="{BC216386-A5A2-4C9A-A13A-41492692EE1A}" destId="{325A811B-E232-447F-94B9-9AB821B0F8F7}" srcOrd="0" destOrd="0" parTransId="{2F75509C-46B2-4DB7-BB8A-C0812F489DCC}" sibTransId="{985717D5-9922-4853-8D00-C48FA5AD29F2}"/>
    <dgm:cxn modelId="{C949248A-0713-4BE6-A12B-7C5EBEA11C84}" srcId="{325A811B-E232-447F-94B9-9AB821B0F8F7}" destId="{555A5AF4-1540-4EA8-9E58-425724CACE3D}" srcOrd="0" destOrd="0" parTransId="{0C13C11B-D0DF-4CE8-A547-383D35A2E34B}" sibTransId="{4562F0DC-408A-46B9-858B-A8551C56CC43}"/>
    <dgm:cxn modelId="{61813190-DF83-4FDD-A0DD-2349B39DC92C}" type="presOf" srcId="{49E6254B-7AFA-4C20-A919-B742F58FE0EF}" destId="{1822C05B-2141-46BE-B9B2-EB6ACC08B750}" srcOrd="0" destOrd="0" presId="urn:microsoft.com/office/officeart/2005/8/layout/vList2"/>
    <dgm:cxn modelId="{251A96A1-CAFC-4E6F-84E4-EBF68277814A}" srcId="{BC216386-A5A2-4C9A-A13A-41492692EE1A}" destId="{90E43E3C-4105-4218-BE3C-4E6193057FD5}" srcOrd="2" destOrd="0" parTransId="{4ECA5961-D73D-4354-A402-34E05D750218}" sibTransId="{450B956A-2967-4BB5-AAD1-EE94825BCB5B}"/>
    <dgm:cxn modelId="{55146BB9-7101-492C-9803-260C8750378D}" type="presOf" srcId="{7320FDF3-BEA1-4362-9A2D-834B12ECB761}" destId="{58F95A89-2DBA-4E05-BA70-6AE9925D38A9}" srcOrd="0" destOrd="0" presId="urn:microsoft.com/office/officeart/2005/8/layout/vList2"/>
    <dgm:cxn modelId="{45F300BB-D020-45F0-B9C1-DDA6B322124E}" type="presOf" srcId="{2FEC0AE0-CA9B-4BD5-8599-5C9B4331C83C}" destId="{75D3DA64-61BC-4AB8-8969-DCC0A3D4C122}" srcOrd="0" destOrd="0" presId="urn:microsoft.com/office/officeart/2005/8/layout/vList2"/>
    <dgm:cxn modelId="{4AA8A5D4-69E2-4B42-A68B-3DA05C0A6C31}" srcId="{BC216386-A5A2-4C9A-A13A-41492692EE1A}" destId="{F22B0A80-6443-4EB8-8D72-37DF593F60D1}" srcOrd="1" destOrd="0" parTransId="{959AD015-BF56-45CC-9CA0-11FD0C562DF3}" sibTransId="{E3DEAD55-8EC4-4BB9-B431-B8AD02C38A85}"/>
    <dgm:cxn modelId="{F733CADB-7187-4CB6-92AC-E7AADE4531DD}" type="presOf" srcId="{ACA3F696-014B-41C2-A3B5-152145429F42}" destId="{78FB95EB-A1B5-4AD0-8D79-0116A0AF5593}" srcOrd="0" destOrd="0" presId="urn:microsoft.com/office/officeart/2005/8/layout/vList2"/>
    <dgm:cxn modelId="{D469EDDF-11B2-4DCB-8DA2-859F7DAF4F36}" srcId="{49E6254B-7AFA-4C20-A919-B742F58FE0EF}" destId="{9F52CB3A-1F31-4FA7-970B-02E2C5BC2682}" srcOrd="0" destOrd="0" parTransId="{57C2374F-7202-4EC5-B68B-F2342F755713}" sibTransId="{72E84EC2-F200-4FD7-B573-26E73C8D4418}"/>
    <dgm:cxn modelId="{7EB731E0-1374-46CB-A7A8-DDCEF9DFC0E3}" srcId="{BC216386-A5A2-4C9A-A13A-41492692EE1A}" destId="{7320FDF3-BEA1-4362-9A2D-834B12ECB761}" srcOrd="4" destOrd="0" parTransId="{A4BA24EA-4B3A-47D5-AB03-7D202D9ABAE7}" sibTransId="{DFFA1480-30C9-4D4E-A760-9D16958C0874}"/>
    <dgm:cxn modelId="{7FC434E1-4C28-4308-8C41-E7CA53007DF3}" type="presOf" srcId="{9F52CB3A-1F31-4FA7-970B-02E2C5BC2682}" destId="{19456167-C0D0-4DB7-977A-20E793BE0450}" srcOrd="0" destOrd="0" presId="urn:microsoft.com/office/officeart/2005/8/layout/vList2"/>
    <dgm:cxn modelId="{153C03E5-113B-4C57-9522-919EF58AA593}" type="presOf" srcId="{555A5AF4-1540-4EA8-9E58-425724CACE3D}" destId="{94AF415C-FF24-4C9D-ACD6-40C48E46E3D1}" srcOrd="0" destOrd="0" presId="urn:microsoft.com/office/officeart/2005/8/layout/vList2"/>
    <dgm:cxn modelId="{8EA09FE9-FE4D-4236-92DC-20CC32F7555C}" type="presOf" srcId="{325A811B-E232-447F-94B9-9AB821B0F8F7}" destId="{47A4965F-FD1A-4186-A95D-D43361628168}" srcOrd="0" destOrd="0" presId="urn:microsoft.com/office/officeart/2005/8/layout/vList2"/>
    <dgm:cxn modelId="{D4EE4F63-7A13-4461-BCD6-11AD28CB6E65}" type="presParOf" srcId="{9ACFA954-E747-4A19-95A1-50B49E448BCB}" destId="{47A4965F-FD1A-4186-A95D-D43361628168}" srcOrd="0" destOrd="0" presId="urn:microsoft.com/office/officeart/2005/8/layout/vList2"/>
    <dgm:cxn modelId="{E65C80DB-9839-43DB-A79C-A0738E1BD39E}" type="presParOf" srcId="{9ACFA954-E747-4A19-95A1-50B49E448BCB}" destId="{94AF415C-FF24-4C9D-ACD6-40C48E46E3D1}" srcOrd="1" destOrd="0" presId="urn:microsoft.com/office/officeart/2005/8/layout/vList2"/>
    <dgm:cxn modelId="{14110200-98C5-4CD4-B53D-7B783C5B9802}" type="presParOf" srcId="{9ACFA954-E747-4A19-95A1-50B49E448BCB}" destId="{B2F3AA06-69A9-484C-AF5D-A2BAB9D60649}" srcOrd="2" destOrd="0" presId="urn:microsoft.com/office/officeart/2005/8/layout/vList2"/>
    <dgm:cxn modelId="{0D1567B5-BD22-4D8A-B7E1-9F0660A42AF3}" type="presParOf" srcId="{9ACFA954-E747-4A19-95A1-50B49E448BCB}" destId="{57C974C8-B843-427F-81E3-2CAB71C25FC0}" srcOrd="3" destOrd="0" presId="urn:microsoft.com/office/officeart/2005/8/layout/vList2"/>
    <dgm:cxn modelId="{6ACB0B61-A8E8-45FE-AC37-44F163EC8E96}" type="presParOf" srcId="{9ACFA954-E747-4A19-95A1-50B49E448BCB}" destId="{DCD8B069-E448-4584-8F56-2740E2981546}" srcOrd="4" destOrd="0" presId="urn:microsoft.com/office/officeart/2005/8/layout/vList2"/>
    <dgm:cxn modelId="{28098984-4FC0-481C-B9DD-4CCA1235C14F}" type="presParOf" srcId="{9ACFA954-E747-4A19-95A1-50B49E448BCB}" destId="{75D3DA64-61BC-4AB8-8969-DCC0A3D4C122}" srcOrd="5" destOrd="0" presId="urn:microsoft.com/office/officeart/2005/8/layout/vList2"/>
    <dgm:cxn modelId="{25CD0DDA-D33C-46E0-814A-443089D69A97}" type="presParOf" srcId="{9ACFA954-E747-4A19-95A1-50B49E448BCB}" destId="{1822C05B-2141-46BE-B9B2-EB6ACC08B750}" srcOrd="6" destOrd="0" presId="urn:microsoft.com/office/officeart/2005/8/layout/vList2"/>
    <dgm:cxn modelId="{D57A1EB7-6253-447E-A0F2-5CCE464A46DE}" type="presParOf" srcId="{9ACFA954-E747-4A19-95A1-50B49E448BCB}" destId="{19456167-C0D0-4DB7-977A-20E793BE0450}" srcOrd="7" destOrd="0" presId="urn:microsoft.com/office/officeart/2005/8/layout/vList2"/>
    <dgm:cxn modelId="{FE538A58-065C-4283-B9B5-1B6A0AF9D57A}" type="presParOf" srcId="{9ACFA954-E747-4A19-95A1-50B49E448BCB}" destId="{58F95A89-2DBA-4E05-BA70-6AE9925D38A9}" srcOrd="8" destOrd="0" presId="urn:microsoft.com/office/officeart/2005/8/layout/vList2"/>
    <dgm:cxn modelId="{FAA0EC2C-6ECC-4C2F-BF65-70DB80BCF74B}" type="presParOf" srcId="{9ACFA954-E747-4A19-95A1-50B49E448BCB}" destId="{78FB95EB-A1B5-4AD0-8D79-0116A0AF5593}"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758560-F691-46B0-9B43-5F2B555F05D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27DD0CD-0C21-441C-8D6D-D844A7391825}">
      <dgm:prSet/>
      <dgm:spPr/>
      <dgm:t>
        <a:bodyPr/>
        <a:lstStyle/>
        <a:p>
          <a:r>
            <a:rPr lang="en-US" dirty="0"/>
            <a:t>Equity</a:t>
          </a:r>
        </a:p>
      </dgm:t>
    </dgm:pt>
    <dgm:pt modelId="{3091F51A-C426-40B1-8681-4E059A60A90E}" type="parTrans" cxnId="{36E2D07A-F9E6-48EE-94BD-9E44AA3D177E}">
      <dgm:prSet/>
      <dgm:spPr/>
      <dgm:t>
        <a:bodyPr/>
        <a:lstStyle/>
        <a:p>
          <a:endParaRPr lang="en-US"/>
        </a:p>
      </dgm:t>
    </dgm:pt>
    <dgm:pt modelId="{35EE07D0-409B-442F-A518-3937B04E41C8}" type="sibTrans" cxnId="{36E2D07A-F9E6-48EE-94BD-9E44AA3D177E}">
      <dgm:prSet/>
      <dgm:spPr/>
      <dgm:t>
        <a:bodyPr/>
        <a:lstStyle/>
        <a:p>
          <a:endParaRPr lang="en-US"/>
        </a:p>
      </dgm:t>
    </dgm:pt>
    <dgm:pt modelId="{52C56A6B-E752-4195-9B0F-9A0306AC9734}">
      <dgm:prSet/>
      <dgm:spPr/>
      <dgm:t>
        <a:bodyPr/>
        <a:lstStyle/>
        <a:p>
          <a:r>
            <a:rPr lang="en-US"/>
            <a:t>Safety</a:t>
          </a:r>
        </a:p>
      </dgm:t>
    </dgm:pt>
    <dgm:pt modelId="{047F430A-ABD4-4CB3-BB37-14BC10ED7661}" type="parTrans" cxnId="{B819EB4C-0AD6-4C08-96C0-05D3D5AEECB8}">
      <dgm:prSet/>
      <dgm:spPr/>
      <dgm:t>
        <a:bodyPr/>
        <a:lstStyle/>
        <a:p>
          <a:endParaRPr lang="en-US"/>
        </a:p>
      </dgm:t>
    </dgm:pt>
    <dgm:pt modelId="{A28812B3-5298-4B65-8741-B1BE649FAB4E}" type="sibTrans" cxnId="{B819EB4C-0AD6-4C08-96C0-05D3D5AEECB8}">
      <dgm:prSet/>
      <dgm:spPr/>
      <dgm:t>
        <a:bodyPr/>
        <a:lstStyle/>
        <a:p>
          <a:endParaRPr lang="en-US"/>
        </a:p>
      </dgm:t>
    </dgm:pt>
    <dgm:pt modelId="{00A5B400-1051-462C-B129-339BC595F96B}">
      <dgm:prSet/>
      <dgm:spPr/>
      <dgm:t>
        <a:bodyPr/>
        <a:lstStyle/>
        <a:p>
          <a:r>
            <a:rPr lang="en-US"/>
            <a:t>Sustainability</a:t>
          </a:r>
        </a:p>
      </dgm:t>
    </dgm:pt>
    <dgm:pt modelId="{54F6166A-5CE8-41EC-8536-0A21DC2E1CDF}" type="parTrans" cxnId="{8B102D04-5203-4056-874A-931C48D8C3EA}">
      <dgm:prSet/>
      <dgm:spPr/>
      <dgm:t>
        <a:bodyPr/>
        <a:lstStyle/>
        <a:p>
          <a:endParaRPr lang="en-US"/>
        </a:p>
      </dgm:t>
    </dgm:pt>
    <dgm:pt modelId="{2E6A757C-30B7-4CEE-A493-4D7BD9C5986F}" type="sibTrans" cxnId="{8B102D04-5203-4056-874A-931C48D8C3EA}">
      <dgm:prSet/>
      <dgm:spPr/>
      <dgm:t>
        <a:bodyPr/>
        <a:lstStyle/>
        <a:p>
          <a:endParaRPr lang="en-US"/>
        </a:p>
      </dgm:t>
    </dgm:pt>
    <dgm:pt modelId="{F84035C0-5A0C-497E-956E-67B16A6C8CFC}">
      <dgm:prSet/>
      <dgm:spPr/>
      <dgm:t>
        <a:bodyPr/>
        <a:lstStyle/>
        <a:p>
          <a:r>
            <a:rPr lang="en-US"/>
            <a:t>Performance</a:t>
          </a:r>
        </a:p>
      </dgm:t>
    </dgm:pt>
    <dgm:pt modelId="{94DE8D9B-5394-4D72-9B49-B5993811A98C}" type="parTrans" cxnId="{E5CF4746-C922-4468-9535-F7AD726E6041}">
      <dgm:prSet/>
      <dgm:spPr/>
      <dgm:t>
        <a:bodyPr/>
        <a:lstStyle/>
        <a:p>
          <a:endParaRPr lang="en-US"/>
        </a:p>
      </dgm:t>
    </dgm:pt>
    <dgm:pt modelId="{5F2D7844-B997-4CE3-B39F-DD44FC8E2D90}" type="sibTrans" cxnId="{E5CF4746-C922-4468-9535-F7AD726E6041}">
      <dgm:prSet/>
      <dgm:spPr/>
      <dgm:t>
        <a:bodyPr/>
        <a:lstStyle/>
        <a:p>
          <a:endParaRPr lang="en-US"/>
        </a:p>
      </dgm:t>
    </dgm:pt>
    <dgm:pt modelId="{86C2EF2E-7912-43BD-877F-C5E9A93D714F}">
      <dgm:prSet/>
      <dgm:spPr/>
      <dgm:t>
        <a:bodyPr/>
        <a:lstStyle/>
        <a:p>
          <a:r>
            <a:rPr lang="en-US"/>
            <a:t>People</a:t>
          </a:r>
        </a:p>
      </dgm:t>
    </dgm:pt>
    <dgm:pt modelId="{3E449078-91C3-4719-98B1-136909D92105}" type="parTrans" cxnId="{CF95A1AC-1536-40C5-8763-EE70C62150B6}">
      <dgm:prSet/>
      <dgm:spPr/>
      <dgm:t>
        <a:bodyPr/>
        <a:lstStyle/>
        <a:p>
          <a:endParaRPr lang="en-US"/>
        </a:p>
      </dgm:t>
    </dgm:pt>
    <dgm:pt modelId="{58907E9F-5AD4-43BE-B931-E012AFAF3FE0}" type="sibTrans" cxnId="{CF95A1AC-1536-40C5-8763-EE70C62150B6}">
      <dgm:prSet/>
      <dgm:spPr/>
      <dgm:t>
        <a:bodyPr/>
        <a:lstStyle/>
        <a:p>
          <a:endParaRPr lang="en-US"/>
        </a:p>
      </dgm:t>
    </dgm:pt>
    <dgm:pt modelId="{C4861AF3-2DBA-4A78-ACFC-B6FAFDD56E8B}">
      <dgm:prSet/>
      <dgm:spPr>
        <a:solidFill>
          <a:schemeClr val="accent1">
            <a:lumMod val="75000"/>
          </a:schemeClr>
        </a:solidFill>
      </dgm:spPr>
      <dgm:t>
        <a:bodyPr/>
        <a:lstStyle/>
        <a:p>
          <a:r>
            <a:rPr lang="en-US" dirty="0"/>
            <a:t>Financials</a:t>
          </a:r>
        </a:p>
      </dgm:t>
    </dgm:pt>
    <dgm:pt modelId="{E57A2236-7FE0-4B39-A445-95C2910D6E47}" type="parTrans" cxnId="{F34B39DE-9ACC-45BC-8CCC-72C50A3512F6}">
      <dgm:prSet/>
      <dgm:spPr/>
      <dgm:t>
        <a:bodyPr/>
        <a:lstStyle/>
        <a:p>
          <a:endParaRPr lang="en-US"/>
        </a:p>
      </dgm:t>
    </dgm:pt>
    <dgm:pt modelId="{9B318337-DA0F-454C-8197-72391B1673D1}" type="sibTrans" cxnId="{F34B39DE-9ACC-45BC-8CCC-72C50A3512F6}">
      <dgm:prSet/>
      <dgm:spPr/>
      <dgm:t>
        <a:bodyPr/>
        <a:lstStyle/>
        <a:p>
          <a:endParaRPr lang="en-US"/>
        </a:p>
      </dgm:t>
    </dgm:pt>
    <dgm:pt modelId="{90EDA962-9660-4A05-9E4D-8E5B7AA56EBF}" type="pres">
      <dgm:prSet presAssocID="{93758560-F691-46B0-9B43-5F2B555F05D5}" presName="diagram" presStyleCnt="0">
        <dgm:presLayoutVars>
          <dgm:dir/>
          <dgm:resizeHandles val="exact"/>
        </dgm:presLayoutVars>
      </dgm:prSet>
      <dgm:spPr/>
    </dgm:pt>
    <dgm:pt modelId="{B243FB99-2817-479D-BBAE-59941884A6CC}" type="pres">
      <dgm:prSet presAssocID="{427DD0CD-0C21-441C-8D6D-D844A7391825}" presName="node" presStyleLbl="node1" presStyleIdx="0" presStyleCnt="6">
        <dgm:presLayoutVars>
          <dgm:bulletEnabled val="1"/>
        </dgm:presLayoutVars>
      </dgm:prSet>
      <dgm:spPr/>
    </dgm:pt>
    <dgm:pt modelId="{4FFF91CD-5A0A-4BD9-936A-57CEEABF8ECF}" type="pres">
      <dgm:prSet presAssocID="{35EE07D0-409B-442F-A518-3937B04E41C8}" presName="sibTrans" presStyleCnt="0"/>
      <dgm:spPr/>
    </dgm:pt>
    <dgm:pt modelId="{62104F5F-47EF-4F4F-8765-D3702826E92A}" type="pres">
      <dgm:prSet presAssocID="{52C56A6B-E752-4195-9B0F-9A0306AC9734}" presName="node" presStyleLbl="node1" presStyleIdx="1" presStyleCnt="6">
        <dgm:presLayoutVars>
          <dgm:bulletEnabled val="1"/>
        </dgm:presLayoutVars>
      </dgm:prSet>
      <dgm:spPr/>
    </dgm:pt>
    <dgm:pt modelId="{091B6023-85EA-4BA4-8B28-24D14333D580}" type="pres">
      <dgm:prSet presAssocID="{A28812B3-5298-4B65-8741-B1BE649FAB4E}" presName="sibTrans" presStyleCnt="0"/>
      <dgm:spPr/>
    </dgm:pt>
    <dgm:pt modelId="{9CD926A1-1088-49A1-9C95-4E46A0C92660}" type="pres">
      <dgm:prSet presAssocID="{00A5B400-1051-462C-B129-339BC595F96B}" presName="node" presStyleLbl="node1" presStyleIdx="2" presStyleCnt="6">
        <dgm:presLayoutVars>
          <dgm:bulletEnabled val="1"/>
        </dgm:presLayoutVars>
      </dgm:prSet>
      <dgm:spPr/>
    </dgm:pt>
    <dgm:pt modelId="{1ADDFFD4-3793-4DDF-882F-EDBD5B56024A}" type="pres">
      <dgm:prSet presAssocID="{2E6A757C-30B7-4CEE-A493-4D7BD9C5986F}" presName="sibTrans" presStyleCnt="0"/>
      <dgm:spPr/>
    </dgm:pt>
    <dgm:pt modelId="{0C47CCBA-04A4-44C0-B68A-BB5FFE0420F6}" type="pres">
      <dgm:prSet presAssocID="{F84035C0-5A0C-497E-956E-67B16A6C8CFC}" presName="node" presStyleLbl="node1" presStyleIdx="3" presStyleCnt="6">
        <dgm:presLayoutVars>
          <dgm:bulletEnabled val="1"/>
        </dgm:presLayoutVars>
      </dgm:prSet>
      <dgm:spPr/>
    </dgm:pt>
    <dgm:pt modelId="{7E7D9178-A89E-4E87-99AF-EF6ECC701D0B}" type="pres">
      <dgm:prSet presAssocID="{5F2D7844-B997-4CE3-B39F-DD44FC8E2D90}" presName="sibTrans" presStyleCnt="0"/>
      <dgm:spPr/>
    </dgm:pt>
    <dgm:pt modelId="{85CC92B5-27D3-45DE-A5BC-A02E4A1F68A5}" type="pres">
      <dgm:prSet presAssocID="{86C2EF2E-7912-43BD-877F-C5E9A93D714F}" presName="node" presStyleLbl="node1" presStyleIdx="4" presStyleCnt="6">
        <dgm:presLayoutVars>
          <dgm:bulletEnabled val="1"/>
        </dgm:presLayoutVars>
      </dgm:prSet>
      <dgm:spPr/>
    </dgm:pt>
    <dgm:pt modelId="{BCAAF912-62D3-438C-824F-D71AD8399A9D}" type="pres">
      <dgm:prSet presAssocID="{58907E9F-5AD4-43BE-B931-E012AFAF3FE0}" presName="sibTrans" presStyleCnt="0"/>
      <dgm:spPr/>
    </dgm:pt>
    <dgm:pt modelId="{48463E51-B244-4DA3-872B-27FC3CB1A36F}" type="pres">
      <dgm:prSet presAssocID="{C4861AF3-2DBA-4A78-ACFC-B6FAFDD56E8B}" presName="node" presStyleLbl="node1" presStyleIdx="5" presStyleCnt="6">
        <dgm:presLayoutVars>
          <dgm:bulletEnabled val="1"/>
        </dgm:presLayoutVars>
      </dgm:prSet>
      <dgm:spPr/>
    </dgm:pt>
  </dgm:ptLst>
  <dgm:cxnLst>
    <dgm:cxn modelId="{8B102D04-5203-4056-874A-931C48D8C3EA}" srcId="{93758560-F691-46B0-9B43-5F2B555F05D5}" destId="{00A5B400-1051-462C-B129-339BC595F96B}" srcOrd="2" destOrd="0" parTransId="{54F6166A-5CE8-41EC-8536-0A21DC2E1CDF}" sibTransId="{2E6A757C-30B7-4CEE-A493-4D7BD9C5986F}"/>
    <dgm:cxn modelId="{21FC090D-6B93-4DC0-8C9E-A8F288E30885}" type="presOf" srcId="{52C56A6B-E752-4195-9B0F-9A0306AC9734}" destId="{62104F5F-47EF-4F4F-8765-D3702826E92A}" srcOrd="0" destOrd="0" presId="urn:microsoft.com/office/officeart/2005/8/layout/default"/>
    <dgm:cxn modelId="{E5CF4746-C922-4468-9535-F7AD726E6041}" srcId="{93758560-F691-46B0-9B43-5F2B555F05D5}" destId="{F84035C0-5A0C-497E-956E-67B16A6C8CFC}" srcOrd="3" destOrd="0" parTransId="{94DE8D9B-5394-4D72-9B49-B5993811A98C}" sibTransId="{5F2D7844-B997-4CE3-B39F-DD44FC8E2D90}"/>
    <dgm:cxn modelId="{B819EB4C-0AD6-4C08-96C0-05D3D5AEECB8}" srcId="{93758560-F691-46B0-9B43-5F2B555F05D5}" destId="{52C56A6B-E752-4195-9B0F-9A0306AC9734}" srcOrd="1" destOrd="0" parTransId="{047F430A-ABD4-4CB3-BB37-14BC10ED7661}" sibTransId="{A28812B3-5298-4B65-8741-B1BE649FAB4E}"/>
    <dgm:cxn modelId="{C70F1F6D-8713-4DD6-8346-2F6A8741B454}" type="presOf" srcId="{C4861AF3-2DBA-4A78-ACFC-B6FAFDD56E8B}" destId="{48463E51-B244-4DA3-872B-27FC3CB1A36F}" srcOrd="0" destOrd="0" presId="urn:microsoft.com/office/officeart/2005/8/layout/default"/>
    <dgm:cxn modelId="{FAE75375-0137-4D3C-9AA2-14FFB66BDA2C}" type="presOf" srcId="{427DD0CD-0C21-441C-8D6D-D844A7391825}" destId="{B243FB99-2817-479D-BBAE-59941884A6CC}" srcOrd="0" destOrd="0" presId="urn:microsoft.com/office/officeart/2005/8/layout/default"/>
    <dgm:cxn modelId="{36E2D07A-F9E6-48EE-94BD-9E44AA3D177E}" srcId="{93758560-F691-46B0-9B43-5F2B555F05D5}" destId="{427DD0CD-0C21-441C-8D6D-D844A7391825}" srcOrd="0" destOrd="0" parTransId="{3091F51A-C426-40B1-8681-4E059A60A90E}" sibTransId="{35EE07D0-409B-442F-A518-3937B04E41C8}"/>
    <dgm:cxn modelId="{22507886-FA51-44DA-9775-BAD1189F17C3}" type="presOf" srcId="{86C2EF2E-7912-43BD-877F-C5E9A93D714F}" destId="{85CC92B5-27D3-45DE-A5BC-A02E4A1F68A5}" srcOrd="0" destOrd="0" presId="urn:microsoft.com/office/officeart/2005/8/layout/default"/>
    <dgm:cxn modelId="{CF95A1AC-1536-40C5-8763-EE70C62150B6}" srcId="{93758560-F691-46B0-9B43-5F2B555F05D5}" destId="{86C2EF2E-7912-43BD-877F-C5E9A93D714F}" srcOrd="4" destOrd="0" parTransId="{3E449078-91C3-4719-98B1-136909D92105}" sibTransId="{58907E9F-5AD4-43BE-B931-E012AFAF3FE0}"/>
    <dgm:cxn modelId="{E03DD1B7-6B76-4D92-AA85-A5458FF20DC2}" type="presOf" srcId="{00A5B400-1051-462C-B129-339BC595F96B}" destId="{9CD926A1-1088-49A1-9C95-4E46A0C92660}" srcOrd="0" destOrd="0" presId="urn:microsoft.com/office/officeart/2005/8/layout/default"/>
    <dgm:cxn modelId="{9EC725BA-C8B0-4354-B287-3B150BD9BE51}" type="presOf" srcId="{F84035C0-5A0C-497E-956E-67B16A6C8CFC}" destId="{0C47CCBA-04A4-44C0-B68A-BB5FFE0420F6}" srcOrd="0" destOrd="0" presId="urn:microsoft.com/office/officeart/2005/8/layout/default"/>
    <dgm:cxn modelId="{206AC2C9-680B-403B-ADD0-A5832DC1FF4E}" type="presOf" srcId="{93758560-F691-46B0-9B43-5F2B555F05D5}" destId="{90EDA962-9660-4A05-9E4D-8E5B7AA56EBF}" srcOrd="0" destOrd="0" presId="urn:microsoft.com/office/officeart/2005/8/layout/default"/>
    <dgm:cxn modelId="{F34B39DE-9ACC-45BC-8CCC-72C50A3512F6}" srcId="{93758560-F691-46B0-9B43-5F2B555F05D5}" destId="{C4861AF3-2DBA-4A78-ACFC-B6FAFDD56E8B}" srcOrd="5" destOrd="0" parTransId="{E57A2236-7FE0-4B39-A445-95C2910D6E47}" sibTransId="{9B318337-DA0F-454C-8197-72391B1673D1}"/>
    <dgm:cxn modelId="{6AEE2F94-10D5-44A1-B4C8-E160FADF7D1E}" type="presParOf" srcId="{90EDA962-9660-4A05-9E4D-8E5B7AA56EBF}" destId="{B243FB99-2817-479D-BBAE-59941884A6CC}" srcOrd="0" destOrd="0" presId="urn:microsoft.com/office/officeart/2005/8/layout/default"/>
    <dgm:cxn modelId="{1BDE4BA4-D0B0-4BCE-802A-FCF3F0EA735C}" type="presParOf" srcId="{90EDA962-9660-4A05-9E4D-8E5B7AA56EBF}" destId="{4FFF91CD-5A0A-4BD9-936A-57CEEABF8ECF}" srcOrd="1" destOrd="0" presId="urn:microsoft.com/office/officeart/2005/8/layout/default"/>
    <dgm:cxn modelId="{783DD733-2ECD-43EB-BFD6-8AA28E4A8196}" type="presParOf" srcId="{90EDA962-9660-4A05-9E4D-8E5B7AA56EBF}" destId="{62104F5F-47EF-4F4F-8765-D3702826E92A}" srcOrd="2" destOrd="0" presId="urn:microsoft.com/office/officeart/2005/8/layout/default"/>
    <dgm:cxn modelId="{9CB82B80-B9EF-4CE8-BA6A-4CADEADBF7DC}" type="presParOf" srcId="{90EDA962-9660-4A05-9E4D-8E5B7AA56EBF}" destId="{091B6023-85EA-4BA4-8B28-24D14333D580}" srcOrd="3" destOrd="0" presId="urn:microsoft.com/office/officeart/2005/8/layout/default"/>
    <dgm:cxn modelId="{C10CDB33-B8B5-47E7-AB43-3914FC1EF3F0}" type="presParOf" srcId="{90EDA962-9660-4A05-9E4D-8E5B7AA56EBF}" destId="{9CD926A1-1088-49A1-9C95-4E46A0C92660}" srcOrd="4" destOrd="0" presId="urn:microsoft.com/office/officeart/2005/8/layout/default"/>
    <dgm:cxn modelId="{A981B8AB-4351-4205-9799-8259482711C7}" type="presParOf" srcId="{90EDA962-9660-4A05-9E4D-8E5B7AA56EBF}" destId="{1ADDFFD4-3793-4DDF-882F-EDBD5B56024A}" srcOrd="5" destOrd="0" presId="urn:microsoft.com/office/officeart/2005/8/layout/default"/>
    <dgm:cxn modelId="{5C2A3FFA-9557-4C8C-B05C-EAEDF30146C7}" type="presParOf" srcId="{90EDA962-9660-4A05-9E4D-8E5B7AA56EBF}" destId="{0C47CCBA-04A4-44C0-B68A-BB5FFE0420F6}" srcOrd="6" destOrd="0" presId="urn:microsoft.com/office/officeart/2005/8/layout/default"/>
    <dgm:cxn modelId="{680064DA-186C-4748-90BE-62875630C397}" type="presParOf" srcId="{90EDA962-9660-4A05-9E4D-8E5B7AA56EBF}" destId="{7E7D9178-A89E-4E87-99AF-EF6ECC701D0B}" srcOrd="7" destOrd="0" presId="urn:microsoft.com/office/officeart/2005/8/layout/default"/>
    <dgm:cxn modelId="{1DF5A95B-1F06-42C8-B108-686F29E4E10E}" type="presParOf" srcId="{90EDA962-9660-4A05-9E4D-8E5B7AA56EBF}" destId="{85CC92B5-27D3-45DE-A5BC-A02E4A1F68A5}" srcOrd="8" destOrd="0" presId="urn:microsoft.com/office/officeart/2005/8/layout/default"/>
    <dgm:cxn modelId="{64DD45EB-8247-4347-AEB8-AFA91EA34A80}" type="presParOf" srcId="{90EDA962-9660-4A05-9E4D-8E5B7AA56EBF}" destId="{BCAAF912-62D3-438C-824F-D71AD8399A9D}" srcOrd="9" destOrd="0" presId="urn:microsoft.com/office/officeart/2005/8/layout/default"/>
    <dgm:cxn modelId="{6161F770-7968-4F20-9094-B14D8DD0D0D3}" type="presParOf" srcId="{90EDA962-9660-4A05-9E4D-8E5B7AA56EBF}" destId="{48463E51-B244-4DA3-872B-27FC3CB1A36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A66772-F185-4D58-B8BB-E9370D7A7A2B}" type="doc">
      <dgm:prSet loTypeId="urn:microsoft.com/office/officeart/2016/7/layout/BasicLinearProcessNumbered" loCatId="process" qsTypeId="urn:microsoft.com/office/officeart/2005/8/quickstyle/simple4" qsCatId="simple" csTypeId="urn:microsoft.com/office/officeart/2005/8/colors/colorful1" csCatId="colorful" phldr="1"/>
      <dgm:spPr/>
      <dgm:t>
        <a:bodyPr/>
        <a:lstStyle/>
        <a:p>
          <a:endParaRPr lang="en-US"/>
        </a:p>
      </dgm:t>
    </dgm:pt>
    <dgm:pt modelId="{40FC4FFE-8987-4A26-B7F4-8A516F18ADAE}">
      <dgm:prSet/>
      <dgm:spPr/>
      <dgm:t>
        <a:bodyPr/>
        <a:lstStyle/>
        <a:p>
          <a:pPr>
            <a:defRPr cap="all"/>
          </a:pPr>
          <a:r>
            <a:rPr lang="en-US" dirty="0"/>
            <a:t>Divisions take ownership and lean into process</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phldrT="1" phldr="0"/>
      <dgm:spPr/>
      <dgm:t>
        <a:bodyPr/>
        <a:lstStyle/>
        <a:p>
          <a:r>
            <a:rPr lang="en-US"/>
            <a:t>1</a:t>
          </a:r>
        </a:p>
      </dgm:t>
    </dgm:pt>
    <dgm:pt modelId="{49225C73-1633-42F1-AB3B-7CB183E5F8B8}">
      <dgm:prSet/>
      <dgm:spPr/>
      <dgm:t>
        <a:bodyPr/>
        <a:lstStyle/>
        <a:p>
          <a:pPr>
            <a:defRPr cap="all"/>
          </a:pPr>
          <a:r>
            <a:rPr lang="en-US" dirty="0"/>
            <a:t>KPIs from each division in each category</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phldrT="2" phldr="0"/>
      <dgm:spPr/>
      <dgm:t>
        <a:bodyPr/>
        <a:lstStyle/>
        <a:p>
          <a:r>
            <a:rPr lang="en-US"/>
            <a:t>2</a:t>
          </a:r>
        </a:p>
      </dgm:t>
    </dgm:pt>
    <dgm:pt modelId="{1C383F32-22E8-4F62-A3E0-BDC3D5F48992}">
      <dgm:prSet/>
      <dgm:spPr/>
      <dgm:t>
        <a:bodyPr/>
        <a:lstStyle/>
        <a:p>
          <a:pPr>
            <a:defRPr cap="all"/>
          </a:pPr>
          <a:r>
            <a:rPr lang="en-US" dirty="0"/>
            <a:t>Metro efforts are focused where most needed</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phldrT="3" phldr="0"/>
      <dgm:spPr/>
      <dgm:t>
        <a:bodyPr/>
        <a:lstStyle/>
        <a:p>
          <a:r>
            <a:rPr lang="en-US"/>
            <a:t>3</a:t>
          </a:r>
        </a:p>
      </dgm:t>
    </dgm:pt>
    <dgm:pt modelId="{2852AC03-A25C-4F5A-AD53-DDB5F3764224}" type="pres">
      <dgm:prSet presAssocID="{01A66772-F185-4D58-B8BB-E9370D7A7A2B}" presName="Name0" presStyleCnt="0">
        <dgm:presLayoutVars>
          <dgm:animLvl val="lvl"/>
          <dgm:resizeHandles val="exact"/>
        </dgm:presLayoutVars>
      </dgm:prSet>
      <dgm:spPr/>
    </dgm:pt>
    <dgm:pt modelId="{4B7BE183-2FAE-43C5-A4EC-A2F94E7463C1}" type="pres">
      <dgm:prSet presAssocID="{40FC4FFE-8987-4A26-B7F4-8A516F18ADAE}" presName="compositeNode" presStyleCnt="0">
        <dgm:presLayoutVars>
          <dgm:bulletEnabled val="1"/>
        </dgm:presLayoutVars>
      </dgm:prSet>
      <dgm:spPr/>
    </dgm:pt>
    <dgm:pt modelId="{8D5C1FBE-3A08-4A78-BD2E-106D33E9F0BB}" type="pres">
      <dgm:prSet presAssocID="{40FC4FFE-8987-4A26-B7F4-8A516F18ADAE}" presName="bgRect" presStyleLbl="bgAccFollowNode1" presStyleIdx="0" presStyleCnt="3"/>
      <dgm:spPr/>
    </dgm:pt>
    <dgm:pt modelId="{D9ED23EB-C6CA-4B6B-8F6D-FD6F792B0185}" type="pres">
      <dgm:prSet presAssocID="{5B62599A-5C9B-48E7-896E-EA782AC60C8B}" presName="sibTransNodeCircle" presStyleLbl="alignNode1" presStyleIdx="0" presStyleCnt="6">
        <dgm:presLayoutVars>
          <dgm:chMax val="0"/>
          <dgm:bulletEnabled/>
        </dgm:presLayoutVars>
      </dgm:prSet>
      <dgm:spPr/>
    </dgm:pt>
    <dgm:pt modelId="{17D568FB-CE0E-4319-B02F-8B402750DDF0}" type="pres">
      <dgm:prSet presAssocID="{40FC4FFE-8987-4A26-B7F4-8A516F18ADAE}" presName="bottomLine" presStyleLbl="alignNode1" presStyleIdx="1" presStyleCnt="6">
        <dgm:presLayoutVars/>
      </dgm:prSet>
      <dgm:spPr/>
    </dgm:pt>
    <dgm:pt modelId="{91F8737B-A57E-49FE-BC10-D2167144B920}" type="pres">
      <dgm:prSet presAssocID="{40FC4FFE-8987-4A26-B7F4-8A516F18ADAE}" presName="nodeText" presStyleLbl="bgAccFollowNode1" presStyleIdx="0" presStyleCnt="3">
        <dgm:presLayoutVars>
          <dgm:bulletEnabled val="1"/>
        </dgm:presLayoutVars>
      </dgm:prSet>
      <dgm:spPr/>
    </dgm:pt>
    <dgm:pt modelId="{0856AE05-D69C-4648-8339-EFF51F4EF572}" type="pres">
      <dgm:prSet presAssocID="{5B62599A-5C9B-48E7-896E-EA782AC60C8B}" presName="sibTrans" presStyleCnt="0"/>
      <dgm:spPr/>
    </dgm:pt>
    <dgm:pt modelId="{63B5D87A-D3A3-45FE-881B-5214E8A303AA}" type="pres">
      <dgm:prSet presAssocID="{49225C73-1633-42F1-AB3B-7CB183E5F8B8}" presName="compositeNode" presStyleCnt="0">
        <dgm:presLayoutVars>
          <dgm:bulletEnabled val="1"/>
        </dgm:presLayoutVars>
      </dgm:prSet>
      <dgm:spPr/>
    </dgm:pt>
    <dgm:pt modelId="{5719C37C-5B33-4968-8708-E53E0FAD92A9}" type="pres">
      <dgm:prSet presAssocID="{49225C73-1633-42F1-AB3B-7CB183E5F8B8}" presName="bgRect" presStyleLbl="bgAccFollowNode1" presStyleIdx="1" presStyleCnt="3"/>
      <dgm:spPr/>
    </dgm:pt>
    <dgm:pt modelId="{6E1740D2-A4DC-439D-9FEA-6819DA0F86F0}" type="pres">
      <dgm:prSet presAssocID="{9646853A-8964-4519-A5B1-0B7D18B2983D}" presName="sibTransNodeCircle" presStyleLbl="alignNode1" presStyleIdx="2" presStyleCnt="6">
        <dgm:presLayoutVars>
          <dgm:chMax val="0"/>
          <dgm:bulletEnabled/>
        </dgm:presLayoutVars>
      </dgm:prSet>
      <dgm:spPr/>
    </dgm:pt>
    <dgm:pt modelId="{2743AB18-3383-4D18-A3D4-C3A0DBD768B2}" type="pres">
      <dgm:prSet presAssocID="{49225C73-1633-42F1-AB3B-7CB183E5F8B8}" presName="bottomLine" presStyleLbl="alignNode1" presStyleIdx="3" presStyleCnt="6">
        <dgm:presLayoutVars/>
      </dgm:prSet>
      <dgm:spPr/>
    </dgm:pt>
    <dgm:pt modelId="{B9EF665C-3DCC-4A29-9F40-7FA37A43F93E}" type="pres">
      <dgm:prSet presAssocID="{49225C73-1633-42F1-AB3B-7CB183E5F8B8}" presName="nodeText" presStyleLbl="bgAccFollowNode1" presStyleIdx="1" presStyleCnt="3">
        <dgm:presLayoutVars>
          <dgm:bulletEnabled val="1"/>
        </dgm:presLayoutVars>
      </dgm:prSet>
      <dgm:spPr/>
    </dgm:pt>
    <dgm:pt modelId="{30D834A3-CEAC-4D11-A2A4-86C2B132F431}" type="pres">
      <dgm:prSet presAssocID="{9646853A-8964-4519-A5B1-0B7D18B2983D}" presName="sibTrans" presStyleCnt="0"/>
      <dgm:spPr/>
    </dgm:pt>
    <dgm:pt modelId="{91B825DE-FC25-4435-A9BD-90E9F1F905B7}" type="pres">
      <dgm:prSet presAssocID="{1C383F32-22E8-4F62-A3E0-BDC3D5F48992}" presName="compositeNode" presStyleCnt="0">
        <dgm:presLayoutVars>
          <dgm:bulletEnabled val="1"/>
        </dgm:presLayoutVars>
      </dgm:prSet>
      <dgm:spPr/>
    </dgm:pt>
    <dgm:pt modelId="{631F7A39-1AFA-47D3-9D40-0D88044DCA0D}" type="pres">
      <dgm:prSet presAssocID="{1C383F32-22E8-4F62-A3E0-BDC3D5F48992}" presName="bgRect" presStyleLbl="bgAccFollowNode1" presStyleIdx="2" presStyleCnt="3"/>
      <dgm:spPr/>
    </dgm:pt>
    <dgm:pt modelId="{552D4758-3662-43A3-ABB5-4C8310F5DEEB}" type="pres">
      <dgm:prSet presAssocID="{8500F72A-2C6D-4FDF-9C1D-CA691380EB0B}" presName="sibTransNodeCircle" presStyleLbl="alignNode1" presStyleIdx="4" presStyleCnt="6">
        <dgm:presLayoutVars>
          <dgm:chMax val="0"/>
          <dgm:bulletEnabled/>
        </dgm:presLayoutVars>
      </dgm:prSet>
      <dgm:spPr/>
    </dgm:pt>
    <dgm:pt modelId="{883613ED-B5AB-438A-87A2-3DF1B311A5C6}" type="pres">
      <dgm:prSet presAssocID="{1C383F32-22E8-4F62-A3E0-BDC3D5F48992}" presName="bottomLine" presStyleLbl="alignNode1" presStyleIdx="5" presStyleCnt="6">
        <dgm:presLayoutVars/>
      </dgm:prSet>
      <dgm:spPr/>
    </dgm:pt>
    <dgm:pt modelId="{4A950DCD-6EB5-40D1-91FE-1EE6B380C099}" type="pres">
      <dgm:prSet presAssocID="{1C383F32-22E8-4F62-A3E0-BDC3D5F48992}" presName="nodeText" presStyleLbl="bgAccFollowNode1" presStyleIdx="2" presStyleCnt="3">
        <dgm:presLayoutVars>
          <dgm:bulletEnabled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EF56035B-95F9-4D1D-86B8-7D5BDAA2482A}" type="presOf" srcId="{5B62599A-5C9B-48E7-896E-EA782AC60C8B}" destId="{D9ED23EB-C6CA-4B6B-8F6D-FD6F792B0185}" srcOrd="0" destOrd="0" presId="urn:microsoft.com/office/officeart/2016/7/layout/BasicLinearProcessNumbered"/>
    <dgm:cxn modelId="{CFA2315C-FD70-45DC-8634-637EBC6D17F4}" type="presOf" srcId="{40FC4FFE-8987-4A26-B7F4-8A516F18ADAE}" destId="{8D5C1FBE-3A08-4A78-BD2E-106D33E9F0BB}" srcOrd="0" destOrd="0" presId="urn:microsoft.com/office/officeart/2016/7/layout/BasicLinearProcessNumbered"/>
    <dgm:cxn modelId="{45B3A85C-AC01-4B93-BDEA-D28A5634E747}" type="presOf" srcId="{40FC4FFE-8987-4A26-B7F4-8A516F18ADAE}" destId="{91F8737B-A57E-49FE-BC10-D2167144B920}" srcOrd="1" destOrd="0" presId="urn:microsoft.com/office/officeart/2016/7/layout/BasicLinearProcessNumbered"/>
    <dgm:cxn modelId="{5FEE2569-880D-4AD9-8DE6-84B53FE6F8AE}" type="presOf" srcId="{49225C73-1633-42F1-AB3B-7CB183E5F8B8}" destId="{5719C37C-5B33-4968-8708-E53E0FAD92A9}" srcOrd="0" destOrd="0" presId="urn:microsoft.com/office/officeart/2016/7/layout/BasicLinearProcessNumbered"/>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1F240783-0DEE-4985-BE00-049C82FA5F60}" type="presOf" srcId="{49225C73-1633-42F1-AB3B-7CB183E5F8B8}" destId="{B9EF665C-3DCC-4A29-9F40-7FA37A43F93E}" srcOrd="1" destOrd="0" presId="urn:microsoft.com/office/officeart/2016/7/layout/BasicLinearProcessNumbered"/>
    <dgm:cxn modelId="{0748EBAA-D38D-4796-9233-3581C0C4AF04}" type="presOf" srcId="{8500F72A-2C6D-4FDF-9C1D-CA691380EB0B}" destId="{552D4758-3662-43A3-ABB5-4C8310F5DEEB}" srcOrd="0" destOrd="0" presId="urn:microsoft.com/office/officeart/2016/7/layout/BasicLinearProcessNumbered"/>
    <dgm:cxn modelId="{9158F5B3-ACB1-4FA6-8EE8-6FF9EC6F86F5}" type="presOf" srcId="{1C383F32-22E8-4F62-A3E0-BDC3D5F48992}" destId="{4A950DCD-6EB5-40D1-91FE-1EE6B380C099}" srcOrd="1" destOrd="0" presId="urn:microsoft.com/office/officeart/2016/7/layout/BasicLinearProcessNumbered"/>
    <dgm:cxn modelId="{F12A32C5-08BA-45FC-8C4E-514A7F1FB77D}" type="presOf" srcId="{9646853A-8964-4519-A5B1-0B7D18B2983D}" destId="{6E1740D2-A4DC-439D-9FEA-6819DA0F86F0}" srcOrd="0" destOrd="0" presId="urn:microsoft.com/office/officeart/2016/7/layout/BasicLinearProcessNumbered"/>
    <dgm:cxn modelId="{131BD1D3-6044-4EFC-98EE-76F347B69EC0}" type="presOf" srcId="{01A66772-F185-4D58-B8BB-E9370D7A7A2B}" destId="{2852AC03-A25C-4F5A-AD53-DDB5F3764224}" srcOrd="0" destOrd="0" presId="urn:microsoft.com/office/officeart/2016/7/layout/BasicLinearProcessNumbered"/>
    <dgm:cxn modelId="{911010F4-F8D3-4A86-9ACC-016CACCCAE81}" type="presOf" srcId="{1C383F32-22E8-4F62-A3E0-BDC3D5F48992}" destId="{631F7A39-1AFA-47D3-9D40-0D88044DCA0D}" srcOrd="0" destOrd="0" presId="urn:microsoft.com/office/officeart/2016/7/layout/BasicLinearProcessNumbered"/>
    <dgm:cxn modelId="{A5C206CA-8CB8-4EFA-8AA0-909CA6D86A00}" type="presParOf" srcId="{2852AC03-A25C-4F5A-AD53-DDB5F3764224}" destId="{4B7BE183-2FAE-43C5-A4EC-A2F94E7463C1}" srcOrd="0" destOrd="0" presId="urn:microsoft.com/office/officeart/2016/7/layout/BasicLinearProcessNumbered"/>
    <dgm:cxn modelId="{2C9DAB3C-6D40-49E5-A7C3-D0E438C8F4E0}" type="presParOf" srcId="{4B7BE183-2FAE-43C5-A4EC-A2F94E7463C1}" destId="{8D5C1FBE-3A08-4A78-BD2E-106D33E9F0BB}" srcOrd="0" destOrd="0" presId="urn:microsoft.com/office/officeart/2016/7/layout/BasicLinearProcessNumbered"/>
    <dgm:cxn modelId="{E529A8D4-F4FA-4927-B950-48221670F165}" type="presParOf" srcId="{4B7BE183-2FAE-43C5-A4EC-A2F94E7463C1}" destId="{D9ED23EB-C6CA-4B6B-8F6D-FD6F792B0185}" srcOrd="1" destOrd="0" presId="urn:microsoft.com/office/officeart/2016/7/layout/BasicLinearProcessNumbered"/>
    <dgm:cxn modelId="{179D9648-7B2F-4AD3-909E-A3D627D093C4}" type="presParOf" srcId="{4B7BE183-2FAE-43C5-A4EC-A2F94E7463C1}" destId="{17D568FB-CE0E-4319-B02F-8B402750DDF0}" srcOrd="2" destOrd="0" presId="urn:microsoft.com/office/officeart/2016/7/layout/BasicLinearProcessNumbered"/>
    <dgm:cxn modelId="{A90A0B51-0D43-4BF3-A556-8FF00D28B40A}" type="presParOf" srcId="{4B7BE183-2FAE-43C5-A4EC-A2F94E7463C1}" destId="{91F8737B-A57E-49FE-BC10-D2167144B920}" srcOrd="3" destOrd="0" presId="urn:microsoft.com/office/officeart/2016/7/layout/BasicLinearProcessNumbered"/>
    <dgm:cxn modelId="{4FBCF6CA-B261-4CC3-B9CD-3CB32E5A3BDA}" type="presParOf" srcId="{2852AC03-A25C-4F5A-AD53-DDB5F3764224}" destId="{0856AE05-D69C-4648-8339-EFF51F4EF572}" srcOrd="1" destOrd="0" presId="urn:microsoft.com/office/officeart/2016/7/layout/BasicLinearProcessNumbered"/>
    <dgm:cxn modelId="{BABF31EE-DFF4-44F7-A3F5-CEB96D23C8FB}" type="presParOf" srcId="{2852AC03-A25C-4F5A-AD53-DDB5F3764224}" destId="{63B5D87A-D3A3-45FE-881B-5214E8A303AA}" srcOrd="2" destOrd="0" presId="urn:microsoft.com/office/officeart/2016/7/layout/BasicLinearProcessNumbered"/>
    <dgm:cxn modelId="{660E0430-6141-4A1B-A62F-5EDEA525B833}" type="presParOf" srcId="{63B5D87A-D3A3-45FE-881B-5214E8A303AA}" destId="{5719C37C-5B33-4968-8708-E53E0FAD92A9}" srcOrd="0" destOrd="0" presId="urn:microsoft.com/office/officeart/2016/7/layout/BasicLinearProcessNumbered"/>
    <dgm:cxn modelId="{6D515E7E-4EDA-4E0C-ADF1-363698DE3A15}" type="presParOf" srcId="{63B5D87A-D3A3-45FE-881B-5214E8A303AA}" destId="{6E1740D2-A4DC-439D-9FEA-6819DA0F86F0}" srcOrd="1" destOrd="0" presId="urn:microsoft.com/office/officeart/2016/7/layout/BasicLinearProcessNumbered"/>
    <dgm:cxn modelId="{1E4CC3BF-97E9-46FA-B45B-53DC27ECFAC9}" type="presParOf" srcId="{63B5D87A-D3A3-45FE-881B-5214E8A303AA}" destId="{2743AB18-3383-4D18-A3D4-C3A0DBD768B2}" srcOrd="2" destOrd="0" presId="urn:microsoft.com/office/officeart/2016/7/layout/BasicLinearProcessNumbered"/>
    <dgm:cxn modelId="{B6970DB0-EDA5-4200-9C74-72F7B828EC11}" type="presParOf" srcId="{63B5D87A-D3A3-45FE-881B-5214E8A303AA}" destId="{B9EF665C-3DCC-4A29-9F40-7FA37A43F93E}" srcOrd="3" destOrd="0" presId="urn:microsoft.com/office/officeart/2016/7/layout/BasicLinearProcessNumbered"/>
    <dgm:cxn modelId="{F295A3C3-0812-45F8-8A65-ABB7A60F3DC4}" type="presParOf" srcId="{2852AC03-A25C-4F5A-AD53-DDB5F3764224}" destId="{30D834A3-CEAC-4D11-A2A4-86C2B132F431}" srcOrd="3" destOrd="0" presId="urn:microsoft.com/office/officeart/2016/7/layout/BasicLinearProcessNumbered"/>
    <dgm:cxn modelId="{241D4E19-295C-4D9B-9A8C-243756157141}" type="presParOf" srcId="{2852AC03-A25C-4F5A-AD53-DDB5F3764224}" destId="{91B825DE-FC25-4435-A9BD-90E9F1F905B7}" srcOrd="4" destOrd="0" presId="urn:microsoft.com/office/officeart/2016/7/layout/BasicLinearProcessNumbered"/>
    <dgm:cxn modelId="{9505B64D-41FD-4F7E-B26E-AC384AC8EB35}" type="presParOf" srcId="{91B825DE-FC25-4435-A9BD-90E9F1F905B7}" destId="{631F7A39-1AFA-47D3-9D40-0D88044DCA0D}" srcOrd="0" destOrd="0" presId="urn:microsoft.com/office/officeart/2016/7/layout/BasicLinearProcessNumbered"/>
    <dgm:cxn modelId="{820DF4FF-D980-4CA1-A908-9644C35FC11C}" type="presParOf" srcId="{91B825DE-FC25-4435-A9BD-90E9F1F905B7}" destId="{552D4758-3662-43A3-ABB5-4C8310F5DEEB}" srcOrd="1" destOrd="0" presId="urn:microsoft.com/office/officeart/2016/7/layout/BasicLinearProcessNumbered"/>
    <dgm:cxn modelId="{3CC827C5-33B5-42A9-AA01-0A62B2238E2E}" type="presParOf" srcId="{91B825DE-FC25-4435-A9BD-90E9F1F905B7}" destId="{883613ED-B5AB-438A-87A2-3DF1B311A5C6}" srcOrd="2" destOrd="0" presId="urn:microsoft.com/office/officeart/2016/7/layout/BasicLinearProcessNumbered"/>
    <dgm:cxn modelId="{3FAA057E-D710-4A8D-AD28-D35D82E7F5A6}" type="presParOf" srcId="{91B825DE-FC25-4435-A9BD-90E9F1F905B7}" destId="{4A950DCD-6EB5-40D1-91FE-1EE6B380C09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49F3E-C8F6-4746-BD84-259B5B1FD274}">
      <dsp:nvSpPr>
        <dsp:cNvPr id="0" name=""/>
        <dsp:cNvSpPr/>
      </dsp:nvSpPr>
      <dsp:spPr>
        <a:xfrm>
          <a:off x="3037" y="183462"/>
          <a:ext cx="2961642" cy="691200"/>
        </a:xfrm>
        <a:prstGeom prst="rect">
          <a:avLst/>
        </a:prstGeom>
        <a:solidFill>
          <a:schemeClr val="accent2">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Tier V</a:t>
          </a:r>
          <a:endParaRPr lang="en-US" sz="2400" kern="1200" dirty="0"/>
        </a:p>
      </dsp:txBody>
      <dsp:txXfrm>
        <a:off x="3037" y="183462"/>
        <a:ext cx="2961642" cy="691200"/>
      </dsp:txXfrm>
    </dsp:sp>
    <dsp:sp modelId="{ACC88BAE-B620-45F3-B9AE-81199AB39A1C}">
      <dsp:nvSpPr>
        <dsp:cNvPr id="0" name=""/>
        <dsp:cNvSpPr/>
      </dsp:nvSpPr>
      <dsp:spPr>
        <a:xfrm>
          <a:off x="3037" y="874662"/>
          <a:ext cx="2961642" cy="2964600"/>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King County</a:t>
          </a:r>
        </a:p>
        <a:p>
          <a:pPr marL="457200" lvl="2" indent="-228600" algn="l" defTabSz="1066800">
            <a:lnSpc>
              <a:spcPct val="90000"/>
            </a:lnSpc>
            <a:spcBef>
              <a:spcPct val="0"/>
            </a:spcBef>
            <a:spcAft>
              <a:spcPct val="15000"/>
            </a:spcAft>
            <a:buChar char="•"/>
          </a:pPr>
          <a:r>
            <a:rPr lang="en-US" sz="2400" kern="1200"/>
            <a:t>Department of Public Health</a:t>
          </a:r>
          <a:endParaRPr lang="en-US" sz="2400" kern="1200" dirty="0"/>
        </a:p>
        <a:p>
          <a:pPr marL="457200" lvl="2" indent="-228600" algn="l" defTabSz="1066800">
            <a:lnSpc>
              <a:spcPct val="90000"/>
            </a:lnSpc>
            <a:spcBef>
              <a:spcPct val="0"/>
            </a:spcBef>
            <a:spcAft>
              <a:spcPct val="15000"/>
            </a:spcAft>
            <a:buChar char="•"/>
          </a:pPr>
          <a:r>
            <a:rPr lang="en-US" sz="2400" kern="1200"/>
            <a:t>Metro Transit Department</a:t>
          </a:r>
          <a:endParaRPr lang="en-US" sz="2400" kern="1200" dirty="0"/>
        </a:p>
        <a:p>
          <a:pPr marL="457200" lvl="2" indent="-228600" algn="l" defTabSz="1066800">
            <a:lnSpc>
              <a:spcPct val="90000"/>
            </a:lnSpc>
            <a:spcBef>
              <a:spcPct val="0"/>
            </a:spcBef>
            <a:spcAft>
              <a:spcPct val="15000"/>
            </a:spcAft>
            <a:buChar char="•"/>
          </a:pPr>
          <a:r>
            <a:rPr lang="en-US" sz="2400" kern="1200"/>
            <a:t>Department of Executive Services</a:t>
          </a:r>
          <a:endParaRPr lang="en-US" sz="2400" kern="1200" dirty="0"/>
        </a:p>
        <a:p>
          <a:pPr marL="457200" lvl="2" indent="-228600" algn="l" defTabSz="1066800">
            <a:lnSpc>
              <a:spcPct val="90000"/>
            </a:lnSpc>
            <a:spcBef>
              <a:spcPct val="0"/>
            </a:spcBef>
            <a:spcAft>
              <a:spcPct val="15000"/>
            </a:spcAft>
            <a:buChar char="•"/>
          </a:pPr>
          <a:r>
            <a:rPr lang="en-US" sz="2400" kern="1200"/>
            <a:t>Etc</a:t>
          </a:r>
          <a:endParaRPr lang="en-US" sz="2400" kern="1200" dirty="0"/>
        </a:p>
      </dsp:txBody>
      <dsp:txXfrm>
        <a:off x="3037" y="874662"/>
        <a:ext cx="2961642" cy="2964600"/>
      </dsp:txXfrm>
    </dsp:sp>
    <dsp:sp modelId="{C760C576-EBED-43D7-BB98-837BE77A4B2D}">
      <dsp:nvSpPr>
        <dsp:cNvPr id="0" name=""/>
        <dsp:cNvSpPr/>
      </dsp:nvSpPr>
      <dsp:spPr>
        <a:xfrm>
          <a:off x="3379309" y="183462"/>
          <a:ext cx="2961642" cy="691200"/>
        </a:xfrm>
        <a:prstGeom prst="rect">
          <a:avLst/>
        </a:prstGeom>
        <a:solidFill>
          <a:schemeClr val="accent3">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Tier IV</a:t>
          </a:r>
          <a:endParaRPr lang="en-US" sz="2400" kern="1200" dirty="0"/>
        </a:p>
      </dsp:txBody>
      <dsp:txXfrm>
        <a:off x="3379309" y="183462"/>
        <a:ext cx="2961642" cy="691200"/>
      </dsp:txXfrm>
    </dsp:sp>
    <dsp:sp modelId="{40EB9978-ED81-4DB3-9C94-B6CED65CC61A}">
      <dsp:nvSpPr>
        <dsp:cNvPr id="0" name=""/>
        <dsp:cNvSpPr/>
      </dsp:nvSpPr>
      <dsp:spPr>
        <a:xfrm>
          <a:off x="3379309" y="874662"/>
          <a:ext cx="2961642" cy="296460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Metro Department</a:t>
          </a:r>
        </a:p>
        <a:p>
          <a:pPr marL="457200" lvl="2" indent="-228600" algn="l" defTabSz="1066800">
            <a:lnSpc>
              <a:spcPct val="90000"/>
            </a:lnSpc>
            <a:spcBef>
              <a:spcPct val="0"/>
            </a:spcBef>
            <a:spcAft>
              <a:spcPct val="15000"/>
            </a:spcAft>
            <a:buChar char="•"/>
          </a:pPr>
          <a:r>
            <a:rPr lang="en-US" sz="2400" kern="1200" dirty="0"/>
            <a:t>Ridership</a:t>
          </a:r>
        </a:p>
        <a:p>
          <a:pPr marL="457200" lvl="2" indent="-228600" algn="l" defTabSz="1066800">
            <a:lnSpc>
              <a:spcPct val="90000"/>
            </a:lnSpc>
            <a:spcBef>
              <a:spcPct val="0"/>
            </a:spcBef>
            <a:spcAft>
              <a:spcPct val="15000"/>
            </a:spcAft>
            <a:buChar char="•"/>
          </a:pPr>
          <a:r>
            <a:rPr lang="en-US" sz="2400" kern="1200"/>
            <a:t>Labor Hours</a:t>
          </a:r>
          <a:endParaRPr lang="en-US" sz="2400" kern="1200" dirty="0"/>
        </a:p>
        <a:p>
          <a:pPr marL="457200" lvl="2" indent="-228600" algn="l" defTabSz="1066800">
            <a:lnSpc>
              <a:spcPct val="90000"/>
            </a:lnSpc>
            <a:spcBef>
              <a:spcPct val="0"/>
            </a:spcBef>
            <a:spcAft>
              <a:spcPct val="15000"/>
            </a:spcAft>
            <a:buChar char="•"/>
          </a:pPr>
          <a:r>
            <a:rPr lang="en-US" sz="2400" kern="1200"/>
            <a:t>Capital Budget</a:t>
          </a:r>
          <a:endParaRPr lang="en-US" sz="2400" kern="1200" dirty="0"/>
        </a:p>
        <a:p>
          <a:pPr marL="457200" lvl="2" indent="-228600" algn="l" defTabSz="1066800">
            <a:lnSpc>
              <a:spcPct val="90000"/>
            </a:lnSpc>
            <a:spcBef>
              <a:spcPct val="0"/>
            </a:spcBef>
            <a:spcAft>
              <a:spcPct val="15000"/>
            </a:spcAft>
            <a:buChar char="•"/>
          </a:pPr>
          <a:r>
            <a:rPr lang="en-US" sz="2400" kern="1200" dirty="0" err="1"/>
            <a:t>Etc</a:t>
          </a:r>
          <a:endParaRPr lang="en-US" sz="2400" kern="1200" dirty="0"/>
        </a:p>
      </dsp:txBody>
      <dsp:txXfrm>
        <a:off x="3379309" y="874662"/>
        <a:ext cx="2961642" cy="2964600"/>
      </dsp:txXfrm>
    </dsp:sp>
    <dsp:sp modelId="{173DA10D-4138-4D76-9F45-C4F84096BE3E}">
      <dsp:nvSpPr>
        <dsp:cNvPr id="0" name=""/>
        <dsp:cNvSpPr/>
      </dsp:nvSpPr>
      <dsp:spPr>
        <a:xfrm>
          <a:off x="6755582" y="183462"/>
          <a:ext cx="2961642" cy="691200"/>
        </a:xfrm>
        <a:prstGeom prst="rect">
          <a:avLst/>
        </a:prstGeom>
        <a:solidFill>
          <a:schemeClr val="accent4">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Tier III</a:t>
          </a:r>
          <a:endParaRPr lang="en-US" sz="2400" kern="1200" dirty="0"/>
        </a:p>
      </dsp:txBody>
      <dsp:txXfrm>
        <a:off x="6755582" y="183462"/>
        <a:ext cx="2961642" cy="691200"/>
      </dsp:txXfrm>
    </dsp:sp>
    <dsp:sp modelId="{D741BA03-B170-4C71-BD30-E6D7AE40C76D}">
      <dsp:nvSpPr>
        <dsp:cNvPr id="0" name=""/>
        <dsp:cNvSpPr/>
      </dsp:nvSpPr>
      <dsp:spPr>
        <a:xfrm>
          <a:off x="6755582" y="874662"/>
          <a:ext cx="2961642" cy="2964600"/>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1" kern="1200"/>
            <a:t>Divisions</a:t>
          </a:r>
          <a:endParaRPr lang="en-US" sz="2400" b="1" kern="1200" dirty="0"/>
        </a:p>
        <a:p>
          <a:pPr marL="457200" lvl="2" indent="-228600" algn="l" defTabSz="1066800">
            <a:lnSpc>
              <a:spcPct val="90000"/>
            </a:lnSpc>
            <a:spcBef>
              <a:spcPct val="0"/>
            </a:spcBef>
            <a:spcAft>
              <a:spcPct val="15000"/>
            </a:spcAft>
            <a:buChar char="•"/>
          </a:pPr>
          <a:r>
            <a:rPr lang="en-US" sz="2400" kern="1200" dirty="0"/>
            <a:t>Bus Operations</a:t>
          </a:r>
        </a:p>
        <a:p>
          <a:pPr marL="457200" lvl="2" indent="-228600" algn="l" defTabSz="1066800">
            <a:lnSpc>
              <a:spcPct val="90000"/>
            </a:lnSpc>
            <a:spcBef>
              <a:spcPct val="0"/>
            </a:spcBef>
            <a:spcAft>
              <a:spcPct val="15000"/>
            </a:spcAft>
            <a:buChar char="•"/>
          </a:pPr>
          <a:r>
            <a:rPr lang="en-US" sz="2400" kern="1200" dirty="0"/>
            <a:t>Vehicle Maintenance</a:t>
          </a:r>
        </a:p>
        <a:p>
          <a:pPr marL="457200" lvl="2" indent="-228600" algn="l" defTabSz="1066800">
            <a:lnSpc>
              <a:spcPct val="90000"/>
            </a:lnSpc>
            <a:spcBef>
              <a:spcPct val="0"/>
            </a:spcBef>
            <a:spcAft>
              <a:spcPct val="15000"/>
            </a:spcAft>
            <a:buChar char="•"/>
          </a:pPr>
          <a:r>
            <a:rPr lang="en-US" sz="2400" kern="1200"/>
            <a:t>Transit Facilities</a:t>
          </a:r>
          <a:endParaRPr lang="en-US" sz="2400" kern="1200" dirty="0"/>
        </a:p>
        <a:p>
          <a:pPr marL="457200" lvl="2" indent="-228600" algn="l" defTabSz="1066800">
            <a:lnSpc>
              <a:spcPct val="90000"/>
            </a:lnSpc>
            <a:spcBef>
              <a:spcPct val="0"/>
            </a:spcBef>
            <a:spcAft>
              <a:spcPct val="15000"/>
            </a:spcAft>
            <a:buChar char="•"/>
          </a:pPr>
          <a:r>
            <a:rPr lang="en-US" sz="2400" kern="1200" dirty="0"/>
            <a:t>Marine, Rail, Etc.</a:t>
          </a:r>
        </a:p>
      </dsp:txBody>
      <dsp:txXfrm>
        <a:off x="6755582" y="874662"/>
        <a:ext cx="2961642" cy="2964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27D02-66C4-4CC8-A526-0880882BA101}">
      <dsp:nvSpPr>
        <dsp:cNvPr id="0" name=""/>
        <dsp:cNvSpPr/>
      </dsp:nvSpPr>
      <dsp:spPr>
        <a:xfrm>
          <a:off x="1509179" y="4083724"/>
          <a:ext cx="266544" cy="641736"/>
        </a:xfrm>
        <a:custGeom>
          <a:avLst/>
          <a:gdLst/>
          <a:ahLst/>
          <a:cxnLst/>
          <a:rect l="0" t="0" r="0" b="0"/>
          <a:pathLst>
            <a:path>
              <a:moveTo>
                <a:pt x="0" y="0"/>
              </a:moveTo>
              <a:lnTo>
                <a:pt x="117303" y="0"/>
              </a:lnTo>
              <a:lnTo>
                <a:pt x="117303" y="641736"/>
              </a:lnTo>
              <a:lnTo>
                <a:pt x="266544" y="641736"/>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30A89-6277-40C8-81E5-8B4FA559CFD8}">
      <dsp:nvSpPr>
        <dsp:cNvPr id="0" name=""/>
        <dsp:cNvSpPr/>
      </dsp:nvSpPr>
      <dsp:spPr>
        <a:xfrm>
          <a:off x="1509179" y="4038004"/>
          <a:ext cx="266544" cy="91440"/>
        </a:xfrm>
        <a:custGeom>
          <a:avLst/>
          <a:gdLst/>
          <a:ahLst/>
          <a:cxnLst/>
          <a:rect l="0" t="0" r="0" b="0"/>
          <a:pathLst>
            <a:path>
              <a:moveTo>
                <a:pt x="0" y="45720"/>
              </a:moveTo>
              <a:lnTo>
                <a:pt x="266544" y="4572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A9CDA1-CF3C-454A-8F1F-7DB5CE7DC1A6}">
      <dsp:nvSpPr>
        <dsp:cNvPr id="0" name=""/>
        <dsp:cNvSpPr/>
      </dsp:nvSpPr>
      <dsp:spPr>
        <a:xfrm>
          <a:off x="1509179" y="3441987"/>
          <a:ext cx="266544" cy="641736"/>
        </a:xfrm>
        <a:custGeom>
          <a:avLst/>
          <a:gdLst/>
          <a:ahLst/>
          <a:cxnLst/>
          <a:rect l="0" t="0" r="0" b="0"/>
          <a:pathLst>
            <a:path>
              <a:moveTo>
                <a:pt x="0" y="641736"/>
              </a:moveTo>
              <a:lnTo>
                <a:pt x="117303" y="641736"/>
              </a:lnTo>
              <a:lnTo>
                <a:pt x="117303" y="0"/>
              </a:lnTo>
              <a:lnTo>
                <a:pt x="266544"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94D3E-AEAE-4CA3-90B3-A49A6F4FC6F5}">
      <dsp:nvSpPr>
        <dsp:cNvPr id="0" name=""/>
        <dsp:cNvSpPr/>
      </dsp:nvSpPr>
      <dsp:spPr>
        <a:xfrm>
          <a:off x="1494016" y="2222771"/>
          <a:ext cx="298482" cy="320868"/>
        </a:xfrm>
        <a:custGeom>
          <a:avLst/>
          <a:gdLst/>
          <a:ahLst/>
          <a:cxnLst/>
          <a:rect l="0" t="0" r="0" b="0"/>
          <a:pathLst>
            <a:path>
              <a:moveTo>
                <a:pt x="0" y="0"/>
              </a:moveTo>
              <a:lnTo>
                <a:pt x="149241" y="0"/>
              </a:lnTo>
              <a:lnTo>
                <a:pt x="149241" y="320868"/>
              </a:lnTo>
              <a:lnTo>
                <a:pt x="298482" y="320868"/>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8C46AF-0ADB-48E7-8015-F3E92D4B3A85}">
      <dsp:nvSpPr>
        <dsp:cNvPr id="0" name=""/>
        <dsp:cNvSpPr/>
      </dsp:nvSpPr>
      <dsp:spPr>
        <a:xfrm>
          <a:off x="1494016" y="1901903"/>
          <a:ext cx="298482" cy="320868"/>
        </a:xfrm>
        <a:custGeom>
          <a:avLst/>
          <a:gdLst/>
          <a:ahLst/>
          <a:cxnLst/>
          <a:rect l="0" t="0" r="0" b="0"/>
          <a:pathLst>
            <a:path>
              <a:moveTo>
                <a:pt x="0" y="320868"/>
              </a:moveTo>
              <a:lnTo>
                <a:pt x="149241" y="320868"/>
              </a:lnTo>
              <a:lnTo>
                <a:pt x="149241" y="0"/>
              </a:lnTo>
              <a:lnTo>
                <a:pt x="298482"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ADA838-CD32-4BB6-AEE4-E0741D825F1C}">
      <dsp:nvSpPr>
        <dsp:cNvPr id="0" name=""/>
        <dsp:cNvSpPr/>
      </dsp:nvSpPr>
      <dsp:spPr>
        <a:xfrm>
          <a:off x="1604" y="1995178"/>
          <a:ext cx="1492411" cy="45518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Public</a:t>
          </a:r>
        </a:p>
      </dsp:txBody>
      <dsp:txXfrm>
        <a:off x="1604" y="1995178"/>
        <a:ext cx="1492411" cy="455185"/>
      </dsp:txXfrm>
    </dsp:sp>
    <dsp:sp modelId="{28EBAF90-47A3-4C46-BA63-80EBE0FAF367}">
      <dsp:nvSpPr>
        <dsp:cNvPr id="0" name=""/>
        <dsp:cNvSpPr/>
      </dsp:nvSpPr>
      <dsp:spPr>
        <a:xfrm>
          <a:off x="1792498" y="1674310"/>
          <a:ext cx="1492411" cy="4551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 Rider Dashboard</a:t>
          </a:r>
        </a:p>
      </dsp:txBody>
      <dsp:txXfrm>
        <a:off x="1792498" y="1674310"/>
        <a:ext cx="1492411" cy="455185"/>
      </dsp:txXfrm>
    </dsp:sp>
    <dsp:sp modelId="{C9AB17E5-43E1-498E-A22E-2AAAB4B770F4}">
      <dsp:nvSpPr>
        <dsp:cNvPr id="0" name=""/>
        <dsp:cNvSpPr/>
      </dsp:nvSpPr>
      <dsp:spPr>
        <a:xfrm>
          <a:off x="1792498" y="2316047"/>
          <a:ext cx="1492411" cy="4551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Strategic Plan Dashboard</a:t>
          </a:r>
        </a:p>
      </dsp:txBody>
      <dsp:txXfrm>
        <a:off x="1792498" y="2316047"/>
        <a:ext cx="1492411" cy="455185"/>
      </dsp:txXfrm>
    </dsp:sp>
    <dsp:sp modelId="{A2199BE6-B1D7-4C91-97F4-3E05E1CAE6A2}">
      <dsp:nvSpPr>
        <dsp:cNvPr id="0" name=""/>
        <dsp:cNvSpPr/>
      </dsp:nvSpPr>
      <dsp:spPr>
        <a:xfrm>
          <a:off x="16767" y="3856132"/>
          <a:ext cx="1492411" cy="45518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Tier IV</a:t>
          </a:r>
        </a:p>
      </dsp:txBody>
      <dsp:txXfrm>
        <a:off x="16767" y="3856132"/>
        <a:ext cx="1492411" cy="455185"/>
      </dsp:txXfrm>
    </dsp:sp>
    <dsp:sp modelId="{43F106CD-49A7-4496-AB81-55B69202F9C1}">
      <dsp:nvSpPr>
        <dsp:cNvPr id="0" name=""/>
        <dsp:cNvSpPr/>
      </dsp:nvSpPr>
      <dsp:spPr>
        <a:xfrm>
          <a:off x="1775723" y="3214395"/>
          <a:ext cx="1492411" cy="4551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MTD Dept </a:t>
          </a:r>
        </a:p>
        <a:p>
          <a:pPr marL="0" lvl="0" indent="0" algn="ctr" defTabSz="622300">
            <a:lnSpc>
              <a:spcPct val="90000"/>
            </a:lnSpc>
            <a:spcBef>
              <a:spcPct val="0"/>
            </a:spcBef>
            <a:spcAft>
              <a:spcPct val="35000"/>
            </a:spcAft>
            <a:buNone/>
          </a:pPr>
          <a:r>
            <a:rPr lang="en-US" sz="1400" kern="1200" dirty="0"/>
            <a:t>Tier IV Board</a:t>
          </a:r>
        </a:p>
      </dsp:txBody>
      <dsp:txXfrm>
        <a:off x="1775723" y="3214395"/>
        <a:ext cx="1492411" cy="455185"/>
      </dsp:txXfrm>
    </dsp:sp>
    <dsp:sp modelId="{44D9FC1D-AB1B-460E-81B7-B27623F963D9}">
      <dsp:nvSpPr>
        <dsp:cNvPr id="0" name=""/>
        <dsp:cNvSpPr/>
      </dsp:nvSpPr>
      <dsp:spPr>
        <a:xfrm>
          <a:off x="1775723" y="3856132"/>
          <a:ext cx="1492411" cy="4551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Dept MBR Board</a:t>
          </a:r>
        </a:p>
      </dsp:txBody>
      <dsp:txXfrm>
        <a:off x="1775723" y="3856132"/>
        <a:ext cx="1492411" cy="455185"/>
      </dsp:txXfrm>
    </dsp:sp>
    <dsp:sp modelId="{113A4A02-A08E-4ADC-B448-1EFBF6D36DF6}">
      <dsp:nvSpPr>
        <dsp:cNvPr id="0" name=""/>
        <dsp:cNvSpPr/>
      </dsp:nvSpPr>
      <dsp:spPr>
        <a:xfrm>
          <a:off x="1775723" y="4497869"/>
          <a:ext cx="1492411" cy="45518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COVID-19 </a:t>
          </a:r>
        </a:p>
        <a:p>
          <a:pPr marL="0" lvl="0" indent="0" algn="ctr" defTabSz="622300">
            <a:lnSpc>
              <a:spcPct val="90000"/>
            </a:lnSpc>
            <a:spcBef>
              <a:spcPct val="0"/>
            </a:spcBef>
            <a:spcAft>
              <a:spcPct val="35000"/>
            </a:spcAft>
            <a:buNone/>
          </a:pPr>
          <a:r>
            <a:rPr lang="en-US" sz="1400" kern="1200" dirty="0"/>
            <a:t>Focus Boards</a:t>
          </a:r>
        </a:p>
      </dsp:txBody>
      <dsp:txXfrm>
        <a:off x="1775723" y="4497869"/>
        <a:ext cx="1492411" cy="455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79F73-53CA-40AE-922B-6AFD027F8287}">
      <dsp:nvSpPr>
        <dsp:cNvPr id="0" name=""/>
        <dsp:cNvSpPr/>
      </dsp:nvSpPr>
      <dsp:spPr>
        <a:xfrm>
          <a:off x="1390415" y="3084010"/>
          <a:ext cx="277784" cy="1791709"/>
        </a:xfrm>
        <a:custGeom>
          <a:avLst/>
          <a:gdLst/>
          <a:ahLst/>
          <a:cxnLst/>
          <a:rect l="0" t="0" r="0" b="0"/>
          <a:pathLst>
            <a:path>
              <a:moveTo>
                <a:pt x="0" y="0"/>
              </a:moveTo>
              <a:lnTo>
                <a:pt x="138892" y="0"/>
              </a:lnTo>
              <a:lnTo>
                <a:pt x="138892" y="1791709"/>
              </a:lnTo>
              <a:lnTo>
                <a:pt x="277784" y="1791709"/>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0FB179-3E92-4971-995B-834954264C7B}">
      <dsp:nvSpPr>
        <dsp:cNvPr id="0" name=""/>
        <dsp:cNvSpPr/>
      </dsp:nvSpPr>
      <dsp:spPr>
        <a:xfrm>
          <a:off x="1390415" y="3084010"/>
          <a:ext cx="277784" cy="1194472"/>
        </a:xfrm>
        <a:custGeom>
          <a:avLst/>
          <a:gdLst/>
          <a:ahLst/>
          <a:cxnLst/>
          <a:rect l="0" t="0" r="0" b="0"/>
          <a:pathLst>
            <a:path>
              <a:moveTo>
                <a:pt x="0" y="0"/>
              </a:moveTo>
              <a:lnTo>
                <a:pt x="138892" y="0"/>
              </a:lnTo>
              <a:lnTo>
                <a:pt x="138892" y="1194472"/>
              </a:lnTo>
              <a:lnTo>
                <a:pt x="277784" y="1194472"/>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5F5B5-5314-4372-BFE0-1A7861B4AA8F}">
      <dsp:nvSpPr>
        <dsp:cNvPr id="0" name=""/>
        <dsp:cNvSpPr/>
      </dsp:nvSpPr>
      <dsp:spPr>
        <a:xfrm>
          <a:off x="1390415" y="3084010"/>
          <a:ext cx="277784" cy="597236"/>
        </a:xfrm>
        <a:custGeom>
          <a:avLst/>
          <a:gdLst/>
          <a:ahLst/>
          <a:cxnLst/>
          <a:rect l="0" t="0" r="0" b="0"/>
          <a:pathLst>
            <a:path>
              <a:moveTo>
                <a:pt x="0" y="0"/>
              </a:moveTo>
              <a:lnTo>
                <a:pt x="138892" y="0"/>
              </a:lnTo>
              <a:lnTo>
                <a:pt x="138892" y="597236"/>
              </a:lnTo>
              <a:lnTo>
                <a:pt x="277784" y="597236"/>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169984-B7E0-4801-A6BD-B66F2367B207}">
      <dsp:nvSpPr>
        <dsp:cNvPr id="0" name=""/>
        <dsp:cNvSpPr/>
      </dsp:nvSpPr>
      <dsp:spPr>
        <a:xfrm>
          <a:off x="1390415" y="3038290"/>
          <a:ext cx="277784" cy="91440"/>
        </a:xfrm>
        <a:custGeom>
          <a:avLst/>
          <a:gdLst/>
          <a:ahLst/>
          <a:cxnLst/>
          <a:rect l="0" t="0" r="0" b="0"/>
          <a:pathLst>
            <a:path>
              <a:moveTo>
                <a:pt x="0" y="45720"/>
              </a:moveTo>
              <a:lnTo>
                <a:pt x="277784" y="4572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5A9206-E462-4F04-A3A8-725F531BB33D}">
      <dsp:nvSpPr>
        <dsp:cNvPr id="0" name=""/>
        <dsp:cNvSpPr/>
      </dsp:nvSpPr>
      <dsp:spPr>
        <a:xfrm>
          <a:off x="1390415" y="2486773"/>
          <a:ext cx="277784" cy="597236"/>
        </a:xfrm>
        <a:custGeom>
          <a:avLst/>
          <a:gdLst/>
          <a:ahLst/>
          <a:cxnLst/>
          <a:rect l="0" t="0" r="0" b="0"/>
          <a:pathLst>
            <a:path>
              <a:moveTo>
                <a:pt x="0" y="597236"/>
              </a:moveTo>
              <a:lnTo>
                <a:pt x="138892" y="597236"/>
              </a:lnTo>
              <a:lnTo>
                <a:pt x="138892" y="0"/>
              </a:lnTo>
              <a:lnTo>
                <a:pt x="277784" y="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90FBFE-A891-42D7-B4EE-E829F9A83934}">
      <dsp:nvSpPr>
        <dsp:cNvPr id="0" name=""/>
        <dsp:cNvSpPr/>
      </dsp:nvSpPr>
      <dsp:spPr>
        <a:xfrm>
          <a:off x="1390415" y="1889537"/>
          <a:ext cx="277784" cy="1194472"/>
        </a:xfrm>
        <a:custGeom>
          <a:avLst/>
          <a:gdLst/>
          <a:ahLst/>
          <a:cxnLst/>
          <a:rect l="0" t="0" r="0" b="0"/>
          <a:pathLst>
            <a:path>
              <a:moveTo>
                <a:pt x="0" y="1194472"/>
              </a:moveTo>
              <a:lnTo>
                <a:pt x="138892" y="1194472"/>
              </a:lnTo>
              <a:lnTo>
                <a:pt x="138892" y="0"/>
              </a:lnTo>
              <a:lnTo>
                <a:pt x="277784" y="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009894-F4F4-4BD7-B5AB-E032FD608F51}">
      <dsp:nvSpPr>
        <dsp:cNvPr id="0" name=""/>
        <dsp:cNvSpPr/>
      </dsp:nvSpPr>
      <dsp:spPr>
        <a:xfrm>
          <a:off x="1390415" y="1292300"/>
          <a:ext cx="277784" cy="1791709"/>
        </a:xfrm>
        <a:custGeom>
          <a:avLst/>
          <a:gdLst/>
          <a:ahLst/>
          <a:cxnLst/>
          <a:rect l="0" t="0" r="0" b="0"/>
          <a:pathLst>
            <a:path>
              <a:moveTo>
                <a:pt x="0" y="1791709"/>
              </a:moveTo>
              <a:lnTo>
                <a:pt x="138892" y="1791709"/>
              </a:lnTo>
              <a:lnTo>
                <a:pt x="138892" y="0"/>
              </a:lnTo>
              <a:lnTo>
                <a:pt x="277784" y="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ADA838-CD32-4BB6-AEE4-E0741D825F1C}">
      <dsp:nvSpPr>
        <dsp:cNvPr id="0" name=""/>
        <dsp:cNvSpPr/>
      </dsp:nvSpPr>
      <dsp:spPr>
        <a:xfrm>
          <a:off x="1493" y="2872199"/>
          <a:ext cx="1388921" cy="4236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Tier III</a:t>
          </a:r>
        </a:p>
      </dsp:txBody>
      <dsp:txXfrm>
        <a:off x="1493" y="2872199"/>
        <a:ext cx="1388921" cy="423621"/>
      </dsp:txXfrm>
    </dsp:sp>
    <dsp:sp modelId="{E2EAAAE6-EA05-4717-A49B-EDC35BA9F63B}">
      <dsp:nvSpPr>
        <dsp:cNvPr id="0" name=""/>
        <dsp:cNvSpPr/>
      </dsp:nvSpPr>
      <dsp:spPr>
        <a:xfrm>
          <a:off x="1668199" y="1080490"/>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Metro Pulse </a:t>
          </a:r>
        </a:p>
        <a:p>
          <a:pPr marL="0" lvl="0" indent="0" algn="ctr" defTabSz="577850">
            <a:lnSpc>
              <a:spcPct val="90000"/>
            </a:lnSpc>
            <a:spcBef>
              <a:spcPct val="0"/>
            </a:spcBef>
            <a:spcAft>
              <a:spcPct val="35000"/>
            </a:spcAft>
            <a:buNone/>
          </a:pPr>
          <a:r>
            <a:rPr lang="en-US" sz="1300" kern="1200" dirty="0"/>
            <a:t>(MBR 3.0 Internal)</a:t>
          </a:r>
        </a:p>
      </dsp:txBody>
      <dsp:txXfrm>
        <a:off x="1668199" y="1080490"/>
        <a:ext cx="1388921" cy="423621"/>
      </dsp:txXfrm>
    </dsp:sp>
    <dsp:sp modelId="{2CBB760C-B24D-41D0-BF62-73B124A45473}">
      <dsp:nvSpPr>
        <dsp:cNvPr id="0" name=""/>
        <dsp:cNvSpPr/>
      </dsp:nvSpPr>
      <dsp:spPr>
        <a:xfrm>
          <a:off x="1668199" y="1677726"/>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Equity </a:t>
          </a:r>
        </a:p>
        <a:p>
          <a:pPr marL="0" lvl="0" indent="0" algn="ctr" defTabSz="577850">
            <a:lnSpc>
              <a:spcPct val="90000"/>
            </a:lnSpc>
            <a:spcBef>
              <a:spcPct val="0"/>
            </a:spcBef>
            <a:spcAft>
              <a:spcPct val="35000"/>
            </a:spcAft>
            <a:buNone/>
          </a:pPr>
          <a:r>
            <a:rPr lang="en-US" sz="1300" kern="1200" dirty="0"/>
            <a:t>Category Board</a:t>
          </a:r>
        </a:p>
      </dsp:txBody>
      <dsp:txXfrm>
        <a:off x="1668199" y="1677726"/>
        <a:ext cx="1388921" cy="423621"/>
      </dsp:txXfrm>
    </dsp:sp>
    <dsp:sp modelId="{620B1F7B-F9DB-4B92-97D4-9D869D0604AD}">
      <dsp:nvSpPr>
        <dsp:cNvPr id="0" name=""/>
        <dsp:cNvSpPr/>
      </dsp:nvSpPr>
      <dsp:spPr>
        <a:xfrm>
          <a:off x="1668199" y="2274963"/>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Safety </a:t>
          </a:r>
        </a:p>
        <a:p>
          <a:pPr marL="0" lvl="0" indent="0" algn="ctr" defTabSz="577850">
            <a:lnSpc>
              <a:spcPct val="90000"/>
            </a:lnSpc>
            <a:spcBef>
              <a:spcPct val="0"/>
            </a:spcBef>
            <a:spcAft>
              <a:spcPct val="35000"/>
            </a:spcAft>
            <a:buNone/>
          </a:pPr>
          <a:r>
            <a:rPr lang="en-US" sz="1300" kern="1200" dirty="0"/>
            <a:t>Category Board</a:t>
          </a:r>
        </a:p>
      </dsp:txBody>
      <dsp:txXfrm>
        <a:off x="1668199" y="2274963"/>
        <a:ext cx="1388921" cy="423621"/>
      </dsp:txXfrm>
    </dsp:sp>
    <dsp:sp modelId="{467A58DD-1EC5-4DA2-A223-E249C564BC1C}">
      <dsp:nvSpPr>
        <dsp:cNvPr id="0" name=""/>
        <dsp:cNvSpPr/>
      </dsp:nvSpPr>
      <dsp:spPr>
        <a:xfrm>
          <a:off x="1668199" y="2872199"/>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Sustainability</a:t>
          </a:r>
        </a:p>
        <a:p>
          <a:pPr marL="0" lvl="0" indent="0" algn="ctr" defTabSz="577850">
            <a:lnSpc>
              <a:spcPct val="90000"/>
            </a:lnSpc>
            <a:spcBef>
              <a:spcPct val="0"/>
            </a:spcBef>
            <a:spcAft>
              <a:spcPct val="35000"/>
            </a:spcAft>
            <a:buNone/>
          </a:pPr>
          <a:r>
            <a:rPr lang="en-US" sz="1300" kern="1200" dirty="0"/>
            <a:t> Category Board</a:t>
          </a:r>
        </a:p>
      </dsp:txBody>
      <dsp:txXfrm>
        <a:off x="1668199" y="2872199"/>
        <a:ext cx="1388921" cy="423621"/>
      </dsp:txXfrm>
    </dsp:sp>
    <dsp:sp modelId="{3AF023B1-58A1-4135-A3BC-E4407A16DC88}">
      <dsp:nvSpPr>
        <dsp:cNvPr id="0" name=""/>
        <dsp:cNvSpPr/>
      </dsp:nvSpPr>
      <dsp:spPr>
        <a:xfrm>
          <a:off x="1668199" y="3469435"/>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Performance</a:t>
          </a:r>
        </a:p>
        <a:p>
          <a:pPr marL="0" lvl="0" indent="0" algn="ctr" defTabSz="577850">
            <a:lnSpc>
              <a:spcPct val="90000"/>
            </a:lnSpc>
            <a:spcBef>
              <a:spcPct val="0"/>
            </a:spcBef>
            <a:spcAft>
              <a:spcPct val="35000"/>
            </a:spcAft>
            <a:buNone/>
          </a:pPr>
          <a:r>
            <a:rPr lang="en-US" sz="1300" kern="1200" dirty="0"/>
            <a:t> Category Board</a:t>
          </a:r>
        </a:p>
      </dsp:txBody>
      <dsp:txXfrm>
        <a:off x="1668199" y="3469435"/>
        <a:ext cx="1388921" cy="423621"/>
      </dsp:txXfrm>
    </dsp:sp>
    <dsp:sp modelId="{C85309F4-DFCD-412E-9F42-9F7B1322D74D}">
      <dsp:nvSpPr>
        <dsp:cNvPr id="0" name=""/>
        <dsp:cNvSpPr/>
      </dsp:nvSpPr>
      <dsp:spPr>
        <a:xfrm>
          <a:off x="1668199" y="4066672"/>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People </a:t>
          </a:r>
        </a:p>
        <a:p>
          <a:pPr marL="0" lvl="0" indent="0" algn="ctr" defTabSz="577850">
            <a:lnSpc>
              <a:spcPct val="90000"/>
            </a:lnSpc>
            <a:spcBef>
              <a:spcPct val="0"/>
            </a:spcBef>
            <a:spcAft>
              <a:spcPct val="35000"/>
            </a:spcAft>
            <a:buNone/>
          </a:pPr>
          <a:r>
            <a:rPr lang="en-US" sz="1300" kern="1200" dirty="0"/>
            <a:t>Category Board</a:t>
          </a:r>
        </a:p>
      </dsp:txBody>
      <dsp:txXfrm>
        <a:off x="1668199" y="4066672"/>
        <a:ext cx="1388921" cy="423621"/>
      </dsp:txXfrm>
    </dsp:sp>
    <dsp:sp modelId="{47F58DC3-8EB0-4C6D-A850-59970E8D73DE}">
      <dsp:nvSpPr>
        <dsp:cNvPr id="0" name=""/>
        <dsp:cNvSpPr/>
      </dsp:nvSpPr>
      <dsp:spPr>
        <a:xfrm>
          <a:off x="1668199" y="4663908"/>
          <a:ext cx="1388921" cy="423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Financials </a:t>
          </a:r>
        </a:p>
        <a:p>
          <a:pPr marL="0" lvl="0" indent="0" algn="ctr" defTabSz="577850">
            <a:lnSpc>
              <a:spcPct val="90000"/>
            </a:lnSpc>
            <a:spcBef>
              <a:spcPct val="0"/>
            </a:spcBef>
            <a:spcAft>
              <a:spcPct val="35000"/>
            </a:spcAft>
            <a:buNone/>
          </a:pPr>
          <a:r>
            <a:rPr lang="en-US" sz="1300" kern="1200" dirty="0"/>
            <a:t>Category Board</a:t>
          </a:r>
        </a:p>
      </dsp:txBody>
      <dsp:txXfrm>
        <a:off x="1668199" y="4663908"/>
        <a:ext cx="1388921" cy="423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2231E-43FB-47BA-BBBA-C2EFFE142BD5}">
      <dsp:nvSpPr>
        <dsp:cNvPr id="0" name=""/>
        <dsp:cNvSpPr/>
      </dsp:nvSpPr>
      <dsp:spPr>
        <a:xfrm>
          <a:off x="1339979" y="2529280"/>
          <a:ext cx="242205" cy="2343341"/>
        </a:xfrm>
        <a:custGeom>
          <a:avLst/>
          <a:gdLst/>
          <a:ahLst/>
          <a:cxnLst/>
          <a:rect l="0" t="0" r="0" b="0"/>
          <a:pathLst>
            <a:path>
              <a:moveTo>
                <a:pt x="0" y="0"/>
              </a:moveTo>
              <a:lnTo>
                <a:pt x="121102" y="0"/>
              </a:lnTo>
              <a:lnTo>
                <a:pt x="121102" y="2343341"/>
              </a:lnTo>
              <a:lnTo>
                <a:pt x="242205" y="2343341"/>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78247-6562-4FCB-BDF5-F3E40A96237E}">
      <dsp:nvSpPr>
        <dsp:cNvPr id="0" name=""/>
        <dsp:cNvSpPr/>
      </dsp:nvSpPr>
      <dsp:spPr>
        <a:xfrm>
          <a:off x="1339979" y="2529280"/>
          <a:ext cx="242205" cy="1822598"/>
        </a:xfrm>
        <a:custGeom>
          <a:avLst/>
          <a:gdLst/>
          <a:ahLst/>
          <a:cxnLst/>
          <a:rect l="0" t="0" r="0" b="0"/>
          <a:pathLst>
            <a:path>
              <a:moveTo>
                <a:pt x="0" y="0"/>
              </a:moveTo>
              <a:lnTo>
                <a:pt x="121102" y="0"/>
              </a:lnTo>
              <a:lnTo>
                <a:pt x="121102" y="1822598"/>
              </a:lnTo>
              <a:lnTo>
                <a:pt x="242205" y="1822598"/>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98321-BD9F-43F8-B26F-26D696346240}">
      <dsp:nvSpPr>
        <dsp:cNvPr id="0" name=""/>
        <dsp:cNvSpPr/>
      </dsp:nvSpPr>
      <dsp:spPr>
        <a:xfrm>
          <a:off x="1339979" y="2529280"/>
          <a:ext cx="242205" cy="1301856"/>
        </a:xfrm>
        <a:custGeom>
          <a:avLst/>
          <a:gdLst/>
          <a:ahLst/>
          <a:cxnLst/>
          <a:rect l="0" t="0" r="0" b="0"/>
          <a:pathLst>
            <a:path>
              <a:moveTo>
                <a:pt x="0" y="0"/>
              </a:moveTo>
              <a:lnTo>
                <a:pt x="121102" y="0"/>
              </a:lnTo>
              <a:lnTo>
                <a:pt x="121102" y="1301856"/>
              </a:lnTo>
              <a:lnTo>
                <a:pt x="242205" y="130185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1A6B2-80C3-45FB-B8AD-3A6153FC3B61}">
      <dsp:nvSpPr>
        <dsp:cNvPr id="0" name=""/>
        <dsp:cNvSpPr/>
      </dsp:nvSpPr>
      <dsp:spPr>
        <a:xfrm>
          <a:off x="1339979" y="2529280"/>
          <a:ext cx="242205" cy="781113"/>
        </a:xfrm>
        <a:custGeom>
          <a:avLst/>
          <a:gdLst/>
          <a:ahLst/>
          <a:cxnLst/>
          <a:rect l="0" t="0" r="0" b="0"/>
          <a:pathLst>
            <a:path>
              <a:moveTo>
                <a:pt x="0" y="0"/>
              </a:moveTo>
              <a:lnTo>
                <a:pt x="121102" y="0"/>
              </a:lnTo>
              <a:lnTo>
                <a:pt x="121102" y="781113"/>
              </a:lnTo>
              <a:lnTo>
                <a:pt x="242205" y="78111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0318A4-D37C-4FF2-8BFB-AF390D23D7AB}">
      <dsp:nvSpPr>
        <dsp:cNvPr id="0" name=""/>
        <dsp:cNvSpPr/>
      </dsp:nvSpPr>
      <dsp:spPr>
        <a:xfrm>
          <a:off x="1339979" y="2529280"/>
          <a:ext cx="242205" cy="260371"/>
        </a:xfrm>
        <a:custGeom>
          <a:avLst/>
          <a:gdLst/>
          <a:ahLst/>
          <a:cxnLst/>
          <a:rect l="0" t="0" r="0" b="0"/>
          <a:pathLst>
            <a:path>
              <a:moveTo>
                <a:pt x="0" y="0"/>
              </a:moveTo>
              <a:lnTo>
                <a:pt x="121102" y="0"/>
              </a:lnTo>
              <a:lnTo>
                <a:pt x="121102" y="260371"/>
              </a:lnTo>
              <a:lnTo>
                <a:pt x="242205" y="260371"/>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50CBB9-DF7C-4AF0-BEF4-F58F97C9CD73}">
      <dsp:nvSpPr>
        <dsp:cNvPr id="0" name=""/>
        <dsp:cNvSpPr/>
      </dsp:nvSpPr>
      <dsp:spPr>
        <a:xfrm>
          <a:off x="1339979" y="2268909"/>
          <a:ext cx="242205" cy="260371"/>
        </a:xfrm>
        <a:custGeom>
          <a:avLst/>
          <a:gdLst/>
          <a:ahLst/>
          <a:cxnLst/>
          <a:rect l="0" t="0" r="0" b="0"/>
          <a:pathLst>
            <a:path>
              <a:moveTo>
                <a:pt x="0" y="260371"/>
              </a:moveTo>
              <a:lnTo>
                <a:pt x="121102" y="260371"/>
              </a:lnTo>
              <a:lnTo>
                <a:pt x="121102" y="0"/>
              </a:lnTo>
              <a:lnTo>
                <a:pt x="242205"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9FCD89-0F05-4EFA-AD99-0407CB240DF5}">
      <dsp:nvSpPr>
        <dsp:cNvPr id="0" name=""/>
        <dsp:cNvSpPr/>
      </dsp:nvSpPr>
      <dsp:spPr>
        <a:xfrm>
          <a:off x="1339979" y="1748166"/>
          <a:ext cx="242205" cy="781113"/>
        </a:xfrm>
        <a:custGeom>
          <a:avLst/>
          <a:gdLst/>
          <a:ahLst/>
          <a:cxnLst/>
          <a:rect l="0" t="0" r="0" b="0"/>
          <a:pathLst>
            <a:path>
              <a:moveTo>
                <a:pt x="0" y="781113"/>
              </a:moveTo>
              <a:lnTo>
                <a:pt x="121102" y="781113"/>
              </a:lnTo>
              <a:lnTo>
                <a:pt x="121102" y="0"/>
              </a:lnTo>
              <a:lnTo>
                <a:pt x="242205"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696AB-9BA2-4C24-A756-81065FFDBECA}">
      <dsp:nvSpPr>
        <dsp:cNvPr id="0" name=""/>
        <dsp:cNvSpPr/>
      </dsp:nvSpPr>
      <dsp:spPr>
        <a:xfrm>
          <a:off x="1339979" y="1227424"/>
          <a:ext cx="242205" cy="1301856"/>
        </a:xfrm>
        <a:custGeom>
          <a:avLst/>
          <a:gdLst/>
          <a:ahLst/>
          <a:cxnLst/>
          <a:rect l="0" t="0" r="0" b="0"/>
          <a:pathLst>
            <a:path>
              <a:moveTo>
                <a:pt x="0" y="1301856"/>
              </a:moveTo>
              <a:lnTo>
                <a:pt x="121102" y="1301856"/>
              </a:lnTo>
              <a:lnTo>
                <a:pt x="121102" y="0"/>
              </a:lnTo>
              <a:lnTo>
                <a:pt x="242205"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5DF38-EFF6-47AE-ABD4-C4611E46614B}">
      <dsp:nvSpPr>
        <dsp:cNvPr id="0" name=""/>
        <dsp:cNvSpPr/>
      </dsp:nvSpPr>
      <dsp:spPr>
        <a:xfrm>
          <a:off x="1339979" y="706681"/>
          <a:ext cx="242205" cy="1822598"/>
        </a:xfrm>
        <a:custGeom>
          <a:avLst/>
          <a:gdLst/>
          <a:ahLst/>
          <a:cxnLst/>
          <a:rect l="0" t="0" r="0" b="0"/>
          <a:pathLst>
            <a:path>
              <a:moveTo>
                <a:pt x="0" y="1822598"/>
              </a:moveTo>
              <a:lnTo>
                <a:pt x="121102" y="1822598"/>
              </a:lnTo>
              <a:lnTo>
                <a:pt x="121102" y="0"/>
              </a:lnTo>
              <a:lnTo>
                <a:pt x="242205"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052CD-5121-49AB-89A9-D5BFD79C1C33}">
      <dsp:nvSpPr>
        <dsp:cNvPr id="0" name=""/>
        <dsp:cNvSpPr/>
      </dsp:nvSpPr>
      <dsp:spPr>
        <a:xfrm>
          <a:off x="1339979" y="185939"/>
          <a:ext cx="242205" cy="2343341"/>
        </a:xfrm>
        <a:custGeom>
          <a:avLst/>
          <a:gdLst/>
          <a:ahLst/>
          <a:cxnLst/>
          <a:rect l="0" t="0" r="0" b="0"/>
          <a:pathLst>
            <a:path>
              <a:moveTo>
                <a:pt x="0" y="2343341"/>
              </a:moveTo>
              <a:lnTo>
                <a:pt x="121102" y="2343341"/>
              </a:lnTo>
              <a:lnTo>
                <a:pt x="121102" y="0"/>
              </a:lnTo>
              <a:lnTo>
                <a:pt x="242205"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ADA838-CD32-4BB6-AEE4-E0741D825F1C}">
      <dsp:nvSpPr>
        <dsp:cNvPr id="0" name=""/>
        <dsp:cNvSpPr/>
      </dsp:nvSpPr>
      <dsp:spPr>
        <a:xfrm>
          <a:off x="128950" y="2344598"/>
          <a:ext cx="1211029" cy="36936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Division Boards</a:t>
          </a:r>
        </a:p>
      </dsp:txBody>
      <dsp:txXfrm>
        <a:off x="128950" y="2344598"/>
        <a:ext cx="1211029" cy="369363"/>
      </dsp:txXfrm>
    </dsp:sp>
    <dsp:sp modelId="{3AF497F8-DB36-4FEA-A0A7-744B3ACC9798}">
      <dsp:nvSpPr>
        <dsp:cNvPr id="0" name=""/>
        <dsp:cNvSpPr/>
      </dsp:nvSpPr>
      <dsp:spPr>
        <a:xfrm>
          <a:off x="1582185" y="1257"/>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Bus Ops</a:t>
          </a:r>
        </a:p>
      </dsp:txBody>
      <dsp:txXfrm>
        <a:off x="1582185" y="1257"/>
        <a:ext cx="1211029" cy="369363"/>
      </dsp:txXfrm>
    </dsp:sp>
    <dsp:sp modelId="{5E5D463F-8325-4621-8054-A9412322E419}">
      <dsp:nvSpPr>
        <dsp:cNvPr id="0" name=""/>
        <dsp:cNvSpPr/>
      </dsp:nvSpPr>
      <dsp:spPr>
        <a:xfrm>
          <a:off x="1582185" y="521999"/>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TFD</a:t>
          </a:r>
        </a:p>
      </dsp:txBody>
      <dsp:txXfrm>
        <a:off x="1582185" y="521999"/>
        <a:ext cx="1211029" cy="369363"/>
      </dsp:txXfrm>
    </dsp:sp>
    <dsp:sp modelId="{FCDE83D2-82FD-42DC-8E0C-B04209073644}">
      <dsp:nvSpPr>
        <dsp:cNvPr id="0" name=""/>
        <dsp:cNvSpPr/>
      </dsp:nvSpPr>
      <dsp:spPr>
        <a:xfrm>
          <a:off x="1582185" y="1042742"/>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VM</a:t>
          </a:r>
        </a:p>
      </dsp:txBody>
      <dsp:txXfrm>
        <a:off x="1582185" y="1042742"/>
        <a:ext cx="1211029" cy="369363"/>
      </dsp:txXfrm>
    </dsp:sp>
    <dsp:sp modelId="{34ED8A17-A559-4A19-B9E8-E51926928F1E}">
      <dsp:nvSpPr>
        <dsp:cNvPr id="0" name=""/>
        <dsp:cNvSpPr/>
      </dsp:nvSpPr>
      <dsp:spPr>
        <a:xfrm>
          <a:off x="1582185" y="1563484"/>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Rail</a:t>
          </a:r>
        </a:p>
      </dsp:txBody>
      <dsp:txXfrm>
        <a:off x="1582185" y="1563484"/>
        <a:ext cx="1211029" cy="369363"/>
      </dsp:txXfrm>
    </dsp:sp>
    <dsp:sp modelId="{70CA3F77-FCFF-4278-8AC2-56B19BA286FD}">
      <dsp:nvSpPr>
        <dsp:cNvPr id="0" name=""/>
        <dsp:cNvSpPr/>
      </dsp:nvSpPr>
      <dsp:spPr>
        <a:xfrm>
          <a:off x="1582185" y="2084227"/>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Marine</a:t>
          </a:r>
        </a:p>
      </dsp:txBody>
      <dsp:txXfrm>
        <a:off x="1582185" y="2084227"/>
        <a:ext cx="1211029" cy="369363"/>
      </dsp:txXfrm>
    </dsp:sp>
    <dsp:sp modelId="{05BCF248-6BED-4B4B-AAD7-F5453ACD0C20}">
      <dsp:nvSpPr>
        <dsp:cNvPr id="0" name=""/>
        <dsp:cNvSpPr/>
      </dsp:nvSpPr>
      <dsp:spPr>
        <a:xfrm>
          <a:off x="1582185" y="2604969"/>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Mobility</a:t>
          </a:r>
        </a:p>
      </dsp:txBody>
      <dsp:txXfrm>
        <a:off x="1582185" y="2604969"/>
        <a:ext cx="1211029" cy="369363"/>
      </dsp:txXfrm>
    </dsp:sp>
    <dsp:sp modelId="{61769035-A3EF-4096-991C-6124020322DF}">
      <dsp:nvSpPr>
        <dsp:cNvPr id="0" name=""/>
        <dsp:cNvSpPr/>
      </dsp:nvSpPr>
      <dsp:spPr>
        <a:xfrm>
          <a:off x="1582185" y="3125712"/>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Capital</a:t>
          </a:r>
        </a:p>
      </dsp:txBody>
      <dsp:txXfrm>
        <a:off x="1582185" y="3125712"/>
        <a:ext cx="1211029" cy="369363"/>
      </dsp:txXfrm>
    </dsp:sp>
    <dsp:sp modelId="{3417FC41-DDDA-4B1A-9495-4294A7C6034F}">
      <dsp:nvSpPr>
        <dsp:cNvPr id="0" name=""/>
        <dsp:cNvSpPr/>
      </dsp:nvSpPr>
      <dsp:spPr>
        <a:xfrm>
          <a:off x="1582185" y="3646454"/>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F&amp;A</a:t>
          </a:r>
        </a:p>
      </dsp:txBody>
      <dsp:txXfrm>
        <a:off x="1582185" y="3646454"/>
        <a:ext cx="1211029" cy="369363"/>
      </dsp:txXfrm>
    </dsp:sp>
    <dsp:sp modelId="{7AB46B9F-8785-44E5-B318-2A750CC2C98A}">
      <dsp:nvSpPr>
        <dsp:cNvPr id="0" name=""/>
        <dsp:cNvSpPr/>
      </dsp:nvSpPr>
      <dsp:spPr>
        <a:xfrm>
          <a:off x="1582185" y="4167197"/>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Emp Services</a:t>
          </a:r>
        </a:p>
      </dsp:txBody>
      <dsp:txXfrm>
        <a:off x="1582185" y="4167197"/>
        <a:ext cx="1211029" cy="369363"/>
      </dsp:txXfrm>
    </dsp:sp>
    <dsp:sp modelId="{ACCA7810-51B7-4959-A83E-1471EFC74C2A}">
      <dsp:nvSpPr>
        <dsp:cNvPr id="0" name=""/>
        <dsp:cNvSpPr/>
      </dsp:nvSpPr>
      <dsp:spPr>
        <a:xfrm>
          <a:off x="1582185" y="4687939"/>
          <a:ext cx="1211029" cy="3693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Safety &amp; Security</a:t>
          </a:r>
        </a:p>
      </dsp:txBody>
      <dsp:txXfrm>
        <a:off x="1582185" y="4687939"/>
        <a:ext cx="1211029" cy="369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DB89F-D8CE-4F6C-8C26-983B4C8FE76D}">
      <dsp:nvSpPr>
        <dsp:cNvPr id="0" name=""/>
        <dsp:cNvSpPr/>
      </dsp:nvSpPr>
      <dsp:spPr>
        <a:xfrm>
          <a:off x="0" y="1591"/>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2B38E-EB1E-4D30-B6D9-D78E0C98E3B3}">
      <dsp:nvSpPr>
        <dsp:cNvPr id="0" name=""/>
        <dsp:cNvSpPr/>
      </dsp:nvSpPr>
      <dsp:spPr>
        <a:xfrm>
          <a:off x="205202" y="154221"/>
          <a:ext cx="373094" cy="373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7D09CB-C8AD-4BE7-98E2-0D1CF73FA95B}">
      <dsp:nvSpPr>
        <dsp:cNvPr id="0" name=""/>
        <dsp:cNvSpPr/>
      </dsp:nvSpPr>
      <dsp:spPr>
        <a:xfrm>
          <a:off x="783498" y="1591"/>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Start with a baseline set of data – could be super ugly!</a:t>
          </a:r>
        </a:p>
      </dsp:txBody>
      <dsp:txXfrm>
        <a:off x="783498" y="1591"/>
        <a:ext cx="4858476" cy="678353"/>
      </dsp:txXfrm>
    </dsp:sp>
    <dsp:sp modelId="{A76AFE3F-7DD5-4226-A18A-5041EF10175F}">
      <dsp:nvSpPr>
        <dsp:cNvPr id="0" name=""/>
        <dsp:cNvSpPr/>
      </dsp:nvSpPr>
      <dsp:spPr>
        <a:xfrm>
          <a:off x="0" y="849534"/>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BAC20-D0F0-4747-B227-2FEE7945FF5C}">
      <dsp:nvSpPr>
        <dsp:cNvPr id="0" name=""/>
        <dsp:cNvSpPr/>
      </dsp:nvSpPr>
      <dsp:spPr>
        <a:xfrm>
          <a:off x="205202" y="1002164"/>
          <a:ext cx="373094" cy="373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C88F69-04B6-42E3-B88A-5E892BB9DF8B}">
      <dsp:nvSpPr>
        <dsp:cNvPr id="0" name=""/>
        <dsp:cNvSpPr/>
      </dsp:nvSpPr>
      <dsp:spPr>
        <a:xfrm>
          <a:off x="783498" y="849534"/>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If you have the courage to measure, you are ahead in the game!</a:t>
          </a:r>
        </a:p>
      </dsp:txBody>
      <dsp:txXfrm>
        <a:off x="783498" y="849534"/>
        <a:ext cx="4858476" cy="678353"/>
      </dsp:txXfrm>
    </dsp:sp>
    <dsp:sp modelId="{2C0B4973-C5BC-4CA4-828D-F1F13E28B73E}">
      <dsp:nvSpPr>
        <dsp:cNvPr id="0" name=""/>
        <dsp:cNvSpPr/>
      </dsp:nvSpPr>
      <dsp:spPr>
        <a:xfrm>
          <a:off x="0" y="1697476"/>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03A1E-5A9F-4724-B985-9A2BA3ED5BFA}">
      <dsp:nvSpPr>
        <dsp:cNvPr id="0" name=""/>
        <dsp:cNvSpPr/>
      </dsp:nvSpPr>
      <dsp:spPr>
        <a:xfrm>
          <a:off x="205202" y="1850106"/>
          <a:ext cx="373094" cy="373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7A47D8-1FE7-4980-8DB8-3A7AA1AD1E1D}">
      <dsp:nvSpPr>
        <dsp:cNvPr id="0" name=""/>
        <dsp:cNvSpPr/>
      </dsp:nvSpPr>
      <dsp:spPr>
        <a:xfrm>
          <a:off x="783498" y="1697476"/>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Identify mitigation strategies – how could this data be improved?</a:t>
          </a:r>
        </a:p>
      </dsp:txBody>
      <dsp:txXfrm>
        <a:off x="783498" y="1697476"/>
        <a:ext cx="4858476" cy="678353"/>
      </dsp:txXfrm>
    </dsp:sp>
    <dsp:sp modelId="{7FDC3769-1F0A-47C5-A040-90EF157A85D1}">
      <dsp:nvSpPr>
        <dsp:cNvPr id="0" name=""/>
        <dsp:cNvSpPr/>
      </dsp:nvSpPr>
      <dsp:spPr>
        <a:xfrm>
          <a:off x="0" y="2545419"/>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D17C1-79C6-429C-8C0B-654982D818B5}">
      <dsp:nvSpPr>
        <dsp:cNvPr id="0" name=""/>
        <dsp:cNvSpPr/>
      </dsp:nvSpPr>
      <dsp:spPr>
        <a:xfrm>
          <a:off x="205202" y="2698048"/>
          <a:ext cx="373094" cy="3730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6685DF-C0D3-4072-BA82-6AE1EFEBA1B0}">
      <dsp:nvSpPr>
        <dsp:cNvPr id="0" name=""/>
        <dsp:cNvSpPr/>
      </dsp:nvSpPr>
      <dsp:spPr>
        <a:xfrm>
          <a:off x="783498" y="2545419"/>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Implement a change and </a:t>
          </a:r>
          <a:r>
            <a:rPr lang="en-US" sz="1900" b="1" kern="1200"/>
            <a:t>document</a:t>
          </a:r>
          <a:r>
            <a:rPr lang="en-US" sz="1900" kern="1200"/>
            <a:t> it</a:t>
          </a:r>
        </a:p>
      </dsp:txBody>
      <dsp:txXfrm>
        <a:off x="783498" y="2545419"/>
        <a:ext cx="4858476" cy="678353"/>
      </dsp:txXfrm>
    </dsp:sp>
    <dsp:sp modelId="{53355CEC-096D-440E-92D5-116EDF90630F}">
      <dsp:nvSpPr>
        <dsp:cNvPr id="0" name=""/>
        <dsp:cNvSpPr/>
      </dsp:nvSpPr>
      <dsp:spPr>
        <a:xfrm>
          <a:off x="0" y="3393361"/>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301CE7-B4B2-4216-BE23-D987C5BB82E4}">
      <dsp:nvSpPr>
        <dsp:cNvPr id="0" name=""/>
        <dsp:cNvSpPr/>
      </dsp:nvSpPr>
      <dsp:spPr>
        <a:xfrm>
          <a:off x="205202" y="3545991"/>
          <a:ext cx="373094" cy="3730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64ED76-1299-46D2-873A-4A7794EAF6FF}">
      <dsp:nvSpPr>
        <dsp:cNvPr id="0" name=""/>
        <dsp:cNvSpPr/>
      </dsp:nvSpPr>
      <dsp:spPr>
        <a:xfrm>
          <a:off x="783498" y="3393361"/>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Collect a second set of data</a:t>
          </a:r>
        </a:p>
      </dsp:txBody>
      <dsp:txXfrm>
        <a:off x="783498" y="3393361"/>
        <a:ext cx="4858476" cy="678353"/>
      </dsp:txXfrm>
    </dsp:sp>
    <dsp:sp modelId="{007370E9-36FE-46ED-AB42-CEC39D70CAF0}">
      <dsp:nvSpPr>
        <dsp:cNvPr id="0" name=""/>
        <dsp:cNvSpPr/>
      </dsp:nvSpPr>
      <dsp:spPr>
        <a:xfrm>
          <a:off x="0" y="4241304"/>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44378-15B4-48AA-A55F-458BC5ACBC51}">
      <dsp:nvSpPr>
        <dsp:cNvPr id="0" name=""/>
        <dsp:cNvSpPr/>
      </dsp:nvSpPr>
      <dsp:spPr>
        <a:xfrm>
          <a:off x="205202" y="4393933"/>
          <a:ext cx="373094" cy="3730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E5BA2B-B6A0-42EE-8C32-1F77D59F1674}">
      <dsp:nvSpPr>
        <dsp:cNvPr id="0" name=""/>
        <dsp:cNvSpPr/>
      </dsp:nvSpPr>
      <dsp:spPr>
        <a:xfrm>
          <a:off x="783498" y="4241304"/>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90000"/>
            </a:lnSpc>
            <a:spcBef>
              <a:spcPct val="0"/>
            </a:spcBef>
            <a:spcAft>
              <a:spcPct val="35000"/>
            </a:spcAft>
            <a:buNone/>
          </a:pPr>
          <a:r>
            <a:rPr lang="en-US" sz="1900" kern="1200"/>
            <a:t>Compare and analyze – did the change work?</a:t>
          </a:r>
        </a:p>
      </dsp:txBody>
      <dsp:txXfrm>
        <a:off x="783498" y="4241304"/>
        <a:ext cx="4858476" cy="6783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CF6DA-88C6-4246-BDB3-198182B3262E}">
      <dsp:nvSpPr>
        <dsp:cNvPr id="0" name=""/>
        <dsp:cNvSpPr/>
      </dsp:nvSpPr>
      <dsp:spPr>
        <a:xfrm>
          <a:off x="1146022" y="60397"/>
          <a:ext cx="3250704" cy="3250658"/>
        </a:xfrm>
        <a:prstGeom prst="ellipse">
          <a:avLst/>
        </a:prstGeom>
        <a:solidFill>
          <a:schemeClr val="accent4">
            <a:lumMod val="60000"/>
            <a:lumOff val="40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Data </a:t>
          </a:r>
          <a:r>
            <a:rPr lang="en-US" sz="4800" kern="1200" dirty="0"/>
            <a:t>SME</a:t>
          </a:r>
        </a:p>
      </dsp:txBody>
      <dsp:txXfrm>
        <a:off x="1622077" y="536445"/>
        <a:ext cx="2298594" cy="2298562"/>
      </dsp:txXfrm>
    </dsp:sp>
    <dsp:sp modelId="{F8B8A713-AE0E-4223-97F3-FBEEF0292B56}">
      <dsp:nvSpPr>
        <dsp:cNvPr id="0" name=""/>
        <dsp:cNvSpPr/>
      </dsp:nvSpPr>
      <dsp:spPr>
        <a:xfrm>
          <a:off x="2439636" y="2168008"/>
          <a:ext cx="3250704" cy="3250658"/>
        </a:xfrm>
        <a:prstGeom prst="ellipse">
          <a:avLst/>
        </a:prstGeom>
        <a:solidFill>
          <a:schemeClr val="accent2">
            <a:lumMod val="60000"/>
            <a:lumOff val="40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Leads</a:t>
          </a:r>
        </a:p>
      </dsp:txBody>
      <dsp:txXfrm>
        <a:off x="2915691" y="2644056"/>
        <a:ext cx="2298594" cy="2298562"/>
      </dsp:txXfrm>
    </dsp:sp>
    <dsp:sp modelId="{89EA601B-058B-40E1-A997-92B9A8640C61}">
      <dsp:nvSpPr>
        <dsp:cNvPr id="0" name=""/>
        <dsp:cNvSpPr/>
      </dsp:nvSpPr>
      <dsp:spPr>
        <a:xfrm>
          <a:off x="3541496" y="51750"/>
          <a:ext cx="3250704" cy="3250658"/>
        </a:xfrm>
        <a:prstGeom prst="ellipse">
          <a:avLst/>
        </a:prstGeom>
        <a:solidFill>
          <a:schemeClr val="accent3">
            <a:lumMod val="60000"/>
            <a:lumOff val="40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BI </a:t>
          </a:r>
          <a:br>
            <a:rPr lang="en-US" sz="4800" kern="1200" dirty="0"/>
          </a:br>
          <a:r>
            <a:rPr lang="en-US" sz="4800" kern="1200" dirty="0"/>
            <a:t>Team</a:t>
          </a:r>
        </a:p>
      </dsp:txBody>
      <dsp:txXfrm>
        <a:off x="4017551" y="527798"/>
        <a:ext cx="2298594" cy="22985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4965F-FD1A-4186-A95D-D43361628168}">
      <dsp:nvSpPr>
        <dsp:cNvPr id="0" name=""/>
        <dsp:cNvSpPr/>
      </dsp:nvSpPr>
      <dsp:spPr>
        <a:xfrm>
          <a:off x="0" y="29283"/>
          <a:ext cx="6574112" cy="638819"/>
        </a:xfrm>
        <a:prstGeom prst="roundRect">
          <a:avLst/>
        </a:prstGeom>
        <a:solidFill>
          <a:schemeClr val="accent1">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MBR 3.0 Focus Group</a:t>
          </a:r>
        </a:p>
      </dsp:txBody>
      <dsp:txXfrm>
        <a:off x="31185" y="60468"/>
        <a:ext cx="6511742" cy="576449"/>
      </dsp:txXfrm>
    </dsp:sp>
    <dsp:sp modelId="{94AF415C-FF24-4C9D-ACD6-40C48E46E3D1}">
      <dsp:nvSpPr>
        <dsp:cNvPr id="0" name=""/>
        <dsp:cNvSpPr/>
      </dsp:nvSpPr>
      <dsp:spPr>
        <a:xfrm>
          <a:off x="0" y="668103"/>
          <a:ext cx="657411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72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Meetings bi-weekly</a:t>
          </a:r>
        </a:p>
      </dsp:txBody>
      <dsp:txXfrm>
        <a:off x="0" y="668103"/>
        <a:ext cx="6574112" cy="463680"/>
      </dsp:txXfrm>
    </dsp:sp>
    <dsp:sp modelId="{B2F3AA06-69A9-484C-AF5D-A2BAB9D60649}">
      <dsp:nvSpPr>
        <dsp:cNvPr id="0" name=""/>
        <dsp:cNvSpPr/>
      </dsp:nvSpPr>
      <dsp:spPr>
        <a:xfrm>
          <a:off x="0" y="1131783"/>
          <a:ext cx="6574112" cy="638819"/>
        </a:xfrm>
        <a:prstGeom prst="roundRect">
          <a:avLst/>
        </a:prstGeom>
        <a:solidFill>
          <a:schemeClr val="accent1">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Category Support Team</a:t>
          </a:r>
          <a:endParaRPr lang="en-US" sz="2800" kern="1200" dirty="0"/>
        </a:p>
      </dsp:txBody>
      <dsp:txXfrm>
        <a:off x="31185" y="1162968"/>
        <a:ext cx="6511742" cy="576449"/>
      </dsp:txXfrm>
    </dsp:sp>
    <dsp:sp modelId="{57C974C8-B843-427F-81E3-2CAB71C25FC0}">
      <dsp:nvSpPr>
        <dsp:cNvPr id="0" name=""/>
        <dsp:cNvSpPr/>
      </dsp:nvSpPr>
      <dsp:spPr>
        <a:xfrm>
          <a:off x="0" y="1770603"/>
          <a:ext cx="657411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72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Support Divisions in choosing relevant data sets</a:t>
          </a:r>
        </a:p>
      </dsp:txBody>
      <dsp:txXfrm>
        <a:off x="0" y="1770603"/>
        <a:ext cx="6574112" cy="463680"/>
      </dsp:txXfrm>
    </dsp:sp>
    <dsp:sp modelId="{DCD8B069-E448-4584-8F56-2740E2981546}">
      <dsp:nvSpPr>
        <dsp:cNvPr id="0" name=""/>
        <dsp:cNvSpPr/>
      </dsp:nvSpPr>
      <dsp:spPr>
        <a:xfrm>
          <a:off x="0" y="2234283"/>
          <a:ext cx="6574112" cy="638819"/>
        </a:xfrm>
        <a:prstGeom prst="roundRect">
          <a:avLst/>
        </a:prstGeom>
        <a:solidFill>
          <a:schemeClr val="accent1">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Establish best practices</a:t>
          </a:r>
        </a:p>
      </dsp:txBody>
      <dsp:txXfrm>
        <a:off x="31185" y="2265468"/>
        <a:ext cx="6511742" cy="576449"/>
      </dsp:txXfrm>
    </dsp:sp>
    <dsp:sp modelId="{75D3DA64-61BC-4AB8-8969-DCC0A3D4C122}">
      <dsp:nvSpPr>
        <dsp:cNvPr id="0" name=""/>
        <dsp:cNvSpPr/>
      </dsp:nvSpPr>
      <dsp:spPr>
        <a:xfrm>
          <a:off x="0" y="2873103"/>
          <a:ext cx="657411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72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Work from source systems when available</a:t>
          </a:r>
        </a:p>
      </dsp:txBody>
      <dsp:txXfrm>
        <a:off x="0" y="2873103"/>
        <a:ext cx="6574112" cy="463680"/>
      </dsp:txXfrm>
    </dsp:sp>
    <dsp:sp modelId="{1822C05B-2141-46BE-B9B2-EB6ACC08B750}">
      <dsp:nvSpPr>
        <dsp:cNvPr id="0" name=""/>
        <dsp:cNvSpPr/>
      </dsp:nvSpPr>
      <dsp:spPr>
        <a:xfrm>
          <a:off x="0" y="3336783"/>
          <a:ext cx="6574112" cy="638819"/>
        </a:xfrm>
        <a:prstGeom prst="roundRect">
          <a:avLst/>
        </a:prstGeom>
        <a:solidFill>
          <a:schemeClr val="accent1">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Align with existing reports</a:t>
          </a:r>
        </a:p>
      </dsp:txBody>
      <dsp:txXfrm>
        <a:off x="31185" y="3367968"/>
        <a:ext cx="6511742" cy="576449"/>
      </dsp:txXfrm>
    </dsp:sp>
    <dsp:sp modelId="{19456167-C0D0-4DB7-977A-20E793BE0450}">
      <dsp:nvSpPr>
        <dsp:cNvPr id="0" name=""/>
        <dsp:cNvSpPr/>
      </dsp:nvSpPr>
      <dsp:spPr>
        <a:xfrm>
          <a:off x="0" y="3975603"/>
          <a:ext cx="657411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72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Public Facing Dashboards, NTD data, </a:t>
          </a:r>
          <a:r>
            <a:rPr lang="en-US" sz="2200" kern="1200" dirty="0" err="1"/>
            <a:t>etc</a:t>
          </a:r>
          <a:endParaRPr lang="en-US" sz="2200" kern="1200" dirty="0"/>
        </a:p>
      </dsp:txBody>
      <dsp:txXfrm>
        <a:off x="0" y="3975603"/>
        <a:ext cx="6574112" cy="463680"/>
      </dsp:txXfrm>
    </dsp:sp>
    <dsp:sp modelId="{58F95A89-2DBA-4E05-BA70-6AE9925D38A9}">
      <dsp:nvSpPr>
        <dsp:cNvPr id="0" name=""/>
        <dsp:cNvSpPr/>
      </dsp:nvSpPr>
      <dsp:spPr>
        <a:xfrm>
          <a:off x="0" y="4439283"/>
          <a:ext cx="6574112" cy="638819"/>
        </a:xfrm>
        <a:prstGeom prst="roundRect">
          <a:avLst/>
        </a:prstGeom>
        <a:solidFill>
          <a:schemeClr val="accent1">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MBR Maturity Model</a:t>
          </a:r>
        </a:p>
      </dsp:txBody>
      <dsp:txXfrm>
        <a:off x="31185" y="4470468"/>
        <a:ext cx="6511742" cy="576449"/>
      </dsp:txXfrm>
    </dsp:sp>
    <dsp:sp modelId="{78FB95EB-A1B5-4AD0-8D79-0116A0AF5593}">
      <dsp:nvSpPr>
        <dsp:cNvPr id="0" name=""/>
        <dsp:cNvSpPr/>
      </dsp:nvSpPr>
      <dsp:spPr>
        <a:xfrm>
          <a:off x="0" y="5078103"/>
          <a:ext cx="657411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72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Currently being rolled out across all Divisions</a:t>
          </a:r>
        </a:p>
      </dsp:txBody>
      <dsp:txXfrm>
        <a:off x="0" y="5078103"/>
        <a:ext cx="6574112" cy="463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3FB99-2817-479D-BBAE-59941884A6CC}">
      <dsp:nvSpPr>
        <dsp:cNvPr id="0" name=""/>
        <dsp:cNvSpPr/>
      </dsp:nvSpPr>
      <dsp:spPr>
        <a:xfrm>
          <a:off x="0" y="36934"/>
          <a:ext cx="3037581" cy="182254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Equity</a:t>
          </a:r>
        </a:p>
      </dsp:txBody>
      <dsp:txXfrm>
        <a:off x="0" y="36934"/>
        <a:ext cx="3037581" cy="1822549"/>
      </dsp:txXfrm>
    </dsp:sp>
    <dsp:sp modelId="{62104F5F-47EF-4F4F-8765-D3702826E92A}">
      <dsp:nvSpPr>
        <dsp:cNvPr id="0" name=""/>
        <dsp:cNvSpPr/>
      </dsp:nvSpPr>
      <dsp:spPr>
        <a:xfrm>
          <a:off x="3341340" y="36934"/>
          <a:ext cx="3037581" cy="1822549"/>
        </a:xfrm>
        <a:prstGeom prst="rect">
          <a:avLst/>
        </a:prstGeom>
        <a:solidFill>
          <a:schemeClr val="accent5">
            <a:hueOff val="-2803860"/>
            <a:satOff val="4123"/>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Safety</a:t>
          </a:r>
        </a:p>
      </dsp:txBody>
      <dsp:txXfrm>
        <a:off x="3341340" y="36934"/>
        <a:ext cx="3037581" cy="1822549"/>
      </dsp:txXfrm>
    </dsp:sp>
    <dsp:sp modelId="{9CD926A1-1088-49A1-9C95-4E46A0C92660}">
      <dsp:nvSpPr>
        <dsp:cNvPr id="0" name=""/>
        <dsp:cNvSpPr/>
      </dsp:nvSpPr>
      <dsp:spPr>
        <a:xfrm>
          <a:off x="6682680" y="36934"/>
          <a:ext cx="3037581" cy="1822549"/>
        </a:xfrm>
        <a:prstGeom prst="rect">
          <a:avLst/>
        </a:prstGeom>
        <a:solidFill>
          <a:schemeClr val="accent5">
            <a:hueOff val="-5607719"/>
            <a:satOff val="8245"/>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Sustainability</a:t>
          </a:r>
        </a:p>
      </dsp:txBody>
      <dsp:txXfrm>
        <a:off x="6682680" y="36934"/>
        <a:ext cx="3037581" cy="1822549"/>
      </dsp:txXfrm>
    </dsp:sp>
    <dsp:sp modelId="{0C47CCBA-04A4-44C0-B68A-BB5FFE0420F6}">
      <dsp:nvSpPr>
        <dsp:cNvPr id="0" name=""/>
        <dsp:cNvSpPr/>
      </dsp:nvSpPr>
      <dsp:spPr>
        <a:xfrm>
          <a:off x="0" y="2163241"/>
          <a:ext cx="3037581" cy="1822549"/>
        </a:xfrm>
        <a:prstGeom prst="rect">
          <a:avLst/>
        </a:prstGeom>
        <a:solidFill>
          <a:schemeClr val="accent5">
            <a:hueOff val="-8411580"/>
            <a:satOff val="12368"/>
            <a:lumOff val="10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Performance</a:t>
          </a:r>
        </a:p>
      </dsp:txBody>
      <dsp:txXfrm>
        <a:off x="0" y="2163241"/>
        <a:ext cx="3037581" cy="1822549"/>
      </dsp:txXfrm>
    </dsp:sp>
    <dsp:sp modelId="{85CC92B5-27D3-45DE-A5BC-A02E4A1F68A5}">
      <dsp:nvSpPr>
        <dsp:cNvPr id="0" name=""/>
        <dsp:cNvSpPr/>
      </dsp:nvSpPr>
      <dsp:spPr>
        <a:xfrm>
          <a:off x="3341340" y="2163241"/>
          <a:ext cx="3037581" cy="1822549"/>
        </a:xfrm>
        <a:prstGeom prst="rect">
          <a:avLst/>
        </a:prstGeom>
        <a:solidFill>
          <a:schemeClr val="accent5">
            <a:hueOff val="-11215439"/>
            <a:satOff val="16490"/>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People</a:t>
          </a:r>
        </a:p>
      </dsp:txBody>
      <dsp:txXfrm>
        <a:off x="3341340" y="2163241"/>
        <a:ext cx="3037581" cy="1822549"/>
      </dsp:txXfrm>
    </dsp:sp>
    <dsp:sp modelId="{48463E51-B244-4DA3-872B-27FC3CB1A36F}">
      <dsp:nvSpPr>
        <dsp:cNvPr id="0" name=""/>
        <dsp:cNvSpPr/>
      </dsp:nvSpPr>
      <dsp:spPr>
        <a:xfrm>
          <a:off x="6682680" y="2163241"/>
          <a:ext cx="3037581" cy="1822549"/>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Financials</a:t>
          </a:r>
        </a:p>
      </dsp:txBody>
      <dsp:txXfrm>
        <a:off x="6682680" y="2163241"/>
        <a:ext cx="3037581" cy="18225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C1FBE-3A08-4A78-BD2E-106D33E9F0BB}">
      <dsp:nvSpPr>
        <dsp:cNvPr id="0" name=""/>
        <dsp:cNvSpPr/>
      </dsp:nvSpPr>
      <dsp:spPr>
        <a:xfrm>
          <a:off x="0" y="0"/>
          <a:ext cx="3405187" cy="335513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5482" tIns="330200" rIns="265482" bIns="330200" numCol="1" spcCol="1270" anchor="t" anchorCtr="0">
          <a:noAutofit/>
        </a:bodyPr>
        <a:lstStyle/>
        <a:p>
          <a:pPr marL="0" lvl="0" indent="0" algn="l" defTabSz="1155700">
            <a:lnSpc>
              <a:spcPct val="90000"/>
            </a:lnSpc>
            <a:spcBef>
              <a:spcPct val="0"/>
            </a:spcBef>
            <a:spcAft>
              <a:spcPct val="35000"/>
            </a:spcAft>
            <a:buNone/>
            <a:defRPr cap="all"/>
          </a:pPr>
          <a:r>
            <a:rPr lang="en-US" sz="2600" kern="1200" dirty="0"/>
            <a:t>Divisions take ownership and lean into process</a:t>
          </a:r>
        </a:p>
      </dsp:txBody>
      <dsp:txXfrm>
        <a:off x="0" y="1274949"/>
        <a:ext cx="3405187" cy="2013078"/>
      </dsp:txXfrm>
    </dsp:sp>
    <dsp:sp modelId="{D9ED23EB-C6CA-4B6B-8F6D-FD6F792B0185}">
      <dsp:nvSpPr>
        <dsp:cNvPr id="0" name=""/>
        <dsp:cNvSpPr/>
      </dsp:nvSpPr>
      <dsp:spPr>
        <a:xfrm>
          <a:off x="1199324" y="335512"/>
          <a:ext cx="1006539" cy="1006539"/>
        </a:xfrm>
        <a:prstGeom prst="ellips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474" tIns="12700" rIns="784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46728" y="482916"/>
        <a:ext cx="711731" cy="711731"/>
      </dsp:txXfrm>
    </dsp:sp>
    <dsp:sp modelId="{17D568FB-CE0E-4319-B02F-8B402750DDF0}">
      <dsp:nvSpPr>
        <dsp:cNvPr id="0" name=""/>
        <dsp:cNvSpPr/>
      </dsp:nvSpPr>
      <dsp:spPr>
        <a:xfrm>
          <a:off x="0" y="3355058"/>
          <a:ext cx="3405187" cy="72"/>
        </a:xfrm>
        <a:prstGeom prst="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5719C37C-5B33-4968-8708-E53E0FAD92A9}">
      <dsp:nvSpPr>
        <dsp:cNvPr id="0" name=""/>
        <dsp:cNvSpPr/>
      </dsp:nvSpPr>
      <dsp:spPr>
        <a:xfrm>
          <a:off x="3745706" y="0"/>
          <a:ext cx="3405187" cy="335513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5482" tIns="330200" rIns="265482" bIns="330200" numCol="1" spcCol="1270" anchor="t" anchorCtr="0">
          <a:noAutofit/>
        </a:bodyPr>
        <a:lstStyle/>
        <a:p>
          <a:pPr marL="0" lvl="0" indent="0" algn="l" defTabSz="1155700">
            <a:lnSpc>
              <a:spcPct val="90000"/>
            </a:lnSpc>
            <a:spcBef>
              <a:spcPct val="0"/>
            </a:spcBef>
            <a:spcAft>
              <a:spcPct val="35000"/>
            </a:spcAft>
            <a:buNone/>
            <a:defRPr cap="all"/>
          </a:pPr>
          <a:r>
            <a:rPr lang="en-US" sz="2600" kern="1200" dirty="0"/>
            <a:t>KPIs from each division in each category</a:t>
          </a:r>
        </a:p>
      </dsp:txBody>
      <dsp:txXfrm>
        <a:off x="3745706" y="1274949"/>
        <a:ext cx="3405187" cy="2013078"/>
      </dsp:txXfrm>
    </dsp:sp>
    <dsp:sp modelId="{6E1740D2-A4DC-439D-9FEA-6819DA0F86F0}">
      <dsp:nvSpPr>
        <dsp:cNvPr id="0" name=""/>
        <dsp:cNvSpPr/>
      </dsp:nvSpPr>
      <dsp:spPr>
        <a:xfrm>
          <a:off x="4945030" y="335512"/>
          <a:ext cx="1006539" cy="1006539"/>
        </a:xfrm>
        <a:prstGeom prst="ellipse">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474" tIns="12700" rIns="784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92434" y="482916"/>
        <a:ext cx="711731" cy="711731"/>
      </dsp:txXfrm>
    </dsp:sp>
    <dsp:sp modelId="{2743AB18-3383-4D18-A3D4-C3A0DBD768B2}">
      <dsp:nvSpPr>
        <dsp:cNvPr id="0" name=""/>
        <dsp:cNvSpPr/>
      </dsp:nvSpPr>
      <dsp:spPr>
        <a:xfrm>
          <a:off x="3745706" y="3355058"/>
          <a:ext cx="3405187" cy="72"/>
        </a:xfrm>
        <a:prstGeom prst="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631F7A39-1AFA-47D3-9D40-0D88044DCA0D}">
      <dsp:nvSpPr>
        <dsp:cNvPr id="0" name=""/>
        <dsp:cNvSpPr/>
      </dsp:nvSpPr>
      <dsp:spPr>
        <a:xfrm>
          <a:off x="7491412" y="0"/>
          <a:ext cx="3405187" cy="335513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5482" tIns="330200" rIns="265482" bIns="330200" numCol="1" spcCol="1270" anchor="t" anchorCtr="0">
          <a:noAutofit/>
        </a:bodyPr>
        <a:lstStyle/>
        <a:p>
          <a:pPr marL="0" lvl="0" indent="0" algn="l" defTabSz="1155700">
            <a:lnSpc>
              <a:spcPct val="90000"/>
            </a:lnSpc>
            <a:spcBef>
              <a:spcPct val="0"/>
            </a:spcBef>
            <a:spcAft>
              <a:spcPct val="35000"/>
            </a:spcAft>
            <a:buNone/>
            <a:defRPr cap="all"/>
          </a:pPr>
          <a:r>
            <a:rPr lang="en-US" sz="2600" kern="1200" dirty="0"/>
            <a:t>Metro efforts are focused where most needed</a:t>
          </a:r>
        </a:p>
      </dsp:txBody>
      <dsp:txXfrm>
        <a:off x="7491412" y="1274949"/>
        <a:ext cx="3405187" cy="2013078"/>
      </dsp:txXfrm>
    </dsp:sp>
    <dsp:sp modelId="{552D4758-3662-43A3-ABB5-4C8310F5DEEB}">
      <dsp:nvSpPr>
        <dsp:cNvPr id="0" name=""/>
        <dsp:cNvSpPr/>
      </dsp:nvSpPr>
      <dsp:spPr>
        <a:xfrm>
          <a:off x="8690736" y="335512"/>
          <a:ext cx="1006539" cy="1006539"/>
        </a:xfrm>
        <a:prstGeom prst="ellipse">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474" tIns="12700" rIns="784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38140" y="482916"/>
        <a:ext cx="711731" cy="711731"/>
      </dsp:txXfrm>
    </dsp:sp>
    <dsp:sp modelId="{883613ED-B5AB-438A-87A2-3DF1B311A5C6}">
      <dsp:nvSpPr>
        <dsp:cNvPr id="0" name=""/>
        <dsp:cNvSpPr/>
      </dsp:nvSpPr>
      <dsp:spPr>
        <a:xfrm>
          <a:off x="7491412" y="3355058"/>
          <a:ext cx="3405187" cy="72"/>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2ADB1-275D-430A-89EE-5C7E6CFF6FF2}" type="datetimeFigureOut">
              <a:rPr lang="en-US" smtClean="0"/>
              <a:t>3/31/2021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25628-3A68-42F4-BA86-981817953149}" type="slidenum">
              <a:rPr lang="en-US" smtClean="0"/>
              <a:t>‹#›</a:t>
            </a:fld>
            <a:endParaRPr lang="en-US" dirty="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the concept of the three parts </a:t>
            </a:r>
          </a:p>
          <a:p>
            <a:endParaRPr lang="en-US" dirty="0"/>
          </a:p>
          <a:p>
            <a:r>
              <a:rPr lang="en-US" dirty="0"/>
              <a:t>xBI Team – </a:t>
            </a:r>
          </a:p>
          <a:p>
            <a:endParaRPr lang="en-US" dirty="0"/>
          </a:p>
          <a:p>
            <a:r>
              <a:rPr lang="en-US" dirty="0"/>
              <a:t>Leads</a:t>
            </a:r>
          </a:p>
        </p:txBody>
      </p:sp>
      <p:sp>
        <p:nvSpPr>
          <p:cNvPr id="4" name="Slide Number Placeholder 3"/>
          <p:cNvSpPr>
            <a:spLocks noGrp="1"/>
          </p:cNvSpPr>
          <p:nvPr>
            <p:ph type="sldNum" sz="quarter" idx="10"/>
          </p:nvPr>
        </p:nvSpPr>
        <p:spPr/>
        <p:txBody>
          <a:bodyPr/>
          <a:lstStyle/>
          <a:p>
            <a:fld id="{7962A1EA-DAF0-4700-941A-BC14DE5BE176}" type="slidenum">
              <a:rPr lang="en-US" smtClean="0"/>
              <a:t>27</a:t>
            </a:fld>
            <a:endParaRPr lang="en-US"/>
          </a:p>
        </p:txBody>
      </p:sp>
    </p:spTree>
    <p:extLst>
      <p:ext uri="{BB962C8B-B14F-4D97-AF65-F5344CB8AC3E}">
        <p14:creationId xmlns:p14="http://schemas.microsoft.com/office/powerpoint/2010/main" val="83186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15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2E9B8-0487-42E4-B571-744A3D775783}"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079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E32D-1E84-43FD-8158-FFFE757EB0E8}"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74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85C470-CD19-455C-B830-6D252EAD7FE5}"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4424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012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3B1A3-0AEF-4064-A724-D27D660C8653}"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3924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5D0F2-BF66-4A24-9384-A0129B196518}" type="datetime1">
              <a:rPr lang="en-US" smtClean="0"/>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6024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318A6C-4F6B-48D2-BDB0-D7413B3FDB0A}" type="datetime1">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3223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8313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6621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5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EE424C-FCA3-4EDD-B274-8E055D649B7D}" type="datetime1">
              <a:rPr lang="en-US" smtClean="0"/>
              <a:t>3/31/2021</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88236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gcc02.safelinks.protection.outlook.com/?url=https%3A%2F%2Fwww.theurbanist.org%2F2021%2F01%2F25%2Fterry-white-has-deep-roots-and-big-plans-as-metro-general-manager%2F&amp;data=04%7C01%7CSara.Hospador%40kingcounty.gov%7C7ff0f720b60b4c57f63608d8eb038bbb%7Cbae5059a76f049d7999672dfe95d69c7%7C0%7C0%7C637517747740425192%7CUnknown%7CTWFpbGZsb3d8eyJWIjoiMC4wLjAwMDAiLCJQIjoiV2luMzIiLCJBTiI6Ik1haWwiLCJXVCI6Mn0%3D%7C1000&amp;sdata=B%2B6Ggfd6TStqyz%2FCWDrlhGnOSivGl7vcwyVi7%2B02prE%3D&amp;reserved=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ingcounty.gov/~/media/depts/metro/accountability/reports/2019/2019-rider-non-rider-survey-final.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kingcounty.gov/depts/transportation/metro/about/planning.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kingcountymetro.blog/2019/11/01/metro-takes-action-to-address-racial-disparities-and-the-climate-crisis-with-bold-direction-from-community/" TargetMode="External"/><Relationship Id="rId2" Type="http://schemas.openxmlformats.org/officeDocument/2006/relationships/hyperlink" Target="https://www.kingcounty.gov/council/committees/regional_transit.aspx"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kingcounty.gov/depts/transportation/metro/about/planning.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lack 3D wave patterns">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2"/>
          <a:srcRect l="3493" t="9091" r="9234"/>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53C8E045-FE02-4F89-AF91-2F8A8082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457200" y="4960137"/>
            <a:ext cx="7772400" cy="1463040"/>
          </a:xfrm>
        </p:spPr>
        <p:txBody>
          <a:bodyPr>
            <a:normAutofit fontScale="90000"/>
          </a:bodyPr>
          <a:lstStyle/>
          <a:p>
            <a:r>
              <a:rPr lang="en-US" dirty="0"/>
              <a:t>King County Metro: </a:t>
            </a:r>
            <a:br>
              <a:rPr lang="en-US" dirty="0"/>
            </a:br>
            <a:r>
              <a:rPr lang="en-US" sz="3100" dirty="0"/>
              <a:t>Value Driven, Data Informed, and Customer Focused</a:t>
            </a:r>
            <a:endParaRPr lang="en-US" dirty="0">
              <a:solidFill>
                <a:srgbClr val="FFFFFF"/>
              </a:solidFill>
            </a:endParaRPr>
          </a:p>
        </p:txBody>
      </p:sp>
      <p:sp>
        <p:nvSpPr>
          <p:cNvPr id="3" name="Subtitle 2">
            <a:extLst>
              <a:ext uri="{FF2B5EF4-FFF2-40B4-BE49-F238E27FC236}">
                <a16:creationId xmlns:a16="http://schemas.microsoft.com/office/drawing/2014/main" id="{E9F6641D-ADF3-40BD-9BA3-E740E77C8826}"/>
              </a:ext>
            </a:extLst>
          </p:cNvPr>
          <p:cNvSpPr>
            <a:spLocks noGrp="1"/>
          </p:cNvSpPr>
          <p:nvPr>
            <p:ph type="subTitle" idx="1"/>
          </p:nvPr>
        </p:nvSpPr>
        <p:spPr>
          <a:xfrm>
            <a:off x="8610600" y="4960137"/>
            <a:ext cx="3200400" cy="1463040"/>
          </a:xfrm>
        </p:spPr>
        <p:txBody>
          <a:bodyPr>
            <a:normAutofit/>
          </a:bodyPr>
          <a:lstStyle/>
          <a:p>
            <a:r>
              <a:rPr lang="en-US" dirty="0">
                <a:solidFill>
                  <a:srgbClr val="FFFFFF"/>
                </a:solidFill>
              </a:rPr>
              <a:t>April 2021</a:t>
            </a:r>
          </a:p>
        </p:txBody>
      </p:sp>
      <p:cxnSp>
        <p:nvCxnSpPr>
          <p:cNvPr id="19" name="Straight Connector 18">
            <a:extLst>
              <a:ext uri="{FF2B5EF4-FFF2-40B4-BE49-F238E27FC236}">
                <a16:creationId xmlns:a16="http://schemas.microsoft.com/office/drawing/2014/main" id="{FB9BB0B3-48FC-4B0D-B7A4-3719CF3F3D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50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4CAEE8-6F39-4158-9264-B49B515AE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7385853" cy="2286000"/>
          </a:xfrm>
          <a:prstGeom prst="rect">
            <a:avLst/>
          </a:prstGeom>
          <a:solidFill>
            <a:srgbClr val="4B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7CCD6-EB14-4DB9-9DAE-F00817A494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PFD REVIEW</a:t>
            </a:r>
          </a:p>
        </p:txBody>
      </p:sp>
      <p:pic>
        <p:nvPicPr>
          <p:cNvPr id="3" name="Picture 2">
            <a:extLst>
              <a:ext uri="{FF2B5EF4-FFF2-40B4-BE49-F238E27FC236}">
                <a16:creationId xmlns:a16="http://schemas.microsoft.com/office/drawing/2014/main" id="{9BEE9F49-4706-4002-8CEE-29B0246DE8A5}"/>
              </a:ext>
            </a:extLst>
          </p:cNvPr>
          <p:cNvPicPr preferRelativeResize="0">
            <a:picLocks noChangeAspect="1"/>
          </p:cNvPicPr>
          <p:nvPr/>
        </p:nvPicPr>
        <p:blipFill rotWithShape="1">
          <a:blip r:embed="rId2"/>
          <a:srcRect/>
          <a:stretch/>
        </p:blipFill>
        <p:spPr>
          <a:xfrm>
            <a:off x="20" y="0"/>
            <a:ext cx="7385833" cy="4572000"/>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0"/>
            <a:ext cx="4657345"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A462228-145C-4947-A195-5EB7733563D2}"/>
              </a:ext>
            </a:extLst>
          </p:cNvPr>
          <p:cNvSpPr txBox="1">
            <a:spLocks/>
          </p:cNvSpPr>
          <p:nvPr/>
        </p:nvSpPr>
        <p:spPr>
          <a:xfrm>
            <a:off x="8029319" y="917725"/>
            <a:ext cx="3904534" cy="4852362"/>
          </a:xfrm>
          <a:prstGeom prst="rect">
            <a:avLst/>
          </a:prstGeom>
        </p:spPr>
        <p:txBody>
          <a:bodyPr vert="horz" lIns="45720" tIns="45720" rIns="4572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90000"/>
              </a:lnSpc>
              <a:spcAft>
                <a:spcPts val="600"/>
              </a:spcAft>
              <a:buClr>
                <a:schemeClr val="accent2"/>
              </a:buClr>
            </a:pPr>
            <a:r>
              <a:rPr lang="en-US" sz="2000" dirty="0">
                <a:solidFill>
                  <a:srgbClr val="FFFFFF"/>
                </a:solidFill>
                <a:latin typeface="+mn-lt"/>
                <a:ea typeface="+mn-ea"/>
                <a:cs typeface="+mn-cs"/>
              </a:rPr>
              <a:t>Public Facing Dashboards go through:</a:t>
            </a:r>
            <a:br>
              <a:rPr lang="en-US" sz="2000" dirty="0">
                <a:solidFill>
                  <a:srgbClr val="FFFFFF"/>
                </a:solidFill>
                <a:latin typeface="+mn-lt"/>
                <a:ea typeface="+mn-ea"/>
                <a:cs typeface="+mn-cs"/>
              </a:rPr>
            </a:br>
            <a:endParaRPr lang="en-US" sz="2000" dirty="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2000" cap="none" dirty="0">
                <a:solidFill>
                  <a:srgbClr val="FFFFFF"/>
                </a:solidFill>
                <a:latin typeface="+mn-lt"/>
                <a:ea typeface="+mn-ea"/>
                <a:cs typeface="+mn-cs"/>
              </a:rPr>
              <a:t>Internal Stakeholder Review</a:t>
            </a:r>
          </a:p>
          <a:p>
            <a:pPr marL="285750" indent="-285750">
              <a:lnSpc>
                <a:spcPct val="90000"/>
              </a:lnSpc>
              <a:spcAft>
                <a:spcPts val="600"/>
              </a:spcAft>
              <a:buClr>
                <a:schemeClr val="accent2"/>
              </a:buClr>
              <a:buFont typeface="Arial" panose="020B0604020202020204" pitchFamily="34" charset="0"/>
              <a:buChar char="•"/>
            </a:pPr>
            <a:r>
              <a:rPr lang="en-US" sz="2000" cap="none" dirty="0">
                <a:solidFill>
                  <a:srgbClr val="FFFFFF"/>
                </a:solidFill>
                <a:latin typeface="+mn-lt"/>
                <a:ea typeface="+mn-ea"/>
                <a:cs typeface="+mn-cs"/>
              </a:rPr>
              <a:t>External Focus Groups</a:t>
            </a:r>
          </a:p>
          <a:p>
            <a:pPr marL="285750" indent="-285750">
              <a:lnSpc>
                <a:spcPct val="90000"/>
              </a:lnSpc>
              <a:spcAft>
                <a:spcPts val="600"/>
              </a:spcAft>
              <a:buClr>
                <a:schemeClr val="accent2"/>
              </a:buClr>
              <a:buFont typeface="Arial" panose="020B0604020202020204" pitchFamily="34" charset="0"/>
              <a:buChar char="•"/>
            </a:pPr>
            <a:r>
              <a:rPr lang="en-US" sz="2000" cap="none">
                <a:solidFill>
                  <a:srgbClr val="FFFFFF"/>
                </a:solidFill>
                <a:latin typeface="+mn-lt"/>
                <a:ea typeface="+mn-ea"/>
                <a:cs typeface="+mn-cs"/>
              </a:rPr>
              <a:t>Translations – 10 languages</a:t>
            </a:r>
            <a:endParaRPr lang="en-US" sz="2000" cap="none" dirty="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endParaRPr lang="en-US" sz="2000" dirty="0">
              <a:solidFill>
                <a:srgbClr val="FFFFFF"/>
              </a:solidFill>
              <a:latin typeface="+mn-lt"/>
              <a:ea typeface="+mn-ea"/>
              <a:cs typeface="+mn-cs"/>
            </a:endParaRPr>
          </a:p>
          <a:p>
            <a:pPr marL="685800" indent="-685800">
              <a:lnSpc>
                <a:spcPct val="90000"/>
              </a:lnSpc>
              <a:spcAft>
                <a:spcPts val="600"/>
              </a:spcAft>
              <a:buClr>
                <a:schemeClr val="accent2"/>
              </a:buClr>
              <a:buFont typeface="Arial" panose="020B0604020202020204" pitchFamily="34" charset="0"/>
              <a:buChar char="•"/>
            </a:pPr>
            <a:endParaRPr lang="en-US" sz="600" dirty="0">
              <a:solidFill>
                <a:srgbClr val="FFFFFF"/>
              </a:solidFill>
              <a:latin typeface="+mn-lt"/>
              <a:ea typeface="+mn-ea"/>
              <a:cs typeface="+mn-cs"/>
            </a:endParaRPr>
          </a:p>
        </p:txBody>
      </p:sp>
    </p:spTree>
    <p:extLst>
      <p:ext uri="{BB962C8B-B14F-4D97-AF65-F5344CB8AC3E}">
        <p14:creationId xmlns:p14="http://schemas.microsoft.com/office/powerpoint/2010/main" val="268868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ED2307-F79F-42F9-B81B-91F768E72B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5DB38FF-CE38-4D82-B9F2-DFE28A019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805BEC7-D070-433C-9173-5FC3BF491287}"/>
              </a:ext>
            </a:extLst>
          </p:cNvPr>
          <p:cNvSpPr>
            <a:spLocks noGrp="1"/>
          </p:cNvSpPr>
          <p:nvPr>
            <p:ph type="body" idx="1"/>
          </p:nvPr>
        </p:nvSpPr>
        <p:spPr>
          <a:xfrm>
            <a:off x="1286933" y="4960137"/>
            <a:ext cx="9618133" cy="1333087"/>
          </a:xfrm>
        </p:spPr>
        <p:txBody>
          <a:bodyPr vert="horz" lIns="91440" tIns="45720" rIns="91440" bIns="45720" rtlCol="0" anchor="t">
            <a:normAutofit/>
          </a:bodyPr>
          <a:lstStyle/>
          <a:p>
            <a:endParaRPr lang="en-US" sz="2000" dirty="0"/>
          </a:p>
        </p:txBody>
      </p:sp>
      <p:sp>
        <p:nvSpPr>
          <p:cNvPr id="14" name="Rectangle 13">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D18FF0-B4C0-430D-99B6-82FDB5E8D457}"/>
              </a:ext>
            </a:extLst>
          </p:cNvPr>
          <p:cNvSpPr>
            <a:spLocks noGrp="1"/>
          </p:cNvSpPr>
          <p:nvPr>
            <p:ph type="title"/>
          </p:nvPr>
        </p:nvSpPr>
        <p:spPr>
          <a:xfrm>
            <a:off x="1286933" y="3332244"/>
            <a:ext cx="9618133" cy="2960980"/>
          </a:xfrm>
        </p:spPr>
        <p:txBody>
          <a:bodyPr vert="horz" lIns="91440" tIns="45720" rIns="91440" bIns="45720" rtlCol="0" anchor="b">
            <a:normAutofit/>
          </a:bodyPr>
          <a:lstStyle/>
          <a:p>
            <a:pPr algn="l"/>
            <a:r>
              <a:rPr lang="en-US" sz="6600" dirty="0">
                <a:solidFill>
                  <a:srgbClr val="FFFFFF"/>
                </a:solidFill>
              </a:rPr>
              <a:t>INTERNAL TIER IV</a:t>
            </a:r>
          </a:p>
        </p:txBody>
      </p:sp>
    </p:spTree>
    <p:extLst>
      <p:ext uri="{BB962C8B-B14F-4D97-AF65-F5344CB8AC3E}">
        <p14:creationId xmlns:p14="http://schemas.microsoft.com/office/powerpoint/2010/main" val="74233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665C-C918-4DA2-B7AF-287F30029F8F}"/>
              </a:ext>
            </a:extLst>
          </p:cNvPr>
          <p:cNvSpPr>
            <a:spLocks noGrp="1"/>
          </p:cNvSpPr>
          <p:nvPr>
            <p:ph type="ctrTitle"/>
          </p:nvPr>
        </p:nvSpPr>
        <p:spPr/>
        <p:txBody>
          <a:bodyPr/>
          <a:lstStyle/>
          <a:p>
            <a:r>
              <a:rPr lang="en-US" dirty="0"/>
              <a:t>IN DEVELOPMENT – </a:t>
            </a:r>
            <a:br>
              <a:rPr lang="en-US" dirty="0"/>
            </a:br>
            <a:r>
              <a:rPr lang="en-US" dirty="0"/>
              <a:t>TIER IV BOARD</a:t>
            </a:r>
          </a:p>
        </p:txBody>
      </p:sp>
      <p:sp>
        <p:nvSpPr>
          <p:cNvPr id="3" name="Subtitle 2">
            <a:extLst>
              <a:ext uri="{FF2B5EF4-FFF2-40B4-BE49-F238E27FC236}">
                <a16:creationId xmlns:a16="http://schemas.microsoft.com/office/drawing/2014/main" id="{ABCFD762-0DC9-4862-9262-FF02AE4BE7B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9612062-74DF-4E70-B07F-74D1240E9108}"/>
              </a:ext>
            </a:extLst>
          </p:cNvPr>
          <p:cNvPicPr>
            <a:picLocks noChangeAspect="1"/>
          </p:cNvPicPr>
          <p:nvPr/>
        </p:nvPicPr>
        <p:blipFill>
          <a:blip r:embed="rId2"/>
          <a:stretch>
            <a:fillRect/>
          </a:stretch>
        </p:blipFill>
        <p:spPr>
          <a:xfrm>
            <a:off x="2005140" y="116676"/>
            <a:ext cx="8413579" cy="4843461"/>
          </a:xfrm>
          <a:prstGeom prst="rect">
            <a:avLst/>
          </a:prstGeom>
        </p:spPr>
      </p:pic>
    </p:spTree>
    <p:extLst>
      <p:ext uri="{BB962C8B-B14F-4D97-AF65-F5344CB8AC3E}">
        <p14:creationId xmlns:p14="http://schemas.microsoft.com/office/powerpoint/2010/main" val="1135456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8373-0FE1-4435-BC0C-F0D2883AF072}"/>
              </a:ext>
            </a:extLst>
          </p:cNvPr>
          <p:cNvSpPr>
            <a:spLocks noGrp="1"/>
          </p:cNvSpPr>
          <p:nvPr>
            <p:ph type="ctrTitle"/>
          </p:nvPr>
        </p:nvSpPr>
        <p:spPr/>
        <p:txBody>
          <a:bodyPr/>
          <a:lstStyle/>
          <a:p>
            <a:r>
              <a:rPr lang="en-US" dirty="0"/>
              <a:t>Department MBR BOARD</a:t>
            </a:r>
          </a:p>
        </p:txBody>
      </p:sp>
      <p:sp>
        <p:nvSpPr>
          <p:cNvPr id="3" name="Subtitle 2">
            <a:extLst>
              <a:ext uri="{FF2B5EF4-FFF2-40B4-BE49-F238E27FC236}">
                <a16:creationId xmlns:a16="http://schemas.microsoft.com/office/drawing/2014/main" id="{51ADC535-E1CC-477B-96DC-6312A3BC28F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5757670-D57C-45E4-85A8-E470F35F9B2A}"/>
              </a:ext>
            </a:extLst>
          </p:cNvPr>
          <p:cNvPicPr>
            <a:picLocks noChangeAspect="1"/>
          </p:cNvPicPr>
          <p:nvPr/>
        </p:nvPicPr>
        <p:blipFill>
          <a:blip r:embed="rId2"/>
          <a:stretch>
            <a:fillRect/>
          </a:stretch>
        </p:blipFill>
        <p:spPr>
          <a:xfrm>
            <a:off x="1511559" y="60649"/>
            <a:ext cx="9168882" cy="4584441"/>
          </a:xfrm>
          <a:prstGeom prst="rect">
            <a:avLst/>
          </a:prstGeom>
        </p:spPr>
      </p:pic>
    </p:spTree>
    <p:extLst>
      <p:ext uri="{BB962C8B-B14F-4D97-AF65-F5344CB8AC3E}">
        <p14:creationId xmlns:p14="http://schemas.microsoft.com/office/powerpoint/2010/main" val="16980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166A-EE86-4D79-A426-2E53687225BD}"/>
              </a:ext>
            </a:extLst>
          </p:cNvPr>
          <p:cNvSpPr>
            <a:spLocks noGrp="1"/>
          </p:cNvSpPr>
          <p:nvPr>
            <p:ph type="title"/>
          </p:nvPr>
        </p:nvSpPr>
        <p:spPr>
          <a:xfrm>
            <a:off x="606439" y="4987883"/>
            <a:ext cx="9720072" cy="1499616"/>
          </a:xfrm>
        </p:spPr>
        <p:txBody>
          <a:bodyPr vert="horz" lIns="91440" tIns="45720" rIns="91440" bIns="45720" rtlCol="0" anchor="ctr">
            <a:normAutofit/>
          </a:bodyPr>
          <a:lstStyle/>
          <a:p>
            <a:r>
              <a:rPr lang="en-US" dirty="0">
                <a:solidFill>
                  <a:srgbClr val="FFFFFF"/>
                </a:solidFill>
              </a:rPr>
              <a:t>INTERNAL TIER III</a:t>
            </a:r>
          </a:p>
        </p:txBody>
      </p:sp>
    </p:spTree>
    <p:extLst>
      <p:ext uri="{BB962C8B-B14F-4D97-AF65-F5344CB8AC3E}">
        <p14:creationId xmlns:p14="http://schemas.microsoft.com/office/powerpoint/2010/main" val="225138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B2211-6FF3-4EFC-ACBD-D547139677C7}"/>
              </a:ext>
            </a:extLst>
          </p:cNvPr>
          <p:cNvPicPr>
            <a:picLocks noGrp="1" noChangeAspect="1"/>
          </p:cNvPicPr>
          <p:nvPr>
            <p:ph type="pic" idx="4294967295"/>
          </p:nvPr>
        </p:nvPicPr>
        <p:blipFill>
          <a:blip r:embed="rId2"/>
          <a:stretch>
            <a:fillRect/>
          </a:stretch>
        </p:blipFill>
        <p:spPr>
          <a:xfrm>
            <a:off x="713484" y="370143"/>
            <a:ext cx="10765031" cy="5968494"/>
          </a:xfrm>
          <a:prstGeom prst="rect">
            <a:avLst/>
          </a:prstGeom>
        </p:spPr>
      </p:pic>
    </p:spTree>
    <p:extLst>
      <p:ext uri="{BB962C8B-B14F-4D97-AF65-F5344CB8AC3E}">
        <p14:creationId xmlns:p14="http://schemas.microsoft.com/office/powerpoint/2010/main" val="2392841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D44CAEE8-6F39-4158-9264-B49B515AE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7385853" cy="2286000"/>
          </a:xfrm>
          <a:prstGeom prst="rect">
            <a:avLst/>
          </a:prstGeom>
          <a:solidFill>
            <a:srgbClr val="335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7CCD6-EB14-4DB9-9DAE-F00817A494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3900">
                <a:solidFill>
                  <a:srgbClr val="FFFFFF"/>
                </a:solidFill>
              </a:rPr>
              <a:t>METRO PULSE</a:t>
            </a:r>
            <a:br>
              <a:rPr lang="en-US" sz="3900">
                <a:solidFill>
                  <a:srgbClr val="FFFFFF"/>
                </a:solidFill>
              </a:rPr>
            </a:br>
            <a:r>
              <a:rPr lang="en-US" sz="3900">
                <a:solidFill>
                  <a:srgbClr val="FFFFFF"/>
                </a:solidFill>
              </a:rPr>
              <a:t>(under Construction)</a:t>
            </a:r>
            <a:br>
              <a:rPr lang="en-US" sz="3900">
                <a:solidFill>
                  <a:srgbClr val="FFFFFF"/>
                </a:solidFill>
              </a:rPr>
            </a:br>
            <a:r>
              <a:rPr lang="en-US" sz="3900">
                <a:solidFill>
                  <a:srgbClr val="FFFFFF"/>
                </a:solidFill>
              </a:rPr>
              <a:t>6 Categories X 10 Divisions</a:t>
            </a:r>
          </a:p>
        </p:txBody>
      </p:sp>
      <p:pic>
        <p:nvPicPr>
          <p:cNvPr id="3" name="Picture 2">
            <a:extLst>
              <a:ext uri="{FF2B5EF4-FFF2-40B4-BE49-F238E27FC236}">
                <a16:creationId xmlns:a16="http://schemas.microsoft.com/office/drawing/2014/main" id="{9BEE9F49-4706-4002-8CEE-29B0246DE8A5}"/>
              </a:ext>
            </a:extLst>
          </p:cNvPr>
          <p:cNvPicPr>
            <a:picLocks noChangeAspect="1"/>
          </p:cNvPicPr>
          <p:nvPr/>
        </p:nvPicPr>
        <p:blipFill rotWithShape="1">
          <a:blip r:embed="rId2"/>
          <a:srcRect l="12319" r="5136" b="-1"/>
          <a:stretch/>
        </p:blipFill>
        <p:spPr>
          <a:xfrm>
            <a:off x="20" y="10"/>
            <a:ext cx="7385833" cy="4429115"/>
          </a:xfrm>
          <a:prstGeom prst="rect">
            <a:avLst/>
          </a:prstGeom>
        </p:spPr>
      </p:pic>
      <p:sp>
        <p:nvSpPr>
          <p:cNvPr id="30"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0"/>
            <a:ext cx="4657345"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A462228-145C-4947-A195-5EB7733563D2}"/>
              </a:ext>
            </a:extLst>
          </p:cNvPr>
          <p:cNvSpPr txBox="1">
            <a:spLocks/>
          </p:cNvSpPr>
          <p:nvPr/>
        </p:nvSpPr>
        <p:spPr>
          <a:xfrm>
            <a:off x="8029319" y="917725"/>
            <a:ext cx="3424739" cy="4852362"/>
          </a:xfrm>
          <a:prstGeom prst="rect">
            <a:avLst/>
          </a:prstGeom>
        </p:spPr>
        <p:txBody>
          <a:bodyPr vert="horz" lIns="45720" tIns="45720" rIns="4572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90000"/>
              </a:lnSpc>
              <a:spcAft>
                <a:spcPts val="600"/>
              </a:spcAft>
              <a:buClr>
                <a:schemeClr val="accent2"/>
              </a:buClr>
            </a:pPr>
            <a:r>
              <a:rPr lang="en-US" sz="1600">
                <a:solidFill>
                  <a:srgbClr val="FFFFFF"/>
                </a:solidFill>
                <a:latin typeface="+mn-lt"/>
                <a:ea typeface="+mn-ea"/>
                <a:cs typeface="+mn-cs"/>
              </a:rPr>
              <a:t>Radical Transparency:</a:t>
            </a:r>
            <a:br>
              <a:rPr lang="en-US" sz="1600">
                <a:solidFill>
                  <a:srgbClr val="FFFFFF"/>
                </a:solidFill>
                <a:latin typeface="+mn-lt"/>
                <a:ea typeface="+mn-ea"/>
                <a:cs typeface="+mn-cs"/>
              </a:rPr>
            </a:br>
            <a:endParaRPr lang="en-US" sz="160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1600">
                <a:solidFill>
                  <a:srgbClr val="FFFFFF"/>
                </a:solidFill>
                <a:latin typeface="+mn-lt"/>
                <a:ea typeface="+mn-ea"/>
                <a:cs typeface="+mn-cs"/>
              </a:rPr>
              <a:t>Meaningful/relevant KPIs</a:t>
            </a:r>
          </a:p>
          <a:p>
            <a:pPr marL="285750" indent="-285750">
              <a:lnSpc>
                <a:spcPct val="90000"/>
              </a:lnSpc>
              <a:spcAft>
                <a:spcPts val="600"/>
              </a:spcAft>
              <a:buClr>
                <a:schemeClr val="accent2"/>
              </a:buClr>
              <a:buFont typeface="Arial" panose="020B0604020202020204" pitchFamily="34" charset="0"/>
              <a:buChar char="•"/>
            </a:pPr>
            <a:endParaRPr lang="en-US" sz="160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1600">
                <a:solidFill>
                  <a:srgbClr val="FFFFFF"/>
                </a:solidFill>
                <a:latin typeface="+mn-lt"/>
                <a:ea typeface="+mn-ea"/>
                <a:cs typeface="+mn-cs"/>
              </a:rPr>
              <a:t>Identifying the challenges where we are putting our efforts</a:t>
            </a:r>
          </a:p>
          <a:p>
            <a:pPr marL="285750" indent="-285750">
              <a:lnSpc>
                <a:spcPct val="90000"/>
              </a:lnSpc>
              <a:spcAft>
                <a:spcPts val="600"/>
              </a:spcAft>
              <a:buClr>
                <a:schemeClr val="accent2"/>
              </a:buClr>
              <a:buFont typeface="Arial" panose="020B0604020202020204" pitchFamily="34" charset="0"/>
              <a:buChar char="•"/>
            </a:pPr>
            <a:endParaRPr lang="en-US" sz="160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1600">
                <a:solidFill>
                  <a:srgbClr val="FFFFFF"/>
                </a:solidFill>
                <a:latin typeface="+mn-lt"/>
                <a:ea typeface="+mn-ea"/>
                <a:cs typeface="+mn-cs"/>
              </a:rPr>
              <a:t>Highlight the areas we are actively working to improve</a:t>
            </a:r>
            <a:br>
              <a:rPr lang="en-US" sz="1600">
                <a:solidFill>
                  <a:srgbClr val="FFFFFF"/>
                </a:solidFill>
                <a:latin typeface="+mn-lt"/>
                <a:ea typeface="+mn-ea"/>
                <a:cs typeface="+mn-cs"/>
              </a:rPr>
            </a:br>
            <a:endParaRPr lang="en-US" sz="160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1600">
                <a:solidFill>
                  <a:srgbClr val="FFFFFF"/>
                </a:solidFill>
                <a:latin typeface="+mn-lt"/>
                <a:ea typeface="+mn-ea"/>
                <a:cs typeface="+mn-cs"/>
              </a:rPr>
              <a:t>Proud of our trends and focus our energies where we have gaps</a:t>
            </a:r>
          </a:p>
          <a:p>
            <a:pPr marL="685800" indent="-685800">
              <a:lnSpc>
                <a:spcPct val="90000"/>
              </a:lnSpc>
              <a:spcAft>
                <a:spcPts val="600"/>
              </a:spcAft>
              <a:buClr>
                <a:schemeClr val="accent2"/>
              </a:buClr>
              <a:buFont typeface="Arial" panose="020B0604020202020204" pitchFamily="34" charset="0"/>
              <a:buChar char="•"/>
            </a:pPr>
            <a:endParaRPr lang="en-US" sz="1600">
              <a:solidFill>
                <a:srgbClr val="FFFFFF"/>
              </a:solidFill>
              <a:latin typeface="+mn-lt"/>
              <a:ea typeface="+mn-ea"/>
              <a:cs typeface="+mn-cs"/>
            </a:endParaRPr>
          </a:p>
        </p:txBody>
      </p:sp>
    </p:spTree>
    <p:extLst>
      <p:ext uri="{BB962C8B-B14F-4D97-AF65-F5344CB8AC3E}">
        <p14:creationId xmlns:p14="http://schemas.microsoft.com/office/powerpoint/2010/main" val="251808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9BFE-6787-401F-9745-0923D60F5F33}"/>
              </a:ext>
            </a:extLst>
          </p:cNvPr>
          <p:cNvSpPr>
            <a:spLocks noGrp="1"/>
          </p:cNvSpPr>
          <p:nvPr>
            <p:ph type="title"/>
          </p:nvPr>
        </p:nvSpPr>
        <p:spPr/>
        <p:txBody>
          <a:bodyPr/>
          <a:lstStyle/>
          <a:p>
            <a:r>
              <a:rPr lang="en-US" dirty="0"/>
              <a:t>MBR (Monthly Business Review)</a:t>
            </a:r>
          </a:p>
        </p:txBody>
      </p:sp>
      <p:sp>
        <p:nvSpPr>
          <p:cNvPr id="3" name="Text Placeholder 2">
            <a:extLst>
              <a:ext uri="{FF2B5EF4-FFF2-40B4-BE49-F238E27FC236}">
                <a16:creationId xmlns:a16="http://schemas.microsoft.com/office/drawing/2014/main" id="{C414168F-1A25-4065-A1C3-79F5744EBC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375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570D-DC54-4149-99AE-4336DA5D2C3B}"/>
              </a:ext>
            </a:extLst>
          </p:cNvPr>
          <p:cNvSpPr>
            <a:spLocks noGrp="1"/>
          </p:cNvSpPr>
          <p:nvPr>
            <p:ph type="title"/>
          </p:nvPr>
        </p:nvSpPr>
        <p:spPr/>
        <p:txBody>
          <a:bodyPr/>
          <a:lstStyle/>
          <a:p>
            <a:r>
              <a:rPr lang="en-US" dirty="0"/>
              <a:t>MBR HISTORY</a:t>
            </a:r>
          </a:p>
        </p:txBody>
      </p:sp>
      <p:sp>
        <p:nvSpPr>
          <p:cNvPr id="4" name="Content Placeholder 3">
            <a:extLst>
              <a:ext uri="{FF2B5EF4-FFF2-40B4-BE49-F238E27FC236}">
                <a16:creationId xmlns:a16="http://schemas.microsoft.com/office/drawing/2014/main" id="{91427327-749F-4A6C-9ABE-9AFA4510C55D}"/>
              </a:ext>
            </a:extLst>
          </p:cNvPr>
          <p:cNvSpPr>
            <a:spLocks noGrp="1"/>
          </p:cNvSpPr>
          <p:nvPr>
            <p:ph type="body" idx="1"/>
          </p:nvPr>
        </p:nvSpPr>
        <p:spPr/>
        <p:txBody>
          <a:bodyPr/>
          <a:lstStyle/>
          <a:p>
            <a:r>
              <a:rPr lang="en-US" dirty="0"/>
              <a:t>Tier IV </a:t>
            </a:r>
            <a:br>
              <a:rPr lang="en-US" dirty="0"/>
            </a:br>
            <a:r>
              <a:rPr lang="en-US" dirty="0"/>
              <a:t>Visual Management Boards</a:t>
            </a:r>
          </a:p>
        </p:txBody>
      </p:sp>
      <p:sp>
        <p:nvSpPr>
          <p:cNvPr id="19" name="TextBox 18">
            <a:extLst>
              <a:ext uri="{FF2B5EF4-FFF2-40B4-BE49-F238E27FC236}">
                <a16:creationId xmlns:a16="http://schemas.microsoft.com/office/drawing/2014/main" id="{DD38A046-ABC6-477D-81AD-DC5963D403A4}"/>
              </a:ext>
            </a:extLst>
          </p:cNvPr>
          <p:cNvSpPr txBox="1"/>
          <p:nvPr/>
        </p:nvSpPr>
        <p:spPr>
          <a:xfrm>
            <a:off x="5118112" y="504749"/>
            <a:ext cx="6441917" cy="2954655"/>
          </a:xfrm>
          <a:prstGeom prst="rect">
            <a:avLst/>
          </a:prstGeom>
          <a:noFill/>
        </p:spPr>
        <p:txBody>
          <a:bodyPr wrap="square" rtlCol="0">
            <a:spAutoFit/>
          </a:bodyPr>
          <a:lstStyle/>
          <a:p>
            <a:r>
              <a:rPr lang="en-US" sz="3200" dirty="0"/>
              <a:t>Monthly Business Review 0.0</a:t>
            </a:r>
          </a:p>
          <a:p>
            <a:pPr marL="285750" indent="-285750">
              <a:buFont typeface="Arial" panose="020B0604020202020204" pitchFamily="34" charset="0"/>
              <a:buChar char="•"/>
            </a:pPr>
            <a:r>
              <a:rPr lang="en-US" sz="3200" dirty="0"/>
              <a:t>Tier IV - Visual Management Boards</a:t>
            </a:r>
          </a:p>
          <a:p>
            <a:pPr marL="285750" indent="-285750">
              <a:buFont typeface="Arial" panose="020B0604020202020204" pitchFamily="34" charset="0"/>
              <a:buChar char="•"/>
            </a:pPr>
            <a:r>
              <a:rPr lang="en-US" sz="3200" dirty="0"/>
              <a:t>2016 – 2017</a:t>
            </a:r>
          </a:p>
          <a:p>
            <a:pPr marL="285750" indent="-285750" fontAlgn="base">
              <a:buFont typeface="Arial" panose="020B0604020202020204" pitchFamily="34" charset="0"/>
              <a:buChar char="•"/>
            </a:pPr>
            <a:r>
              <a:rPr lang="en-US" sz="2400" dirty="0"/>
              <a:t>Reviewed weekly during EMG meeting​</a:t>
            </a:r>
          </a:p>
          <a:p>
            <a:pPr marL="285750" indent="-285750" fontAlgn="base">
              <a:buFont typeface="Arial" panose="020B0604020202020204" pitchFamily="34" charset="0"/>
              <a:buChar char="•"/>
            </a:pPr>
            <a:r>
              <a:rPr lang="en-US" sz="2400" dirty="0"/>
              <a:t>Metrics aligned to agency strategy​</a:t>
            </a:r>
          </a:p>
          <a:p>
            <a:pPr marL="285750" indent="-285750" fontAlgn="base">
              <a:buFont typeface="Arial" panose="020B0604020202020204" pitchFamily="34" charset="0"/>
              <a:buChar char="•"/>
            </a:pPr>
            <a:r>
              <a:rPr lang="en-US" sz="2400" dirty="0"/>
              <a:t>Utilized simple visual management</a:t>
            </a:r>
          </a:p>
          <a:p>
            <a:pPr marL="285750" indent="-285750">
              <a:buFont typeface="Arial" panose="020B0604020202020204" pitchFamily="34" charset="0"/>
              <a:buChar char="•"/>
            </a:pPr>
            <a:endParaRPr lang="en-US" dirty="0">
              <a:solidFill>
                <a:schemeClr val="bg1"/>
              </a:solidFill>
            </a:endParaRPr>
          </a:p>
        </p:txBody>
      </p:sp>
      <p:pic>
        <p:nvPicPr>
          <p:cNvPr id="1026" name="Picture 2">
            <a:extLst>
              <a:ext uri="{FF2B5EF4-FFF2-40B4-BE49-F238E27FC236}">
                <a16:creationId xmlns:a16="http://schemas.microsoft.com/office/drawing/2014/main" id="{C507AB83-C7F7-41FC-9984-D75DA55CD4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6460" y="434823"/>
            <a:ext cx="3971925"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1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570D-DC54-4149-99AE-4336DA5D2C3B}"/>
              </a:ext>
            </a:extLst>
          </p:cNvPr>
          <p:cNvSpPr>
            <a:spLocks noGrp="1"/>
          </p:cNvSpPr>
          <p:nvPr>
            <p:ph type="title"/>
          </p:nvPr>
        </p:nvSpPr>
        <p:spPr/>
        <p:txBody>
          <a:bodyPr/>
          <a:lstStyle/>
          <a:p>
            <a:r>
              <a:rPr lang="en-US" dirty="0"/>
              <a:t>MBR HISTORY</a:t>
            </a:r>
          </a:p>
        </p:txBody>
      </p:sp>
      <p:sp>
        <p:nvSpPr>
          <p:cNvPr id="4" name="Content Placeholder 3">
            <a:extLst>
              <a:ext uri="{FF2B5EF4-FFF2-40B4-BE49-F238E27FC236}">
                <a16:creationId xmlns:a16="http://schemas.microsoft.com/office/drawing/2014/main" id="{91427327-749F-4A6C-9ABE-9AFA4510C55D}"/>
              </a:ext>
            </a:extLst>
          </p:cNvPr>
          <p:cNvSpPr>
            <a:spLocks noGrp="1"/>
          </p:cNvSpPr>
          <p:nvPr>
            <p:ph type="body" idx="1"/>
          </p:nvPr>
        </p:nvSpPr>
        <p:spPr/>
        <p:txBody>
          <a:bodyPr/>
          <a:lstStyle/>
          <a:p>
            <a:r>
              <a:rPr lang="en-US" dirty="0"/>
              <a:t>MBR 1.0</a:t>
            </a:r>
          </a:p>
        </p:txBody>
      </p:sp>
      <p:sp>
        <p:nvSpPr>
          <p:cNvPr id="19" name="TextBox 18">
            <a:extLst>
              <a:ext uri="{FF2B5EF4-FFF2-40B4-BE49-F238E27FC236}">
                <a16:creationId xmlns:a16="http://schemas.microsoft.com/office/drawing/2014/main" id="{DD38A046-ABC6-477D-81AD-DC5963D403A4}"/>
              </a:ext>
            </a:extLst>
          </p:cNvPr>
          <p:cNvSpPr txBox="1"/>
          <p:nvPr/>
        </p:nvSpPr>
        <p:spPr>
          <a:xfrm>
            <a:off x="92279" y="434823"/>
            <a:ext cx="4454554" cy="3631763"/>
          </a:xfrm>
          <a:prstGeom prst="rect">
            <a:avLst/>
          </a:prstGeom>
          <a:noFill/>
        </p:spPr>
        <p:txBody>
          <a:bodyPr wrap="square" rtlCol="0">
            <a:spAutoFit/>
          </a:bodyPr>
          <a:lstStyle/>
          <a:p>
            <a:r>
              <a:rPr lang="en-US" sz="2400" dirty="0"/>
              <a:t>Monthly Business Review 1.0</a:t>
            </a:r>
          </a:p>
          <a:p>
            <a:pPr marL="285750" indent="-285750">
              <a:buFont typeface="Arial" panose="020B0604020202020204" pitchFamily="34" charset="0"/>
              <a:buChar char="•"/>
            </a:pPr>
            <a:r>
              <a:rPr lang="en-US" sz="2400" dirty="0"/>
              <a:t>Department Level</a:t>
            </a:r>
          </a:p>
          <a:p>
            <a:pPr marL="285750" indent="-285750" fontAlgn="base">
              <a:buFont typeface="Arial" panose="020B0604020202020204" pitchFamily="34" charset="0"/>
              <a:buChar char="•"/>
            </a:pPr>
            <a:r>
              <a:rPr lang="en-US" sz="2400" dirty="0"/>
              <a:t>Started in January 2017</a:t>
            </a:r>
          </a:p>
          <a:p>
            <a:pPr marL="285750" indent="-285750" fontAlgn="base">
              <a:buFont typeface="Arial" panose="020B0604020202020204" pitchFamily="34" charset="0"/>
              <a:buChar char="•"/>
            </a:pPr>
            <a:r>
              <a:rPr lang="en-US" sz="2000" dirty="0"/>
              <a:t>Available to everyone with a transit </a:t>
            </a:r>
            <a:br>
              <a:rPr lang="en-US" sz="2000" dirty="0"/>
            </a:br>
            <a:r>
              <a:rPr lang="en-US" sz="2000" dirty="0"/>
              <a:t>email address via SharePoint​</a:t>
            </a:r>
          </a:p>
          <a:p>
            <a:pPr marL="285750" indent="-285750" fontAlgn="base">
              <a:buFont typeface="Arial" panose="020B0604020202020204" pitchFamily="34" charset="0"/>
              <a:buChar char="•"/>
            </a:pPr>
            <a:r>
              <a:rPr lang="en-US" sz="2000" dirty="0"/>
              <a:t>Included action items and accountability​</a:t>
            </a:r>
          </a:p>
          <a:p>
            <a:pPr marL="285750" indent="-285750" fontAlgn="base">
              <a:buFont typeface="Arial" panose="020B0604020202020204" pitchFamily="34" charset="0"/>
              <a:buChar char="•"/>
            </a:pPr>
            <a:r>
              <a:rPr lang="en-US" sz="2000" dirty="0"/>
              <a:t>Data available in many different views​</a:t>
            </a:r>
          </a:p>
          <a:p>
            <a:pPr marL="285750" indent="-285750" fontAlgn="base">
              <a:buFont typeface="Arial" panose="020B0604020202020204" pitchFamily="34" charset="0"/>
              <a:buChar char="•"/>
            </a:pPr>
            <a:r>
              <a:rPr lang="en-US" sz="2000" dirty="0"/>
              <a:t>Stand alone meetings to focus on the metrics</a:t>
            </a:r>
          </a:p>
          <a:p>
            <a:pPr marL="285750" indent="-285750">
              <a:buFont typeface="Arial" panose="020B0604020202020204" pitchFamily="34" charset="0"/>
              <a:buChar char="•"/>
            </a:pPr>
            <a:endParaRPr lang="en-US" dirty="0">
              <a:solidFill>
                <a:schemeClr val="bg1"/>
              </a:solidFill>
            </a:endParaRPr>
          </a:p>
        </p:txBody>
      </p:sp>
      <p:pic>
        <p:nvPicPr>
          <p:cNvPr id="2050" name="Picture 2">
            <a:extLst>
              <a:ext uri="{FF2B5EF4-FFF2-40B4-BE49-F238E27FC236}">
                <a16:creationId xmlns:a16="http://schemas.microsoft.com/office/drawing/2014/main" id="{17C39F56-F607-47F0-BDA6-5A7134742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697" y="434823"/>
            <a:ext cx="489585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C6878A9-976B-449C-8957-0EE9E2768AD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Lst>
          </a:blip>
          <a:stretch>
            <a:fillRect/>
          </a:stretch>
        </p:blipFill>
        <p:spPr>
          <a:xfrm>
            <a:off x="4649817" y="434823"/>
            <a:ext cx="7449904" cy="3755449"/>
          </a:xfrm>
          <a:prstGeom prst="rect">
            <a:avLst/>
          </a:prstGeom>
        </p:spPr>
      </p:pic>
    </p:spTree>
    <p:extLst>
      <p:ext uri="{BB962C8B-B14F-4D97-AF65-F5344CB8AC3E}">
        <p14:creationId xmlns:p14="http://schemas.microsoft.com/office/powerpoint/2010/main" val="284537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6366-DCC1-4562-882D-4DEEB71052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A643FD-CF01-4612-9523-05120CE93AC0}"/>
              </a:ext>
            </a:extLst>
          </p:cNvPr>
          <p:cNvSpPr>
            <a:spLocks noGrp="1"/>
          </p:cNvSpPr>
          <p:nvPr>
            <p:ph idx="1"/>
          </p:nvPr>
        </p:nvSpPr>
        <p:spPr/>
        <p:txBody>
          <a:bodyPr/>
          <a:lstStyle/>
          <a:p>
            <a:r>
              <a:rPr lang="en-US" dirty="0"/>
              <a:t>Please note:</a:t>
            </a:r>
          </a:p>
          <a:p>
            <a:r>
              <a:rPr lang="en-US" dirty="0"/>
              <a:t>All data in this presentation is for example only.</a:t>
            </a:r>
          </a:p>
          <a:p>
            <a:r>
              <a:rPr lang="en-US" dirty="0"/>
              <a:t>Most charts you will see contain replica data and do not represent the actual </a:t>
            </a:r>
            <a:br>
              <a:rPr lang="en-US" dirty="0"/>
            </a:br>
            <a:r>
              <a:rPr lang="en-US" dirty="0"/>
              <a:t>  King County Metro metrics or measures.</a:t>
            </a:r>
          </a:p>
        </p:txBody>
      </p:sp>
    </p:spTree>
    <p:extLst>
      <p:ext uri="{BB962C8B-B14F-4D97-AF65-F5344CB8AC3E}">
        <p14:creationId xmlns:p14="http://schemas.microsoft.com/office/powerpoint/2010/main" val="11512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15B8CF-A010-4FBD-BE28-A194E3A176E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24A6867-0D75-4B27-AD44-2205B5393EE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5C868E6-B12C-48CF-8AC4-BB6C3FF6FF59}"/>
              </a:ext>
            </a:extLst>
          </p:cNvPr>
          <p:cNvPicPr>
            <a:picLocks noChangeAspect="1"/>
          </p:cNvPicPr>
          <p:nvPr/>
        </p:nvPicPr>
        <p:blipFill>
          <a:blip r:embed="rId2"/>
          <a:stretch>
            <a:fillRect/>
          </a:stretch>
        </p:blipFill>
        <p:spPr>
          <a:xfrm>
            <a:off x="448811" y="277213"/>
            <a:ext cx="11285989" cy="6145964"/>
          </a:xfrm>
          <a:prstGeom prst="rect">
            <a:avLst/>
          </a:prstGeom>
        </p:spPr>
      </p:pic>
    </p:spTree>
    <p:extLst>
      <p:ext uri="{BB962C8B-B14F-4D97-AF65-F5344CB8AC3E}">
        <p14:creationId xmlns:p14="http://schemas.microsoft.com/office/powerpoint/2010/main" val="3841810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2EE-5754-4752-9A37-29C00DC9CBF7}"/>
              </a:ext>
            </a:extLst>
          </p:cNvPr>
          <p:cNvSpPr>
            <a:spLocks noGrp="1"/>
          </p:cNvSpPr>
          <p:nvPr>
            <p:ph type="ctrTitle"/>
          </p:nvPr>
        </p:nvSpPr>
        <p:spPr/>
        <p:txBody>
          <a:bodyPr/>
          <a:lstStyle/>
          <a:p>
            <a:r>
              <a:rPr lang="en-US" dirty="0"/>
              <a:t>WHY?</a:t>
            </a:r>
          </a:p>
        </p:txBody>
      </p:sp>
      <p:sp>
        <p:nvSpPr>
          <p:cNvPr id="3" name="Subtitle 2">
            <a:extLst>
              <a:ext uri="{FF2B5EF4-FFF2-40B4-BE49-F238E27FC236}">
                <a16:creationId xmlns:a16="http://schemas.microsoft.com/office/drawing/2014/main" id="{B6846A4B-70B8-481C-A3EF-90927583EC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857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15">
            <a:extLst>
              <a:ext uri="{FF2B5EF4-FFF2-40B4-BE49-F238E27FC236}">
                <a16:creationId xmlns:a16="http://schemas.microsoft.com/office/drawing/2014/main" id="{15994703-A2B0-4AE1-8EF2-E1614AC7CE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5" name="Rectangle 17">
            <a:extLst>
              <a:ext uri="{FF2B5EF4-FFF2-40B4-BE49-F238E27FC236}">
                <a16:creationId xmlns:a16="http://schemas.microsoft.com/office/drawing/2014/main" id="{17F432D6-15A4-4BE1-BA1F-C0359AC7A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DE3F212-7AD0-4153-B08A-959F1888C81C}"/>
              </a:ext>
            </a:extLst>
          </p:cNvPr>
          <p:cNvSpPr>
            <a:spLocks noGrp="1"/>
          </p:cNvSpPr>
          <p:nvPr>
            <p:ph type="title"/>
          </p:nvPr>
        </p:nvSpPr>
        <p:spPr>
          <a:xfrm>
            <a:off x="3469327" y="788416"/>
            <a:ext cx="7923264" cy="1499616"/>
          </a:xfrm>
        </p:spPr>
        <p:txBody>
          <a:bodyPr vert="horz" lIns="91440" tIns="45720" rIns="91440" bIns="45720" rtlCol="0" anchor="ctr">
            <a:normAutofit/>
          </a:bodyPr>
          <a:lstStyle/>
          <a:p>
            <a:r>
              <a:rPr lang="en-US" dirty="0">
                <a:solidFill>
                  <a:srgbClr val="FFFFFF"/>
                </a:solidFill>
              </a:rPr>
              <a:t>MBR GOALS</a:t>
            </a:r>
          </a:p>
        </p:txBody>
      </p:sp>
      <p:cxnSp>
        <p:nvCxnSpPr>
          <p:cNvPr id="24" name="Straight Connector 23">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2">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797600-D1E3-4C37-86D5-BBA175B9DEFD}"/>
              </a:ext>
            </a:extLst>
          </p:cNvPr>
          <p:cNvSpPr txBox="1"/>
          <p:nvPr/>
        </p:nvSpPr>
        <p:spPr>
          <a:xfrm>
            <a:off x="3469327" y="2489202"/>
            <a:ext cx="7923264" cy="3554614"/>
          </a:xfrm>
          <a:prstGeom prst="rect">
            <a:avLst/>
          </a:prstGeom>
        </p:spPr>
        <p:txBody>
          <a:bodyPr vert="horz" lIns="45720" tIns="45720" rIns="45720" bIns="45720" rtlCol="0">
            <a:normAutofit/>
          </a:bodyPr>
          <a:lstStyle/>
          <a:p>
            <a:pPr marL="285750" indent="-285750" defTabSz="914400">
              <a:lnSpc>
                <a:spcPct val="90000"/>
              </a:lnSpc>
              <a:spcAft>
                <a:spcPts val="600"/>
              </a:spcAft>
              <a:buClr>
                <a:schemeClr val="accent2"/>
              </a:buClr>
              <a:buFont typeface="Arial" panose="020B0604020202020204" pitchFamily="34" charset="0"/>
              <a:buChar char="•"/>
            </a:pPr>
            <a:r>
              <a:rPr lang="en-US" sz="6000" dirty="0">
                <a:solidFill>
                  <a:srgbClr val="FFFFFF"/>
                </a:solidFill>
              </a:rPr>
              <a:t>VALUE DRIVEN</a:t>
            </a:r>
          </a:p>
          <a:p>
            <a:pPr marL="285750" indent="-285750" defTabSz="914400">
              <a:lnSpc>
                <a:spcPct val="90000"/>
              </a:lnSpc>
              <a:spcAft>
                <a:spcPts val="600"/>
              </a:spcAft>
              <a:buClr>
                <a:schemeClr val="accent2"/>
              </a:buClr>
              <a:buFont typeface="Arial" panose="020B0604020202020204" pitchFamily="34" charset="0"/>
              <a:buChar char="•"/>
            </a:pPr>
            <a:r>
              <a:rPr lang="en-US" sz="6000" dirty="0">
                <a:solidFill>
                  <a:srgbClr val="FFFFFF"/>
                </a:solidFill>
              </a:rPr>
              <a:t>DATA INFORMED</a:t>
            </a:r>
          </a:p>
          <a:p>
            <a:pPr marL="285750" indent="-285750" defTabSz="914400">
              <a:lnSpc>
                <a:spcPct val="90000"/>
              </a:lnSpc>
              <a:spcAft>
                <a:spcPts val="600"/>
              </a:spcAft>
              <a:buClr>
                <a:schemeClr val="accent2"/>
              </a:buClr>
              <a:buFont typeface="Arial" panose="020B0604020202020204" pitchFamily="34" charset="0"/>
              <a:buChar char="•"/>
            </a:pPr>
            <a:r>
              <a:rPr lang="en-US" sz="6000" dirty="0">
                <a:solidFill>
                  <a:srgbClr val="FFFFFF"/>
                </a:solidFill>
              </a:rPr>
              <a:t>CUSTOMER FOCUSED</a:t>
            </a:r>
            <a:endParaRPr lang="en-US" dirty="0">
              <a:solidFill>
                <a:srgbClr val="FFFFFF"/>
              </a:solidFill>
            </a:endParaRPr>
          </a:p>
        </p:txBody>
      </p:sp>
    </p:spTree>
    <p:extLst>
      <p:ext uri="{BB962C8B-B14F-4D97-AF65-F5344CB8AC3E}">
        <p14:creationId xmlns:p14="http://schemas.microsoft.com/office/powerpoint/2010/main" val="2750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C233F5A-B6A9-4BFF-B8E2-BB7B38220D55}"/>
              </a:ext>
            </a:extLst>
          </p:cNvPr>
          <p:cNvSpPr>
            <a:spLocks noGrp="1"/>
          </p:cNvSpPr>
          <p:nvPr>
            <p:ph type="title"/>
          </p:nvPr>
        </p:nvSpPr>
        <p:spPr/>
        <p:txBody>
          <a:bodyPr/>
          <a:lstStyle/>
          <a:p>
            <a:r>
              <a:rPr lang="en-US" dirty="0"/>
              <a:t>In the WORDS OF TERRY WHITE, </a:t>
            </a:r>
            <a:br>
              <a:rPr lang="en-US" dirty="0"/>
            </a:br>
            <a:r>
              <a:rPr lang="en-US" dirty="0"/>
              <a:t>MTD GENERAL MANAGER </a:t>
            </a:r>
          </a:p>
        </p:txBody>
      </p:sp>
      <p:sp>
        <p:nvSpPr>
          <p:cNvPr id="10" name="Content Placeholder 9">
            <a:extLst>
              <a:ext uri="{FF2B5EF4-FFF2-40B4-BE49-F238E27FC236}">
                <a16:creationId xmlns:a16="http://schemas.microsoft.com/office/drawing/2014/main" id="{D9E9F3BC-9186-4D97-85F9-37E86F8707DC}"/>
              </a:ext>
            </a:extLst>
          </p:cNvPr>
          <p:cNvSpPr>
            <a:spLocks noGrp="1"/>
          </p:cNvSpPr>
          <p:nvPr>
            <p:ph idx="1"/>
          </p:nvPr>
        </p:nvSpPr>
        <p:spPr/>
        <p:txBody>
          <a:bodyPr/>
          <a:lstStyle/>
          <a:p>
            <a:r>
              <a:rPr lang="en-US" dirty="0"/>
              <a:t>Our prior life at Metro […] we were more focused on the experts. We’re going to put this package together. We’re going to give it to you, and this is the best thing going. And trust us because we went to school and we know what we’re doing.</a:t>
            </a:r>
          </a:p>
          <a:p>
            <a:r>
              <a:rPr lang="en-US" dirty="0"/>
              <a:t>And it did not necessarily engage as much as it should. We have to get out of that mindset. We’re serving the people. We’re serving the regions, we’re serving jurisdictions. All of those have a voice needs to come to that table. We need to do better at listening before we make a move. And I say, especially because of my upbringing, that there are folks that we haven’t figured out necessarily how to hear from. We have to do that better.</a:t>
            </a:r>
          </a:p>
          <a:p>
            <a:r>
              <a:rPr lang="en-US" u="sng" dirty="0">
                <a:hlinkClick r:id="rId2"/>
              </a:rPr>
              <a:t>https://www.theurbanist.org/2021/01/25/terry-white-has-deep-roots-and-big-plans-as-metro-general-manager/</a:t>
            </a:r>
            <a:endParaRPr lang="en-US" dirty="0"/>
          </a:p>
          <a:p>
            <a:endParaRPr lang="en-US" dirty="0"/>
          </a:p>
        </p:txBody>
      </p:sp>
    </p:spTree>
    <p:extLst>
      <p:ext uri="{BB962C8B-B14F-4D97-AF65-F5344CB8AC3E}">
        <p14:creationId xmlns:p14="http://schemas.microsoft.com/office/powerpoint/2010/main" val="3008054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7E2391-4EC5-4FD9-A3B0-20F5E23EE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EB552-F8F3-4F82-B62C-B975BC688B14}"/>
              </a:ext>
            </a:extLst>
          </p:cNvPr>
          <p:cNvSpPr>
            <a:spLocks noGrp="1"/>
          </p:cNvSpPr>
          <p:nvPr>
            <p:ph type="title"/>
          </p:nvPr>
        </p:nvSpPr>
        <p:spPr>
          <a:xfrm>
            <a:off x="643468" y="643467"/>
            <a:ext cx="3415612" cy="5571066"/>
          </a:xfrm>
        </p:spPr>
        <p:txBody>
          <a:bodyPr>
            <a:normAutofit/>
          </a:bodyPr>
          <a:lstStyle/>
          <a:p>
            <a:r>
              <a:rPr lang="en-US">
                <a:solidFill>
                  <a:srgbClr val="FFFFFF"/>
                </a:solidFill>
              </a:rPr>
              <a:t>Lifecycle of a Metric</a:t>
            </a:r>
          </a:p>
        </p:txBody>
      </p:sp>
      <p:graphicFrame>
        <p:nvGraphicFramePr>
          <p:cNvPr id="5" name="Content Placeholder 2">
            <a:extLst>
              <a:ext uri="{FF2B5EF4-FFF2-40B4-BE49-F238E27FC236}">
                <a16:creationId xmlns:a16="http://schemas.microsoft.com/office/drawing/2014/main" id="{07A36303-33DE-472A-9C7E-EFF78DE84166}"/>
              </a:ext>
            </a:extLst>
          </p:cNvPr>
          <p:cNvGraphicFramePr>
            <a:graphicFrameLocks noGrp="1"/>
          </p:cNvGraphicFramePr>
          <p:nvPr>
            <p:ph idx="1"/>
            <p:extLst>
              <p:ext uri="{D42A27DB-BD31-4B8C-83A1-F6EECF244321}">
                <p14:modId xmlns:p14="http://schemas.microsoft.com/office/powerpoint/2010/main" val="662310907"/>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0335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8D0F-801A-434F-B494-66216360D3F4}"/>
              </a:ext>
            </a:extLst>
          </p:cNvPr>
          <p:cNvSpPr>
            <a:spLocks noGrp="1"/>
          </p:cNvSpPr>
          <p:nvPr>
            <p:ph type="ctrTitle"/>
          </p:nvPr>
        </p:nvSpPr>
        <p:spPr/>
        <p:txBody>
          <a:bodyPr/>
          <a:lstStyle/>
          <a:p>
            <a:r>
              <a:rPr lang="en-US" dirty="0"/>
              <a:t>MITIGATION STRATEGIES</a:t>
            </a:r>
          </a:p>
        </p:txBody>
      </p:sp>
      <p:sp>
        <p:nvSpPr>
          <p:cNvPr id="3" name="Subtitle 2">
            <a:extLst>
              <a:ext uri="{FF2B5EF4-FFF2-40B4-BE49-F238E27FC236}">
                <a16:creationId xmlns:a16="http://schemas.microsoft.com/office/drawing/2014/main" id="{15A94853-F378-4732-B45D-A23903FC9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26FDD05-FBC5-49B8-B697-62453360C6D4}"/>
              </a:ext>
            </a:extLst>
          </p:cNvPr>
          <p:cNvPicPr>
            <a:picLocks noChangeAspect="1"/>
          </p:cNvPicPr>
          <p:nvPr/>
        </p:nvPicPr>
        <p:blipFill>
          <a:blip r:embed="rId2"/>
          <a:stretch>
            <a:fillRect/>
          </a:stretch>
        </p:blipFill>
        <p:spPr>
          <a:xfrm>
            <a:off x="2299382" y="261257"/>
            <a:ext cx="8038938" cy="4559829"/>
          </a:xfrm>
          <a:prstGeom prst="rect">
            <a:avLst/>
          </a:prstGeom>
        </p:spPr>
      </p:pic>
    </p:spTree>
    <p:extLst>
      <p:ext uri="{BB962C8B-B14F-4D97-AF65-F5344CB8AC3E}">
        <p14:creationId xmlns:p14="http://schemas.microsoft.com/office/powerpoint/2010/main" val="1280063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ED2307-F79F-42F9-B81B-91F768E72B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5DB38FF-CE38-4D82-B9F2-DFE28A019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2" name="Title 1">
            <a:extLst>
              <a:ext uri="{FF2B5EF4-FFF2-40B4-BE49-F238E27FC236}">
                <a16:creationId xmlns:a16="http://schemas.microsoft.com/office/drawing/2014/main" id="{A18541FE-BEBD-42FD-832C-E0EB119C96B5}"/>
              </a:ext>
            </a:extLst>
          </p:cNvPr>
          <p:cNvSpPr>
            <a:spLocks noGrp="1"/>
          </p:cNvSpPr>
          <p:nvPr>
            <p:ph type="title"/>
          </p:nvPr>
        </p:nvSpPr>
        <p:spPr>
          <a:xfrm>
            <a:off x="990096" y="977900"/>
            <a:ext cx="6539558" cy="3327734"/>
          </a:xfrm>
        </p:spPr>
        <p:txBody>
          <a:bodyPr vert="horz" lIns="91440" tIns="45720" rIns="91440" bIns="45720" rtlCol="0" anchor="b">
            <a:normAutofit/>
          </a:bodyPr>
          <a:lstStyle/>
          <a:p>
            <a:r>
              <a:rPr lang="en-US" sz="5400"/>
              <a:t>MBR STRATEGIES</a:t>
            </a:r>
          </a:p>
        </p:txBody>
      </p:sp>
      <p:sp>
        <p:nvSpPr>
          <p:cNvPr id="3" name="Text Placeholder 2">
            <a:extLst>
              <a:ext uri="{FF2B5EF4-FFF2-40B4-BE49-F238E27FC236}">
                <a16:creationId xmlns:a16="http://schemas.microsoft.com/office/drawing/2014/main" id="{3BC8263C-37B3-4E7F-AD9C-72F034A048B7}"/>
              </a:ext>
            </a:extLst>
          </p:cNvPr>
          <p:cNvSpPr>
            <a:spLocks noGrp="1"/>
          </p:cNvSpPr>
          <p:nvPr>
            <p:ph type="body" idx="1"/>
          </p:nvPr>
        </p:nvSpPr>
        <p:spPr>
          <a:xfrm>
            <a:off x="990096" y="4621235"/>
            <a:ext cx="6539558" cy="1225028"/>
          </a:xfrm>
        </p:spPr>
        <p:txBody>
          <a:bodyPr vert="horz" lIns="91440" tIns="45720" rIns="91440" bIns="45720" rtlCol="0" anchor="t">
            <a:normAutofit/>
          </a:bodyPr>
          <a:lstStyle/>
          <a:p>
            <a:pPr algn="r"/>
            <a:endParaRPr lang="en-US" sz="2000"/>
          </a:p>
        </p:txBody>
      </p:sp>
      <p:cxnSp>
        <p:nvCxnSpPr>
          <p:cNvPr id="16" name="Straight Connector 15">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304694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411502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886764" y="1468073"/>
            <a:ext cx="3014223" cy="2031325"/>
          </a:xfrm>
          <a:prstGeom prst="rect">
            <a:avLst/>
          </a:prstGeom>
          <a:noFill/>
        </p:spPr>
        <p:txBody>
          <a:bodyPr wrap="none" rtlCol="0">
            <a:spAutoFit/>
          </a:bodyPr>
          <a:lstStyle/>
          <a:p>
            <a:pPr marL="179388" indent="-165100">
              <a:buFont typeface="Arial" panose="020B0604020202020204" pitchFamily="34" charset="0"/>
              <a:buChar char="•"/>
            </a:pPr>
            <a:r>
              <a:rPr lang="en-US" dirty="0"/>
              <a:t>Coordinates Metro BI work</a:t>
            </a:r>
          </a:p>
          <a:p>
            <a:pPr marL="179388" indent="-165100">
              <a:buFont typeface="Arial" panose="020B0604020202020204" pitchFamily="34" charset="0"/>
              <a:buChar char="•"/>
            </a:pPr>
            <a:r>
              <a:rPr lang="en-US" dirty="0"/>
              <a:t>Guides and assists the </a:t>
            </a:r>
            <a:br>
              <a:rPr lang="en-US" dirty="0">
                <a:cs typeface="Calibri"/>
              </a:rPr>
            </a:br>
            <a:r>
              <a:rPr lang="en-US" dirty="0"/>
              <a:t>development of division- </a:t>
            </a:r>
            <a:br>
              <a:rPr lang="en-US" dirty="0">
                <a:cs typeface="Calibri"/>
              </a:rPr>
            </a:br>
            <a:r>
              <a:rPr lang="en-US" dirty="0"/>
              <a:t>and section-level metrics,</a:t>
            </a:r>
            <a:br>
              <a:rPr lang="en-US" dirty="0">
                <a:cs typeface="Calibri"/>
              </a:rPr>
            </a:br>
            <a:r>
              <a:rPr lang="en-US" dirty="0"/>
              <a:t>reports, and dashboards</a:t>
            </a:r>
            <a:endParaRPr lang="en-US" dirty="0">
              <a:cs typeface="Calibri"/>
            </a:endParaRPr>
          </a:p>
          <a:p>
            <a:pPr marL="179070" indent="-165100">
              <a:buFont typeface="Arial" panose="020B0604020202020204" pitchFamily="34" charset="0"/>
              <a:buChar char="•"/>
            </a:pPr>
            <a:r>
              <a:rPr lang="en-US" dirty="0"/>
              <a:t>Helps leads establish routine,</a:t>
            </a:r>
            <a:br>
              <a:rPr lang="en-US" dirty="0">
                <a:cs typeface="Calibri"/>
              </a:rPr>
            </a:br>
            <a:r>
              <a:rPr lang="en-US" dirty="0"/>
              <a:t>data-driven conversations</a:t>
            </a:r>
            <a:endParaRPr lang="en-US" dirty="0">
              <a:cs typeface="Calibri"/>
            </a:endParaRPr>
          </a:p>
        </p:txBody>
      </p:sp>
      <p:sp>
        <p:nvSpPr>
          <p:cNvPr id="4" name="TextBox 3"/>
          <p:cNvSpPr txBox="1"/>
          <p:nvPr/>
        </p:nvSpPr>
        <p:spPr>
          <a:xfrm>
            <a:off x="7706021" y="4500405"/>
            <a:ext cx="4485979" cy="2031325"/>
          </a:xfrm>
          <a:prstGeom prst="rect">
            <a:avLst/>
          </a:prstGeom>
          <a:noFill/>
        </p:spPr>
        <p:txBody>
          <a:bodyPr wrap="square" rtlCol="0">
            <a:spAutoFit/>
          </a:bodyPr>
          <a:lstStyle/>
          <a:p>
            <a:pPr marL="179388" indent="-165100">
              <a:buFont typeface="Arial" panose="020B0604020202020204" pitchFamily="34" charset="0"/>
              <a:buChar char="•"/>
            </a:pPr>
            <a:r>
              <a:rPr lang="en-US" dirty="0"/>
              <a:t>Directs division-level efforts to generate</a:t>
            </a:r>
            <a:br>
              <a:rPr lang="en-US" dirty="0"/>
            </a:br>
            <a:r>
              <a:rPr lang="en-US" dirty="0"/>
              <a:t>division-level metrics and dashboards</a:t>
            </a:r>
          </a:p>
          <a:p>
            <a:pPr marL="179388" indent="-165100">
              <a:buFont typeface="Arial" panose="020B0604020202020204" pitchFamily="34" charset="0"/>
              <a:buChar char="•"/>
            </a:pPr>
            <a:r>
              <a:rPr lang="en-US" dirty="0"/>
              <a:t>Establishes data and analysis requirements</a:t>
            </a:r>
          </a:p>
          <a:p>
            <a:pPr marL="179388" indent="-165100">
              <a:buFont typeface="Arial" panose="020B0604020202020204" pitchFamily="34" charset="0"/>
              <a:buChar char="•"/>
            </a:pPr>
            <a:r>
              <a:rPr lang="en-US" dirty="0"/>
              <a:t>Drives accountability</a:t>
            </a:r>
          </a:p>
          <a:p>
            <a:pPr marL="179388" indent="-165100">
              <a:buFont typeface="Arial" panose="020B0604020202020204" pitchFamily="34" charset="0"/>
              <a:buChar char="•"/>
            </a:pPr>
            <a:r>
              <a:rPr lang="en-US" dirty="0"/>
              <a:t>Leads should have decision making authority within the division</a:t>
            </a:r>
          </a:p>
          <a:p>
            <a:pPr marL="179388" indent="-165100">
              <a:buFont typeface="Arial" panose="020B0604020202020204" pitchFamily="34" charset="0"/>
              <a:buChar char="•"/>
            </a:pPr>
            <a:endParaRPr lang="en-US" dirty="0"/>
          </a:p>
        </p:txBody>
      </p:sp>
      <p:sp>
        <p:nvSpPr>
          <p:cNvPr id="5" name="TextBox 4"/>
          <p:cNvSpPr txBox="1"/>
          <p:nvPr/>
        </p:nvSpPr>
        <p:spPr>
          <a:xfrm>
            <a:off x="112089" y="1627593"/>
            <a:ext cx="3133550" cy="2862322"/>
          </a:xfrm>
          <a:prstGeom prst="rect">
            <a:avLst/>
          </a:prstGeom>
          <a:noFill/>
        </p:spPr>
        <p:txBody>
          <a:bodyPr wrap="none" rtlCol="0">
            <a:spAutoFit/>
          </a:bodyPr>
          <a:lstStyle/>
          <a:p>
            <a:pPr marL="179388" indent="-165100">
              <a:buFont typeface="Arial" panose="020B0604020202020204" pitchFamily="34" charset="0"/>
              <a:buChar char="•"/>
            </a:pPr>
            <a:r>
              <a:rPr lang="en-US" dirty="0"/>
              <a:t>Gathers, processes,</a:t>
            </a:r>
            <a:br>
              <a:rPr lang="en-US" dirty="0"/>
            </a:br>
            <a:r>
              <a:rPr lang="en-US" dirty="0"/>
              <a:t>analyzes, and presents</a:t>
            </a:r>
            <a:br>
              <a:rPr lang="en-US" dirty="0"/>
            </a:br>
            <a:r>
              <a:rPr lang="en-US" dirty="0"/>
              <a:t>division- or section-level</a:t>
            </a:r>
            <a:br>
              <a:rPr lang="en-US" dirty="0"/>
            </a:br>
            <a:r>
              <a:rPr lang="en-US" dirty="0"/>
              <a:t>data and information</a:t>
            </a:r>
          </a:p>
          <a:p>
            <a:pPr marL="179388" indent="-165100">
              <a:buFont typeface="Arial" panose="020B0604020202020204" pitchFamily="34" charset="0"/>
              <a:buChar char="•"/>
            </a:pPr>
            <a:r>
              <a:rPr lang="en-US" dirty="0"/>
              <a:t>Develops division- or section-</a:t>
            </a:r>
            <a:br>
              <a:rPr lang="en-US" dirty="0"/>
            </a:br>
            <a:r>
              <a:rPr lang="en-US" dirty="0"/>
              <a:t>level metrics that cascade</a:t>
            </a:r>
            <a:br>
              <a:rPr lang="en-US" dirty="0"/>
            </a:br>
            <a:r>
              <a:rPr lang="en-US" dirty="0"/>
              <a:t>from/to agency-wide metrics</a:t>
            </a:r>
          </a:p>
          <a:p>
            <a:pPr marL="179388" indent="-165100">
              <a:buFont typeface="Arial" panose="020B0604020202020204" pitchFamily="34" charset="0"/>
              <a:buChar char="•"/>
            </a:pPr>
            <a:r>
              <a:rPr lang="en-US" dirty="0"/>
              <a:t>Assists their lead at routine</a:t>
            </a:r>
            <a:br>
              <a:rPr lang="en-US" dirty="0"/>
            </a:br>
            <a:r>
              <a:rPr lang="en-US" dirty="0"/>
              <a:t>meetings about the metrics</a:t>
            </a:r>
          </a:p>
          <a:p>
            <a:pPr marL="14288"/>
            <a:endParaRPr lang="en-US" dirty="0"/>
          </a:p>
        </p:txBody>
      </p:sp>
      <p:sp>
        <p:nvSpPr>
          <p:cNvPr id="6" name="TextBox 5"/>
          <p:cNvSpPr txBox="1"/>
          <p:nvPr/>
        </p:nvSpPr>
        <p:spPr>
          <a:xfrm>
            <a:off x="74140" y="133420"/>
            <a:ext cx="12005771" cy="646331"/>
          </a:xfrm>
          <a:prstGeom prst="rect">
            <a:avLst/>
          </a:prstGeom>
          <a:noFill/>
        </p:spPr>
        <p:txBody>
          <a:bodyPr wrap="square" rtlCol="0">
            <a:spAutoFit/>
          </a:bodyPr>
          <a:lstStyle/>
          <a:p>
            <a:pPr algn="ctr"/>
            <a:r>
              <a:rPr lang="en-US" sz="3600" dirty="0"/>
              <a:t>MBR Roles</a:t>
            </a:r>
          </a:p>
        </p:txBody>
      </p:sp>
    </p:spTree>
    <p:extLst>
      <p:ext uri="{BB962C8B-B14F-4D97-AF65-F5344CB8AC3E}">
        <p14:creationId xmlns:p14="http://schemas.microsoft.com/office/powerpoint/2010/main" val="3173186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7CCD6-EB14-4DB9-9DAE-F00817A49434}"/>
              </a:ext>
            </a:extLst>
          </p:cNvPr>
          <p:cNvSpPr>
            <a:spLocks noGrp="1"/>
          </p:cNvSpPr>
          <p:nvPr>
            <p:ph type="title"/>
          </p:nvPr>
        </p:nvSpPr>
        <p:spPr>
          <a:xfrm>
            <a:off x="643467" y="643467"/>
            <a:ext cx="3684437" cy="5571066"/>
          </a:xfrm>
        </p:spPr>
        <p:txBody>
          <a:bodyPr>
            <a:normAutofit/>
          </a:bodyPr>
          <a:lstStyle/>
          <a:p>
            <a:pPr algn="r"/>
            <a:r>
              <a:rPr lang="en-US"/>
              <a:t>STRATEGIES</a:t>
            </a:r>
          </a:p>
        </p:txBody>
      </p:sp>
      <p:cxnSp>
        <p:nvCxnSpPr>
          <p:cNvPr id="44" name="Straight Connector 43">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7" name="Content Placeholder 2">
            <a:extLst>
              <a:ext uri="{FF2B5EF4-FFF2-40B4-BE49-F238E27FC236}">
                <a16:creationId xmlns:a16="http://schemas.microsoft.com/office/drawing/2014/main" id="{55B52655-6F0B-44FA-979E-C8C8184ADD70}"/>
              </a:ext>
            </a:extLst>
          </p:cNvPr>
          <p:cNvGraphicFramePr>
            <a:graphicFrameLocks noGrp="1"/>
          </p:cNvGraphicFramePr>
          <p:nvPr>
            <p:ph idx="1"/>
            <p:extLst>
              <p:ext uri="{D42A27DB-BD31-4B8C-83A1-F6EECF244321}">
                <p14:modId xmlns:p14="http://schemas.microsoft.com/office/powerpoint/2010/main" val="3915814432"/>
              </p:ext>
            </p:extLst>
          </p:nvPr>
        </p:nvGraphicFramePr>
        <p:xfrm>
          <a:off x="4971371" y="643467"/>
          <a:ext cx="6574112"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998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C6A3-0D67-434F-ADCC-B4C4AA9F7860}"/>
              </a:ext>
            </a:extLst>
          </p:cNvPr>
          <p:cNvSpPr>
            <a:spLocks noGrp="1"/>
          </p:cNvSpPr>
          <p:nvPr>
            <p:ph type="title"/>
          </p:nvPr>
        </p:nvSpPr>
        <p:spPr>
          <a:xfrm>
            <a:off x="1024128" y="585216"/>
            <a:ext cx="9720072" cy="1499616"/>
          </a:xfrm>
        </p:spPr>
        <p:txBody>
          <a:bodyPr>
            <a:normAutofit/>
          </a:bodyPr>
          <a:lstStyle/>
          <a:p>
            <a:r>
              <a:rPr lang="en-US" dirty="0"/>
              <a:t>Aligning to Six Categories</a:t>
            </a:r>
          </a:p>
        </p:txBody>
      </p:sp>
      <p:graphicFrame>
        <p:nvGraphicFramePr>
          <p:cNvPr id="7" name="Content Placeholder 2">
            <a:extLst>
              <a:ext uri="{FF2B5EF4-FFF2-40B4-BE49-F238E27FC236}">
                <a16:creationId xmlns:a16="http://schemas.microsoft.com/office/drawing/2014/main" id="{65A71C3F-0559-4BAE-8E20-067CC2579D54}"/>
              </a:ext>
            </a:extLst>
          </p:cNvPr>
          <p:cNvGraphicFramePr>
            <a:graphicFrameLocks noGrp="1"/>
          </p:cNvGraphicFramePr>
          <p:nvPr>
            <p:ph idx="1"/>
            <p:extLst>
              <p:ext uri="{D42A27DB-BD31-4B8C-83A1-F6EECF244321}">
                <p14:modId xmlns:p14="http://schemas.microsoft.com/office/powerpoint/2010/main" val="2074900552"/>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4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24128" y="585216"/>
            <a:ext cx="9720072" cy="1499616"/>
          </a:xfrm>
        </p:spPr>
        <p:txBody>
          <a:bodyPr>
            <a:normAutofit/>
          </a:bodyPr>
          <a:lstStyle/>
          <a:p>
            <a:r>
              <a:rPr lang="en-US" dirty="0"/>
              <a:t>PERFORMANCE METRICS Tiers</a:t>
            </a:r>
          </a:p>
        </p:txBody>
      </p:sp>
      <p:graphicFrame>
        <p:nvGraphicFramePr>
          <p:cNvPr id="5" name="Content Placeholder 2" descr="SmartArt graphic placeholder">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255906765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843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CF1BDDC-4E57-4064-B712-2EF9C9261E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6D47E0C-18AB-487F-9BA0-FC2FBB41B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D9EAFEC-DC6C-488A-93D7-7CDD72D13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CCA2BA-3655-4E39-AD06-B5C9A9B245BB}"/>
              </a:ext>
            </a:extLst>
          </p:cNvPr>
          <p:cNvSpPr>
            <a:spLocks noGrp="1"/>
          </p:cNvSpPr>
          <p:nvPr>
            <p:ph type="title"/>
          </p:nvPr>
        </p:nvSpPr>
        <p:spPr>
          <a:xfrm>
            <a:off x="5682343" y="640080"/>
            <a:ext cx="5869480" cy="3652405"/>
          </a:xfrm>
          <a:solidFill>
            <a:schemeClr val="accent1">
              <a:lumMod val="75000"/>
            </a:schemeClr>
          </a:solidFill>
        </p:spPr>
        <p:txBody>
          <a:bodyPr vert="horz" lIns="91440" tIns="45720" rIns="91440" bIns="45720" rtlCol="0" anchor="b">
            <a:normAutofit/>
          </a:bodyPr>
          <a:lstStyle/>
          <a:p>
            <a:r>
              <a:rPr lang="en-US" sz="4400" spc="200" dirty="0">
                <a:solidFill>
                  <a:schemeClr val="tx1">
                    <a:lumMod val="85000"/>
                    <a:lumOff val="15000"/>
                  </a:schemeClr>
                </a:solidFill>
              </a:rPr>
              <a:t>Best practices</a:t>
            </a:r>
          </a:p>
        </p:txBody>
      </p:sp>
      <p:sp>
        <p:nvSpPr>
          <p:cNvPr id="22" name="Rectangle 21">
            <a:extLst>
              <a:ext uri="{FF2B5EF4-FFF2-40B4-BE49-F238E27FC236}">
                <a16:creationId xmlns:a16="http://schemas.microsoft.com/office/drawing/2014/main" id="{2F1E1124-E7ED-46CE-AE94-B2BAE8E70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5813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ED9090-9E25-4E77-933F-194C25320FCE}"/>
              </a:ext>
            </a:extLst>
          </p:cNvPr>
          <p:cNvPicPr>
            <a:picLocks noChangeAspect="1"/>
          </p:cNvPicPr>
          <p:nvPr/>
        </p:nvPicPr>
        <p:blipFill rotWithShape="1">
          <a:blip r:embed="rId2"/>
          <a:srcRect l="3607" r="17114" b="-2"/>
          <a:stretch/>
        </p:blipFill>
        <p:spPr>
          <a:xfrm>
            <a:off x="633999" y="620720"/>
            <a:ext cx="3993942" cy="5597733"/>
          </a:xfrm>
          <a:prstGeom prst="rect">
            <a:avLst/>
          </a:prstGeom>
        </p:spPr>
      </p:pic>
      <p:cxnSp>
        <p:nvCxnSpPr>
          <p:cNvPr id="24" name="Straight Connector 23">
            <a:extLst>
              <a:ext uri="{FF2B5EF4-FFF2-40B4-BE49-F238E27FC236}">
                <a16:creationId xmlns:a16="http://schemas.microsoft.com/office/drawing/2014/main" id="{52DC0D80-DEC4-4FB7-ABF6-A97FD2C3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9493" y="4388141"/>
            <a:ext cx="54223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85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F97E-D947-4638-9C14-E177B6C1E625}"/>
              </a:ext>
            </a:extLst>
          </p:cNvPr>
          <p:cNvSpPr>
            <a:spLocks noGrp="1"/>
          </p:cNvSpPr>
          <p:nvPr>
            <p:ph type="title"/>
          </p:nvPr>
        </p:nvSpPr>
        <p:spPr>
          <a:solidFill>
            <a:schemeClr val="accent1">
              <a:lumMod val="75000"/>
            </a:schemeClr>
          </a:solidFill>
        </p:spPr>
        <p:txBody>
          <a:bodyPr>
            <a:normAutofit/>
          </a:bodyPr>
          <a:lstStyle/>
          <a:p>
            <a:r>
              <a:rPr lang="en-US" dirty="0"/>
              <a:t>T-BIRD</a:t>
            </a:r>
            <a:br>
              <a:rPr lang="en-US" dirty="0"/>
            </a:br>
            <a:r>
              <a:rPr lang="en-US" sz="2400" dirty="0"/>
              <a:t>Transit Business Intelligence and Reporting Data WAREHOUSE</a:t>
            </a:r>
            <a:endParaRPr lang="en-US" dirty="0"/>
          </a:p>
        </p:txBody>
      </p:sp>
      <p:pic>
        <p:nvPicPr>
          <p:cNvPr id="4" name="Picture 3">
            <a:extLst>
              <a:ext uri="{FF2B5EF4-FFF2-40B4-BE49-F238E27FC236}">
                <a16:creationId xmlns:a16="http://schemas.microsoft.com/office/drawing/2014/main" id="{9B2BC284-9D95-4F2F-AEC1-AC9D1E0B2E6C}"/>
              </a:ext>
            </a:extLst>
          </p:cNvPr>
          <p:cNvPicPr>
            <a:picLocks noChangeAspect="1"/>
          </p:cNvPicPr>
          <p:nvPr/>
        </p:nvPicPr>
        <p:blipFill>
          <a:blip r:embed="rId2"/>
          <a:stretch>
            <a:fillRect/>
          </a:stretch>
        </p:blipFill>
        <p:spPr>
          <a:xfrm>
            <a:off x="1724266" y="2252399"/>
            <a:ext cx="8319796" cy="4605601"/>
          </a:xfrm>
          <a:prstGeom prst="rect">
            <a:avLst/>
          </a:prstGeom>
        </p:spPr>
      </p:pic>
    </p:spTree>
    <p:extLst>
      <p:ext uri="{BB962C8B-B14F-4D97-AF65-F5344CB8AC3E}">
        <p14:creationId xmlns:p14="http://schemas.microsoft.com/office/powerpoint/2010/main" val="4158643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ACF97E-D947-4638-9C14-E177B6C1E625}"/>
              </a:ext>
            </a:extLst>
          </p:cNvPr>
          <p:cNvSpPr>
            <a:spLocks noGrp="1"/>
          </p:cNvSpPr>
          <p:nvPr>
            <p:ph type="title"/>
          </p:nvPr>
        </p:nvSpPr>
        <p:spPr>
          <a:xfrm>
            <a:off x="457200" y="4960137"/>
            <a:ext cx="7772400" cy="1463040"/>
          </a:xfrm>
          <a:solidFill>
            <a:schemeClr val="accent1">
              <a:lumMod val="75000"/>
            </a:schemeClr>
          </a:solidFill>
        </p:spPr>
        <p:txBody>
          <a:bodyPr vert="horz" lIns="91440" tIns="45720" rIns="91440" bIns="45720" rtlCol="0" anchor="ctr">
            <a:normAutofit/>
          </a:bodyPr>
          <a:lstStyle/>
          <a:p>
            <a:pPr algn="r"/>
            <a:r>
              <a:rPr lang="en-US" spc="200" dirty="0"/>
              <a:t>RIDER/Non-RIDER SURVEY</a:t>
            </a:r>
            <a:br>
              <a:rPr lang="en-US" spc="200" dirty="0"/>
            </a:br>
            <a:r>
              <a:rPr lang="en-US" spc="200" dirty="0"/>
              <a:t>Qualitative Data</a:t>
            </a:r>
          </a:p>
        </p:txBody>
      </p:sp>
      <p:sp>
        <p:nvSpPr>
          <p:cNvPr id="13" name="Rectangle 12">
            <a:extLst>
              <a:ext uri="{FF2B5EF4-FFF2-40B4-BE49-F238E27FC236}">
                <a16:creationId xmlns:a16="http://schemas.microsoft.com/office/drawing/2014/main" id="{FEF4A33F-B2F7-45E4-8604-AEC63DC7A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2BC284-9D95-4F2F-AEC1-AC9D1E0B2E6C}"/>
              </a:ext>
            </a:extLst>
          </p:cNvPr>
          <p:cNvPicPr>
            <a:picLocks noChangeAspect="1"/>
          </p:cNvPicPr>
          <p:nvPr/>
        </p:nvPicPr>
        <p:blipFill>
          <a:blip r:embed="rId2"/>
          <a:srcRect/>
          <a:stretch/>
        </p:blipFill>
        <p:spPr>
          <a:xfrm>
            <a:off x="1601318" y="206081"/>
            <a:ext cx="9135606" cy="4559987"/>
          </a:xfrm>
          <a:prstGeom prst="rect">
            <a:avLst/>
          </a:prstGeom>
        </p:spPr>
      </p:pic>
      <p:cxnSp>
        <p:nvCxnSpPr>
          <p:cNvPr id="15" name="Straight Connector 14">
            <a:extLst>
              <a:ext uri="{FF2B5EF4-FFF2-40B4-BE49-F238E27FC236}">
                <a16:creationId xmlns:a16="http://schemas.microsoft.com/office/drawing/2014/main" id="{123BD2E2-0AD9-4BE6-AD95-F3EF01A991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rgbClr val="1572E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B7F37BB-0BD2-4788-9D24-4774D5D79834}"/>
              </a:ext>
            </a:extLst>
          </p:cNvPr>
          <p:cNvSpPr txBox="1"/>
          <p:nvPr/>
        </p:nvSpPr>
        <p:spPr>
          <a:xfrm>
            <a:off x="8544085" y="5439747"/>
            <a:ext cx="3520396" cy="830997"/>
          </a:xfrm>
          <a:prstGeom prst="rect">
            <a:avLst/>
          </a:prstGeom>
          <a:noFill/>
        </p:spPr>
        <p:txBody>
          <a:bodyPr wrap="square" rtlCol="0">
            <a:spAutoFit/>
          </a:bodyPr>
          <a:lstStyle/>
          <a:p>
            <a:r>
              <a:rPr lang="en-US" sz="1600" dirty="0">
                <a:hlinkClick r:id="rId3"/>
              </a:rPr>
              <a:t>https://kingcounty.gov/~/media/depts/metro/accountability/reports/2019/2019-rider-non-rider-survey-final.pdf</a:t>
            </a:r>
            <a:r>
              <a:rPr lang="en-US" sz="1600" dirty="0"/>
              <a:t> </a:t>
            </a:r>
          </a:p>
        </p:txBody>
      </p:sp>
    </p:spTree>
    <p:extLst>
      <p:ext uri="{BB962C8B-B14F-4D97-AF65-F5344CB8AC3E}">
        <p14:creationId xmlns:p14="http://schemas.microsoft.com/office/powerpoint/2010/main" val="2826697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67AEE668-94EB-42CE-9A9A-5795C97EF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1D32B0-14FF-47E7-8E72-69A23E591377}"/>
              </a:ext>
            </a:extLst>
          </p:cNvPr>
          <p:cNvSpPr>
            <a:spLocks noGrp="1"/>
          </p:cNvSpPr>
          <p:nvPr>
            <p:ph type="ctrTitle"/>
          </p:nvPr>
        </p:nvSpPr>
        <p:spPr>
          <a:xfrm>
            <a:off x="636805" y="640080"/>
            <a:ext cx="3378099" cy="4720550"/>
          </a:xfrm>
          <a:solidFill>
            <a:schemeClr val="accent1">
              <a:lumMod val="75000"/>
            </a:schemeClr>
          </a:solidFill>
        </p:spPr>
        <p:txBody>
          <a:bodyPr anchor="b">
            <a:normAutofit/>
          </a:bodyPr>
          <a:lstStyle/>
          <a:p>
            <a:r>
              <a:rPr lang="en-US" sz="4400" dirty="0"/>
              <a:t>MBR MATURITY MODEL</a:t>
            </a:r>
          </a:p>
        </p:txBody>
      </p:sp>
      <p:cxnSp>
        <p:nvCxnSpPr>
          <p:cNvPr id="19" name="Straight Connector 10">
            <a:extLst>
              <a:ext uri="{FF2B5EF4-FFF2-40B4-BE49-F238E27FC236}">
                <a16:creationId xmlns:a16="http://schemas.microsoft.com/office/drawing/2014/main" id="{0F8B6B4E-9545-418F-A838-ED276EF21F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rgbClr val="FE572C"/>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447720-78ED-45A6-B25B-E1AA1E6AAB22}"/>
              </a:ext>
            </a:extLst>
          </p:cNvPr>
          <p:cNvPicPr>
            <a:picLocks noChangeAspect="1"/>
          </p:cNvPicPr>
          <p:nvPr/>
        </p:nvPicPr>
        <p:blipFill>
          <a:blip r:embed="rId2"/>
          <a:stretch>
            <a:fillRect/>
          </a:stretch>
        </p:blipFill>
        <p:spPr>
          <a:xfrm>
            <a:off x="4654984" y="1498346"/>
            <a:ext cx="6896936" cy="3862284"/>
          </a:xfrm>
          <a:prstGeom prst="rect">
            <a:avLst/>
          </a:prstGeom>
        </p:spPr>
      </p:pic>
    </p:spTree>
    <p:extLst>
      <p:ext uri="{BB962C8B-B14F-4D97-AF65-F5344CB8AC3E}">
        <p14:creationId xmlns:p14="http://schemas.microsoft.com/office/powerpoint/2010/main" val="333489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F939FF-38E5-43C1-9562-6E33A2F50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48A00E-633D-4DE1-A032-9D62FA291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24128" y="4971088"/>
            <a:ext cx="9720072" cy="1499616"/>
          </a:xfrm>
        </p:spPr>
        <p:txBody>
          <a:bodyPr>
            <a:normAutofit/>
          </a:bodyPr>
          <a:lstStyle/>
          <a:p>
            <a:r>
              <a:rPr lang="en-US" dirty="0">
                <a:solidFill>
                  <a:srgbClr val="FFFFFF"/>
                </a:solidFill>
              </a:rPr>
              <a:t>OUTCOMES</a:t>
            </a:r>
          </a:p>
        </p:txBody>
      </p:sp>
      <p:cxnSp>
        <p:nvCxnSpPr>
          <p:cNvPr id="7" name="Straight Connector 13">
            <a:extLst>
              <a:ext uri="{FF2B5EF4-FFF2-40B4-BE49-F238E27FC236}">
                <a16:creationId xmlns:a16="http://schemas.microsoft.com/office/drawing/2014/main" id="{1F7502AC-B5F2-447A-8886-7B0FA9DBA7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SmartArt graphic placeholder">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78390426"/>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7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9E13-F53B-4EE4-B469-CCBF096568D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E68A5B8D-DA67-4911-9580-4822AB1FB63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8458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374709D-6151-4C52-98BC-1E555938AB27}"/>
              </a:ext>
            </a:extLst>
          </p:cNvPr>
          <p:cNvGraphicFramePr/>
          <p:nvPr/>
        </p:nvGraphicFramePr>
        <p:xfrm>
          <a:off x="505309" y="139103"/>
          <a:ext cx="3286515" cy="6370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F81BF187-592B-4698-B5C9-23B91DA2D4BE}"/>
              </a:ext>
            </a:extLst>
          </p:cNvPr>
          <p:cNvGraphicFramePr/>
          <p:nvPr/>
        </p:nvGraphicFramePr>
        <p:xfrm>
          <a:off x="4499866" y="341837"/>
          <a:ext cx="3058615" cy="61680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a:extLst>
              <a:ext uri="{FF2B5EF4-FFF2-40B4-BE49-F238E27FC236}">
                <a16:creationId xmlns:a16="http://schemas.microsoft.com/office/drawing/2014/main" id="{ADEC099F-FCB5-4E1C-9E5B-035E44229A73}"/>
              </a:ext>
            </a:extLst>
          </p:cNvPr>
          <p:cNvGraphicFramePr/>
          <p:nvPr/>
        </p:nvGraphicFramePr>
        <p:xfrm>
          <a:off x="8527980" y="896566"/>
          <a:ext cx="2922165" cy="505856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Title 1">
            <a:extLst>
              <a:ext uri="{FF2B5EF4-FFF2-40B4-BE49-F238E27FC236}">
                <a16:creationId xmlns:a16="http://schemas.microsoft.com/office/drawing/2014/main" id="{D4A7D330-06FC-43C7-91C2-E466485EE96E}"/>
              </a:ext>
            </a:extLst>
          </p:cNvPr>
          <p:cNvSpPr>
            <a:spLocks noGrp="1"/>
          </p:cNvSpPr>
          <p:nvPr>
            <p:ph type="title"/>
          </p:nvPr>
        </p:nvSpPr>
        <p:spPr>
          <a:xfrm>
            <a:off x="226503" y="0"/>
            <a:ext cx="10515600" cy="1325563"/>
          </a:xfrm>
        </p:spPr>
        <p:txBody>
          <a:bodyPr>
            <a:normAutofit/>
          </a:bodyPr>
          <a:lstStyle/>
          <a:p>
            <a:r>
              <a:rPr lang="en-US" sz="3200" dirty="0"/>
              <a:t>MTD Power BI structure</a:t>
            </a:r>
          </a:p>
        </p:txBody>
      </p:sp>
    </p:spTree>
    <p:extLst>
      <p:ext uri="{BB962C8B-B14F-4D97-AF65-F5344CB8AC3E}">
        <p14:creationId xmlns:p14="http://schemas.microsoft.com/office/powerpoint/2010/main" val="316535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ADE6-361D-484F-9073-84E2BB4D6A64}"/>
              </a:ext>
            </a:extLst>
          </p:cNvPr>
          <p:cNvSpPr>
            <a:spLocks noGrp="1"/>
          </p:cNvSpPr>
          <p:nvPr>
            <p:ph type="title"/>
          </p:nvPr>
        </p:nvSpPr>
        <p:spPr/>
        <p:txBody>
          <a:bodyPr/>
          <a:lstStyle/>
          <a:p>
            <a:r>
              <a:rPr lang="en-US" dirty="0"/>
              <a:t>Public Facing DASHBOARDS</a:t>
            </a:r>
          </a:p>
        </p:txBody>
      </p:sp>
      <p:sp>
        <p:nvSpPr>
          <p:cNvPr id="3" name="Text Placeholder 2">
            <a:extLst>
              <a:ext uri="{FF2B5EF4-FFF2-40B4-BE49-F238E27FC236}">
                <a16:creationId xmlns:a16="http://schemas.microsoft.com/office/drawing/2014/main" id="{BC35F1E1-CEEC-4F20-8B32-CD2A73E9E3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CDB2-12DE-4E72-BA81-D2D710DA1097}"/>
              </a:ext>
            </a:extLst>
          </p:cNvPr>
          <p:cNvSpPr>
            <a:spLocks noGrp="1"/>
          </p:cNvSpPr>
          <p:nvPr>
            <p:ph type="title"/>
          </p:nvPr>
        </p:nvSpPr>
        <p:spPr/>
        <p:txBody>
          <a:bodyPr/>
          <a:lstStyle/>
          <a:p>
            <a:r>
              <a:rPr lang="en-US" dirty="0"/>
              <a:t>The DASH – </a:t>
            </a:r>
            <a:br>
              <a:rPr lang="en-US" dirty="0"/>
            </a:br>
            <a:r>
              <a:rPr lang="en-US" dirty="0"/>
              <a:t>Public Facing RIDER DASHBOARD</a:t>
            </a:r>
          </a:p>
        </p:txBody>
      </p:sp>
      <p:sp>
        <p:nvSpPr>
          <p:cNvPr id="5" name="Text Placeholder 4">
            <a:extLst>
              <a:ext uri="{FF2B5EF4-FFF2-40B4-BE49-F238E27FC236}">
                <a16:creationId xmlns:a16="http://schemas.microsoft.com/office/drawing/2014/main" id="{FCC71E44-1402-4151-A5FB-DFBA0C4B390E}"/>
              </a:ext>
            </a:extLst>
          </p:cNvPr>
          <p:cNvSpPr>
            <a:spLocks noGrp="1"/>
          </p:cNvSpPr>
          <p:nvPr>
            <p:ph type="body" idx="1"/>
          </p:nvPr>
        </p:nvSpPr>
        <p:spPr>
          <a:xfrm>
            <a:off x="8375708" y="5035637"/>
            <a:ext cx="3581400" cy="1463040"/>
          </a:xfrm>
        </p:spPr>
        <p:txBody>
          <a:bodyPr/>
          <a:lstStyle/>
          <a:p>
            <a:r>
              <a:rPr lang="en-US" dirty="0"/>
              <a:t>https://www.kingcounty.gov/thedash</a:t>
            </a:r>
          </a:p>
        </p:txBody>
      </p:sp>
      <p:pic>
        <p:nvPicPr>
          <p:cNvPr id="4" name="Picture 3">
            <a:extLst>
              <a:ext uri="{FF2B5EF4-FFF2-40B4-BE49-F238E27FC236}">
                <a16:creationId xmlns:a16="http://schemas.microsoft.com/office/drawing/2014/main" id="{77EF30F5-270E-4007-ADFA-5E330701EC1B}"/>
              </a:ext>
            </a:extLst>
          </p:cNvPr>
          <p:cNvPicPr>
            <a:picLocks noChangeAspect="1"/>
          </p:cNvPicPr>
          <p:nvPr/>
        </p:nvPicPr>
        <p:blipFill>
          <a:blip r:embed="rId2"/>
          <a:stretch>
            <a:fillRect/>
          </a:stretch>
        </p:blipFill>
        <p:spPr>
          <a:xfrm>
            <a:off x="1782146" y="78332"/>
            <a:ext cx="8786327" cy="4881805"/>
          </a:xfrm>
          <a:prstGeom prst="rect">
            <a:avLst/>
          </a:prstGeom>
        </p:spPr>
      </p:pic>
    </p:spTree>
    <p:extLst>
      <p:ext uri="{BB962C8B-B14F-4D97-AF65-F5344CB8AC3E}">
        <p14:creationId xmlns:p14="http://schemas.microsoft.com/office/powerpoint/2010/main" val="86141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BD55-3347-4D5A-9E77-30B0DBF923F7}"/>
              </a:ext>
            </a:extLst>
          </p:cNvPr>
          <p:cNvSpPr>
            <a:spLocks noGrp="1"/>
          </p:cNvSpPr>
          <p:nvPr>
            <p:ph type="title"/>
          </p:nvPr>
        </p:nvSpPr>
        <p:spPr/>
        <p:txBody>
          <a:bodyPr/>
          <a:lstStyle/>
          <a:p>
            <a:r>
              <a:rPr lang="en-US" dirty="0"/>
              <a:t>In Development – </a:t>
            </a:r>
            <a:br>
              <a:rPr lang="en-US" dirty="0"/>
            </a:br>
            <a:r>
              <a:rPr lang="en-US" dirty="0"/>
              <a:t>Strategic Plan DASHBOARD</a:t>
            </a:r>
          </a:p>
        </p:txBody>
      </p:sp>
      <p:sp>
        <p:nvSpPr>
          <p:cNvPr id="5" name="Text Placeholder 4">
            <a:extLst>
              <a:ext uri="{FF2B5EF4-FFF2-40B4-BE49-F238E27FC236}">
                <a16:creationId xmlns:a16="http://schemas.microsoft.com/office/drawing/2014/main" id="{A78E487D-5EE1-45CC-9D4D-C82EAF7C61A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646EB1B-6D70-46AF-9D74-69C079741E21}"/>
              </a:ext>
            </a:extLst>
          </p:cNvPr>
          <p:cNvPicPr>
            <a:picLocks noChangeAspect="1"/>
          </p:cNvPicPr>
          <p:nvPr/>
        </p:nvPicPr>
        <p:blipFill>
          <a:blip r:embed="rId2"/>
          <a:stretch>
            <a:fillRect/>
          </a:stretch>
        </p:blipFill>
        <p:spPr>
          <a:xfrm>
            <a:off x="2019931" y="159969"/>
            <a:ext cx="8668431" cy="4648519"/>
          </a:xfrm>
          <a:prstGeom prst="rect">
            <a:avLst/>
          </a:prstGeom>
        </p:spPr>
      </p:pic>
    </p:spTree>
    <p:extLst>
      <p:ext uri="{BB962C8B-B14F-4D97-AF65-F5344CB8AC3E}">
        <p14:creationId xmlns:p14="http://schemas.microsoft.com/office/powerpoint/2010/main" val="121553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48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7CCD6-EB14-4DB9-9DAE-F00817A49434}"/>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a:solidFill>
                  <a:srgbClr val="FFFFFF"/>
                </a:solidFill>
              </a:rPr>
              <a:t>METRO POLICES</a:t>
            </a:r>
          </a:p>
        </p:txBody>
      </p:sp>
      <p:cxnSp>
        <p:nvCxnSpPr>
          <p:cNvPr id="30" name="Straight Connector 29">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7A62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A462228-145C-4947-A195-5EB7733563D2}"/>
              </a:ext>
            </a:extLst>
          </p:cNvPr>
          <p:cNvSpPr txBox="1">
            <a:spLocks/>
          </p:cNvSpPr>
          <p:nvPr/>
        </p:nvSpPr>
        <p:spPr>
          <a:xfrm>
            <a:off x="1024128" y="2286000"/>
            <a:ext cx="6007027" cy="4023360"/>
          </a:xfrm>
          <a:prstGeom prst="rect">
            <a:avLst/>
          </a:prstGeom>
        </p:spPr>
        <p:txBody>
          <a:bodyPr vert="horz" lIns="45720" tIns="45720" rIns="45720" bIns="45720" rtlCol="0">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285750" indent="-285750">
              <a:lnSpc>
                <a:spcPct val="90000"/>
              </a:lnSpc>
              <a:spcAft>
                <a:spcPts val="600"/>
              </a:spcAft>
              <a:buClr>
                <a:schemeClr val="accent2"/>
              </a:buClr>
              <a:buFont typeface="Arial" panose="020B0604020202020204" pitchFamily="34" charset="0"/>
              <a:buChar char="•"/>
            </a:pPr>
            <a:r>
              <a:rPr lang="en-US" sz="2800" dirty="0">
                <a:solidFill>
                  <a:srgbClr val="FFFFFF"/>
                </a:solidFill>
                <a:latin typeface="+mn-lt"/>
                <a:ea typeface="+mn-ea"/>
                <a:cs typeface="+mn-cs"/>
              </a:rPr>
              <a:t>Strategic Plan</a:t>
            </a:r>
            <a:br>
              <a:rPr lang="en-US" sz="2800" dirty="0">
                <a:solidFill>
                  <a:srgbClr val="FFFFFF"/>
                </a:solidFill>
                <a:latin typeface="+mn-lt"/>
                <a:ea typeface="+mn-ea"/>
                <a:cs typeface="+mn-cs"/>
              </a:rPr>
            </a:br>
            <a:endParaRPr lang="en-US" sz="2800" dirty="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2800" dirty="0">
                <a:solidFill>
                  <a:srgbClr val="FFFFFF"/>
                </a:solidFill>
                <a:latin typeface="+mn-lt"/>
                <a:ea typeface="+mn-ea"/>
                <a:cs typeface="+mn-cs"/>
              </a:rPr>
              <a:t>Metro Connects</a:t>
            </a:r>
            <a:br>
              <a:rPr lang="en-US" sz="2800" dirty="0">
                <a:solidFill>
                  <a:srgbClr val="FFFFFF"/>
                </a:solidFill>
                <a:latin typeface="+mn-lt"/>
                <a:ea typeface="+mn-ea"/>
                <a:cs typeface="+mn-cs"/>
              </a:rPr>
            </a:br>
            <a:endParaRPr lang="en-US" sz="2800" dirty="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2800" dirty="0">
                <a:solidFill>
                  <a:srgbClr val="FFFFFF"/>
                </a:solidFill>
                <a:latin typeface="+mn-lt"/>
                <a:ea typeface="+mn-ea"/>
                <a:cs typeface="+mn-cs"/>
              </a:rPr>
              <a:t>SERVICE GUIDELINES</a:t>
            </a:r>
            <a:br>
              <a:rPr lang="en-US" sz="2800" dirty="0">
                <a:solidFill>
                  <a:srgbClr val="FFFFFF"/>
                </a:solidFill>
                <a:latin typeface="+mn-lt"/>
                <a:ea typeface="+mn-ea"/>
                <a:cs typeface="+mn-cs"/>
              </a:rPr>
            </a:br>
            <a:endParaRPr lang="en-US" sz="2800" dirty="0">
              <a:solidFill>
                <a:srgbClr val="FFFFFF"/>
              </a:solidFill>
              <a:latin typeface="+mn-lt"/>
              <a:ea typeface="+mn-ea"/>
              <a:cs typeface="+mn-cs"/>
            </a:endParaRPr>
          </a:p>
          <a:p>
            <a:pPr>
              <a:lnSpc>
                <a:spcPct val="90000"/>
              </a:lnSpc>
              <a:spcAft>
                <a:spcPts val="600"/>
              </a:spcAft>
              <a:buClr>
                <a:schemeClr val="accent2"/>
              </a:buClr>
            </a:pPr>
            <a:r>
              <a:rPr lang="en-US" sz="1800" dirty="0">
                <a:solidFill>
                  <a:srgbClr val="FFFFFF"/>
                </a:solidFill>
                <a:latin typeface="+mn-lt"/>
                <a:ea typeface="+mn-ea"/>
                <a:cs typeface="+mn-cs"/>
                <a:hlinkClick r:id="rId2">
                  <a:extLst>
                    <a:ext uri="{A12FA001-AC4F-418D-AE19-62706E023703}">
                      <ahyp:hlinkClr xmlns:ahyp="http://schemas.microsoft.com/office/drawing/2018/hyperlinkcolor" val="tx"/>
                    </a:ext>
                  </a:extLst>
                </a:hlinkClick>
              </a:rPr>
              <a:t>https://kingcounty.gov/depts/transportation/metro/about/planning.aspx</a:t>
            </a:r>
            <a:r>
              <a:rPr lang="en-US" sz="1800" dirty="0">
                <a:solidFill>
                  <a:srgbClr val="FFFFFF"/>
                </a:solidFill>
                <a:latin typeface="+mn-lt"/>
                <a:ea typeface="+mn-ea"/>
                <a:cs typeface="+mn-cs"/>
              </a:rPr>
              <a:t> </a:t>
            </a:r>
          </a:p>
          <a:p>
            <a:pPr marL="685800" indent="-685800">
              <a:lnSpc>
                <a:spcPct val="90000"/>
              </a:lnSpc>
              <a:spcAft>
                <a:spcPts val="600"/>
              </a:spcAft>
              <a:buClr>
                <a:schemeClr val="accent2"/>
              </a:buClr>
              <a:buFont typeface="Arial" panose="020B0604020202020204" pitchFamily="34" charset="0"/>
              <a:buChar char="•"/>
            </a:pPr>
            <a:endParaRPr lang="en-US" sz="2800" dirty="0">
              <a:solidFill>
                <a:srgbClr val="FFFFFF"/>
              </a:solidFill>
              <a:latin typeface="+mn-lt"/>
              <a:ea typeface="+mn-ea"/>
              <a:cs typeface="+mn-cs"/>
            </a:endParaRPr>
          </a:p>
        </p:txBody>
      </p:sp>
      <p:pic>
        <p:nvPicPr>
          <p:cNvPr id="3" name="Picture 2">
            <a:extLst>
              <a:ext uri="{FF2B5EF4-FFF2-40B4-BE49-F238E27FC236}">
                <a16:creationId xmlns:a16="http://schemas.microsoft.com/office/drawing/2014/main" id="{9BEE9F49-4706-4002-8CEE-29B0246DE8A5}"/>
              </a:ext>
            </a:extLst>
          </p:cNvPr>
          <p:cNvPicPr>
            <a:picLocks noChangeAspect="1"/>
          </p:cNvPicPr>
          <p:nvPr/>
        </p:nvPicPr>
        <p:blipFill rotWithShape="1">
          <a:blip r:embed="rId3"/>
          <a:srcRect b="7619"/>
          <a:stretch/>
        </p:blipFill>
        <p:spPr>
          <a:xfrm>
            <a:off x="7552266" y="10"/>
            <a:ext cx="4639734" cy="6857990"/>
          </a:xfrm>
          <a:prstGeom prst="rect">
            <a:avLst/>
          </a:prstGeom>
        </p:spPr>
      </p:pic>
    </p:spTree>
    <p:extLst>
      <p:ext uri="{BB962C8B-B14F-4D97-AF65-F5344CB8AC3E}">
        <p14:creationId xmlns:p14="http://schemas.microsoft.com/office/powerpoint/2010/main" val="21858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48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7CCD6-EB14-4DB9-9DAE-F00817A49434}"/>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dirty="0">
                <a:solidFill>
                  <a:srgbClr val="FFFFFF"/>
                </a:solidFill>
              </a:rPr>
              <a:t>Policy Input</a:t>
            </a:r>
          </a:p>
        </p:txBody>
      </p:sp>
      <p:cxnSp>
        <p:nvCxnSpPr>
          <p:cNvPr id="30" name="Straight Connector 29">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7A62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A462228-145C-4947-A195-5EB7733563D2}"/>
              </a:ext>
            </a:extLst>
          </p:cNvPr>
          <p:cNvSpPr txBox="1">
            <a:spLocks/>
          </p:cNvSpPr>
          <p:nvPr/>
        </p:nvSpPr>
        <p:spPr>
          <a:xfrm>
            <a:off x="377512" y="1845578"/>
            <a:ext cx="6653644" cy="4463782"/>
          </a:xfrm>
          <a:prstGeom prst="rect">
            <a:avLst/>
          </a:prstGeom>
        </p:spPr>
        <p:txBody>
          <a:bodyPr vert="horz" lIns="45720" tIns="45720" rIns="45720" bIns="45720" rtlCol="0">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285750" indent="-285750">
              <a:lnSpc>
                <a:spcPct val="90000"/>
              </a:lnSpc>
              <a:spcAft>
                <a:spcPts val="600"/>
              </a:spcAft>
              <a:buClr>
                <a:schemeClr val="accent2"/>
              </a:buClr>
              <a:buFont typeface="Arial" panose="020B0604020202020204" pitchFamily="34" charset="0"/>
              <a:buChar char="•"/>
            </a:pPr>
            <a:r>
              <a:rPr lang="en-US" sz="1600" dirty="0">
                <a:solidFill>
                  <a:srgbClr val="FFFFFF"/>
                </a:solidFill>
                <a:latin typeface="+mn-lt"/>
                <a:ea typeface="+mn-ea"/>
                <a:cs typeface="+mn-cs"/>
              </a:rPr>
              <a:t>Regional Transit Committee</a:t>
            </a:r>
          </a:p>
          <a:p>
            <a:pPr marL="742950" lvl="1" indent="-285750">
              <a:lnSpc>
                <a:spcPct val="90000"/>
              </a:lnSpc>
              <a:spcAft>
                <a:spcPts val="600"/>
              </a:spcAft>
              <a:buClr>
                <a:schemeClr val="accent2"/>
              </a:buClr>
              <a:buFont typeface="Arial" panose="020B0604020202020204" pitchFamily="34" charset="0"/>
              <a:buChar char="•"/>
            </a:pPr>
            <a:r>
              <a:rPr lang="en-US" sz="1600" dirty="0">
                <a:solidFill>
                  <a:srgbClr val="FFFFFF"/>
                </a:solidFill>
                <a:hlinkClick r:id="rId2"/>
              </a:rPr>
              <a:t>https://www.kingcounty.gov/council/committees/regional_transit.aspx</a:t>
            </a:r>
            <a:r>
              <a:rPr lang="en-US" sz="1600" dirty="0">
                <a:solidFill>
                  <a:srgbClr val="FFFFFF"/>
                </a:solidFill>
              </a:rPr>
              <a:t> </a:t>
            </a:r>
            <a:br>
              <a:rPr lang="en-US" sz="1600" dirty="0">
                <a:solidFill>
                  <a:srgbClr val="FFFFFF"/>
                </a:solidFill>
                <a:latin typeface="+mn-lt"/>
                <a:ea typeface="+mn-ea"/>
                <a:cs typeface="+mn-cs"/>
              </a:rPr>
            </a:br>
            <a:r>
              <a:rPr lang="en-US" sz="1500" dirty="0"/>
              <a:t>The Regional Transit Committee reviews and makes recommendations to the King County Council on countywide policies and plans for public transportation services operated by the County. The committee’s responsibilities include the Strategic Plan for Public Transportation, which sets objectives, goals and strategies for King County Metro; the King County Metro Service Guidelines, the blueprint for allocation of transit service and measuring performance; and the METRO CONNECTS long-range plan.</a:t>
            </a:r>
          </a:p>
          <a:p>
            <a:pPr marL="285750" indent="-285750">
              <a:lnSpc>
                <a:spcPct val="90000"/>
              </a:lnSpc>
              <a:spcAft>
                <a:spcPts val="600"/>
              </a:spcAft>
              <a:buClr>
                <a:schemeClr val="accent2"/>
              </a:buClr>
              <a:buFont typeface="Arial" panose="020B0604020202020204" pitchFamily="34" charset="0"/>
              <a:buChar char="•"/>
            </a:pPr>
            <a:endParaRPr lang="en-US" sz="1600" dirty="0">
              <a:solidFill>
                <a:srgbClr val="FFFFFF"/>
              </a:solidFill>
              <a:latin typeface="+mn-lt"/>
              <a:ea typeface="+mn-ea"/>
              <a:cs typeface="+mn-cs"/>
            </a:endParaRPr>
          </a:p>
          <a:p>
            <a:pPr marL="285750" indent="-285750">
              <a:lnSpc>
                <a:spcPct val="90000"/>
              </a:lnSpc>
              <a:spcAft>
                <a:spcPts val="600"/>
              </a:spcAft>
              <a:buClr>
                <a:schemeClr val="accent2"/>
              </a:buClr>
              <a:buFont typeface="Arial" panose="020B0604020202020204" pitchFamily="34" charset="0"/>
              <a:buChar char="•"/>
            </a:pPr>
            <a:r>
              <a:rPr lang="en-US" sz="1600" dirty="0">
                <a:solidFill>
                  <a:srgbClr val="FFFFFF"/>
                </a:solidFill>
                <a:latin typeface="+mn-lt"/>
                <a:ea typeface="+mn-ea"/>
                <a:cs typeface="+mn-cs"/>
              </a:rPr>
              <a:t>Equity Cabinet</a:t>
            </a:r>
          </a:p>
          <a:p>
            <a:pPr marL="742950" lvl="1" indent="-285750">
              <a:lnSpc>
                <a:spcPct val="90000"/>
              </a:lnSpc>
              <a:spcAft>
                <a:spcPts val="600"/>
              </a:spcAft>
              <a:buClr>
                <a:schemeClr val="accent2"/>
              </a:buClr>
              <a:buFont typeface="Arial" panose="020B0604020202020204" pitchFamily="34" charset="0"/>
              <a:buChar char="•"/>
            </a:pPr>
            <a:r>
              <a:rPr lang="en-US" sz="1600" dirty="0">
                <a:solidFill>
                  <a:srgbClr val="FFFFFF"/>
                </a:solidFill>
                <a:hlinkClick r:id="rId3"/>
              </a:rPr>
              <a:t>https://kingcountymetro.blog/2019/11/01/metro-takes-action-to-address-racial-disparities-and-the-climate-crisis-with-bold-direction-from-community/</a:t>
            </a:r>
            <a:r>
              <a:rPr lang="en-US" sz="1600" dirty="0">
                <a:solidFill>
                  <a:srgbClr val="FFFFFF"/>
                </a:solidFill>
              </a:rPr>
              <a:t> </a:t>
            </a:r>
            <a:br>
              <a:rPr lang="en-US" sz="1600" dirty="0">
                <a:solidFill>
                  <a:srgbClr val="FFFFFF"/>
                </a:solidFill>
              </a:rPr>
            </a:br>
            <a:endParaRPr lang="en-US" sz="1600" dirty="0">
              <a:solidFill>
                <a:srgbClr val="FFFFFF"/>
              </a:solidFill>
            </a:endParaRPr>
          </a:p>
          <a:p>
            <a:pPr marL="285750" indent="-285750">
              <a:lnSpc>
                <a:spcPct val="90000"/>
              </a:lnSpc>
              <a:spcAft>
                <a:spcPts val="600"/>
              </a:spcAft>
              <a:buClr>
                <a:schemeClr val="accent2"/>
              </a:buClr>
              <a:buFont typeface="Arial" panose="020B0604020202020204" pitchFamily="34" charset="0"/>
              <a:buChar char="•"/>
            </a:pPr>
            <a:r>
              <a:rPr lang="en-US" sz="1600" dirty="0">
                <a:solidFill>
                  <a:srgbClr val="FFFFFF"/>
                </a:solidFill>
                <a:latin typeface="+mn-lt"/>
                <a:ea typeface="+mn-ea"/>
                <a:cs typeface="+mn-cs"/>
              </a:rPr>
              <a:t>COMMUNITY ADVISORY GROUPS</a:t>
            </a:r>
            <a:br>
              <a:rPr lang="en-US" sz="1600" dirty="0">
                <a:solidFill>
                  <a:srgbClr val="FFFFFF"/>
                </a:solidFill>
                <a:latin typeface="+mn-lt"/>
                <a:ea typeface="+mn-ea"/>
                <a:cs typeface="+mn-cs"/>
              </a:rPr>
            </a:br>
            <a:endParaRPr lang="en-US" sz="1600" dirty="0">
              <a:solidFill>
                <a:srgbClr val="FFFFFF"/>
              </a:solidFill>
              <a:latin typeface="+mn-lt"/>
              <a:ea typeface="+mn-ea"/>
              <a:cs typeface="+mn-cs"/>
            </a:endParaRPr>
          </a:p>
          <a:p>
            <a:pPr>
              <a:lnSpc>
                <a:spcPct val="90000"/>
              </a:lnSpc>
              <a:spcAft>
                <a:spcPts val="600"/>
              </a:spcAft>
              <a:buClr>
                <a:schemeClr val="accent2"/>
              </a:buClr>
            </a:pPr>
            <a:r>
              <a:rPr lang="en-US" sz="1200" dirty="0">
                <a:solidFill>
                  <a:srgbClr val="FFFFFF"/>
                </a:solidFill>
                <a:latin typeface="+mn-lt"/>
                <a:ea typeface="+mn-ea"/>
                <a:cs typeface="+mn-cs"/>
                <a:hlinkClick r:id="rId4">
                  <a:extLst>
                    <a:ext uri="{A12FA001-AC4F-418D-AE19-62706E023703}">
                      <ahyp:hlinkClr xmlns:ahyp="http://schemas.microsoft.com/office/drawing/2018/hyperlinkcolor" val="tx"/>
                    </a:ext>
                  </a:extLst>
                </a:hlinkClick>
              </a:rPr>
              <a:t>https://kingcounty.gov/depts/transportation/metro/about/planning.aspx</a:t>
            </a:r>
            <a:r>
              <a:rPr lang="en-US" sz="1200" dirty="0">
                <a:solidFill>
                  <a:srgbClr val="FFFFFF"/>
                </a:solidFill>
                <a:latin typeface="+mn-lt"/>
                <a:ea typeface="+mn-ea"/>
                <a:cs typeface="+mn-cs"/>
              </a:rPr>
              <a:t>   </a:t>
            </a:r>
          </a:p>
          <a:p>
            <a:pPr marL="685800" indent="-685800">
              <a:lnSpc>
                <a:spcPct val="90000"/>
              </a:lnSpc>
              <a:spcAft>
                <a:spcPts val="600"/>
              </a:spcAft>
              <a:buClr>
                <a:schemeClr val="accent2"/>
              </a:buClr>
              <a:buFont typeface="Arial" panose="020B0604020202020204" pitchFamily="34" charset="0"/>
              <a:buChar char="•"/>
            </a:pPr>
            <a:endParaRPr lang="en-US" sz="2800" dirty="0">
              <a:solidFill>
                <a:srgbClr val="FFFFFF"/>
              </a:solidFill>
              <a:latin typeface="+mn-lt"/>
              <a:ea typeface="+mn-ea"/>
              <a:cs typeface="+mn-cs"/>
            </a:endParaRPr>
          </a:p>
        </p:txBody>
      </p:sp>
      <p:pic>
        <p:nvPicPr>
          <p:cNvPr id="3" name="Picture 2">
            <a:extLst>
              <a:ext uri="{FF2B5EF4-FFF2-40B4-BE49-F238E27FC236}">
                <a16:creationId xmlns:a16="http://schemas.microsoft.com/office/drawing/2014/main" id="{9BEE9F49-4706-4002-8CEE-29B0246DE8A5}"/>
              </a:ext>
            </a:extLst>
          </p:cNvPr>
          <p:cNvPicPr>
            <a:picLocks noChangeAspect="1"/>
          </p:cNvPicPr>
          <p:nvPr/>
        </p:nvPicPr>
        <p:blipFill rotWithShape="1">
          <a:blip r:embed="rId5"/>
          <a:srcRect/>
          <a:stretch/>
        </p:blipFill>
        <p:spPr>
          <a:xfrm>
            <a:off x="7552266" y="767078"/>
            <a:ext cx="4639734" cy="5323853"/>
          </a:xfrm>
          <a:prstGeom prst="rect">
            <a:avLst/>
          </a:prstGeom>
        </p:spPr>
      </p:pic>
    </p:spTree>
    <p:extLst>
      <p:ext uri="{BB962C8B-B14F-4D97-AF65-F5344CB8AC3E}">
        <p14:creationId xmlns:p14="http://schemas.microsoft.com/office/powerpoint/2010/main" val="2203605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refix xmlns="dc463f71-b30c-4ab2-9473-d307f9d35888">UE</Prefix>
    <DocumentSetType xmlns="dc463f71-b30c-4ab2-9473-d307f9d35888">Presentation</DocumentSetType>
    <Visibility xmlns="dc463f71-b30c-4ab2-9473-d307f9d35888">Full Visibility</Visibility>
    <IsConfidential xmlns="dc463f71-b30c-4ab2-9473-d307f9d35888">false</IsConfidential>
    <AgendaOrder xmlns="dc463f71-b30c-4ab2-9473-d307f9d35888">false</AgendaOrder>
    <CaseType xmlns="dc463f71-b30c-4ab2-9473-d307f9d35888">Staff Investigation</CaseType>
    <IndustryCode xmlns="dc463f71-b30c-4ab2-9473-d307f9d35888">140</IndustryCode>
    <CaseStatus xmlns="dc463f71-b30c-4ab2-9473-d307f9d35888">Pending</CaseStatus>
    <OpenedDate xmlns="dc463f71-b30c-4ab2-9473-d307f9d35888">2021-03-03T08:00:00+00:00</OpenedDate>
    <SignificantOrder xmlns="dc463f71-b30c-4ab2-9473-d307f9d35888">false</SignificantOrder>
    <Date1 xmlns="dc463f71-b30c-4ab2-9473-d307f9d35888">2021-04-05T07:00:00+00:00</Date1>
    <IsDocumentOrder xmlns="dc463f71-b30c-4ab2-9473-d307f9d35888">false</IsDocumentOrder>
    <IsHighlyConfidential xmlns="dc463f71-b30c-4ab2-9473-d307f9d35888">false</IsHighlyConfidential>
    <CaseCompanyNames xmlns="dc463f71-b30c-4ab2-9473-d307f9d35888" xsi:nil="true"/>
    <Nickname xmlns="http://schemas.microsoft.com/sharepoint/v3" xsi:nil="true"/>
    <DocketNumber xmlns="dc463f71-b30c-4ab2-9473-d307f9d35888">210147</DocketNumber>
    <DelegatedOrder xmlns="dc463f71-b30c-4ab2-9473-d307f9d35888">false</DelegatedOrder>
  </documentManagement>
</p:properties>
</file>

<file path=customXml/item2.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2EA3523715BAD1428624649CA0645D6E" ma:contentTypeVersion="44" ma:contentTypeDescription="" ma:contentTypeScope="" ma:versionID="cb2dd50eb9ac36e730ecf2263f11f5ba">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9af6b0a9aa2de783aac4f3d36dbacc3c"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15f1b76-b32e-440f-80a7-f0ca4d8a872c" ContentTypeId="0x0101006E56B4D1795A2E4DB2F0B01679ED314A" PreviousValue="true"/>
</file>

<file path=customXml/itemProps1.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d639656a-4dfe-4cb1-8a4f-82f21e6b5085"/>
  </ds:schemaRefs>
</ds:datastoreItem>
</file>

<file path=customXml/itemProps2.xml><?xml version="1.0" encoding="utf-8"?>
<ds:datastoreItem xmlns:ds="http://schemas.openxmlformats.org/officeDocument/2006/customXml" ds:itemID="{E2AB99B8-FA3F-492F-9C61-17A305FB2842}"/>
</file>

<file path=customXml/itemProps3.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4.xml><?xml version="1.0" encoding="utf-8"?>
<ds:datastoreItem xmlns:ds="http://schemas.openxmlformats.org/officeDocument/2006/customXml" ds:itemID="{B30F2FFE-57DF-4624-9E3B-FF53D460CF87}"/>
</file>

<file path=docProps/app.xml><?xml version="1.0" encoding="utf-8"?>
<Properties xmlns="http://schemas.openxmlformats.org/officeDocument/2006/extended-properties" xmlns:vt="http://schemas.openxmlformats.org/officeDocument/2006/docPropsVTypes">
  <TotalTime>0</TotalTime>
  <Words>1019</Words>
  <Application>Microsoft Office PowerPoint</Application>
  <PresentationFormat>Widescreen</PresentationFormat>
  <Paragraphs>178</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Tw Cen MT</vt:lpstr>
      <vt:lpstr>Tw Cen MT Condensed</vt:lpstr>
      <vt:lpstr>Wingdings 3</vt:lpstr>
      <vt:lpstr>Integral</vt:lpstr>
      <vt:lpstr>King County Metro:  Value Driven, Data Informed, and Customer Focused</vt:lpstr>
      <vt:lpstr>PowerPoint Presentation</vt:lpstr>
      <vt:lpstr>PERFORMANCE METRICS Tiers</vt:lpstr>
      <vt:lpstr>MTD Power BI structure</vt:lpstr>
      <vt:lpstr>Public Facing DASHBOARDS</vt:lpstr>
      <vt:lpstr>The DASH –  Public Facing RIDER DASHBOARD</vt:lpstr>
      <vt:lpstr>In Development –  Strategic Plan DASHBOARD</vt:lpstr>
      <vt:lpstr>METRO POLICES</vt:lpstr>
      <vt:lpstr>Policy Input</vt:lpstr>
      <vt:lpstr>PFD REVIEW</vt:lpstr>
      <vt:lpstr>INTERNAL TIER IV</vt:lpstr>
      <vt:lpstr>IN DEVELOPMENT –  TIER IV BOARD</vt:lpstr>
      <vt:lpstr>Department MBR BOARD</vt:lpstr>
      <vt:lpstr>INTERNAL TIER III</vt:lpstr>
      <vt:lpstr>PowerPoint Presentation</vt:lpstr>
      <vt:lpstr>METRO PULSE (under Construction) 6 Categories X 10 Divisions</vt:lpstr>
      <vt:lpstr>MBR (Monthly Business Review)</vt:lpstr>
      <vt:lpstr>MBR HISTORY</vt:lpstr>
      <vt:lpstr>MBR HISTORY</vt:lpstr>
      <vt:lpstr>PowerPoint Presentation</vt:lpstr>
      <vt:lpstr>WHY?</vt:lpstr>
      <vt:lpstr>MBR GOALS</vt:lpstr>
      <vt:lpstr>In the WORDS OF TERRY WHITE,  MTD GENERAL MANAGER </vt:lpstr>
      <vt:lpstr>Lifecycle of a Metric</vt:lpstr>
      <vt:lpstr>MITIGATION STRATEGIES</vt:lpstr>
      <vt:lpstr>MBR STRATEGIES</vt:lpstr>
      <vt:lpstr>PowerPoint Presentation</vt:lpstr>
      <vt:lpstr>STRATEGIES</vt:lpstr>
      <vt:lpstr>Aligning to Six Categories</vt:lpstr>
      <vt:lpstr>Best practices</vt:lpstr>
      <vt:lpstr>T-BIRD Transit Business Intelligence and Reporting Data WAREHOUSE</vt:lpstr>
      <vt:lpstr>RIDER/Non-RIDER SURVEY Qualitative Data</vt:lpstr>
      <vt:lpstr>MBR MATURITY MODEL</vt:lpstr>
      <vt:lpstr>OUTCOMES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2021-03-31T22:50:11Z</dcterms:created>
  <dcterms:modified xsi:type="dcterms:W3CDTF">2021-03-31T22:57:48Z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0x0101006E56B4D1795A2E4DB2F0B01679ED314A002EA3523715BAD1428624649CA0645D6E</vt:lpwstr>
  </property>
  <property fmtid="{D5CDD505-2E9C-101B-9397-08002B2CF9AE}" pid="3" name="_docset_NoMedatataSyncRequired">
    <vt:lpwstr>False</vt:lpwstr>
  </property>
  <property fmtid="{D5CDD505-2E9C-101B-9397-08002B2CF9AE}" pid="4" name="IsEFSEC">
    <vt:bool>false</vt:bool>
  </property>
</Properties>
</file>