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ppt/tags/tag1.xml" ContentType="application/vnd.openxmlformats-officedocument.presentationml.tags+xml"/>
  <Override PartName="/docProps/core.xml" ContentType="application/vnd.openxmlformats-package.core-properties+xml"/>
  <Override PartName="/ppt/tags/tag3.xml" ContentType="application/vnd.openxmlformats-officedocument.presentationml.tags+xml"/>
  <Override PartName="/ppt/tags/tag2.xml" ContentType="application/vnd.openxmlformats-officedocument.presentationml.tag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12" Type="http://schemas.openxmlformats.org/officeDocument/2006/relationships/customXml" Target="../customXml/item4.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245E04-9B94-4D46-A7AC-500B7BB59494}" type="datetimeFigureOut">
              <a:rPr lang="en-US" smtClean="0"/>
              <a:t>2/28/2014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7F9951-D27C-4507-919D-7AB213F8610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245E04-9B94-4D46-A7AC-500B7BB59494}" type="datetimeFigureOut">
              <a:rPr lang="en-US" smtClean="0"/>
              <a:t>2/28/2014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7F9951-D27C-4507-919D-7AB213F8610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245E04-9B94-4D46-A7AC-500B7BB59494}" type="datetimeFigureOut">
              <a:rPr lang="en-US" smtClean="0"/>
              <a:t>2/28/2014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7F9951-D27C-4507-919D-7AB213F8610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245E04-9B94-4D46-A7AC-500B7BB59494}" type="datetimeFigureOut">
              <a:rPr lang="en-US" smtClean="0"/>
              <a:t>2/28/2014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7F9951-D27C-4507-919D-7AB213F8610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245E04-9B94-4D46-A7AC-500B7BB59494}" type="datetimeFigureOut">
              <a:rPr lang="en-US" smtClean="0"/>
              <a:t>2/28/2014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7F9951-D27C-4507-919D-7AB213F8610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245E04-9B94-4D46-A7AC-500B7BB59494}" type="datetimeFigureOut">
              <a:rPr lang="en-US" smtClean="0"/>
              <a:t>2/28/2014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7F9951-D27C-4507-919D-7AB213F8610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245E04-9B94-4D46-A7AC-500B7BB59494}" type="datetimeFigureOut">
              <a:rPr lang="en-US" smtClean="0"/>
              <a:t>2/28/2014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7F9951-D27C-4507-919D-7AB213F8610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245E04-9B94-4D46-A7AC-500B7BB59494}" type="datetimeFigureOut">
              <a:rPr lang="en-US" smtClean="0"/>
              <a:t>2/28/2014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7F9951-D27C-4507-919D-7AB213F8610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245E04-9B94-4D46-A7AC-500B7BB59494}" type="datetimeFigureOut">
              <a:rPr lang="en-US" smtClean="0"/>
              <a:t>2/28/2014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7F9951-D27C-4507-919D-7AB213F8610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245E04-9B94-4D46-A7AC-500B7BB59494}" type="datetimeFigureOut">
              <a:rPr lang="en-US" smtClean="0"/>
              <a:t>2/28/2014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7F9951-D27C-4507-919D-7AB213F8610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245E04-9B94-4D46-A7AC-500B7BB59494}" type="datetimeFigureOut">
              <a:rPr lang="en-US" smtClean="0"/>
              <a:t>2/28/2014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7F9951-D27C-4507-919D-7AB213F8610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245E04-9B94-4D46-A7AC-500B7BB59494}" type="datetimeFigureOut">
              <a:rPr lang="en-US" smtClean="0"/>
              <a:t>2/28/2014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7F9951-D27C-4507-919D-7AB213F8610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632311"/>
          </a:xfrm>
          <a:prstGeom prst="rect">
            <a:avLst/>
          </a:prstGeom>
          <a:noFill/>
        </p:spPr>
        <p:txBody>
          <a:bodyPr wrap="square" rtlCol="0">
            <a:spAutoFit/>
          </a:bodyPr>
          <a:lstStyle/>
          <a:p>
            <a:pPr algn="ctr"/>
            <a:r>
              <a:rPr lang="en-US" sz="7200" dirty="0" smtClean="0"/>
              <a:t>Palouse Falls </a:t>
            </a:r>
          </a:p>
          <a:p>
            <a:pPr algn="ctr"/>
            <a:r>
              <a:rPr lang="en-US" sz="7200" dirty="0" smtClean="0"/>
              <a:t>Public Safety Fence</a:t>
            </a:r>
          </a:p>
          <a:p>
            <a:pPr algn="ctr"/>
            <a:r>
              <a:rPr lang="en-US" sz="7200" dirty="0" smtClean="0"/>
              <a:t>OVER HEAD DIAGRAM</a:t>
            </a:r>
          </a:p>
          <a:p>
            <a:pPr algn="ctr"/>
            <a:r>
              <a:rPr lang="en-US" sz="7200" dirty="0" smtClean="0"/>
              <a:t>Proposed Fencing Project</a:t>
            </a:r>
            <a:endParaRPr lang="en-US" sz="7200" dirty="0"/>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0" y="914400"/>
            <a:ext cx="9144000" cy="6023940"/>
          </a:xfrm>
          <a:prstGeom prst="rect">
            <a:avLst/>
          </a:prstGeom>
          <a:noFill/>
          <a:ln w="9525">
            <a:noFill/>
            <a:miter lim="800000"/>
            <a:headEnd/>
            <a:tailEnd/>
          </a:ln>
        </p:spPr>
      </p:pic>
      <p:sp>
        <p:nvSpPr>
          <p:cNvPr id="7" name="TextBox 6"/>
          <p:cNvSpPr txBox="1"/>
          <p:nvPr/>
        </p:nvSpPr>
        <p:spPr>
          <a:xfrm>
            <a:off x="0" y="0"/>
            <a:ext cx="9144000" cy="923330"/>
          </a:xfrm>
          <a:prstGeom prst="rect">
            <a:avLst/>
          </a:prstGeom>
          <a:noFill/>
        </p:spPr>
        <p:txBody>
          <a:bodyPr wrap="square" rtlCol="0">
            <a:spAutoFit/>
          </a:bodyPr>
          <a:lstStyle/>
          <a:p>
            <a:r>
              <a:rPr lang="en-US" dirty="0" smtClean="0"/>
              <a:t>Public fencing project will create a barrier from Palouse Falls State Park to the North where the trail system leads to our right of way.  The Proposed North fence will tie in with Natural Basalt Rock Barriers and will eliminate access to the Union Pacific Right of way.</a:t>
            </a:r>
            <a:endParaRPr lang="en-US" dirty="0"/>
          </a:p>
        </p:txBody>
      </p:sp>
      <p:cxnSp>
        <p:nvCxnSpPr>
          <p:cNvPr id="9" name="Straight Arrow Connector 8"/>
          <p:cNvCxnSpPr/>
          <p:nvPr/>
        </p:nvCxnSpPr>
        <p:spPr>
          <a:xfrm>
            <a:off x="5334000" y="304800"/>
            <a:ext cx="76200" cy="1905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304800" y="609600"/>
            <a:ext cx="2743200" cy="3733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304800" y="685800"/>
            <a:ext cx="1981200" cy="5334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743200" y="4648200"/>
            <a:ext cx="2438400" cy="369332"/>
          </a:xfrm>
          <a:prstGeom prst="rect">
            <a:avLst/>
          </a:prstGeom>
          <a:noFill/>
        </p:spPr>
        <p:txBody>
          <a:bodyPr wrap="square" rtlCol="0">
            <a:spAutoFit/>
          </a:bodyPr>
          <a:lstStyle/>
          <a:p>
            <a:r>
              <a:rPr lang="en-US" dirty="0" smtClean="0"/>
              <a:t>Proposed South Fence</a:t>
            </a:r>
            <a:endParaRPr lang="en-US" dirty="0"/>
          </a:p>
        </p:txBody>
      </p:sp>
      <p:cxnSp>
        <p:nvCxnSpPr>
          <p:cNvPr id="16" name="Straight Arrow Connector 15"/>
          <p:cNvCxnSpPr/>
          <p:nvPr/>
        </p:nvCxnSpPr>
        <p:spPr>
          <a:xfrm flipH="1" flipV="1">
            <a:off x="2286000" y="4724400"/>
            <a:ext cx="609600" cy="152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0" y="838200"/>
            <a:ext cx="9144000" cy="6109913"/>
          </a:xfrm>
          <a:prstGeom prst="rect">
            <a:avLst/>
          </a:prstGeom>
          <a:noFill/>
          <a:ln w="9525">
            <a:noFill/>
            <a:miter lim="800000"/>
            <a:headEnd/>
            <a:tailEnd/>
          </a:ln>
        </p:spPr>
      </p:pic>
      <p:sp>
        <p:nvSpPr>
          <p:cNvPr id="3" name="TextBox 2"/>
          <p:cNvSpPr txBox="1"/>
          <p:nvPr/>
        </p:nvSpPr>
        <p:spPr>
          <a:xfrm>
            <a:off x="0" y="0"/>
            <a:ext cx="9144000" cy="646331"/>
          </a:xfrm>
          <a:prstGeom prst="rect">
            <a:avLst/>
          </a:prstGeom>
          <a:noFill/>
        </p:spPr>
        <p:txBody>
          <a:bodyPr wrap="square" rtlCol="0">
            <a:spAutoFit/>
          </a:bodyPr>
          <a:lstStyle/>
          <a:p>
            <a:r>
              <a:rPr lang="en-US" dirty="0" smtClean="0"/>
              <a:t>The North Fence will also tie in with natural Basalt rock Barriers and eliminate the public from using the trail system to  access the Union Pacific right of way.</a:t>
            </a:r>
            <a:endParaRPr lang="en-US" dirty="0"/>
          </a:p>
        </p:txBody>
      </p:sp>
      <p:cxnSp>
        <p:nvCxnSpPr>
          <p:cNvPr id="5" name="Straight Arrow Connector 4"/>
          <p:cNvCxnSpPr/>
          <p:nvPr/>
        </p:nvCxnSpPr>
        <p:spPr>
          <a:xfrm>
            <a:off x="1447800" y="228600"/>
            <a:ext cx="2667000" cy="3505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4572000" y="304800"/>
            <a:ext cx="1143000" cy="2514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3886200" y="304800"/>
            <a:ext cx="1676400" cy="419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371600" y="533400"/>
            <a:ext cx="2743200" cy="457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876800" y="3200400"/>
            <a:ext cx="2514600" cy="369332"/>
          </a:xfrm>
          <a:prstGeom prst="rect">
            <a:avLst/>
          </a:prstGeom>
          <a:noFill/>
        </p:spPr>
        <p:txBody>
          <a:bodyPr wrap="square" rtlCol="0">
            <a:spAutoFit/>
          </a:bodyPr>
          <a:lstStyle/>
          <a:p>
            <a:r>
              <a:rPr lang="en-US" dirty="0" smtClean="0"/>
              <a:t>Proposed North Fence</a:t>
            </a:r>
            <a:endParaRPr lang="en-US" dirty="0"/>
          </a:p>
        </p:txBody>
      </p:sp>
      <p:cxnSp>
        <p:nvCxnSpPr>
          <p:cNvPr id="15" name="Straight Arrow Connector 14"/>
          <p:cNvCxnSpPr/>
          <p:nvPr/>
        </p:nvCxnSpPr>
        <p:spPr>
          <a:xfrm flipH="1">
            <a:off x="4267200" y="3429000"/>
            <a:ext cx="762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015f1b76-b32e-440f-80a7-f0ca4d8a872c" ContentTypeId="0x0101006E56B4D1795A2E4DB2F0B01679ED314A" PreviousValue="tru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Filed Document" ma:contentTypeID="0x0101006E56B4D1795A2E4DB2F0B01679ED314A002AA7AF3209A4D44B8110188436213F4F" ma:contentTypeVersion="175" ma:contentTypeDescription="" ma:contentTypeScope="" ma:versionID="cc76fd521da8bc36735a8d40d378bb8d">
  <xsd:schema xmlns:xsd="http://www.w3.org/2001/XMLSchema" xmlns:xs="http://www.w3.org/2001/XMLSchema" xmlns:p="http://schemas.microsoft.com/office/2006/metadata/properties" xmlns:ns1="http://schemas.microsoft.com/sharepoint/v3" xmlns:ns2="dc463f71-b30c-4ab2-9473-d307f9d35888" targetNamespace="http://schemas.microsoft.com/office/2006/metadata/properties" ma:root="true" ma:fieldsID="d9af5a78cd4b1f642e3ede5db40f3279" ns1:_="" ns2:_="">
    <xsd:import namespace="http://schemas.microsoft.com/sharepoint/v3"/>
    <xsd:import namespace="dc463f71-b30c-4ab2-9473-d307f9d35888"/>
    <xsd:element name="properties">
      <xsd:complexType>
        <xsd:sequence>
          <xsd:element name="documentManagement">
            <xsd:complexType>
              <xsd:all>
                <xsd:element ref="ns2:IsConfidential" minOccurs="0"/>
                <xsd:element ref="ns2:IsHighlyConfidential" minOccurs="0"/>
                <xsd:element ref="ns2:Date1" minOccurs="0"/>
                <xsd:element ref="ns2:DocketNumber" minOccurs="0"/>
                <xsd:element ref="ns2:DocumentSetType" minOccurs="0"/>
                <xsd:element ref="ns2:IndustryCode" minOccurs="0"/>
                <xsd:element ref="ns2:CaseType" minOccurs="0"/>
                <xsd:element ref="ns2:CaseStatus" minOccurs="0"/>
                <xsd:element ref="ns2:AgendaOrder" minOccurs="0"/>
                <xsd:element ref="ns2:DelegatedOrder" minOccurs="0"/>
                <xsd:element ref="ns2:IsDocumentOrder" minOccurs="0"/>
                <xsd:element ref="ns2:CaseCompanyNames" minOccurs="0"/>
                <xsd:element ref="ns2:OpenedDate" minOccurs="0"/>
                <xsd:element ref="ns2:Prefix" minOccurs="0"/>
                <xsd:element ref="ns2:Visibility" minOccurs="0"/>
                <xsd:element ref="ns1:Nickname" minOccurs="0"/>
                <xsd:element ref="ns2:Significant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ickname" ma:index="17" nillable="true" ma:displayName="Nickname" ma:internalName="Nick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63f71-b30c-4ab2-9473-d307f9d35888" elementFormDefault="qualified">
    <xsd:import namespace="http://schemas.microsoft.com/office/2006/documentManagement/types"/>
    <xsd:import namespace="http://schemas.microsoft.com/office/infopath/2007/PartnerControls"/>
    <xsd:element name="IsConfidential" ma:index="2" nillable="true" ma:displayName="Is Confidential" ma:default="0" ma:internalName="IsConfidential" ma:readOnly="false">
      <xsd:simpleType>
        <xsd:restriction base="dms:Boolean"/>
      </xsd:simpleType>
    </xsd:element>
    <xsd:element name="IsHighlyConfidential" ma:index="3" nillable="true" ma:displayName="Is Highly Confidential" ma:default="0" ma:internalName="IsHighlyConfidential" ma:readOnly="false">
      <xsd:simpleType>
        <xsd:restriction base="dms:Boolean"/>
      </xsd:simpleType>
    </xsd:element>
    <xsd:element name="Date1" ma:index="4" nillable="true" ma:displayName="Date" ma:default="[today]" ma:description="Date the document set was requested" ma:format="DateOnly" ma:internalName="Date1" ma:readOnly="false">
      <xsd:simpleType>
        <xsd:restriction base="dms:DateTime"/>
      </xsd:simpleType>
    </xsd:element>
    <xsd:element name="DocketNumber" ma:index="5" nillable="true" ma:displayName="Docket Number" ma:internalName="DocketNumber" ma:readOnly="false">
      <xsd:simpleType>
        <xsd:restriction base="dms:Text">
          <xsd:maxLength value="255"/>
        </xsd:restriction>
      </xsd:simpleType>
    </xsd:element>
    <xsd:element name="DocumentSetType" ma:index="6" nillable="true" ma:displayName="Document Set Type" ma:internalName="DocumentSetType" ma:readOnly="false">
      <xsd:simpleType>
        <xsd:restriction base="dms:Text">
          <xsd:maxLength value="255"/>
        </xsd:restriction>
      </xsd:simpleType>
    </xsd:element>
    <xsd:element name="IndustryCode" ma:index="7" nillable="true" ma:displayName="Industry Code" ma:internalName="IndustryCode" ma:readOnly="false">
      <xsd:simpleType>
        <xsd:restriction base="dms:Text">
          <xsd:maxLength value="255"/>
        </xsd:restriction>
      </xsd:simpleType>
    </xsd:element>
    <xsd:element name="CaseType" ma:index="8" nillable="true" ma:displayName="CaseType" ma:internalName="CaseType" ma:readOnly="false">
      <xsd:simpleType>
        <xsd:restriction base="dms:Text">
          <xsd:maxLength value="255"/>
        </xsd:restriction>
      </xsd:simpleType>
    </xsd:element>
    <xsd:element name="CaseStatus" ma:index="9" nillable="true" ma:displayName="CaseStatus" ma:internalName="CaseStatus" ma:readOnly="false">
      <xsd:simpleType>
        <xsd:restriction base="dms:Text">
          <xsd:maxLength value="255"/>
        </xsd:restriction>
      </xsd:simpleType>
    </xsd:element>
    <xsd:element name="AgendaOrder" ma:index="10" nillable="true" ma:displayName="Agenda Order" ma:default="0" ma:internalName="AgendaOrder" ma:readOnly="false">
      <xsd:simpleType>
        <xsd:restriction base="dms:Boolean"/>
      </xsd:simpleType>
    </xsd:element>
    <xsd:element name="DelegatedOrder" ma:index="11" nillable="true" ma:displayName="DelegatedOrder" ma:default="0" ma:description="Is this a delegated order?" ma:internalName="DelegatedOrder" ma:readOnly="false">
      <xsd:simpleType>
        <xsd:restriction base="dms:Boolean"/>
      </xsd:simpleType>
    </xsd:element>
    <xsd:element name="IsDocumentOrder" ma:index="12" nillable="true" ma:displayName="IsDocumentOrder" ma:default="0" ma:internalName="IsDocumentOrder" ma:readOnly="false">
      <xsd:simpleType>
        <xsd:restriction base="dms:Boolean"/>
      </xsd:simpleType>
    </xsd:element>
    <xsd:element name="CaseCompanyNames" ma:index="13" nillable="true" ma:displayName="Company Names" ma:description="Company names delimited by ;" ma:internalName="CaseCompanyNames" ma:readOnly="false">
      <xsd:simpleType>
        <xsd:restriction base="dms:Note">
          <xsd:maxLength value="255"/>
        </xsd:restriction>
      </xsd:simpleType>
    </xsd:element>
    <xsd:element name="OpenedDate" ma:index="14" nillable="true" ma:displayName="OpenedDate" ma:format="DateOnly" ma:internalName="OpenedDate">
      <xsd:simpleType>
        <xsd:restriction base="dms:DateTime"/>
      </xsd:simpleType>
    </xsd:element>
    <xsd:element name="Prefix" ma:index="15" nillable="true" ma:displayName="Prefix" ma:description="Docket number prefix" ma:internalName="Prefix">
      <xsd:simpleType>
        <xsd:restriction base="dms:Text">
          <xsd:maxLength value="255"/>
        </xsd:restriction>
      </xsd:simpleType>
    </xsd:element>
    <xsd:element name="Visibility" ma:index="16" nillable="true" ma:displayName="Visibility" ma:default="Full Visibility" ma:format="Dropdown" ma:internalName="Visibility" ma:readOnly="false">
      <xsd:simpleType>
        <xsd:restriction base="dms:Choice">
          <xsd:enumeration value="Full Visibility"/>
        </xsd:restriction>
      </xsd:simpleType>
    </xsd:element>
    <xsd:element name="SignificantOrder" ma:index="24" nillable="true" ma:displayName="SignificantOrder" ma:default="0" ma:description="Whether this document set contains a significant order" ma:internalName="SignificantOrder">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refix xmlns="dc463f71-b30c-4ab2-9473-d307f9d35888">TR</Prefix>
    <DocumentSetType xmlns="dc463f71-b30c-4ab2-9473-d307f9d35888">Initial Filing</DocumentSetType>
    <IsConfidential xmlns="dc463f71-b30c-4ab2-9473-d307f9d35888">false</IsConfidential>
    <AgendaOrder xmlns="dc463f71-b30c-4ab2-9473-d307f9d35888">false</AgendaOrder>
    <CaseType xmlns="dc463f71-b30c-4ab2-9473-d307f9d35888">Application for Funding</CaseType>
    <IndustryCode xmlns="dc463f71-b30c-4ab2-9473-d307f9d35888">210</IndustryCode>
    <CaseStatus xmlns="dc463f71-b30c-4ab2-9473-d307f9d35888">Closed</CaseStatus>
    <OpenedDate xmlns="dc463f71-b30c-4ab2-9473-d307f9d35888">2014-02-28T08:00:00+00:00</OpenedDate>
    <Date1 xmlns="dc463f71-b30c-4ab2-9473-d307f9d35888">2014-02-28T08:00:00+00:00</Date1>
    <IsDocumentOrder xmlns="dc463f71-b30c-4ab2-9473-d307f9d35888" xsi:nil="true"/>
    <IsHighlyConfidential xmlns="dc463f71-b30c-4ab2-9473-d307f9d35888">false</IsHighlyConfidential>
    <CaseCompanyNames xmlns="dc463f71-b30c-4ab2-9473-d307f9d35888">Union Pacific Railroad Company</CaseCompanyNames>
    <DocketNumber xmlns="dc463f71-b30c-4ab2-9473-d307f9d35888">140315</DocketNumber>
    <DelegatedOrder xmlns="dc463f71-b30c-4ab2-9473-d307f9d35888">false</DelegatedOrder>
    <Visibility xmlns="dc463f71-b30c-4ab2-9473-d307f9d35888" xsi:nil="true"/>
    <Nickname xmlns="http://schemas.microsoft.com/sharepoint/v3" xsi:nil="true"/>
    <SignificantOrder xmlns="dc463f71-b30c-4ab2-9473-d307f9d35888">false</SignificantOrder>
  </documentManagement>
</p:properties>
</file>

<file path=customXml/itemProps1.xml><?xml version="1.0" encoding="utf-8"?>
<ds:datastoreItem xmlns:ds="http://schemas.openxmlformats.org/officeDocument/2006/customXml" ds:itemID="{01F99D6A-AA4B-4958-BC76-0D5A33A87DDC}"/>
</file>

<file path=customXml/itemProps2.xml><?xml version="1.0" encoding="utf-8"?>
<ds:datastoreItem xmlns:ds="http://schemas.openxmlformats.org/officeDocument/2006/customXml" ds:itemID="{E85DE873-AD5A-4422-8B82-F4FF41F9ABFC}"/>
</file>

<file path=customXml/itemProps3.xml><?xml version="1.0" encoding="utf-8"?>
<ds:datastoreItem xmlns:ds="http://schemas.openxmlformats.org/officeDocument/2006/customXml" ds:itemID="{30FBA6EF-A2AC-4EC3-88BD-211D664891EF}"/>
</file>

<file path=customXml/itemProps4.xml><?xml version="1.0" encoding="utf-8"?>
<ds:datastoreItem xmlns:ds="http://schemas.openxmlformats.org/officeDocument/2006/customXml" ds:itemID="{9A4113E4-075E-48BB-AD4B-D68008639BC3}"/>
</file>

<file path=docProps/app.xml><?xml version="1.0" encoding="utf-8"?>
<Properties xmlns="http://schemas.openxmlformats.org/officeDocument/2006/extended-properties" xmlns:vt="http://schemas.openxmlformats.org/officeDocument/2006/docPropsVTypes">
  <TotalTime>54</TotalTime>
  <Words>97</Words>
  <Application>Microsoft Office PowerPoint</Application>
  <PresentationFormat>On-screen Show (4:3)</PresentationFormat>
  <Paragraphs>8</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Slide 1</vt:lpstr>
      <vt:lpstr>Slide 2</vt:lpstr>
      <vt:lpstr>Slide 3</vt:lpstr>
    </vt:vector>
  </TitlesOfParts>
  <Company>Union Pacific Railroad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osub361</dc:creator>
  <cp:lastModifiedBy>osub361</cp:lastModifiedBy>
  <cp:revision>6</cp:revision>
  <dcterms:created xsi:type="dcterms:W3CDTF">2014-02-28T18:42:21Z</dcterms:created>
  <dcterms:modified xsi:type="dcterms:W3CDTF">2014-02-28T19:36:28Z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0x0101006E56B4D1795A2E4DB2F0B01679ED314A002AA7AF3209A4D44B8110188436213F4F</vt:lpwstr>
  </property>
  <property fmtid="{D5CDD505-2E9C-101B-9397-08002B2CF9AE}" pid="3" name="_docset_NoMedatataSyncRequired">
    <vt:lpwstr>False</vt:lpwstr>
  </property>
</Properties>
</file>