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4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D31506F1-A204-4688-AED3-EB2A1B0CD81F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CEF4C347-AD05-4A98-879F-115CE02C8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905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2C1B71-BCFF-410D-9D72-9DCBD817CF1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071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DEF46-B343-43B1-B546-A588D564E895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2AFC8-5F5C-4814-903B-C08C8EE52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485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DEF46-B343-43B1-B546-A588D564E895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2AFC8-5F5C-4814-903B-C08C8EE52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67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DEF46-B343-43B1-B546-A588D564E895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2AFC8-5F5C-4814-903B-C08C8EE52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3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DEF46-B343-43B1-B546-A588D564E895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2AFC8-5F5C-4814-903B-C08C8EE52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671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DEF46-B343-43B1-B546-A588D564E895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2AFC8-5F5C-4814-903B-C08C8EE52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92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DEF46-B343-43B1-B546-A588D564E895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2AFC8-5F5C-4814-903B-C08C8EE52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431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DEF46-B343-43B1-B546-A588D564E895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2AFC8-5F5C-4814-903B-C08C8EE52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769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DEF46-B343-43B1-B546-A588D564E895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2AFC8-5F5C-4814-903B-C08C8EE52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146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DEF46-B343-43B1-B546-A588D564E895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2AFC8-5F5C-4814-903B-C08C8EE52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211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DEF46-B343-43B1-B546-A588D564E895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2AFC8-5F5C-4814-903B-C08C8EE52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637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DEF46-B343-43B1-B546-A588D564E895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2AFC8-5F5C-4814-903B-C08C8EE52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865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DEF46-B343-43B1-B546-A588D564E895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2AFC8-5F5C-4814-903B-C08C8EE52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346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0884" y="1217775"/>
            <a:ext cx="1143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GTFH Trust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634285" y="1223075"/>
            <a:ext cx="1143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GTFH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186485" y="1219200"/>
            <a:ext cx="1143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MPH Trust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738685" y="1219200"/>
            <a:ext cx="1143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JHD Trust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158285" y="1223076"/>
            <a:ext cx="1143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JHD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682285" y="1223076"/>
            <a:ext cx="1143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MPH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424485" y="2650210"/>
            <a:ext cx="44958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Whidbey Telephone Company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172351" y="4424133"/>
            <a:ext cx="1143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Western Long Distance, Inc.</a:t>
            </a:r>
            <a:endParaRPr lang="en-US" sz="1400" dirty="0"/>
          </a:p>
        </p:txBody>
      </p:sp>
      <p:sp>
        <p:nvSpPr>
          <p:cNvPr id="15" name="Rectangle 14"/>
          <p:cNvSpPr/>
          <p:nvPr/>
        </p:nvSpPr>
        <p:spPr>
          <a:xfrm>
            <a:off x="7110785" y="4438367"/>
            <a:ext cx="1143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WiFire</a:t>
            </a:r>
            <a:r>
              <a:rPr lang="en-US" sz="1400" dirty="0" smtClean="0"/>
              <a:t>,</a:t>
            </a:r>
          </a:p>
          <a:p>
            <a:pPr algn="ctr"/>
            <a:r>
              <a:rPr lang="en-US" sz="1400" dirty="0" smtClean="0"/>
              <a:t>Inc.</a:t>
            </a:r>
            <a:endParaRPr lang="en-US" sz="1400" dirty="0"/>
          </a:p>
        </p:txBody>
      </p:sp>
      <p:sp>
        <p:nvSpPr>
          <p:cNvPr id="16" name="Rectangle 15"/>
          <p:cNvSpPr/>
          <p:nvPr/>
        </p:nvSpPr>
        <p:spPr>
          <a:xfrm>
            <a:off x="5604866" y="4437708"/>
            <a:ext cx="1143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WaterCrest</a:t>
            </a:r>
            <a:r>
              <a:rPr lang="en-US" sz="1400" dirty="0" smtClean="0"/>
              <a:t>, Inc.</a:t>
            </a:r>
            <a:endParaRPr lang="en-US" sz="1400" dirty="0"/>
          </a:p>
        </p:txBody>
      </p:sp>
      <p:sp>
        <p:nvSpPr>
          <p:cNvPr id="19" name="Rectangle 18"/>
          <p:cNvSpPr/>
          <p:nvPr/>
        </p:nvSpPr>
        <p:spPr>
          <a:xfrm>
            <a:off x="2614985" y="4430591"/>
            <a:ext cx="1143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American Alarm Systems, Inc.</a:t>
            </a:r>
            <a:endParaRPr lang="en-US" sz="1400" dirty="0"/>
          </a:p>
        </p:txBody>
      </p:sp>
      <p:sp>
        <p:nvSpPr>
          <p:cNvPr id="20" name="Rectangle 19"/>
          <p:cNvSpPr/>
          <p:nvPr/>
        </p:nvSpPr>
        <p:spPr>
          <a:xfrm>
            <a:off x="4100885" y="4430591"/>
            <a:ext cx="1143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FiberCloud, Inc.</a:t>
            </a:r>
            <a:endParaRPr lang="en-US" sz="1400" dirty="0"/>
          </a:p>
        </p:txBody>
      </p:sp>
      <p:sp>
        <p:nvSpPr>
          <p:cNvPr id="21" name="Rectangle 20"/>
          <p:cNvSpPr/>
          <p:nvPr/>
        </p:nvSpPr>
        <p:spPr>
          <a:xfrm>
            <a:off x="4710485" y="5850610"/>
            <a:ext cx="1143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Second Wind at Ten, LLC</a:t>
            </a:r>
            <a:endParaRPr lang="en-US" sz="1200" dirty="0"/>
          </a:p>
        </p:txBody>
      </p:sp>
      <p:sp>
        <p:nvSpPr>
          <p:cNvPr id="22" name="Rectangle 21"/>
          <p:cNvSpPr/>
          <p:nvPr/>
        </p:nvSpPr>
        <p:spPr>
          <a:xfrm>
            <a:off x="6463085" y="5850610"/>
            <a:ext cx="1143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South Woodard,  LLC</a:t>
            </a:r>
            <a:endParaRPr lang="en-US" sz="1200" dirty="0"/>
          </a:p>
        </p:txBody>
      </p:sp>
      <p:cxnSp>
        <p:nvCxnSpPr>
          <p:cNvPr id="23" name="Elbow Connector 22"/>
          <p:cNvCxnSpPr>
            <a:stCxn id="16" idx="2"/>
            <a:endCxn id="22" idx="0"/>
          </p:cNvCxnSpPr>
          <p:nvPr/>
        </p:nvCxnSpPr>
        <p:spPr>
          <a:xfrm rot="16200000" flipH="1">
            <a:off x="6356224" y="5172249"/>
            <a:ext cx="498502" cy="858219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16" idx="2"/>
            <a:endCxn id="21" idx="0"/>
          </p:cNvCxnSpPr>
          <p:nvPr/>
        </p:nvCxnSpPr>
        <p:spPr>
          <a:xfrm rot="5400000">
            <a:off x="5479925" y="5154169"/>
            <a:ext cx="498502" cy="894381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8" idx="2"/>
            <a:endCxn id="15" idx="0"/>
          </p:cNvCxnSpPr>
          <p:nvPr/>
        </p:nvCxnSpPr>
        <p:spPr>
          <a:xfrm rot="16200000" flipH="1">
            <a:off x="5778557" y="2534638"/>
            <a:ext cx="797557" cy="30099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8" idx="2"/>
            <a:endCxn id="16" idx="0"/>
          </p:cNvCxnSpPr>
          <p:nvPr/>
        </p:nvCxnSpPr>
        <p:spPr>
          <a:xfrm rot="16200000" flipH="1">
            <a:off x="5025926" y="3287268"/>
            <a:ext cx="796898" cy="1503981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8" idx="2"/>
            <a:endCxn id="20" idx="0"/>
          </p:cNvCxnSpPr>
          <p:nvPr/>
        </p:nvCxnSpPr>
        <p:spPr>
          <a:xfrm>
            <a:off x="4672385" y="3640810"/>
            <a:ext cx="0" cy="7897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8" idx="2"/>
            <a:endCxn id="19" idx="0"/>
          </p:cNvCxnSpPr>
          <p:nvPr/>
        </p:nvCxnSpPr>
        <p:spPr>
          <a:xfrm rot="5400000">
            <a:off x="3534545" y="3292750"/>
            <a:ext cx="789781" cy="14859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stCxn id="8" idx="2"/>
            <a:endCxn id="9" idx="0"/>
          </p:cNvCxnSpPr>
          <p:nvPr/>
        </p:nvCxnSpPr>
        <p:spPr>
          <a:xfrm rot="5400000">
            <a:off x="2816457" y="2568204"/>
            <a:ext cx="783323" cy="292853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stCxn id="2" idx="2"/>
            <a:endCxn id="8" idx="0"/>
          </p:cNvCxnSpPr>
          <p:nvPr/>
        </p:nvCxnSpPr>
        <p:spPr>
          <a:xfrm rot="16200000" flipH="1">
            <a:off x="2317867" y="295691"/>
            <a:ext cx="899035" cy="3810001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5" idx="2"/>
            <a:endCxn id="8" idx="0"/>
          </p:cNvCxnSpPr>
          <p:nvPr/>
        </p:nvCxnSpPr>
        <p:spPr>
          <a:xfrm rot="16200000" flipH="1">
            <a:off x="3042480" y="1020305"/>
            <a:ext cx="897610" cy="23622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>
            <a:stCxn id="4" idx="2"/>
            <a:endCxn id="8" idx="0"/>
          </p:cNvCxnSpPr>
          <p:nvPr/>
        </p:nvCxnSpPr>
        <p:spPr>
          <a:xfrm rot="16200000" flipH="1">
            <a:off x="3766380" y="1744205"/>
            <a:ext cx="897610" cy="9144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/>
          <p:cNvCxnSpPr>
            <a:stCxn id="3" idx="2"/>
            <a:endCxn id="8" idx="0"/>
          </p:cNvCxnSpPr>
          <p:nvPr/>
        </p:nvCxnSpPr>
        <p:spPr>
          <a:xfrm rot="5400000">
            <a:off x="4492218" y="1936642"/>
            <a:ext cx="893735" cy="5334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>
            <a:stCxn id="6" idx="2"/>
            <a:endCxn id="8" idx="0"/>
          </p:cNvCxnSpPr>
          <p:nvPr/>
        </p:nvCxnSpPr>
        <p:spPr>
          <a:xfrm rot="5400000">
            <a:off x="5254218" y="1174643"/>
            <a:ext cx="893734" cy="20574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>
            <a:stCxn id="7" idx="2"/>
            <a:endCxn id="8" idx="0"/>
          </p:cNvCxnSpPr>
          <p:nvPr/>
        </p:nvCxnSpPr>
        <p:spPr>
          <a:xfrm rot="5400000">
            <a:off x="6016218" y="412643"/>
            <a:ext cx="893734" cy="35814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Footer Placeholder 48"/>
          <p:cNvSpPr>
            <a:spLocks noGrp="1"/>
          </p:cNvSpPr>
          <p:nvPr>
            <p:ph type="ftr" sz="quarter" idx="11"/>
          </p:nvPr>
        </p:nvSpPr>
        <p:spPr>
          <a:xfrm>
            <a:off x="326433" y="5638800"/>
            <a:ext cx="2895600" cy="990600"/>
          </a:xfrm>
        </p:spPr>
        <p:txBody>
          <a:bodyPr/>
          <a:lstStyle/>
          <a:p>
            <a:pPr algn="l"/>
            <a:r>
              <a:rPr lang="en-US" sz="1100" dirty="0" smtClean="0"/>
              <a:t>PETITION OF WHIDBEY TELEPHONE COMPANY TO RECEIVE SUPPORT FROM THE STATE UNIVERSAL COMMUNICATIONS SERVICES PROGRAM – </a:t>
            </a:r>
          </a:p>
          <a:p>
            <a:pPr algn="l"/>
            <a:r>
              <a:rPr lang="en-US" sz="1100" dirty="0" smtClean="0"/>
              <a:t>EXHIBIT 1–1</a:t>
            </a:r>
            <a:endParaRPr lang="en-US" sz="1100" dirty="0"/>
          </a:p>
        </p:txBody>
      </p:sp>
      <p:sp>
        <p:nvSpPr>
          <p:cNvPr id="50" name="TextBox 49"/>
          <p:cNvSpPr txBox="1"/>
          <p:nvPr/>
        </p:nvSpPr>
        <p:spPr>
          <a:xfrm>
            <a:off x="2468977" y="304800"/>
            <a:ext cx="43979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EXHIBIT 1</a:t>
            </a:r>
          </a:p>
          <a:p>
            <a:pPr algn="ctr"/>
            <a:r>
              <a:rPr lang="en-US" dirty="0" smtClean="0"/>
              <a:t>CORPORATE ORGANIZATION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56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UT</Prefix>
    <DocumentSetType xmlns="dc463f71-b30c-4ab2-9473-d307f9d35888">Initial Filing</DocumentSetType>
    <IsConfidential xmlns="dc463f71-b30c-4ab2-9473-d307f9d35888">false</IsConfidential>
    <AgendaOrder xmlns="dc463f71-b30c-4ab2-9473-d307f9d35888">false</AgendaOrder>
    <CaseType xmlns="dc463f71-b30c-4ab2-9473-d307f9d35888">Petition</CaseType>
    <IndustryCode xmlns="dc463f71-b30c-4ab2-9473-d307f9d35888">170</IndustryCode>
    <CaseStatus xmlns="dc463f71-b30c-4ab2-9473-d307f9d35888">Closed</CaseStatus>
    <OpenedDate xmlns="dc463f71-b30c-4ab2-9473-d307f9d35888">2015-07-31T07:00:00+00:00</OpenedDate>
    <Date1 xmlns="dc463f71-b30c-4ab2-9473-d307f9d35888">2015-07-30T07:00:00+00:00</Date1>
    <IsDocumentOrder xmlns="dc463f71-b30c-4ab2-9473-d307f9d35888" xsi:nil="true"/>
    <IsHighlyConfidential xmlns="dc463f71-b30c-4ab2-9473-d307f9d35888">false</IsHighlyConfidential>
    <CaseCompanyNames xmlns="dc463f71-b30c-4ab2-9473-d307f9d35888">Whidbey Telephone Company</CaseCompanyNames>
    <DocketNumber xmlns="dc463f71-b30c-4ab2-9473-d307f9d35888">151584</DocketNumber>
    <DelegatedOrder xmlns="dc463f71-b30c-4ab2-9473-d307f9d35888">false</DelegatedOrder>
    <Visibility xmlns="dc463f71-b30c-4ab2-9473-d307f9d35888" xsi:nil="true"/>
    <Nickname xmlns="http://schemas.microsoft.com/sharepoint/v3" xsi:nil="true"/>
    <SignificantOrder xmlns="dc463f71-b30c-4ab2-9473-d307f9d35888">false</SignificantOrder>
  </documentManagement>
</p:properties>
</file>

<file path=customXml/item2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72865A0BE6771C4BBC714AFA45F47079" ma:contentTypeVersion="119" ma:contentTypeDescription="" ma:contentTypeScope="" ma:versionID="41f738895a344cd0591017447ce977ae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4ccd4140794adb7bccf17b21b5812a9d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5491597-1BF5-4A21-B5DF-10B76CE9561C}"/>
</file>

<file path=customXml/itemProps2.xml><?xml version="1.0" encoding="utf-8"?>
<ds:datastoreItem xmlns:ds="http://schemas.openxmlformats.org/officeDocument/2006/customXml" ds:itemID="{A6CB282C-568E-4738-A957-A155811D301A}"/>
</file>

<file path=customXml/itemProps3.xml><?xml version="1.0" encoding="utf-8"?>
<ds:datastoreItem xmlns:ds="http://schemas.openxmlformats.org/officeDocument/2006/customXml" ds:itemID="{8B16B8B6-6310-43CB-AF28-9984ABD5489F}"/>
</file>

<file path=customXml/itemProps4.xml><?xml version="1.0" encoding="utf-8"?>
<ds:datastoreItem xmlns:ds="http://schemas.openxmlformats.org/officeDocument/2006/customXml" ds:itemID="{B57D19AB-C334-4FE1-B248-6626D349D6A8}"/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70</Words>
  <Application>Microsoft Office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Frank McIntyre</dc:creator>
  <cp:lastModifiedBy>Frank McIntyre</cp:lastModifiedBy>
  <cp:revision>2</cp:revision>
  <cp:lastPrinted>2014-07-31T01:22:29Z</cp:lastPrinted>
  <dcterms:created xsi:type="dcterms:W3CDTF">2014-07-30T18:15:53Z</dcterms:created>
  <dcterms:modified xsi:type="dcterms:W3CDTF">2015-07-29T22:14:54Z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0x0101006E56B4D1795A2E4DB2F0B01679ED314A0072865A0BE6771C4BBC714AFA45F47079</vt:lpwstr>
  </property>
  <property fmtid="{D5CDD505-2E9C-101B-9397-08002B2CF9AE}" pid="3" name="_docset_NoMedatataSyncRequired">
    <vt:lpwstr>False</vt:lpwstr>
  </property>
</Properties>
</file>