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31506F1-A204-4688-AED3-EB2A1B0CD81F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CEF4C347-AD05-4A98-879F-115CE02C8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0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2C1B71-BCFF-410D-9D72-9DCBD817CF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7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8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7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3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6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4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1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3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6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DEF46-B343-43B1-B546-A588D564E895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2AFC8-5F5C-4814-903B-C08C8EE52D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884" y="1217775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GTFH Trust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34285" y="1223075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GTFH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86485" y="12192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MPH Trust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38685" y="12192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JHD Trust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58285" y="1223076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JHD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82285" y="1223076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MPH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24485" y="2650210"/>
            <a:ext cx="4495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Whidbey Telephone Company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72351" y="4424133"/>
            <a:ext cx="1143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Western Long Distance, Inc.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7110785" y="4438367"/>
            <a:ext cx="1143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WiFire</a:t>
            </a:r>
            <a:r>
              <a:rPr lang="en-US" sz="1400" dirty="0" smtClean="0"/>
              <a:t>,</a:t>
            </a:r>
          </a:p>
          <a:p>
            <a:pPr algn="ctr"/>
            <a:r>
              <a:rPr lang="en-US" sz="1400" dirty="0" smtClean="0"/>
              <a:t>Inc.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5604866" y="4437708"/>
            <a:ext cx="1143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WaterCrest</a:t>
            </a:r>
            <a:r>
              <a:rPr lang="en-US" sz="1400" dirty="0" smtClean="0"/>
              <a:t>, Inc.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614985" y="4430591"/>
            <a:ext cx="1143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American Alarm Systems, Inc.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100885" y="4430591"/>
            <a:ext cx="1143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FiberCloud, Inc.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4710485" y="585061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Second Wind at Ten, LLC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6463085" y="585061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South Woodard,  LLC</a:t>
            </a:r>
            <a:endParaRPr lang="en-US" sz="1200" dirty="0"/>
          </a:p>
        </p:txBody>
      </p:sp>
      <p:cxnSp>
        <p:nvCxnSpPr>
          <p:cNvPr id="23" name="Elbow Connector 22"/>
          <p:cNvCxnSpPr>
            <a:stCxn id="16" idx="2"/>
            <a:endCxn id="22" idx="0"/>
          </p:cNvCxnSpPr>
          <p:nvPr/>
        </p:nvCxnSpPr>
        <p:spPr>
          <a:xfrm rot="16200000" flipH="1">
            <a:off x="6356224" y="5172249"/>
            <a:ext cx="498502" cy="85821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6" idx="2"/>
            <a:endCxn id="21" idx="0"/>
          </p:cNvCxnSpPr>
          <p:nvPr/>
        </p:nvCxnSpPr>
        <p:spPr>
          <a:xfrm rot="5400000">
            <a:off x="5479925" y="5154169"/>
            <a:ext cx="498502" cy="89438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8" idx="2"/>
            <a:endCxn id="15" idx="0"/>
          </p:cNvCxnSpPr>
          <p:nvPr/>
        </p:nvCxnSpPr>
        <p:spPr>
          <a:xfrm rot="16200000" flipH="1">
            <a:off x="5778557" y="2534638"/>
            <a:ext cx="797557" cy="30099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8" idx="2"/>
            <a:endCxn id="16" idx="0"/>
          </p:cNvCxnSpPr>
          <p:nvPr/>
        </p:nvCxnSpPr>
        <p:spPr>
          <a:xfrm rot="16200000" flipH="1">
            <a:off x="5025926" y="3287268"/>
            <a:ext cx="796898" cy="150398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2"/>
            <a:endCxn id="20" idx="0"/>
          </p:cNvCxnSpPr>
          <p:nvPr/>
        </p:nvCxnSpPr>
        <p:spPr>
          <a:xfrm>
            <a:off x="4672385" y="3640810"/>
            <a:ext cx="0" cy="789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2"/>
            <a:endCxn id="19" idx="0"/>
          </p:cNvCxnSpPr>
          <p:nvPr/>
        </p:nvCxnSpPr>
        <p:spPr>
          <a:xfrm rot="5400000">
            <a:off x="3534545" y="3292750"/>
            <a:ext cx="789781" cy="14859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8" idx="2"/>
            <a:endCxn id="9" idx="0"/>
          </p:cNvCxnSpPr>
          <p:nvPr/>
        </p:nvCxnSpPr>
        <p:spPr>
          <a:xfrm rot="5400000">
            <a:off x="2816457" y="2568204"/>
            <a:ext cx="783323" cy="29285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" idx="2"/>
            <a:endCxn id="8" idx="0"/>
          </p:cNvCxnSpPr>
          <p:nvPr/>
        </p:nvCxnSpPr>
        <p:spPr>
          <a:xfrm rot="16200000" flipH="1">
            <a:off x="2317867" y="295691"/>
            <a:ext cx="899035" cy="381000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5" idx="2"/>
            <a:endCxn id="8" idx="0"/>
          </p:cNvCxnSpPr>
          <p:nvPr/>
        </p:nvCxnSpPr>
        <p:spPr>
          <a:xfrm rot="16200000" flipH="1">
            <a:off x="3042480" y="1020305"/>
            <a:ext cx="897610" cy="23622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4" idx="2"/>
            <a:endCxn id="8" idx="0"/>
          </p:cNvCxnSpPr>
          <p:nvPr/>
        </p:nvCxnSpPr>
        <p:spPr>
          <a:xfrm rot="16200000" flipH="1">
            <a:off x="3766380" y="1744205"/>
            <a:ext cx="897610" cy="914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" idx="2"/>
            <a:endCxn id="8" idx="0"/>
          </p:cNvCxnSpPr>
          <p:nvPr/>
        </p:nvCxnSpPr>
        <p:spPr>
          <a:xfrm rot="5400000">
            <a:off x="4492218" y="1936642"/>
            <a:ext cx="893735" cy="533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6" idx="2"/>
            <a:endCxn id="8" idx="0"/>
          </p:cNvCxnSpPr>
          <p:nvPr/>
        </p:nvCxnSpPr>
        <p:spPr>
          <a:xfrm rot="5400000">
            <a:off x="5254218" y="1174643"/>
            <a:ext cx="893734" cy="2057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7" idx="2"/>
            <a:endCxn id="8" idx="0"/>
          </p:cNvCxnSpPr>
          <p:nvPr/>
        </p:nvCxnSpPr>
        <p:spPr>
          <a:xfrm rot="5400000">
            <a:off x="6016218" y="412643"/>
            <a:ext cx="893734" cy="3581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>
          <a:xfrm>
            <a:off x="326433" y="5638800"/>
            <a:ext cx="2895600" cy="990600"/>
          </a:xfrm>
        </p:spPr>
        <p:txBody>
          <a:bodyPr/>
          <a:lstStyle/>
          <a:p>
            <a:pPr algn="l"/>
            <a:r>
              <a:rPr lang="en-US" sz="1100" dirty="0" smtClean="0"/>
              <a:t>PETITION OF WHIDBEY TELEPHONE COMPANY TO RECEIVE SUPPORT FROM THE STATE UNIVERSAL COMMUNICATIONS SERVICES PROGRAM – </a:t>
            </a:r>
          </a:p>
          <a:p>
            <a:pPr algn="l"/>
            <a:r>
              <a:rPr lang="en-US" sz="1100" dirty="0" smtClean="0"/>
              <a:t>EXHIBIT 1–1</a:t>
            </a:r>
            <a:endParaRPr 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2468977" y="304800"/>
            <a:ext cx="4397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EXHIBIT 1</a:t>
            </a:r>
          </a:p>
          <a:p>
            <a:pPr algn="ctr"/>
            <a:r>
              <a:rPr lang="en-US" dirty="0" smtClean="0"/>
              <a:t>CORPORATE ORGANIZATION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Initial Filing</DocumentSetType>
    <IsConfidential xmlns="dc463f71-b30c-4ab2-9473-d307f9d35888">false</IsConfidential>
    <AgendaOrder xmlns="dc463f71-b30c-4ab2-9473-d307f9d35888">false</AgendaOrder>
    <CaseType xmlns="dc463f71-b30c-4ab2-9473-d307f9d35888">Petition</CaseType>
    <IndustryCode xmlns="dc463f71-b30c-4ab2-9473-d307f9d35888">170</IndustryCode>
    <CaseStatus xmlns="dc463f71-b30c-4ab2-9473-d307f9d35888">Closed</CaseStatus>
    <OpenedDate xmlns="dc463f71-b30c-4ab2-9473-d307f9d35888">2015-07-31T07:00:00+00:00</OpenedDate>
    <Date1 xmlns="dc463f71-b30c-4ab2-9473-d307f9d35888">2015-07-30T07:00:00+00:00</Date1>
    <IsDocumentOrder xmlns="dc463f71-b30c-4ab2-9473-d307f9d35888" xsi:nil="true"/>
    <IsHighlyConfidential xmlns="dc463f71-b30c-4ab2-9473-d307f9d35888">false</IsHighlyConfidential>
    <CaseCompanyNames xmlns="dc463f71-b30c-4ab2-9473-d307f9d35888">Whidbey Telephone Company</CaseCompanyNames>
    <DocketNumber xmlns="dc463f71-b30c-4ab2-9473-d307f9d35888">151584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72865A0BE6771C4BBC714AFA45F47079" ma:contentTypeVersion="119" ma:contentTypeDescription="" ma:contentTypeScope="" ma:versionID="41f738895a344cd0591017447ce977ae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491597-1BF5-4A21-B5DF-10B76CE9561C}"/>
</file>

<file path=customXml/itemProps2.xml><?xml version="1.0" encoding="utf-8"?>
<ds:datastoreItem xmlns:ds="http://schemas.openxmlformats.org/officeDocument/2006/customXml" ds:itemID="{A6CB282C-568E-4738-A957-A155811D301A}"/>
</file>

<file path=customXml/itemProps3.xml><?xml version="1.0" encoding="utf-8"?>
<ds:datastoreItem xmlns:ds="http://schemas.openxmlformats.org/officeDocument/2006/customXml" ds:itemID="{8B16B8B6-6310-43CB-AF28-9984ABD5489F}"/>
</file>

<file path=customXml/itemProps4.xml><?xml version="1.0" encoding="utf-8"?>
<ds:datastoreItem xmlns:ds="http://schemas.openxmlformats.org/officeDocument/2006/customXml" ds:itemID="{B57D19AB-C334-4FE1-B248-6626D349D6A8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70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McIntyre</dc:creator>
  <cp:lastModifiedBy>Frank McIntyre</cp:lastModifiedBy>
  <cp:revision>2</cp:revision>
  <cp:lastPrinted>2014-07-31T01:22:29Z</cp:lastPrinted>
  <dcterms:created xsi:type="dcterms:W3CDTF">2014-07-30T18:15:53Z</dcterms:created>
  <dcterms:modified xsi:type="dcterms:W3CDTF">2015-07-29T22:14:54Z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0x0101006E56B4D1795A2E4DB2F0B01679ED314A0072865A0BE6771C4BBC714AFA45F47079</vt:lpwstr>
  </property>
  <property fmtid="{D5CDD505-2E9C-101B-9397-08002B2CF9AE}" pid="3" name="_docset_NoMedatataSyncRequired">
    <vt:lpwstr>False</vt:lpwstr>
  </property>
</Properties>
</file>