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ETemp\Temporary%20Internet%20Files\Content.Outlook\6JZ4TVUS\Retirements%20as%20of%20Oct%201%202009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5273873476095865E-2"/>
          <c:y val="2.5005674966304896E-2"/>
          <c:w val="0.92759217013760797"/>
          <c:h val="0.79867241257005483"/>
        </c:manualLayout>
      </c:layout>
      <c:barChart>
        <c:barDir val="col"/>
        <c:grouping val="stacked"/>
        <c:ser>
          <c:idx val="0"/>
          <c:order val="0"/>
          <c:tx>
            <c:strRef>
              <c:f>'Data for graphs'!$A$22</c:f>
              <c:strCache>
                <c:ptCount val="1"/>
                <c:pt idx="0">
                  <c:v>Eligible for Early</c:v>
                </c:pt>
              </c:strCache>
            </c:strRef>
          </c:tx>
          <c:spPr>
            <a:ln>
              <a:solidFill>
                <a:schemeClr val="dk1"/>
              </a:solidFill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'Data for graphs'!$B$21:$D$21</c:f>
              <c:strCache>
                <c:ptCount val="3"/>
                <c:pt idx="0">
                  <c:v>Oct 1 2009</c:v>
                </c:pt>
                <c:pt idx="1">
                  <c:v>Oct 1 2010</c:v>
                </c:pt>
                <c:pt idx="2">
                  <c:v>Oct 1 2011</c:v>
                </c:pt>
              </c:strCache>
            </c:strRef>
          </c:cat>
          <c:val>
            <c:numRef>
              <c:f>'Data for graphs'!$B$22:$D$22</c:f>
              <c:numCache>
                <c:formatCode>General</c:formatCode>
                <c:ptCount val="3"/>
                <c:pt idx="0">
                  <c:v>139</c:v>
                </c:pt>
                <c:pt idx="1">
                  <c:v>138</c:v>
                </c:pt>
                <c:pt idx="2">
                  <c:v>169</c:v>
                </c:pt>
              </c:numCache>
            </c:numRef>
          </c:val>
        </c:ser>
        <c:ser>
          <c:idx val="1"/>
          <c:order val="1"/>
          <c:tx>
            <c:strRef>
              <c:f>'Data for graphs'!$A$23</c:f>
              <c:strCache>
                <c:ptCount val="1"/>
                <c:pt idx="0">
                  <c:v>Eligible for Full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dk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'Data for graphs'!$B$21:$D$21</c:f>
              <c:strCache>
                <c:ptCount val="3"/>
                <c:pt idx="0">
                  <c:v>Oct 1 2009</c:v>
                </c:pt>
                <c:pt idx="1">
                  <c:v>Oct 1 2010</c:v>
                </c:pt>
                <c:pt idx="2">
                  <c:v>Oct 1 2011</c:v>
                </c:pt>
              </c:strCache>
            </c:strRef>
          </c:cat>
          <c:val>
            <c:numRef>
              <c:f>'Data for graphs'!$B$23:$D$23</c:f>
              <c:numCache>
                <c:formatCode>General</c:formatCode>
                <c:ptCount val="3"/>
                <c:pt idx="0">
                  <c:v>102</c:v>
                </c:pt>
                <c:pt idx="1">
                  <c:v>145</c:v>
                </c:pt>
                <c:pt idx="2">
                  <c:v>179</c:v>
                </c:pt>
              </c:numCache>
            </c:numRef>
          </c:val>
        </c:ser>
        <c:overlap val="100"/>
        <c:axId val="56491008"/>
        <c:axId val="56910592"/>
      </c:barChart>
      <c:lineChart>
        <c:grouping val="standard"/>
        <c:ser>
          <c:idx val="2"/>
          <c:order val="2"/>
          <c:tx>
            <c:strRef>
              <c:f>'Data for graphs'!$A$24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6728971962617123E-3"/>
                  <c:y val="-5.7077625570776329E-2"/>
                </c:manualLayout>
              </c:layout>
              <c:showVal val="1"/>
            </c:dLbl>
            <c:dLbl>
              <c:idx val="1"/>
              <c:layout>
                <c:manualLayout>
                  <c:x val="-1.8691588785046745E-2"/>
                  <c:y val="-4.5662100456621141E-2"/>
                </c:manualLayout>
              </c:layout>
              <c:showVal val="1"/>
            </c:dLbl>
            <c:dLbl>
              <c:idx val="2"/>
              <c:layout>
                <c:manualLayout>
                  <c:x val="-3.1152647975077895E-2"/>
                  <c:y val="-3.652968036529680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'Data for graphs'!$B$21:$D$21</c:f>
              <c:strCache>
                <c:ptCount val="3"/>
                <c:pt idx="0">
                  <c:v>Oct 1 2009</c:v>
                </c:pt>
                <c:pt idx="1">
                  <c:v>Oct 1 2010</c:v>
                </c:pt>
                <c:pt idx="2">
                  <c:v>Oct 1 2011</c:v>
                </c:pt>
              </c:strCache>
            </c:strRef>
          </c:cat>
          <c:val>
            <c:numRef>
              <c:f>'Data for graphs'!$B$24:$D$24</c:f>
              <c:numCache>
                <c:formatCode>General</c:formatCode>
                <c:ptCount val="3"/>
                <c:pt idx="0">
                  <c:v>241</c:v>
                </c:pt>
                <c:pt idx="1">
                  <c:v>283</c:v>
                </c:pt>
                <c:pt idx="2">
                  <c:v>348</c:v>
                </c:pt>
              </c:numCache>
            </c:numRef>
          </c:val>
        </c:ser>
        <c:marker val="1"/>
        <c:axId val="56491008"/>
        <c:axId val="56910592"/>
      </c:lineChart>
      <c:catAx>
        <c:axId val="564910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56910592"/>
        <c:crosses val="autoZero"/>
        <c:auto val="1"/>
        <c:lblAlgn val="ctr"/>
        <c:lblOffset val="100"/>
      </c:catAx>
      <c:valAx>
        <c:axId val="56910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6491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960274241420771"/>
          <c:y val="0.93689632545931767"/>
          <c:w val="0.66185358255452265"/>
          <c:h val="4.8817960254968498E-2"/>
        </c:manualLayout>
      </c:layout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04800"/>
            <a:ext cx="7543800" cy="381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Retirement Eligibility Forecast -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All Employees</a:t>
            </a:r>
            <a:r>
              <a:rPr lang="en-US" dirty="0"/>
              <a:t> 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533400" y="838200"/>
          <a:ext cx="8153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2010-03-23T07:00:00+00:00</OpenedDate>
    <Date1 xmlns="dc463f71-b30c-4ab2-9473-d307f9d35888">2010-03-23T07:00:00+00:00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100467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2530B3ED862F30408938449DB841F55F" ma:contentTypeVersion="131" ma:contentTypeDescription="" ma:contentTypeScope="" ma:versionID="0b4ab380bcce52aca8f4e79cc1e6ae61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2C2655-4BDC-4FD2-85BB-312D51E136F9}"/>
</file>

<file path=customXml/itemProps2.xml><?xml version="1.0" encoding="utf-8"?>
<ds:datastoreItem xmlns:ds="http://schemas.openxmlformats.org/officeDocument/2006/customXml" ds:itemID="{60AE1233-4474-4D1D-84C9-CF330B32C70F}"/>
</file>

<file path=customXml/itemProps3.xml><?xml version="1.0" encoding="utf-8"?>
<ds:datastoreItem xmlns:ds="http://schemas.openxmlformats.org/officeDocument/2006/customXml" ds:itemID="{2C96B690-B2FA-4ACC-A6EE-BD1DEE25FB5D}"/>
</file>

<file path=customXml/itemProps4.xml><?xml version="1.0" encoding="utf-8"?>
<ds:datastoreItem xmlns:ds="http://schemas.openxmlformats.org/officeDocument/2006/customXml" ds:itemID="{DD8F317C-C014-442A-A36F-7F8653910B73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wz6z3d</dc:creator>
  <cp:lastModifiedBy>Karen Schuh</cp:lastModifiedBy>
  <cp:revision>3</cp:revision>
  <dcterms:created xsi:type="dcterms:W3CDTF">2010-03-05T18:25:17Z</dcterms:created>
  <dcterms:modified xsi:type="dcterms:W3CDTF">2010-03-16T18:21:37Z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0x0101006E56B4D1795A2E4DB2F0B01679ED314A002530B3ED862F30408938449DB841F55F</vt:lpwstr>
  </property>
  <property fmtid="{D5CDD505-2E9C-101B-9397-08002B2CF9AE}" pid="3" name="_docset_NoMedatataSyncRequired">
    <vt:lpwstr>False</vt:lpwstr>
  </property>
</Properties>
</file>