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1" r:id="rId2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7" autoAdjust="0"/>
    <p:restoredTop sz="95737" autoAdjust="0"/>
  </p:normalViewPr>
  <p:slideViewPr>
    <p:cSldViewPr>
      <p:cViewPr>
        <p:scale>
          <a:sx n="115" d="100"/>
          <a:sy n="115" d="100"/>
        </p:scale>
        <p:origin x="-72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AEF276D-7FFA-4645-9C26-F041C29FCE6E}" type="datetimeFigureOut">
              <a:rPr lang="en-US"/>
              <a:pPr>
                <a:defRPr/>
              </a:pPr>
              <a:t>2/21/2012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8293BAF-9D16-4FDF-B3AE-861FE8E64F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2032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EA16F43-18D0-4F76-A561-106C5A470DD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96B59-B91B-46B4-AED7-17D26F603737}" type="datetimeFigureOut">
              <a:rPr lang="en-US"/>
              <a:pPr>
                <a:defRPr/>
              </a:pPr>
              <a:t>2/21/2012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AF843E-E4CA-4B97-B3F4-11FA5BAF84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2AF0E-7E26-4C0A-87F5-5A61297909AB}" type="datetimeFigureOut">
              <a:rPr lang="en-US"/>
              <a:pPr>
                <a:defRPr/>
              </a:pPr>
              <a:t>2/21/2012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B2AE6-FDA9-4F52-A4DA-6944E14669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8EF29-C554-427C-A3AA-DEB30A326BF6}" type="datetimeFigureOut">
              <a:rPr lang="en-US"/>
              <a:pPr>
                <a:defRPr/>
              </a:pPr>
              <a:t>2/21/2012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EA495-4C86-40F8-A475-295A8CB66B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endParaRPr lang="en-US" dirty="0" smtClean="0"/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9D7DB-46B2-4F7A-B326-7A686EB0187A}" type="datetimeFigureOut">
              <a:rPr lang="en-US"/>
              <a:pPr>
                <a:defRPr/>
              </a:pPr>
              <a:t>2/21/2012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8B3158-F82F-4543-AEEB-CED4014C99C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72BBD-13A8-4476-B525-4A6C01B28894}" type="datetimeFigureOut">
              <a:rPr lang="en-US"/>
              <a:pPr>
                <a:defRPr/>
              </a:pPr>
              <a:t>2/21/2012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E6622-7CA1-42C9-A61D-A46E0E9072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39398-634D-4CB6-AAA6-0CBAA2EC5C3C}" type="datetimeFigureOut">
              <a:rPr lang="en-US"/>
              <a:pPr>
                <a:defRPr/>
              </a:pPr>
              <a:t>2/21/2012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751EB-1C36-4E0B-8FB9-F1F11B9AC7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D706D7-80FE-4956-801A-3A2EF8D34B14}" type="datetimeFigureOut">
              <a:rPr lang="en-US"/>
              <a:pPr>
                <a:defRPr/>
              </a:pPr>
              <a:t>2/21/2012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CEB03-D9BD-47E3-9717-AD818CC17F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7D1B1-94AF-4B96-BF47-A22FE03DE72D}" type="datetimeFigureOut">
              <a:rPr lang="en-US"/>
              <a:pPr>
                <a:defRPr/>
              </a:pPr>
              <a:t>2/21/2012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0A3B53-A539-4571-83A9-E3DC0D445D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87E2E7-468F-47DB-A511-5388CF43775E}" type="datetimeFigureOut">
              <a:rPr lang="en-US"/>
              <a:pPr>
                <a:defRPr/>
              </a:pPr>
              <a:t>2/21/2012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8F12D-8D87-4E0D-912A-A7A37E50CA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31927-8E67-4088-8542-1AD4B30205D9}" type="datetimeFigureOut">
              <a:rPr lang="en-US"/>
              <a:pPr>
                <a:defRPr/>
              </a:pPr>
              <a:t>2/21/2012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6AC85B-D95A-4E4B-A78F-557AEA0B1F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3C4F1-43BA-41DD-9521-5C3DDAD4A39A}" type="datetimeFigureOut">
              <a:rPr lang="en-US"/>
              <a:pPr>
                <a:defRPr/>
              </a:pPr>
              <a:t>2/21/2012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A2D04-7949-4764-AEDA-B62993C0D7D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2471450-0E2C-4BE4-B48B-AF0E8CBACFCA}" type="datetimeFigureOut">
              <a:rPr lang="en-US"/>
              <a:pPr>
                <a:defRPr/>
              </a:pPr>
              <a:t>2/21/2012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658DA48-C5DD-42CB-AC98-B5FEA0FC99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42415" y="114300"/>
            <a:ext cx="8229600" cy="1143000"/>
          </a:xfrm>
        </p:spPr>
        <p:txBody>
          <a:bodyPr/>
          <a:lstStyle/>
          <a:p>
            <a:pPr eaLnBrk="1" hangingPunct="1"/>
            <a:r>
              <a:rPr lang="en-US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Overview</a:t>
            </a:r>
          </a:p>
        </p:txBody>
      </p:sp>
      <p:sp>
        <p:nvSpPr>
          <p:cNvPr id="4099" name="Content Placeholder 3"/>
          <p:cNvSpPr>
            <a:spLocks noGrp="1"/>
          </p:cNvSpPr>
          <p:nvPr>
            <p:ph sz="half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 smtClean="0"/>
              <a:t> </a:t>
            </a:r>
          </a:p>
          <a:p>
            <a:pPr eaLnBrk="1" fontAlgn="auto" hangingPunct="1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Clr>
                <a:srgbClr val="333399"/>
              </a:buClr>
              <a:buFont typeface="Arial" pitchFamily="34" charset="0"/>
              <a:buChar char="•"/>
              <a:defRPr/>
            </a:pPr>
            <a:endParaRPr lang="en-US" sz="1600" b="1" dirty="0">
              <a:latin typeface="Verdana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85018622"/>
              </p:ext>
            </p:extLst>
          </p:nvPr>
        </p:nvGraphicFramePr>
        <p:xfrm>
          <a:off x="296839" y="1464948"/>
          <a:ext cx="8382000" cy="4478652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095500"/>
                <a:gridCol w="2095500"/>
                <a:gridCol w="2095500"/>
                <a:gridCol w="2095500"/>
              </a:tblGrid>
              <a:tr h="821052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ILECS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Post-pay</a:t>
                      </a:r>
                      <a:r>
                        <a:rPr lang="en-US" baseline="0" dirty="0" smtClean="0"/>
                        <a:t> Wireless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Pre-paid Wireless</a:t>
                      </a:r>
                      <a:endParaRPr lang="en-US" dirty="0"/>
                    </a:p>
                  </a:txBody>
                  <a:tcPr anchor="ctr"/>
                </a:tc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Eligibility</a:t>
                      </a:r>
                    </a:p>
                    <a:p>
                      <a:pPr algn="ctr"/>
                      <a:r>
                        <a:rPr lang="en-US" dirty="0" smtClean="0"/>
                        <a:t>Requirement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WTAP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FCC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WTAP</a:t>
                      </a:r>
                      <a:endParaRPr lang="en-US" dirty="0"/>
                    </a:p>
                  </a:txBody>
                  <a:tcPr anchor="ctr"/>
                </a:tc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WTAP </a:t>
                      </a:r>
                    </a:p>
                    <a:p>
                      <a:pPr algn="ctr"/>
                      <a:r>
                        <a:rPr lang="en-US" dirty="0" smtClean="0"/>
                        <a:t>Availability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</a:p>
                  </a:txBody>
                  <a:tcPr anchor="ctr"/>
                </a:tc>
              </a:tr>
              <a:tr h="88058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Verification</a:t>
                      </a:r>
                    </a:p>
                    <a:p>
                      <a:pPr algn="ctr"/>
                      <a:r>
                        <a:rPr lang="en-US" dirty="0" smtClean="0"/>
                        <a:t>Process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DSHS</a:t>
                      </a:r>
                    </a:p>
                    <a:p>
                      <a:pPr algn="ctr"/>
                      <a:r>
                        <a:rPr lang="en-US" dirty="0" smtClean="0"/>
                        <a:t>Representative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Customer</a:t>
                      </a:r>
                    </a:p>
                    <a:p>
                      <a:pPr algn="ctr"/>
                      <a:r>
                        <a:rPr lang="en-US" dirty="0" smtClean="0"/>
                        <a:t>Self Certification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Customer</a:t>
                      </a:r>
                    </a:p>
                    <a:p>
                      <a:pPr algn="ctr"/>
                      <a:r>
                        <a:rPr lang="en-US" dirty="0" smtClean="0"/>
                        <a:t>Self Certification &amp;</a:t>
                      </a:r>
                    </a:p>
                    <a:p>
                      <a:pPr algn="ctr"/>
                      <a:r>
                        <a:rPr lang="en-US" dirty="0" smtClean="0"/>
                        <a:t>DSHS BVS</a:t>
                      </a:r>
                    </a:p>
                  </a:txBody>
                  <a:tcPr anchor="ctr"/>
                </a:tc>
              </a:tr>
              <a:tr h="88058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Residual</a:t>
                      </a:r>
                    </a:p>
                    <a:p>
                      <a:pPr algn="ctr"/>
                      <a:r>
                        <a:rPr lang="en-US" dirty="0" smtClean="0"/>
                        <a:t>Customer</a:t>
                      </a:r>
                    </a:p>
                    <a:p>
                      <a:pPr algn="ctr"/>
                      <a:r>
                        <a:rPr lang="en-US" dirty="0" smtClean="0"/>
                        <a:t>Cost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102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78E7F4F-8297-472C-934C-4EDE68A5EAD2}" type="slidenum">
              <a:rPr lang="en-US" sz="1400" smtClean="0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3076" name="Line 71"/>
          <p:cNvSpPr>
            <a:spLocks noChangeShapeType="1"/>
          </p:cNvSpPr>
          <p:nvPr/>
        </p:nvSpPr>
        <p:spPr bwMode="auto">
          <a:xfrm flipV="1">
            <a:off x="304800" y="1371600"/>
            <a:ext cx="8382000" cy="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7" name="Picture 16" descr="UTC 2006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28600"/>
            <a:ext cx="22098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5771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5902</TotalTime>
  <Words>39</Words>
  <Application>Microsoft Office PowerPoint</Application>
  <PresentationFormat>On-screen Show (4:3)</PresentationFormat>
  <Paragraphs>32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                        Overview</vt:lpstr>
    </vt:vector>
  </TitlesOfParts>
  <Company>Washington Utilities and Transportation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Jing Liu</cp:lastModifiedBy>
  <cp:revision>210</cp:revision>
  <cp:lastPrinted>2012-02-09T23:02:52Z</cp:lastPrinted>
  <dcterms:created xsi:type="dcterms:W3CDTF">2011-01-13T04:44:07Z</dcterms:created>
  <dcterms:modified xsi:type="dcterms:W3CDTF">2012-02-21T22:24:16Z</dcterms:modified>
</cp:coreProperties>
</file>