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8"/>
  </p:notesMasterIdLst>
  <p:handoutMasterIdLst>
    <p:handoutMasterId r:id="rId29"/>
  </p:handoutMasterIdLst>
  <p:sldIdLst>
    <p:sldId id="261" r:id="rId6"/>
    <p:sldId id="263" r:id="rId7"/>
    <p:sldId id="264" r:id="rId8"/>
    <p:sldId id="1262" r:id="rId9"/>
    <p:sldId id="1263" r:id="rId10"/>
    <p:sldId id="268" r:id="rId11"/>
    <p:sldId id="269" r:id="rId12"/>
    <p:sldId id="1096" r:id="rId13"/>
    <p:sldId id="867" r:id="rId14"/>
    <p:sldId id="987" r:id="rId15"/>
    <p:sldId id="995" r:id="rId16"/>
    <p:sldId id="1040" r:id="rId17"/>
    <p:sldId id="764" r:id="rId18"/>
    <p:sldId id="766" r:id="rId19"/>
    <p:sldId id="728" r:id="rId20"/>
    <p:sldId id="813" r:id="rId21"/>
    <p:sldId id="823" r:id="rId22"/>
    <p:sldId id="824" r:id="rId23"/>
    <p:sldId id="1255" r:id="rId24"/>
    <p:sldId id="1261" r:id="rId25"/>
    <p:sldId id="266"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anlan, Kathi (UTC)" initials="SK(" lastIdx="1" clrIdx="0">
    <p:extLst>
      <p:ext uri="{19B8F6BF-5375-455C-9EA6-DF929625EA0E}">
        <p15:presenceInfo xmlns:p15="http://schemas.microsoft.com/office/powerpoint/2012/main" userId="S::kathi.scanlan@utc.wa.gov::4677acfa-c3c4-41a8-8a9d-e42c0e5110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B93"/>
    <a:srgbClr val="4472C4"/>
    <a:srgbClr val="3BBAC3"/>
    <a:srgbClr val="2DE5E5"/>
    <a:srgbClr val="404042"/>
    <a:srgbClr val="41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376EA-E2A3-40E6-B891-DF5C9B75C80F}" v="1" dt="2023-05-25T23:47:10.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230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mon, Byron (UTC)" userId="6b9a2650-6344-47d2-90b2-88c5da12761f" providerId="ADAL" clId="{0B3376EA-E2A3-40E6-B891-DF5C9B75C80F}"/>
    <pc:docChg chg="custSel addSld delSld modSld">
      <pc:chgData name="Harmon, Byron (UTC)" userId="6b9a2650-6344-47d2-90b2-88c5da12761f" providerId="ADAL" clId="{0B3376EA-E2A3-40E6-B891-DF5C9B75C80F}" dt="2023-06-01T16:20:58.574" v="174"/>
      <pc:docMkLst>
        <pc:docMk/>
      </pc:docMkLst>
      <pc:sldChg chg="modSp mod">
        <pc:chgData name="Harmon, Byron (UTC)" userId="6b9a2650-6344-47d2-90b2-88c5da12761f" providerId="ADAL" clId="{0B3376EA-E2A3-40E6-B891-DF5C9B75C80F}" dt="2023-05-25T23:47:45.841" v="38" actId="20577"/>
        <pc:sldMkLst>
          <pc:docMk/>
          <pc:sldMk cId="4058581712" sldId="261"/>
        </pc:sldMkLst>
        <pc:spChg chg="mod">
          <ac:chgData name="Harmon, Byron (UTC)" userId="6b9a2650-6344-47d2-90b2-88c5da12761f" providerId="ADAL" clId="{0B3376EA-E2A3-40E6-B891-DF5C9B75C80F}" dt="2023-05-25T23:47:45.841" v="38" actId="20577"/>
          <ac:spMkLst>
            <pc:docMk/>
            <pc:sldMk cId="4058581712" sldId="261"/>
            <ac:spMk id="8" creationId="{00000000-0000-0000-0000-000000000000}"/>
          </ac:spMkLst>
        </pc:spChg>
      </pc:sldChg>
      <pc:sldChg chg="modSp mod">
        <pc:chgData name="Harmon, Byron (UTC)" userId="6b9a2650-6344-47d2-90b2-88c5da12761f" providerId="ADAL" clId="{0B3376EA-E2A3-40E6-B891-DF5C9B75C80F}" dt="2023-05-25T23:49:48.154" v="69" actId="403"/>
        <pc:sldMkLst>
          <pc:docMk/>
          <pc:sldMk cId="4221634758" sldId="264"/>
        </pc:sldMkLst>
        <pc:spChg chg="mod">
          <ac:chgData name="Harmon, Byron (UTC)" userId="6b9a2650-6344-47d2-90b2-88c5da12761f" providerId="ADAL" clId="{0B3376EA-E2A3-40E6-B891-DF5C9B75C80F}" dt="2023-05-25T23:49:48.154" v="69" actId="403"/>
          <ac:spMkLst>
            <pc:docMk/>
            <pc:sldMk cId="4221634758" sldId="264"/>
            <ac:spMk id="3" creationId="{593A69EE-85D1-4C97-94FE-883CCC6595EC}"/>
          </ac:spMkLst>
        </pc:spChg>
      </pc:sldChg>
      <pc:sldChg chg="modNotesTx">
        <pc:chgData name="Harmon, Byron (UTC)" userId="6b9a2650-6344-47d2-90b2-88c5da12761f" providerId="ADAL" clId="{0B3376EA-E2A3-40E6-B891-DF5C9B75C80F}" dt="2023-06-01T16:20:58.574" v="174"/>
        <pc:sldMkLst>
          <pc:docMk/>
          <pc:sldMk cId="1549679811" sldId="268"/>
        </pc:sldMkLst>
      </pc:sldChg>
      <pc:sldChg chg="modSp mod">
        <pc:chgData name="Harmon, Byron (UTC)" userId="6b9a2650-6344-47d2-90b2-88c5da12761f" providerId="ADAL" clId="{0B3376EA-E2A3-40E6-B891-DF5C9B75C80F}" dt="2023-05-25T23:48:00.512" v="61" actId="20577"/>
        <pc:sldMkLst>
          <pc:docMk/>
          <pc:sldMk cId="1686498158" sldId="269"/>
        </pc:sldMkLst>
        <pc:spChg chg="mod">
          <ac:chgData name="Harmon, Byron (UTC)" userId="6b9a2650-6344-47d2-90b2-88c5da12761f" providerId="ADAL" clId="{0B3376EA-E2A3-40E6-B891-DF5C9B75C80F}" dt="2023-05-25T23:48:00.512" v="61" actId="20577"/>
          <ac:spMkLst>
            <pc:docMk/>
            <pc:sldMk cId="1686498158" sldId="269"/>
            <ac:spMk id="2" creationId="{D8EA50BC-F94E-49EA-B148-69ED055F3E02}"/>
          </ac:spMkLst>
        </pc:spChg>
      </pc:sldChg>
      <pc:sldChg chg="del">
        <pc:chgData name="Harmon, Byron (UTC)" userId="6b9a2650-6344-47d2-90b2-88c5da12761f" providerId="ADAL" clId="{0B3376EA-E2A3-40E6-B891-DF5C9B75C80F}" dt="2023-05-25T23:09:58.076" v="0" actId="47"/>
        <pc:sldMkLst>
          <pc:docMk/>
          <pc:sldMk cId="2114468965" sldId="274"/>
        </pc:sldMkLst>
      </pc:sldChg>
      <pc:sldChg chg="del">
        <pc:chgData name="Harmon, Byron (UTC)" userId="6b9a2650-6344-47d2-90b2-88c5da12761f" providerId="ADAL" clId="{0B3376EA-E2A3-40E6-B891-DF5C9B75C80F}" dt="2023-05-25T23:09:58.076" v="0" actId="47"/>
        <pc:sldMkLst>
          <pc:docMk/>
          <pc:sldMk cId="29588361" sldId="275"/>
        </pc:sldMkLst>
      </pc:sldChg>
      <pc:sldChg chg="del">
        <pc:chgData name="Harmon, Byron (UTC)" userId="6b9a2650-6344-47d2-90b2-88c5da12761f" providerId="ADAL" clId="{0B3376EA-E2A3-40E6-B891-DF5C9B75C80F}" dt="2023-05-25T23:09:58.076" v="0" actId="47"/>
        <pc:sldMkLst>
          <pc:docMk/>
          <pc:sldMk cId="1566942423" sldId="276"/>
        </pc:sldMkLst>
      </pc:sldChg>
      <pc:sldChg chg="del">
        <pc:chgData name="Harmon, Byron (UTC)" userId="6b9a2650-6344-47d2-90b2-88c5da12761f" providerId="ADAL" clId="{0B3376EA-E2A3-40E6-B891-DF5C9B75C80F}" dt="2023-05-25T23:09:58.076" v="0" actId="47"/>
        <pc:sldMkLst>
          <pc:docMk/>
          <pc:sldMk cId="1144417981" sldId="277"/>
        </pc:sldMkLst>
      </pc:sldChg>
      <pc:sldChg chg="del">
        <pc:chgData name="Harmon, Byron (UTC)" userId="6b9a2650-6344-47d2-90b2-88c5da12761f" providerId="ADAL" clId="{0B3376EA-E2A3-40E6-B891-DF5C9B75C80F}" dt="2023-05-25T23:09:58.076" v="0" actId="47"/>
        <pc:sldMkLst>
          <pc:docMk/>
          <pc:sldMk cId="1368683495" sldId="278"/>
        </pc:sldMkLst>
      </pc:sldChg>
      <pc:sldChg chg="del">
        <pc:chgData name="Harmon, Byron (UTC)" userId="6b9a2650-6344-47d2-90b2-88c5da12761f" providerId="ADAL" clId="{0B3376EA-E2A3-40E6-B891-DF5C9B75C80F}" dt="2023-05-25T23:09:58.076" v="0" actId="47"/>
        <pc:sldMkLst>
          <pc:docMk/>
          <pc:sldMk cId="3285597115" sldId="279"/>
        </pc:sldMkLst>
      </pc:sldChg>
      <pc:sldChg chg="del">
        <pc:chgData name="Harmon, Byron (UTC)" userId="6b9a2650-6344-47d2-90b2-88c5da12761f" providerId="ADAL" clId="{0B3376EA-E2A3-40E6-B891-DF5C9B75C80F}" dt="2023-05-25T23:09:58.076" v="0" actId="47"/>
        <pc:sldMkLst>
          <pc:docMk/>
          <pc:sldMk cId="967983640" sldId="280"/>
        </pc:sldMkLst>
      </pc:sldChg>
      <pc:sldChg chg="del">
        <pc:chgData name="Harmon, Byron (UTC)" userId="6b9a2650-6344-47d2-90b2-88c5da12761f" providerId="ADAL" clId="{0B3376EA-E2A3-40E6-B891-DF5C9B75C80F}" dt="2023-05-25T23:09:58.076" v="0" actId="47"/>
        <pc:sldMkLst>
          <pc:docMk/>
          <pc:sldMk cId="1100213045" sldId="281"/>
        </pc:sldMkLst>
      </pc:sldChg>
      <pc:sldChg chg="del">
        <pc:chgData name="Harmon, Byron (UTC)" userId="6b9a2650-6344-47d2-90b2-88c5da12761f" providerId="ADAL" clId="{0B3376EA-E2A3-40E6-B891-DF5C9B75C80F}" dt="2023-05-25T23:09:58.076" v="0" actId="47"/>
        <pc:sldMkLst>
          <pc:docMk/>
          <pc:sldMk cId="3657234758" sldId="282"/>
        </pc:sldMkLst>
      </pc:sldChg>
      <pc:sldChg chg="del">
        <pc:chgData name="Harmon, Byron (UTC)" userId="6b9a2650-6344-47d2-90b2-88c5da12761f" providerId="ADAL" clId="{0B3376EA-E2A3-40E6-B891-DF5C9B75C80F}" dt="2023-05-25T23:09:58.076" v="0" actId="47"/>
        <pc:sldMkLst>
          <pc:docMk/>
          <pc:sldMk cId="3002848263" sldId="283"/>
        </pc:sldMkLst>
      </pc:sldChg>
      <pc:sldChg chg="del">
        <pc:chgData name="Harmon, Byron (UTC)" userId="6b9a2650-6344-47d2-90b2-88c5da12761f" providerId="ADAL" clId="{0B3376EA-E2A3-40E6-B891-DF5C9B75C80F}" dt="2023-05-25T23:09:58.076" v="0" actId="47"/>
        <pc:sldMkLst>
          <pc:docMk/>
          <pc:sldMk cId="1238243302" sldId="284"/>
        </pc:sldMkLst>
      </pc:sldChg>
      <pc:sldChg chg="del">
        <pc:chgData name="Harmon, Byron (UTC)" userId="6b9a2650-6344-47d2-90b2-88c5da12761f" providerId="ADAL" clId="{0B3376EA-E2A3-40E6-B891-DF5C9B75C80F}" dt="2023-05-25T23:09:58.076" v="0" actId="47"/>
        <pc:sldMkLst>
          <pc:docMk/>
          <pc:sldMk cId="2886494779" sldId="285"/>
        </pc:sldMkLst>
      </pc:sldChg>
      <pc:sldChg chg="del">
        <pc:chgData name="Harmon, Byron (UTC)" userId="6b9a2650-6344-47d2-90b2-88c5da12761f" providerId="ADAL" clId="{0B3376EA-E2A3-40E6-B891-DF5C9B75C80F}" dt="2023-05-25T23:09:58.076" v="0" actId="47"/>
        <pc:sldMkLst>
          <pc:docMk/>
          <pc:sldMk cId="2643257933" sldId="286"/>
        </pc:sldMkLst>
      </pc:sldChg>
      <pc:sldChg chg="del">
        <pc:chgData name="Harmon, Byron (UTC)" userId="6b9a2650-6344-47d2-90b2-88c5da12761f" providerId="ADAL" clId="{0B3376EA-E2A3-40E6-B891-DF5C9B75C80F}" dt="2023-05-25T23:09:58.076" v="0" actId="47"/>
        <pc:sldMkLst>
          <pc:docMk/>
          <pc:sldMk cId="2960654783" sldId="287"/>
        </pc:sldMkLst>
      </pc:sldChg>
      <pc:sldChg chg="del">
        <pc:chgData name="Harmon, Byron (UTC)" userId="6b9a2650-6344-47d2-90b2-88c5da12761f" providerId="ADAL" clId="{0B3376EA-E2A3-40E6-B891-DF5C9B75C80F}" dt="2023-05-25T23:09:58.076" v="0" actId="47"/>
        <pc:sldMkLst>
          <pc:docMk/>
          <pc:sldMk cId="3565037173" sldId="288"/>
        </pc:sldMkLst>
      </pc:sldChg>
      <pc:sldChg chg="del">
        <pc:chgData name="Harmon, Byron (UTC)" userId="6b9a2650-6344-47d2-90b2-88c5da12761f" providerId="ADAL" clId="{0B3376EA-E2A3-40E6-B891-DF5C9B75C80F}" dt="2023-05-25T23:09:58.076" v="0" actId="47"/>
        <pc:sldMkLst>
          <pc:docMk/>
          <pc:sldMk cId="2354651371" sldId="289"/>
        </pc:sldMkLst>
      </pc:sldChg>
      <pc:sldChg chg="del">
        <pc:chgData name="Harmon, Byron (UTC)" userId="6b9a2650-6344-47d2-90b2-88c5da12761f" providerId="ADAL" clId="{0B3376EA-E2A3-40E6-B891-DF5C9B75C80F}" dt="2023-05-25T23:09:58.076" v="0" actId="47"/>
        <pc:sldMkLst>
          <pc:docMk/>
          <pc:sldMk cId="4272518018" sldId="290"/>
        </pc:sldMkLst>
      </pc:sldChg>
      <pc:sldChg chg="del">
        <pc:chgData name="Harmon, Byron (UTC)" userId="6b9a2650-6344-47d2-90b2-88c5da12761f" providerId="ADAL" clId="{0B3376EA-E2A3-40E6-B891-DF5C9B75C80F}" dt="2023-05-25T23:09:58.076" v="0" actId="47"/>
        <pc:sldMkLst>
          <pc:docMk/>
          <pc:sldMk cId="3312015465" sldId="291"/>
        </pc:sldMkLst>
      </pc:sldChg>
      <pc:sldChg chg="del">
        <pc:chgData name="Harmon, Byron (UTC)" userId="6b9a2650-6344-47d2-90b2-88c5da12761f" providerId="ADAL" clId="{0B3376EA-E2A3-40E6-B891-DF5C9B75C80F}" dt="2023-05-25T23:09:58.076" v="0" actId="47"/>
        <pc:sldMkLst>
          <pc:docMk/>
          <pc:sldMk cId="1664586296" sldId="292"/>
        </pc:sldMkLst>
      </pc:sldChg>
      <pc:sldChg chg="add">
        <pc:chgData name="Harmon, Byron (UTC)" userId="6b9a2650-6344-47d2-90b2-88c5da12761f" providerId="ADAL" clId="{0B3376EA-E2A3-40E6-B891-DF5C9B75C80F}" dt="2023-05-25T23:47:10.416" v="2"/>
        <pc:sldMkLst>
          <pc:docMk/>
          <pc:sldMk cId="0" sldId="728"/>
        </pc:sldMkLst>
      </pc:sldChg>
      <pc:sldChg chg="add">
        <pc:chgData name="Harmon, Byron (UTC)" userId="6b9a2650-6344-47d2-90b2-88c5da12761f" providerId="ADAL" clId="{0B3376EA-E2A3-40E6-B891-DF5C9B75C80F}" dt="2023-05-25T23:47:10.416" v="2"/>
        <pc:sldMkLst>
          <pc:docMk/>
          <pc:sldMk cId="0" sldId="764"/>
        </pc:sldMkLst>
      </pc:sldChg>
      <pc:sldChg chg="add">
        <pc:chgData name="Harmon, Byron (UTC)" userId="6b9a2650-6344-47d2-90b2-88c5da12761f" providerId="ADAL" clId="{0B3376EA-E2A3-40E6-B891-DF5C9B75C80F}" dt="2023-05-25T23:47:10.416" v="2"/>
        <pc:sldMkLst>
          <pc:docMk/>
          <pc:sldMk cId="0" sldId="766"/>
        </pc:sldMkLst>
      </pc:sldChg>
      <pc:sldChg chg="modSp add mod">
        <pc:chgData name="Harmon, Byron (UTC)" userId="6b9a2650-6344-47d2-90b2-88c5da12761f" providerId="ADAL" clId="{0B3376EA-E2A3-40E6-B891-DF5C9B75C80F}" dt="2023-05-25T23:47:10.600" v="3" actId="27636"/>
        <pc:sldMkLst>
          <pc:docMk/>
          <pc:sldMk cId="2821948144" sldId="813"/>
        </pc:sldMkLst>
        <pc:spChg chg="mod">
          <ac:chgData name="Harmon, Byron (UTC)" userId="6b9a2650-6344-47d2-90b2-88c5da12761f" providerId="ADAL" clId="{0B3376EA-E2A3-40E6-B891-DF5C9B75C80F}" dt="2023-05-25T23:47:10.600" v="3" actId="27636"/>
          <ac:spMkLst>
            <pc:docMk/>
            <pc:sldMk cId="2821948144" sldId="813"/>
            <ac:spMk id="3" creationId="{F18F7316-B0C8-471A-8B3F-4416613846A2}"/>
          </ac:spMkLst>
        </pc:spChg>
      </pc:sldChg>
      <pc:sldChg chg="add">
        <pc:chgData name="Harmon, Byron (UTC)" userId="6b9a2650-6344-47d2-90b2-88c5da12761f" providerId="ADAL" clId="{0B3376EA-E2A3-40E6-B891-DF5C9B75C80F}" dt="2023-05-25T23:47:10.416" v="2"/>
        <pc:sldMkLst>
          <pc:docMk/>
          <pc:sldMk cId="3232361274" sldId="823"/>
        </pc:sldMkLst>
      </pc:sldChg>
      <pc:sldChg chg="add">
        <pc:chgData name="Harmon, Byron (UTC)" userId="6b9a2650-6344-47d2-90b2-88c5da12761f" providerId="ADAL" clId="{0B3376EA-E2A3-40E6-B891-DF5C9B75C80F}" dt="2023-05-25T23:47:10.416" v="2"/>
        <pc:sldMkLst>
          <pc:docMk/>
          <pc:sldMk cId="887877118" sldId="824"/>
        </pc:sldMkLst>
      </pc:sldChg>
      <pc:sldChg chg="add">
        <pc:chgData name="Harmon, Byron (UTC)" userId="6b9a2650-6344-47d2-90b2-88c5da12761f" providerId="ADAL" clId="{0B3376EA-E2A3-40E6-B891-DF5C9B75C80F}" dt="2023-05-25T23:47:10.416" v="2"/>
        <pc:sldMkLst>
          <pc:docMk/>
          <pc:sldMk cId="3825051540" sldId="867"/>
        </pc:sldMkLst>
      </pc:sldChg>
      <pc:sldChg chg="add">
        <pc:chgData name="Harmon, Byron (UTC)" userId="6b9a2650-6344-47d2-90b2-88c5da12761f" providerId="ADAL" clId="{0B3376EA-E2A3-40E6-B891-DF5C9B75C80F}" dt="2023-05-25T23:47:10.416" v="2"/>
        <pc:sldMkLst>
          <pc:docMk/>
          <pc:sldMk cId="2685605229" sldId="987"/>
        </pc:sldMkLst>
      </pc:sldChg>
      <pc:sldChg chg="add">
        <pc:chgData name="Harmon, Byron (UTC)" userId="6b9a2650-6344-47d2-90b2-88c5da12761f" providerId="ADAL" clId="{0B3376EA-E2A3-40E6-B891-DF5C9B75C80F}" dt="2023-05-25T23:47:10.416" v="2"/>
        <pc:sldMkLst>
          <pc:docMk/>
          <pc:sldMk cId="1726116199" sldId="995"/>
        </pc:sldMkLst>
      </pc:sldChg>
      <pc:sldChg chg="add">
        <pc:chgData name="Harmon, Byron (UTC)" userId="6b9a2650-6344-47d2-90b2-88c5da12761f" providerId="ADAL" clId="{0B3376EA-E2A3-40E6-B891-DF5C9B75C80F}" dt="2023-05-25T23:47:10.416" v="2"/>
        <pc:sldMkLst>
          <pc:docMk/>
          <pc:sldMk cId="768122262" sldId="1040"/>
        </pc:sldMkLst>
      </pc:sldChg>
      <pc:sldChg chg="add">
        <pc:chgData name="Harmon, Byron (UTC)" userId="6b9a2650-6344-47d2-90b2-88c5da12761f" providerId="ADAL" clId="{0B3376EA-E2A3-40E6-B891-DF5C9B75C80F}" dt="2023-05-25T23:47:10.416" v="2"/>
        <pc:sldMkLst>
          <pc:docMk/>
          <pc:sldMk cId="3043254247" sldId="1096"/>
        </pc:sldMkLst>
      </pc:sldChg>
      <pc:sldChg chg="delSp add setBg delDesignElem">
        <pc:chgData name="Harmon, Byron (UTC)" userId="6b9a2650-6344-47d2-90b2-88c5da12761f" providerId="ADAL" clId="{0B3376EA-E2A3-40E6-B891-DF5C9B75C80F}" dt="2023-05-25T23:47:10.416" v="2"/>
        <pc:sldMkLst>
          <pc:docMk/>
          <pc:sldMk cId="3148666916" sldId="1255"/>
        </pc:sldMkLst>
        <pc:spChg chg="del">
          <ac:chgData name="Harmon, Byron (UTC)" userId="6b9a2650-6344-47d2-90b2-88c5da12761f" providerId="ADAL" clId="{0B3376EA-E2A3-40E6-B891-DF5C9B75C80F}" dt="2023-05-25T23:47:10.416" v="2"/>
          <ac:spMkLst>
            <pc:docMk/>
            <pc:sldMk cId="3148666916" sldId="1255"/>
            <ac:spMk id="13" creationId="{44CC594A-A820-450F-B363-C19201FCFEC6}"/>
          </ac:spMkLst>
        </pc:spChg>
        <pc:spChg chg="del">
          <ac:chgData name="Harmon, Byron (UTC)" userId="6b9a2650-6344-47d2-90b2-88c5da12761f" providerId="ADAL" clId="{0B3376EA-E2A3-40E6-B891-DF5C9B75C80F}" dt="2023-05-25T23:47:10.416" v="2"/>
          <ac:spMkLst>
            <pc:docMk/>
            <pc:sldMk cId="3148666916" sldId="1255"/>
            <ac:spMk id="15" creationId="{59FAB3DA-E9ED-4574-ABCC-378BC0FF1BBC}"/>
          </ac:spMkLst>
        </pc:spChg>
        <pc:spChg chg="del">
          <ac:chgData name="Harmon, Byron (UTC)" userId="6b9a2650-6344-47d2-90b2-88c5da12761f" providerId="ADAL" clId="{0B3376EA-E2A3-40E6-B891-DF5C9B75C80F}" dt="2023-05-25T23:47:10.416" v="2"/>
          <ac:spMkLst>
            <pc:docMk/>
            <pc:sldMk cId="3148666916" sldId="1255"/>
            <ac:spMk id="17" creationId="{53B8D6B0-55D6-48DC-86D8-FD95D5F118AB}"/>
          </ac:spMkLst>
        </pc:spChg>
      </pc:sldChg>
      <pc:sldChg chg="add">
        <pc:chgData name="Harmon, Byron (UTC)" userId="6b9a2650-6344-47d2-90b2-88c5da12761f" providerId="ADAL" clId="{0B3376EA-E2A3-40E6-B891-DF5C9B75C80F}" dt="2023-05-25T23:47:10.416" v="2"/>
        <pc:sldMkLst>
          <pc:docMk/>
          <pc:sldMk cId="2617891956" sldId="1261"/>
        </pc:sldMkLst>
      </pc:sldChg>
      <pc:sldChg chg="modSp new mod">
        <pc:chgData name="Harmon, Byron (UTC)" userId="6b9a2650-6344-47d2-90b2-88c5da12761f" providerId="ADAL" clId="{0B3376EA-E2A3-40E6-B891-DF5C9B75C80F}" dt="2023-05-25T23:50:28.442" v="101" actId="403"/>
        <pc:sldMkLst>
          <pc:docMk/>
          <pc:sldMk cId="243796784" sldId="1262"/>
        </pc:sldMkLst>
        <pc:spChg chg="mod">
          <ac:chgData name="Harmon, Byron (UTC)" userId="6b9a2650-6344-47d2-90b2-88c5da12761f" providerId="ADAL" clId="{0B3376EA-E2A3-40E6-B891-DF5C9B75C80F}" dt="2023-05-25T23:50:23.734" v="95" actId="20577"/>
          <ac:spMkLst>
            <pc:docMk/>
            <pc:sldMk cId="243796784" sldId="1262"/>
            <ac:spMk id="2" creationId="{9CD64085-FBD0-2F2F-0D8B-3EA2F641CDBB}"/>
          </ac:spMkLst>
        </pc:spChg>
        <pc:spChg chg="mod">
          <ac:chgData name="Harmon, Byron (UTC)" userId="6b9a2650-6344-47d2-90b2-88c5da12761f" providerId="ADAL" clId="{0B3376EA-E2A3-40E6-B891-DF5C9B75C80F}" dt="2023-05-25T23:50:28.442" v="101" actId="403"/>
          <ac:spMkLst>
            <pc:docMk/>
            <pc:sldMk cId="243796784" sldId="1262"/>
            <ac:spMk id="3" creationId="{1F389C45-5A5A-738D-7B48-6DACBF858AFC}"/>
          </ac:spMkLst>
        </pc:spChg>
      </pc:sldChg>
      <pc:sldChg chg="modSp new mod">
        <pc:chgData name="Harmon, Byron (UTC)" userId="6b9a2650-6344-47d2-90b2-88c5da12761f" providerId="ADAL" clId="{0B3376EA-E2A3-40E6-B891-DF5C9B75C80F}" dt="2023-05-26T00:00:08.914" v="173" actId="20577"/>
        <pc:sldMkLst>
          <pc:docMk/>
          <pc:sldMk cId="796326515" sldId="1263"/>
        </pc:sldMkLst>
        <pc:spChg chg="mod">
          <ac:chgData name="Harmon, Byron (UTC)" userId="6b9a2650-6344-47d2-90b2-88c5da12761f" providerId="ADAL" clId="{0B3376EA-E2A3-40E6-B891-DF5C9B75C80F}" dt="2023-05-25T23:51:05.047" v="132" actId="20577"/>
          <ac:spMkLst>
            <pc:docMk/>
            <pc:sldMk cId="796326515" sldId="1263"/>
            <ac:spMk id="2" creationId="{EE1F9E04-3C72-53A7-8453-8E81E3BA96EE}"/>
          </ac:spMkLst>
        </pc:spChg>
        <pc:spChg chg="mod">
          <ac:chgData name="Harmon, Byron (UTC)" userId="6b9a2650-6344-47d2-90b2-88c5da12761f" providerId="ADAL" clId="{0B3376EA-E2A3-40E6-B891-DF5C9B75C80F}" dt="2023-05-26T00:00:08.914" v="173" actId="20577"/>
          <ac:spMkLst>
            <pc:docMk/>
            <pc:sldMk cId="796326515" sldId="1263"/>
            <ac:spMk id="3" creationId="{40696915-29C8-B04A-F389-3C00D259377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duresources.sharepoint.com/sites/UG-Env/CompanyInternal%20Collaboration/Washington%20Climate%20Commitment%20Act/Auctions/Book.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Cascade's</a:t>
            </a:r>
            <a:r>
              <a:rPr lang="en-US" sz="1800" baseline="0" dirty="0"/>
              <a:t> Projected </a:t>
            </a:r>
            <a:r>
              <a:rPr lang="en-US" sz="1800" dirty="0"/>
              <a:t>Trajectory of No Cost Allowance Allocations</a:t>
            </a:r>
            <a:br>
              <a:rPr lang="en-US" sz="1800" dirty="0"/>
            </a:br>
            <a:r>
              <a:rPr lang="en-US" sz="1800" dirty="0"/>
              <a:t>(Metric Tons)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DraftRuleDecline!$B$4</c:f>
              <c:strCache>
                <c:ptCount val="1"/>
                <c:pt idx="0">
                  <c:v>Metric Tons</c:v>
                </c:pt>
              </c:strCache>
            </c:strRef>
          </c:tx>
          <c:spPr>
            <a:ln w="19050" cap="rnd">
              <a:solidFill>
                <a:schemeClr val="accent1"/>
              </a:solidFill>
              <a:round/>
            </a:ln>
            <a:effectLst/>
          </c:spPr>
          <c:marker>
            <c:symbol val="none"/>
          </c:marker>
          <c:xVal>
            <c:numRef>
              <c:f>DraftRuleDecline!$A$5:$A$32</c:f>
              <c:numCache>
                <c:formatCode>General</c:formatCode>
                <c:ptCount val="2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pt idx="18">
                  <c:v>2041</c:v>
                </c:pt>
                <c:pt idx="19">
                  <c:v>2042</c:v>
                </c:pt>
                <c:pt idx="20">
                  <c:v>2043</c:v>
                </c:pt>
                <c:pt idx="21">
                  <c:v>2044</c:v>
                </c:pt>
                <c:pt idx="22">
                  <c:v>2045</c:v>
                </c:pt>
                <c:pt idx="23">
                  <c:v>2046</c:v>
                </c:pt>
                <c:pt idx="24">
                  <c:v>2047</c:v>
                </c:pt>
                <c:pt idx="25">
                  <c:v>2048</c:v>
                </c:pt>
                <c:pt idx="26">
                  <c:v>2049</c:v>
                </c:pt>
                <c:pt idx="27">
                  <c:v>2050</c:v>
                </c:pt>
              </c:numCache>
            </c:numRef>
          </c:xVal>
          <c:yVal>
            <c:numRef>
              <c:f>DraftRuleDecline!$B$5:$B$32</c:f>
              <c:numCache>
                <c:formatCode>_(* #,##0_);_(* \(#,##0\);_(* "-"??_);_(@_)</c:formatCode>
                <c:ptCount val="28"/>
                <c:pt idx="0">
                  <c:v>1604359.368</c:v>
                </c:pt>
                <c:pt idx="1">
                  <c:v>1483601.1359999999</c:v>
                </c:pt>
                <c:pt idx="2">
                  <c:v>1362842.9039999999</c:v>
                </c:pt>
                <c:pt idx="3">
                  <c:v>1242084.6719999998</c:v>
                </c:pt>
                <c:pt idx="4">
                  <c:v>1121326.4399999997</c:v>
                </c:pt>
                <c:pt idx="5">
                  <c:v>1000568.2079999996</c:v>
                </c:pt>
                <c:pt idx="6">
                  <c:v>879809.97599999956</c:v>
                </c:pt>
                <c:pt idx="7">
                  <c:v>759051.74399999948</c:v>
                </c:pt>
                <c:pt idx="8">
                  <c:v>727999.62719999952</c:v>
                </c:pt>
                <c:pt idx="9">
                  <c:v>696947.51039999956</c:v>
                </c:pt>
                <c:pt idx="10">
                  <c:v>665895.3935999996</c:v>
                </c:pt>
                <c:pt idx="11">
                  <c:v>634843.27679999964</c:v>
                </c:pt>
                <c:pt idx="12">
                  <c:v>603791.15999999968</c:v>
                </c:pt>
                <c:pt idx="13">
                  <c:v>572739.04319999972</c:v>
                </c:pt>
                <c:pt idx="14">
                  <c:v>541686.92639999976</c:v>
                </c:pt>
                <c:pt idx="15">
                  <c:v>510634.80959999975</c:v>
                </c:pt>
                <c:pt idx="16">
                  <c:v>479582.69279999973</c:v>
                </c:pt>
                <c:pt idx="17">
                  <c:v>448530.57599999971</c:v>
                </c:pt>
                <c:pt idx="18">
                  <c:v>417478.45919999969</c:v>
                </c:pt>
                <c:pt idx="19">
                  <c:v>372625.40159999969</c:v>
                </c:pt>
                <c:pt idx="20">
                  <c:v>327772.34399999969</c:v>
                </c:pt>
                <c:pt idx="21">
                  <c:v>282919.28639999969</c:v>
                </c:pt>
                <c:pt idx="22">
                  <c:v>238066.22879999969</c:v>
                </c:pt>
                <c:pt idx="23">
                  <c:v>193213.17119999969</c:v>
                </c:pt>
                <c:pt idx="24">
                  <c:v>148360.11359999969</c:v>
                </c:pt>
                <c:pt idx="25">
                  <c:v>103507.05599999969</c:v>
                </c:pt>
                <c:pt idx="26">
                  <c:v>58653.998399999691</c:v>
                </c:pt>
                <c:pt idx="27">
                  <c:v>58653.998399999691</c:v>
                </c:pt>
              </c:numCache>
            </c:numRef>
          </c:yVal>
          <c:smooth val="0"/>
          <c:extLst>
            <c:ext xmlns:c16="http://schemas.microsoft.com/office/drawing/2014/chart" uri="{C3380CC4-5D6E-409C-BE32-E72D297353CC}">
              <c16:uniqueId val="{00000000-A17A-469E-9B54-8131E23EA638}"/>
            </c:ext>
          </c:extLst>
        </c:ser>
        <c:dLbls>
          <c:showLegendKey val="0"/>
          <c:showVal val="0"/>
          <c:showCatName val="0"/>
          <c:showSerName val="0"/>
          <c:showPercent val="0"/>
          <c:showBubbleSize val="0"/>
        </c:dLbls>
        <c:axId val="531073608"/>
        <c:axId val="531072952"/>
      </c:scatterChart>
      <c:valAx>
        <c:axId val="531073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072952"/>
        <c:crosses val="autoZero"/>
        <c:crossBetween val="midCat"/>
      </c:valAx>
      <c:valAx>
        <c:axId val="5310729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0736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6A106-059B-440A-85A7-C72B5E0A7640}"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F23DF0C-A711-4B24-8E2F-A72C04FAE09E}">
      <dgm:prSet/>
      <dgm:spPr/>
      <dgm:t>
        <a:bodyPr/>
        <a:lstStyle/>
        <a:p>
          <a:r>
            <a:rPr lang="en-US" dirty="0"/>
            <a:t>Introductions</a:t>
          </a:r>
        </a:p>
      </dgm:t>
    </dgm:pt>
    <dgm:pt modelId="{B655F3E0-DD1A-403C-8307-A0141DACFF62}" type="parTrans" cxnId="{349DF0C8-2A1D-47C0-971A-BAF9CE7139F5}">
      <dgm:prSet/>
      <dgm:spPr/>
      <dgm:t>
        <a:bodyPr/>
        <a:lstStyle/>
        <a:p>
          <a:endParaRPr lang="en-US"/>
        </a:p>
      </dgm:t>
    </dgm:pt>
    <dgm:pt modelId="{ED585511-CB4D-4798-A9E1-2CB164227DDE}" type="sibTrans" cxnId="{349DF0C8-2A1D-47C0-971A-BAF9CE7139F5}">
      <dgm:prSet/>
      <dgm:spPr/>
      <dgm:t>
        <a:bodyPr/>
        <a:lstStyle/>
        <a:p>
          <a:endParaRPr lang="en-US" dirty="0"/>
        </a:p>
      </dgm:t>
    </dgm:pt>
    <dgm:pt modelId="{4722A7C5-E3C3-42F0-995D-6159B336A918}">
      <dgm:prSet/>
      <dgm:spPr/>
      <dgm:t>
        <a:bodyPr/>
        <a:lstStyle/>
        <a:p>
          <a:r>
            <a:rPr lang="en-US" dirty="0"/>
            <a:t>Safety Moment</a:t>
          </a:r>
        </a:p>
      </dgm:t>
    </dgm:pt>
    <dgm:pt modelId="{63B22D7E-5C35-43A7-8889-47ADD9785F67}" type="parTrans" cxnId="{362D8450-73F4-4B2D-8A03-76174A403549}">
      <dgm:prSet/>
      <dgm:spPr/>
      <dgm:t>
        <a:bodyPr/>
        <a:lstStyle/>
        <a:p>
          <a:endParaRPr lang="en-US"/>
        </a:p>
      </dgm:t>
    </dgm:pt>
    <dgm:pt modelId="{E208D16E-084C-4352-9FE7-811E08E435CA}" type="sibTrans" cxnId="{362D8450-73F4-4B2D-8A03-76174A403549}">
      <dgm:prSet/>
      <dgm:spPr/>
      <dgm:t>
        <a:bodyPr/>
        <a:lstStyle/>
        <a:p>
          <a:endParaRPr lang="en-US" dirty="0"/>
        </a:p>
      </dgm:t>
    </dgm:pt>
    <dgm:pt modelId="{DAE09BCA-BB39-4B02-8594-E54702EA5973}">
      <dgm:prSet/>
      <dgm:spPr/>
      <dgm:t>
        <a:bodyPr/>
        <a:lstStyle/>
        <a:p>
          <a:r>
            <a:rPr lang="en-US" dirty="0"/>
            <a:t>Demand Side Management</a:t>
          </a:r>
        </a:p>
      </dgm:t>
    </dgm:pt>
    <dgm:pt modelId="{18BFE131-C0A9-4145-90B7-DB2EEF65CF61}" type="parTrans" cxnId="{9BB0AE90-5B8A-44F8-8FC2-3DF1584DA4B0}">
      <dgm:prSet/>
      <dgm:spPr/>
      <dgm:t>
        <a:bodyPr/>
        <a:lstStyle/>
        <a:p>
          <a:endParaRPr lang="en-US"/>
        </a:p>
      </dgm:t>
    </dgm:pt>
    <dgm:pt modelId="{DAA1BB64-88AC-4C80-A1AD-35EE68402F0F}" type="sibTrans" cxnId="{9BB0AE90-5B8A-44F8-8FC2-3DF1584DA4B0}">
      <dgm:prSet/>
      <dgm:spPr/>
      <dgm:t>
        <a:bodyPr/>
        <a:lstStyle/>
        <a:p>
          <a:endParaRPr lang="en-US" dirty="0"/>
        </a:p>
      </dgm:t>
    </dgm:pt>
    <dgm:pt modelId="{5A6FE57E-FDCB-46FC-8699-304F3E451076}">
      <dgm:prSet/>
      <dgm:spPr/>
      <dgm:t>
        <a:bodyPr/>
        <a:lstStyle/>
        <a:p>
          <a:r>
            <a:rPr lang="en-US" dirty="0"/>
            <a:t>Environmental Policy</a:t>
          </a:r>
        </a:p>
      </dgm:t>
    </dgm:pt>
    <dgm:pt modelId="{65228A43-BB31-4DAC-AD08-0081901F1576}" type="parTrans" cxnId="{A4F4B5AE-CB7D-40F8-BA62-A5CEC515AA86}">
      <dgm:prSet/>
      <dgm:spPr/>
      <dgm:t>
        <a:bodyPr/>
        <a:lstStyle/>
        <a:p>
          <a:endParaRPr lang="en-US"/>
        </a:p>
      </dgm:t>
    </dgm:pt>
    <dgm:pt modelId="{D6435729-EA8C-4D81-8D39-2D01315D9586}" type="sibTrans" cxnId="{A4F4B5AE-CB7D-40F8-BA62-A5CEC515AA86}">
      <dgm:prSet/>
      <dgm:spPr/>
      <dgm:t>
        <a:bodyPr/>
        <a:lstStyle/>
        <a:p>
          <a:endParaRPr lang="en-US" dirty="0"/>
        </a:p>
      </dgm:t>
    </dgm:pt>
    <dgm:pt modelId="{5CFA01AD-62A1-459C-8A34-2DEA07570BA5}">
      <dgm:prSet/>
      <dgm:spPr/>
      <dgm:t>
        <a:bodyPr/>
        <a:lstStyle/>
        <a:p>
          <a:r>
            <a:rPr lang="en-US" dirty="0"/>
            <a:t>Final Results</a:t>
          </a:r>
        </a:p>
      </dgm:t>
    </dgm:pt>
    <dgm:pt modelId="{71272688-A166-48F7-992E-499034D66EDD}" type="parTrans" cxnId="{7651E534-21FC-44D4-A331-869E159FB8E0}">
      <dgm:prSet/>
      <dgm:spPr/>
      <dgm:t>
        <a:bodyPr/>
        <a:lstStyle/>
        <a:p>
          <a:endParaRPr lang="en-US"/>
        </a:p>
      </dgm:t>
    </dgm:pt>
    <dgm:pt modelId="{F916909D-EAE0-465F-9024-4036D2BA3F2F}" type="sibTrans" cxnId="{7651E534-21FC-44D4-A331-869E159FB8E0}">
      <dgm:prSet/>
      <dgm:spPr/>
      <dgm:t>
        <a:bodyPr/>
        <a:lstStyle/>
        <a:p>
          <a:endParaRPr lang="en-US" dirty="0"/>
        </a:p>
      </dgm:t>
    </dgm:pt>
    <dgm:pt modelId="{61BC911B-C764-48B7-A284-F12F0A926734}">
      <dgm:prSet/>
      <dgm:spPr/>
      <dgm:t>
        <a:bodyPr/>
        <a:lstStyle/>
        <a:p>
          <a:r>
            <a:rPr lang="en-US" dirty="0"/>
            <a:t>Demand Forecast</a:t>
          </a:r>
        </a:p>
      </dgm:t>
    </dgm:pt>
    <dgm:pt modelId="{B23D07ED-1F6C-4B30-9810-068F7D2A2015}" type="parTrans" cxnId="{87FA6A15-C658-48B9-9C5D-A8C4A73B4C1B}">
      <dgm:prSet/>
      <dgm:spPr/>
      <dgm:t>
        <a:bodyPr/>
        <a:lstStyle/>
        <a:p>
          <a:endParaRPr lang="en-US"/>
        </a:p>
      </dgm:t>
    </dgm:pt>
    <dgm:pt modelId="{EFD5F502-0AA8-4C8B-8BC7-52428FEFE397}" type="sibTrans" cxnId="{87FA6A15-C658-48B9-9C5D-A8C4A73B4C1B}">
      <dgm:prSet/>
      <dgm:spPr/>
      <dgm:t>
        <a:bodyPr/>
        <a:lstStyle/>
        <a:p>
          <a:endParaRPr lang="en-US" dirty="0"/>
        </a:p>
      </dgm:t>
    </dgm:pt>
    <dgm:pt modelId="{E111FE88-D0C7-46E4-9059-D3FD37A7078B}">
      <dgm:prSet/>
      <dgm:spPr/>
      <dgm:t>
        <a:bodyPr/>
        <a:lstStyle/>
        <a:p>
          <a:r>
            <a:rPr lang="en-US" dirty="0"/>
            <a:t>Next Steps</a:t>
          </a:r>
        </a:p>
      </dgm:t>
    </dgm:pt>
    <dgm:pt modelId="{DC852C64-043A-4318-B60A-0D3AC90CACE6}" type="parTrans" cxnId="{8AA6F682-A210-461B-A511-DBEB5B6B3AEE}">
      <dgm:prSet/>
      <dgm:spPr/>
      <dgm:t>
        <a:bodyPr/>
        <a:lstStyle/>
        <a:p>
          <a:endParaRPr lang="en-US"/>
        </a:p>
      </dgm:t>
    </dgm:pt>
    <dgm:pt modelId="{207CB8A1-FC91-48AE-A9D7-FC5C7EE4FE54}" type="sibTrans" cxnId="{8AA6F682-A210-461B-A511-DBEB5B6B3AEE}">
      <dgm:prSet/>
      <dgm:spPr/>
      <dgm:t>
        <a:bodyPr/>
        <a:lstStyle/>
        <a:p>
          <a:endParaRPr lang="en-US"/>
        </a:p>
      </dgm:t>
    </dgm:pt>
    <dgm:pt modelId="{8ECAB6E3-7961-4A09-940D-E3E881959B2E}">
      <dgm:prSet/>
      <dgm:spPr/>
      <dgm:t>
        <a:bodyPr/>
        <a:lstStyle/>
        <a:p>
          <a:r>
            <a:rPr lang="en-US" dirty="0"/>
            <a:t>Avoided Cost</a:t>
          </a:r>
        </a:p>
      </dgm:t>
    </dgm:pt>
    <dgm:pt modelId="{17339008-A611-4A7B-8802-F127544AD786}" type="parTrans" cxnId="{D1844CED-A12C-4961-ABFC-501F16CB6DC5}">
      <dgm:prSet/>
      <dgm:spPr/>
    </dgm:pt>
    <dgm:pt modelId="{FFA87F9D-6F65-45FF-8D4F-8CE31CA71432}" type="sibTrans" cxnId="{D1844CED-A12C-4961-ABFC-501F16CB6DC5}">
      <dgm:prSet/>
      <dgm:spPr/>
      <dgm:t>
        <a:bodyPr/>
        <a:lstStyle/>
        <a:p>
          <a:endParaRPr lang="en-US"/>
        </a:p>
      </dgm:t>
    </dgm:pt>
    <dgm:pt modelId="{B22EE3B4-CEE2-4C8D-8FD6-D09DB401FA45}" type="pres">
      <dgm:prSet presAssocID="{1BE6A106-059B-440A-85A7-C72B5E0A7640}" presName="Name0" presStyleCnt="0">
        <dgm:presLayoutVars>
          <dgm:dir/>
          <dgm:resizeHandles val="exact"/>
        </dgm:presLayoutVars>
      </dgm:prSet>
      <dgm:spPr/>
    </dgm:pt>
    <dgm:pt modelId="{603BBBAC-1F19-4650-896B-9F8A8FCE3CE5}" type="pres">
      <dgm:prSet presAssocID="{1F23DF0C-A711-4B24-8E2F-A72C04FAE09E}" presName="node" presStyleLbl="node1" presStyleIdx="0" presStyleCnt="8">
        <dgm:presLayoutVars>
          <dgm:bulletEnabled val="1"/>
        </dgm:presLayoutVars>
      </dgm:prSet>
      <dgm:spPr/>
    </dgm:pt>
    <dgm:pt modelId="{2BFF6613-8A3F-4DB4-83FC-A5EE643AABFA}" type="pres">
      <dgm:prSet presAssocID="{ED585511-CB4D-4798-A9E1-2CB164227DDE}" presName="sibTrans" presStyleLbl="sibTrans1D1" presStyleIdx="0" presStyleCnt="7"/>
      <dgm:spPr/>
    </dgm:pt>
    <dgm:pt modelId="{E1335480-E68E-48D5-9870-285B07AD1080}" type="pres">
      <dgm:prSet presAssocID="{ED585511-CB4D-4798-A9E1-2CB164227DDE}" presName="connectorText" presStyleLbl="sibTrans1D1" presStyleIdx="0" presStyleCnt="7"/>
      <dgm:spPr/>
    </dgm:pt>
    <dgm:pt modelId="{3B224440-4389-47C9-950B-933EDC29F692}" type="pres">
      <dgm:prSet presAssocID="{4722A7C5-E3C3-42F0-995D-6159B336A918}" presName="node" presStyleLbl="node1" presStyleIdx="1" presStyleCnt="8">
        <dgm:presLayoutVars>
          <dgm:bulletEnabled val="1"/>
        </dgm:presLayoutVars>
      </dgm:prSet>
      <dgm:spPr/>
    </dgm:pt>
    <dgm:pt modelId="{8E960A4C-B217-46CA-A1EE-6DD7439AA5DC}" type="pres">
      <dgm:prSet presAssocID="{E208D16E-084C-4352-9FE7-811E08E435CA}" presName="sibTrans" presStyleLbl="sibTrans1D1" presStyleIdx="1" presStyleCnt="7"/>
      <dgm:spPr/>
    </dgm:pt>
    <dgm:pt modelId="{AE4CEAEC-8362-48A9-B4C8-500C51498452}" type="pres">
      <dgm:prSet presAssocID="{E208D16E-084C-4352-9FE7-811E08E435CA}" presName="connectorText" presStyleLbl="sibTrans1D1" presStyleIdx="1" presStyleCnt="7"/>
      <dgm:spPr/>
    </dgm:pt>
    <dgm:pt modelId="{09EF80E8-A100-4FE3-9867-4DD48346B301}" type="pres">
      <dgm:prSet presAssocID="{61BC911B-C764-48B7-A284-F12F0A926734}" presName="node" presStyleLbl="node1" presStyleIdx="2" presStyleCnt="8">
        <dgm:presLayoutVars>
          <dgm:bulletEnabled val="1"/>
        </dgm:presLayoutVars>
      </dgm:prSet>
      <dgm:spPr/>
    </dgm:pt>
    <dgm:pt modelId="{626F3E19-9790-4A69-8C83-82694CE399DC}" type="pres">
      <dgm:prSet presAssocID="{EFD5F502-0AA8-4C8B-8BC7-52428FEFE397}" presName="sibTrans" presStyleLbl="sibTrans1D1" presStyleIdx="2" presStyleCnt="7"/>
      <dgm:spPr/>
    </dgm:pt>
    <dgm:pt modelId="{F8935E5A-0531-4FBD-B0DB-1799787D0C09}" type="pres">
      <dgm:prSet presAssocID="{EFD5F502-0AA8-4C8B-8BC7-52428FEFE397}" presName="connectorText" presStyleLbl="sibTrans1D1" presStyleIdx="2" presStyleCnt="7"/>
      <dgm:spPr/>
    </dgm:pt>
    <dgm:pt modelId="{A7433723-7C01-4F6B-A592-725D18685DD3}" type="pres">
      <dgm:prSet presAssocID="{8ECAB6E3-7961-4A09-940D-E3E881959B2E}" presName="node" presStyleLbl="node1" presStyleIdx="3" presStyleCnt="8">
        <dgm:presLayoutVars>
          <dgm:bulletEnabled val="1"/>
        </dgm:presLayoutVars>
      </dgm:prSet>
      <dgm:spPr/>
    </dgm:pt>
    <dgm:pt modelId="{D3064A14-F20E-410E-B076-A7E5C8602F34}" type="pres">
      <dgm:prSet presAssocID="{FFA87F9D-6F65-45FF-8D4F-8CE31CA71432}" presName="sibTrans" presStyleLbl="sibTrans1D1" presStyleIdx="3" presStyleCnt="7"/>
      <dgm:spPr/>
    </dgm:pt>
    <dgm:pt modelId="{24EF4CA8-A12F-4386-8359-CC250B4C9CAC}" type="pres">
      <dgm:prSet presAssocID="{FFA87F9D-6F65-45FF-8D4F-8CE31CA71432}" presName="connectorText" presStyleLbl="sibTrans1D1" presStyleIdx="3" presStyleCnt="7"/>
      <dgm:spPr/>
    </dgm:pt>
    <dgm:pt modelId="{1AB939F5-DB22-4178-9CE5-41D24B368ECA}" type="pres">
      <dgm:prSet presAssocID="{DAE09BCA-BB39-4B02-8594-E54702EA5973}" presName="node" presStyleLbl="node1" presStyleIdx="4" presStyleCnt="8">
        <dgm:presLayoutVars>
          <dgm:bulletEnabled val="1"/>
        </dgm:presLayoutVars>
      </dgm:prSet>
      <dgm:spPr/>
    </dgm:pt>
    <dgm:pt modelId="{5CD222E5-128B-483D-A3C6-683D23098F77}" type="pres">
      <dgm:prSet presAssocID="{DAA1BB64-88AC-4C80-A1AD-35EE68402F0F}" presName="sibTrans" presStyleLbl="sibTrans1D1" presStyleIdx="4" presStyleCnt="7"/>
      <dgm:spPr/>
    </dgm:pt>
    <dgm:pt modelId="{6BE81013-DAD4-4DD6-A690-7AEB999BCDD3}" type="pres">
      <dgm:prSet presAssocID="{DAA1BB64-88AC-4C80-A1AD-35EE68402F0F}" presName="connectorText" presStyleLbl="sibTrans1D1" presStyleIdx="4" presStyleCnt="7"/>
      <dgm:spPr/>
    </dgm:pt>
    <dgm:pt modelId="{A1EF08D1-C83F-41AB-B057-C0411AE6BF8F}" type="pres">
      <dgm:prSet presAssocID="{5A6FE57E-FDCB-46FC-8699-304F3E451076}" presName="node" presStyleLbl="node1" presStyleIdx="5" presStyleCnt="8">
        <dgm:presLayoutVars>
          <dgm:bulletEnabled val="1"/>
        </dgm:presLayoutVars>
      </dgm:prSet>
      <dgm:spPr/>
    </dgm:pt>
    <dgm:pt modelId="{44EC7A5F-41FD-45BB-9B1B-DCC8F400CB66}" type="pres">
      <dgm:prSet presAssocID="{D6435729-EA8C-4D81-8D39-2D01315D9586}" presName="sibTrans" presStyleLbl="sibTrans1D1" presStyleIdx="5" presStyleCnt="7"/>
      <dgm:spPr/>
    </dgm:pt>
    <dgm:pt modelId="{ABA5EE75-57E0-4861-B8F0-7DBDF03E3DDB}" type="pres">
      <dgm:prSet presAssocID="{D6435729-EA8C-4D81-8D39-2D01315D9586}" presName="connectorText" presStyleLbl="sibTrans1D1" presStyleIdx="5" presStyleCnt="7"/>
      <dgm:spPr/>
    </dgm:pt>
    <dgm:pt modelId="{4485C74C-1724-496B-B408-F2DABA35CC76}" type="pres">
      <dgm:prSet presAssocID="{5CFA01AD-62A1-459C-8A34-2DEA07570BA5}" presName="node" presStyleLbl="node1" presStyleIdx="6" presStyleCnt="8">
        <dgm:presLayoutVars>
          <dgm:bulletEnabled val="1"/>
        </dgm:presLayoutVars>
      </dgm:prSet>
      <dgm:spPr/>
    </dgm:pt>
    <dgm:pt modelId="{A8C1F96F-DEF4-4674-9A27-9E5121451060}" type="pres">
      <dgm:prSet presAssocID="{F916909D-EAE0-465F-9024-4036D2BA3F2F}" presName="sibTrans" presStyleLbl="sibTrans1D1" presStyleIdx="6" presStyleCnt="7"/>
      <dgm:spPr/>
    </dgm:pt>
    <dgm:pt modelId="{A1D1962E-B1DD-4CCA-B27D-34A9DAEF9D65}" type="pres">
      <dgm:prSet presAssocID="{F916909D-EAE0-465F-9024-4036D2BA3F2F}" presName="connectorText" presStyleLbl="sibTrans1D1" presStyleIdx="6" presStyleCnt="7"/>
      <dgm:spPr/>
    </dgm:pt>
    <dgm:pt modelId="{1B1919D1-BA6D-437D-B84E-E45C2C0EC9AB}" type="pres">
      <dgm:prSet presAssocID="{E111FE88-D0C7-46E4-9059-D3FD37A7078B}" presName="node" presStyleLbl="node1" presStyleIdx="7" presStyleCnt="8">
        <dgm:presLayoutVars>
          <dgm:bulletEnabled val="1"/>
        </dgm:presLayoutVars>
      </dgm:prSet>
      <dgm:spPr/>
    </dgm:pt>
  </dgm:ptLst>
  <dgm:cxnLst>
    <dgm:cxn modelId="{3F80C500-B465-4E7D-9AED-4FAD6594C4F6}" type="presOf" srcId="{4722A7C5-E3C3-42F0-995D-6159B336A918}" destId="{3B224440-4389-47C9-950B-933EDC29F692}" srcOrd="0" destOrd="0" presId="urn:microsoft.com/office/officeart/2016/7/layout/RepeatingBendingProcessNew"/>
    <dgm:cxn modelId="{22763506-FB42-4133-AF99-DB2B20462AE2}" type="presOf" srcId="{EFD5F502-0AA8-4C8B-8BC7-52428FEFE397}" destId="{F8935E5A-0531-4FBD-B0DB-1799787D0C09}" srcOrd="1" destOrd="0" presId="urn:microsoft.com/office/officeart/2016/7/layout/RepeatingBendingProcessNew"/>
    <dgm:cxn modelId="{87FA6A15-C658-48B9-9C5D-A8C4A73B4C1B}" srcId="{1BE6A106-059B-440A-85A7-C72B5E0A7640}" destId="{61BC911B-C764-48B7-A284-F12F0A926734}" srcOrd="2" destOrd="0" parTransId="{B23D07ED-1F6C-4B30-9810-068F7D2A2015}" sibTransId="{EFD5F502-0AA8-4C8B-8BC7-52428FEFE397}"/>
    <dgm:cxn modelId="{5CD5F817-9DB5-47BB-A7BD-00AAA55FBA3D}" type="presOf" srcId="{61BC911B-C764-48B7-A284-F12F0A926734}" destId="{09EF80E8-A100-4FE3-9867-4DD48346B301}" srcOrd="0" destOrd="0" presId="urn:microsoft.com/office/officeart/2016/7/layout/RepeatingBendingProcessNew"/>
    <dgm:cxn modelId="{EA8DBF26-695F-4013-8CE3-0539E68653E3}" type="presOf" srcId="{E208D16E-084C-4352-9FE7-811E08E435CA}" destId="{8E960A4C-B217-46CA-A1EE-6DD7439AA5DC}" srcOrd="0" destOrd="0" presId="urn:microsoft.com/office/officeart/2016/7/layout/RepeatingBendingProcessNew"/>
    <dgm:cxn modelId="{A2C4172D-26A2-46F5-BDF3-B0E3466A416D}" type="presOf" srcId="{E208D16E-084C-4352-9FE7-811E08E435CA}" destId="{AE4CEAEC-8362-48A9-B4C8-500C51498452}" srcOrd="1" destOrd="0" presId="urn:microsoft.com/office/officeart/2016/7/layout/RepeatingBendingProcessNew"/>
    <dgm:cxn modelId="{9F016334-BC61-4BCA-B2D9-FDE86340766B}" type="presOf" srcId="{5CFA01AD-62A1-459C-8A34-2DEA07570BA5}" destId="{4485C74C-1724-496B-B408-F2DABA35CC76}" srcOrd="0" destOrd="0" presId="urn:microsoft.com/office/officeart/2016/7/layout/RepeatingBendingProcessNew"/>
    <dgm:cxn modelId="{7651E534-21FC-44D4-A331-869E159FB8E0}" srcId="{1BE6A106-059B-440A-85A7-C72B5E0A7640}" destId="{5CFA01AD-62A1-459C-8A34-2DEA07570BA5}" srcOrd="6" destOrd="0" parTransId="{71272688-A166-48F7-992E-499034D66EDD}" sibTransId="{F916909D-EAE0-465F-9024-4036D2BA3F2F}"/>
    <dgm:cxn modelId="{CCA62C3A-4338-494D-825F-7B2249EF4784}" type="presOf" srcId="{D6435729-EA8C-4D81-8D39-2D01315D9586}" destId="{44EC7A5F-41FD-45BB-9B1B-DCC8F400CB66}" srcOrd="0" destOrd="0" presId="urn:microsoft.com/office/officeart/2016/7/layout/RepeatingBendingProcessNew"/>
    <dgm:cxn modelId="{E3E04761-1921-43C3-853E-11B764AB1E19}" type="presOf" srcId="{F916909D-EAE0-465F-9024-4036D2BA3F2F}" destId="{A1D1962E-B1DD-4CCA-B27D-34A9DAEF9D65}" srcOrd="1" destOrd="0" presId="urn:microsoft.com/office/officeart/2016/7/layout/RepeatingBendingProcessNew"/>
    <dgm:cxn modelId="{FF4E6F41-479E-4173-B492-774613AA4183}" type="presOf" srcId="{5A6FE57E-FDCB-46FC-8699-304F3E451076}" destId="{A1EF08D1-C83F-41AB-B057-C0411AE6BF8F}" srcOrd="0" destOrd="0" presId="urn:microsoft.com/office/officeart/2016/7/layout/RepeatingBendingProcessNew"/>
    <dgm:cxn modelId="{ABBF6846-6206-4F4A-AB42-49386AA701D3}" type="presOf" srcId="{1F23DF0C-A711-4B24-8E2F-A72C04FAE09E}" destId="{603BBBAC-1F19-4650-896B-9F8A8FCE3CE5}" srcOrd="0" destOrd="0" presId="urn:microsoft.com/office/officeart/2016/7/layout/RepeatingBendingProcessNew"/>
    <dgm:cxn modelId="{362D8450-73F4-4B2D-8A03-76174A403549}" srcId="{1BE6A106-059B-440A-85A7-C72B5E0A7640}" destId="{4722A7C5-E3C3-42F0-995D-6159B336A918}" srcOrd="1" destOrd="0" parTransId="{63B22D7E-5C35-43A7-8889-47ADD9785F67}" sibTransId="{E208D16E-084C-4352-9FE7-811E08E435CA}"/>
    <dgm:cxn modelId="{46DF6D7B-43D0-44FF-A959-B2BB9350FD9A}" type="presOf" srcId="{E111FE88-D0C7-46E4-9059-D3FD37A7078B}" destId="{1B1919D1-BA6D-437D-B84E-E45C2C0EC9AB}" srcOrd="0" destOrd="0" presId="urn:microsoft.com/office/officeart/2016/7/layout/RepeatingBendingProcessNew"/>
    <dgm:cxn modelId="{E468707F-4789-4ADE-BA32-8866D1990527}" type="presOf" srcId="{FFA87F9D-6F65-45FF-8D4F-8CE31CA71432}" destId="{D3064A14-F20E-410E-B076-A7E5C8602F34}" srcOrd="0" destOrd="0" presId="urn:microsoft.com/office/officeart/2016/7/layout/RepeatingBendingProcessNew"/>
    <dgm:cxn modelId="{8AA6F682-A210-461B-A511-DBEB5B6B3AEE}" srcId="{1BE6A106-059B-440A-85A7-C72B5E0A7640}" destId="{E111FE88-D0C7-46E4-9059-D3FD37A7078B}" srcOrd="7" destOrd="0" parTransId="{DC852C64-043A-4318-B60A-0D3AC90CACE6}" sibTransId="{207CB8A1-FC91-48AE-A9D7-FC5C7EE4FE54}"/>
    <dgm:cxn modelId="{FD1C4D89-2990-4F05-9265-C9AF03831765}" type="presOf" srcId="{1BE6A106-059B-440A-85A7-C72B5E0A7640}" destId="{B22EE3B4-CEE2-4C8D-8FD6-D09DB401FA45}" srcOrd="0" destOrd="0" presId="urn:microsoft.com/office/officeart/2016/7/layout/RepeatingBendingProcessNew"/>
    <dgm:cxn modelId="{9BB0AE90-5B8A-44F8-8FC2-3DF1584DA4B0}" srcId="{1BE6A106-059B-440A-85A7-C72B5E0A7640}" destId="{DAE09BCA-BB39-4B02-8594-E54702EA5973}" srcOrd="4" destOrd="0" parTransId="{18BFE131-C0A9-4145-90B7-DB2EEF65CF61}" sibTransId="{DAA1BB64-88AC-4C80-A1AD-35EE68402F0F}"/>
    <dgm:cxn modelId="{04FA9C98-3C57-4D72-821A-7B17CAB428A9}" type="presOf" srcId="{ED585511-CB4D-4798-A9E1-2CB164227DDE}" destId="{2BFF6613-8A3F-4DB4-83FC-A5EE643AABFA}" srcOrd="0" destOrd="0" presId="urn:microsoft.com/office/officeart/2016/7/layout/RepeatingBendingProcessNew"/>
    <dgm:cxn modelId="{E6F401A8-73EC-4B2E-9AD3-86A416A65180}" type="presOf" srcId="{EFD5F502-0AA8-4C8B-8BC7-52428FEFE397}" destId="{626F3E19-9790-4A69-8C83-82694CE399DC}" srcOrd="0" destOrd="0" presId="urn:microsoft.com/office/officeart/2016/7/layout/RepeatingBendingProcessNew"/>
    <dgm:cxn modelId="{A4F4B5AE-CB7D-40F8-BA62-A5CEC515AA86}" srcId="{1BE6A106-059B-440A-85A7-C72B5E0A7640}" destId="{5A6FE57E-FDCB-46FC-8699-304F3E451076}" srcOrd="5" destOrd="0" parTransId="{65228A43-BB31-4DAC-AD08-0081901F1576}" sibTransId="{D6435729-EA8C-4D81-8D39-2D01315D9586}"/>
    <dgm:cxn modelId="{A358ABB1-DC7A-40EA-A0C4-CB415E1A3404}" type="presOf" srcId="{DAA1BB64-88AC-4C80-A1AD-35EE68402F0F}" destId="{5CD222E5-128B-483D-A3C6-683D23098F77}" srcOrd="0" destOrd="0" presId="urn:microsoft.com/office/officeart/2016/7/layout/RepeatingBendingProcessNew"/>
    <dgm:cxn modelId="{2BA7ADB3-C93A-47CA-82BB-15C0F672E03B}" type="presOf" srcId="{DAA1BB64-88AC-4C80-A1AD-35EE68402F0F}" destId="{6BE81013-DAD4-4DD6-A690-7AEB999BCDD3}" srcOrd="1" destOrd="0" presId="urn:microsoft.com/office/officeart/2016/7/layout/RepeatingBendingProcessNew"/>
    <dgm:cxn modelId="{349DF0C8-2A1D-47C0-971A-BAF9CE7139F5}" srcId="{1BE6A106-059B-440A-85A7-C72B5E0A7640}" destId="{1F23DF0C-A711-4B24-8E2F-A72C04FAE09E}" srcOrd="0" destOrd="0" parTransId="{B655F3E0-DD1A-403C-8307-A0141DACFF62}" sibTransId="{ED585511-CB4D-4798-A9E1-2CB164227DDE}"/>
    <dgm:cxn modelId="{85C568CA-1483-4BC1-9D5D-59F6EBE1060F}" type="presOf" srcId="{ED585511-CB4D-4798-A9E1-2CB164227DDE}" destId="{E1335480-E68E-48D5-9870-285B07AD1080}" srcOrd="1" destOrd="0" presId="urn:microsoft.com/office/officeart/2016/7/layout/RepeatingBendingProcessNew"/>
    <dgm:cxn modelId="{9C69DDDD-5523-44B0-BE2A-BEEDDFB5E305}" type="presOf" srcId="{FFA87F9D-6F65-45FF-8D4F-8CE31CA71432}" destId="{24EF4CA8-A12F-4386-8359-CC250B4C9CAC}" srcOrd="1" destOrd="0" presId="urn:microsoft.com/office/officeart/2016/7/layout/RepeatingBendingProcessNew"/>
    <dgm:cxn modelId="{CE1959EC-A9E4-45BA-8D77-EC5E9DF707A9}" type="presOf" srcId="{D6435729-EA8C-4D81-8D39-2D01315D9586}" destId="{ABA5EE75-57E0-4861-B8F0-7DBDF03E3DDB}" srcOrd="1" destOrd="0" presId="urn:microsoft.com/office/officeart/2016/7/layout/RepeatingBendingProcessNew"/>
    <dgm:cxn modelId="{EC6AA9EC-F465-4E26-B682-ADFDA8F60252}" type="presOf" srcId="{8ECAB6E3-7961-4A09-940D-E3E881959B2E}" destId="{A7433723-7C01-4F6B-A592-725D18685DD3}" srcOrd="0" destOrd="0" presId="urn:microsoft.com/office/officeart/2016/7/layout/RepeatingBendingProcessNew"/>
    <dgm:cxn modelId="{D1844CED-A12C-4961-ABFC-501F16CB6DC5}" srcId="{1BE6A106-059B-440A-85A7-C72B5E0A7640}" destId="{8ECAB6E3-7961-4A09-940D-E3E881959B2E}" srcOrd="3" destOrd="0" parTransId="{17339008-A611-4A7B-8802-F127544AD786}" sibTransId="{FFA87F9D-6F65-45FF-8D4F-8CE31CA71432}"/>
    <dgm:cxn modelId="{701FE7F7-36EC-4208-8F0E-BE58636CF532}" type="presOf" srcId="{F916909D-EAE0-465F-9024-4036D2BA3F2F}" destId="{A8C1F96F-DEF4-4674-9A27-9E5121451060}" srcOrd="0" destOrd="0" presId="urn:microsoft.com/office/officeart/2016/7/layout/RepeatingBendingProcessNew"/>
    <dgm:cxn modelId="{2A2D47FB-6D4D-4FBC-8AE5-D1B01589D7D0}" type="presOf" srcId="{DAE09BCA-BB39-4B02-8594-E54702EA5973}" destId="{1AB939F5-DB22-4178-9CE5-41D24B368ECA}" srcOrd="0" destOrd="0" presId="urn:microsoft.com/office/officeart/2016/7/layout/RepeatingBendingProcessNew"/>
    <dgm:cxn modelId="{8A713AC7-A9A1-4043-AFF2-0D20B6E9926B}" type="presParOf" srcId="{B22EE3B4-CEE2-4C8D-8FD6-D09DB401FA45}" destId="{603BBBAC-1F19-4650-896B-9F8A8FCE3CE5}" srcOrd="0" destOrd="0" presId="urn:microsoft.com/office/officeart/2016/7/layout/RepeatingBendingProcessNew"/>
    <dgm:cxn modelId="{2541429D-EA99-4252-9EE9-8084BD2E50C8}" type="presParOf" srcId="{B22EE3B4-CEE2-4C8D-8FD6-D09DB401FA45}" destId="{2BFF6613-8A3F-4DB4-83FC-A5EE643AABFA}" srcOrd="1" destOrd="0" presId="urn:microsoft.com/office/officeart/2016/7/layout/RepeatingBendingProcessNew"/>
    <dgm:cxn modelId="{E2FBD06E-F1CC-4B77-957F-E33A7AAE0700}" type="presParOf" srcId="{2BFF6613-8A3F-4DB4-83FC-A5EE643AABFA}" destId="{E1335480-E68E-48D5-9870-285B07AD1080}" srcOrd="0" destOrd="0" presId="urn:microsoft.com/office/officeart/2016/7/layout/RepeatingBendingProcessNew"/>
    <dgm:cxn modelId="{166B39BD-0858-4045-BED2-8A94FA972D5C}" type="presParOf" srcId="{B22EE3B4-CEE2-4C8D-8FD6-D09DB401FA45}" destId="{3B224440-4389-47C9-950B-933EDC29F692}" srcOrd="2" destOrd="0" presId="urn:microsoft.com/office/officeart/2016/7/layout/RepeatingBendingProcessNew"/>
    <dgm:cxn modelId="{FE87BD8C-CB07-463E-B51A-4962C67670CE}" type="presParOf" srcId="{B22EE3B4-CEE2-4C8D-8FD6-D09DB401FA45}" destId="{8E960A4C-B217-46CA-A1EE-6DD7439AA5DC}" srcOrd="3" destOrd="0" presId="urn:microsoft.com/office/officeart/2016/7/layout/RepeatingBendingProcessNew"/>
    <dgm:cxn modelId="{E4FD402C-430A-4931-8E1E-6FD57820BEFB}" type="presParOf" srcId="{8E960A4C-B217-46CA-A1EE-6DD7439AA5DC}" destId="{AE4CEAEC-8362-48A9-B4C8-500C51498452}" srcOrd="0" destOrd="0" presId="urn:microsoft.com/office/officeart/2016/7/layout/RepeatingBendingProcessNew"/>
    <dgm:cxn modelId="{EC599062-3965-4CE5-A780-C60E5F9313A5}" type="presParOf" srcId="{B22EE3B4-CEE2-4C8D-8FD6-D09DB401FA45}" destId="{09EF80E8-A100-4FE3-9867-4DD48346B301}" srcOrd="4" destOrd="0" presId="urn:microsoft.com/office/officeart/2016/7/layout/RepeatingBendingProcessNew"/>
    <dgm:cxn modelId="{22429756-81BA-4879-A6E4-6B90416D6B9E}" type="presParOf" srcId="{B22EE3B4-CEE2-4C8D-8FD6-D09DB401FA45}" destId="{626F3E19-9790-4A69-8C83-82694CE399DC}" srcOrd="5" destOrd="0" presId="urn:microsoft.com/office/officeart/2016/7/layout/RepeatingBendingProcessNew"/>
    <dgm:cxn modelId="{790F7C2A-D144-47B8-A34A-5A56F183218F}" type="presParOf" srcId="{626F3E19-9790-4A69-8C83-82694CE399DC}" destId="{F8935E5A-0531-4FBD-B0DB-1799787D0C09}" srcOrd="0" destOrd="0" presId="urn:microsoft.com/office/officeart/2016/7/layout/RepeatingBendingProcessNew"/>
    <dgm:cxn modelId="{C83AB90B-30EF-4C31-8E70-E595BD3C72FC}" type="presParOf" srcId="{B22EE3B4-CEE2-4C8D-8FD6-D09DB401FA45}" destId="{A7433723-7C01-4F6B-A592-725D18685DD3}" srcOrd="6" destOrd="0" presId="urn:microsoft.com/office/officeart/2016/7/layout/RepeatingBendingProcessNew"/>
    <dgm:cxn modelId="{44CE389D-3F51-4F22-AA27-EB8FCA51D13A}" type="presParOf" srcId="{B22EE3B4-CEE2-4C8D-8FD6-D09DB401FA45}" destId="{D3064A14-F20E-410E-B076-A7E5C8602F34}" srcOrd="7" destOrd="0" presId="urn:microsoft.com/office/officeart/2016/7/layout/RepeatingBendingProcessNew"/>
    <dgm:cxn modelId="{D41F05DA-20A5-40DC-9877-0726B9A2EEB1}" type="presParOf" srcId="{D3064A14-F20E-410E-B076-A7E5C8602F34}" destId="{24EF4CA8-A12F-4386-8359-CC250B4C9CAC}" srcOrd="0" destOrd="0" presId="urn:microsoft.com/office/officeart/2016/7/layout/RepeatingBendingProcessNew"/>
    <dgm:cxn modelId="{BB8B1516-6D12-40A2-BA05-BB69E2626071}" type="presParOf" srcId="{B22EE3B4-CEE2-4C8D-8FD6-D09DB401FA45}" destId="{1AB939F5-DB22-4178-9CE5-41D24B368ECA}" srcOrd="8" destOrd="0" presId="urn:microsoft.com/office/officeart/2016/7/layout/RepeatingBendingProcessNew"/>
    <dgm:cxn modelId="{4EE9FA6D-928D-41BA-ACD7-B40788BDC570}" type="presParOf" srcId="{B22EE3B4-CEE2-4C8D-8FD6-D09DB401FA45}" destId="{5CD222E5-128B-483D-A3C6-683D23098F77}" srcOrd="9" destOrd="0" presId="urn:microsoft.com/office/officeart/2016/7/layout/RepeatingBendingProcessNew"/>
    <dgm:cxn modelId="{A66B8BAC-869D-4B0B-9E40-5A2A7F6A73A1}" type="presParOf" srcId="{5CD222E5-128B-483D-A3C6-683D23098F77}" destId="{6BE81013-DAD4-4DD6-A690-7AEB999BCDD3}" srcOrd="0" destOrd="0" presId="urn:microsoft.com/office/officeart/2016/7/layout/RepeatingBendingProcessNew"/>
    <dgm:cxn modelId="{F77DEAEB-DD35-4151-B5FF-5FAF41265C11}" type="presParOf" srcId="{B22EE3B4-CEE2-4C8D-8FD6-D09DB401FA45}" destId="{A1EF08D1-C83F-41AB-B057-C0411AE6BF8F}" srcOrd="10" destOrd="0" presId="urn:microsoft.com/office/officeart/2016/7/layout/RepeatingBendingProcessNew"/>
    <dgm:cxn modelId="{34284463-80FF-4A7E-8002-1AE4E9AD0300}" type="presParOf" srcId="{B22EE3B4-CEE2-4C8D-8FD6-D09DB401FA45}" destId="{44EC7A5F-41FD-45BB-9B1B-DCC8F400CB66}" srcOrd="11" destOrd="0" presId="urn:microsoft.com/office/officeart/2016/7/layout/RepeatingBendingProcessNew"/>
    <dgm:cxn modelId="{F1F1CD9F-EC98-45F5-B944-14358D82ADD1}" type="presParOf" srcId="{44EC7A5F-41FD-45BB-9B1B-DCC8F400CB66}" destId="{ABA5EE75-57E0-4861-B8F0-7DBDF03E3DDB}" srcOrd="0" destOrd="0" presId="urn:microsoft.com/office/officeart/2016/7/layout/RepeatingBendingProcessNew"/>
    <dgm:cxn modelId="{EAF2C89D-5DEF-4520-AD69-DC3D9F735359}" type="presParOf" srcId="{B22EE3B4-CEE2-4C8D-8FD6-D09DB401FA45}" destId="{4485C74C-1724-496B-B408-F2DABA35CC76}" srcOrd="12" destOrd="0" presId="urn:microsoft.com/office/officeart/2016/7/layout/RepeatingBendingProcessNew"/>
    <dgm:cxn modelId="{CDE5CF03-354C-48E0-9192-328914D62580}" type="presParOf" srcId="{B22EE3B4-CEE2-4C8D-8FD6-D09DB401FA45}" destId="{A8C1F96F-DEF4-4674-9A27-9E5121451060}" srcOrd="13" destOrd="0" presId="urn:microsoft.com/office/officeart/2016/7/layout/RepeatingBendingProcessNew"/>
    <dgm:cxn modelId="{E423DA02-54D1-4E17-83F9-7E29F3FDB25A}" type="presParOf" srcId="{A8C1F96F-DEF4-4674-9A27-9E5121451060}" destId="{A1D1962E-B1DD-4CCA-B27D-34A9DAEF9D65}" srcOrd="0" destOrd="0" presId="urn:microsoft.com/office/officeart/2016/7/layout/RepeatingBendingProcessNew"/>
    <dgm:cxn modelId="{E28DD331-F64D-4254-B073-30A6F75624AA}" type="presParOf" srcId="{B22EE3B4-CEE2-4C8D-8FD6-D09DB401FA45}" destId="{1B1919D1-BA6D-437D-B84E-E45C2C0EC9AB}"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F6613-8A3F-4DB4-83FC-A5EE643AABFA}">
      <dsp:nvSpPr>
        <dsp:cNvPr id="0" name=""/>
        <dsp:cNvSpPr/>
      </dsp:nvSpPr>
      <dsp:spPr>
        <a:xfrm>
          <a:off x="2143996" y="957645"/>
          <a:ext cx="462472" cy="91440"/>
        </a:xfrm>
        <a:custGeom>
          <a:avLst/>
          <a:gdLst/>
          <a:ahLst/>
          <a:cxnLst/>
          <a:rect l="0" t="0" r="0" b="0"/>
          <a:pathLst>
            <a:path>
              <a:moveTo>
                <a:pt x="0" y="45720"/>
              </a:moveTo>
              <a:lnTo>
                <a:pt x="46247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2905" y="1000899"/>
        <a:ext cx="24653" cy="4930"/>
      </dsp:txXfrm>
    </dsp:sp>
    <dsp:sp modelId="{603BBBAC-1F19-4650-896B-9F8A8FCE3CE5}">
      <dsp:nvSpPr>
        <dsp:cNvPr id="0" name=""/>
        <dsp:cNvSpPr/>
      </dsp:nvSpPr>
      <dsp:spPr>
        <a:xfrm>
          <a:off x="2001" y="360226"/>
          <a:ext cx="2143794" cy="12862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Introductions</a:t>
          </a:r>
        </a:p>
      </dsp:txBody>
      <dsp:txXfrm>
        <a:off x="2001" y="360226"/>
        <a:ext cx="2143794" cy="1286276"/>
      </dsp:txXfrm>
    </dsp:sp>
    <dsp:sp modelId="{8E960A4C-B217-46CA-A1EE-6DD7439AA5DC}">
      <dsp:nvSpPr>
        <dsp:cNvPr id="0" name=""/>
        <dsp:cNvSpPr/>
      </dsp:nvSpPr>
      <dsp:spPr>
        <a:xfrm>
          <a:off x="4780863" y="957645"/>
          <a:ext cx="462472" cy="91440"/>
        </a:xfrm>
        <a:custGeom>
          <a:avLst/>
          <a:gdLst/>
          <a:ahLst/>
          <a:cxnLst/>
          <a:rect l="0" t="0" r="0" b="0"/>
          <a:pathLst>
            <a:path>
              <a:moveTo>
                <a:pt x="0" y="45720"/>
              </a:moveTo>
              <a:lnTo>
                <a:pt x="46247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99773" y="1000899"/>
        <a:ext cx="24653" cy="4930"/>
      </dsp:txXfrm>
    </dsp:sp>
    <dsp:sp modelId="{3B224440-4389-47C9-950B-933EDC29F692}">
      <dsp:nvSpPr>
        <dsp:cNvPr id="0" name=""/>
        <dsp:cNvSpPr/>
      </dsp:nvSpPr>
      <dsp:spPr>
        <a:xfrm>
          <a:off x="2638868" y="360226"/>
          <a:ext cx="2143794" cy="12862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Safety Moment</a:t>
          </a:r>
        </a:p>
      </dsp:txBody>
      <dsp:txXfrm>
        <a:off x="2638868" y="360226"/>
        <a:ext cx="2143794" cy="1286276"/>
      </dsp:txXfrm>
    </dsp:sp>
    <dsp:sp modelId="{626F3E19-9790-4A69-8C83-82694CE399DC}">
      <dsp:nvSpPr>
        <dsp:cNvPr id="0" name=""/>
        <dsp:cNvSpPr/>
      </dsp:nvSpPr>
      <dsp:spPr>
        <a:xfrm>
          <a:off x="7417731" y="957645"/>
          <a:ext cx="462472" cy="91440"/>
        </a:xfrm>
        <a:custGeom>
          <a:avLst/>
          <a:gdLst/>
          <a:ahLst/>
          <a:cxnLst/>
          <a:rect l="0" t="0" r="0" b="0"/>
          <a:pathLst>
            <a:path>
              <a:moveTo>
                <a:pt x="0" y="45720"/>
              </a:moveTo>
              <a:lnTo>
                <a:pt x="46247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636640" y="1000899"/>
        <a:ext cx="24653" cy="4930"/>
      </dsp:txXfrm>
    </dsp:sp>
    <dsp:sp modelId="{09EF80E8-A100-4FE3-9867-4DD48346B301}">
      <dsp:nvSpPr>
        <dsp:cNvPr id="0" name=""/>
        <dsp:cNvSpPr/>
      </dsp:nvSpPr>
      <dsp:spPr>
        <a:xfrm>
          <a:off x="5275736" y="360226"/>
          <a:ext cx="2143794" cy="12862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Demand Forecast</a:t>
          </a:r>
        </a:p>
      </dsp:txBody>
      <dsp:txXfrm>
        <a:off x="5275736" y="360226"/>
        <a:ext cx="2143794" cy="1286276"/>
      </dsp:txXfrm>
    </dsp:sp>
    <dsp:sp modelId="{D3064A14-F20E-410E-B076-A7E5C8602F34}">
      <dsp:nvSpPr>
        <dsp:cNvPr id="0" name=""/>
        <dsp:cNvSpPr/>
      </dsp:nvSpPr>
      <dsp:spPr>
        <a:xfrm>
          <a:off x="1073898" y="1644703"/>
          <a:ext cx="7910602" cy="462472"/>
        </a:xfrm>
        <a:custGeom>
          <a:avLst/>
          <a:gdLst/>
          <a:ahLst/>
          <a:cxnLst/>
          <a:rect l="0" t="0" r="0" b="0"/>
          <a:pathLst>
            <a:path>
              <a:moveTo>
                <a:pt x="7910602" y="0"/>
              </a:moveTo>
              <a:lnTo>
                <a:pt x="7910602" y="248336"/>
              </a:lnTo>
              <a:lnTo>
                <a:pt x="0" y="248336"/>
              </a:lnTo>
              <a:lnTo>
                <a:pt x="0" y="46247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1051" y="1873474"/>
        <a:ext cx="396297" cy="4930"/>
      </dsp:txXfrm>
    </dsp:sp>
    <dsp:sp modelId="{A7433723-7C01-4F6B-A592-725D18685DD3}">
      <dsp:nvSpPr>
        <dsp:cNvPr id="0" name=""/>
        <dsp:cNvSpPr/>
      </dsp:nvSpPr>
      <dsp:spPr>
        <a:xfrm>
          <a:off x="7912603" y="360226"/>
          <a:ext cx="2143794" cy="12862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Avoided Cost</a:t>
          </a:r>
        </a:p>
      </dsp:txBody>
      <dsp:txXfrm>
        <a:off x="7912603" y="360226"/>
        <a:ext cx="2143794" cy="1286276"/>
      </dsp:txXfrm>
    </dsp:sp>
    <dsp:sp modelId="{5CD222E5-128B-483D-A3C6-683D23098F77}">
      <dsp:nvSpPr>
        <dsp:cNvPr id="0" name=""/>
        <dsp:cNvSpPr/>
      </dsp:nvSpPr>
      <dsp:spPr>
        <a:xfrm>
          <a:off x="2143996" y="2736994"/>
          <a:ext cx="462472" cy="91440"/>
        </a:xfrm>
        <a:custGeom>
          <a:avLst/>
          <a:gdLst/>
          <a:ahLst/>
          <a:cxnLst/>
          <a:rect l="0" t="0" r="0" b="0"/>
          <a:pathLst>
            <a:path>
              <a:moveTo>
                <a:pt x="0" y="45720"/>
              </a:moveTo>
              <a:lnTo>
                <a:pt x="46247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62905" y="2780249"/>
        <a:ext cx="24653" cy="4930"/>
      </dsp:txXfrm>
    </dsp:sp>
    <dsp:sp modelId="{1AB939F5-DB22-4178-9CE5-41D24B368ECA}">
      <dsp:nvSpPr>
        <dsp:cNvPr id="0" name=""/>
        <dsp:cNvSpPr/>
      </dsp:nvSpPr>
      <dsp:spPr>
        <a:xfrm>
          <a:off x="2001" y="2139576"/>
          <a:ext cx="2143794" cy="12862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Demand Side Management</a:t>
          </a:r>
        </a:p>
      </dsp:txBody>
      <dsp:txXfrm>
        <a:off x="2001" y="2139576"/>
        <a:ext cx="2143794" cy="1286276"/>
      </dsp:txXfrm>
    </dsp:sp>
    <dsp:sp modelId="{44EC7A5F-41FD-45BB-9B1B-DCC8F400CB66}">
      <dsp:nvSpPr>
        <dsp:cNvPr id="0" name=""/>
        <dsp:cNvSpPr/>
      </dsp:nvSpPr>
      <dsp:spPr>
        <a:xfrm>
          <a:off x="4780863" y="2736994"/>
          <a:ext cx="462472" cy="91440"/>
        </a:xfrm>
        <a:custGeom>
          <a:avLst/>
          <a:gdLst/>
          <a:ahLst/>
          <a:cxnLst/>
          <a:rect l="0" t="0" r="0" b="0"/>
          <a:pathLst>
            <a:path>
              <a:moveTo>
                <a:pt x="0" y="45720"/>
              </a:moveTo>
              <a:lnTo>
                <a:pt x="46247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99773" y="2780249"/>
        <a:ext cx="24653" cy="4930"/>
      </dsp:txXfrm>
    </dsp:sp>
    <dsp:sp modelId="{A1EF08D1-C83F-41AB-B057-C0411AE6BF8F}">
      <dsp:nvSpPr>
        <dsp:cNvPr id="0" name=""/>
        <dsp:cNvSpPr/>
      </dsp:nvSpPr>
      <dsp:spPr>
        <a:xfrm>
          <a:off x="2638868" y="2139576"/>
          <a:ext cx="2143794" cy="12862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Environmental Policy</a:t>
          </a:r>
        </a:p>
      </dsp:txBody>
      <dsp:txXfrm>
        <a:off x="2638868" y="2139576"/>
        <a:ext cx="2143794" cy="1286276"/>
      </dsp:txXfrm>
    </dsp:sp>
    <dsp:sp modelId="{A8C1F96F-DEF4-4674-9A27-9E5121451060}">
      <dsp:nvSpPr>
        <dsp:cNvPr id="0" name=""/>
        <dsp:cNvSpPr/>
      </dsp:nvSpPr>
      <dsp:spPr>
        <a:xfrm>
          <a:off x="7417731" y="2736994"/>
          <a:ext cx="462472" cy="91440"/>
        </a:xfrm>
        <a:custGeom>
          <a:avLst/>
          <a:gdLst/>
          <a:ahLst/>
          <a:cxnLst/>
          <a:rect l="0" t="0" r="0" b="0"/>
          <a:pathLst>
            <a:path>
              <a:moveTo>
                <a:pt x="0" y="45720"/>
              </a:moveTo>
              <a:lnTo>
                <a:pt x="46247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636640" y="2780249"/>
        <a:ext cx="24653" cy="4930"/>
      </dsp:txXfrm>
    </dsp:sp>
    <dsp:sp modelId="{4485C74C-1724-496B-B408-F2DABA35CC76}">
      <dsp:nvSpPr>
        <dsp:cNvPr id="0" name=""/>
        <dsp:cNvSpPr/>
      </dsp:nvSpPr>
      <dsp:spPr>
        <a:xfrm>
          <a:off x="5275736" y="2139576"/>
          <a:ext cx="2143794" cy="12862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Final Results</a:t>
          </a:r>
        </a:p>
      </dsp:txBody>
      <dsp:txXfrm>
        <a:off x="5275736" y="2139576"/>
        <a:ext cx="2143794" cy="1286276"/>
      </dsp:txXfrm>
    </dsp:sp>
    <dsp:sp modelId="{1B1919D1-BA6D-437D-B84E-E45C2C0EC9AB}">
      <dsp:nvSpPr>
        <dsp:cNvPr id="0" name=""/>
        <dsp:cNvSpPr/>
      </dsp:nvSpPr>
      <dsp:spPr>
        <a:xfrm>
          <a:off x="7912603" y="2139576"/>
          <a:ext cx="2143794" cy="12862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Next Steps</a:t>
          </a:r>
        </a:p>
      </dsp:txBody>
      <dsp:txXfrm>
        <a:off x="7912603" y="2139576"/>
        <a:ext cx="2143794" cy="128627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7B9429-0BBF-4A15-8F9A-F3695211EC4C}" type="datetimeFigureOut">
              <a:rPr lang="en-US" smtClean="0"/>
              <a:t>6/1/2023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D0F3A7-29AF-40BF-809C-6D5F09107384}" type="slidenum">
              <a:rPr lang="en-US" smtClean="0"/>
              <a:t>‹#›</a:t>
            </a:fld>
            <a:endParaRPr lang="en-US"/>
          </a:p>
        </p:txBody>
      </p:sp>
    </p:spTree>
    <p:extLst>
      <p:ext uri="{BB962C8B-B14F-4D97-AF65-F5344CB8AC3E}">
        <p14:creationId xmlns:p14="http://schemas.microsoft.com/office/powerpoint/2010/main" val="254069511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8074-97E9-4734-AC0F-ED4F4D06E675}"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528DD-485B-4383-8AEF-0EFA343DCEAA}" type="slidenum">
              <a:rPr lang="en-US" smtClean="0"/>
              <a:t>‹#›</a:t>
            </a:fld>
            <a:endParaRPr lang="en-US"/>
          </a:p>
        </p:txBody>
      </p:sp>
    </p:spTree>
    <p:extLst>
      <p:ext uri="{BB962C8B-B14F-4D97-AF65-F5344CB8AC3E}">
        <p14:creationId xmlns:p14="http://schemas.microsoft.com/office/powerpoint/2010/main" val="26533696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55590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20273F2-C52D-9D74-0DE1-0DF0022484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E8FEFEE-8852-2FB9-2B2E-BC4CAD30EA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a:p>
        </p:txBody>
      </p:sp>
      <p:sp>
        <p:nvSpPr>
          <p:cNvPr id="44036" name="Slide Number Placeholder 3">
            <a:extLst>
              <a:ext uri="{FF2B5EF4-FFF2-40B4-BE49-F238E27FC236}">
                <a16:creationId xmlns:a16="http://schemas.microsoft.com/office/drawing/2014/main" id="{B9EFB877-BE1B-F356-F76B-DBB67F6AB1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C8F502-2AFD-427B-AEDB-DC7B24A89E3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Weigh in</a:t>
            </a:r>
          </a:p>
        </p:txBody>
      </p:sp>
    </p:spTree>
    <p:extLst>
      <p:ext uri="{BB962C8B-B14F-4D97-AF65-F5344CB8AC3E}">
        <p14:creationId xmlns:p14="http://schemas.microsoft.com/office/powerpoint/2010/main" val="268000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Abbie Weigh in</a:t>
            </a:r>
          </a:p>
        </p:txBody>
      </p:sp>
    </p:spTree>
    <p:extLst>
      <p:ext uri="{BB962C8B-B14F-4D97-AF65-F5344CB8AC3E}">
        <p14:creationId xmlns:p14="http://schemas.microsoft.com/office/powerpoint/2010/main" val="3964288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comparison with the overall program targets, if we reduce emissions commensurate with the decline in our no cost allowance allocations, this equates to a 98.4% reduction from the baseline. </a:t>
            </a:r>
          </a:p>
        </p:txBody>
      </p:sp>
    </p:spTree>
    <p:extLst>
      <p:ext uri="{BB962C8B-B14F-4D97-AF65-F5344CB8AC3E}">
        <p14:creationId xmlns:p14="http://schemas.microsoft.com/office/powerpoint/2010/main" val="1280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696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5ECF09-0AC7-4E2F-A923-EE4B6F4A65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4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45615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3927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0074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6153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Times New Roman" panose="02020603050405020304" pitchFamily="18" charset="0"/>
              </a:rPr>
              <a:t>Cascade IRP Recessed Open meeting script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Good morning, Welcome everyone – we are going to be hearing from Cascade Natural Gas momentarily about their 2023 Integrated Resource Plan.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My name is Byron Harmon, staff lead on this docket.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I will try to keep my overview brief: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Cascade filed their work plan in February of 2022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The company held six work groups from March of 2022 through February of 2023 and completed their draft in December.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Cascade filed their final IRP in February of 2023.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The 2023 IRP brings many changes from the previous IRP.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These include climate change modeling, RNG resources for the voluntary RNG program, a new optimization software, PLEXOS, analysis regarding the CCA, and hydrogen fuel blending.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Staff’s extensive comments prompted further conversations between Staff and Cascade that has resulted in pledges for increased direct and routine communication for future IRP processes.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a:solidFill>
                  <a:srgbClr val="000000"/>
                </a:solidFill>
                <a:effectLst/>
                <a:latin typeface="Times New Roman" panose="02020603050405020304" pitchFamily="18" charset="0"/>
              </a:rPr>
              <a:t>Next, I will Invite Cascade staff to introduce themselves and hand the reins over to Cascade for their presentation </a:t>
            </a:r>
            <a:endParaRPr lang="en-US" b="0" i="0">
              <a:solidFill>
                <a:srgbClr val="000000"/>
              </a:solidFill>
              <a:effectLst/>
              <a:latin typeface="Segoe UI" panose="020B0502040204020203" pitchFamily="34" charset="0"/>
            </a:endParaRPr>
          </a:p>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52757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6171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5ECF09-0AC7-4E2F-A923-EE4B6F4A65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5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a:t>
            </a:fld>
            <a:endParaRPr lang="en-US" dirty="0"/>
          </a:p>
        </p:txBody>
      </p:sp>
    </p:spTree>
    <p:extLst>
      <p:ext uri="{BB962C8B-B14F-4D97-AF65-F5344CB8AC3E}">
        <p14:creationId xmlns:p14="http://schemas.microsoft.com/office/powerpoint/2010/main" val="201665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a:t>
            </a:fld>
            <a:endParaRPr lang="en-US" dirty="0"/>
          </a:p>
        </p:txBody>
      </p:sp>
    </p:spTree>
    <p:extLst>
      <p:ext uri="{BB962C8B-B14F-4D97-AF65-F5344CB8AC3E}">
        <p14:creationId xmlns:p14="http://schemas.microsoft.com/office/powerpoint/2010/main" val="1348842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3A25454-544D-AFA9-8302-DBBCD54F08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C077EE5-F31B-6950-0216-973163EE8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a:extLst>
              <a:ext uri="{FF2B5EF4-FFF2-40B4-BE49-F238E27FC236}">
                <a16:creationId xmlns:a16="http://schemas.microsoft.com/office/drawing/2014/main" id="{F25F2C3D-ED69-7F25-4D4A-C3EC4619E5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E85DF1-1BF3-4398-B47F-32732AA46F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 Title</a:t>
            </a:r>
          </a:p>
          <a:p>
            <a:r>
              <a:rPr lang="en-US"/>
              <a:t>Date</a:t>
            </a:r>
          </a:p>
        </p:txBody>
      </p:sp>
      <p:sp>
        <p:nvSpPr>
          <p:cNvPr id="4" name="Date Placeholder 3"/>
          <p:cNvSpPr>
            <a:spLocks noGrp="1"/>
          </p:cNvSpPr>
          <p:nvPr>
            <p:ph type="dt" sz="half" idx="10"/>
          </p:nvPr>
        </p:nvSpPr>
        <p:spPr/>
        <p:txBody>
          <a:bodyPr/>
          <a:lstStyle/>
          <a:p>
            <a:fld id="{5151A739-34FF-4324-A8B5-A09AC28BBE5E}" type="datetime1">
              <a:rPr lang="en-US" smtClean="0"/>
              <a:t>6/1/2023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61453" y="-311"/>
            <a:ext cx="3869094" cy="2583694"/>
          </a:xfrm>
          <a:prstGeom prst="rect">
            <a:avLst/>
          </a:prstGeom>
        </p:spPr>
      </p:pic>
    </p:spTree>
    <p:extLst>
      <p:ext uri="{BB962C8B-B14F-4D97-AF65-F5344CB8AC3E}">
        <p14:creationId xmlns:p14="http://schemas.microsoft.com/office/powerpoint/2010/main" val="175853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9542D-B616-4311-843D-1B7B1B587587}" type="datetime1">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80971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1A6A1-68AF-4AC2-A229-9E2F406BD753}" type="datetime1">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426713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1095BF-C400-144F-AAB3-BAFF23AC6A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27859" cy="5471533"/>
          </a:xfrm>
          <a:prstGeom prst="rect">
            <a:avLst/>
          </a:prstGeom>
        </p:spPr>
      </p:pic>
      <p:pic>
        <p:nvPicPr>
          <p:cNvPr id="8" name="Picture 7">
            <a:extLst>
              <a:ext uri="{FF2B5EF4-FFF2-40B4-BE49-F238E27FC236}">
                <a16:creationId xmlns:a16="http://schemas.microsoft.com/office/drawing/2014/main" id="{35881406-22DF-1746-A9B7-A8FA456D2C82}"/>
              </a:ext>
            </a:extLst>
          </p:cNvPr>
          <p:cNvPicPr>
            <a:picLocks noChangeAspect="1"/>
          </p:cNvPicPr>
          <p:nvPr userDrawn="1"/>
        </p:nvPicPr>
        <p:blipFill>
          <a:blip r:embed="rId3">
            <a:alphaModFix/>
          </a:blip>
          <a:stretch>
            <a:fillRect/>
          </a:stretch>
        </p:blipFill>
        <p:spPr>
          <a:xfrm>
            <a:off x="-13928" y="0"/>
            <a:ext cx="12241787" cy="485986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9C473AF2-EC53-9F48-8D2B-148B5DF648FB}"/>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15732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D16802-213A-3C41-BC76-2D80588BFC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59" y="-3"/>
            <a:ext cx="12253885" cy="5471536"/>
          </a:xfrm>
          <a:prstGeom prst="rect">
            <a:avLst/>
          </a:prstGeom>
        </p:spPr>
      </p:pic>
      <p:pic>
        <p:nvPicPr>
          <p:cNvPr id="12" name="Picture 11">
            <a:extLst>
              <a:ext uri="{FF2B5EF4-FFF2-40B4-BE49-F238E27FC236}">
                <a16:creationId xmlns:a16="http://schemas.microsoft.com/office/drawing/2014/main" id="{CAFB218E-D4F7-954C-9AAA-C5CA1A066A8D}"/>
              </a:ext>
            </a:extLst>
          </p:cNvPr>
          <p:cNvPicPr>
            <a:picLocks noChangeAspect="1"/>
          </p:cNvPicPr>
          <p:nvPr userDrawn="1"/>
        </p:nvPicPr>
        <p:blipFill>
          <a:blip r:embed="rId3">
            <a:alphaModFix/>
          </a:blip>
          <a:stretch>
            <a:fillRect/>
          </a:stretch>
        </p:blipFill>
        <p:spPr>
          <a:xfrm>
            <a:off x="-35859" y="-3"/>
            <a:ext cx="12253885" cy="4202656"/>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89EC50F6-D947-B248-A6AB-D0F929329ED9}"/>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9899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D8B128-2A6C-A449-85E4-A6B94C4D90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471533"/>
          </a:xfrm>
          <a:prstGeom prst="rect">
            <a:avLst/>
          </a:prstGeom>
        </p:spPr>
      </p:pic>
      <p:pic>
        <p:nvPicPr>
          <p:cNvPr id="12" name="Picture 11">
            <a:extLst>
              <a:ext uri="{FF2B5EF4-FFF2-40B4-BE49-F238E27FC236}">
                <a16:creationId xmlns:a16="http://schemas.microsoft.com/office/drawing/2014/main" id="{57EDE084-14E9-3C46-A111-4E12FC218FC2}"/>
              </a:ext>
            </a:extLst>
          </p:cNvPr>
          <p:cNvPicPr>
            <a:picLocks noChangeAspect="1"/>
          </p:cNvPicPr>
          <p:nvPr userDrawn="1"/>
        </p:nvPicPr>
        <p:blipFill>
          <a:blip r:embed="rId3">
            <a:alphaModFix amt="75000"/>
          </a:blip>
          <a:stretch>
            <a:fillRect/>
          </a:stretch>
        </p:blipFill>
        <p:spPr>
          <a:xfrm>
            <a:off x="-24894" y="0"/>
            <a:ext cx="12241787" cy="4625419"/>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AF512EBE-13E5-DE42-AB30-36EB0B97A564}"/>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5530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E91A5E-4E1E-7445-B558-7A29536515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1"/>
            <a:ext cx="12192000" cy="5494116"/>
          </a:xfrm>
          <a:prstGeom prst="rect">
            <a:avLst/>
          </a:prstGeom>
        </p:spPr>
      </p:pic>
      <p:pic>
        <p:nvPicPr>
          <p:cNvPr id="12" name="Picture 11">
            <a:extLst>
              <a:ext uri="{FF2B5EF4-FFF2-40B4-BE49-F238E27FC236}">
                <a16:creationId xmlns:a16="http://schemas.microsoft.com/office/drawing/2014/main" id="{6104FDD2-CE90-5644-9F97-D29FC4582895}"/>
              </a:ext>
            </a:extLst>
          </p:cNvPr>
          <p:cNvPicPr>
            <a:picLocks noChangeAspect="1"/>
          </p:cNvPicPr>
          <p:nvPr userDrawn="1"/>
        </p:nvPicPr>
        <p:blipFill>
          <a:blip r:embed="rId3">
            <a:alphaModFix amt="55000"/>
          </a:blip>
          <a:stretch>
            <a:fillRect/>
          </a:stretch>
        </p:blipFill>
        <p:spPr>
          <a:xfrm>
            <a:off x="0" y="0"/>
            <a:ext cx="12241787" cy="4334933"/>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04AA31A9-BF5D-7743-8AD3-91B48095CEDB}"/>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109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3BB165-6477-6B47-8747-1790F1A4A5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4"/>
          <a:stretch/>
        </p:blipFill>
        <p:spPr>
          <a:xfrm>
            <a:off x="-35859" y="1"/>
            <a:ext cx="12227859" cy="5471532"/>
          </a:xfrm>
          <a:prstGeom prst="rect">
            <a:avLst/>
          </a:prstGeom>
        </p:spPr>
      </p:pic>
      <p:pic>
        <p:nvPicPr>
          <p:cNvPr id="12" name="Picture 11">
            <a:extLst>
              <a:ext uri="{FF2B5EF4-FFF2-40B4-BE49-F238E27FC236}">
                <a16:creationId xmlns:a16="http://schemas.microsoft.com/office/drawing/2014/main" id="{EB001C3A-F5FD-8747-8315-9FB2D7BE812C}"/>
              </a:ext>
            </a:extLst>
          </p:cNvPr>
          <p:cNvPicPr>
            <a:picLocks noChangeAspect="1"/>
          </p:cNvPicPr>
          <p:nvPr userDrawn="1"/>
        </p:nvPicPr>
        <p:blipFill>
          <a:blip r:embed="rId3">
            <a:alphaModFix amt="42000"/>
          </a:blip>
          <a:stretch>
            <a:fillRect/>
          </a:stretch>
        </p:blipFill>
        <p:spPr>
          <a:xfrm>
            <a:off x="-49787" y="0"/>
            <a:ext cx="12241787" cy="3987501"/>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755121" y="5886971"/>
            <a:ext cx="3064463" cy="686072"/>
          </a:xfrm>
          <a:prstGeom prst="rect">
            <a:avLst/>
          </a:prstGeom>
        </p:spPr>
      </p:pic>
      <p:sp>
        <p:nvSpPr>
          <p:cNvPr id="4" name="TextBox 3"/>
          <p:cNvSpPr txBox="1"/>
          <p:nvPr userDrawn="1"/>
        </p:nvSpPr>
        <p:spPr>
          <a:xfrm>
            <a:off x="9230269" y="-1104182"/>
            <a:ext cx="184731" cy="369332"/>
          </a:xfrm>
          <a:prstGeom prst="rect">
            <a:avLst/>
          </a:prstGeom>
          <a:noFill/>
        </p:spPr>
        <p:txBody>
          <a:bodyPr wrap="none" rtlCol="0">
            <a:spAutoFit/>
          </a:bodyPr>
          <a:lstStyle/>
          <a:p>
            <a:endParaRPr lang="en-US" sz="1800"/>
          </a:p>
        </p:txBody>
      </p:sp>
      <p:sp>
        <p:nvSpPr>
          <p:cNvPr id="11" name="Title 1"/>
          <p:cNvSpPr>
            <a:spLocks noGrp="1"/>
          </p:cNvSpPr>
          <p:nvPr userDrawn="1">
            <p:ph type="ctrTitle" hasCustomPrompt="1"/>
          </p:nvPr>
        </p:nvSpPr>
        <p:spPr>
          <a:xfrm>
            <a:off x="1060176" y="600752"/>
            <a:ext cx="10278384" cy="1929856"/>
          </a:xfrm>
        </p:spPr>
        <p:txBody>
          <a:bodyPr lIns="182880" anchor="ctr"/>
          <a:lstStyle>
            <a:lvl1pPr algn="l">
              <a:defRPr sz="5000">
                <a:solidFill>
                  <a:schemeClr val="bg1"/>
                </a:solidFill>
              </a:defRPr>
            </a:lvl1pPr>
          </a:lstStyle>
          <a:p>
            <a:r>
              <a:rPr lang="en-US"/>
              <a:t>Click to edit master title style</a:t>
            </a: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165304" y="5941926"/>
            <a:ext cx="2609129" cy="576161"/>
          </a:xfrm>
          <a:prstGeom prst="rect">
            <a:avLst/>
          </a:prstGeom>
        </p:spPr>
      </p:pic>
      <p:cxnSp>
        <p:nvCxnSpPr>
          <p:cNvPr id="9" name="Straight Connector 8">
            <a:extLst>
              <a:ext uri="{FF2B5EF4-FFF2-40B4-BE49-F238E27FC236}">
                <a16:creationId xmlns:a16="http://schemas.microsoft.com/office/drawing/2014/main" id="{D4ECB6DE-6058-0449-90D9-5DA8EE670A86}"/>
              </a:ext>
            </a:extLst>
          </p:cNvPr>
          <p:cNvCxnSpPr>
            <a:cxnSpLocks/>
          </p:cNvCxnSpPr>
          <p:nvPr userDrawn="1"/>
        </p:nvCxnSpPr>
        <p:spPr>
          <a:xfrm>
            <a:off x="1060176" y="699715"/>
            <a:ext cx="0" cy="1696277"/>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89C693AB-65C9-704D-8396-D285C634ED89}"/>
              </a:ext>
            </a:extLst>
          </p:cNvPr>
          <p:cNvSpPr>
            <a:spLocks noGrp="1"/>
          </p:cNvSpPr>
          <p:nvPr>
            <p:ph type="body" idx="1" hasCustomPrompt="1"/>
          </p:nvPr>
        </p:nvSpPr>
        <p:spPr>
          <a:xfrm>
            <a:off x="609600" y="5594990"/>
            <a:ext cx="6485181" cy="1263009"/>
          </a:xfrm>
          <a:prstGeom prst="rect">
            <a:avLst/>
          </a:prstGeom>
        </p:spPr>
        <p:txBody>
          <a:bodyPr anchor="ctr">
            <a:noAutofit/>
          </a:bodyPr>
          <a:lstStyle>
            <a:lvl1pPr marL="0" indent="0">
              <a:spcBef>
                <a:spcPts val="0"/>
              </a:spcBef>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3553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957708" y="843197"/>
            <a:ext cx="8474159" cy="2585803"/>
          </a:xfrm>
        </p:spPr>
        <p:txBody>
          <a:bodyPr anchor="b"/>
          <a:lstStyle>
            <a:lvl1pPr algn="l">
              <a:defRPr sz="4800">
                <a:solidFill>
                  <a:schemeClr val="accent1">
                    <a:lumMod val="20000"/>
                    <a:lumOff val="80000"/>
                  </a:schemeClr>
                </a:solidFill>
              </a:defRPr>
            </a:lvl1pPr>
          </a:lstStyle>
          <a:p>
            <a:r>
              <a:rPr lang="en-US"/>
              <a:t>Click to edit master title style</a:t>
            </a:r>
          </a:p>
        </p:txBody>
      </p:sp>
      <p:sp>
        <p:nvSpPr>
          <p:cNvPr id="4" name="Rectangle 3">
            <a:extLst>
              <a:ext uri="{FF2B5EF4-FFF2-40B4-BE49-F238E27FC236}">
                <a16:creationId xmlns:a16="http://schemas.microsoft.com/office/drawing/2014/main" id="{FC43C59D-3753-C342-91D3-26C0E994DE25}"/>
              </a:ext>
            </a:extLst>
          </p:cNvPr>
          <p:cNvSpPr/>
          <p:nvPr userDrawn="1"/>
        </p:nvSpPr>
        <p:spPr>
          <a:xfrm>
            <a:off x="0" y="5471533"/>
            <a:ext cx="12192000" cy="138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 name="Text Placeholder 2">
            <a:extLst>
              <a:ext uri="{FF2B5EF4-FFF2-40B4-BE49-F238E27FC236}">
                <a16:creationId xmlns:a16="http://schemas.microsoft.com/office/drawing/2014/main" id="{DB5CA2FE-3FDC-AA40-A520-D3ACF16B65CD}"/>
              </a:ext>
            </a:extLst>
          </p:cNvPr>
          <p:cNvSpPr>
            <a:spLocks noGrp="1"/>
          </p:cNvSpPr>
          <p:nvPr>
            <p:ph type="body" idx="1" hasCustomPrompt="1"/>
          </p:nvPr>
        </p:nvSpPr>
        <p:spPr>
          <a:xfrm>
            <a:off x="957708" y="3543442"/>
            <a:ext cx="6485181" cy="1263009"/>
          </a:xfrm>
          <a:prstGeom prst="rect">
            <a:avLst/>
          </a:prstGeom>
        </p:spPr>
        <p:txBody>
          <a:bodyPr anchor="t">
            <a:noAutofit/>
          </a:bodyPr>
          <a:lstStyle>
            <a:lvl1pPr marL="0" indent="0">
              <a:buNone/>
              <a:defRPr sz="20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3" name="Slide Number Placeholder 2">
            <a:extLst>
              <a:ext uri="{FF2B5EF4-FFF2-40B4-BE49-F238E27FC236}">
                <a16:creationId xmlns:a16="http://schemas.microsoft.com/office/drawing/2014/main" id="{2682004C-4D11-CA44-9882-217DEBF5FE48}"/>
              </a:ext>
            </a:extLst>
          </p:cNvPr>
          <p:cNvSpPr>
            <a:spLocks noGrp="1"/>
          </p:cNvSpPr>
          <p:nvPr>
            <p:ph type="sldNum" sz="quarter" idx="11"/>
          </p:nvPr>
        </p:nvSpPr>
        <p:spPr/>
        <p:txBody>
          <a:bodyPr/>
          <a:lstStyle/>
          <a:p>
            <a:fld id="{ECE99D60-7A88-414F-B6DE-36194A6ED26E}" type="slidenum">
              <a:rPr lang="en-US" smtClean="0"/>
              <a:pPr/>
              <a:t>‹#›</a:t>
            </a:fld>
            <a:endParaRPr lang="en-US"/>
          </a:p>
        </p:txBody>
      </p:sp>
      <p:pic>
        <p:nvPicPr>
          <p:cNvPr id="11" name="Picture 10">
            <a:extLst>
              <a:ext uri="{FF2B5EF4-FFF2-40B4-BE49-F238E27FC236}">
                <a16:creationId xmlns:a16="http://schemas.microsoft.com/office/drawing/2014/main" id="{DB886DB4-315F-4F47-9C0F-1724897AD9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5" y="705901"/>
            <a:ext cx="2125657" cy="474729"/>
          </a:xfrm>
          <a:prstGeom prst="rect">
            <a:avLst/>
          </a:prstGeom>
        </p:spPr>
      </p:pic>
    </p:spTree>
    <p:extLst>
      <p:ext uri="{BB962C8B-B14F-4D97-AF65-F5344CB8AC3E}">
        <p14:creationId xmlns:p14="http://schemas.microsoft.com/office/powerpoint/2010/main" val="2533009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780806" y="2136099"/>
            <a:ext cx="10630389" cy="2585803"/>
          </a:xfrm>
        </p:spPr>
        <p:txBody>
          <a:bodyPr anchor="ctr"/>
          <a:lstStyle>
            <a:lvl1pPr algn="ctr">
              <a:defRPr sz="48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0BE0FB6-8D63-A449-8CBC-720B7D6D3710}"/>
              </a:ext>
            </a:extLst>
          </p:cNvPr>
          <p:cNvSpPr>
            <a:spLocks noGrp="1"/>
          </p:cNvSpPr>
          <p:nvPr>
            <p:ph type="sldNum" sz="quarter" idx="11"/>
          </p:nvPr>
        </p:nvSpPr>
        <p:spPr/>
        <p:txBody>
          <a:bodyPr/>
          <a:lstStyle>
            <a:lvl1pPr>
              <a:defRPr>
                <a:solidFill>
                  <a:schemeClr val="bg1"/>
                </a:solidFill>
              </a:defRPr>
            </a:lvl1pPr>
          </a:lstStyle>
          <a:p>
            <a:fld id="{ECE99D60-7A88-414F-B6DE-36194A6ED26E}" type="slidenum">
              <a:rPr lang="en-US" smtClean="0"/>
              <a:pPr/>
              <a:t>‹#›</a:t>
            </a:fld>
            <a:endParaRPr lang="en-US"/>
          </a:p>
        </p:txBody>
      </p:sp>
    </p:spTree>
    <p:extLst>
      <p:ext uri="{BB962C8B-B14F-4D97-AF65-F5344CB8AC3E}">
        <p14:creationId xmlns:p14="http://schemas.microsoft.com/office/powerpoint/2010/main" val="49258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Statement">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D676D-0292-1D43-B276-CF5333F0ECA4}"/>
              </a:ext>
            </a:extLst>
          </p:cNvPr>
          <p:cNvSpPr/>
          <p:nvPr userDrawn="1"/>
        </p:nvSpPr>
        <p:spPr>
          <a:xfrm>
            <a:off x="0" y="2949677"/>
            <a:ext cx="12192000" cy="3908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Title 1"/>
          <p:cNvSpPr>
            <a:spLocks noGrp="1"/>
          </p:cNvSpPr>
          <p:nvPr>
            <p:ph type="ctrTitle" hasCustomPrompt="1"/>
          </p:nvPr>
        </p:nvSpPr>
        <p:spPr>
          <a:xfrm>
            <a:off x="6230227" y="3139085"/>
            <a:ext cx="5014899" cy="2585803"/>
          </a:xfrm>
        </p:spPr>
        <p:txBody>
          <a:bodyPr anchor="t"/>
          <a:lstStyle>
            <a:lvl1pPr algn="l">
              <a:defRPr sz="4000">
                <a:solidFill>
                  <a:schemeClr val="accent1"/>
                </a:solidFill>
              </a:defRPr>
            </a:lvl1pPr>
          </a:lstStyle>
          <a:p>
            <a:r>
              <a:rPr lang="en-US"/>
              <a:t>Click to edit master title style</a:t>
            </a:r>
          </a:p>
        </p:txBody>
      </p:sp>
      <p:sp>
        <p:nvSpPr>
          <p:cNvPr id="9" name="Text Placeholder 2">
            <a:extLst>
              <a:ext uri="{FF2B5EF4-FFF2-40B4-BE49-F238E27FC236}">
                <a16:creationId xmlns:a16="http://schemas.microsoft.com/office/drawing/2014/main" id="{D3E40ACB-B1EB-934E-B8FE-EF9BDCABD9B2}"/>
              </a:ext>
            </a:extLst>
          </p:cNvPr>
          <p:cNvSpPr>
            <a:spLocks noGrp="1"/>
          </p:cNvSpPr>
          <p:nvPr>
            <p:ph type="body" idx="1" hasCustomPrompt="1"/>
          </p:nvPr>
        </p:nvSpPr>
        <p:spPr>
          <a:xfrm>
            <a:off x="6230227" y="1486948"/>
            <a:ext cx="5014899" cy="1263009"/>
          </a:xfrm>
          <a:prstGeom prst="rect">
            <a:avLst/>
          </a:prstGeom>
        </p:spPr>
        <p:txBody>
          <a:bodyPr anchor="b">
            <a:noAutofit/>
          </a:bodyPr>
          <a:lstStyle>
            <a:lvl1pPr marL="0" indent="0">
              <a:buNone/>
              <a:defRPr sz="2000">
                <a:solidFill>
                  <a:schemeClr val="accent1">
                    <a:lumMod val="20000"/>
                    <a:lumOff val="8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Picture Placeholder 5">
            <a:extLst>
              <a:ext uri="{FF2B5EF4-FFF2-40B4-BE49-F238E27FC236}">
                <a16:creationId xmlns:a16="http://schemas.microsoft.com/office/drawing/2014/main" id="{5DC3D2EE-5803-BD44-A1AC-331DFCD52C40}"/>
              </a:ext>
            </a:extLst>
          </p:cNvPr>
          <p:cNvSpPr>
            <a:spLocks noGrp="1"/>
          </p:cNvSpPr>
          <p:nvPr>
            <p:ph type="pic" sz="quarter" idx="10"/>
          </p:nvPr>
        </p:nvSpPr>
        <p:spPr>
          <a:xfrm>
            <a:off x="562154" y="917436"/>
            <a:ext cx="5399623" cy="4904624"/>
          </a:xfrm>
          <a:custGeom>
            <a:avLst/>
            <a:gdLst>
              <a:gd name="connsiteX0" fmla="*/ 0 w 5399623"/>
              <a:gd name="connsiteY0" fmla="*/ 0 h 4904624"/>
              <a:gd name="connsiteX1" fmla="*/ 5399623 w 5399623"/>
              <a:gd name="connsiteY1" fmla="*/ 0 h 4904624"/>
              <a:gd name="connsiteX2" fmla="*/ 5399623 w 5399623"/>
              <a:gd name="connsiteY2" fmla="*/ 4904624 h 4904624"/>
              <a:gd name="connsiteX3" fmla="*/ 0 w 5399623"/>
              <a:gd name="connsiteY3" fmla="*/ 4904624 h 4904624"/>
            </a:gdLst>
            <a:ahLst/>
            <a:cxnLst>
              <a:cxn ang="0">
                <a:pos x="connsiteX0" y="connsiteY0"/>
              </a:cxn>
              <a:cxn ang="0">
                <a:pos x="connsiteX1" y="connsiteY1"/>
              </a:cxn>
              <a:cxn ang="0">
                <a:pos x="connsiteX2" y="connsiteY2"/>
              </a:cxn>
              <a:cxn ang="0">
                <a:pos x="connsiteX3" y="connsiteY3"/>
              </a:cxn>
            </a:cxnLst>
            <a:rect l="l" t="t" r="r" b="b"/>
            <a:pathLst>
              <a:path w="5399623" h="4904624">
                <a:moveTo>
                  <a:pt x="0" y="0"/>
                </a:moveTo>
                <a:lnTo>
                  <a:pt x="5399623" y="0"/>
                </a:lnTo>
                <a:lnTo>
                  <a:pt x="5399623" y="4904624"/>
                </a:lnTo>
                <a:lnTo>
                  <a:pt x="0" y="4904624"/>
                </a:lnTo>
                <a:close/>
              </a:path>
            </a:pathLst>
          </a:custGeom>
          <a:solidFill>
            <a:schemeClr val="bg1">
              <a:lumMod val="95000"/>
            </a:schemeClr>
          </a:solidFill>
          <a:effectLst>
            <a:outerShdw blurRad="203200" algn="tl" rotWithShape="0">
              <a:prstClr val="black">
                <a:alpha val="10000"/>
              </a:prstClr>
            </a:outerShdw>
          </a:effectLst>
        </p:spPr>
        <p:txBody>
          <a:bodyPr wrap="square">
            <a:noAutofit/>
          </a:bodyPr>
          <a:lstStyle/>
          <a:p>
            <a:endParaRPr lang="en-US"/>
          </a:p>
        </p:txBody>
      </p:sp>
      <p:sp>
        <p:nvSpPr>
          <p:cNvPr id="4" name="Slide Number Placeholder 3">
            <a:extLst>
              <a:ext uri="{FF2B5EF4-FFF2-40B4-BE49-F238E27FC236}">
                <a16:creationId xmlns:a16="http://schemas.microsoft.com/office/drawing/2014/main" id="{7E0417C6-1B17-954E-83C7-A42366A73B20}"/>
              </a:ext>
            </a:extLst>
          </p:cNvPr>
          <p:cNvSpPr>
            <a:spLocks noGrp="1"/>
          </p:cNvSpPr>
          <p:nvPr>
            <p:ph type="sldNum" sz="quarter" idx="12"/>
          </p:nvPr>
        </p:nvSpPr>
        <p:spPr/>
        <p:txBody>
          <a:bodyPr/>
          <a:lstStyle/>
          <a:p>
            <a:fld id="{ECE99D60-7A88-414F-B6DE-36194A6ED26E}" type="slidenum">
              <a:rPr lang="en-US" smtClean="0"/>
              <a:pPr/>
              <a:t>‹#›</a:t>
            </a:fld>
            <a:endParaRPr lang="en-US"/>
          </a:p>
        </p:txBody>
      </p:sp>
    </p:spTree>
    <p:extLst>
      <p:ext uri="{BB962C8B-B14F-4D97-AF65-F5344CB8AC3E}">
        <p14:creationId xmlns:p14="http://schemas.microsoft.com/office/powerpoint/2010/main" val="333876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D5DB5-A6CF-467D-AB94-F7555B18546F}" type="datetime1">
              <a:rPr lang="en-US" smtClean="0"/>
              <a:t>6/1/2023</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8" name="Slide Number Placeholder 6"/>
          <p:cNvSpPr>
            <a:spLocks noGrp="1"/>
          </p:cNvSpPr>
          <p:nvPr>
            <p:ph type="sldNum" sz="quarter" idx="12"/>
          </p:nvPr>
        </p:nvSpPr>
        <p:spPr>
          <a:xfrm>
            <a:off x="10937966" y="6356349"/>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2350942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D676D-0292-1D43-B276-CF5333F0ECA4}"/>
              </a:ext>
            </a:extLst>
          </p:cNvPr>
          <p:cNvSpPr/>
          <p:nvPr userDrawn="1"/>
        </p:nvSpPr>
        <p:spPr>
          <a:xfrm>
            <a:off x="0" y="4882805"/>
            <a:ext cx="12192000" cy="197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itle 1">
            <a:extLst>
              <a:ext uri="{FF2B5EF4-FFF2-40B4-BE49-F238E27FC236}">
                <a16:creationId xmlns:a16="http://schemas.microsoft.com/office/drawing/2014/main" id="{22F5F786-ABFB-EB49-8DBF-40BAF9B497D2}"/>
              </a:ext>
            </a:extLst>
          </p:cNvPr>
          <p:cNvSpPr>
            <a:spLocks noGrp="1"/>
          </p:cNvSpPr>
          <p:nvPr>
            <p:ph type="ctrTitle" hasCustomPrompt="1"/>
          </p:nvPr>
        </p:nvSpPr>
        <p:spPr>
          <a:xfrm>
            <a:off x="6230227" y="917437"/>
            <a:ext cx="5014899" cy="3804464"/>
          </a:xfrm>
        </p:spPr>
        <p:txBody>
          <a:bodyPr anchor="ctr"/>
          <a:lstStyle>
            <a:lvl1pPr algn="l">
              <a:defRPr sz="4000">
                <a:solidFill>
                  <a:schemeClr val="accent1">
                    <a:lumMod val="20000"/>
                    <a:lumOff val="80000"/>
                  </a:schemeClr>
                </a:solidFill>
              </a:defRPr>
            </a:lvl1pPr>
          </a:lstStyle>
          <a:p>
            <a:r>
              <a:rPr lang="en-US"/>
              <a:t>Click to edit master title style</a:t>
            </a:r>
          </a:p>
        </p:txBody>
      </p:sp>
      <p:sp>
        <p:nvSpPr>
          <p:cNvPr id="10" name="Text Placeholder 2">
            <a:extLst>
              <a:ext uri="{FF2B5EF4-FFF2-40B4-BE49-F238E27FC236}">
                <a16:creationId xmlns:a16="http://schemas.microsoft.com/office/drawing/2014/main" id="{A2DC25A0-EEA3-8048-8B47-4558D603827D}"/>
              </a:ext>
            </a:extLst>
          </p:cNvPr>
          <p:cNvSpPr>
            <a:spLocks noGrp="1"/>
          </p:cNvSpPr>
          <p:nvPr>
            <p:ph type="body" idx="1" hasCustomPrompt="1"/>
          </p:nvPr>
        </p:nvSpPr>
        <p:spPr>
          <a:xfrm>
            <a:off x="6230227" y="5030434"/>
            <a:ext cx="6485181" cy="1263009"/>
          </a:xfrm>
          <a:prstGeom prst="rect">
            <a:avLst/>
          </a:prstGeom>
        </p:spPr>
        <p:txBody>
          <a:bodyPr anchor="t">
            <a:no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7D665EE6-9407-6E4B-A55A-91A6BF06AF9E}"/>
              </a:ext>
            </a:extLst>
          </p:cNvPr>
          <p:cNvSpPr>
            <a:spLocks noGrp="1"/>
          </p:cNvSpPr>
          <p:nvPr>
            <p:ph type="pic" sz="quarter" idx="10"/>
          </p:nvPr>
        </p:nvSpPr>
        <p:spPr>
          <a:xfrm>
            <a:off x="562154" y="917436"/>
            <a:ext cx="5399623" cy="4904624"/>
          </a:xfrm>
          <a:custGeom>
            <a:avLst/>
            <a:gdLst>
              <a:gd name="connsiteX0" fmla="*/ 0 w 5399623"/>
              <a:gd name="connsiteY0" fmla="*/ 0 h 4904624"/>
              <a:gd name="connsiteX1" fmla="*/ 5399623 w 5399623"/>
              <a:gd name="connsiteY1" fmla="*/ 0 h 4904624"/>
              <a:gd name="connsiteX2" fmla="*/ 5399623 w 5399623"/>
              <a:gd name="connsiteY2" fmla="*/ 4904624 h 4904624"/>
              <a:gd name="connsiteX3" fmla="*/ 0 w 5399623"/>
              <a:gd name="connsiteY3" fmla="*/ 4904624 h 4904624"/>
            </a:gdLst>
            <a:ahLst/>
            <a:cxnLst>
              <a:cxn ang="0">
                <a:pos x="connsiteX0" y="connsiteY0"/>
              </a:cxn>
              <a:cxn ang="0">
                <a:pos x="connsiteX1" y="connsiteY1"/>
              </a:cxn>
              <a:cxn ang="0">
                <a:pos x="connsiteX2" y="connsiteY2"/>
              </a:cxn>
              <a:cxn ang="0">
                <a:pos x="connsiteX3" y="connsiteY3"/>
              </a:cxn>
            </a:cxnLst>
            <a:rect l="l" t="t" r="r" b="b"/>
            <a:pathLst>
              <a:path w="5399623" h="4904624">
                <a:moveTo>
                  <a:pt x="0" y="0"/>
                </a:moveTo>
                <a:lnTo>
                  <a:pt x="5399623" y="0"/>
                </a:lnTo>
                <a:lnTo>
                  <a:pt x="5399623" y="4904624"/>
                </a:lnTo>
                <a:lnTo>
                  <a:pt x="0" y="4904624"/>
                </a:lnTo>
                <a:close/>
              </a:path>
            </a:pathLst>
          </a:custGeom>
          <a:solidFill>
            <a:schemeClr val="bg1">
              <a:lumMod val="95000"/>
            </a:schemeClr>
          </a:solidFill>
          <a:effectLst>
            <a:outerShdw blurRad="203200" algn="tl" rotWithShape="0">
              <a:prstClr val="black">
                <a:alpha val="10000"/>
              </a:prstClr>
            </a:outerShdw>
          </a:effectLst>
        </p:spPr>
        <p:txBody>
          <a:bodyPr wrap="square">
            <a:noAutofit/>
          </a:bodyPr>
          <a:lstStyle/>
          <a:p>
            <a:endParaRPr lang="en-US"/>
          </a:p>
        </p:txBody>
      </p:sp>
      <p:sp>
        <p:nvSpPr>
          <p:cNvPr id="8" name="Slide Number Placeholder 7">
            <a:extLst>
              <a:ext uri="{FF2B5EF4-FFF2-40B4-BE49-F238E27FC236}">
                <a16:creationId xmlns:a16="http://schemas.microsoft.com/office/drawing/2014/main" id="{30D50A6D-8BAE-E842-9264-E12290EF1CF8}"/>
              </a:ext>
            </a:extLst>
          </p:cNvPr>
          <p:cNvSpPr>
            <a:spLocks noGrp="1"/>
          </p:cNvSpPr>
          <p:nvPr>
            <p:ph type="sldNum" sz="quarter" idx="12"/>
          </p:nvPr>
        </p:nvSpPr>
        <p:spPr/>
        <p:txBody>
          <a:bodyPr/>
          <a:lstStyle/>
          <a:p>
            <a:fld id="{ECE99D60-7A88-414F-B6DE-36194A6ED26E}" type="slidenum">
              <a:rPr lang="en-US" smtClean="0"/>
              <a:pPr/>
              <a:t>‹#›</a:t>
            </a:fld>
            <a:endParaRPr lang="en-US"/>
          </a:p>
        </p:txBody>
      </p:sp>
    </p:spTree>
    <p:extLst>
      <p:ext uri="{BB962C8B-B14F-4D97-AF65-F5344CB8AC3E}">
        <p14:creationId xmlns:p14="http://schemas.microsoft.com/office/powerpoint/2010/main" val="1017990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B">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5D676D-0292-1D43-B276-CF5333F0ECA4}"/>
              </a:ext>
            </a:extLst>
          </p:cNvPr>
          <p:cNvSpPr/>
          <p:nvPr userDrawn="1"/>
        </p:nvSpPr>
        <p:spPr>
          <a:xfrm>
            <a:off x="0" y="4882805"/>
            <a:ext cx="12192000" cy="197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Text Placeholder 2">
            <a:extLst>
              <a:ext uri="{FF2B5EF4-FFF2-40B4-BE49-F238E27FC236}">
                <a16:creationId xmlns:a16="http://schemas.microsoft.com/office/drawing/2014/main" id="{A2DC25A0-EEA3-8048-8B47-4558D603827D}"/>
              </a:ext>
            </a:extLst>
          </p:cNvPr>
          <p:cNvSpPr>
            <a:spLocks noGrp="1"/>
          </p:cNvSpPr>
          <p:nvPr>
            <p:ph type="body" idx="1" hasCustomPrompt="1"/>
          </p:nvPr>
        </p:nvSpPr>
        <p:spPr>
          <a:xfrm>
            <a:off x="1207807" y="5030434"/>
            <a:ext cx="9776388" cy="1263009"/>
          </a:xfrm>
          <a:prstGeom prst="rect">
            <a:avLst/>
          </a:prstGeom>
        </p:spPr>
        <p:txBody>
          <a:bodyPr anchor="t">
            <a:no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Freeform 7">
            <a:extLst>
              <a:ext uri="{FF2B5EF4-FFF2-40B4-BE49-F238E27FC236}">
                <a16:creationId xmlns:a16="http://schemas.microsoft.com/office/drawing/2014/main" id="{CC3379F5-7A03-9D44-937A-22246E91FAB0}"/>
              </a:ext>
            </a:extLst>
          </p:cNvPr>
          <p:cNvSpPr/>
          <p:nvPr userDrawn="1"/>
        </p:nvSpPr>
        <p:spPr>
          <a:xfrm>
            <a:off x="603249" y="554954"/>
            <a:ext cx="1130168" cy="1045247"/>
          </a:xfrm>
          <a:custGeom>
            <a:avLst/>
            <a:gdLst/>
            <a:ahLst/>
            <a:cxnLst/>
            <a:rect l="l" t="t" r="r" b="b"/>
            <a:pathLst>
              <a:path w="193104" h="178594">
                <a:moveTo>
                  <a:pt x="176733" y="0"/>
                </a:moveTo>
                <a:lnTo>
                  <a:pt x="193104" y="26045"/>
                </a:lnTo>
                <a:cubicBezTo>
                  <a:pt x="179462" y="31750"/>
                  <a:pt x="169416" y="40246"/>
                  <a:pt x="162967" y="51532"/>
                </a:cubicBezTo>
                <a:cubicBezTo>
                  <a:pt x="156517" y="62818"/>
                  <a:pt x="152921" y="79251"/>
                  <a:pt x="152177" y="100831"/>
                </a:cubicBezTo>
                <a:lnTo>
                  <a:pt x="187151" y="100831"/>
                </a:lnTo>
                <a:lnTo>
                  <a:pt x="187151" y="178594"/>
                </a:lnTo>
                <a:lnTo>
                  <a:pt x="115342" y="178594"/>
                </a:lnTo>
                <a:lnTo>
                  <a:pt x="115342" y="117202"/>
                </a:lnTo>
                <a:cubicBezTo>
                  <a:pt x="115342" y="83964"/>
                  <a:pt x="119310" y="59904"/>
                  <a:pt x="127248" y="45021"/>
                </a:cubicBezTo>
                <a:cubicBezTo>
                  <a:pt x="137666" y="25177"/>
                  <a:pt x="154161" y="10170"/>
                  <a:pt x="176733" y="0"/>
                </a:cubicBezTo>
                <a:close/>
                <a:moveTo>
                  <a:pt x="61391" y="0"/>
                </a:moveTo>
                <a:lnTo>
                  <a:pt x="77763" y="26045"/>
                </a:lnTo>
                <a:cubicBezTo>
                  <a:pt x="64120" y="31750"/>
                  <a:pt x="54074" y="40246"/>
                  <a:pt x="47625" y="51532"/>
                </a:cubicBezTo>
                <a:cubicBezTo>
                  <a:pt x="41176" y="62818"/>
                  <a:pt x="37579" y="79251"/>
                  <a:pt x="36835" y="100831"/>
                </a:cubicBezTo>
                <a:lnTo>
                  <a:pt x="71809" y="100831"/>
                </a:lnTo>
                <a:lnTo>
                  <a:pt x="71809" y="178594"/>
                </a:lnTo>
                <a:lnTo>
                  <a:pt x="0" y="178594"/>
                </a:lnTo>
                <a:lnTo>
                  <a:pt x="0" y="117202"/>
                </a:lnTo>
                <a:cubicBezTo>
                  <a:pt x="0" y="83964"/>
                  <a:pt x="3969" y="59904"/>
                  <a:pt x="11906" y="45021"/>
                </a:cubicBezTo>
                <a:cubicBezTo>
                  <a:pt x="22324" y="25177"/>
                  <a:pt x="38819" y="10170"/>
                  <a:pt x="61391"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sp>
        <p:nvSpPr>
          <p:cNvPr id="9" name="Title 1">
            <a:extLst>
              <a:ext uri="{FF2B5EF4-FFF2-40B4-BE49-F238E27FC236}">
                <a16:creationId xmlns:a16="http://schemas.microsoft.com/office/drawing/2014/main" id="{22F5F786-ABFB-EB49-8DBF-40BAF9B497D2}"/>
              </a:ext>
            </a:extLst>
          </p:cNvPr>
          <p:cNvSpPr>
            <a:spLocks noGrp="1"/>
          </p:cNvSpPr>
          <p:nvPr>
            <p:ph type="ctrTitle" hasCustomPrompt="1"/>
          </p:nvPr>
        </p:nvSpPr>
        <p:spPr>
          <a:xfrm>
            <a:off x="1207806" y="917437"/>
            <a:ext cx="9776389" cy="3804464"/>
          </a:xfrm>
        </p:spPr>
        <p:txBody>
          <a:bodyPr anchor="ctr"/>
          <a:lstStyle>
            <a:lvl1pPr algn="l">
              <a:defRPr sz="4000">
                <a:solidFill>
                  <a:schemeClr val="accent1">
                    <a:lumMod val="20000"/>
                    <a:lumOff val="80000"/>
                  </a:schemeClr>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EEEF6826-95EA-0F42-B561-E292071FCFD7}"/>
              </a:ext>
            </a:extLst>
          </p:cNvPr>
          <p:cNvSpPr>
            <a:spLocks noGrp="1"/>
          </p:cNvSpPr>
          <p:nvPr>
            <p:ph type="sldNum" sz="quarter" idx="11"/>
          </p:nvPr>
        </p:nvSpPr>
        <p:spPr/>
        <p:txBody>
          <a:bodyPr/>
          <a:lstStyle/>
          <a:p>
            <a:fld id="{ECE99D60-7A88-414F-B6DE-36194A6ED26E}" type="slidenum">
              <a:rPr lang="en-US" smtClean="0"/>
              <a:pPr/>
              <a:t>‹#›</a:t>
            </a:fld>
            <a:endParaRPr lang="en-US"/>
          </a:p>
        </p:txBody>
      </p:sp>
    </p:spTree>
    <p:extLst>
      <p:ext uri="{BB962C8B-B14F-4D97-AF65-F5344CB8AC3E}">
        <p14:creationId xmlns:p14="http://schemas.microsoft.com/office/powerpoint/2010/main" val="624118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Block/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061CAA-DB12-E848-BEAB-0236EC4340EC}"/>
              </a:ext>
            </a:extLst>
          </p:cNvPr>
          <p:cNvSpPr>
            <a:spLocks noGrp="1"/>
          </p:cNvSpPr>
          <p:nvPr>
            <p:ph type="title" hasCustomPrompt="1"/>
          </p:nvPr>
        </p:nvSpPr>
        <p:spPr>
          <a:xfrm>
            <a:off x="609600" y="609600"/>
            <a:ext cx="8717581" cy="990600"/>
          </a:xfrm>
        </p:spPr>
        <p:txBody>
          <a:bodyPr/>
          <a:lstStyle>
            <a:lvl1pPr>
              <a:defRPr/>
            </a:lvl1pPr>
          </a:lstStyle>
          <a:p>
            <a:r>
              <a:rPr lang="en-US"/>
              <a:t>Click to edit master title style</a:t>
            </a:r>
          </a:p>
        </p:txBody>
      </p:sp>
      <p:sp>
        <p:nvSpPr>
          <p:cNvPr id="7" name="Text Placeholder 2">
            <a:extLst>
              <a:ext uri="{FF2B5EF4-FFF2-40B4-BE49-F238E27FC236}">
                <a16:creationId xmlns:a16="http://schemas.microsoft.com/office/drawing/2014/main" id="{912FA157-2649-0840-AB5E-2FF6DCBDCB82}"/>
              </a:ext>
            </a:extLst>
          </p:cNvPr>
          <p:cNvSpPr>
            <a:spLocks noGrp="1"/>
          </p:cNvSpPr>
          <p:nvPr>
            <p:ph type="body" idx="1" hasCustomPrompt="1"/>
          </p:nvPr>
        </p:nvSpPr>
        <p:spPr>
          <a:xfrm>
            <a:off x="609600" y="1584962"/>
            <a:ext cx="8717581" cy="652357"/>
          </a:xfrm>
          <a:prstGeom prst="rect">
            <a:avLst/>
          </a:prstGeom>
        </p:spPr>
        <p:txBody>
          <a:bodyPr>
            <a:no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C6DBC8A5-BBC4-F042-961B-740CBCF1E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3" name="Slide Number Placeholder 2">
            <a:extLst>
              <a:ext uri="{FF2B5EF4-FFF2-40B4-BE49-F238E27FC236}">
                <a16:creationId xmlns:a16="http://schemas.microsoft.com/office/drawing/2014/main" id="{9E55A921-A333-1D4A-88D9-193C6E97E754}"/>
              </a:ext>
            </a:extLst>
          </p:cNvPr>
          <p:cNvSpPr>
            <a:spLocks noGrp="1"/>
          </p:cNvSpPr>
          <p:nvPr>
            <p:ph type="sldNum" sz="quarter" idx="12"/>
          </p:nvPr>
        </p:nvSpPr>
        <p:spPr/>
        <p:txBody>
          <a:bodyPr/>
          <a:lstStyle/>
          <a:p>
            <a:fld id="{ECE99D60-7A88-414F-B6DE-36194A6ED26E}" type="slidenum">
              <a:rPr lang="en-US" smtClean="0"/>
              <a:pPr/>
              <a:t>‹#›</a:t>
            </a:fld>
            <a:endParaRPr lang="en-US"/>
          </a:p>
        </p:txBody>
      </p:sp>
      <p:sp>
        <p:nvSpPr>
          <p:cNvPr id="9" name="Content Placeholder 2">
            <a:extLst>
              <a:ext uri="{FF2B5EF4-FFF2-40B4-BE49-F238E27FC236}">
                <a16:creationId xmlns:a16="http://schemas.microsoft.com/office/drawing/2014/main" id="{57E84C28-A05B-F449-9B0D-CE6DB24FF607}"/>
              </a:ext>
            </a:extLst>
          </p:cNvPr>
          <p:cNvSpPr>
            <a:spLocks noGrp="1"/>
          </p:cNvSpPr>
          <p:nvPr>
            <p:ph sz="half" idx="13" hasCustomPrompt="1"/>
          </p:nvPr>
        </p:nvSpPr>
        <p:spPr>
          <a:xfrm>
            <a:off x="609600" y="2751667"/>
            <a:ext cx="1097280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07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Bloc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A52318B-7AF8-1447-9D8C-0F14492EBF89}"/>
              </a:ext>
            </a:extLst>
          </p:cNvPr>
          <p:cNvSpPr>
            <a:spLocks noGrp="1"/>
          </p:cNvSpPr>
          <p:nvPr>
            <p:ph type="sldNum" sz="quarter" idx="11"/>
          </p:nvPr>
        </p:nvSpPr>
        <p:spPr/>
        <p:txBody>
          <a:bodyPr/>
          <a:lstStyle/>
          <a:p>
            <a:fld id="{ECE99D60-7A88-414F-B6DE-36194A6ED26E}" type="slidenum">
              <a:rPr lang="en-US" smtClean="0"/>
              <a:pPr/>
              <a:t>‹#›</a:t>
            </a:fld>
            <a:endParaRPr lang="en-US"/>
          </a:p>
        </p:txBody>
      </p:sp>
      <p:sp>
        <p:nvSpPr>
          <p:cNvPr id="7" name="Title 6">
            <a:extLst>
              <a:ext uri="{FF2B5EF4-FFF2-40B4-BE49-F238E27FC236}">
                <a16:creationId xmlns:a16="http://schemas.microsoft.com/office/drawing/2014/main" id="{BCB7F6F8-5E05-8746-B69D-81886539234B}"/>
              </a:ext>
            </a:extLst>
          </p:cNvPr>
          <p:cNvSpPr>
            <a:spLocks noGrp="1"/>
          </p:cNvSpPr>
          <p:nvPr>
            <p:ph type="title" hasCustomPrompt="1"/>
          </p:nvPr>
        </p:nvSpPr>
        <p:spPr>
          <a:xfrm>
            <a:off x="609600" y="609600"/>
            <a:ext cx="8482014" cy="990600"/>
          </a:xfrm>
        </p:spPr>
        <p:txBody>
          <a:bodyPr/>
          <a:lstStyle>
            <a:lvl1pPr>
              <a:defRPr/>
            </a:lvl1pPr>
          </a:lstStyle>
          <a:p>
            <a:r>
              <a:rPr lang="en-US"/>
              <a:t>Click to edit master title style</a:t>
            </a:r>
          </a:p>
        </p:txBody>
      </p:sp>
      <p:pic>
        <p:nvPicPr>
          <p:cNvPr id="8" name="Picture 7">
            <a:extLst>
              <a:ext uri="{FF2B5EF4-FFF2-40B4-BE49-F238E27FC236}">
                <a16:creationId xmlns:a16="http://schemas.microsoft.com/office/drawing/2014/main" id="{D2538B6C-C3E2-774E-BF95-DC2644535B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9" name="Content Placeholder 2">
            <a:extLst>
              <a:ext uri="{FF2B5EF4-FFF2-40B4-BE49-F238E27FC236}">
                <a16:creationId xmlns:a16="http://schemas.microsoft.com/office/drawing/2014/main" id="{62EFD764-4D31-451C-AF9D-4186A82D4ED7}"/>
              </a:ext>
            </a:extLst>
          </p:cNvPr>
          <p:cNvSpPr>
            <a:spLocks noGrp="1"/>
          </p:cNvSpPr>
          <p:nvPr>
            <p:ph sz="half" idx="13" hasCustomPrompt="1"/>
          </p:nvPr>
        </p:nvSpPr>
        <p:spPr>
          <a:xfrm>
            <a:off x="609600" y="1600201"/>
            <a:ext cx="10972800" cy="4572000"/>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3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47F7C524-31FF-3443-A4F1-811E323908EB}"/>
              </a:ext>
            </a:extLst>
          </p:cNvPr>
          <p:cNvSpPr>
            <a:spLocks noGrp="1"/>
          </p:cNvSpPr>
          <p:nvPr>
            <p:ph type="body" idx="1" hasCustomPrompt="1"/>
          </p:nvPr>
        </p:nvSpPr>
        <p:spPr>
          <a:xfrm>
            <a:off x="609601" y="1584962"/>
            <a:ext cx="8686800" cy="652357"/>
          </a:xfrm>
          <a:prstGeom prst="rect">
            <a:avLst/>
          </a:prstGeom>
        </p:spPr>
        <p:txBody>
          <a:bodyPr>
            <a:no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3" name="Slide Number Placeholder 2">
            <a:extLst>
              <a:ext uri="{FF2B5EF4-FFF2-40B4-BE49-F238E27FC236}">
                <a16:creationId xmlns:a16="http://schemas.microsoft.com/office/drawing/2014/main" id="{39EB30A7-9D74-5C4A-96AA-6A301F0725E3}"/>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9" name="Picture 8">
            <a:extLst>
              <a:ext uri="{FF2B5EF4-FFF2-40B4-BE49-F238E27FC236}">
                <a16:creationId xmlns:a16="http://schemas.microsoft.com/office/drawing/2014/main" id="{ED905BD7-6714-594F-B92A-D78866F03E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8" name="Content Placeholder 2">
            <a:extLst>
              <a:ext uri="{FF2B5EF4-FFF2-40B4-BE49-F238E27FC236}">
                <a16:creationId xmlns:a16="http://schemas.microsoft.com/office/drawing/2014/main" id="{7D89855C-3B36-48B2-B1F3-008452692053}"/>
              </a:ext>
            </a:extLst>
          </p:cNvPr>
          <p:cNvSpPr>
            <a:spLocks noGrp="1"/>
          </p:cNvSpPr>
          <p:nvPr>
            <p:ph sz="half" idx="15" hasCustomPrompt="1"/>
          </p:nvPr>
        </p:nvSpPr>
        <p:spPr>
          <a:xfrm>
            <a:off x="609600" y="2751667"/>
            <a:ext cx="4939851"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B40F446-26E3-46E5-A097-6DA8BBECB0A3}"/>
              </a:ext>
            </a:extLst>
          </p:cNvPr>
          <p:cNvSpPr>
            <a:spLocks noGrp="1"/>
          </p:cNvSpPr>
          <p:nvPr>
            <p:ph sz="half" idx="16" hasCustomPrompt="1"/>
          </p:nvPr>
        </p:nvSpPr>
        <p:spPr>
          <a:xfrm>
            <a:off x="6621687" y="2751667"/>
            <a:ext cx="4939851"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1613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Sub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D3FEC224-0E17-BD45-806C-E7381DC45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9" name="Text Placeholder 2">
            <a:extLst>
              <a:ext uri="{FF2B5EF4-FFF2-40B4-BE49-F238E27FC236}">
                <a16:creationId xmlns:a16="http://schemas.microsoft.com/office/drawing/2014/main" id="{C1EC2F28-1C93-474F-870C-545CC4C1F2E4}"/>
              </a:ext>
            </a:extLst>
          </p:cNvPr>
          <p:cNvSpPr>
            <a:spLocks noGrp="1"/>
          </p:cNvSpPr>
          <p:nvPr>
            <p:ph type="body" idx="1" hasCustomPrompt="1"/>
          </p:nvPr>
        </p:nvSpPr>
        <p:spPr>
          <a:xfrm>
            <a:off x="609601" y="1584962"/>
            <a:ext cx="8686800" cy="652357"/>
          </a:xfrm>
          <a:prstGeom prst="rect">
            <a:avLst/>
          </a:prstGeom>
        </p:spPr>
        <p:txBody>
          <a:bodyPr>
            <a:no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0" name="Content Placeholder 2">
            <a:extLst>
              <a:ext uri="{FF2B5EF4-FFF2-40B4-BE49-F238E27FC236}">
                <a16:creationId xmlns:a16="http://schemas.microsoft.com/office/drawing/2014/main" id="{30602E82-FFBD-4D73-A1C1-9936C0259A5B}"/>
              </a:ext>
            </a:extLst>
          </p:cNvPr>
          <p:cNvSpPr>
            <a:spLocks noGrp="1"/>
          </p:cNvSpPr>
          <p:nvPr>
            <p:ph sz="half" idx="15" hasCustomPrompt="1"/>
          </p:nvPr>
        </p:nvSpPr>
        <p:spPr>
          <a:xfrm>
            <a:off x="609601" y="2751667"/>
            <a:ext cx="331361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3162CB7-4428-4386-B058-83F4DDE4AC8D}"/>
              </a:ext>
            </a:extLst>
          </p:cNvPr>
          <p:cNvSpPr>
            <a:spLocks noGrp="1"/>
          </p:cNvSpPr>
          <p:nvPr>
            <p:ph sz="half" idx="16" hasCustomPrompt="1"/>
          </p:nvPr>
        </p:nvSpPr>
        <p:spPr>
          <a:xfrm>
            <a:off x="4489832" y="2751667"/>
            <a:ext cx="331361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82646A5F-C7AF-49FD-A0E6-0B0E795A3680}"/>
              </a:ext>
            </a:extLst>
          </p:cNvPr>
          <p:cNvSpPr>
            <a:spLocks noGrp="1"/>
          </p:cNvSpPr>
          <p:nvPr>
            <p:ph sz="half" idx="17" hasCustomPrompt="1"/>
          </p:nvPr>
        </p:nvSpPr>
        <p:spPr>
          <a:xfrm>
            <a:off x="8378025" y="2751667"/>
            <a:ext cx="3313610" cy="3420533"/>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269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hird/One Thir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6" name="Slide Number Placeholder 5">
            <a:extLst>
              <a:ext uri="{FF2B5EF4-FFF2-40B4-BE49-F238E27FC236}">
                <a16:creationId xmlns:a16="http://schemas.microsoft.com/office/drawing/2014/main" id="{69BAEA12-60C5-E24C-84E6-FF3F92AB5176}"/>
              </a:ext>
            </a:extLst>
          </p:cNvPr>
          <p:cNvSpPr>
            <a:spLocks noGrp="1"/>
          </p:cNvSpPr>
          <p:nvPr>
            <p:ph type="sldNum" sz="quarter" idx="17"/>
          </p:nvPr>
        </p:nvSpPr>
        <p:spPr/>
        <p:txBody>
          <a:bodyPr/>
          <a:lstStyle/>
          <a:p>
            <a:fld id="{ECE99D60-7A88-414F-B6DE-36194A6ED26E}" type="slidenum">
              <a:rPr lang="en-US" smtClean="0"/>
              <a:pPr/>
              <a:t>‹#›</a:t>
            </a:fld>
            <a:endParaRPr lang="en-US"/>
          </a:p>
        </p:txBody>
      </p:sp>
      <p:pic>
        <p:nvPicPr>
          <p:cNvPr id="7" name="Picture 6">
            <a:extLst>
              <a:ext uri="{FF2B5EF4-FFF2-40B4-BE49-F238E27FC236}">
                <a16:creationId xmlns:a16="http://schemas.microsoft.com/office/drawing/2014/main" id="{00C371C7-D562-6849-94A3-A57BC9E92C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8" name="Content Placeholder 2">
            <a:extLst>
              <a:ext uri="{FF2B5EF4-FFF2-40B4-BE49-F238E27FC236}">
                <a16:creationId xmlns:a16="http://schemas.microsoft.com/office/drawing/2014/main" id="{066CABDA-7F93-4B1E-AA73-DB4B0B78DBEB}"/>
              </a:ext>
            </a:extLst>
          </p:cNvPr>
          <p:cNvSpPr>
            <a:spLocks noGrp="1"/>
          </p:cNvSpPr>
          <p:nvPr>
            <p:ph sz="half" idx="18"/>
          </p:nvPr>
        </p:nvSpPr>
        <p:spPr>
          <a:xfrm>
            <a:off x="609600" y="1612819"/>
            <a:ext cx="6872577" cy="4548960"/>
          </a:xfrm>
        </p:spPr>
        <p:txBody>
          <a:bodyPr/>
          <a:lstStyle>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68DAC957-A996-4BD9-9EC2-457D761F9621}"/>
              </a:ext>
            </a:extLst>
          </p:cNvPr>
          <p:cNvSpPr>
            <a:spLocks noGrp="1"/>
          </p:cNvSpPr>
          <p:nvPr>
            <p:ph sz="half" idx="19" hasCustomPrompt="1"/>
          </p:nvPr>
        </p:nvSpPr>
        <p:spPr>
          <a:xfrm>
            <a:off x="8052351" y="1600200"/>
            <a:ext cx="3313610" cy="4561579"/>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7120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Third / Two Thir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707121"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97669C8A-8662-044F-8A23-4968ABAA28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9" name="Content Placeholder 2">
            <a:extLst>
              <a:ext uri="{FF2B5EF4-FFF2-40B4-BE49-F238E27FC236}">
                <a16:creationId xmlns:a16="http://schemas.microsoft.com/office/drawing/2014/main" id="{3680056E-AD4D-44CB-BDD8-3A3EB81A9AF6}"/>
              </a:ext>
            </a:extLst>
          </p:cNvPr>
          <p:cNvSpPr>
            <a:spLocks noGrp="1"/>
          </p:cNvSpPr>
          <p:nvPr>
            <p:ph sz="half" idx="17" hasCustomPrompt="1"/>
          </p:nvPr>
        </p:nvSpPr>
        <p:spPr>
          <a:xfrm>
            <a:off x="609599" y="1600716"/>
            <a:ext cx="3313610" cy="4571484"/>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506D50F0-90D4-46C9-B1A1-F4EC64E4E229}"/>
              </a:ext>
            </a:extLst>
          </p:cNvPr>
          <p:cNvSpPr>
            <a:spLocks noGrp="1"/>
          </p:cNvSpPr>
          <p:nvPr>
            <p:ph sz="half" idx="18" hasCustomPrompt="1"/>
          </p:nvPr>
        </p:nvSpPr>
        <p:spPr>
          <a:xfrm>
            <a:off x="4410321" y="1600716"/>
            <a:ext cx="7172079" cy="4571484"/>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0401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FD17017-EA80-154A-B96A-FAB9D5ABC38A}"/>
              </a:ext>
            </a:extLst>
          </p:cNvPr>
          <p:cNvGrpSpPr/>
          <p:nvPr userDrawn="1"/>
        </p:nvGrpSpPr>
        <p:grpSpPr>
          <a:xfrm>
            <a:off x="6240779" y="1605334"/>
            <a:ext cx="5373190" cy="4566867"/>
            <a:chOff x="609599" y="1618396"/>
            <a:chExt cx="5373190" cy="2103121"/>
          </a:xfrm>
        </p:grpSpPr>
        <p:sp>
          <p:nvSpPr>
            <p:cNvPr id="11" name="Rectangle 10">
              <a:extLst>
                <a:ext uri="{FF2B5EF4-FFF2-40B4-BE49-F238E27FC236}">
                  <a16:creationId xmlns:a16="http://schemas.microsoft.com/office/drawing/2014/main" id="{1D5656E1-59C9-A145-BEFB-0651316106D4}"/>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2" name="Straight Connector 11">
              <a:extLst>
                <a:ext uri="{FF2B5EF4-FFF2-40B4-BE49-F238E27FC236}">
                  <a16:creationId xmlns:a16="http://schemas.microsoft.com/office/drawing/2014/main" id="{836F12AE-8287-374B-9FF7-07675BBF43D4}"/>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0302CD5-B7FF-0341-9E36-8E0A28D10158}"/>
              </a:ext>
            </a:extLst>
          </p:cNvPr>
          <p:cNvGrpSpPr/>
          <p:nvPr userDrawn="1"/>
        </p:nvGrpSpPr>
        <p:grpSpPr>
          <a:xfrm>
            <a:off x="613953" y="1605334"/>
            <a:ext cx="5373190" cy="4566867"/>
            <a:chOff x="609599" y="1618396"/>
            <a:chExt cx="5373190" cy="2103121"/>
          </a:xfrm>
        </p:grpSpPr>
        <p:sp>
          <p:nvSpPr>
            <p:cNvPr id="14" name="Rectangle 13">
              <a:extLst>
                <a:ext uri="{FF2B5EF4-FFF2-40B4-BE49-F238E27FC236}">
                  <a16:creationId xmlns:a16="http://schemas.microsoft.com/office/drawing/2014/main" id="{74FB778A-1934-3449-8891-DF34AA104D2C}"/>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5" name="Straight Connector 14">
              <a:extLst>
                <a:ext uri="{FF2B5EF4-FFF2-40B4-BE49-F238E27FC236}">
                  <a16:creationId xmlns:a16="http://schemas.microsoft.com/office/drawing/2014/main" id="{CD1E6169-ACF2-1948-8C2E-9F91EF4A377F}"/>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id="{B9619615-F5F6-FB4B-999E-C3A213B38657}"/>
              </a:ext>
            </a:extLst>
          </p:cNvPr>
          <p:cNvSpPr>
            <a:spLocks noGrp="1"/>
          </p:cNvSpPr>
          <p:nvPr>
            <p:ph type="title"/>
          </p:nvPr>
        </p:nvSpPr>
        <p:spPr>
          <a:xfrm>
            <a:off x="609599" y="609600"/>
            <a:ext cx="8696961" cy="9906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240EB26B-9A93-6248-8B70-89681BB38F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16" name="Content Placeholder 2">
            <a:extLst>
              <a:ext uri="{FF2B5EF4-FFF2-40B4-BE49-F238E27FC236}">
                <a16:creationId xmlns:a16="http://schemas.microsoft.com/office/drawing/2014/main" id="{9E86A3E1-F7F9-472D-9EEA-ED2551955CFC}"/>
              </a:ext>
            </a:extLst>
          </p:cNvPr>
          <p:cNvSpPr>
            <a:spLocks noGrp="1"/>
          </p:cNvSpPr>
          <p:nvPr>
            <p:ph sz="half" idx="17" hasCustomPrompt="1"/>
          </p:nvPr>
        </p:nvSpPr>
        <p:spPr>
          <a:xfrm>
            <a:off x="899682" y="1605854"/>
            <a:ext cx="5061176" cy="4566347"/>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4E3C4D0F-F2F0-4C91-BE87-A29DAC36EE1F}"/>
              </a:ext>
            </a:extLst>
          </p:cNvPr>
          <p:cNvSpPr>
            <a:spLocks noGrp="1"/>
          </p:cNvSpPr>
          <p:nvPr>
            <p:ph sz="half" idx="18" hasCustomPrompt="1"/>
          </p:nvPr>
        </p:nvSpPr>
        <p:spPr>
          <a:xfrm>
            <a:off x="6494416" y="1605854"/>
            <a:ext cx="5061176" cy="4566347"/>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4174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51F2F59-7FE7-5040-8607-7783BF79B373}"/>
              </a:ext>
            </a:extLst>
          </p:cNvPr>
          <p:cNvGrpSpPr/>
          <p:nvPr userDrawn="1"/>
        </p:nvGrpSpPr>
        <p:grpSpPr>
          <a:xfrm>
            <a:off x="4327433" y="1605334"/>
            <a:ext cx="3560531" cy="4566866"/>
            <a:chOff x="609599" y="1618396"/>
            <a:chExt cx="5373190" cy="2103121"/>
          </a:xfrm>
        </p:grpSpPr>
        <p:sp>
          <p:nvSpPr>
            <p:cNvPr id="16" name="Rectangle 15">
              <a:extLst>
                <a:ext uri="{FF2B5EF4-FFF2-40B4-BE49-F238E27FC236}">
                  <a16:creationId xmlns:a16="http://schemas.microsoft.com/office/drawing/2014/main" id="{5FF8DAF4-9968-144E-8D9E-F21D2162EA31}"/>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7" name="Straight Connector 16">
              <a:extLst>
                <a:ext uri="{FF2B5EF4-FFF2-40B4-BE49-F238E27FC236}">
                  <a16:creationId xmlns:a16="http://schemas.microsoft.com/office/drawing/2014/main" id="{41FA7228-08E4-1342-8383-1F938807D7AC}"/>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80346D2-840B-5F46-B12C-BD81D1602FDA}"/>
              </a:ext>
            </a:extLst>
          </p:cNvPr>
          <p:cNvGrpSpPr/>
          <p:nvPr userDrawn="1"/>
        </p:nvGrpSpPr>
        <p:grpSpPr>
          <a:xfrm>
            <a:off x="8040913" y="1605334"/>
            <a:ext cx="3560531" cy="4566866"/>
            <a:chOff x="609599" y="1618396"/>
            <a:chExt cx="5373190" cy="2103121"/>
          </a:xfrm>
        </p:grpSpPr>
        <p:sp>
          <p:nvSpPr>
            <p:cNvPr id="19" name="Rectangle 18">
              <a:extLst>
                <a:ext uri="{FF2B5EF4-FFF2-40B4-BE49-F238E27FC236}">
                  <a16:creationId xmlns:a16="http://schemas.microsoft.com/office/drawing/2014/main" id="{3C11A813-10AE-564B-B617-DBAEA990D475}"/>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0" name="Straight Connector 19">
              <a:extLst>
                <a:ext uri="{FF2B5EF4-FFF2-40B4-BE49-F238E27FC236}">
                  <a16:creationId xmlns:a16="http://schemas.microsoft.com/office/drawing/2014/main" id="{F273E55C-D01E-D942-AD16-7E561C48AFD8}"/>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01FD026-3F6E-D14B-8DFA-8D79D2498908}"/>
              </a:ext>
            </a:extLst>
          </p:cNvPr>
          <p:cNvGrpSpPr/>
          <p:nvPr userDrawn="1"/>
        </p:nvGrpSpPr>
        <p:grpSpPr>
          <a:xfrm>
            <a:off x="613953" y="1605334"/>
            <a:ext cx="3560531" cy="4566866"/>
            <a:chOff x="609599" y="1618396"/>
            <a:chExt cx="5373190" cy="2103121"/>
          </a:xfrm>
        </p:grpSpPr>
        <p:sp>
          <p:nvSpPr>
            <p:cNvPr id="10" name="Rectangle 9">
              <a:extLst>
                <a:ext uri="{FF2B5EF4-FFF2-40B4-BE49-F238E27FC236}">
                  <a16:creationId xmlns:a16="http://schemas.microsoft.com/office/drawing/2014/main" id="{7DAD98F0-567E-874A-A4F6-1928A3FB4D6F}"/>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1" name="Straight Connector 10">
              <a:extLst>
                <a:ext uri="{FF2B5EF4-FFF2-40B4-BE49-F238E27FC236}">
                  <a16:creationId xmlns:a16="http://schemas.microsoft.com/office/drawing/2014/main" id="{1963A1C2-40A3-4544-9DAF-51A940F90467}"/>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Title 4">
            <a:extLst>
              <a:ext uri="{FF2B5EF4-FFF2-40B4-BE49-F238E27FC236}">
                <a16:creationId xmlns:a16="http://schemas.microsoft.com/office/drawing/2014/main" id="{B9619615-F5F6-FB4B-999E-C3A213B38657}"/>
              </a:ext>
            </a:extLst>
          </p:cNvPr>
          <p:cNvSpPr>
            <a:spLocks noGrp="1"/>
          </p:cNvSpPr>
          <p:nvPr>
            <p:ph type="title" hasCustomPrompt="1"/>
          </p:nvPr>
        </p:nvSpPr>
        <p:spPr>
          <a:xfrm>
            <a:off x="609599" y="609600"/>
            <a:ext cx="8686801"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B160ED6D-77A2-3A4A-92BA-26CFB750E250}"/>
              </a:ext>
            </a:extLst>
          </p:cNvPr>
          <p:cNvSpPr>
            <a:spLocks noGrp="1"/>
          </p:cNvSpPr>
          <p:nvPr>
            <p:ph type="sldNum" sz="quarter" idx="13"/>
          </p:nvPr>
        </p:nvSpPr>
        <p:spPr/>
        <p:txBody>
          <a:bodyPr/>
          <a:lstStyle/>
          <a:p>
            <a:fld id="{ECE99D60-7A88-414F-B6DE-36194A6ED26E}" type="slidenum">
              <a:rPr lang="en-US" smtClean="0"/>
              <a:pPr/>
              <a:t>‹#›</a:t>
            </a:fld>
            <a:endParaRPr lang="en-US"/>
          </a:p>
        </p:txBody>
      </p:sp>
      <p:pic>
        <p:nvPicPr>
          <p:cNvPr id="8" name="Picture 7">
            <a:extLst>
              <a:ext uri="{FF2B5EF4-FFF2-40B4-BE49-F238E27FC236}">
                <a16:creationId xmlns:a16="http://schemas.microsoft.com/office/drawing/2014/main" id="{D3FEC224-0E17-BD45-806C-E7381DC45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21" name="Content Placeholder 2">
            <a:extLst>
              <a:ext uri="{FF2B5EF4-FFF2-40B4-BE49-F238E27FC236}">
                <a16:creationId xmlns:a16="http://schemas.microsoft.com/office/drawing/2014/main" id="{167A6527-4EB3-4241-A7E1-341B93E776AA}"/>
              </a:ext>
            </a:extLst>
          </p:cNvPr>
          <p:cNvSpPr>
            <a:spLocks noGrp="1"/>
          </p:cNvSpPr>
          <p:nvPr>
            <p:ph sz="half" idx="15" hasCustomPrompt="1"/>
          </p:nvPr>
        </p:nvSpPr>
        <p:spPr>
          <a:xfrm>
            <a:off x="609601" y="1613805"/>
            <a:ext cx="3313610" cy="456686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65C61A64-FF14-4B9F-9EC3-7D14D3B07F54}"/>
              </a:ext>
            </a:extLst>
          </p:cNvPr>
          <p:cNvSpPr>
            <a:spLocks noGrp="1"/>
          </p:cNvSpPr>
          <p:nvPr>
            <p:ph sz="half" idx="16" hasCustomPrompt="1"/>
          </p:nvPr>
        </p:nvSpPr>
        <p:spPr>
          <a:xfrm>
            <a:off x="4489832" y="1613805"/>
            <a:ext cx="3313610" cy="456686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34AC5826-A8EF-49D3-B662-64EA9D8551A3}"/>
              </a:ext>
            </a:extLst>
          </p:cNvPr>
          <p:cNvSpPr>
            <a:spLocks noGrp="1"/>
          </p:cNvSpPr>
          <p:nvPr>
            <p:ph sz="half" idx="17" hasCustomPrompt="1"/>
          </p:nvPr>
        </p:nvSpPr>
        <p:spPr>
          <a:xfrm>
            <a:off x="8378025" y="1613805"/>
            <a:ext cx="3313610" cy="456686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09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8F943-0BC9-4191-A19C-7073F5B2A1DD}" type="datetime1">
              <a:rPr lang="en-US" smtClean="0"/>
              <a:t>6/1/2023</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pic>
        <p:nvPicPr>
          <p:cNvPr id="8" name="Picture 7"/>
          <p:cNvPicPr>
            <a:picLocks noChangeAspect="1"/>
          </p:cNvPicPr>
          <p:nvPr userDrawn="1"/>
        </p:nvPicPr>
        <p:blipFill>
          <a:blip r:embed="rId3">
            <a:clrChange>
              <a:clrFrom>
                <a:srgbClr val="FEFEFE"/>
              </a:clrFrom>
              <a:clrTo>
                <a:srgbClr val="FEFEFE">
                  <a:alpha val="0"/>
                </a:srgbClr>
              </a:clrTo>
            </a:clrChange>
          </a:blip>
          <a:stretch>
            <a:fillRect/>
          </a:stretch>
        </p:blipFill>
        <p:spPr>
          <a:xfrm>
            <a:off x="8153400" y="63148"/>
            <a:ext cx="3865199" cy="2584928"/>
          </a:xfrm>
          <a:prstGeom prst="rect">
            <a:avLst/>
          </a:prstGeom>
        </p:spPr>
      </p:pic>
      <p:sp>
        <p:nvSpPr>
          <p:cNvPr id="9" name="Slide Number Placeholder 6"/>
          <p:cNvSpPr>
            <a:spLocks noGrp="1"/>
          </p:cNvSpPr>
          <p:nvPr>
            <p:ph type="sldNum" sz="quarter" idx="12"/>
          </p:nvPr>
        </p:nvSpPr>
        <p:spPr>
          <a:xfrm>
            <a:off x="10931616" y="6481717"/>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2149833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FCAC0EE-1B46-2D4F-BDB5-76D01A173926}"/>
              </a:ext>
            </a:extLst>
          </p:cNvPr>
          <p:cNvGrpSpPr/>
          <p:nvPr userDrawn="1"/>
        </p:nvGrpSpPr>
        <p:grpSpPr>
          <a:xfrm>
            <a:off x="6240779" y="3969709"/>
            <a:ext cx="5373190" cy="2103121"/>
            <a:chOff x="609599" y="1618396"/>
            <a:chExt cx="5373190" cy="2103121"/>
          </a:xfrm>
        </p:grpSpPr>
        <p:sp>
          <p:nvSpPr>
            <p:cNvPr id="20" name="Rectangle 19">
              <a:extLst>
                <a:ext uri="{FF2B5EF4-FFF2-40B4-BE49-F238E27FC236}">
                  <a16:creationId xmlns:a16="http://schemas.microsoft.com/office/drawing/2014/main" id="{58FEC411-1345-2547-872C-6B8C95363A37}"/>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1" name="Straight Connector 20">
              <a:extLst>
                <a:ext uri="{FF2B5EF4-FFF2-40B4-BE49-F238E27FC236}">
                  <a16:creationId xmlns:a16="http://schemas.microsoft.com/office/drawing/2014/main" id="{72AB11E4-9433-B04E-8B32-E8AEDF78E988}"/>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FEB52C7-86E7-2840-BC86-8F974172F35E}"/>
              </a:ext>
            </a:extLst>
          </p:cNvPr>
          <p:cNvGrpSpPr/>
          <p:nvPr userDrawn="1"/>
        </p:nvGrpSpPr>
        <p:grpSpPr>
          <a:xfrm>
            <a:off x="6240779" y="1605334"/>
            <a:ext cx="5373190" cy="2103121"/>
            <a:chOff x="609599" y="1618396"/>
            <a:chExt cx="5373190" cy="2103121"/>
          </a:xfrm>
        </p:grpSpPr>
        <p:sp>
          <p:nvSpPr>
            <p:cNvPr id="23" name="Rectangle 22">
              <a:extLst>
                <a:ext uri="{FF2B5EF4-FFF2-40B4-BE49-F238E27FC236}">
                  <a16:creationId xmlns:a16="http://schemas.microsoft.com/office/drawing/2014/main" id="{05765469-5074-4546-988C-802203E56016}"/>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24" name="Straight Connector 23">
              <a:extLst>
                <a:ext uri="{FF2B5EF4-FFF2-40B4-BE49-F238E27FC236}">
                  <a16:creationId xmlns:a16="http://schemas.microsoft.com/office/drawing/2014/main" id="{AAE352F0-C470-714D-B88A-5DDFF212F5A2}"/>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0BBF54D-0E02-DB44-B959-CE07CEF24DD6}"/>
              </a:ext>
            </a:extLst>
          </p:cNvPr>
          <p:cNvGrpSpPr/>
          <p:nvPr userDrawn="1"/>
        </p:nvGrpSpPr>
        <p:grpSpPr>
          <a:xfrm>
            <a:off x="613953" y="3969709"/>
            <a:ext cx="5373190" cy="2103121"/>
            <a:chOff x="609599" y="1618396"/>
            <a:chExt cx="5373190" cy="2103121"/>
          </a:xfrm>
        </p:grpSpPr>
        <p:sp>
          <p:nvSpPr>
            <p:cNvPr id="17" name="Rectangle 16">
              <a:extLst>
                <a:ext uri="{FF2B5EF4-FFF2-40B4-BE49-F238E27FC236}">
                  <a16:creationId xmlns:a16="http://schemas.microsoft.com/office/drawing/2014/main" id="{E1D5D728-22A5-9642-AA21-34BA2CDE323A}"/>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8" name="Straight Connector 17">
              <a:extLst>
                <a:ext uri="{FF2B5EF4-FFF2-40B4-BE49-F238E27FC236}">
                  <a16:creationId xmlns:a16="http://schemas.microsoft.com/office/drawing/2014/main" id="{41FC9EDF-48DD-8F4F-8F49-D8CEA4233544}"/>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C0BA4344-83AF-BC40-9045-F2529D81ECDA}"/>
              </a:ext>
            </a:extLst>
          </p:cNvPr>
          <p:cNvGrpSpPr/>
          <p:nvPr userDrawn="1"/>
        </p:nvGrpSpPr>
        <p:grpSpPr>
          <a:xfrm>
            <a:off x="613953" y="1605334"/>
            <a:ext cx="5373190" cy="2103121"/>
            <a:chOff x="609599" y="1618396"/>
            <a:chExt cx="5373190" cy="2103121"/>
          </a:xfrm>
        </p:grpSpPr>
        <p:sp>
          <p:nvSpPr>
            <p:cNvPr id="11" name="Rectangle 10">
              <a:extLst>
                <a:ext uri="{FF2B5EF4-FFF2-40B4-BE49-F238E27FC236}">
                  <a16:creationId xmlns:a16="http://schemas.microsoft.com/office/drawing/2014/main" id="{FEA2A0BE-684A-A14D-A37C-D423DB9A5220}"/>
                </a:ext>
              </a:extLst>
            </p:cNvPr>
            <p:cNvSpPr/>
            <p:nvPr/>
          </p:nvSpPr>
          <p:spPr>
            <a:xfrm>
              <a:off x="609599" y="1618398"/>
              <a:ext cx="5373190" cy="2103119"/>
            </a:xfrm>
            <a:prstGeom prst="rect">
              <a:avLst/>
            </a:prstGeom>
            <a:solidFill>
              <a:schemeClr val="bg1"/>
            </a:solidFill>
            <a:ln>
              <a:noFill/>
            </a:ln>
            <a:effectLst>
              <a:outerShdw blurRad="2032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3" name="Straight Connector 12">
              <a:extLst>
                <a:ext uri="{FF2B5EF4-FFF2-40B4-BE49-F238E27FC236}">
                  <a16:creationId xmlns:a16="http://schemas.microsoft.com/office/drawing/2014/main" id="{451A10B8-6B34-1044-BDA4-8B91487087CC}"/>
                </a:ext>
              </a:extLst>
            </p:cNvPr>
            <p:cNvCxnSpPr>
              <a:cxnSpLocks/>
            </p:cNvCxnSpPr>
            <p:nvPr/>
          </p:nvCxnSpPr>
          <p:spPr>
            <a:xfrm>
              <a:off x="609599" y="1618396"/>
              <a:ext cx="0" cy="21031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Title 11">
            <a:extLst>
              <a:ext uri="{FF2B5EF4-FFF2-40B4-BE49-F238E27FC236}">
                <a16:creationId xmlns:a16="http://schemas.microsoft.com/office/drawing/2014/main" id="{ABF7BC28-2ADB-DF4C-A973-96E6F6146E69}"/>
              </a:ext>
            </a:extLst>
          </p:cNvPr>
          <p:cNvSpPr>
            <a:spLocks noGrp="1"/>
          </p:cNvSpPr>
          <p:nvPr>
            <p:ph type="title" hasCustomPrompt="1"/>
          </p:nvPr>
        </p:nvSpPr>
        <p:spPr>
          <a:xfrm>
            <a:off x="609600" y="609600"/>
            <a:ext cx="8676640" cy="990600"/>
          </a:xfrm>
        </p:spPr>
        <p:txBody>
          <a:bodyPr/>
          <a:lstStyle>
            <a:lvl1pPr>
              <a:defRPr/>
            </a:lvl1pPr>
          </a:lstStyle>
          <a:p>
            <a:r>
              <a:rPr lang="en-US"/>
              <a:t>Click to edit master title style</a:t>
            </a:r>
          </a:p>
        </p:txBody>
      </p:sp>
      <p:sp>
        <p:nvSpPr>
          <p:cNvPr id="3" name="Slide Number Placeholder 2">
            <a:extLst>
              <a:ext uri="{FF2B5EF4-FFF2-40B4-BE49-F238E27FC236}">
                <a16:creationId xmlns:a16="http://schemas.microsoft.com/office/drawing/2014/main" id="{EB005D9B-BF7F-934B-A4B0-2E114AA3E30A}"/>
              </a:ext>
            </a:extLst>
          </p:cNvPr>
          <p:cNvSpPr>
            <a:spLocks noGrp="1"/>
          </p:cNvSpPr>
          <p:nvPr>
            <p:ph type="sldNum" sz="quarter" idx="15"/>
          </p:nvPr>
        </p:nvSpPr>
        <p:spPr/>
        <p:txBody>
          <a:bodyPr/>
          <a:lstStyle/>
          <a:p>
            <a:fld id="{ECE99D60-7A88-414F-B6DE-36194A6ED26E}" type="slidenum">
              <a:rPr lang="en-US" smtClean="0"/>
              <a:pPr/>
              <a:t>‹#›</a:t>
            </a:fld>
            <a:endParaRPr lang="en-US"/>
          </a:p>
        </p:txBody>
      </p:sp>
      <p:pic>
        <p:nvPicPr>
          <p:cNvPr id="27" name="Picture 26">
            <a:extLst>
              <a:ext uri="{FF2B5EF4-FFF2-40B4-BE49-F238E27FC236}">
                <a16:creationId xmlns:a16="http://schemas.microsoft.com/office/drawing/2014/main" id="{7A96120E-888C-7E43-BB7E-6335E69C4A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
        <p:nvSpPr>
          <p:cNvPr id="28" name="Content Placeholder 2">
            <a:extLst>
              <a:ext uri="{FF2B5EF4-FFF2-40B4-BE49-F238E27FC236}">
                <a16:creationId xmlns:a16="http://schemas.microsoft.com/office/drawing/2014/main" id="{AD1EEA29-0DDF-41D0-A5D1-CE52864385C3}"/>
              </a:ext>
            </a:extLst>
          </p:cNvPr>
          <p:cNvSpPr>
            <a:spLocks noGrp="1"/>
          </p:cNvSpPr>
          <p:nvPr>
            <p:ph sz="half" idx="16" hasCustomPrompt="1"/>
          </p:nvPr>
        </p:nvSpPr>
        <p:spPr>
          <a:xfrm>
            <a:off x="609600" y="1613804"/>
            <a:ext cx="5341617"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F154C68E-84F6-4ABF-B2F0-A0F009BB1660}"/>
              </a:ext>
            </a:extLst>
          </p:cNvPr>
          <p:cNvSpPr>
            <a:spLocks noGrp="1"/>
          </p:cNvSpPr>
          <p:nvPr>
            <p:ph sz="half" idx="17" hasCustomPrompt="1"/>
          </p:nvPr>
        </p:nvSpPr>
        <p:spPr>
          <a:xfrm>
            <a:off x="6240779" y="1613804"/>
            <a:ext cx="5373190"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
            <a:extLst>
              <a:ext uri="{FF2B5EF4-FFF2-40B4-BE49-F238E27FC236}">
                <a16:creationId xmlns:a16="http://schemas.microsoft.com/office/drawing/2014/main" id="{72866044-D2B8-42EA-9428-1559D93BFDFA}"/>
              </a:ext>
            </a:extLst>
          </p:cNvPr>
          <p:cNvSpPr>
            <a:spLocks noGrp="1"/>
          </p:cNvSpPr>
          <p:nvPr>
            <p:ph sz="half" idx="18" hasCustomPrompt="1"/>
          </p:nvPr>
        </p:nvSpPr>
        <p:spPr>
          <a:xfrm>
            <a:off x="609600" y="3975342"/>
            <a:ext cx="5341617"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421706B4-CCCD-4F7C-BE7A-8B50BFFBA33F}"/>
              </a:ext>
            </a:extLst>
          </p:cNvPr>
          <p:cNvSpPr>
            <a:spLocks noGrp="1"/>
          </p:cNvSpPr>
          <p:nvPr>
            <p:ph sz="half" idx="19" hasCustomPrompt="1"/>
          </p:nvPr>
        </p:nvSpPr>
        <p:spPr>
          <a:xfrm>
            <a:off x="6240779" y="3975342"/>
            <a:ext cx="5373190" cy="2094652"/>
          </a:xfrm>
        </p:spPr>
        <p:txBody>
          <a:bodyPr/>
          <a:lstStyle>
            <a:lvl1pPr>
              <a:defRPr/>
            </a:lvl1pPr>
            <a:lvl2pPr marL="651501" indent="-285750">
              <a:buSzPct val="60000"/>
              <a:buFont typeface="Courier New" panose="02070309020205020404" pitchFamily="49" charset="0"/>
              <a:buChar char="o"/>
              <a:defRPr sz="1800"/>
            </a:lvl2pPr>
            <a:lvl3pPr marL="975336" indent="-243834">
              <a:buClr>
                <a:schemeClr val="tx2">
                  <a:lumMod val="60000"/>
                  <a:lumOff val="40000"/>
                </a:schemeClr>
              </a:buClr>
              <a:buFont typeface="Arial" panose="020B0604020202020204" pitchFamily="34" charset="0"/>
              <a:buChar char="•"/>
              <a:defRPr/>
            </a:lvl3pPr>
            <a:lvl4pPr>
              <a:buClr>
                <a:schemeClr val="tx2">
                  <a:lumMod val="60000"/>
                  <a:lumOff val="40000"/>
                </a:schemeClr>
              </a:buClr>
              <a:defRPr/>
            </a:lvl4pPr>
            <a:lvl5pPr>
              <a:buClr>
                <a:schemeClr val="tx2">
                  <a:lumMod val="60000"/>
                  <a:lumOff val="4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867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9B112F-F95D-D845-B0CE-2E5DA8B4D105}"/>
              </a:ext>
            </a:extLst>
          </p:cNvPr>
          <p:cNvSpPr>
            <a:spLocks noGrp="1"/>
          </p:cNvSpPr>
          <p:nvPr>
            <p:ph type="sldNum" sz="quarter" idx="11"/>
          </p:nvPr>
        </p:nvSpPr>
        <p:spPr/>
        <p:txBody>
          <a:bodyPr/>
          <a:lstStyle/>
          <a:p>
            <a:fld id="{ECE99D60-7A88-414F-B6DE-36194A6ED26E}" type="slidenum">
              <a:rPr lang="en-US" smtClean="0"/>
              <a:pPr/>
              <a:t>‹#›</a:t>
            </a:fld>
            <a:endParaRPr lang="en-US"/>
          </a:p>
        </p:txBody>
      </p:sp>
      <p:sp>
        <p:nvSpPr>
          <p:cNvPr id="4" name="Title 3">
            <a:extLst>
              <a:ext uri="{FF2B5EF4-FFF2-40B4-BE49-F238E27FC236}">
                <a16:creationId xmlns:a16="http://schemas.microsoft.com/office/drawing/2014/main" id="{75E6344B-B4F3-4547-A732-57630B9DEE2D}"/>
              </a:ext>
            </a:extLst>
          </p:cNvPr>
          <p:cNvSpPr>
            <a:spLocks noGrp="1"/>
          </p:cNvSpPr>
          <p:nvPr>
            <p:ph type="title" hasCustomPrompt="1"/>
          </p:nvPr>
        </p:nvSpPr>
        <p:spPr>
          <a:xfrm>
            <a:off x="609599" y="609600"/>
            <a:ext cx="8676641" cy="990600"/>
          </a:xfrm>
        </p:spPr>
        <p:txBody>
          <a:bodyPr/>
          <a:lstStyle>
            <a:lvl1pPr>
              <a:defRPr/>
            </a:lvl1pPr>
          </a:lstStyle>
          <a:p>
            <a:r>
              <a:rPr lang="en-US"/>
              <a:t>Click to edit master title style</a:t>
            </a:r>
          </a:p>
        </p:txBody>
      </p:sp>
      <p:sp>
        <p:nvSpPr>
          <p:cNvPr id="5" name="Text Placeholder 2">
            <a:extLst>
              <a:ext uri="{FF2B5EF4-FFF2-40B4-BE49-F238E27FC236}">
                <a16:creationId xmlns:a16="http://schemas.microsoft.com/office/drawing/2014/main" id="{C95BFB2D-B6D3-0845-AEE7-AEFCCB4054E5}"/>
              </a:ext>
            </a:extLst>
          </p:cNvPr>
          <p:cNvSpPr>
            <a:spLocks noGrp="1"/>
          </p:cNvSpPr>
          <p:nvPr>
            <p:ph type="body" idx="1" hasCustomPrompt="1"/>
          </p:nvPr>
        </p:nvSpPr>
        <p:spPr>
          <a:xfrm>
            <a:off x="609601" y="1584962"/>
            <a:ext cx="8676640" cy="652357"/>
          </a:xfrm>
          <a:prstGeom prst="rect">
            <a:avLst/>
          </a:prstGeom>
        </p:spPr>
        <p:txBody>
          <a:bodyPr>
            <a:noAutofit/>
          </a:bodyPr>
          <a:lstStyle>
            <a:lvl1pPr marL="0" indent="0">
              <a:buNone/>
              <a:defRPr sz="26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C0787FF2-BA0C-C04B-975E-55117523D3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09156" y="622637"/>
            <a:ext cx="2091896" cy="461943"/>
          </a:xfrm>
          <a:prstGeom prst="rect">
            <a:avLst/>
          </a:prstGeom>
        </p:spPr>
      </p:pic>
    </p:spTree>
    <p:extLst>
      <p:ext uri="{BB962C8B-B14F-4D97-AF65-F5344CB8AC3E}">
        <p14:creationId xmlns:p14="http://schemas.microsoft.com/office/powerpoint/2010/main" val="1479743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8100E5-D8DE-8049-BB8D-9E74E9E702E7}"/>
              </a:ext>
            </a:extLst>
          </p:cNvPr>
          <p:cNvPicPr>
            <a:picLocks noChangeAspect="1"/>
          </p:cNvPicPr>
          <p:nvPr userDrawn="1"/>
        </p:nvPicPr>
        <p:blipFill rotWithShape="1">
          <a:blip r:embed="rId2" cstate="screen">
            <a:alphaModFix amt="79000"/>
            <a:extLst>
              <a:ext uri="{28A0092B-C50C-407E-A947-70E740481C1C}">
                <a14:useLocalDpi xmlns:a14="http://schemas.microsoft.com/office/drawing/2010/main"/>
              </a:ext>
            </a:extLst>
          </a:blip>
          <a:srcRect/>
          <a:stretch/>
        </p:blipFill>
        <p:spPr>
          <a:xfrm flipH="1">
            <a:off x="0" y="-1"/>
            <a:ext cx="12192000" cy="6858001"/>
          </a:xfrm>
          <a:prstGeom prst="rect">
            <a:avLst/>
          </a:prstGeom>
        </p:spPr>
      </p:pic>
      <p:pic>
        <p:nvPicPr>
          <p:cNvPr id="5" name="Picture 4">
            <a:extLst>
              <a:ext uri="{FF2B5EF4-FFF2-40B4-BE49-F238E27FC236}">
                <a16:creationId xmlns:a16="http://schemas.microsoft.com/office/drawing/2014/main" id="{A8FF6C46-D7F5-C643-A31C-57F19A8455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0960" y="2561325"/>
            <a:ext cx="1910080" cy="426584"/>
          </a:xfrm>
          <a:prstGeom prst="rect">
            <a:avLst/>
          </a:prstGeom>
        </p:spPr>
      </p:pic>
      <p:sp>
        <p:nvSpPr>
          <p:cNvPr id="6" name="Title 1">
            <a:extLst>
              <a:ext uri="{FF2B5EF4-FFF2-40B4-BE49-F238E27FC236}">
                <a16:creationId xmlns:a16="http://schemas.microsoft.com/office/drawing/2014/main" id="{091E8BF7-EBFC-F843-A91B-6D65F140499D}"/>
              </a:ext>
            </a:extLst>
          </p:cNvPr>
          <p:cNvSpPr>
            <a:spLocks noGrp="1"/>
          </p:cNvSpPr>
          <p:nvPr>
            <p:ph type="ctrTitle" hasCustomPrompt="1"/>
          </p:nvPr>
        </p:nvSpPr>
        <p:spPr>
          <a:xfrm>
            <a:off x="780806" y="3258445"/>
            <a:ext cx="10630389" cy="2585803"/>
          </a:xfrm>
        </p:spPr>
        <p:txBody>
          <a:bodyPr anchor="t"/>
          <a:lstStyle>
            <a:lvl1pPr algn="ctr">
              <a:defRPr sz="5333">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8E0A5954-B8C0-4545-BC77-98779DD25D34}"/>
              </a:ext>
            </a:extLst>
          </p:cNvPr>
          <p:cNvSpPr>
            <a:spLocks noGrp="1"/>
          </p:cNvSpPr>
          <p:nvPr>
            <p:ph type="sldNum" sz="quarter" idx="11"/>
          </p:nvPr>
        </p:nvSpPr>
        <p:spPr/>
        <p:txBody>
          <a:bodyPr/>
          <a:lstStyle>
            <a:lvl1pPr>
              <a:defRPr>
                <a:solidFill>
                  <a:schemeClr val="accent1"/>
                </a:solidFill>
              </a:defRPr>
            </a:lvl1pPr>
          </a:lstStyle>
          <a:p>
            <a:fld id="{ECE99D60-7A88-414F-B6DE-36194A6ED26E}" type="slidenum">
              <a:rPr lang="en-US" smtClean="0"/>
              <a:pPr/>
              <a:t>‹#›</a:t>
            </a:fld>
            <a:endParaRPr lang="en-US"/>
          </a:p>
        </p:txBody>
      </p:sp>
    </p:spTree>
    <p:extLst>
      <p:ext uri="{BB962C8B-B14F-4D97-AF65-F5344CB8AC3E}">
        <p14:creationId xmlns:p14="http://schemas.microsoft.com/office/powerpoint/2010/main" val="416650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A9281-0B57-49A2-AA8A-CB4ABFD265A8}" type="datetime1">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564248" y="6356349"/>
            <a:ext cx="415834" cy="365125"/>
          </a:xfrm>
        </p:spPr>
        <p:txBody>
          <a:bodyPr/>
          <a:lstStyle/>
          <a:p>
            <a:fld id="{DDAE79DE-E2CD-4409-97EA-8D66D2239F8B}" type="slidenum">
              <a:rPr lang="en-US" smtClean="0"/>
              <a:t>‹#›</a:t>
            </a:fld>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Tree>
    <p:extLst>
      <p:ext uri="{BB962C8B-B14F-4D97-AF65-F5344CB8AC3E}">
        <p14:creationId xmlns:p14="http://schemas.microsoft.com/office/powerpoint/2010/main" val="300675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B1395-14D9-4383-8D90-5809A8DD6A96}" type="datetime1">
              <a:rPr lang="en-US" smtClean="0"/>
              <a:t>6/1/2023</a:t>
            </a:fld>
            <a:endParaRPr lang="en-US"/>
          </a:p>
        </p:txBody>
      </p:sp>
      <p:sp>
        <p:nvSpPr>
          <p:cNvPr id="8" name="Footer Placeholder 7"/>
          <p:cNvSpPr>
            <a:spLocks noGrp="1"/>
          </p:cNvSpPr>
          <p:nvPr>
            <p:ph type="ftr" sz="quarter" idx="11"/>
          </p:nvPr>
        </p:nvSpPr>
        <p:spPr/>
        <p:txBody>
          <a:bodyPr/>
          <a:lstStyle/>
          <a:p>
            <a:endParaRPr lang="en-US"/>
          </a:p>
        </p:txBody>
      </p:sp>
      <p:pic>
        <p:nvPicPr>
          <p:cNvPr id="10"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11" name="Slide Number Placeholder 6"/>
          <p:cNvSpPr>
            <a:spLocks noGrp="1"/>
          </p:cNvSpPr>
          <p:nvPr>
            <p:ph type="sldNum" sz="quarter" idx="12"/>
          </p:nvPr>
        </p:nvSpPr>
        <p:spPr>
          <a:xfrm>
            <a:off x="10772165" y="6356350"/>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52370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35149-E96D-45ED-B7F7-DF43F04EAE86}" type="datetime1">
              <a:rPr lang="en-US" smtClean="0"/>
              <a:t>6/1/2023</a:t>
            </a:fld>
            <a:endParaRPr lang="en-US"/>
          </a:p>
        </p:txBody>
      </p:sp>
      <p:sp>
        <p:nvSpPr>
          <p:cNvPr id="4" name="Footer Placeholder 3"/>
          <p:cNvSpPr>
            <a:spLocks noGrp="1"/>
          </p:cNvSpPr>
          <p:nvPr>
            <p:ph type="ftr" sz="quarter" idx="11"/>
          </p:nvPr>
        </p:nvSpPr>
        <p:spPr/>
        <p:txBody>
          <a:bodyPr/>
          <a:lstStyle/>
          <a:p>
            <a:endParaRPr lang="en-US"/>
          </a:p>
        </p:txBody>
      </p:sp>
      <p:pic>
        <p:nvPicPr>
          <p:cNvPr id="6"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7" name="Slide Number Placeholder 6"/>
          <p:cNvSpPr>
            <a:spLocks noGrp="1"/>
          </p:cNvSpPr>
          <p:nvPr>
            <p:ph type="sldNum" sz="quarter" idx="12"/>
          </p:nvPr>
        </p:nvSpPr>
        <p:spPr>
          <a:xfrm>
            <a:off x="10868297" y="6362609"/>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48902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39106-2D1C-474B-89B2-CE2A1E049451}" type="datetime1">
              <a:rPr lang="en-US" smtClean="0"/>
              <a:t>6/1/2023</a:t>
            </a:fld>
            <a:endParaRPr lang="en-US"/>
          </a:p>
        </p:txBody>
      </p:sp>
      <p:sp>
        <p:nvSpPr>
          <p:cNvPr id="3" name="Footer Placeholder 2"/>
          <p:cNvSpPr>
            <a:spLocks noGrp="1"/>
          </p:cNvSpPr>
          <p:nvPr>
            <p:ph type="ftr" sz="quarter" idx="11"/>
          </p:nvPr>
        </p:nvSpPr>
        <p:spPr/>
        <p:txBody>
          <a:bodyPr/>
          <a:lstStyle/>
          <a:p>
            <a:endParaRPr lang="en-US"/>
          </a:p>
        </p:txBody>
      </p:sp>
      <p:pic>
        <p:nvPicPr>
          <p:cNvPr id="5"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6" name="Slide Number Placeholder 6"/>
          <p:cNvSpPr>
            <a:spLocks noGrp="1"/>
          </p:cNvSpPr>
          <p:nvPr>
            <p:ph type="sldNum" sz="quarter" idx="12"/>
          </p:nvPr>
        </p:nvSpPr>
        <p:spPr>
          <a:xfrm>
            <a:off x="10850880" y="6371318"/>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5912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43F23-2BA5-4BF5-901A-F625C8785BA9}" type="datetime1">
              <a:rPr lang="en-US" smtClean="0"/>
              <a:t>6/1/2023</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441577" y="6415768"/>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18620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23655-0805-427A-A6EB-29E10CC42AE3}" type="datetime1">
              <a:rPr lang="en-US" smtClean="0"/>
              <a:t>6/1/2023</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939554" y="6424477"/>
            <a:ext cx="415834"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10593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7E084-BF64-4A6B-A2FB-B2E5F77A2332}" type="datetime1">
              <a:rPr lang="en-US" smtClean="0"/>
              <a:t>6/1/2023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E79DE-E2CD-4409-97EA-8D66D2239F8B}" type="slidenum">
              <a:rPr lang="en-US" smtClean="0"/>
              <a:t>‹#›</a:t>
            </a:fld>
            <a:endParaRPr lang="en-US"/>
          </a:p>
        </p:txBody>
      </p:sp>
    </p:spTree>
    <p:extLst>
      <p:ext uri="{BB962C8B-B14F-4D97-AF65-F5344CB8AC3E}">
        <p14:creationId xmlns:p14="http://schemas.microsoft.com/office/powerpoint/2010/main" val="58594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609600"/>
            <a:ext cx="10979151" cy="99060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623096" y="1604963"/>
            <a:ext cx="10985499" cy="4567237"/>
          </a:xfrm>
          <a:prstGeom prst="rect">
            <a:avLst/>
          </a:prstGeom>
        </p:spPr>
        <p:txBody>
          <a:bodyPr vert="horz" lIns="91440" tIns="45720" rIns="91440" bIns="45720" rtlCol="0">
            <a:normAutofit/>
          </a:bodyPr>
          <a:lstStyle/>
          <a:p>
            <a:pPr lvl="0"/>
            <a:r>
              <a:rPr lang="en-US"/>
              <a:t>Click to edit Master text styles</a:t>
            </a:r>
          </a:p>
          <a:p>
            <a:pPr lvl="1"/>
            <a:r>
              <a:rPr lang="en-US"/>
              <a:t>Level 2</a:t>
            </a:r>
          </a:p>
          <a:p>
            <a:pPr lvl="2"/>
            <a:r>
              <a:rPr lang="en-US"/>
              <a:t>Level 3</a:t>
            </a:r>
          </a:p>
          <a:p>
            <a:pPr lvl="3"/>
            <a:r>
              <a:rPr lang="en-US"/>
              <a:t>Level 4</a:t>
            </a:r>
          </a:p>
          <a:p>
            <a:pPr lvl="4"/>
            <a:r>
              <a:rPr lang="en-US"/>
              <a:t>Level 5</a:t>
            </a:r>
          </a:p>
        </p:txBody>
      </p:sp>
      <p:sp>
        <p:nvSpPr>
          <p:cNvPr id="5" name="Slide Number Placeholder 4">
            <a:extLst>
              <a:ext uri="{FF2B5EF4-FFF2-40B4-BE49-F238E27FC236}">
                <a16:creationId xmlns:a16="http://schemas.microsoft.com/office/drawing/2014/main" id="{AF3AD2AC-B6FD-4E45-A096-8CF42C5D2F33}"/>
              </a:ext>
            </a:extLst>
          </p:cNvPr>
          <p:cNvSpPr>
            <a:spLocks noGrp="1"/>
          </p:cNvSpPr>
          <p:nvPr>
            <p:ph type="sldNum" sz="quarter" idx="4"/>
          </p:nvPr>
        </p:nvSpPr>
        <p:spPr>
          <a:xfrm>
            <a:off x="9091613" y="6367900"/>
            <a:ext cx="2743200" cy="366183"/>
          </a:xfrm>
          <a:prstGeom prst="rect">
            <a:avLst/>
          </a:prstGeom>
        </p:spPr>
        <p:txBody>
          <a:bodyPr vert="horz" lIns="91440" tIns="45720" rIns="91440" bIns="45720" rtlCol="0" anchor="ctr"/>
          <a:lstStyle>
            <a:lvl1pPr algn="r">
              <a:defRPr sz="1000" b="1">
                <a:solidFill>
                  <a:schemeClr val="accent1"/>
                </a:solidFill>
              </a:defRPr>
            </a:lvl1pPr>
          </a:lstStyle>
          <a:p>
            <a:fld id="{ECE99D60-7A88-414F-B6DE-36194A6ED26E}" type="slidenum">
              <a:rPr lang="en-US" smtClean="0"/>
              <a:pPr/>
              <a:t>‹#›</a:t>
            </a:fld>
            <a:endParaRPr lang="en-US"/>
          </a:p>
        </p:txBody>
      </p:sp>
      <p:sp>
        <p:nvSpPr>
          <p:cNvPr id="6" name="Footer Placeholder 5">
            <a:extLst>
              <a:ext uri="{FF2B5EF4-FFF2-40B4-BE49-F238E27FC236}">
                <a16:creationId xmlns:a16="http://schemas.microsoft.com/office/drawing/2014/main" id="{A9E30602-A0F8-3044-A44D-B70321E0BC5F}"/>
              </a:ext>
            </a:extLst>
          </p:cNvPr>
          <p:cNvSpPr>
            <a:spLocks noGrp="1"/>
          </p:cNvSpPr>
          <p:nvPr>
            <p:ph type="ftr" sz="quarter" idx="3"/>
          </p:nvPr>
        </p:nvSpPr>
        <p:spPr>
          <a:xfrm>
            <a:off x="287338" y="6374251"/>
            <a:ext cx="4114800" cy="366183"/>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 2021 NW Natural. All Rights Reserved.</a:t>
            </a:r>
          </a:p>
        </p:txBody>
      </p:sp>
    </p:spTree>
    <p:extLst>
      <p:ext uri="{BB962C8B-B14F-4D97-AF65-F5344CB8AC3E}">
        <p14:creationId xmlns:p14="http://schemas.microsoft.com/office/powerpoint/2010/main" val="2772940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dt="0"/>
  <p:txStyles>
    <p:titleStyle>
      <a:lvl1pPr algn="l" defTabSz="914377" rtl="0" eaLnBrk="1" latinLnBrk="0" hangingPunct="1">
        <a:lnSpc>
          <a:spcPct val="90000"/>
        </a:lnSpc>
        <a:spcBef>
          <a:spcPct val="0"/>
        </a:spcBef>
        <a:buNone/>
        <a:defRPr sz="3600" b="0" i="0" kern="1200" cap="none" baseline="0">
          <a:solidFill>
            <a:schemeClr val="accent1"/>
          </a:solidFill>
          <a:latin typeface="+mj-lt"/>
          <a:ea typeface="Arial" panose="020B0604020202020204" pitchFamily="34" charset="0"/>
          <a:cs typeface="Arial" panose="020B0604020202020204" pitchFamily="34" charset="0"/>
        </a:defRPr>
      </a:lvl1pPr>
    </p:titleStyle>
    <p:bodyStyle>
      <a:lvl1pPr marL="243834" indent="-243834" algn="l" defTabSz="914377" rtl="0" eaLnBrk="1" latinLnBrk="0" hangingPunct="1">
        <a:lnSpc>
          <a:spcPct val="110000"/>
        </a:lnSpc>
        <a:spcBef>
          <a:spcPts val="1200"/>
        </a:spcBef>
        <a:buClr>
          <a:schemeClr val="accent1"/>
        </a:buClr>
        <a:buFont typeface="Arial" panose="020B0604020202020204" pitchFamily="34" charset="0"/>
        <a:buChar char="•"/>
        <a:defRPr sz="2000" b="0" i="0" kern="1200">
          <a:solidFill>
            <a:schemeClr val="tx1"/>
          </a:solidFill>
          <a:latin typeface="+mn-lt"/>
          <a:ea typeface="Arial" panose="020B0604020202020204" pitchFamily="34" charset="0"/>
          <a:cs typeface="Arial" panose="020B0604020202020204" pitchFamily="34" charset="0"/>
        </a:defRPr>
      </a:lvl1pPr>
      <a:lvl2pPr marL="609585" indent="-243834" algn="l" defTabSz="914377" rtl="0" eaLnBrk="1" latinLnBrk="0" hangingPunct="1">
        <a:lnSpc>
          <a:spcPct val="110000"/>
        </a:lnSpc>
        <a:spcBef>
          <a:spcPts val="500"/>
        </a:spcBef>
        <a:buClr>
          <a:schemeClr val="tx1"/>
        </a:buClr>
        <a:buSzPct val="100000"/>
        <a:buFont typeface="Arial" charset="0"/>
        <a:buChar char="•"/>
        <a:tabLst/>
        <a:defRPr sz="2000" b="0" i="0" kern="1200">
          <a:solidFill>
            <a:schemeClr val="tx1"/>
          </a:solidFill>
          <a:latin typeface="+mn-lt"/>
          <a:ea typeface="Arial" panose="020B0604020202020204" pitchFamily="34" charset="0"/>
          <a:cs typeface="Arial" panose="020B0604020202020204" pitchFamily="34" charset="0"/>
        </a:defRPr>
      </a:lvl2pPr>
      <a:lvl3pPr marL="975336" indent="-243834" algn="l" defTabSz="914377" rtl="0" eaLnBrk="1" latinLnBrk="0" hangingPunct="1">
        <a:lnSpc>
          <a:spcPct val="110000"/>
        </a:lnSpc>
        <a:spcBef>
          <a:spcPts val="500"/>
        </a:spcBef>
        <a:buClr>
          <a:schemeClr val="tx1"/>
        </a:buClr>
        <a:buSzPct val="100000"/>
        <a:buFont typeface="Arial" panose="020B0604020202020204" pitchFamily="34" charset="0"/>
        <a:buChar char="•"/>
        <a:tabLst/>
        <a:defRPr sz="1600" b="0" i="0" kern="1200">
          <a:solidFill>
            <a:schemeClr val="tx1"/>
          </a:solidFill>
          <a:latin typeface="+mn-lt"/>
          <a:ea typeface="Arial" panose="020B0604020202020204" pitchFamily="34" charset="0"/>
          <a:cs typeface="Arial" panose="020B0604020202020204" pitchFamily="34" charset="0"/>
        </a:defRPr>
      </a:lvl3pPr>
      <a:lvl4pPr marL="1341086" indent="-243834" algn="l" defTabSz="914377" rtl="0" eaLnBrk="1" latinLnBrk="0" hangingPunct="1">
        <a:lnSpc>
          <a:spcPct val="110000"/>
        </a:lnSpc>
        <a:spcBef>
          <a:spcPts val="500"/>
        </a:spcBef>
        <a:buClr>
          <a:schemeClr val="tx1"/>
        </a:buClr>
        <a:buSzPct val="100000"/>
        <a:buFont typeface="Arial" charset="0"/>
        <a:buChar char="•"/>
        <a:tabLst/>
        <a:defRPr sz="1600" b="0" i="0" kern="1200">
          <a:solidFill>
            <a:schemeClr val="tx1"/>
          </a:solidFill>
          <a:latin typeface="+mn-lt"/>
          <a:ea typeface="Arial" panose="020B0604020202020204" pitchFamily="34" charset="0"/>
          <a:cs typeface="Arial" panose="020B0604020202020204" pitchFamily="34" charset="0"/>
        </a:defRPr>
      </a:lvl4pPr>
      <a:lvl5pPr marL="1706837" indent="-243834" algn="l" defTabSz="914377" rtl="0" eaLnBrk="1" latinLnBrk="0" hangingPunct="1">
        <a:lnSpc>
          <a:spcPct val="110000"/>
        </a:lnSpc>
        <a:spcBef>
          <a:spcPts val="500"/>
        </a:spcBef>
        <a:buClr>
          <a:schemeClr val="tx1"/>
        </a:buClr>
        <a:buSzPct val="100000"/>
        <a:buFont typeface="Arial" charset="0"/>
        <a:buChar char="•"/>
        <a:tabLst/>
        <a:defRPr sz="1600" b="0" i="0" kern="1200">
          <a:solidFill>
            <a:schemeClr val="tx1"/>
          </a:solidFill>
          <a:latin typeface="+mn-lt"/>
          <a:ea typeface="Arial" panose="020B0604020202020204" pitchFamily="34" charset="0"/>
          <a:cs typeface="Arial" panose="020B0604020202020204" pitchFamily="34" charset="0"/>
        </a:defRPr>
      </a:lvl5pPr>
      <a:lvl6pPr marL="1341086" indent="-243834" algn="l" defTabSz="914377" rtl="0" eaLnBrk="1" latinLnBrk="0" hangingPunct="1">
        <a:lnSpc>
          <a:spcPct val="110000"/>
        </a:lnSpc>
        <a:spcBef>
          <a:spcPts val="500"/>
        </a:spcBef>
        <a:buFont typeface="Arial"/>
        <a:buChar char="•"/>
        <a:defRPr sz="1867" kern="1200">
          <a:solidFill>
            <a:schemeClr val="tx1"/>
          </a:solidFill>
          <a:latin typeface="+mn-lt"/>
          <a:ea typeface="+mn-ea"/>
          <a:cs typeface="+mn-cs"/>
        </a:defRPr>
      </a:lvl6pPr>
      <a:lvl7pPr marL="1706837" indent="-243834" algn="l" defTabSz="914377" rtl="0" eaLnBrk="1" latinLnBrk="0" hangingPunct="1">
        <a:lnSpc>
          <a:spcPct val="11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8">
          <p15:clr>
            <a:srgbClr val="F26B43"/>
          </p15:clr>
        </p15:guide>
        <p15:guide id="4" pos="380">
          <p15:clr>
            <a:srgbClr val="F26B43"/>
          </p15:clr>
        </p15:guide>
        <p15:guide id="5" pos="7300">
          <p15:clr>
            <a:srgbClr val="F26B43"/>
          </p15:clr>
        </p15:guide>
        <p15:guide id="6" orient="horz" pos="4085">
          <p15:clr>
            <a:srgbClr val="F26B43"/>
          </p15:clr>
        </p15:guide>
        <p15:guide id="7" orient="horz" pos="1409">
          <p15:clr>
            <a:srgbClr val="F26B43"/>
          </p15:clr>
        </p15:guide>
        <p15:guide id="8" orient="horz" pos="1008">
          <p15:clr>
            <a:srgbClr val="F26B43"/>
          </p15:clr>
        </p15:guide>
        <p15:guide id="9" orient="horz" pos="1733">
          <p15:clr>
            <a:srgbClr val="F26B43"/>
          </p15:clr>
        </p15:guide>
        <p15:guide id="10" orient="horz" pos="1203">
          <p15:clr>
            <a:srgbClr val="F26B43"/>
          </p15:clr>
        </p15:guide>
        <p15:guide id="11" orient="horz" pos="3888">
          <p15:clr>
            <a:srgbClr val="F26B43"/>
          </p15:clr>
        </p15:guide>
        <p15:guide id="12" pos="181">
          <p15:clr>
            <a:srgbClr val="F26B43"/>
          </p15:clr>
        </p15:guide>
        <p15:guide id="13" pos="745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ipcc-browser.ipcc-data.org/browser/search?format"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epa.gov/climate-indicators/climate-change-indicators-us-and-global-temperature" TargetMode="External"/><Relationship Id="rId4" Type="http://schemas.openxmlformats.org/officeDocument/2006/relationships/hyperlink" Target="https://en.wikipedia.org/wiki/Representative_Concentration_Pathway"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861868" y="1214437"/>
            <a:ext cx="9144000" cy="2387600"/>
          </a:xfrm>
        </p:spPr>
        <p:txBody>
          <a:bodyPr/>
          <a:lstStyle/>
          <a:p>
            <a:r>
              <a:rPr lang="en-US"/>
              <a:t>Recessed Open Meeting</a:t>
            </a:r>
          </a:p>
        </p:txBody>
      </p:sp>
      <p:sp>
        <p:nvSpPr>
          <p:cNvPr id="8" name="Subtitle 7"/>
          <p:cNvSpPr>
            <a:spLocks noGrp="1"/>
          </p:cNvSpPr>
          <p:nvPr>
            <p:ph type="subTitle" idx="1"/>
          </p:nvPr>
        </p:nvSpPr>
        <p:spPr>
          <a:xfrm>
            <a:off x="1524000" y="3602037"/>
            <a:ext cx="9819736" cy="2945411"/>
          </a:xfrm>
        </p:spPr>
        <p:txBody>
          <a:bodyPr>
            <a:normAutofit/>
          </a:bodyPr>
          <a:lstStyle/>
          <a:p>
            <a:r>
              <a:rPr lang="en-US" dirty="0"/>
              <a:t>2023 Cascade Natural Gas IRP</a:t>
            </a:r>
          </a:p>
          <a:p>
            <a:r>
              <a:rPr lang="en-US" dirty="0"/>
              <a:t>Docket UG-220131</a:t>
            </a:r>
          </a:p>
          <a:p>
            <a:r>
              <a:rPr lang="en-US" dirty="0"/>
              <a:t>June 1st, 2023</a:t>
            </a:r>
          </a:p>
        </p:txBody>
      </p:sp>
    </p:spTree>
    <p:extLst>
      <p:ext uri="{BB962C8B-B14F-4D97-AF65-F5344CB8AC3E}">
        <p14:creationId xmlns:p14="http://schemas.microsoft.com/office/powerpoint/2010/main" val="405858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3D53F-4768-47F5-B1F9-7EBED7184014}"/>
              </a:ext>
            </a:extLst>
          </p:cNvPr>
          <p:cNvPicPr>
            <a:picLocks noChangeAspect="1"/>
          </p:cNvPicPr>
          <p:nvPr/>
        </p:nvPicPr>
        <p:blipFill>
          <a:blip r:embed="rId3"/>
          <a:stretch>
            <a:fillRect/>
          </a:stretch>
        </p:blipFill>
        <p:spPr>
          <a:xfrm>
            <a:off x="633999" y="1353902"/>
            <a:ext cx="6909801" cy="3886763"/>
          </a:xfrm>
          <a:prstGeom prst="rect">
            <a:avLst/>
          </a:prstGeom>
        </p:spPr>
      </p:pic>
      <p:sp>
        <p:nvSpPr>
          <p:cNvPr id="8" name="Text Box 4">
            <a:extLst>
              <a:ext uri="{FF2B5EF4-FFF2-40B4-BE49-F238E27FC236}">
                <a16:creationId xmlns:a16="http://schemas.microsoft.com/office/drawing/2014/main" id="{C5D7B5D3-CA1E-4DE1-B8D4-D7C83B48CE6B}"/>
              </a:ext>
            </a:extLst>
          </p:cNvPr>
          <p:cNvSpPr txBox="1">
            <a:spLocks noChangeArrowheads="1"/>
          </p:cNvSpPr>
          <p:nvPr/>
        </p:nvSpPr>
        <p:spPr bwMode="auto">
          <a:xfrm>
            <a:off x="7859485" y="2198914"/>
            <a:ext cx="3690257" cy="36701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marL="0" marR="0" lvl="0" indent="0" defTabSz="914400" fontAlgn="auto">
              <a:lnSpc>
                <a:spcPct val="90000"/>
              </a:lnSpc>
              <a:spcBef>
                <a:spcPct val="0"/>
              </a:spcBef>
              <a:spcAft>
                <a:spcPts val="600"/>
              </a:spcAft>
              <a:buClr>
                <a:schemeClr val="accent1"/>
              </a:buClr>
              <a:buSzTx/>
              <a:buFont typeface="Calibri" panose="020F0502020204030204" pitchFamily="34" charset="0"/>
              <a:tabLst/>
              <a:defRPr/>
            </a:pPr>
            <a:r>
              <a:rPr kumimoji="0" lang="en-US" altLang="en-US" b="0" i="0" u="none" strike="noStrike" cap="none" spc="-50" normalizeH="0" noProof="0">
                <a:ln>
                  <a:noFill/>
                </a:ln>
                <a:solidFill>
                  <a:schemeClr val="tx1">
                    <a:lumMod val="75000"/>
                    <a:lumOff val="25000"/>
                  </a:schemeClr>
                </a:solidFill>
                <a:effectLst/>
                <a:uLnTx/>
                <a:uFillTx/>
                <a:latin typeface="+mn-lt"/>
              </a:rPr>
              <a:t>Safety Moment</a:t>
            </a:r>
          </a:p>
        </p:txBody>
      </p:sp>
      <p:sp>
        <p:nvSpPr>
          <p:cNvPr id="11" name="Slide Number Placeholder 6">
            <a:extLst>
              <a:ext uri="{FF2B5EF4-FFF2-40B4-BE49-F238E27FC236}">
                <a16:creationId xmlns:a16="http://schemas.microsoft.com/office/drawing/2014/main" id="{6C62596E-C70F-4424-8E57-284F9B6E263E}"/>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679926B5-D34C-4B90-9C1D-83EF76B5788B}" type="slidenum">
              <a:rPr lang="en-US" smtClean="0"/>
              <a:pPr defTabSz="914400">
                <a:spcAft>
                  <a:spcPts val="600"/>
                </a:spcAft>
              </a:pPr>
              <a:t>10</a:t>
            </a:fld>
            <a:endParaRPr lang="en-US" dirty="0"/>
          </a:p>
        </p:txBody>
      </p:sp>
      <p:grpSp>
        <p:nvGrpSpPr>
          <p:cNvPr id="5" name="Group 4">
            <a:extLst>
              <a:ext uri="{FF2B5EF4-FFF2-40B4-BE49-F238E27FC236}">
                <a16:creationId xmlns:a16="http://schemas.microsoft.com/office/drawing/2014/main" id="{16846071-54F4-4BC8-A2FE-847E899C3AA0}"/>
              </a:ext>
            </a:extLst>
          </p:cNvPr>
          <p:cNvGrpSpPr/>
          <p:nvPr/>
        </p:nvGrpSpPr>
        <p:grpSpPr>
          <a:xfrm>
            <a:off x="0" y="5666531"/>
            <a:ext cx="2394284" cy="1191469"/>
            <a:chOff x="2201779" y="4836695"/>
            <a:chExt cx="2680189" cy="1347537"/>
          </a:xfrm>
        </p:grpSpPr>
        <p:sp>
          <p:nvSpPr>
            <p:cNvPr id="6" name="Rectangle 5">
              <a:extLst>
                <a:ext uri="{FF2B5EF4-FFF2-40B4-BE49-F238E27FC236}">
                  <a16:creationId xmlns:a16="http://schemas.microsoft.com/office/drawing/2014/main" id="{9E3380E3-52B2-4702-93FD-0F33BA9969FC}"/>
                </a:ext>
              </a:extLst>
            </p:cNvPr>
            <p:cNvSpPr/>
            <p:nvPr/>
          </p:nvSpPr>
          <p:spPr>
            <a:xfrm>
              <a:off x="2201779" y="4836695"/>
              <a:ext cx="2680189" cy="134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automatically generated">
              <a:extLst>
                <a:ext uri="{FF2B5EF4-FFF2-40B4-BE49-F238E27FC236}">
                  <a16:creationId xmlns:a16="http://schemas.microsoft.com/office/drawing/2014/main" id="{E5BF3632-CB18-425C-A041-BE549E1E5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3" y="4992142"/>
              <a:ext cx="2520926" cy="1036642"/>
            </a:xfrm>
            <a:prstGeom prst="rect">
              <a:avLst/>
            </a:prstGeom>
            <a:ln>
              <a:noFill/>
            </a:ln>
          </p:spPr>
        </p:pic>
      </p:grpSp>
    </p:spTree>
    <p:extLst>
      <p:ext uri="{BB962C8B-B14F-4D97-AF65-F5344CB8AC3E}">
        <p14:creationId xmlns:p14="http://schemas.microsoft.com/office/powerpoint/2010/main" val="268560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2E44-1BFB-41E2-B061-9B1D2BFF8456}"/>
              </a:ext>
            </a:extLst>
          </p:cNvPr>
          <p:cNvSpPr>
            <a:spLocks noGrp="1"/>
          </p:cNvSpPr>
          <p:nvPr>
            <p:ph type="title"/>
          </p:nvPr>
        </p:nvSpPr>
        <p:spPr>
          <a:xfrm>
            <a:off x="6411685" y="634946"/>
            <a:ext cx="5127171" cy="1450757"/>
          </a:xfrm>
        </p:spPr>
        <p:txBody>
          <a:bodyPr>
            <a:normAutofit/>
          </a:bodyPr>
          <a:lstStyle/>
          <a:p>
            <a:r>
              <a:rPr lang="en-US" dirty="0"/>
              <a:t>Climate Change Impacts</a:t>
            </a:r>
          </a:p>
        </p:txBody>
      </p:sp>
      <p:pic>
        <p:nvPicPr>
          <p:cNvPr id="7" name="Picture 6">
            <a:extLst>
              <a:ext uri="{FF2B5EF4-FFF2-40B4-BE49-F238E27FC236}">
                <a16:creationId xmlns:a16="http://schemas.microsoft.com/office/drawing/2014/main" id="{18CDD09E-74CB-4D65-9882-AE0F39348E9D}"/>
              </a:ext>
            </a:extLst>
          </p:cNvPr>
          <p:cNvPicPr>
            <a:picLocks noChangeAspect="1"/>
          </p:cNvPicPr>
          <p:nvPr/>
        </p:nvPicPr>
        <p:blipFill>
          <a:blip r:embed="rId2"/>
          <a:stretch>
            <a:fillRect/>
          </a:stretch>
        </p:blipFill>
        <p:spPr>
          <a:xfrm>
            <a:off x="643192" y="1626677"/>
            <a:ext cx="5451627" cy="3284604"/>
          </a:xfrm>
          <a:prstGeom prst="rect">
            <a:avLst/>
          </a:prstGeom>
        </p:spPr>
      </p:pic>
      <p:sp>
        <p:nvSpPr>
          <p:cNvPr id="3" name="Content Placeholder 2">
            <a:extLst>
              <a:ext uri="{FF2B5EF4-FFF2-40B4-BE49-F238E27FC236}">
                <a16:creationId xmlns:a16="http://schemas.microsoft.com/office/drawing/2014/main" id="{E25A38F5-E3BA-4228-B577-1FE844CCD6BB}"/>
              </a:ext>
            </a:extLst>
          </p:cNvPr>
          <p:cNvSpPr>
            <a:spLocks noGrp="1"/>
          </p:cNvSpPr>
          <p:nvPr>
            <p:ph idx="1"/>
          </p:nvPr>
        </p:nvSpPr>
        <p:spPr>
          <a:xfrm>
            <a:off x="6411684" y="2198914"/>
            <a:ext cx="5127172" cy="3670180"/>
          </a:xfrm>
        </p:spPr>
        <p:txBody>
          <a:bodyPr>
            <a:normAutofit/>
          </a:bodyPr>
          <a:lstStyle/>
          <a:p>
            <a:pPr>
              <a:spcBef>
                <a:spcPts val="0"/>
              </a:spcBef>
              <a:spcAft>
                <a:spcPts val="600"/>
              </a:spcAft>
              <a:buFont typeface="Arial" panose="020B0604020202020204" pitchFamily="34" charset="0"/>
              <a:buChar char="•"/>
            </a:pPr>
            <a:r>
              <a:rPr lang="en-US" sz="1700" dirty="0"/>
              <a:t>Cascade utilized Climate Change data from the Intergovernmental Panel on Climate Change.</a:t>
            </a:r>
            <a:r>
              <a:rPr lang="en-US" sz="1700" baseline="30000" dirty="0"/>
              <a:t>1 </a:t>
            </a:r>
            <a:endParaRPr lang="en-US" sz="1700" dirty="0"/>
          </a:p>
          <a:p>
            <a:pPr>
              <a:spcBef>
                <a:spcPts val="0"/>
              </a:spcBef>
              <a:spcAft>
                <a:spcPts val="600"/>
              </a:spcAft>
              <a:buFont typeface="Arial" panose="020B0604020202020204" pitchFamily="34" charset="0"/>
              <a:buChar char="•"/>
            </a:pPr>
            <a:r>
              <a:rPr lang="en-US" sz="1700" dirty="0"/>
              <a:t>Cascade used the Coupled Model Intercomparison Project Phase 4 (CMIP5) with the RCP 4.5 scenario which included 36 different models.</a:t>
            </a:r>
          </a:p>
          <a:p>
            <a:pPr>
              <a:spcBef>
                <a:spcPts val="0"/>
              </a:spcBef>
              <a:spcAft>
                <a:spcPts val="600"/>
              </a:spcAft>
              <a:buFont typeface="Arial" panose="020B0604020202020204" pitchFamily="34" charset="0"/>
              <a:buChar char="•"/>
            </a:pPr>
            <a:r>
              <a:rPr lang="en-US" sz="1700" dirty="0"/>
              <a:t>Cascade chose this scenario as it best represents the Western North America emission goals and was labeled as the most probable baseline scenario.</a:t>
            </a:r>
            <a:r>
              <a:rPr lang="en-US" sz="1700" baseline="30000" dirty="0"/>
              <a:t>2</a:t>
            </a:r>
          </a:p>
          <a:p>
            <a:pPr>
              <a:spcBef>
                <a:spcPts val="0"/>
              </a:spcBef>
              <a:spcAft>
                <a:spcPts val="600"/>
              </a:spcAft>
              <a:buFont typeface="Arial" panose="020B0604020202020204" pitchFamily="34" charset="0"/>
              <a:buChar char="•"/>
            </a:pPr>
            <a:r>
              <a:rPr lang="en-US" sz="1700" dirty="0"/>
              <a:t>Cascade also modeled using the 18 most conservative models as well as the Environmental Protection Agency’s noted historical temperature change (.54°F per decade since 1979).</a:t>
            </a:r>
            <a:r>
              <a:rPr lang="en-US" sz="1700" baseline="30000" dirty="0"/>
              <a:t>3</a:t>
            </a:r>
          </a:p>
        </p:txBody>
      </p:sp>
      <p:sp>
        <p:nvSpPr>
          <p:cNvPr id="6" name="Footer Placeholder 5">
            <a:extLst>
              <a:ext uri="{FF2B5EF4-FFF2-40B4-BE49-F238E27FC236}">
                <a16:creationId xmlns:a16="http://schemas.microsoft.com/office/drawing/2014/main" id="{9E920595-D545-4DF6-9166-FE21331C37B3}"/>
              </a:ext>
            </a:extLst>
          </p:cNvPr>
          <p:cNvSpPr>
            <a:spLocks noGrp="1"/>
          </p:cNvSpPr>
          <p:nvPr>
            <p:ph type="ftr" sz="quarter" idx="11"/>
          </p:nvPr>
        </p:nvSpPr>
        <p:spPr>
          <a:xfrm>
            <a:off x="653144" y="5367172"/>
            <a:ext cx="4822804" cy="365125"/>
          </a:xfrm>
        </p:spPr>
        <p:txBody>
          <a:bodyPr>
            <a:noAutofit/>
          </a:bodyPr>
          <a:lstStyle/>
          <a:p>
            <a:pPr>
              <a:lnSpc>
                <a:spcPct val="110000"/>
              </a:lnSpc>
            </a:pPr>
            <a:r>
              <a:rPr lang="en-US" sz="1100" dirty="0">
                <a:solidFill>
                  <a:schemeClr val="tx1"/>
                </a:solidFill>
              </a:rPr>
              <a:t>1</a:t>
            </a:r>
            <a:r>
              <a:rPr lang="en-US" sz="1100" dirty="0"/>
              <a:t> </a:t>
            </a:r>
            <a:r>
              <a:rPr lang="en-US" sz="1100" dirty="0">
                <a:hlinkClick r:id="rId3"/>
              </a:rPr>
              <a:t>https://ipcc-browser.ipcc-data.org/browser/search?format</a:t>
            </a:r>
            <a:endParaRPr lang="en-US" sz="1100" dirty="0"/>
          </a:p>
          <a:p>
            <a:pPr>
              <a:lnSpc>
                <a:spcPct val="110000"/>
              </a:lnSpc>
            </a:pPr>
            <a:r>
              <a:rPr lang="en-US" sz="1100" dirty="0">
                <a:solidFill>
                  <a:schemeClr val="tx1"/>
                </a:solidFill>
              </a:rPr>
              <a:t>2</a:t>
            </a:r>
            <a:r>
              <a:rPr lang="en-US" sz="1100" dirty="0"/>
              <a:t> </a:t>
            </a:r>
            <a:r>
              <a:rPr lang="en-US" sz="1100" dirty="0">
                <a:hlinkClick r:id="rId4"/>
              </a:rPr>
              <a:t>Representative Concentration Pathway – Wikipedia</a:t>
            </a:r>
            <a:endParaRPr lang="en-US" sz="1100" dirty="0"/>
          </a:p>
          <a:p>
            <a:pPr>
              <a:lnSpc>
                <a:spcPct val="110000"/>
              </a:lnSpc>
            </a:pPr>
            <a:r>
              <a:rPr lang="en-US" sz="1100" dirty="0">
                <a:solidFill>
                  <a:schemeClr val="tx1"/>
                </a:solidFill>
              </a:rPr>
              <a:t>3</a:t>
            </a:r>
            <a:r>
              <a:rPr lang="en-US" sz="1100" dirty="0"/>
              <a:t> </a:t>
            </a:r>
            <a:r>
              <a:rPr lang="en-US" sz="1100" dirty="0">
                <a:hlinkClick r:id="rId5"/>
              </a:rPr>
              <a:t>Climate Change Indicators: U.S. and Global Temperature | US EPA</a:t>
            </a:r>
            <a:endParaRPr lang="en-US" sz="1100" dirty="0"/>
          </a:p>
        </p:txBody>
      </p:sp>
      <p:sp>
        <p:nvSpPr>
          <p:cNvPr id="4" name="Slide Number Placeholder 3">
            <a:extLst>
              <a:ext uri="{FF2B5EF4-FFF2-40B4-BE49-F238E27FC236}">
                <a16:creationId xmlns:a16="http://schemas.microsoft.com/office/drawing/2014/main" id="{30EE3810-19FC-4616-9BA2-DC9551FBA5C1}"/>
              </a:ext>
            </a:extLst>
          </p:cNvPr>
          <p:cNvSpPr>
            <a:spLocks noGrp="1"/>
          </p:cNvSpPr>
          <p:nvPr>
            <p:ph type="sldNum" sz="quarter" idx="12"/>
          </p:nvPr>
        </p:nvSpPr>
        <p:spPr>
          <a:xfrm>
            <a:off x="9900458" y="6459785"/>
            <a:ext cx="1312025" cy="365125"/>
          </a:xfrm>
        </p:spPr>
        <p:txBody>
          <a:bodyPr>
            <a:normAutofit/>
          </a:bodyPr>
          <a:lstStyle/>
          <a:p>
            <a:pPr>
              <a:spcAft>
                <a:spcPts val="600"/>
              </a:spcAft>
            </a:pPr>
            <a:fld id="{679926B5-D34C-4B90-9C1D-83EF76B5788B}" type="slidenum">
              <a:rPr lang="en-US" smtClean="0"/>
              <a:pPr>
                <a:spcAft>
                  <a:spcPts val="600"/>
                </a:spcAft>
              </a:pPr>
              <a:t>11</a:t>
            </a:fld>
            <a:endParaRPr lang="en-US"/>
          </a:p>
        </p:txBody>
      </p:sp>
    </p:spTree>
    <p:extLst>
      <p:ext uri="{BB962C8B-B14F-4D97-AF65-F5344CB8AC3E}">
        <p14:creationId xmlns:p14="http://schemas.microsoft.com/office/powerpoint/2010/main" val="172611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8BA0DF-64EB-4D26-8BF8-34AF82157F16}"/>
              </a:ext>
            </a:extLst>
          </p:cNvPr>
          <p:cNvSpPr>
            <a:spLocks noGrp="1"/>
          </p:cNvSpPr>
          <p:nvPr>
            <p:ph type="title"/>
          </p:nvPr>
        </p:nvSpPr>
        <p:spPr>
          <a:xfrm>
            <a:off x="4222601" y="671163"/>
            <a:ext cx="5531000" cy="424190"/>
          </a:xfrm>
        </p:spPr>
        <p:txBody>
          <a:bodyPr>
            <a:normAutofit fontScale="90000"/>
          </a:bodyPr>
          <a:lstStyle/>
          <a:p>
            <a:r>
              <a:rPr lang="en-US" dirty="0"/>
              <a:t>Total System Demand</a:t>
            </a:r>
          </a:p>
        </p:txBody>
      </p:sp>
      <p:sp>
        <p:nvSpPr>
          <p:cNvPr id="4" name="Slide Number Placeholder 3">
            <a:extLst>
              <a:ext uri="{FF2B5EF4-FFF2-40B4-BE49-F238E27FC236}">
                <a16:creationId xmlns:a16="http://schemas.microsoft.com/office/drawing/2014/main" id="{260B1560-2319-466F-94C3-B2C47E7E5D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926B5-D34C-4B90-9C1D-83EF76B5788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445D8F0-7576-4B19-B25C-06BD2CF2F40D}"/>
              </a:ext>
            </a:extLst>
          </p:cNvPr>
          <p:cNvPicPr>
            <a:picLocks noChangeAspect="1"/>
          </p:cNvPicPr>
          <p:nvPr/>
        </p:nvPicPr>
        <p:blipFill>
          <a:blip r:embed="rId2"/>
          <a:stretch>
            <a:fillRect/>
          </a:stretch>
        </p:blipFill>
        <p:spPr>
          <a:xfrm>
            <a:off x="2316318" y="1427465"/>
            <a:ext cx="8230498" cy="4201548"/>
          </a:xfrm>
          <a:prstGeom prst="rect">
            <a:avLst/>
          </a:prstGeom>
        </p:spPr>
      </p:pic>
    </p:spTree>
    <p:extLst>
      <p:ext uri="{BB962C8B-B14F-4D97-AF65-F5344CB8AC3E}">
        <p14:creationId xmlns:p14="http://schemas.microsoft.com/office/powerpoint/2010/main" val="76812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422847B-482F-4E57-9A00-970884FAD204}"/>
              </a:ext>
            </a:extLst>
          </p:cNvPr>
          <p:cNvGraphicFramePr>
            <a:graphicFrameLocks noGrp="1"/>
          </p:cNvGraphicFramePr>
          <p:nvPr/>
        </p:nvGraphicFramePr>
        <p:xfrm>
          <a:off x="931176" y="3264445"/>
          <a:ext cx="4802873" cy="182012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36246">
                  <a:extLst>
                    <a:ext uri="{9D8B030D-6E8A-4147-A177-3AD203B41FA5}">
                      <a16:colId xmlns:a16="http://schemas.microsoft.com/office/drawing/2014/main" val="20000"/>
                    </a:ext>
                  </a:extLst>
                </a:gridCol>
                <a:gridCol w="1383792">
                  <a:extLst>
                    <a:ext uri="{9D8B030D-6E8A-4147-A177-3AD203B41FA5}">
                      <a16:colId xmlns:a16="http://schemas.microsoft.com/office/drawing/2014/main" val="20003"/>
                    </a:ext>
                  </a:extLst>
                </a:gridCol>
                <a:gridCol w="1432517">
                  <a:extLst>
                    <a:ext uri="{9D8B030D-6E8A-4147-A177-3AD203B41FA5}">
                      <a16:colId xmlns:a16="http://schemas.microsoft.com/office/drawing/2014/main" val="2105272544"/>
                    </a:ext>
                  </a:extLst>
                </a:gridCol>
                <a:gridCol w="1150318">
                  <a:extLst>
                    <a:ext uri="{9D8B030D-6E8A-4147-A177-3AD203B41FA5}">
                      <a16:colId xmlns:a16="http://schemas.microsoft.com/office/drawing/2014/main" val="2430573057"/>
                    </a:ext>
                  </a:extLst>
                </a:gridCol>
              </a:tblGrid>
              <a:tr h="455032">
                <a:tc>
                  <a:txBody>
                    <a:bodyPr/>
                    <a:lstStyle/>
                    <a:p>
                      <a:endParaRPr lang="en-US" sz="2200" dirty="0"/>
                    </a:p>
                  </a:txBody>
                  <a:tcPr marL="112200" marR="112200" marT="56100" marB="561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200" dirty="0"/>
                        <a:t>2021</a:t>
                      </a:r>
                    </a:p>
                  </a:txBody>
                  <a:tcPr marL="112200" marR="112200" marT="56100" marB="56100">
                    <a:lnT w="12700" cap="flat" cmpd="sng" algn="ctr">
                      <a:solidFill>
                        <a:schemeClr val="tx1"/>
                      </a:solidFill>
                      <a:prstDash val="solid"/>
                      <a:round/>
                      <a:headEnd type="none" w="med" len="med"/>
                      <a:tailEnd type="none" w="med" len="med"/>
                    </a:lnT>
                  </a:tcPr>
                </a:tc>
                <a:tc>
                  <a:txBody>
                    <a:bodyPr/>
                    <a:lstStyle/>
                    <a:p>
                      <a:pPr algn="ctr"/>
                      <a:r>
                        <a:rPr lang="en-US" sz="2200" dirty="0"/>
                        <a:t>2022</a:t>
                      </a:r>
                    </a:p>
                  </a:txBody>
                  <a:tcPr marL="112200" marR="112200" marT="56100" marB="56100">
                    <a:lnT w="12700" cap="flat" cmpd="sng" algn="ctr">
                      <a:solidFill>
                        <a:schemeClr val="tx1"/>
                      </a:solidFill>
                      <a:prstDash val="solid"/>
                      <a:round/>
                      <a:headEnd type="none" w="med" len="med"/>
                      <a:tailEnd type="none" w="med" len="med"/>
                    </a:lnT>
                  </a:tcPr>
                </a:tc>
                <a:tc>
                  <a:txBody>
                    <a:bodyPr/>
                    <a:lstStyle/>
                    <a:p>
                      <a:pPr algn="ctr"/>
                      <a:r>
                        <a:rPr lang="en-US" sz="2200" dirty="0"/>
                        <a:t>2023</a:t>
                      </a:r>
                    </a:p>
                  </a:txBody>
                  <a:tcPr marL="112200" marR="112200" marT="56100" marB="561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55032">
                <a:tc>
                  <a:txBody>
                    <a:bodyPr/>
                    <a:lstStyle/>
                    <a:p>
                      <a:pPr algn="r"/>
                      <a:r>
                        <a:rPr lang="en-US" sz="2200" dirty="0"/>
                        <a:t>C&amp;I</a:t>
                      </a:r>
                    </a:p>
                  </a:txBody>
                  <a:tcPr marL="112200" marR="112200" marT="56100" marB="56100">
                    <a:lnL w="12700" cap="flat" cmpd="sng" algn="ctr">
                      <a:solidFill>
                        <a:schemeClr val="tx1"/>
                      </a:solidFill>
                      <a:prstDash val="solid"/>
                      <a:round/>
                      <a:headEnd type="none" w="med" len="med"/>
                      <a:tailEnd type="none" w="med" len="med"/>
                    </a:lnL>
                  </a:tcPr>
                </a:tc>
                <a:tc>
                  <a:txBody>
                    <a:bodyPr/>
                    <a:lstStyle/>
                    <a:p>
                      <a:pPr algn="ctr"/>
                      <a:r>
                        <a:rPr lang="en-US" sz="2200" dirty="0"/>
                        <a:t>578,483</a:t>
                      </a:r>
                    </a:p>
                  </a:txBody>
                  <a:tcPr marL="112200" marR="112200" marT="56100" marB="56100"/>
                </a:tc>
                <a:tc>
                  <a:txBody>
                    <a:bodyPr/>
                    <a:lstStyle/>
                    <a:p>
                      <a:pPr algn="ctr"/>
                      <a:r>
                        <a:rPr lang="en-US" sz="2200" dirty="0"/>
                        <a:t>419,461</a:t>
                      </a:r>
                    </a:p>
                  </a:txBody>
                  <a:tcPr marL="112200" marR="112200" marT="56100" marB="56100"/>
                </a:tc>
                <a:tc>
                  <a:txBody>
                    <a:bodyPr/>
                    <a:lstStyle/>
                    <a:p>
                      <a:pPr algn="ctr"/>
                      <a:r>
                        <a:rPr lang="en-US" sz="2200" dirty="0"/>
                        <a:t>537,858</a:t>
                      </a:r>
                    </a:p>
                  </a:txBody>
                  <a:tcPr marL="112200" marR="112200" marT="56100" marB="56100"/>
                </a:tc>
                <a:extLst>
                  <a:ext uri="{0D108BD9-81ED-4DB2-BD59-A6C34878D82A}">
                    <a16:rowId xmlns:a16="http://schemas.microsoft.com/office/drawing/2014/main" val="10001"/>
                  </a:ext>
                </a:extLst>
              </a:tr>
              <a:tr h="455032">
                <a:tc>
                  <a:txBody>
                    <a:bodyPr/>
                    <a:lstStyle/>
                    <a:p>
                      <a:pPr algn="r"/>
                      <a:r>
                        <a:rPr lang="en-US" sz="2200" dirty="0"/>
                        <a:t>RES</a:t>
                      </a:r>
                    </a:p>
                  </a:txBody>
                  <a:tcPr marL="112200" marR="112200" marT="56100" marB="56100">
                    <a:lnL w="12700" cap="flat" cmpd="sng" algn="ctr">
                      <a:solidFill>
                        <a:schemeClr val="tx1"/>
                      </a:solidFill>
                      <a:prstDash val="solid"/>
                      <a:round/>
                      <a:headEnd type="none" w="med" len="med"/>
                      <a:tailEnd type="none" w="med" len="med"/>
                    </a:lnL>
                  </a:tcPr>
                </a:tc>
                <a:tc>
                  <a:txBody>
                    <a:bodyPr/>
                    <a:lstStyle/>
                    <a:p>
                      <a:pPr algn="ctr"/>
                      <a:r>
                        <a:rPr lang="en-US" sz="2200" dirty="0"/>
                        <a:t>471,164</a:t>
                      </a:r>
                    </a:p>
                  </a:txBody>
                  <a:tcPr marL="112200" marR="112200" marT="56100" marB="56100"/>
                </a:tc>
                <a:tc>
                  <a:txBody>
                    <a:bodyPr/>
                    <a:lstStyle/>
                    <a:p>
                      <a:pPr algn="ctr"/>
                      <a:r>
                        <a:rPr lang="en-US" sz="2200" dirty="0"/>
                        <a:t>429,213</a:t>
                      </a:r>
                    </a:p>
                  </a:txBody>
                  <a:tcPr marL="112200" marR="112200" marT="56100" marB="56100"/>
                </a:tc>
                <a:tc>
                  <a:txBody>
                    <a:bodyPr/>
                    <a:lstStyle/>
                    <a:p>
                      <a:pPr algn="ctr"/>
                      <a:r>
                        <a:rPr lang="en-US" sz="2200" dirty="0"/>
                        <a:t>507,695</a:t>
                      </a:r>
                    </a:p>
                  </a:txBody>
                  <a:tcPr marL="112200" marR="112200" marT="56100" marB="56100"/>
                </a:tc>
                <a:extLst>
                  <a:ext uri="{0D108BD9-81ED-4DB2-BD59-A6C34878D82A}">
                    <a16:rowId xmlns:a16="http://schemas.microsoft.com/office/drawing/2014/main" val="10002"/>
                  </a:ext>
                </a:extLst>
              </a:tr>
              <a:tr h="455032">
                <a:tc>
                  <a:txBody>
                    <a:bodyPr/>
                    <a:lstStyle/>
                    <a:p>
                      <a:pPr algn="r"/>
                      <a:r>
                        <a:rPr lang="en-US" sz="2200" dirty="0"/>
                        <a:t>LI</a:t>
                      </a:r>
                    </a:p>
                  </a:txBody>
                  <a:tcPr marL="112200" marR="112200" marT="56100" marB="561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200" dirty="0"/>
                        <a:t>12,180</a:t>
                      </a:r>
                    </a:p>
                  </a:txBody>
                  <a:tcPr marL="112200" marR="112200" marT="56100" marB="56100">
                    <a:lnB w="12700" cap="flat" cmpd="sng" algn="ctr">
                      <a:solidFill>
                        <a:schemeClr val="tx1"/>
                      </a:solidFill>
                      <a:prstDash val="solid"/>
                      <a:round/>
                      <a:headEnd type="none" w="med" len="med"/>
                      <a:tailEnd type="none" w="med" len="med"/>
                    </a:lnB>
                  </a:tcPr>
                </a:tc>
                <a:tc>
                  <a:txBody>
                    <a:bodyPr/>
                    <a:lstStyle/>
                    <a:p>
                      <a:pPr algn="ctr"/>
                      <a:r>
                        <a:rPr lang="en-US" sz="2200" dirty="0"/>
                        <a:t>17,859</a:t>
                      </a:r>
                    </a:p>
                  </a:txBody>
                  <a:tcPr marL="112200" marR="112200" marT="56100" marB="56100">
                    <a:lnB w="12700" cap="flat" cmpd="sng" algn="ctr">
                      <a:solidFill>
                        <a:schemeClr val="tx1"/>
                      </a:solidFill>
                      <a:prstDash val="solid"/>
                      <a:round/>
                      <a:headEnd type="none" w="med" len="med"/>
                      <a:tailEnd type="none" w="med" len="med"/>
                    </a:lnB>
                  </a:tcPr>
                </a:tc>
                <a:tc>
                  <a:txBody>
                    <a:bodyPr/>
                    <a:lstStyle/>
                    <a:p>
                      <a:pPr algn="ctr"/>
                      <a:r>
                        <a:rPr lang="en-US" sz="2200" dirty="0"/>
                        <a:t>19,665</a:t>
                      </a:r>
                    </a:p>
                  </a:txBody>
                  <a:tcPr marL="112200" marR="112200" marT="56100" marB="5610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665134"/>
                  </a:ext>
                </a:extLst>
              </a:tr>
            </a:tbl>
          </a:graphicData>
        </a:graphic>
      </p:graphicFrame>
      <p:sp>
        <p:nvSpPr>
          <p:cNvPr id="7" name="Rectangle 6">
            <a:extLst>
              <a:ext uri="{FF2B5EF4-FFF2-40B4-BE49-F238E27FC236}">
                <a16:creationId xmlns:a16="http://schemas.microsoft.com/office/drawing/2014/main" id="{C2E6CB4A-C5CE-93BC-D6B8-3BA6629CAF7D}"/>
              </a:ext>
            </a:extLst>
          </p:cNvPr>
          <p:cNvSpPr/>
          <p:nvPr/>
        </p:nvSpPr>
        <p:spPr>
          <a:xfrm>
            <a:off x="5934075" y="245320"/>
            <a:ext cx="6096000" cy="394078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FCEEAF05-0AFA-FC4B-F2EB-EDA6DD2FBD21}"/>
              </a:ext>
            </a:extLst>
          </p:cNvPr>
          <p:cNvSpPr txBox="1"/>
          <p:nvPr/>
        </p:nvSpPr>
        <p:spPr>
          <a:xfrm>
            <a:off x="6210300" y="269875"/>
            <a:ext cx="5824538" cy="3854517"/>
          </a:xfrm>
          <a:prstGeom prst="rect">
            <a:avLst/>
          </a:prstGeom>
          <a:noFill/>
          <a:ln>
            <a:noFill/>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rbel" panose="020B0503020204020204"/>
                <a:ea typeface="+mn-ea"/>
                <a:cs typeface="+mn-cs"/>
              </a:rPr>
              <a:t>Snapshots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Potential Code-Driven Real Time Program Changes</a:t>
            </a:r>
          </a:p>
          <a:p>
            <a:pPr marL="742950" lvl="1" indent="-285750" defTabSz="457200">
              <a:lnSpc>
                <a:spcPct val="150000"/>
              </a:lnSpc>
              <a:buFont typeface="Courier New" panose="02070309020205020404" pitchFamily="49" charset="0"/>
              <a:buChar char="o"/>
              <a:defRPr/>
            </a:pPr>
            <a:r>
              <a:rPr lang="en-US" sz="2000" dirty="0">
                <a:solidFill>
                  <a:prstClr val="white"/>
                </a:solidFill>
                <a:latin typeface="Gill Sans MT" panose="020B0502020104020203"/>
              </a:rPr>
              <a:t>Clear Indications From Code Officials Across The Service Territory Will Be Needed</a:t>
            </a:r>
          </a:p>
          <a:p>
            <a:pPr marL="742950" lvl="1" indent="-285750" defTabSz="457200">
              <a:lnSpc>
                <a:spcPct val="150000"/>
              </a:lnSpc>
              <a:buFont typeface="Courier New" panose="02070309020205020404" pitchFamily="49" charset="0"/>
              <a:buChar char="o"/>
              <a:defRPr/>
            </a:pP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WSEC 2021 </a:t>
            </a:r>
            <a:r>
              <a:rPr lang="en-US" sz="2000" dirty="0">
                <a:solidFill>
                  <a:prstClr val="white"/>
                </a:solidFill>
                <a:latin typeface="Gill Sans MT" panose="020B0502020104020203"/>
              </a:rPr>
              <a:t>Impact On </a:t>
            </a: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Program Forecasts</a:t>
            </a: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rPr>
              <a:t>Enhanced Focus on Growing Low Income Programs</a:t>
            </a: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US" sz="2000" dirty="0">
                <a:solidFill>
                  <a:prstClr val="white"/>
                </a:solidFill>
                <a:latin typeface="Gill Sans MT" panose="020B0502020104020203"/>
              </a:rPr>
              <a:t>Continued Focus on Trade Ally Network </a:t>
            </a:r>
            <a:endParaRPr kumimoji="0" lang="en-US" sz="20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9" name="Title 1">
            <a:extLst>
              <a:ext uri="{FF2B5EF4-FFF2-40B4-BE49-F238E27FC236}">
                <a16:creationId xmlns:a16="http://schemas.microsoft.com/office/drawing/2014/main" id="{840B4CB4-0ACE-458F-4495-C997B0B4989D}"/>
              </a:ext>
            </a:extLst>
          </p:cNvPr>
          <p:cNvSpPr txBox="1">
            <a:spLocks/>
          </p:cNvSpPr>
          <p:nvPr/>
        </p:nvSpPr>
        <p:spPr>
          <a:xfrm>
            <a:off x="1314415" y="1870074"/>
            <a:ext cx="3887787" cy="1189038"/>
          </a:xfrm>
          <a:prstGeom prst="rect">
            <a:avLst/>
          </a:prstGeom>
          <a:solidFill>
            <a:schemeClr val="accent1">
              <a:alpha val="15000"/>
            </a:schemeClr>
          </a:solidFill>
          <a:ln w="19050">
            <a:solidFill>
              <a:schemeClr val="tx1"/>
            </a:solidFill>
          </a:ln>
          <a:effectLst>
            <a:outerShdw blurRad="50800" dist="38100" dir="2700000" algn="tl" rotWithShape="0">
              <a:prstClr val="black">
                <a:alpha val="40000"/>
              </a:prstClr>
            </a:outerShdw>
          </a:effectLst>
        </p:spPr>
        <p:txBody>
          <a:bodyPr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t>ENERGY EFFICIENCY</a:t>
            </a:r>
            <a:b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br>
            <a: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t>NEAR TERM GOALS</a:t>
            </a:r>
          </a:p>
        </p:txBody>
      </p:sp>
      <p:sp>
        <p:nvSpPr>
          <p:cNvPr id="38918" name="Slide Number Placeholder 1">
            <a:extLst>
              <a:ext uri="{FF2B5EF4-FFF2-40B4-BE49-F238E27FC236}">
                <a16:creationId xmlns:a16="http://schemas.microsoft.com/office/drawing/2014/main" id="{34CAA3F1-E5F5-F8C2-A371-EFCC548448F9}"/>
              </a:ext>
            </a:extLst>
          </p:cNvPr>
          <p:cNvSpPr>
            <a:spLocks noGrp="1" noChangeArrowheads="1"/>
          </p:cNvSpPr>
          <p:nvPr>
            <p:ph type="sldNum" sz="quarter" idx="12"/>
          </p:nvPr>
        </p:nvSpPr>
        <p:spPr bwMode="auto">
          <a:xfrm>
            <a:off x="11479213" y="6319838"/>
            <a:ext cx="550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79C4D8-1AD6-4C72-94AB-0C1CA0F21FD6}" type="slidenum">
              <a:rPr kumimoji="0" lang="en-US" altLang="en-US" sz="1000" b="0" i="0" u="none" strike="noStrike" kern="1200" cap="none" spc="0" normalizeH="0" baseline="0" noProof="0" smtClean="0">
                <a:ln>
                  <a:noFill/>
                </a:ln>
                <a:solidFill>
                  <a:prstClr val="black"/>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DB96A8-12F0-7D63-12F5-39293F2C505C}"/>
              </a:ext>
            </a:extLst>
          </p:cNvPr>
          <p:cNvSpPr/>
          <p:nvPr/>
        </p:nvSpPr>
        <p:spPr>
          <a:xfrm>
            <a:off x="998335" y="3239293"/>
            <a:ext cx="3917518" cy="234387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3" name="Rectangle 2">
            <a:extLst>
              <a:ext uri="{FF2B5EF4-FFF2-40B4-BE49-F238E27FC236}">
                <a16:creationId xmlns:a16="http://schemas.microsoft.com/office/drawing/2014/main" id="{6D54EE79-082A-ED30-78E0-F4C91B5D5BE0}"/>
              </a:ext>
            </a:extLst>
          </p:cNvPr>
          <p:cNvSpPr/>
          <p:nvPr/>
        </p:nvSpPr>
        <p:spPr>
          <a:xfrm>
            <a:off x="915150" y="299286"/>
            <a:ext cx="4372178" cy="24890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6" name="Rectangle 5">
            <a:extLst>
              <a:ext uri="{FF2B5EF4-FFF2-40B4-BE49-F238E27FC236}">
                <a16:creationId xmlns:a16="http://schemas.microsoft.com/office/drawing/2014/main" id="{3A25440F-1E29-7BEC-E6EE-B799413098AD}"/>
              </a:ext>
            </a:extLst>
          </p:cNvPr>
          <p:cNvSpPr/>
          <p:nvPr/>
        </p:nvSpPr>
        <p:spPr>
          <a:xfrm>
            <a:off x="5857875" y="809625"/>
            <a:ext cx="5773738" cy="416401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3B87595F-BDF3-8E81-ED00-04579F60E75D}"/>
              </a:ext>
            </a:extLst>
          </p:cNvPr>
          <p:cNvPicPr>
            <a:picLocks noChangeAspect="1"/>
          </p:cNvPicPr>
          <p:nvPr/>
        </p:nvPicPr>
        <p:blipFill>
          <a:blip r:embed="rId3"/>
          <a:stretch>
            <a:fillRect/>
          </a:stretch>
        </p:blipFill>
        <p:spPr>
          <a:xfrm>
            <a:off x="5857874" y="1038960"/>
            <a:ext cx="5773739" cy="3934678"/>
          </a:xfrm>
          <a:prstGeom prst="rect">
            <a:avLst/>
          </a:prstGeom>
        </p:spPr>
      </p:pic>
      <p:sp>
        <p:nvSpPr>
          <p:cNvPr id="8" name="Title 1">
            <a:extLst>
              <a:ext uri="{FF2B5EF4-FFF2-40B4-BE49-F238E27FC236}">
                <a16:creationId xmlns:a16="http://schemas.microsoft.com/office/drawing/2014/main" id="{28C166B6-961C-14F4-D277-46ED6984E512}"/>
              </a:ext>
            </a:extLst>
          </p:cNvPr>
          <p:cNvSpPr txBox="1">
            <a:spLocks/>
          </p:cNvSpPr>
          <p:nvPr/>
        </p:nvSpPr>
        <p:spPr bwMode="black">
          <a:xfrm>
            <a:off x="5763097" y="5202973"/>
            <a:ext cx="5868516" cy="1337284"/>
          </a:xfrm>
          <a:prstGeom prst="rect">
            <a:avLst/>
          </a:prstGeom>
          <a:solidFill>
            <a:schemeClr val="accent1">
              <a:alpha val="89000"/>
            </a:schemeClr>
          </a:solidFill>
          <a:ln w="31750" cap="sq">
            <a:solidFill>
              <a:schemeClr val="tx1">
                <a:lumMod val="75000"/>
                <a:lumOff val="25000"/>
              </a:schemeClr>
            </a:solidFill>
            <a:miter lim="800000"/>
          </a:ln>
          <a:effectLst>
            <a:outerShdw blurRad="50800" dist="38100" dir="2700000" algn="tl" rotWithShape="0">
              <a:prstClr val="black">
                <a:alpha val="40000"/>
              </a:prstClr>
            </a:outerShdw>
          </a:effectLst>
        </p:spPr>
        <p:txBody>
          <a:bodyPr lIns="274320" tIns="182880" rIns="274320" bIns="182880" numCol="2" anchor="ctr" anchorCtr="1">
            <a:normAutofit fontScale="475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700" b="0"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t>Savings Through 2045</a:t>
            </a:r>
            <a:r>
              <a:rPr kumimoji="0" lang="en-US" sz="3100" b="0"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t>:</a:t>
            </a:r>
          </a:p>
          <a:p>
            <a:pPr marL="0" marR="0" lvl="0" indent="0" algn="ctr" defTabSz="914400" rtl="0" eaLnBrk="1" fontAlgn="auto" latinLnBrk="0" hangingPunct="1">
              <a:lnSpc>
                <a:spcPct val="120000"/>
              </a:lnSpc>
              <a:spcBef>
                <a:spcPct val="0"/>
              </a:spcBef>
              <a:spcAft>
                <a:spcPts val="0"/>
              </a:spcAft>
              <a:buClrTx/>
              <a:buSzTx/>
              <a:buFontTx/>
              <a:buNone/>
              <a:tabLst/>
              <a:defRPr/>
            </a:pPr>
            <a:br>
              <a:rPr kumimoji="0" lang="en-US" sz="1300" b="0"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br>
            <a:r>
              <a:rPr kumimoji="0" lang="en-US" sz="5500" b="1"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t>48 Million</a:t>
            </a: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3700" b="0"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t> </a:t>
            </a:r>
            <a:r>
              <a:rPr kumimoji="0" lang="en-US" sz="6200" b="0" i="0" u="none" strike="noStrike" kern="1200" cap="all" spc="200" normalizeH="0" baseline="0" noProof="0" dirty="0">
                <a:ln>
                  <a:noFill/>
                </a:ln>
                <a:solidFill>
                  <a:srgbClr val="FFFFFF">
                    <a:lumMod val="85000"/>
                    <a:lumOff val="15000"/>
                  </a:srgbClr>
                </a:solidFill>
                <a:effectLst/>
                <a:uLnTx/>
                <a:uFillTx/>
                <a:latin typeface="Corbel" panose="020B0503020204020204"/>
                <a:ea typeface="+mj-ea"/>
                <a:cs typeface="+mj-cs"/>
              </a:rPr>
              <a:t>therms </a:t>
            </a:r>
          </a:p>
        </p:txBody>
      </p:sp>
      <p:sp>
        <p:nvSpPr>
          <p:cNvPr id="9" name="Title 1">
            <a:extLst>
              <a:ext uri="{FF2B5EF4-FFF2-40B4-BE49-F238E27FC236}">
                <a16:creationId xmlns:a16="http://schemas.microsoft.com/office/drawing/2014/main" id="{5D851E50-F72D-7E9F-9A29-3009848FBE42}"/>
              </a:ext>
            </a:extLst>
          </p:cNvPr>
          <p:cNvSpPr txBox="1">
            <a:spLocks/>
          </p:cNvSpPr>
          <p:nvPr/>
        </p:nvSpPr>
        <p:spPr>
          <a:xfrm>
            <a:off x="1306513" y="64709"/>
            <a:ext cx="3724275" cy="433144"/>
          </a:xfrm>
          <a:prstGeom prst="rect">
            <a:avLst/>
          </a:prstGeom>
          <a:solidFill>
            <a:schemeClr val="accent1"/>
          </a:solidFill>
          <a:ln w="19050">
            <a:solidFill>
              <a:schemeClr val="bg1"/>
            </a:solidFill>
          </a:ln>
          <a:effectLst>
            <a:outerShdw blurRad="50800" dist="38100" dir="2700000" algn="tl" rotWithShape="0">
              <a:prstClr val="black">
                <a:alpha val="40000"/>
              </a:prstClr>
            </a:outerShdw>
          </a:effectLst>
        </p:spPr>
        <p:txBody>
          <a:bodyPr anchor="ctr">
            <a:normAutofit fontScale="925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t>BIENNIUM PERFORMANCE</a:t>
            </a:r>
          </a:p>
        </p:txBody>
      </p:sp>
      <p:sp>
        <p:nvSpPr>
          <p:cNvPr id="13" name="Title 1">
            <a:extLst>
              <a:ext uri="{FF2B5EF4-FFF2-40B4-BE49-F238E27FC236}">
                <a16:creationId xmlns:a16="http://schemas.microsoft.com/office/drawing/2014/main" id="{AF19006D-2584-6BC0-17B8-76C29FCDA1D1}"/>
              </a:ext>
            </a:extLst>
          </p:cNvPr>
          <p:cNvSpPr txBox="1">
            <a:spLocks/>
          </p:cNvSpPr>
          <p:nvPr/>
        </p:nvSpPr>
        <p:spPr>
          <a:xfrm>
            <a:off x="1306513" y="3041817"/>
            <a:ext cx="3429000" cy="377497"/>
          </a:xfrm>
          <a:prstGeom prst="rect">
            <a:avLst/>
          </a:prstGeom>
          <a:solidFill>
            <a:schemeClr val="accent1"/>
          </a:solidFill>
          <a:ln w="19050">
            <a:solidFill>
              <a:schemeClr val="bg1"/>
            </a:solidFill>
          </a:ln>
          <a:effectLst>
            <a:outerShdw blurRad="50800" dist="38100" dir="2700000" algn="tl" rotWithShape="0">
              <a:prstClr val="black">
                <a:alpha val="40000"/>
              </a:prstClr>
            </a:outerShdw>
          </a:effectLst>
        </p:spPr>
        <p:txBody>
          <a:bodyPr anchor="ctr">
            <a:normAutofit fontScale="85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t>ANNUAL PERFORMANCE</a:t>
            </a:r>
          </a:p>
        </p:txBody>
      </p:sp>
      <p:sp>
        <p:nvSpPr>
          <p:cNvPr id="14" name="Title 1">
            <a:extLst>
              <a:ext uri="{FF2B5EF4-FFF2-40B4-BE49-F238E27FC236}">
                <a16:creationId xmlns:a16="http://schemas.microsoft.com/office/drawing/2014/main" id="{0FEC5E16-5484-03B6-7EBA-EF7B6D66122F}"/>
              </a:ext>
            </a:extLst>
          </p:cNvPr>
          <p:cNvSpPr txBox="1">
            <a:spLocks/>
          </p:cNvSpPr>
          <p:nvPr/>
        </p:nvSpPr>
        <p:spPr>
          <a:xfrm>
            <a:off x="7927975" y="23813"/>
            <a:ext cx="4006850" cy="1189037"/>
          </a:xfrm>
          <a:prstGeom prst="rect">
            <a:avLst/>
          </a:prstGeom>
          <a:solidFill>
            <a:schemeClr val="accent1"/>
          </a:solidFill>
          <a:ln w="19050">
            <a:solidFill>
              <a:schemeClr val="bg1"/>
            </a:solidFill>
          </a:ln>
          <a:effectLst>
            <a:outerShdw blurRad="50800" dist="38100" dir="2700000" algn="tl" rotWithShape="0">
              <a:prstClr val="black">
                <a:alpha val="40000"/>
              </a:prstClr>
            </a:outerShdw>
          </a:effectLst>
        </p:spPr>
        <p:txBody>
          <a:bodyPr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w="3175" cmpd="sng">
                  <a:noFill/>
                </a:ln>
                <a:solidFill>
                  <a:prstClr val="black"/>
                </a:solidFill>
                <a:effectLst/>
                <a:uLnTx/>
                <a:uFillTx/>
                <a:latin typeface="Corbel" panose="020B0503020204020204"/>
                <a:ea typeface="+mj-ea"/>
                <a:cs typeface="+mj-cs"/>
              </a:rPr>
              <a:t>CUMMULATIVE POTENTIAL DSM FORECAST</a:t>
            </a:r>
          </a:p>
        </p:txBody>
      </p:sp>
      <p:sp>
        <p:nvSpPr>
          <p:cNvPr id="43019" name="Slide Number Placeholder 1">
            <a:extLst>
              <a:ext uri="{FF2B5EF4-FFF2-40B4-BE49-F238E27FC236}">
                <a16:creationId xmlns:a16="http://schemas.microsoft.com/office/drawing/2014/main" id="{7578827C-D115-53BC-8CF9-5C0E7B36FB14}"/>
              </a:ext>
            </a:extLst>
          </p:cNvPr>
          <p:cNvSpPr>
            <a:spLocks noGrp="1" noChangeArrowheads="1"/>
          </p:cNvSpPr>
          <p:nvPr>
            <p:ph type="sldNum" sz="quarter" idx="12"/>
          </p:nvPr>
        </p:nvSpPr>
        <p:spPr bwMode="auto">
          <a:xfrm>
            <a:off x="11479213" y="6319838"/>
            <a:ext cx="550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64723F-7882-44F6-BE26-70304CE2554D}" type="slidenum">
              <a:rPr kumimoji="0" lang="en-US" altLang="en-US" sz="1000" b="0" i="0" u="none" strike="noStrike" kern="1200" cap="none" spc="0" normalizeH="0" baseline="0" noProof="0" smtClean="0">
                <a:ln>
                  <a:noFill/>
                </a:ln>
                <a:solidFill>
                  <a:prstClr val="black"/>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0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pic>
        <p:nvPicPr>
          <p:cNvPr id="4" name="Picture 3">
            <a:extLst>
              <a:ext uri="{FF2B5EF4-FFF2-40B4-BE49-F238E27FC236}">
                <a16:creationId xmlns:a16="http://schemas.microsoft.com/office/drawing/2014/main" id="{EA93D2B6-53E9-6354-6DE4-73F230681DC9}"/>
              </a:ext>
            </a:extLst>
          </p:cNvPr>
          <p:cNvPicPr>
            <a:picLocks noChangeAspect="1"/>
          </p:cNvPicPr>
          <p:nvPr/>
        </p:nvPicPr>
        <p:blipFill>
          <a:blip r:embed="rId4"/>
          <a:stretch>
            <a:fillRect/>
          </a:stretch>
        </p:blipFill>
        <p:spPr>
          <a:xfrm>
            <a:off x="998335" y="3492761"/>
            <a:ext cx="3917518" cy="2091579"/>
          </a:xfrm>
          <a:prstGeom prst="rect">
            <a:avLst/>
          </a:prstGeom>
        </p:spPr>
      </p:pic>
      <p:pic>
        <p:nvPicPr>
          <p:cNvPr id="5" name="Picture 4">
            <a:extLst>
              <a:ext uri="{FF2B5EF4-FFF2-40B4-BE49-F238E27FC236}">
                <a16:creationId xmlns:a16="http://schemas.microsoft.com/office/drawing/2014/main" id="{BE02669A-E8E8-432D-4C0B-848AD739BD39}"/>
              </a:ext>
            </a:extLst>
          </p:cNvPr>
          <p:cNvPicPr>
            <a:picLocks noChangeAspect="1"/>
          </p:cNvPicPr>
          <p:nvPr/>
        </p:nvPicPr>
        <p:blipFill>
          <a:blip r:embed="rId5"/>
          <a:stretch>
            <a:fillRect/>
          </a:stretch>
        </p:blipFill>
        <p:spPr>
          <a:xfrm>
            <a:off x="915150" y="602260"/>
            <a:ext cx="4372178" cy="21860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18E4917-CF0E-329D-55A3-F07C13A94529}"/>
              </a:ext>
            </a:extLst>
          </p:cNvPr>
          <p:cNvSpPr>
            <a:spLocks noGrp="1" noChangeArrowheads="1"/>
          </p:cNvSpPr>
          <p:nvPr>
            <p:ph type="title"/>
          </p:nvPr>
        </p:nvSpPr>
        <p:spPr>
          <a:xfrm>
            <a:off x="1291644" y="152400"/>
            <a:ext cx="10018712" cy="828146"/>
          </a:xfrm>
        </p:spPr>
        <p:txBody>
          <a:bodyPr/>
          <a:lstStyle/>
          <a:p>
            <a:r>
              <a:rPr lang="en-US" altLang="en-US" dirty="0">
                <a:ln>
                  <a:noFill/>
                </a:ln>
              </a:rPr>
              <a:t>Energy Efficiency Deliverable Milestones</a:t>
            </a:r>
          </a:p>
        </p:txBody>
      </p:sp>
      <p:sp>
        <p:nvSpPr>
          <p:cNvPr id="50180" name="Slide Number Placeholder 1">
            <a:extLst>
              <a:ext uri="{FF2B5EF4-FFF2-40B4-BE49-F238E27FC236}">
                <a16:creationId xmlns:a16="http://schemas.microsoft.com/office/drawing/2014/main" id="{A38CB4F4-91C4-0B68-4B75-458B9699FE77}"/>
              </a:ext>
            </a:extLst>
          </p:cNvPr>
          <p:cNvSpPr>
            <a:spLocks noGrp="1" noChangeArrowheads="1"/>
          </p:cNvSpPr>
          <p:nvPr>
            <p:ph type="sldNum" sz="quarter" idx="12"/>
          </p:nvPr>
        </p:nvSpPr>
        <p:spPr bwMode="auto">
          <a:xfrm>
            <a:off x="11479213" y="6319838"/>
            <a:ext cx="550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5238A5-2A4C-4477-B142-8DE7363F7B36}" type="slidenum">
              <a:rPr kumimoji="0" lang="en-US" altLang="en-US" sz="1000" b="0" i="0" u="none" strike="noStrike" kern="1200" cap="none" spc="0" normalizeH="0" baseline="0" noProof="0" smtClean="0">
                <a:ln>
                  <a:noFill/>
                </a:ln>
                <a:solidFill>
                  <a:prstClr val="black"/>
                </a:solidFill>
                <a:effectLst/>
                <a:uLnTx/>
                <a:uFillTx/>
                <a:latin typeface="Corbel" panose="020B0503020204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graphicFrame>
        <p:nvGraphicFramePr>
          <p:cNvPr id="4" name="Table 4">
            <a:extLst>
              <a:ext uri="{FF2B5EF4-FFF2-40B4-BE49-F238E27FC236}">
                <a16:creationId xmlns:a16="http://schemas.microsoft.com/office/drawing/2014/main" id="{9C9A0C2E-D8B3-FB7A-CB17-24C2A62F35F6}"/>
              </a:ext>
            </a:extLst>
          </p:cNvPr>
          <p:cNvGraphicFramePr>
            <a:graphicFrameLocks noGrp="1"/>
          </p:cNvGraphicFramePr>
          <p:nvPr>
            <p:ph idx="1"/>
          </p:nvPr>
        </p:nvGraphicFramePr>
        <p:xfrm>
          <a:off x="600890" y="980546"/>
          <a:ext cx="11023287" cy="4662608"/>
        </p:xfrm>
        <a:graphic>
          <a:graphicData uri="http://schemas.openxmlformats.org/drawingml/2006/table">
            <a:tbl>
              <a:tblPr firstRow="1" bandRow="1">
                <a:tableStyleId>{5C22544A-7EE6-4342-B048-85BDC9FD1C3A}</a:tableStyleId>
              </a:tblPr>
              <a:tblGrid>
                <a:gridCol w="1330991">
                  <a:extLst>
                    <a:ext uri="{9D8B030D-6E8A-4147-A177-3AD203B41FA5}">
                      <a16:colId xmlns:a16="http://schemas.microsoft.com/office/drawing/2014/main" val="3017703667"/>
                    </a:ext>
                  </a:extLst>
                </a:gridCol>
                <a:gridCol w="9692296">
                  <a:extLst>
                    <a:ext uri="{9D8B030D-6E8A-4147-A177-3AD203B41FA5}">
                      <a16:colId xmlns:a16="http://schemas.microsoft.com/office/drawing/2014/main" val="50378707"/>
                    </a:ext>
                  </a:extLst>
                </a:gridCol>
              </a:tblGrid>
              <a:tr h="337056">
                <a:tc>
                  <a:txBody>
                    <a:bodyPr/>
                    <a:lstStyle/>
                    <a:p>
                      <a:r>
                        <a:rPr lang="en-US" sz="1600" dirty="0"/>
                        <a:t>Date</a:t>
                      </a:r>
                    </a:p>
                  </a:txBody>
                  <a:tcPr/>
                </a:tc>
                <a:tc>
                  <a:txBody>
                    <a:bodyPr/>
                    <a:lstStyle/>
                    <a:p>
                      <a:r>
                        <a:rPr lang="en-US" sz="1600" dirty="0"/>
                        <a:t>Milestone</a:t>
                      </a:r>
                    </a:p>
                  </a:txBody>
                  <a:tcPr/>
                </a:tc>
                <a:extLst>
                  <a:ext uri="{0D108BD9-81ED-4DB2-BD59-A6C34878D82A}">
                    <a16:rowId xmlns:a16="http://schemas.microsoft.com/office/drawing/2014/main" val="2719529575"/>
                  </a:ext>
                </a:extLst>
              </a:tr>
              <a:tr h="308968">
                <a:tc>
                  <a:txBody>
                    <a:bodyPr/>
                    <a:lstStyle/>
                    <a:p>
                      <a:r>
                        <a:rPr lang="en-US" sz="1400" dirty="0"/>
                        <a:t>6/1/2023</a:t>
                      </a:r>
                    </a:p>
                  </a:txBody>
                  <a:tcPr/>
                </a:tc>
                <a:tc>
                  <a:txBody>
                    <a:bodyPr/>
                    <a:lstStyle/>
                    <a:p>
                      <a:r>
                        <a:rPr lang="en-US" sz="1400" dirty="0"/>
                        <a:t>Conservation Potential Assessment (CPA) Filing</a:t>
                      </a:r>
                    </a:p>
                  </a:txBody>
                  <a:tcPr/>
                </a:tc>
                <a:extLst>
                  <a:ext uri="{0D108BD9-81ED-4DB2-BD59-A6C34878D82A}">
                    <a16:rowId xmlns:a16="http://schemas.microsoft.com/office/drawing/2014/main" val="1652569362"/>
                  </a:ext>
                </a:extLst>
              </a:tr>
              <a:tr h="308968">
                <a:tc>
                  <a:txBody>
                    <a:bodyPr/>
                    <a:lstStyle/>
                    <a:p>
                      <a:r>
                        <a:rPr lang="en-US" sz="1400" dirty="0"/>
                        <a:t>6/15/2023</a:t>
                      </a:r>
                    </a:p>
                  </a:txBody>
                  <a:tcPr/>
                </a:tc>
                <a:tc>
                  <a:txBody>
                    <a:bodyPr/>
                    <a:lstStyle/>
                    <a:p>
                      <a:r>
                        <a:rPr lang="en-US" sz="1400" dirty="0"/>
                        <a:t>2022 Annual Report Filing</a:t>
                      </a:r>
                    </a:p>
                  </a:txBody>
                  <a:tcPr/>
                </a:tc>
                <a:extLst>
                  <a:ext uri="{0D108BD9-81ED-4DB2-BD59-A6C34878D82A}">
                    <a16:rowId xmlns:a16="http://schemas.microsoft.com/office/drawing/2014/main" val="3598131135"/>
                  </a:ext>
                </a:extLst>
              </a:tr>
              <a:tr h="308968">
                <a:tc>
                  <a:txBody>
                    <a:bodyPr/>
                    <a:lstStyle/>
                    <a:p>
                      <a:r>
                        <a:rPr lang="en-US" sz="1400" dirty="0"/>
                        <a:t>7/1/2023</a:t>
                      </a:r>
                    </a:p>
                  </a:txBody>
                  <a:tcPr/>
                </a:tc>
                <a:tc>
                  <a:txBody>
                    <a:bodyPr/>
                    <a:lstStyle/>
                    <a:p>
                      <a:r>
                        <a:rPr lang="en-US" sz="1400" dirty="0"/>
                        <a:t>Consult CAG – Begin Identifying Achievable Conservation Potential for 2024-2033 </a:t>
                      </a:r>
                    </a:p>
                  </a:txBody>
                  <a:tcPr/>
                </a:tc>
                <a:extLst>
                  <a:ext uri="{0D108BD9-81ED-4DB2-BD59-A6C34878D82A}">
                    <a16:rowId xmlns:a16="http://schemas.microsoft.com/office/drawing/2014/main" val="733626954"/>
                  </a:ext>
                </a:extLst>
              </a:tr>
              <a:tr h="308968">
                <a:tc>
                  <a:txBody>
                    <a:bodyPr/>
                    <a:lstStyle/>
                    <a:p>
                      <a:r>
                        <a:rPr lang="en-US" sz="1400" dirty="0"/>
                        <a:t>7/12/2023</a:t>
                      </a:r>
                    </a:p>
                  </a:txBody>
                  <a:tcPr/>
                </a:tc>
                <a:tc>
                  <a:txBody>
                    <a:bodyPr/>
                    <a:lstStyle/>
                    <a:p>
                      <a:r>
                        <a:rPr lang="en-US" sz="1400" dirty="0"/>
                        <a:t>Presentation of CPA at CAG Meeting</a:t>
                      </a:r>
                    </a:p>
                  </a:txBody>
                  <a:tcPr/>
                </a:tc>
                <a:extLst>
                  <a:ext uri="{0D108BD9-81ED-4DB2-BD59-A6C34878D82A}">
                    <a16:rowId xmlns:a16="http://schemas.microsoft.com/office/drawing/2014/main" val="2521927855"/>
                  </a:ext>
                </a:extLst>
              </a:tr>
              <a:tr h="308968">
                <a:tc>
                  <a:txBody>
                    <a:bodyPr/>
                    <a:lstStyle/>
                    <a:p>
                      <a:r>
                        <a:rPr lang="en-US" sz="1400" dirty="0"/>
                        <a:t>7/15/2023</a:t>
                      </a:r>
                    </a:p>
                  </a:txBody>
                  <a:tcPr/>
                </a:tc>
                <a:tc>
                  <a:txBody>
                    <a:bodyPr/>
                    <a:lstStyle/>
                    <a:p>
                      <a:r>
                        <a:rPr lang="en-US" sz="1400" dirty="0"/>
                        <a:t>Address 2022 Annual Report Comments</a:t>
                      </a:r>
                    </a:p>
                  </a:txBody>
                  <a:tcPr/>
                </a:tc>
                <a:extLst>
                  <a:ext uri="{0D108BD9-81ED-4DB2-BD59-A6C34878D82A}">
                    <a16:rowId xmlns:a16="http://schemas.microsoft.com/office/drawing/2014/main" val="700539966"/>
                  </a:ext>
                </a:extLst>
              </a:tr>
              <a:tr h="308968">
                <a:tc>
                  <a:txBody>
                    <a:bodyPr/>
                    <a:lstStyle/>
                    <a:p>
                      <a:r>
                        <a:rPr lang="en-US" sz="1400" dirty="0"/>
                        <a:t>July 2023</a:t>
                      </a:r>
                    </a:p>
                  </a:txBody>
                  <a:tcPr/>
                </a:tc>
                <a:tc>
                  <a:txBody>
                    <a:bodyPr/>
                    <a:lstStyle/>
                    <a:p>
                      <a:r>
                        <a:rPr lang="en-US" sz="1400" dirty="0"/>
                        <a:t>3</a:t>
                      </a:r>
                      <a:r>
                        <a:rPr lang="en-US" sz="1400" baseline="30000" dirty="0"/>
                        <a:t>rd</a:t>
                      </a:r>
                      <a:r>
                        <a:rPr lang="en-US" sz="1400" dirty="0"/>
                        <a:t> Party Measure Level EM&amp;V Final Report</a:t>
                      </a:r>
                    </a:p>
                  </a:txBody>
                  <a:tcPr/>
                </a:tc>
                <a:extLst>
                  <a:ext uri="{0D108BD9-81ED-4DB2-BD59-A6C34878D82A}">
                    <a16:rowId xmlns:a16="http://schemas.microsoft.com/office/drawing/2014/main" val="3979412184"/>
                  </a:ext>
                </a:extLst>
              </a:tr>
              <a:tr h="308968">
                <a:tc>
                  <a:txBody>
                    <a:bodyPr/>
                    <a:lstStyle/>
                    <a:p>
                      <a:r>
                        <a:rPr lang="en-US" sz="1400" dirty="0"/>
                        <a:t>8/9/2023</a:t>
                      </a:r>
                    </a:p>
                  </a:txBody>
                  <a:tcPr/>
                </a:tc>
                <a:tc>
                  <a:txBody>
                    <a:bodyPr/>
                    <a:lstStyle/>
                    <a:p>
                      <a:r>
                        <a:rPr lang="en-US" sz="1400" dirty="0"/>
                        <a:t>Mid-Biennial Conservation Plan (BCP) CAG Meeting</a:t>
                      </a:r>
                    </a:p>
                  </a:txBody>
                  <a:tcPr/>
                </a:tc>
                <a:extLst>
                  <a:ext uri="{0D108BD9-81ED-4DB2-BD59-A6C34878D82A}">
                    <a16:rowId xmlns:a16="http://schemas.microsoft.com/office/drawing/2014/main" val="3954273654"/>
                  </a:ext>
                </a:extLst>
              </a:tr>
              <a:tr h="308968">
                <a:tc>
                  <a:txBody>
                    <a:bodyPr/>
                    <a:lstStyle/>
                    <a:p>
                      <a:r>
                        <a:rPr lang="en-US" sz="1400" dirty="0"/>
                        <a:t>8/15/23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First Draft: BCP 10-year conservation potential and 2-year target </a:t>
                      </a:r>
                    </a:p>
                  </a:txBody>
                  <a:tcPr/>
                </a:tc>
                <a:extLst>
                  <a:ext uri="{0D108BD9-81ED-4DB2-BD59-A6C34878D82A}">
                    <a16:rowId xmlns:a16="http://schemas.microsoft.com/office/drawing/2014/main" val="3067085738"/>
                  </a:ext>
                </a:extLst>
              </a:tr>
              <a:tr h="308968">
                <a:tc>
                  <a:txBody>
                    <a:bodyPr/>
                    <a:lstStyle/>
                    <a:p>
                      <a:r>
                        <a:rPr lang="en-US" sz="1400" dirty="0"/>
                        <a:t>9/15/23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First Draft: BCP Program Details &amp; Budget</a:t>
                      </a:r>
                    </a:p>
                  </a:txBody>
                  <a:tcPr/>
                </a:tc>
                <a:extLst>
                  <a:ext uri="{0D108BD9-81ED-4DB2-BD59-A6C34878D82A}">
                    <a16:rowId xmlns:a16="http://schemas.microsoft.com/office/drawing/2014/main" val="2986071800"/>
                  </a:ext>
                </a:extLst>
              </a:tr>
              <a:tr h="308968">
                <a:tc>
                  <a:txBody>
                    <a:bodyPr/>
                    <a:lstStyle/>
                    <a:p>
                      <a:r>
                        <a:rPr lang="en-US" sz="1400" dirty="0"/>
                        <a:t>10/15/2023</a:t>
                      </a:r>
                    </a:p>
                  </a:txBody>
                  <a:tcPr/>
                </a:tc>
                <a:tc>
                  <a:txBody>
                    <a:bodyPr/>
                    <a:lstStyle/>
                    <a:p>
                      <a:r>
                        <a:rPr lang="en-US" sz="1400" dirty="0"/>
                        <a:t>2024-2025 BCP Draft with Program Tariff &amp; Exhibits Submitted to CAG</a:t>
                      </a:r>
                    </a:p>
                  </a:txBody>
                  <a:tcPr/>
                </a:tc>
                <a:extLst>
                  <a:ext uri="{0D108BD9-81ED-4DB2-BD59-A6C34878D82A}">
                    <a16:rowId xmlns:a16="http://schemas.microsoft.com/office/drawing/2014/main" val="1253279729"/>
                  </a:ext>
                </a:extLst>
              </a:tr>
              <a:tr h="308968">
                <a:tc>
                  <a:txBody>
                    <a:bodyPr/>
                    <a:lstStyle/>
                    <a:p>
                      <a:r>
                        <a:rPr lang="en-US" sz="1400" dirty="0"/>
                        <a:t>11/15/2023</a:t>
                      </a:r>
                    </a:p>
                  </a:txBody>
                  <a:tcPr/>
                </a:tc>
                <a:tc>
                  <a:txBody>
                    <a:bodyPr/>
                    <a:lstStyle/>
                    <a:p>
                      <a:r>
                        <a:rPr lang="en-US" sz="1400" dirty="0"/>
                        <a:t>2024-2025 BCP Filed with WUTC</a:t>
                      </a:r>
                    </a:p>
                  </a:txBody>
                  <a:tcPr/>
                </a:tc>
                <a:extLst>
                  <a:ext uri="{0D108BD9-81ED-4DB2-BD59-A6C34878D82A}">
                    <a16:rowId xmlns:a16="http://schemas.microsoft.com/office/drawing/2014/main" val="372651770"/>
                  </a:ext>
                </a:extLst>
              </a:tr>
              <a:tr h="308968">
                <a:tc>
                  <a:txBody>
                    <a:bodyPr/>
                    <a:lstStyle/>
                    <a:p>
                      <a:r>
                        <a:rPr lang="en-US" sz="1400" dirty="0"/>
                        <a:t>5/1/2024</a:t>
                      </a:r>
                    </a:p>
                  </a:txBody>
                  <a:tcPr/>
                </a:tc>
                <a:tc>
                  <a:txBody>
                    <a:bodyPr/>
                    <a:lstStyle/>
                    <a:p>
                      <a:r>
                        <a:rPr lang="en-US" sz="1400" dirty="0"/>
                        <a:t>Biennial Program EM&amp;V Draft Report to CAG</a:t>
                      </a:r>
                    </a:p>
                  </a:txBody>
                  <a:tcPr/>
                </a:tc>
                <a:extLst>
                  <a:ext uri="{0D108BD9-81ED-4DB2-BD59-A6C34878D82A}">
                    <a16:rowId xmlns:a16="http://schemas.microsoft.com/office/drawing/2014/main" val="561655493"/>
                  </a:ext>
                </a:extLst>
              </a:tr>
              <a:tr h="308968">
                <a:tc>
                  <a:txBody>
                    <a:bodyPr/>
                    <a:lstStyle/>
                    <a:p>
                      <a:r>
                        <a:rPr lang="en-US" sz="1400" dirty="0"/>
                        <a:t>6/1/2024</a:t>
                      </a:r>
                    </a:p>
                  </a:txBody>
                  <a:tcPr/>
                </a:tc>
                <a:tc>
                  <a:txBody>
                    <a:bodyPr/>
                    <a:lstStyle/>
                    <a:p>
                      <a:r>
                        <a:rPr lang="en-US" sz="1400" dirty="0"/>
                        <a:t>Biennial Program EM&amp;V Final Report to CAG</a:t>
                      </a:r>
                    </a:p>
                  </a:txBody>
                  <a:tcPr/>
                </a:tc>
                <a:extLst>
                  <a:ext uri="{0D108BD9-81ED-4DB2-BD59-A6C34878D82A}">
                    <a16:rowId xmlns:a16="http://schemas.microsoft.com/office/drawing/2014/main" val="1715011711"/>
                  </a:ext>
                </a:extLst>
              </a:tr>
              <a:tr h="308968">
                <a:tc>
                  <a:txBody>
                    <a:bodyPr/>
                    <a:lstStyle/>
                    <a:p>
                      <a:r>
                        <a:rPr lang="en-US" sz="1400" dirty="0"/>
                        <a:t>6/15/2024</a:t>
                      </a:r>
                    </a:p>
                  </a:txBody>
                  <a:tcPr/>
                </a:tc>
                <a:tc>
                  <a:txBody>
                    <a:bodyPr/>
                    <a:lstStyle/>
                    <a:p>
                      <a:r>
                        <a:rPr lang="en-US" sz="1400" dirty="0"/>
                        <a:t>Biennial Report Filing</a:t>
                      </a:r>
                    </a:p>
                  </a:txBody>
                  <a:tcPr/>
                </a:tc>
                <a:extLst>
                  <a:ext uri="{0D108BD9-81ED-4DB2-BD59-A6C34878D82A}">
                    <a16:rowId xmlns:a16="http://schemas.microsoft.com/office/drawing/2014/main" val="78131074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9E68-7333-4CF5-BDC1-4208972274C4}"/>
              </a:ext>
            </a:extLst>
          </p:cNvPr>
          <p:cNvSpPr>
            <a:spLocks noGrp="1"/>
          </p:cNvSpPr>
          <p:nvPr>
            <p:ph type="title"/>
          </p:nvPr>
        </p:nvSpPr>
        <p:spPr>
          <a:xfrm>
            <a:off x="1097280" y="130653"/>
            <a:ext cx="10058400" cy="841806"/>
          </a:xfrm>
        </p:spPr>
        <p:txBody>
          <a:bodyPr/>
          <a:lstStyle/>
          <a:p>
            <a:r>
              <a:rPr lang="en-US" dirty="0"/>
              <a:t>Climate Commitment Act</a:t>
            </a:r>
          </a:p>
        </p:txBody>
      </p:sp>
      <p:sp>
        <p:nvSpPr>
          <p:cNvPr id="3" name="Content Placeholder 2">
            <a:extLst>
              <a:ext uri="{FF2B5EF4-FFF2-40B4-BE49-F238E27FC236}">
                <a16:creationId xmlns:a16="http://schemas.microsoft.com/office/drawing/2014/main" id="{F18F7316-B0C8-471A-8B3F-4416613846A2}"/>
              </a:ext>
            </a:extLst>
          </p:cNvPr>
          <p:cNvSpPr>
            <a:spLocks noGrp="1"/>
          </p:cNvSpPr>
          <p:nvPr>
            <p:ph idx="1"/>
          </p:nvPr>
        </p:nvSpPr>
        <p:spPr>
          <a:xfrm>
            <a:off x="1097280" y="1128411"/>
            <a:ext cx="10511140" cy="5019470"/>
          </a:xfrm>
        </p:spPr>
        <p:txBody>
          <a:bodyPr>
            <a:normAutofit/>
          </a:bodyPr>
          <a:lstStyle/>
          <a:p>
            <a:pPr algn="l"/>
            <a:r>
              <a:rPr lang="en-US" sz="2400" i="1" dirty="0">
                <a:latin typeface="Calibri body"/>
              </a:rPr>
              <a:t>P</a:t>
            </a:r>
            <a:r>
              <a:rPr lang="en-US" sz="2400" b="0" i="1" u="none" strike="noStrike" baseline="0" dirty="0">
                <a:solidFill>
                  <a:srgbClr val="000000"/>
                </a:solidFill>
                <a:latin typeface="Calibri body"/>
              </a:rPr>
              <a:t>rogram establishing a declining cap on GHG emissions from covered entities consistent with the limits established in RCW 70A.45.020, and a program to track, verify, and enforce compliance with the cap through the use of compliance instruments.</a:t>
            </a:r>
          </a:p>
          <a:p>
            <a:r>
              <a:rPr lang="en-US" sz="2800" dirty="0">
                <a:solidFill>
                  <a:srgbClr val="000000"/>
                </a:solidFill>
                <a:latin typeface="Calibri body"/>
              </a:rPr>
              <a:t>Anthropogenic GHG Emissions Reductions: </a:t>
            </a:r>
          </a:p>
          <a:p>
            <a:pPr lvl="2"/>
            <a:r>
              <a:rPr lang="en-US" sz="2000" dirty="0">
                <a:solidFill>
                  <a:srgbClr val="000000"/>
                </a:solidFill>
                <a:latin typeface="Calibri body"/>
              </a:rPr>
              <a:t>Achieve 1990 levels (90.5 million metric tons)​ by 2020</a:t>
            </a:r>
          </a:p>
          <a:p>
            <a:pPr lvl="2"/>
            <a:r>
              <a:rPr lang="en-US" sz="2000" dirty="0">
                <a:solidFill>
                  <a:srgbClr val="000000"/>
                </a:solidFill>
                <a:latin typeface="Calibri body"/>
              </a:rPr>
              <a:t>45% below 1990 levels (50 million MT)​ by 2030</a:t>
            </a:r>
          </a:p>
          <a:p>
            <a:pPr lvl="2"/>
            <a:r>
              <a:rPr lang="en-US" sz="2000" dirty="0">
                <a:solidFill>
                  <a:srgbClr val="000000"/>
                </a:solidFill>
                <a:latin typeface="Calibri body"/>
              </a:rPr>
              <a:t>​70% below 1990 levels (27 million metric tons) by 2040</a:t>
            </a:r>
          </a:p>
          <a:p>
            <a:pPr lvl="2"/>
            <a:r>
              <a:rPr lang="en-US" sz="2000" dirty="0">
                <a:solidFill>
                  <a:srgbClr val="000000"/>
                </a:solidFill>
                <a:latin typeface="Calibri body"/>
              </a:rPr>
              <a:t>95% below 1990 levels (5 million metric tons)​ by 2050</a:t>
            </a:r>
          </a:p>
          <a:p>
            <a:r>
              <a:rPr lang="en-US" sz="3100" dirty="0">
                <a:solidFill>
                  <a:srgbClr val="000000"/>
                </a:solidFill>
                <a:latin typeface="Calibri body"/>
              </a:rPr>
              <a:t>Covered Entities: </a:t>
            </a:r>
          </a:p>
          <a:p>
            <a:pPr lvl="1"/>
            <a:r>
              <a:rPr lang="en-US" sz="2300" dirty="0">
                <a:solidFill>
                  <a:srgbClr val="000000"/>
                </a:solidFill>
                <a:latin typeface="Calibri body"/>
              </a:rPr>
              <a:t>Fuel suppliers, natural gas distribution, electric utilities, and large facilities. </a:t>
            </a:r>
          </a:p>
          <a:p>
            <a:pPr lvl="1"/>
            <a:r>
              <a:rPr lang="en-US" sz="2300" dirty="0">
                <a:solidFill>
                  <a:srgbClr val="000000"/>
                </a:solidFill>
                <a:latin typeface="Calibri body"/>
              </a:rPr>
              <a:t>Landfills and certain emissions intensive and trade exposed (EITE) entities are added in during 2nd and 3rd compliance periods.</a:t>
            </a:r>
          </a:p>
          <a:p>
            <a:endParaRPr lang="en-US" sz="2600" dirty="0"/>
          </a:p>
        </p:txBody>
      </p:sp>
      <p:sp>
        <p:nvSpPr>
          <p:cNvPr id="4" name="Slide Number Placeholder 3">
            <a:extLst>
              <a:ext uri="{FF2B5EF4-FFF2-40B4-BE49-F238E27FC236}">
                <a16:creationId xmlns:a16="http://schemas.microsoft.com/office/drawing/2014/main" id="{55418EEA-07B2-46E9-B38F-470CB09962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926B5-D34C-4B90-9C1D-83EF76B5788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94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9E68-7333-4CF5-BDC1-4208972274C4}"/>
              </a:ext>
            </a:extLst>
          </p:cNvPr>
          <p:cNvSpPr>
            <a:spLocks noGrp="1"/>
          </p:cNvSpPr>
          <p:nvPr>
            <p:ph type="title"/>
          </p:nvPr>
        </p:nvSpPr>
        <p:spPr>
          <a:xfrm>
            <a:off x="1097280" y="130653"/>
            <a:ext cx="10058400" cy="841806"/>
          </a:xfrm>
        </p:spPr>
        <p:txBody>
          <a:bodyPr/>
          <a:lstStyle/>
          <a:p>
            <a:r>
              <a:rPr lang="en-US" dirty="0"/>
              <a:t>Climate Commitment Act</a:t>
            </a:r>
          </a:p>
        </p:txBody>
      </p:sp>
      <p:sp>
        <p:nvSpPr>
          <p:cNvPr id="4" name="Slide Number Placeholder 3">
            <a:extLst>
              <a:ext uri="{FF2B5EF4-FFF2-40B4-BE49-F238E27FC236}">
                <a16:creationId xmlns:a16="http://schemas.microsoft.com/office/drawing/2014/main" id="{55418EEA-07B2-46E9-B38F-470CB09962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926B5-D34C-4B90-9C1D-83EF76B5788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4E18B780-9911-4032-A777-AD1A06F3F113}"/>
              </a:ext>
            </a:extLst>
          </p:cNvPr>
          <p:cNvSpPr txBox="1">
            <a:spLocks/>
          </p:cNvSpPr>
          <p:nvPr/>
        </p:nvSpPr>
        <p:spPr>
          <a:xfrm>
            <a:off x="1097280" y="1138293"/>
            <a:ext cx="10614822" cy="50194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018D96"/>
              </a:buClr>
              <a:buSzPct val="100000"/>
              <a:buFont typeface="Calibri" panose="020F0502020204030204" pitchFamily="34" charset="0"/>
              <a:buChar char=" "/>
              <a:tabLst/>
              <a:defRPr/>
            </a:pPr>
            <a:r>
              <a:rPr kumimoji="0" lang="en-US" sz="3100" b="0" i="0" u="none" strike="noStrike" kern="1200" cap="none" spc="0" normalizeH="0" baseline="0" noProof="0" dirty="0">
                <a:ln>
                  <a:noFill/>
                </a:ln>
                <a:solidFill>
                  <a:srgbClr val="000000"/>
                </a:solidFill>
                <a:effectLst/>
                <a:uLnTx/>
                <a:uFillTx/>
                <a:latin typeface="Calibri body"/>
                <a:ea typeface="+mn-ea"/>
                <a:cs typeface="+mn-cs"/>
              </a:rPr>
              <a:t>Cascade’s regulated emissions:</a:t>
            </a:r>
          </a:p>
          <a:p>
            <a:pPr marL="384048" marR="0" lvl="1"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Customer Emissions – about 2,000,000 metric tons CO2e in 2023</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All core customers</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Non-core customers that are not covered entities under the CCA (=/&gt;25,000), and excludes customers that may "opt-in" to program individually or that may petition to be emissions-intensive and trade exposed (EITE). </a:t>
            </a:r>
          </a:p>
          <a:p>
            <a:pPr marL="384048" marR="0" lvl="1"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Operations Emissions – about 24,000 to 25,000 metric tons CO2e</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Methane leakage</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Fuel combustion from &gt;5 mmbtu sources (e.g. compressor stations) </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body"/>
              <a:ea typeface="+mn-ea"/>
              <a:cs typeface="+mn-cs"/>
            </a:endParaRPr>
          </a:p>
        </p:txBody>
      </p:sp>
    </p:spTree>
    <p:extLst>
      <p:ext uri="{BB962C8B-B14F-4D97-AF65-F5344CB8AC3E}">
        <p14:creationId xmlns:p14="http://schemas.microsoft.com/office/powerpoint/2010/main" val="323236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9E68-7333-4CF5-BDC1-4208972274C4}"/>
              </a:ext>
            </a:extLst>
          </p:cNvPr>
          <p:cNvSpPr>
            <a:spLocks noGrp="1"/>
          </p:cNvSpPr>
          <p:nvPr>
            <p:ph type="title"/>
          </p:nvPr>
        </p:nvSpPr>
        <p:spPr>
          <a:xfrm>
            <a:off x="1154083" y="130653"/>
            <a:ext cx="10058400" cy="841806"/>
          </a:xfrm>
        </p:spPr>
        <p:txBody>
          <a:bodyPr/>
          <a:lstStyle/>
          <a:p>
            <a:r>
              <a:rPr lang="en-US" dirty="0"/>
              <a:t>Climate Commitment Act</a:t>
            </a:r>
          </a:p>
        </p:txBody>
      </p:sp>
      <p:sp>
        <p:nvSpPr>
          <p:cNvPr id="4" name="Slide Number Placeholder 3">
            <a:extLst>
              <a:ext uri="{FF2B5EF4-FFF2-40B4-BE49-F238E27FC236}">
                <a16:creationId xmlns:a16="http://schemas.microsoft.com/office/drawing/2014/main" id="{55418EEA-07B2-46E9-B38F-470CB09962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926B5-D34C-4B90-9C1D-83EF76B5788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4E18B780-9911-4032-A777-AD1A06F3F113}"/>
              </a:ext>
            </a:extLst>
          </p:cNvPr>
          <p:cNvSpPr txBox="1">
            <a:spLocks/>
          </p:cNvSpPr>
          <p:nvPr/>
        </p:nvSpPr>
        <p:spPr>
          <a:xfrm>
            <a:off x="432184" y="1503666"/>
            <a:ext cx="4220853" cy="441328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018D96"/>
              </a:buClr>
              <a:buSzPct val="100000"/>
              <a:buFont typeface="Calibri" panose="020F0502020204030204" pitchFamily="34" charset="0"/>
              <a:buChar char=" "/>
              <a:tabLst/>
              <a:defRPr/>
            </a:pPr>
            <a:r>
              <a:rPr kumimoji="0" lang="en-US" sz="3100" b="0" i="0" u="none" strike="noStrike" kern="1200" cap="none" spc="0" normalizeH="0" baseline="0" noProof="0" dirty="0">
                <a:ln>
                  <a:noFill/>
                </a:ln>
                <a:solidFill>
                  <a:srgbClr val="000000"/>
                </a:solidFill>
                <a:effectLst/>
                <a:uLnTx/>
                <a:uFillTx/>
                <a:latin typeface="Calibri body"/>
                <a:ea typeface="+mn-ea"/>
                <a:cs typeface="+mn-cs"/>
              </a:rPr>
              <a:t>Baseline</a:t>
            </a:r>
          </a:p>
          <a:p>
            <a:pPr marL="566928" marR="0" lvl="2"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body"/>
                <a:ea typeface="+mn-ea"/>
                <a:cs typeface="+mn-cs"/>
              </a:rPr>
              <a:t>2015-2019 average</a:t>
            </a:r>
          </a:p>
          <a:p>
            <a:pPr marL="91440" marR="0" lvl="0" indent="-91440" algn="l" defTabSz="914400" rtl="0" eaLnBrk="1" fontAlgn="auto" latinLnBrk="0" hangingPunct="1">
              <a:lnSpc>
                <a:spcPct val="90000"/>
              </a:lnSpc>
              <a:spcBef>
                <a:spcPts val="1200"/>
              </a:spcBef>
              <a:spcAft>
                <a:spcPts val="200"/>
              </a:spcAft>
              <a:buClr>
                <a:srgbClr val="018D96"/>
              </a:buClr>
              <a:buSzPct val="100000"/>
              <a:buFont typeface="Calibri" panose="020F0502020204030204" pitchFamily="34" charset="0"/>
              <a:buChar char=" "/>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No Cost Allowances for Natural Gas Suppliers</a:t>
            </a:r>
          </a:p>
          <a:p>
            <a:pPr marL="384048" marR="0" lvl="1"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body"/>
                <a:ea typeface="+mn-ea"/>
                <a:cs typeface="+mn-cs"/>
              </a:rPr>
              <a:t>See chart</a:t>
            </a:r>
          </a:p>
          <a:p>
            <a:pPr marL="91440" marR="0" lvl="0" indent="-91440" algn="l" defTabSz="914400" rtl="0" eaLnBrk="1" fontAlgn="auto" latinLnBrk="0" hangingPunct="1">
              <a:lnSpc>
                <a:spcPct val="90000"/>
              </a:lnSpc>
              <a:spcBef>
                <a:spcPts val="1200"/>
              </a:spcBef>
              <a:spcAft>
                <a:spcPts val="200"/>
              </a:spcAft>
              <a:buClr>
                <a:srgbClr val="018D96"/>
              </a:buClr>
              <a:buSzPct val="100000"/>
              <a:buFont typeface="Calibri" panose="020F0502020204030204" pitchFamily="34" charset="0"/>
              <a:buChar char=" "/>
              <a:tabLst/>
              <a:defRPr/>
            </a:pPr>
            <a:r>
              <a:rPr kumimoji="0" lang="en-US" sz="2600" b="0" i="0" u="none" strike="noStrike" kern="1200" cap="none" spc="0" normalizeH="0" baseline="0" noProof="0" dirty="0">
                <a:ln>
                  <a:noFill/>
                </a:ln>
                <a:solidFill>
                  <a:srgbClr val="000000"/>
                </a:solidFill>
                <a:effectLst/>
                <a:uLnTx/>
                <a:uFillTx/>
                <a:latin typeface="Calibri body"/>
                <a:ea typeface="+mn-ea"/>
                <a:cs typeface="+mn-cs"/>
              </a:rPr>
              <a:t>Allocation of No Cost Allowances</a:t>
            </a:r>
          </a:p>
          <a:p>
            <a:pPr marL="384048" marR="0" lvl="1"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body"/>
                <a:ea typeface="+mn-ea"/>
                <a:cs typeface="+mn-cs"/>
              </a:rPr>
              <a:t>2023 – proposed allocation by September 1, 2023</a:t>
            </a:r>
          </a:p>
          <a:p>
            <a:pPr marL="384048" marR="0" lvl="1" indent="-182880" algn="l" defTabSz="914400" rtl="0" eaLnBrk="1" fontAlgn="auto" latinLnBrk="0" hangingPunct="1">
              <a:lnSpc>
                <a:spcPct val="90000"/>
              </a:lnSpc>
              <a:spcBef>
                <a:spcPts val="200"/>
              </a:spcBef>
              <a:spcAft>
                <a:spcPts val="400"/>
              </a:spcAft>
              <a:buClr>
                <a:srgbClr val="018D96"/>
              </a:buClr>
              <a:buSzTx/>
              <a:buFont typeface="Calibri"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body"/>
                <a:ea typeface="+mn-ea"/>
                <a:cs typeface="+mn-cs"/>
              </a:rPr>
              <a:t>2024 and thereafter, allocations made in October of prior year</a:t>
            </a:r>
          </a:p>
        </p:txBody>
      </p:sp>
      <p:graphicFrame>
        <p:nvGraphicFramePr>
          <p:cNvPr id="10" name="Chart 9">
            <a:extLst>
              <a:ext uri="{FF2B5EF4-FFF2-40B4-BE49-F238E27FC236}">
                <a16:creationId xmlns:a16="http://schemas.microsoft.com/office/drawing/2014/main" id="{022A5D41-3829-4360-BAB3-5F39E20BF5DF}"/>
              </a:ext>
            </a:extLst>
          </p:cNvPr>
          <p:cNvGraphicFramePr>
            <a:graphicFrameLocks/>
          </p:cNvGraphicFramePr>
          <p:nvPr/>
        </p:nvGraphicFramePr>
        <p:xfrm>
          <a:off x="4212078" y="1867712"/>
          <a:ext cx="7665394" cy="37329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21DDDFB-D922-44FC-99F0-B6C3B2F3DC72}"/>
              </a:ext>
            </a:extLst>
          </p:cNvPr>
          <p:cNvSpPr txBox="1"/>
          <p:nvPr/>
        </p:nvSpPr>
        <p:spPr>
          <a:xfrm>
            <a:off x="4950281" y="2649035"/>
            <a:ext cx="3482650" cy="338554"/>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n-ea"/>
                <a:cs typeface="+mn-cs"/>
              </a:rPr>
              <a:t>93% of baseline for 2023</a:t>
            </a:r>
          </a:p>
        </p:txBody>
      </p:sp>
      <p:sp>
        <p:nvSpPr>
          <p:cNvPr id="12" name="TextBox 11">
            <a:extLst>
              <a:ext uri="{FF2B5EF4-FFF2-40B4-BE49-F238E27FC236}">
                <a16:creationId xmlns:a16="http://schemas.microsoft.com/office/drawing/2014/main" id="{DD4B243E-E193-4367-922E-67589225A128}"/>
              </a:ext>
            </a:extLst>
          </p:cNvPr>
          <p:cNvSpPr txBox="1"/>
          <p:nvPr/>
        </p:nvSpPr>
        <p:spPr>
          <a:xfrm>
            <a:off x="6464306" y="3128065"/>
            <a:ext cx="2324413"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n-ea"/>
                <a:cs typeface="+mn-cs"/>
              </a:rPr>
              <a:t>7% incremental reduction from baseline each year, 2024 to 2030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A679596-C7A1-4A21-B7C9-45B819AB1FA7}"/>
              </a:ext>
            </a:extLst>
          </p:cNvPr>
          <p:cNvSpPr txBox="1"/>
          <p:nvPr/>
        </p:nvSpPr>
        <p:spPr>
          <a:xfrm>
            <a:off x="6376757" y="4414408"/>
            <a:ext cx="2254619"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n-ea"/>
                <a:cs typeface="+mn-cs"/>
              </a:rPr>
              <a:t>1.8% incremental reduction from baseline each year, 2031 to 2042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0D1DCCD-8A8A-4398-A86B-851F423AB031}"/>
              </a:ext>
            </a:extLst>
          </p:cNvPr>
          <p:cNvSpPr txBox="1"/>
          <p:nvPr/>
        </p:nvSpPr>
        <p:spPr>
          <a:xfrm>
            <a:off x="8701170" y="3666674"/>
            <a:ext cx="2324414" cy="1077218"/>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n-ea"/>
                <a:cs typeface="+mn-cs"/>
              </a:rPr>
              <a:t>2.6% incremental reduction from baseline each year, 2043 to 2049.</a:t>
            </a:r>
          </a:p>
        </p:txBody>
      </p:sp>
    </p:spTree>
    <p:extLst>
      <p:ext uri="{BB962C8B-B14F-4D97-AF65-F5344CB8AC3E}">
        <p14:creationId xmlns:p14="http://schemas.microsoft.com/office/powerpoint/2010/main" val="887877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084E-9B40-4139-A188-DD257D1EBDFD}"/>
              </a:ext>
            </a:extLst>
          </p:cNvPr>
          <p:cNvSpPr>
            <a:spLocks noGrp="1"/>
          </p:cNvSpPr>
          <p:nvPr>
            <p:ph type="title"/>
          </p:nvPr>
        </p:nvSpPr>
        <p:spPr>
          <a:xfrm>
            <a:off x="492370" y="516835"/>
            <a:ext cx="3084844" cy="2103875"/>
          </a:xfrm>
        </p:spPr>
        <p:txBody>
          <a:bodyPr>
            <a:normAutofit/>
          </a:bodyPr>
          <a:lstStyle/>
          <a:p>
            <a:r>
              <a:rPr lang="en-US" sz="3600" b="1" dirty="0">
                <a:solidFill>
                  <a:schemeClr val="bg1"/>
                </a:solidFill>
              </a:rPr>
              <a:t>Top Ranked Candidate Portfolio Components</a:t>
            </a:r>
          </a:p>
        </p:txBody>
      </p:sp>
      <p:sp>
        <p:nvSpPr>
          <p:cNvPr id="3" name="Content Placeholder 2">
            <a:extLst>
              <a:ext uri="{FF2B5EF4-FFF2-40B4-BE49-F238E27FC236}">
                <a16:creationId xmlns:a16="http://schemas.microsoft.com/office/drawing/2014/main" id="{04C668F4-B4F2-4058-97C6-204336239E2D}"/>
              </a:ext>
            </a:extLst>
          </p:cNvPr>
          <p:cNvSpPr>
            <a:spLocks noGrp="1"/>
          </p:cNvSpPr>
          <p:nvPr>
            <p:ph idx="1"/>
          </p:nvPr>
        </p:nvSpPr>
        <p:spPr>
          <a:xfrm>
            <a:off x="492371" y="2653800"/>
            <a:ext cx="3084844" cy="3335519"/>
          </a:xfrm>
        </p:spPr>
        <p:txBody>
          <a:bodyPr>
            <a:normAutofit/>
          </a:bodyPr>
          <a:lstStyle/>
          <a:p>
            <a:r>
              <a:rPr lang="en-US" sz="1500" dirty="0">
                <a:solidFill>
                  <a:srgbClr val="FFFFFF"/>
                </a:solidFill>
              </a:rPr>
              <a:t>All Cost-Effective DSM</a:t>
            </a:r>
          </a:p>
          <a:p>
            <a:r>
              <a:rPr lang="en-US" sz="1500" dirty="0">
                <a:solidFill>
                  <a:srgbClr val="FFFFFF"/>
                </a:solidFill>
              </a:rPr>
              <a:t>Incremental RNG – Utilized mostly in Oregon, 154,210 Dth starting in 2023, up to 15,635,780 Dth by 2050</a:t>
            </a:r>
          </a:p>
          <a:p>
            <a:r>
              <a:rPr lang="en-US" sz="1500" dirty="0">
                <a:solidFill>
                  <a:srgbClr val="FFFFFF"/>
                </a:solidFill>
              </a:rPr>
              <a:t>Incremental Hydrogen – 90,970 Dth starting in 2029, up to 524,700 Dth by 2050</a:t>
            </a:r>
          </a:p>
          <a:p>
            <a:r>
              <a:rPr lang="en-US" sz="1500" dirty="0">
                <a:solidFill>
                  <a:srgbClr val="FFFFFF"/>
                </a:solidFill>
              </a:rPr>
              <a:t>Compliance Instruments – Utilized as needed, exact number discussed under confidential treatment in IRP</a:t>
            </a:r>
          </a:p>
          <a:p>
            <a:pPr marL="0" indent="0">
              <a:buNone/>
            </a:pPr>
            <a:endParaRPr lang="en-US" sz="1500" dirty="0">
              <a:solidFill>
                <a:srgbClr val="FFFFFF"/>
              </a:solidFill>
            </a:endParaRPr>
          </a:p>
        </p:txBody>
      </p:sp>
      <p:pic>
        <p:nvPicPr>
          <p:cNvPr id="8" name="Picture 7">
            <a:extLst>
              <a:ext uri="{FF2B5EF4-FFF2-40B4-BE49-F238E27FC236}">
                <a16:creationId xmlns:a16="http://schemas.microsoft.com/office/drawing/2014/main" id="{203C202B-2278-4290-AB4C-07B567E60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753069" y="1958915"/>
            <a:ext cx="6775977" cy="2940169"/>
          </a:xfrm>
          <a:prstGeom prst="rect">
            <a:avLst/>
          </a:prstGeom>
        </p:spPr>
      </p:pic>
      <p:sp>
        <p:nvSpPr>
          <p:cNvPr id="4" name="Slide Number Placeholder 3">
            <a:extLst>
              <a:ext uri="{FF2B5EF4-FFF2-40B4-BE49-F238E27FC236}">
                <a16:creationId xmlns:a16="http://schemas.microsoft.com/office/drawing/2014/main" id="{B0C02D40-8C69-4FBE-ADE9-59A29B6CF6E1}"/>
              </a:ext>
            </a:extLst>
          </p:cNvPr>
          <p:cNvSpPr>
            <a:spLocks noGrp="1"/>
          </p:cNvSpPr>
          <p:nvPr>
            <p:ph type="sldNum" sz="quarter" idx="12"/>
          </p:nvPr>
        </p:nvSpPr>
        <p:spPr>
          <a:xfrm>
            <a:off x="9900458" y="6459785"/>
            <a:ext cx="1312025"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79926B5-D34C-4B90-9C1D-83EF76B5788B}" type="slidenum">
              <a:rPr kumimoji="0" lang="en-US" sz="1050" b="0" i="0" u="none" strike="noStrike" kern="1200" cap="none" spc="0" normalizeH="0" baseline="0" noProof="0">
                <a:ln>
                  <a:noFill/>
                </a:ln>
                <a:solidFill>
                  <a:srgbClr val="637052"/>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1050" b="0" i="0" u="none" strike="noStrike" kern="1200" cap="none" spc="0" normalizeH="0" baseline="0" noProof="0">
              <a:ln>
                <a:noFill/>
              </a:ln>
              <a:solidFill>
                <a:srgbClr val="637052"/>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473C7245-9068-48D5-8837-C4F0D9AE73B6}"/>
              </a:ext>
            </a:extLst>
          </p:cNvPr>
          <p:cNvGrpSpPr/>
          <p:nvPr/>
        </p:nvGrpSpPr>
        <p:grpSpPr>
          <a:xfrm>
            <a:off x="0" y="5666531"/>
            <a:ext cx="2394284" cy="1191469"/>
            <a:chOff x="2201779" y="4836695"/>
            <a:chExt cx="2680189" cy="1347537"/>
          </a:xfrm>
        </p:grpSpPr>
        <p:sp>
          <p:nvSpPr>
            <p:cNvPr id="6" name="Rectangle 5">
              <a:extLst>
                <a:ext uri="{FF2B5EF4-FFF2-40B4-BE49-F238E27FC236}">
                  <a16:creationId xmlns:a16="http://schemas.microsoft.com/office/drawing/2014/main" id="{0D1C91E5-0914-4732-B17B-1B4B33394A74}"/>
                </a:ext>
              </a:extLst>
            </p:cNvPr>
            <p:cNvSpPr/>
            <p:nvPr/>
          </p:nvSpPr>
          <p:spPr>
            <a:xfrm>
              <a:off x="2201779" y="4836695"/>
              <a:ext cx="2680189" cy="134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E0D917DE-B009-484E-ADFB-AEEE806FC4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3" y="4992142"/>
              <a:ext cx="2520926" cy="1036642"/>
            </a:xfrm>
            <a:prstGeom prst="rect">
              <a:avLst/>
            </a:prstGeom>
            <a:ln>
              <a:noFill/>
            </a:ln>
          </p:spPr>
        </p:pic>
      </p:grpSp>
    </p:spTree>
    <p:extLst>
      <p:ext uri="{BB962C8B-B14F-4D97-AF65-F5344CB8AC3E}">
        <p14:creationId xmlns:p14="http://schemas.microsoft.com/office/powerpoint/2010/main" val="314866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Agenda</a:t>
            </a:r>
          </a:p>
        </p:txBody>
      </p:sp>
      <p:sp>
        <p:nvSpPr>
          <p:cNvPr id="6" name="Content Placeholder 5"/>
          <p:cNvSpPr>
            <a:spLocks noGrp="1"/>
          </p:cNvSpPr>
          <p:nvPr>
            <p:ph idx="1"/>
          </p:nvPr>
        </p:nvSpPr>
        <p:spPr>
          <a:xfrm>
            <a:off x="790036" y="1474413"/>
            <a:ext cx="10611928" cy="5098212"/>
          </a:xfrm>
        </p:spPr>
        <p:txBody>
          <a:bodyPr vert="horz" lIns="91440" tIns="45720" rIns="91440" bIns="45720" rtlCol="0" anchor="t">
            <a:normAutofit/>
          </a:bodyPr>
          <a:lstStyle/>
          <a:p>
            <a:pPr marL="0" indent="0">
              <a:buNone/>
            </a:pPr>
            <a:r>
              <a:rPr lang="en-US"/>
              <a:t>9:30	  Call to Order</a:t>
            </a:r>
          </a:p>
          <a:p>
            <a:pPr marL="0" indent="0">
              <a:buNone/>
            </a:pPr>
            <a:r>
              <a:rPr lang="en-US"/>
              <a:t>9:35	  Overview of Agenda and Instructions for Participation</a:t>
            </a:r>
          </a:p>
          <a:p>
            <a:pPr marL="0" indent="0">
              <a:buNone/>
            </a:pPr>
            <a:r>
              <a:rPr lang="en-US"/>
              <a:t>9:40	  Commission Staff Presentation</a:t>
            </a:r>
          </a:p>
          <a:p>
            <a:pPr marL="1147445" indent="-1147445">
              <a:buNone/>
            </a:pPr>
            <a:r>
              <a:rPr lang="en-US"/>
              <a:t>9:50	Integrated Resource Plan Presentation by Company</a:t>
            </a:r>
          </a:p>
          <a:p>
            <a:pPr marL="0" indent="0">
              <a:buNone/>
            </a:pPr>
            <a:r>
              <a:rPr lang="en-US"/>
              <a:t>10:40	  Public Comments                                                       </a:t>
            </a:r>
          </a:p>
          <a:p>
            <a:pPr marL="0" indent="0">
              <a:buNone/>
            </a:pPr>
            <a:r>
              <a:rPr lang="en-US"/>
              <a:t>11:30	  Adjourn </a:t>
            </a:r>
            <a:endParaRPr lang="en-US">
              <a:solidFill>
                <a:schemeClr val="bg1">
                  <a:lumMod val="50000"/>
                </a:schemeClr>
              </a:solidFill>
            </a:endParaRPr>
          </a:p>
          <a:p>
            <a:pPr marL="0" indent="0">
              <a:buNone/>
            </a:pPr>
            <a:endParaRPr lang="en-US">
              <a:solidFill>
                <a:schemeClr val="bg1">
                  <a:lumMod val="50000"/>
                </a:schemeClr>
              </a:solidFill>
            </a:endParaRPr>
          </a:p>
        </p:txBody>
      </p:sp>
      <p:sp>
        <p:nvSpPr>
          <p:cNvPr id="4" name="Slide Number Placeholder 3"/>
          <p:cNvSpPr>
            <a:spLocks noGrp="1"/>
          </p:cNvSpPr>
          <p:nvPr>
            <p:ph type="sldNum" sz="quarter" idx="12"/>
          </p:nvPr>
        </p:nvSpPr>
        <p:spPr/>
        <p:txBody>
          <a:bodyPr/>
          <a:lstStyle/>
          <a:p>
            <a:fld id="{DDAE79DE-E2CD-4409-97EA-8D66D2239F8B}" type="slidenum">
              <a:rPr lang="en-US" smtClean="0"/>
              <a:t>2</a:t>
            </a:fld>
            <a:endParaRPr lang="en-US"/>
          </a:p>
        </p:txBody>
      </p:sp>
    </p:spTree>
    <p:extLst>
      <p:ext uri="{BB962C8B-B14F-4D97-AF65-F5344CB8AC3E}">
        <p14:creationId xmlns:p14="http://schemas.microsoft.com/office/powerpoint/2010/main" val="3153396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423" y="3766457"/>
            <a:ext cx="10909073" cy="1654629"/>
          </a:xfrm>
        </p:spPr>
        <p:txBody>
          <a:bodyPr>
            <a:normAutofit/>
          </a:bodyPr>
          <a:lstStyle/>
          <a:p>
            <a:pPr algn="ctr"/>
            <a:r>
              <a:rPr lang="en-US" sz="5600" dirty="0"/>
              <a:t>Integrated Resource Plan</a:t>
            </a:r>
            <a:br>
              <a:rPr lang="en-US" sz="5600" dirty="0"/>
            </a:br>
            <a:r>
              <a:rPr lang="en-US" sz="5600" dirty="0"/>
              <a:t>Open Meeting Presentation</a:t>
            </a:r>
          </a:p>
        </p:txBody>
      </p:sp>
      <p:sp>
        <p:nvSpPr>
          <p:cNvPr id="3" name="Subtitle 2"/>
          <p:cNvSpPr>
            <a:spLocks noGrp="1"/>
          </p:cNvSpPr>
          <p:nvPr>
            <p:ph type="subTitle" idx="1"/>
          </p:nvPr>
        </p:nvSpPr>
        <p:spPr>
          <a:xfrm>
            <a:off x="1281474" y="5496089"/>
            <a:ext cx="9622971" cy="771743"/>
          </a:xfrm>
        </p:spPr>
        <p:txBody>
          <a:bodyPr>
            <a:normAutofit/>
          </a:bodyPr>
          <a:lstStyle/>
          <a:p>
            <a:pPr algn="ctr"/>
            <a:r>
              <a:rPr lang="en-US" sz="1700" dirty="0">
                <a:solidFill>
                  <a:schemeClr val="tx1">
                    <a:lumMod val="85000"/>
                    <a:lumOff val="15000"/>
                  </a:schemeClr>
                </a:solidFill>
              </a:rPr>
              <a:t>June 2, 2023</a:t>
            </a:r>
          </a:p>
          <a:p>
            <a:pPr algn="ctr"/>
            <a:r>
              <a:rPr lang="en-US" sz="1700" dirty="0">
                <a:solidFill>
                  <a:schemeClr val="tx1">
                    <a:lumMod val="85000"/>
                    <a:lumOff val="15000"/>
                  </a:schemeClr>
                </a:solidFill>
              </a:rPr>
              <a:t>Microsoft Teams/Teleconference</a:t>
            </a:r>
          </a:p>
        </p:txBody>
      </p:sp>
      <p:pic>
        <p:nvPicPr>
          <p:cNvPr id="5" name="Picture 4" descr="Text&#10;&#10;Description automatically generated with low confidence">
            <a:extLst>
              <a:ext uri="{FF2B5EF4-FFF2-40B4-BE49-F238E27FC236}">
                <a16:creationId xmlns:a16="http://schemas.microsoft.com/office/drawing/2014/main" id="{C58B890D-DD10-4481-B3A2-E9DA40682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947" y="932016"/>
            <a:ext cx="6113441" cy="2506511"/>
          </a:xfrm>
          <a:prstGeom prst="rect">
            <a:avLst/>
          </a:prstGeom>
        </p:spPr>
      </p:pic>
      <p:grpSp>
        <p:nvGrpSpPr>
          <p:cNvPr id="6" name="Group 5">
            <a:extLst>
              <a:ext uri="{FF2B5EF4-FFF2-40B4-BE49-F238E27FC236}">
                <a16:creationId xmlns:a16="http://schemas.microsoft.com/office/drawing/2014/main" id="{343ED060-FD66-4F5F-AE93-0747EDC75CEB}"/>
              </a:ext>
            </a:extLst>
          </p:cNvPr>
          <p:cNvGrpSpPr/>
          <p:nvPr/>
        </p:nvGrpSpPr>
        <p:grpSpPr>
          <a:xfrm>
            <a:off x="0" y="5666531"/>
            <a:ext cx="2394284" cy="1191469"/>
            <a:chOff x="2201779" y="4836695"/>
            <a:chExt cx="2680189" cy="1347537"/>
          </a:xfrm>
        </p:grpSpPr>
        <p:sp>
          <p:nvSpPr>
            <p:cNvPr id="7" name="Rectangle 6">
              <a:extLst>
                <a:ext uri="{FF2B5EF4-FFF2-40B4-BE49-F238E27FC236}">
                  <a16:creationId xmlns:a16="http://schemas.microsoft.com/office/drawing/2014/main" id="{91396FDC-0FCE-4A76-BDB1-F330EE7BD00D}"/>
                </a:ext>
              </a:extLst>
            </p:cNvPr>
            <p:cNvSpPr/>
            <p:nvPr/>
          </p:nvSpPr>
          <p:spPr>
            <a:xfrm>
              <a:off x="2201779" y="4836695"/>
              <a:ext cx="2680189" cy="134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DC8728ED-D936-4B20-BF88-7FE0DED4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3" y="4992142"/>
              <a:ext cx="2520926" cy="1036642"/>
            </a:xfrm>
            <a:prstGeom prst="rect">
              <a:avLst/>
            </a:prstGeom>
            <a:ln>
              <a:noFill/>
            </a:ln>
          </p:spPr>
        </p:pic>
      </p:grpSp>
    </p:spTree>
    <p:extLst>
      <p:ext uri="{BB962C8B-B14F-4D97-AF65-F5344CB8AC3E}">
        <p14:creationId xmlns:p14="http://schemas.microsoft.com/office/powerpoint/2010/main" val="261789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BF06E37-DB78-44D8-8F53-5CB051BBA430}"/>
              </a:ext>
            </a:extLst>
          </p:cNvPr>
          <p:cNvSpPr>
            <a:spLocks noGrp="1"/>
          </p:cNvSpPr>
          <p:nvPr>
            <p:ph type="title"/>
          </p:nvPr>
        </p:nvSpPr>
        <p:spPr>
          <a:xfrm>
            <a:off x="648037" y="1298448"/>
            <a:ext cx="5895178" cy="4099642"/>
          </a:xfrm>
        </p:spPr>
        <p:txBody>
          <a:bodyPr vert="horz" lIns="91440" tIns="45720" rIns="91440" bIns="45720" rtlCol="0" anchor="b">
            <a:normAutofit/>
          </a:bodyPr>
          <a:lstStyle/>
          <a:p>
            <a:r>
              <a:rPr lang="en-US" sz="4600" kern="1200">
                <a:solidFill>
                  <a:srgbClr val="FFFFFF"/>
                </a:solidFill>
                <a:latin typeface="+mj-lt"/>
                <a:ea typeface="+mj-ea"/>
                <a:cs typeface="+mj-cs"/>
              </a:rPr>
              <a:t>Public Comments</a:t>
            </a:r>
            <a:br>
              <a:rPr lang="en-US" sz="4600" kern="1200">
                <a:solidFill>
                  <a:srgbClr val="FFFFFF"/>
                </a:solidFill>
                <a:latin typeface="+mj-lt"/>
                <a:ea typeface="+mj-ea"/>
                <a:cs typeface="+mj-cs"/>
              </a:rPr>
            </a:br>
            <a:br>
              <a:rPr lang="en-US" sz="4600" kern="1200">
                <a:solidFill>
                  <a:srgbClr val="FFFFFF"/>
                </a:solidFill>
                <a:latin typeface="+mj-lt"/>
                <a:ea typeface="+mj-ea"/>
                <a:cs typeface="+mj-cs"/>
              </a:rPr>
            </a:br>
            <a:br>
              <a:rPr lang="en-US" sz="4600" kern="1200">
                <a:solidFill>
                  <a:srgbClr val="FFFFFF"/>
                </a:solidFill>
                <a:latin typeface="+mj-lt"/>
                <a:ea typeface="+mj-ea"/>
                <a:cs typeface="+mj-cs"/>
              </a:rPr>
            </a:br>
            <a:br>
              <a:rPr lang="en-US" sz="4600" kern="1200">
                <a:solidFill>
                  <a:srgbClr val="FFFFFF"/>
                </a:solidFill>
                <a:latin typeface="+mj-lt"/>
                <a:ea typeface="+mj-ea"/>
                <a:cs typeface="+mj-cs"/>
              </a:rPr>
            </a:br>
            <a:endParaRPr lang="en-US" sz="4600" kern="1200">
              <a:solidFill>
                <a:srgbClr val="FFFFFF"/>
              </a:solidFill>
              <a:latin typeface="+mj-lt"/>
              <a:ea typeface="+mj-ea"/>
              <a:cs typeface="+mj-cs"/>
            </a:endParaRPr>
          </a:p>
        </p:txBody>
      </p:sp>
      <p:sp>
        <p:nvSpPr>
          <p:cNvPr id="12"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6F73A7D-D6F4-4E8C-8B64-C801A181D2AA}"/>
              </a:ext>
            </a:extLst>
          </p:cNvPr>
          <p:cNvSpPr>
            <a:spLocks noGrp="1"/>
          </p:cNvSpPr>
          <p:nvPr>
            <p:ph type="sldNum" sz="quarter" idx="12"/>
          </p:nvPr>
        </p:nvSpPr>
        <p:spPr>
          <a:xfrm>
            <a:off x="10820400" y="6356350"/>
            <a:ext cx="533400" cy="365125"/>
          </a:xfrm>
        </p:spPr>
        <p:txBody>
          <a:bodyPr vert="horz" lIns="91440" tIns="45720" rIns="91440" bIns="45720" rtlCol="0" anchor="ctr">
            <a:normAutofit/>
          </a:bodyPr>
          <a:lstStyle/>
          <a:p>
            <a:pPr>
              <a:spcAft>
                <a:spcPts val="600"/>
              </a:spcAft>
            </a:pPr>
            <a:fld id="{DDAE79DE-E2CD-4409-97EA-8D66D2239F8B}" type="slidenum">
              <a:rPr lang="en-US" smtClean="0"/>
              <a:pPr>
                <a:spcAft>
                  <a:spcPts val="600"/>
                </a:spcAft>
              </a:pPr>
              <a:t>21</a:t>
            </a:fld>
            <a:endParaRPr lang="en-US"/>
          </a:p>
        </p:txBody>
      </p:sp>
    </p:spTree>
    <p:extLst>
      <p:ext uri="{BB962C8B-B14F-4D97-AF65-F5344CB8AC3E}">
        <p14:creationId xmlns:p14="http://schemas.microsoft.com/office/powerpoint/2010/main" val="3061186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AD593E7-A741-4F30-A5B3-FA9588356033}"/>
              </a:ext>
            </a:extLst>
          </p:cNvPr>
          <p:cNvSpPr>
            <a:spLocks noGrp="1"/>
          </p:cNvSpPr>
          <p:nvPr>
            <p:ph type="title"/>
          </p:nvPr>
        </p:nvSpPr>
        <p:spPr>
          <a:xfrm>
            <a:off x="1524000" y="1337641"/>
            <a:ext cx="9144000" cy="2330002"/>
          </a:xfrm>
        </p:spPr>
        <p:txBody>
          <a:bodyPr vert="horz" lIns="91440" tIns="45720" rIns="91440" bIns="45720" rtlCol="0" anchor="b">
            <a:normAutofit/>
          </a:bodyPr>
          <a:lstStyle/>
          <a:p>
            <a:pPr algn="ctr"/>
            <a:r>
              <a:rPr lang="en-US" sz="5400" kern="1200">
                <a:solidFill>
                  <a:schemeClr val="tx1"/>
                </a:solidFill>
                <a:latin typeface="+mj-lt"/>
                <a:ea typeface="+mj-ea"/>
                <a:cs typeface="+mj-cs"/>
              </a:rPr>
              <a:t>The meeting has concluded</a:t>
            </a:r>
          </a:p>
        </p:txBody>
      </p:sp>
      <p:cxnSp>
        <p:nvCxnSpPr>
          <p:cNvPr id="28" name="Straight Connector 15">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806097"/>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13AF470-D02B-4BA6-8E82-F76DE5F23B9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AE79DE-E2CD-4409-97EA-8D66D2239F8B}" type="slidenum">
              <a:rPr lang="en-US">
                <a:solidFill>
                  <a:srgbClr val="898989"/>
                </a:solidFill>
              </a:rPr>
              <a:pPr>
                <a:spcAft>
                  <a:spcPts val="600"/>
                </a:spcAft>
              </a:pPr>
              <a:t>22</a:t>
            </a:fld>
            <a:endParaRPr lang="en-US">
              <a:solidFill>
                <a:srgbClr val="898989"/>
              </a:solidFill>
            </a:endParaRPr>
          </a:p>
        </p:txBody>
      </p:sp>
    </p:spTree>
    <p:extLst>
      <p:ext uri="{BB962C8B-B14F-4D97-AF65-F5344CB8AC3E}">
        <p14:creationId xmlns:p14="http://schemas.microsoft.com/office/powerpoint/2010/main" val="221626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8CDB7-1B12-4D33-ADF0-F09CC1FD6CBD}"/>
              </a:ext>
            </a:extLst>
          </p:cNvPr>
          <p:cNvSpPr>
            <a:spLocks noGrp="1"/>
          </p:cNvSpPr>
          <p:nvPr>
            <p:ph type="title"/>
          </p:nvPr>
        </p:nvSpPr>
        <p:spPr>
          <a:xfrm>
            <a:off x="808638" y="386930"/>
            <a:ext cx="9236700" cy="1188950"/>
          </a:xfrm>
        </p:spPr>
        <p:txBody>
          <a:bodyPr anchor="b">
            <a:normAutofit/>
          </a:bodyPr>
          <a:lstStyle/>
          <a:p>
            <a:r>
              <a:rPr lang="en-US" sz="5400"/>
              <a:t>Participant Instructions</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3A69EE-85D1-4C97-94FE-883CCC6595EC}"/>
              </a:ext>
            </a:extLst>
          </p:cNvPr>
          <p:cNvSpPr>
            <a:spLocks noGrp="1"/>
          </p:cNvSpPr>
          <p:nvPr>
            <p:ph idx="1"/>
          </p:nvPr>
        </p:nvSpPr>
        <p:spPr>
          <a:xfrm>
            <a:off x="793660" y="2408903"/>
            <a:ext cx="10143668" cy="3626137"/>
          </a:xfrm>
        </p:spPr>
        <p:txBody>
          <a:bodyPr anchor="ctr">
            <a:normAutofit/>
          </a:bodyPr>
          <a:lstStyle/>
          <a:p>
            <a:pPr marL="0" marR="0" lvl="0" indent="0">
              <a:spcBef>
                <a:spcPts val="0"/>
              </a:spcBef>
              <a:spcAft>
                <a:spcPts val="0"/>
              </a:spcAft>
              <a:buNone/>
            </a:pPr>
            <a:r>
              <a:rPr lang="en-US" sz="2400" kern="100" dirty="0">
                <a:effectLst/>
                <a:latin typeface="Calibri" panose="020F0502020204030204" pitchFamily="34" charset="0"/>
                <a:ea typeface="Calibri" panose="020F0502020204030204" pitchFamily="34" charset="0"/>
                <a:cs typeface="Calibri" panose="020F0502020204030204" pitchFamily="34" charset="0"/>
              </a:rPr>
              <a:t>Ground Rules – please remember to follow these ground rules to help us conduct a smooth and productive meeting: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Mute your microphone when not speaking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We are recording and streaming, by participating you consent to be recorded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Use the “raise hand” tool to ask a question or indicate you’d like to comment on a particular item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Don’t put your phone on hold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The chat is for technical assistance only</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kern="100" dirty="0">
                <a:effectLst/>
                <a:latin typeface="Calibri" panose="020F0502020204030204" pitchFamily="34" charset="0"/>
                <a:ea typeface="Calibri" panose="020F0502020204030204" pitchFamily="34" charset="0"/>
                <a:cs typeface="Calibri" panose="020F0502020204030204" pitchFamily="34" charset="0"/>
              </a:rPr>
              <a:t>One person speaks at a time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42766C7-5D29-455D-888D-4A66D6E1127E}"/>
              </a:ext>
            </a:extLst>
          </p:cNvPr>
          <p:cNvSpPr>
            <a:spLocks noGrp="1"/>
          </p:cNvSpPr>
          <p:nvPr>
            <p:ph type="sldNum" sz="quarter" idx="12"/>
          </p:nvPr>
        </p:nvSpPr>
        <p:spPr>
          <a:xfrm>
            <a:off x="8610600" y="6492240"/>
            <a:ext cx="2743200" cy="365125"/>
          </a:xfrm>
        </p:spPr>
        <p:txBody>
          <a:bodyPr>
            <a:normAutofit/>
          </a:bodyPr>
          <a:lstStyle/>
          <a:p>
            <a:pPr>
              <a:spcAft>
                <a:spcPts val="600"/>
              </a:spcAft>
            </a:pPr>
            <a:fld id="{DDAE79DE-E2CD-4409-97EA-8D66D2239F8B}" type="slidenum">
              <a:rPr lang="en-US" smtClean="0"/>
              <a:pPr>
                <a:spcAft>
                  <a:spcPts val="600"/>
                </a:spcAft>
              </a:pPr>
              <a:t>3</a:t>
            </a:fld>
            <a:endParaRPr lang="en-US"/>
          </a:p>
        </p:txBody>
      </p:sp>
    </p:spTree>
    <p:extLst>
      <p:ext uri="{BB962C8B-B14F-4D97-AF65-F5344CB8AC3E}">
        <p14:creationId xmlns:p14="http://schemas.microsoft.com/office/powerpoint/2010/main" val="422163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4085-FBD0-2F2F-0D8B-3EA2F641CDBB}"/>
              </a:ext>
            </a:extLst>
          </p:cNvPr>
          <p:cNvSpPr>
            <a:spLocks noGrp="1"/>
          </p:cNvSpPr>
          <p:nvPr>
            <p:ph type="title"/>
          </p:nvPr>
        </p:nvSpPr>
        <p:spPr/>
        <p:txBody>
          <a:bodyPr/>
          <a:lstStyle/>
          <a:p>
            <a:r>
              <a:rPr lang="en-US" dirty="0"/>
              <a:t>Participant Instructions</a:t>
            </a:r>
          </a:p>
        </p:txBody>
      </p:sp>
      <p:sp>
        <p:nvSpPr>
          <p:cNvPr id="3" name="Content Placeholder 2">
            <a:extLst>
              <a:ext uri="{FF2B5EF4-FFF2-40B4-BE49-F238E27FC236}">
                <a16:creationId xmlns:a16="http://schemas.microsoft.com/office/drawing/2014/main" id="{1F389C45-5A5A-738D-7B48-6DACBF858AFC}"/>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Closed captioning is available.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kern="100" dirty="0">
                <a:effectLst/>
                <a:latin typeface="Calibri" panose="020F0502020204030204" pitchFamily="34" charset="0"/>
                <a:ea typeface="Calibri" panose="020F0502020204030204" pitchFamily="34" charset="0"/>
                <a:cs typeface="Calibri" panose="020F0502020204030204" pitchFamily="34" charset="0"/>
              </a:rPr>
              <a:t>To view them in Zoom, scroll down to the controls bar at the bottom of your screen. This is where you can find your Mute, Video, Chat, and Reactions button to raise your hand. Select Closed Caption and turn it 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5400" dirty="0"/>
          </a:p>
        </p:txBody>
      </p:sp>
      <p:sp>
        <p:nvSpPr>
          <p:cNvPr id="4" name="Slide Number Placeholder 3">
            <a:extLst>
              <a:ext uri="{FF2B5EF4-FFF2-40B4-BE49-F238E27FC236}">
                <a16:creationId xmlns:a16="http://schemas.microsoft.com/office/drawing/2014/main" id="{AAE4C2C7-7113-AE5E-C777-679DFE96DD79}"/>
              </a:ext>
            </a:extLst>
          </p:cNvPr>
          <p:cNvSpPr>
            <a:spLocks noGrp="1"/>
          </p:cNvSpPr>
          <p:nvPr>
            <p:ph type="sldNum" sz="quarter" idx="12"/>
          </p:nvPr>
        </p:nvSpPr>
        <p:spPr/>
        <p:txBody>
          <a:bodyPr/>
          <a:lstStyle/>
          <a:p>
            <a:fld id="{DDAE79DE-E2CD-4409-97EA-8D66D2239F8B}" type="slidenum">
              <a:rPr lang="en-US" smtClean="0"/>
              <a:t>4</a:t>
            </a:fld>
            <a:endParaRPr lang="en-US"/>
          </a:p>
        </p:txBody>
      </p:sp>
    </p:spTree>
    <p:extLst>
      <p:ext uri="{BB962C8B-B14F-4D97-AF65-F5344CB8AC3E}">
        <p14:creationId xmlns:p14="http://schemas.microsoft.com/office/powerpoint/2010/main" val="24379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9E04-3C72-53A7-8453-8E81E3BA96EE}"/>
              </a:ext>
            </a:extLst>
          </p:cNvPr>
          <p:cNvSpPr>
            <a:spLocks noGrp="1"/>
          </p:cNvSpPr>
          <p:nvPr>
            <p:ph type="title"/>
          </p:nvPr>
        </p:nvSpPr>
        <p:spPr/>
        <p:txBody>
          <a:bodyPr/>
          <a:lstStyle/>
          <a:p>
            <a:r>
              <a:rPr lang="en-US" dirty="0"/>
              <a:t>Participant Instruction</a:t>
            </a:r>
          </a:p>
        </p:txBody>
      </p:sp>
      <p:sp>
        <p:nvSpPr>
          <p:cNvPr id="3" name="Content Placeholder 2">
            <a:extLst>
              <a:ext uri="{FF2B5EF4-FFF2-40B4-BE49-F238E27FC236}">
                <a16:creationId xmlns:a16="http://schemas.microsoft.com/office/drawing/2014/main" id="{40696915-29C8-B04A-F389-3C00D259377C}"/>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Calibri" panose="020F0502020204030204" pitchFamily="34" charset="0"/>
              </a:rPr>
              <a:t>We will provide an opportunity to comment on Cascade’s Integrated Resource Plan.</a:t>
            </a:r>
            <a:r>
              <a:rPr lang="en-US" kern="100" dirty="0">
                <a:solidFill>
                  <a:srgbClr val="9BBB59"/>
                </a:solidFill>
                <a:effectLst/>
                <a:latin typeface="Calibri" panose="020F0502020204030204" pitchFamily="34" charset="0"/>
                <a:ea typeface="Calibri" panose="020F0502020204030204" pitchFamily="34" charset="0"/>
                <a:cs typeface="Calibri" panose="020F0502020204030204" pitchFamily="34" charset="0"/>
              </a:rPr>
              <a:t> </a:t>
            </a:r>
            <a:r>
              <a:rPr lang="en-US" kern="100" dirty="0">
                <a:effectLst/>
                <a:latin typeface="Calibri" panose="020F0502020204030204" pitchFamily="34" charset="0"/>
                <a:ea typeface="Calibri" panose="020F0502020204030204" pitchFamily="34" charset="0"/>
                <a:cs typeface="Calibri" panose="020F0502020204030204" pitchFamily="34" charset="0"/>
              </a:rPr>
              <a:t>If you would like to provide a public comment today, please remember to:</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kern="100" dirty="0">
                <a:effectLst/>
                <a:latin typeface="Calibri" panose="020F0502020204030204" pitchFamily="34" charset="0"/>
                <a:ea typeface="Calibri" panose="020F0502020204030204" pitchFamily="34" charset="0"/>
                <a:cs typeface="Calibri" panose="020F0502020204030204" pitchFamily="34" charset="0"/>
              </a:rPr>
              <a:t>Raise your virtual hand if you’re participating virtually – if you’re joining us on the phone, dial *9 to raise your hand</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kern="100" dirty="0">
                <a:effectLst/>
                <a:latin typeface="Calibri" panose="020F0502020204030204" pitchFamily="34" charset="0"/>
                <a:ea typeface="Calibri" panose="020F0502020204030204" pitchFamily="34" charset="0"/>
                <a:cs typeface="Calibri" panose="020F0502020204030204" pitchFamily="34" charset="0"/>
              </a:rPr>
              <a:t>Stay muted until called 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kern="100" dirty="0">
                <a:effectLst/>
                <a:latin typeface="Calibri" panose="020F0502020204030204" pitchFamily="34" charset="0"/>
                <a:ea typeface="Calibri" panose="020F0502020204030204" pitchFamily="34" charset="0"/>
                <a:cs typeface="Calibri" panose="020F0502020204030204" pitchFamily="34" charset="0"/>
              </a:rPr>
              <a:t>Wait your turn and do not interrupt other speakers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800" kern="100" dirty="0">
                <a:effectLst/>
                <a:latin typeface="Calibri" panose="020F0502020204030204" pitchFamily="34" charset="0"/>
                <a:ea typeface="Calibri" panose="020F0502020204030204" pitchFamily="34" charset="0"/>
                <a:cs typeface="Calibri" panose="020F0502020204030204" pitchFamily="34" charset="0"/>
              </a:rPr>
              <a:t>Use the chat feature in Zoom if you need technical assistance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5400" dirty="0"/>
          </a:p>
        </p:txBody>
      </p:sp>
      <p:sp>
        <p:nvSpPr>
          <p:cNvPr id="4" name="Slide Number Placeholder 3">
            <a:extLst>
              <a:ext uri="{FF2B5EF4-FFF2-40B4-BE49-F238E27FC236}">
                <a16:creationId xmlns:a16="http://schemas.microsoft.com/office/drawing/2014/main" id="{697D9E98-DE56-6862-6D56-786F1FF2FA40}"/>
              </a:ext>
            </a:extLst>
          </p:cNvPr>
          <p:cNvSpPr>
            <a:spLocks noGrp="1"/>
          </p:cNvSpPr>
          <p:nvPr>
            <p:ph type="sldNum" sz="quarter" idx="12"/>
          </p:nvPr>
        </p:nvSpPr>
        <p:spPr/>
        <p:txBody>
          <a:bodyPr/>
          <a:lstStyle/>
          <a:p>
            <a:fld id="{DDAE79DE-E2CD-4409-97EA-8D66D2239F8B}" type="slidenum">
              <a:rPr lang="en-US" smtClean="0"/>
              <a:t>5</a:t>
            </a:fld>
            <a:endParaRPr lang="en-US"/>
          </a:p>
        </p:txBody>
      </p:sp>
    </p:spTree>
    <p:extLst>
      <p:ext uri="{BB962C8B-B14F-4D97-AF65-F5344CB8AC3E}">
        <p14:creationId xmlns:p14="http://schemas.microsoft.com/office/powerpoint/2010/main" val="79632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CBD0A-1529-41FD-BE8B-4435F47DE26E}"/>
              </a:ext>
            </a:extLst>
          </p:cNvPr>
          <p:cNvSpPr>
            <a:spLocks noGrp="1"/>
          </p:cNvSpPr>
          <p:nvPr>
            <p:ph type="title"/>
          </p:nvPr>
        </p:nvSpPr>
        <p:spPr>
          <a:xfrm>
            <a:off x="838199" y="1122362"/>
            <a:ext cx="6468687" cy="4135437"/>
          </a:xfrm>
        </p:spPr>
        <p:txBody>
          <a:bodyPr vert="horz" lIns="91440" tIns="45720" rIns="91440" bIns="45720" rtlCol="0" anchor="b">
            <a:normAutofit/>
          </a:bodyPr>
          <a:lstStyle/>
          <a:p>
            <a:r>
              <a:rPr lang="en-US" sz="4100" kern="1200">
                <a:solidFill>
                  <a:schemeClr val="tx1"/>
                </a:solidFill>
                <a:latin typeface="+mj-lt"/>
                <a:ea typeface="+mj-ea"/>
                <a:cs typeface="+mj-cs"/>
              </a:rPr>
              <a:t>Commission Staff Presentation</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
        <p:nvSpPr>
          <p:cNvPr id="10"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3FE821B-B476-4AE9-B0F3-66AC7C4C7EA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AE79DE-E2CD-4409-97EA-8D66D2239F8B}" type="slidenum">
              <a:rPr lang="en-US" smtClean="0"/>
              <a:pPr>
                <a:spcAft>
                  <a:spcPts val="600"/>
                </a:spcAft>
              </a:pPr>
              <a:t>6</a:t>
            </a:fld>
            <a:endParaRPr lang="en-US"/>
          </a:p>
        </p:txBody>
      </p:sp>
    </p:spTree>
    <p:extLst>
      <p:ext uri="{BB962C8B-B14F-4D97-AF65-F5344CB8AC3E}">
        <p14:creationId xmlns:p14="http://schemas.microsoft.com/office/powerpoint/2010/main" val="154967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A50BC-F94E-49EA-B148-69ED055F3E02}"/>
              </a:ext>
            </a:extLst>
          </p:cNvPr>
          <p:cNvSpPr>
            <a:spLocks noGrp="1"/>
          </p:cNvSpPr>
          <p:nvPr>
            <p:ph type="title"/>
          </p:nvPr>
        </p:nvSpPr>
        <p:spPr>
          <a:xfrm>
            <a:off x="838200" y="1122362"/>
            <a:ext cx="6281928" cy="4135437"/>
          </a:xfrm>
        </p:spPr>
        <p:txBody>
          <a:bodyPr vert="horz" lIns="91440" tIns="45720" rIns="91440" bIns="45720" rtlCol="0" anchor="b">
            <a:normAutofit/>
          </a:bodyPr>
          <a:lstStyle/>
          <a:p>
            <a:pPr algn="ctr"/>
            <a:r>
              <a:rPr lang="en-US" kern="1200" dirty="0">
                <a:solidFill>
                  <a:schemeClr val="tx1"/>
                </a:solidFill>
                <a:latin typeface="+mj-lt"/>
                <a:ea typeface="+mj-ea"/>
                <a:cs typeface="+mj-cs"/>
              </a:rPr>
              <a:t>Integrated Resource Plan Presentation</a:t>
            </a:r>
            <a:br>
              <a:rPr lang="en-US" kern="1200" dirty="0">
                <a:solidFill>
                  <a:schemeClr val="tx1"/>
                </a:solidFill>
                <a:latin typeface="+mj-lt"/>
                <a:ea typeface="+mj-ea"/>
                <a:cs typeface="+mj-cs"/>
              </a:rPr>
            </a:br>
            <a:r>
              <a:rPr lang="en-US" kern="1200" dirty="0">
                <a:solidFill>
                  <a:schemeClr val="tx1"/>
                </a:solidFill>
                <a:latin typeface="+mj-lt"/>
                <a:ea typeface="+mj-ea"/>
                <a:cs typeface="+mj-cs"/>
              </a:rPr>
              <a:t>by</a:t>
            </a:r>
            <a:br>
              <a:rPr lang="en-US" kern="1200" dirty="0">
                <a:solidFill>
                  <a:schemeClr val="tx1"/>
                </a:solidFill>
                <a:latin typeface="+mj-lt"/>
                <a:ea typeface="+mj-ea"/>
                <a:cs typeface="+mj-cs"/>
              </a:rPr>
            </a:br>
            <a:r>
              <a:rPr lang="en-US" kern="1200" dirty="0">
                <a:solidFill>
                  <a:schemeClr val="tx1"/>
                </a:solidFill>
                <a:latin typeface="+mj-lt"/>
                <a:ea typeface="+mj-ea"/>
                <a:cs typeface="+mj-cs"/>
              </a:rPr>
              <a:t>Cascade Natural Gas</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10"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D15CB9A-61AA-4B91-86D6-888FC29A3C0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DAE79DE-E2CD-4409-97EA-8D66D2239F8B}" type="slidenum">
              <a:rPr lang="en-US" smtClean="0"/>
              <a:pPr>
                <a:spcAft>
                  <a:spcPts val="600"/>
                </a:spcAft>
              </a:pPr>
              <a:t>7</a:t>
            </a:fld>
            <a:endParaRPr lang="en-US"/>
          </a:p>
        </p:txBody>
      </p:sp>
    </p:spTree>
    <p:extLst>
      <p:ext uri="{BB962C8B-B14F-4D97-AF65-F5344CB8AC3E}">
        <p14:creationId xmlns:p14="http://schemas.microsoft.com/office/powerpoint/2010/main" val="168649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423" y="3766457"/>
            <a:ext cx="10909073" cy="1654629"/>
          </a:xfrm>
        </p:spPr>
        <p:txBody>
          <a:bodyPr>
            <a:normAutofit/>
          </a:bodyPr>
          <a:lstStyle/>
          <a:p>
            <a:pPr algn="ctr"/>
            <a:r>
              <a:rPr lang="en-US" sz="5600" dirty="0"/>
              <a:t>Integrated Resource Plan</a:t>
            </a:r>
            <a:br>
              <a:rPr lang="en-US" sz="5600" dirty="0"/>
            </a:br>
            <a:r>
              <a:rPr lang="en-US" sz="5600" dirty="0"/>
              <a:t>Open Meeting Presentation</a:t>
            </a:r>
          </a:p>
        </p:txBody>
      </p:sp>
      <p:sp>
        <p:nvSpPr>
          <p:cNvPr id="3" name="Subtitle 2"/>
          <p:cNvSpPr>
            <a:spLocks noGrp="1"/>
          </p:cNvSpPr>
          <p:nvPr>
            <p:ph type="subTitle" idx="1"/>
          </p:nvPr>
        </p:nvSpPr>
        <p:spPr>
          <a:xfrm>
            <a:off x="1281474" y="5496089"/>
            <a:ext cx="9622971" cy="771743"/>
          </a:xfrm>
        </p:spPr>
        <p:txBody>
          <a:bodyPr>
            <a:normAutofit/>
          </a:bodyPr>
          <a:lstStyle/>
          <a:p>
            <a:pPr algn="ctr"/>
            <a:r>
              <a:rPr lang="en-US" sz="1700" dirty="0">
                <a:solidFill>
                  <a:schemeClr val="tx1">
                    <a:lumMod val="85000"/>
                    <a:lumOff val="15000"/>
                  </a:schemeClr>
                </a:solidFill>
              </a:rPr>
              <a:t>June 2, 2023</a:t>
            </a:r>
          </a:p>
          <a:p>
            <a:pPr algn="ctr"/>
            <a:r>
              <a:rPr lang="en-US" sz="1700" dirty="0">
                <a:solidFill>
                  <a:schemeClr val="tx1">
                    <a:lumMod val="85000"/>
                    <a:lumOff val="15000"/>
                  </a:schemeClr>
                </a:solidFill>
              </a:rPr>
              <a:t>Microsoft Teams/Teleconference</a:t>
            </a:r>
          </a:p>
        </p:txBody>
      </p:sp>
      <p:pic>
        <p:nvPicPr>
          <p:cNvPr id="5" name="Picture 4" descr="Text&#10;&#10;Description automatically generated with low confidence">
            <a:extLst>
              <a:ext uri="{FF2B5EF4-FFF2-40B4-BE49-F238E27FC236}">
                <a16:creationId xmlns:a16="http://schemas.microsoft.com/office/drawing/2014/main" id="{C58B890D-DD10-4481-B3A2-E9DA40682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947" y="932016"/>
            <a:ext cx="6113441" cy="2506511"/>
          </a:xfrm>
          <a:prstGeom prst="rect">
            <a:avLst/>
          </a:prstGeom>
        </p:spPr>
      </p:pic>
      <p:grpSp>
        <p:nvGrpSpPr>
          <p:cNvPr id="6" name="Group 5">
            <a:extLst>
              <a:ext uri="{FF2B5EF4-FFF2-40B4-BE49-F238E27FC236}">
                <a16:creationId xmlns:a16="http://schemas.microsoft.com/office/drawing/2014/main" id="{343ED060-FD66-4F5F-AE93-0747EDC75CEB}"/>
              </a:ext>
            </a:extLst>
          </p:cNvPr>
          <p:cNvGrpSpPr/>
          <p:nvPr/>
        </p:nvGrpSpPr>
        <p:grpSpPr>
          <a:xfrm>
            <a:off x="0" y="5666531"/>
            <a:ext cx="2394284" cy="1191469"/>
            <a:chOff x="2201779" y="4836695"/>
            <a:chExt cx="2680189" cy="1347537"/>
          </a:xfrm>
        </p:grpSpPr>
        <p:sp>
          <p:nvSpPr>
            <p:cNvPr id="7" name="Rectangle 6">
              <a:extLst>
                <a:ext uri="{FF2B5EF4-FFF2-40B4-BE49-F238E27FC236}">
                  <a16:creationId xmlns:a16="http://schemas.microsoft.com/office/drawing/2014/main" id="{91396FDC-0FCE-4A76-BDB1-F330EE7BD00D}"/>
                </a:ext>
              </a:extLst>
            </p:cNvPr>
            <p:cNvSpPr/>
            <p:nvPr/>
          </p:nvSpPr>
          <p:spPr>
            <a:xfrm>
              <a:off x="2201779" y="4836695"/>
              <a:ext cx="2680189" cy="134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DC8728ED-D936-4B20-BF88-7FE0DED4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3" y="4992142"/>
              <a:ext cx="2520926" cy="1036642"/>
            </a:xfrm>
            <a:prstGeom prst="rect">
              <a:avLst/>
            </a:prstGeom>
            <a:ln>
              <a:noFill/>
            </a:ln>
          </p:spPr>
        </p:pic>
      </p:grpSp>
    </p:spTree>
    <p:extLst>
      <p:ext uri="{BB962C8B-B14F-4D97-AF65-F5344CB8AC3E}">
        <p14:creationId xmlns:p14="http://schemas.microsoft.com/office/powerpoint/2010/main" val="30432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54554"/>
            <a:ext cx="10058400" cy="832291"/>
          </a:xfrm>
        </p:spPr>
        <p:txBody>
          <a:bodyPr>
            <a:normAutofit/>
          </a:bodyPr>
          <a:lstStyle/>
          <a:p>
            <a:r>
              <a:rPr lang="en-US" dirty="0">
                <a:solidFill>
                  <a:schemeClr val="tx1"/>
                </a:solidFill>
              </a:rPr>
              <a:t>Agenda	</a:t>
            </a:r>
          </a:p>
        </p:txBody>
      </p:sp>
      <p:graphicFrame>
        <p:nvGraphicFramePr>
          <p:cNvPr id="14" name="Content Placeholder 2">
            <a:extLst>
              <a:ext uri="{FF2B5EF4-FFF2-40B4-BE49-F238E27FC236}">
                <a16:creationId xmlns:a16="http://schemas.microsoft.com/office/drawing/2014/main" id="{E2B900F3-2A77-4947-84BD-A4A57703F3E6}"/>
              </a:ext>
            </a:extLst>
          </p:cNvPr>
          <p:cNvGraphicFramePr>
            <a:graphicFrameLocks noGrp="1"/>
          </p:cNvGraphicFramePr>
          <p:nvPr>
            <p:ph idx="1"/>
          </p:nvPr>
        </p:nvGraphicFramePr>
        <p:xfrm>
          <a:off x="1096963" y="1548000"/>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6">
            <a:extLst>
              <a:ext uri="{FF2B5EF4-FFF2-40B4-BE49-F238E27FC236}">
                <a16:creationId xmlns:a16="http://schemas.microsoft.com/office/drawing/2014/main" id="{80B2E9CC-E9C5-41AB-90EA-67256A0D0CA8}"/>
              </a:ext>
            </a:extLst>
          </p:cNvPr>
          <p:cNvSpPr>
            <a:spLocks noGrp="1"/>
          </p:cNvSpPr>
          <p:nvPr>
            <p:ph type="sldNum" sz="quarter" idx="12"/>
          </p:nvPr>
        </p:nvSpPr>
        <p:spPr>
          <a:xfrm>
            <a:off x="9900458" y="6459785"/>
            <a:ext cx="1312025" cy="365125"/>
          </a:xfrm>
        </p:spPr>
        <p:txBody>
          <a:bodyPr/>
          <a:lstStyle/>
          <a:p>
            <a:fld id="{679926B5-D34C-4B90-9C1D-83EF76B5788B}" type="slidenum">
              <a:rPr lang="en-US" smtClean="0"/>
              <a:t>9</a:t>
            </a:fld>
            <a:endParaRPr lang="en-US" dirty="0"/>
          </a:p>
        </p:txBody>
      </p:sp>
      <p:grpSp>
        <p:nvGrpSpPr>
          <p:cNvPr id="5" name="Group 4">
            <a:extLst>
              <a:ext uri="{FF2B5EF4-FFF2-40B4-BE49-F238E27FC236}">
                <a16:creationId xmlns:a16="http://schemas.microsoft.com/office/drawing/2014/main" id="{33AAE8C0-8AD2-4EA2-997A-304B5E441D5C}"/>
              </a:ext>
            </a:extLst>
          </p:cNvPr>
          <p:cNvGrpSpPr/>
          <p:nvPr/>
        </p:nvGrpSpPr>
        <p:grpSpPr>
          <a:xfrm>
            <a:off x="0" y="5666531"/>
            <a:ext cx="2394284" cy="1191469"/>
            <a:chOff x="2201779" y="4836695"/>
            <a:chExt cx="2680189" cy="1347537"/>
          </a:xfrm>
        </p:grpSpPr>
        <p:sp>
          <p:nvSpPr>
            <p:cNvPr id="7" name="Rectangle 6">
              <a:extLst>
                <a:ext uri="{FF2B5EF4-FFF2-40B4-BE49-F238E27FC236}">
                  <a16:creationId xmlns:a16="http://schemas.microsoft.com/office/drawing/2014/main" id="{506EEDF2-334D-4982-AB2D-E6BA54E083C2}"/>
                </a:ext>
              </a:extLst>
            </p:cNvPr>
            <p:cNvSpPr/>
            <p:nvPr/>
          </p:nvSpPr>
          <p:spPr>
            <a:xfrm>
              <a:off x="2201779" y="4836695"/>
              <a:ext cx="2680189" cy="1347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1DDC79E4-EDAA-43E0-A6B5-77692BB8F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3" y="4992142"/>
              <a:ext cx="2520926" cy="1036642"/>
            </a:xfrm>
            <a:prstGeom prst="rect">
              <a:avLst/>
            </a:prstGeom>
            <a:ln>
              <a:noFill/>
            </a:ln>
          </p:spPr>
        </p:pic>
      </p:grpSp>
    </p:spTree>
    <p:extLst>
      <p:ext uri="{BB962C8B-B14F-4D97-AF65-F5344CB8AC3E}">
        <p14:creationId xmlns:p14="http://schemas.microsoft.com/office/powerpoint/2010/main" val="3825051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W Natural Template 2021">
  <a:themeElements>
    <a:clrScheme name="Custom 182">
      <a:dk1>
        <a:srgbClr val="414042"/>
      </a:dk1>
      <a:lt1>
        <a:srgbClr val="FFFFFF"/>
      </a:lt1>
      <a:dk2>
        <a:srgbClr val="414042"/>
      </a:dk2>
      <a:lt2>
        <a:srgbClr val="E7E6E6"/>
      </a:lt2>
      <a:accent1>
        <a:srgbClr val="00BCE4"/>
      </a:accent1>
      <a:accent2>
        <a:srgbClr val="F58025"/>
      </a:accent2>
      <a:accent3>
        <a:srgbClr val="7AC143"/>
      </a:accent3>
      <a:accent4>
        <a:srgbClr val="FDB913"/>
      </a:accent4>
      <a:accent5>
        <a:srgbClr val="008BB0"/>
      </a:accent5>
      <a:accent6>
        <a:srgbClr val="AEB2B5"/>
      </a:accent6>
      <a:hlink>
        <a:srgbClr val="008BB0"/>
      </a:hlink>
      <a:folHlink>
        <a:srgbClr val="008BB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outerShdw blurRad="203200" algn="ctr" rotWithShape="0">
            <a:schemeClr val="tx1">
              <a:alpha val="10000"/>
            </a:schemeClr>
          </a:outerShdw>
        </a:effectLst>
      </a:spPr>
      <a:bodyPr tIns="91440" bIns="91440" rtlCol="0" anchor="ctr"/>
      <a:lstStyle>
        <a:defPPr algn="l">
          <a:spcAft>
            <a:spcPts val="600"/>
          </a:spcAft>
          <a:defRPr sz="18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rtlCol="0">
        <a:spAutoFit/>
      </a:bodyPr>
      <a:lstStyle>
        <a:defPPr algn="l">
          <a:spcBef>
            <a:spcPts val="1000"/>
          </a:spcBef>
          <a:defRPr sz="1800" dirty="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1E7ABFD42A2D44085A75A13375440E2" ma:contentTypeVersion="20" ma:contentTypeDescription="" ma:contentTypeScope="" ma:versionID="4c8e7c0ad084d03752892075165ab65c">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5371b12cbd0ca12feeca5b6edfa8e73e"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Pending</CaseStatus>
    <OpenedDate xmlns="dc463f71-b30c-4ab2-9473-d307f9d35888">2022-02-25T08:00:00+00:00</OpenedDate>
    <SignificantOrder xmlns="dc463f71-b30c-4ab2-9473-d307f9d35888">false</SignificantOrder>
    <Date1 xmlns="dc463f71-b30c-4ab2-9473-d307f9d35888">2023-06-14T23:17:15+00:00</Date1>
    <IsDocumentOrder xmlns="dc463f71-b30c-4ab2-9473-d307f9d35888">false</IsDocumentOrder>
    <IsHighlyConfidential xmlns="dc463f71-b30c-4ab2-9473-d307f9d35888">false</IsHighlyConfidential>
    <CaseCompanyNames xmlns="dc463f71-b30c-4ab2-9473-d307f9d35888">Cascade Natural Gas Corporation</CaseCompanyNames>
    <Nickname xmlns="http://schemas.microsoft.com/sharepoint/v3" xsi:nil="true"/>
    <DocketNumber xmlns="dc463f71-b30c-4ab2-9473-d307f9d35888">220131</DocketNumber>
    <DelegatedOrder xmlns="dc463f71-b30c-4ab2-9473-d307f9d35888">false</DelegatedOrder>
  </documentManagement>
</p:properties>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D80F631B-F9CB-4779-AEE2-EE396BD3AF4E}"/>
</file>

<file path=customXml/itemProps2.xml><?xml version="1.0" encoding="utf-8"?>
<ds:datastoreItem xmlns:ds="http://schemas.openxmlformats.org/officeDocument/2006/customXml" ds:itemID="{7F8F7298-1B2B-4C3C-97C7-EB004EC4B82F}">
  <ds:schemaRefs>
    <ds:schemaRef ds:uri="http://schemas.microsoft.com/sharepoint/v3/contenttype/forms"/>
  </ds:schemaRefs>
</ds:datastoreItem>
</file>

<file path=customXml/itemProps3.xml><?xml version="1.0" encoding="utf-8"?>
<ds:datastoreItem xmlns:ds="http://schemas.openxmlformats.org/officeDocument/2006/customXml" ds:itemID="{BE42038F-05B4-4CAB-B789-481994CDD08C}">
  <ds:schemaRefs>
    <ds:schemaRef ds:uri="8d3075be-bcc1-4536-a672-44a3a40f80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AA4ED43-C703-49B1-8005-42B36F54C450}"/>
</file>

<file path=docProps/app.xml><?xml version="1.0" encoding="utf-8"?>
<Properties xmlns="http://schemas.openxmlformats.org/officeDocument/2006/extended-properties" xmlns:vt="http://schemas.openxmlformats.org/officeDocument/2006/docPropsVTypes">
  <TotalTime>0</TotalTime>
  <Words>1315</Words>
  <Application>Microsoft Office PowerPoint</Application>
  <PresentationFormat>Widescreen</PresentationFormat>
  <Paragraphs>202</Paragraphs>
  <Slides>22</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Calibri</vt:lpstr>
      <vt:lpstr>Calibri body</vt:lpstr>
      <vt:lpstr>Corbel</vt:lpstr>
      <vt:lpstr>Courier New</vt:lpstr>
      <vt:lpstr>Gill Sans MT</vt:lpstr>
      <vt:lpstr>Segoe UI</vt:lpstr>
      <vt:lpstr>Symbol</vt:lpstr>
      <vt:lpstr>Times New Roman</vt:lpstr>
      <vt:lpstr>Tw Cen MT</vt:lpstr>
      <vt:lpstr>Office Theme</vt:lpstr>
      <vt:lpstr>1_NW Natural Template 2021</vt:lpstr>
      <vt:lpstr>Recessed Open Meeting</vt:lpstr>
      <vt:lpstr>Agenda</vt:lpstr>
      <vt:lpstr>Participant Instructions</vt:lpstr>
      <vt:lpstr>Participant Instructions</vt:lpstr>
      <vt:lpstr>Participant Instruction</vt:lpstr>
      <vt:lpstr>Commission Staff Presentation </vt:lpstr>
      <vt:lpstr>Integrated Resource Plan Presentation by Cascade Natural Gas </vt:lpstr>
      <vt:lpstr>Integrated Resource Plan Open Meeting Presentation</vt:lpstr>
      <vt:lpstr>Agenda </vt:lpstr>
      <vt:lpstr>PowerPoint Presentation</vt:lpstr>
      <vt:lpstr>Climate Change Impacts</vt:lpstr>
      <vt:lpstr>Total System Demand</vt:lpstr>
      <vt:lpstr>PowerPoint Presentation</vt:lpstr>
      <vt:lpstr>PowerPoint Presentation</vt:lpstr>
      <vt:lpstr>Energy Efficiency Deliverable Milestones</vt:lpstr>
      <vt:lpstr>Climate Commitment Act</vt:lpstr>
      <vt:lpstr>Climate Commitment Act</vt:lpstr>
      <vt:lpstr>Climate Commitment Act</vt:lpstr>
      <vt:lpstr>Top Ranked Candidate Portfolio Components</vt:lpstr>
      <vt:lpstr>Integrated Resource Plan Open Meeting Presentation</vt:lpstr>
      <vt:lpstr>Public Comments    </vt:lpstr>
      <vt:lpstr>The meeting has concluded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Recessed Open Meeting</dc:title>
  <dc:subject>April 21 IRP Filing</dc:subject>
  <dc:creator>Maxwell, Amanda (UTC)</dc:creator>
  <cp:lastModifiedBy>Harmon, Byron (UTC)</cp:lastModifiedBy>
  <cp:revision>3</cp:revision>
  <dcterms:created xsi:type="dcterms:W3CDTF">2021-02-16T18:29:41Z</dcterms:created>
  <dcterms:modified xsi:type="dcterms:W3CDTF">2023-06-01T16:21:08Z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0x0101006E56B4D1795A2E4DB2F0B01679ED314A0091E7ABFD42A2D44085A75A13375440E2</vt:lpwstr>
  </property>
  <property fmtid="{D5CDD505-2E9C-101B-9397-08002B2CF9AE}" pid="3" name="ItemID">
    <vt:lpwstr>D01</vt:lpwstr>
  </property>
  <property fmtid="{D5CDD505-2E9C-101B-9397-08002B2CF9AE}" pid="4" name="_docset_NoMedatataSyncRequired">
    <vt:lpwstr>False</vt:lpwstr>
  </property>
</Properties>
</file>