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jpeg" ContentType="image/jpeg"/>
  <Default Extension="xml" ContentType="application/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2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9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0.xml" ContentType="application/vnd.openxmlformats-officedocument.presentationml.notesSlid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handoutMasters/handoutMaster1.xml" ContentType="application/vnd.openxmlformats-officedocument.presentationml.handoutMaster+xml"/>
  <Override PartName="/ppt/charts/chart6.xml" ContentType="application/vnd.openxmlformats-officedocument.drawingml.chart+xml"/>
  <Override PartName="/ppt/notesMasters/notesMaster1.xml" ContentType="application/vnd.openxmlformats-officedocument.presentationml.notesMaster+xml"/>
  <Override PartName="/ppt/charts/chart5.xml" ContentType="application/vnd.openxmlformats-officedocument.drawingml.char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1"/>
  </p:sldMasterIdLst>
  <p:notesMasterIdLst>
    <p:notesMasterId r:id="rId24"/>
  </p:notesMasterIdLst>
  <p:handoutMasterIdLst>
    <p:handoutMasterId r:id="rId25"/>
  </p:handoutMasterIdLst>
  <p:sldIdLst>
    <p:sldId id="589" r:id="rId2"/>
    <p:sldId id="590" r:id="rId3"/>
    <p:sldId id="591" r:id="rId4"/>
    <p:sldId id="592" r:id="rId5"/>
    <p:sldId id="593" r:id="rId6"/>
    <p:sldId id="612" r:id="rId7"/>
    <p:sldId id="613" r:id="rId8"/>
    <p:sldId id="614" r:id="rId9"/>
    <p:sldId id="595" r:id="rId10"/>
    <p:sldId id="596" r:id="rId11"/>
    <p:sldId id="597" r:id="rId12"/>
    <p:sldId id="598" r:id="rId13"/>
    <p:sldId id="599" r:id="rId14"/>
    <p:sldId id="616" r:id="rId15"/>
    <p:sldId id="605" r:id="rId16"/>
    <p:sldId id="607" r:id="rId17"/>
    <p:sldId id="617" r:id="rId18"/>
    <p:sldId id="622" r:id="rId19"/>
    <p:sldId id="609" r:id="rId20"/>
    <p:sldId id="620" r:id="rId21"/>
    <p:sldId id="621" r:id="rId22"/>
    <p:sldId id="611" r:id="rId2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99FF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42" autoAdjust="0"/>
    <p:restoredTop sz="82260" autoAdjust="0"/>
  </p:normalViewPr>
  <p:slideViewPr>
    <p:cSldViewPr>
      <p:cViewPr varScale="1">
        <p:scale>
          <a:sx n="64" d="100"/>
          <a:sy n="64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732" y="79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33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arket%20Intelligence\Price%20Forecast%202011-02-28%20incomplet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arket%20Intelligence\Price%20Forecast%202011-02-28%20incomplet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arket%20Intelligence\Price%20Forecast%202011-02-28%20incomplet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athie.barnard\My%20Documents\chart-dsm%20cum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kathie.barnard\Desktop\2010%20IRP%20stuff\TAG%20Materials\Existing%20State%20and%20Zonal%20Capacity%20to%20Peak%20Day%20Load%20LT%20edi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athie.barnard\Desktop\2010%20IRP%20stuff\msv%20info\DemandCapacitySupplyComparison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athie.barnard\Desktop\2010%20IRP%20stuff\msv%20info\DemandCapacitySupplyComparisons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kathie.barnard\Desktop\2010%20IRP%20stuff\Appendices\10-15%20SYstem%20cost%20Info%20-%20text%20updated%20fi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Sumas Price Forecast </a:t>
            </a:r>
            <a:r>
              <a:rPr lang="en-US" baseline="0"/>
              <a:t>Comparison 2008 vs 2010</a:t>
            </a:r>
            <a:endParaRPr lang="en-US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0328981604572145"/>
          <c:y val="0.13700762640518988"/>
          <c:w val="0.87168679672616678"/>
          <c:h val="0.58951147235627821"/>
        </c:manualLayout>
      </c:layout>
      <c:lineChart>
        <c:grouping val="standard"/>
        <c:ser>
          <c:idx val="0"/>
          <c:order val="0"/>
          <c:tx>
            <c:strRef>
              <c:f>'2008 IRP TO 2010 IRP'!$N$3</c:f>
              <c:strCache>
                <c:ptCount val="1"/>
                <c:pt idx="0">
                  <c:v>Sumas Price Forecast (LOW)</c:v>
                </c:pt>
              </c:strCache>
            </c:strRef>
          </c:tx>
          <c:cat>
            <c:numRef>
              <c:f>'2008 IRP TO 2010 IRP'!$M$4:$M$255</c:f>
              <c:numCache>
                <c:formatCode>[$-409]mmm\-yy;@</c:formatCode>
                <c:ptCount val="25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  <c:pt idx="192">
                  <c:v>46023</c:v>
                </c:pt>
                <c:pt idx="193">
                  <c:v>46054</c:v>
                </c:pt>
                <c:pt idx="194">
                  <c:v>46082</c:v>
                </c:pt>
                <c:pt idx="195">
                  <c:v>46113</c:v>
                </c:pt>
                <c:pt idx="196">
                  <c:v>46143</c:v>
                </c:pt>
                <c:pt idx="197">
                  <c:v>46174</c:v>
                </c:pt>
                <c:pt idx="198">
                  <c:v>46204</c:v>
                </c:pt>
                <c:pt idx="199">
                  <c:v>46235</c:v>
                </c:pt>
                <c:pt idx="200">
                  <c:v>46266</c:v>
                </c:pt>
                <c:pt idx="201">
                  <c:v>46296</c:v>
                </c:pt>
                <c:pt idx="202">
                  <c:v>46327</c:v>
                </c:pt>
                <c:pt idx="203">
                  <c:v>46357</c:v>
                </c:pt>
                <c:pt idx="204">
                  <c:v>46388</c:v>
                </c:pt>
                <c:pt idx="205">
                  <c:v>46419</c:v>
                </c:pt>
                <c:pt idx="206">
                  <c:v>46447</c:v>
                </c:pt>
                <c:pt idx="207">
                  <c:v>46478</c:v>
                </c:pt>
                <c:pt idx="208">
                  <c:v>46508</c:v>
                </c:pt>
                <c:pt idx="209">
                  <c:v>46539</c:v>
                </c:pt>
                <c:pt idx="210">
                  <c:v>46569</c:v>
                </c:pt>
                <c:pt idx="211">
                  <c:v>46600</c:v>
                </c:pt>
                <c:pt idx="212">
                  <c:v>46631</c:v>
                </c:pt>
                <c:pt idx="213">
                  <c:v>46661</c:v>
                </c:pt>
                <c:pt idx="214">
                  <c:v>46692</c:v>
                </c:pt>
                <c:pt idx="215">
                  <c:v>46722</c:v>
                </c:pt>
                <c:pt idx="216">
                  <c:v>46753</c:v>
                </c:pt>
                <c:pt idx="217">
                  <c:v>46784</c:v>
                </c:pt>
                <c:pt idx="218">
                  <c:v>46813</c:v>
                </c:pt>
                <c:pt idx="219">
                  <c:v>46844</c:v>
                </c:pt>
                <c:pt idx="220">
                  <c:v>46874</c:v>
                </c:pt>
                <c:pt idx="221">
                  <c:v>46905</c:v>
                </c:pt>
                <c:pt idx="222">
                  <c:v>46935</c:v>
                </c:pt>
                <c:pt idx="223">
                  <c:v>46966</c:v>
                </c:pt>
                <c:pt idx="224">
                  <c:v>46997</c:v>
                </c:pt>
                <c:pt idx="225">
                  <c:v>47027</c:v>
                </c:pt>
                <c:pt idx="226">
                  <c:v>47058</c:v>
                </c:pt>
                <c:pt idx="227">
                  <c:v>47088</c:v>
                </c:pt>
                <c:pt idx="228">
                  <c:v>47119</c:v>
                </c:pt>
                <c:pt idx="229">
                  <c:v>47150</c:v>
                </c:pt>
                <c:pt idx="230">
                  <c:v>47178</c:v>
                </c:pt>
                <c:pt idx="231">
                  <c:v>47209</c:v>
                </c:pt>
                <c:pt idx="232">
                  <c:v>47239</c:v>
                </c:pt>
                <c:pt idx="233">
                  <c:v>47270</c:v>
                </c:pt>
                <c:pt idx="234">
                  <c:v>47300</c:v>
                </c:pt>
                <c:pt idx="235">
                  <c:v>47331</c:v>
                </c:pt>
                <c:pt idx="236">
                  <c:v>47362</c:v>
                </c:pt>
                <c:pt idx="237">
                  <c:v>47392</c:v>
                </c:pt>
                <c:pt idx="238">
                  <c:v>47423</c:v>
                </c:pt>
                <c:pt idx="239">
                  <c:v>47453</c:v>
                </c:pt>
                <c:pt idx="240">
                  <c:v>47484</c:v>
                </c:pt>
                <c:pt idx="241">
                  <c:v>47515</c:v>
                </c:pt>
                <c:pt idx="242">
                  <c:v>47543</c:v>
                </c:pt>
                <c:pt idx="243">
                  <c:v>47574</c:v>
                </c:pt>
                <c:pt idx="244">
                  <c:v>47604</c:v>
                </c:pt>
                <c:pt idx="245">
                  <c:v>47635</c:v>
                </c:pt>
                <c:pt idx="246">
                  <c:v>47665</c:v>
                </c:pt>
                <c:pt idx="247">
                  <c:v>47696</c:v>
                </c:pt>
                <c:pt idx="248">
                  <c:v>47727</c:v>
                </c:pt>
                <c:pt idx="249">
                  <c:v>47757</c:v>
                </c:pt>
                <c:pt idx="250">
                  <c:v>47788</c:v>
                </c:pt>
                <c:pt idx="251">
                  <c:v>47818</c:v>
                </c:pt>
              </c:numCache>
            </c:numRef>
          </c:cat>
          <c:val>
            <c:numRef>
              <c:f>'2008 IRP TO 2010 IRP'!$N$4:$N$255</c:f>
            </c:numRef>
          </c:val>
        </c:ser>
        <c:ser>
          <c:idx val="1"/>
          <c:order val="1"/>
          <c:tx>
            <c:strRef>
              <c:f>'2008 IRP TO 2010 IRP'!$O$3</c:f>
              <c:strCache>
                <c:ptCount val="1"/>
                <c:pt idx="0">
                  <c:v>Sumas Price Forecast (2008 IRP BASE)</c:v>
                </c:pt>
              </c:strCache>
            </c:strRef>
          </c:tx>
          <c:spPr>
            <a:ln w="28575"/>
          </c:spPr>
          <c:marker>
            <c:symbol val="none"/>
          </c:marker>
          <c:cat>
            <c:numRef>
              <c:f>'2008 IRP TO 2010 IRP'!$M$4:$M$255</c:f>
              <c:numCache>
                <c:formatCode>[$-409]mmm\-yy;@</c:formatCode>
                <c:ptCount val="25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  <c:pt idx="192">
                  <c:v>46023</c:v>
                </c:pt>
                <c:pt idx="193">
                  <c:v>46054</c:v>
                </c:pt>
                <c:pt idx="194">
                  <c:v>46082</c:v>
                </c:pt>
                <c:pt idx="195">
                  <c:v>46113</c:v>
                </c:pt>
                <c:pt idx="196">
                  <c:v>46143</c:v>
                </c:pt>
                <c:pt idx="197">
                  <c:v>46174</c:v>
                </c:pt>
                <c:pt idx="198">
                  <c:v>46204</c:v>
                </c:pt>
                <c:pt idx="199">
                  <c:v>46235</c:v>
                </c:pt>
                <c:pt idx="200">
                  <c:v>46266</c:v>
                </c:pt>
                <c:pt idx="201">
                  <c:v>46296</c:v>
                </c:pt>
                <c:pt idx="202">
                  <c:v>46327</c:v>
                </c:pt>
                <c:pt idx="203">
                  <c:v>46357</c:v>
                </c:pt>
                <c:pt idx="204">
                  <c:v>46388</c:v>
                </c:pt>
                <c:pt idx="205">
                  <c:v>46419</c:v>
                </c:pt>
                <c:pt idx="206">
                  <c:v>46447</c:v>
                </c:pt>
                <c:pt idx="207">
                  <c:v>46478</c:v>
                </c:pt>
                <c:pt idx="208">
                  <c:v>46508</c:v>
                </c:pt>
                <c:pt idx="209">
                  <c:v>46539</c:v>
                </c:pt>
                <c:pt idx="210">
                  <c:v>46569</c:v>
                </c:pt>
                <c:pt idx="211">
                  <c:v>46600</c:v>
                </c:pt>
                <c:pt idx="212">
                  <c:v>46631</c:v>
                </c:pt>
                <c:pt idx="213">
                  <c:v>46661</c:v>
                </c:pt>
                <c:pt idx="214">
                  <c:v>46692</c:v>
                </c:pt>
                <c:pt idx="215">
                  <c:v>46722</c:v>
                </c:pt>
                <c:pt idx="216">
                  <c:v>46753</c:v>
                </c:pt>
                <c:pt idx="217">
                  <c:v>46784</c:v>
                </c:pt>
                <c:pt idx="218">
                  <c:v>46813</c:v>
                </c:pt>
                <c:pt idx="219">
                  <c:v>46844</c:v>
                </c:pt>
                <c:pt idx="220">
                  <c:v>46874</c:v>
                </c:pt>
                <c:pt idx="221">
                  <c:v>46905</c:v>
                </c:pt>
                <c:pt idx="222">
                  <c:v>46935</c:v>
                </c:pt>
                <c:pt idx="223">
                  <c:v>46966</c:v>
                </c:pt>
                <c:pt idx="224">
                  <c:v>46997</c:v>
                </c:pt>
                <c:pt idx="225">
                  <c:v>47027</c:v>
                </c:pt>
                <c:pt idx="226">
                  <c:v>47058</c:v>
                </c:pt>
                <c:pt idx="227">
                  <c:v>47088</c:v>
                </c:pt>
                <c:pt idx="228">
                  <c:v>47119</c:v>
                </c:pt>
                <c:pt idx="229">
                  <c:v>47150</c:v>
                </c:pt>
                <c:pt idx="230">
                  <c:v>47178</c:v>
                </c:pt>
                <c:pt idx="231">
                  <c:v>47209</c:v>
                </c:pt>
                <c:pt idx="232">
                  <c:v>47239</c:v>
                </c:pt>
                <c:pt idx="233">
                  <c:v>47270</c:v>
                </c:pt>
                <c:pt idx="234">
                  <c:v>47300</c:v>
                </c:pt>
                <c:pt idx="235">
                  <c:v>47331</c:v>
                </c:pt>
                <c:pt idx="236">
                  <c:v>47362</c:v>
                </c:pt>
                <c:pt idx="237">
                  <c:v>47392</c:v>
                </c:pt>
                <c:pt idx="238">
                  <c:v>47423</c:v>
                </c:pt>
                <c:pt idx="239">
                  <c:v>47453</c:v>
                </c:pt>
                <c:pt idx="240">
                  <c:v>47484</c:v>
                </c:pt>
                <c:pt idx="241">
                  <c:v>47515</c:v>
                </c:pt>
                <c:pt idx="242">
                  <c:v>47543</c:v>
                </c:pt>
                <c:pt idx="243">
                  <c:v>47574</c:v>
                </c:pt>
                <c:pt idx="244">
                  <c:v>47604</c:v>
                </c:pt>
                <c:pt idx="245">
                  <c:v>47635</c:v>
                </c:pt>
                <c:pt idx="246">
                  <c:v>47665</c:v>
                </c:pt>
                <c:pt idx="247">
                  <c:v>47696</c:v>
                </c:pt>
                <c:pt idx="248">
                  <c:v>47727</c:v>
                </c:pt>
                <c:pt idx="249">
                  <c:v>47757</c:v>
                </c:pt>
                <c:pt idx="250">
                  <c:v>47788</c:v>
                </c:pt>
                <c:pt idx="251">
                  <c:v>47818</c:v>
                </c:pt>
              </c:numCache>
            </c:numRef>
          </c:cat>
          <c:val>
            <c:numRef>
              <c:f>'2008 IRP TO 2010 IRP'!$O$4:$O$255</c:f>
              <c:numCache>
                <c:formatCode>_("$"* #,##0.0000_);_("$"* \(#,##0.0000\);_("$"* "-"??_);_(@_)</c:formatCode>
                <c:ptCount val="252"/>
                <c:pt idx="0">
                  <c:v>7.8336653274048924</c:v>
                </c:pt>
                <c:pt idx="1">
                  <c:v>7.895339217317848</c:v>
                </c:pt>
                <c:pt idx="2">
                  <c:v>6.5848375995521495</c:v>
                </c:pt>
                <c:pt idx="3">
                  <c:v>6.4800215341131526</c:v>
                </c:pt>
                <c:pt idx="4">
                  <c:v>6.522965316398186</c:v>
                </c:pt>
                <c:pt idx="5">
                  <c:v>6.4841237352285281</c:v>
                </c:pt>
                <c:pt idx="6">
                  <c:v>6.5445955560280726</c:v>
                </c:pt>
                <c:pt idx="7">
                  <c:v>6.5664482741319405</c:v>
                </c:pt>
                <c:pt idx="8">
                  <c:v>6.6693349985383366</c:v>
                </c:pt>
                <c:pt idx="9">
                  <c:v>6.7323135264588805</c:v>
                </c:pt>
                <c:pt idx="10">
                  <c:v>7.1463210368402406</c:v>
                </c:pt>
                <c:pt idx="11">
                  <c:v>7.1149473720329759</c:v>
                </c:pt>
                <c:pt idx="12">
                  <c:v>7.1256706546115796</c:v>
                </c:pt>
                <c:pt idx="13">
                  <c:v>7.1452598911506708</c:v>
                </c:pt>
                <c:pt idx="14">
                  <c:v>6.5598254123525424</c:v>
                </c:pt>
                <c:pt idx="15">
                  <c:v>6.4895557775532682</c:v>
                </c:pt>
                <c:pt idx="16">
                  <c:v>6.5505582335358943</c:v>
                </c:pt>
                <c:pt idx="17">
                  <c:v>6.554768321698706</c:v>
                </c:pt>
                <c:pt idx="18">
                  <c:v>6.5890030614551724</c:v>
                </c:pt>
                <c:pt idx="19">
                  <c:v>6.6287667374696095</c:v>
                </c:pt>
                <c:pt idx="20">
                  <c:v>6.6793987276544291</c:v>
                </c:pt>
                <c:pt idx="21">
                  <c:v>6.7278684291244009</c:v>
                </c:pt>
                <c:pt idx="22">
                  <c:v>7.0318709104761314</c:v>
                </c:pt>
                <c:pt idx="23">
                  <c:v>7.0782288520728747</c:v>
                </c:pt>
                <c:pt idx="24">
                  <c:v>7.0422371979269967</c:v>
                </c:pt>
                <c:pt idx="25">
                  <c:v>7.0837926330864143</c:v>
                </c:pt>
                <c:pt idx="26">
                  <c:v>6.6692043807799077</c:v>
                </c:pt>
                <c:pt idx="27">
                  <c:v>6.7122888213885625</c:v>
                </c:pt>
                <c:pt idx="28">
                  <c:v>6.7169900194980565</c:v>
                </c:pt>
                <c:pt idx="29">
                  <c:v>6.7352472384140833</c:v>
                </c:pt>
                <c:pt idx="30">
                  <c:v>6.7540988834460274</c:v>
                </c:pt>
                <c:pt idx="31">
                  <c:v>6.8053484928689247</c:v>
                </c:pt>
                <c:pt idx="32">
                  <c:v>6.8548072089115708</c:v>
                </c:pt>
                <c:pt idx="33">
                  <c:v>6.901462719248852</c:v>
                </c:pt>
                <c:pt idx="34">
                  <c:v>7.2225237085876364</c:v>
                </c:pt>
                <c:pt idx="35">
                  <c:v>7.2737650551722108</c:v>
                </c:pt>
                <c:pt idx="36">
                  <c:v>7.2081841334402155</c:v>
                </c:pt>
                <c:pt idx="37">
                  <c:v>7.2444151709798117</c:v>
                </c:pt>
                <c:pt idx="38">
                  <c:v>6.8887904351790494</c:v>
                </c:pt>
                <c:pt idx="39">
                  <c:v>6.8553928253900374</c:v>
                </c:pt>
                <c:pt idx="40">
                  <c:v>6.9150454370717487</c:v>
                </c:pt>
                <c:pt idx="41">
                  <c:v>6.9373388213513554</c:v>
                </c:pt>
                <c:pt idx="42">
                  <c:v>6.9925941983703304</c:v>
                </c:pt>
                <c:pt idx="43">
                  <c:v>7.0365806344713899</c:v>
                </c:pt>
                <c:pt idx="44">
                  <c:v>7.0938624078928205</c:v>
                </c:pt>
                <c:pt idx="45">
                  <c:v>7.1528493157406494</c:v>
                </c:pt>
                <c:pt idx="46">
                  <c:v>7.4848455707976385</c:v>
                </c:pt>
                <c:pt idx="47">
                  <c:v>7.5677425612320768</c:v>
                </c:pt>
                <c:pt idx="48">
                  <c:v>7.4512093878656742</c:v>
                </c:pt>
                <c:pt idx="49">
                  <c:v>7.4829570073068359</c:v>
                </c:pt>
                <c:pt idx="50">
                  <c:v>7.1553139743706327</c:v>
                </c:pt>
                <c:pt idx="51">
                  <c:v>7.1307445018417051</c:v>
                </c:pt>
                <c:pt idx="52">
                  <c:v>7.2198656884722823</c:v>
                </c:pt>
                <c:pt idx="53">
                  <c:v>7.2019126340086412</c:v>
                </c:pt>
                <c:pt idx="54">
                  <c:v>7.2405378440849955</c:v>
                </c:pt>
                <c:pt idx="55">
                  <c:v>7.2861479788483674</c:v>
                </c:pt>
                <c:pt idx="56">
                  <c:v>7.3414010573727388</c:v>
                </c:pt>
                <c:pt idx="57">
                  <c:v>7.3612690611042702</c:v>
                </c:pt>
                <c:pt idx="58">
                  <c:v>7.6931639964206964</c:v>
                </c:pt>
                <c:pt idx="59">
                  <c:v>7.7775632921770734</c:v>
                </c:pt>
                <c:pt idx="60">
                  <c:v>7.806337877801468</c:v>
                </c:pt>
                <c:pt idx="61">
                  <c:v>7.814808555380707</c:v>
                </c:pt>
                <c:pt idx="62">
                  <c:v>6.9776244126075824</c:v>
                </c:pt>
                <c:pt idx="63">
                  <c:v>6.9147704919271193</c:v>
                </c:pt>
                <c:pt idx="64">
                  <c:v>6.9752975963852624</c:v>
                </c:pt>
                <c:pt idx="65">
                  <c:v>6.9847377017682835</c:v>
                </c:pt>
                <c:pt idx="66">
                  <c:v>7.0173375740054862</c:v>
                </c:pt>
                <c:pt idx="67">
                  <c:v>7.0600830673237667</c:v>
                </c:pt>
                <c:pt idx="68">
                  <c:v>7.1245644953052913</c:v>
                </c:pt>
                <c:pt idx="69">
                  <c:v>7.1653044606715284</c:v>
                </c:pt>
                <c:pt idx="70">
                  <c:v>7.4515126663532945</c:v>
                </c:pt>
                <c:pt idx="71">
                  <c:v>7.5360450602022384</c:v>
                </c:pt>
                <c:pt idx="72">
                  <c:v>7.5377136124549162</c:v>
                </c:pt>
                <c:pt idx="73">
                  <c:v>7.5595040477134772</c:v>
                </c:pt>
                <c:pt idx="74">
                  <c:v>7.2199521728128824</c:v>
                </c:pt>
                <c:pt idx="75">
                  <c:v>7.1224493612857609</c:v>
                </c:pt>
                <c:pt idx="76">
                  <c:v>7.1766897366995019</c:v>
                </c:pt>
                <c:pt idx="77">
                  <c:v>7.1896372484112669</c:v>
                </c:pt>
                <c:pt idx="78">
                  <c:v>7.224867993435061</c:v>
                </c:pt>
                <c:pt idx="79">
                  <c:v>7.2649750504948765</c:v>
                </c:pt>
                <c:pt idx="80">
                  <c:v>7.3136474696144589</c:v>
                </c:pt>
                <c:pt idx="81">
                  <c:v>7.4027253390067775</c:v>
                </c:pt>
                <c:pt idx="82">
                  <c:v>7.6746240519434945</c:v>
                </c:pt>
                <c:pt idx="83">
                  <c:v>7.7571272824452695</c:v>
                </c:pt>
                <c:pt idx="84">
                  <c:v>7.740388959093905</c:v>
                </c:pt>
                <c:pt idx="85">
                  <c:v>7.7608061804141579</c:v>
                </c:pt>
                <c:pt idx="86">
                  <c:v>7.4622816153394282</c:v>
                </c:pt>
                <c:pt idx="87">
                  <c:v>7.2969351460124132</c:v>
                </c:pt>
                <c:pt idx="88">
                  <c:v>7.32292140605366</c:v>
                </c:pt>
                <c:pt idx="89">
                  <c:v>7.3361581635009125</c:v>
                </c:pt>
                <c:pt idx="90">
                  <c:v>7.368147442543532</c:v>
                </c:pt>
                <c:pt idx="91">
                  <c:v>7.4138198367145378</c:v>
                </c:pt>
                <c:pt idx="92">
                  <c:v>7.453927563627647</c:v>
                </c:pt>
                <c:pt idx="93">
                  <c:v>7.5328389730003025</c:v>
                </c:pt>
                <c:pt idx="94">
                  <c:v>7.863300912425145</c:v>
                </c:pt>
                <c:pt idx="95">
                  <c:v>7.9417427240801501</c:v>
                </c:pt>
                <c:pt idx="96">
                  <c:v>7.9757456432657152</c:v>
                </c:pt>
                <c:pt idx="97">
                  <c:v>8.0092408399823061</c:v>
                </c:pt>
                <c:pt idx="98">
                  <c:v>7.5815058836877185</c:v>
                </c:pt>
                <c:pt idx="99">
                  <c:v>7.3946297267342143</c:v>
                </c:pt>
                <c:pt idx="100">
                  <c:v>7.488216244952012</c:v>
                </c:pt>
                <c:pt idx="101">
                  <c:v>7.4789349749616223</c:v>
                </c:pt>
                <c:pt idx="102">
                  <c:v>7.5177262081790746</c:v>
                </c:pt>
                <c:pt idx="103">
                  <c:v>7.6159898749377568</c:v>
                </c:pt>
                <c:pt idx="104">
                  <c:v>7.6591072766779442</c:v>
                </c:pt>
                <c:pt idx="105">
                  <c:v>7.7218854825912304</c:v>
                </c:pt>
                <c:pt idx="106">
                  <c:v>8.0287123256334159</c:v>
                </c:pt>
                <c:pt idx="107">
                  <c:v>8.0975521366678525</c:v>
                </c:pt>
                <c:pt idx="108">
                  <c:v>8.1043718166122982</c:v>
                </c:pt>
                <c:pt idx="109">
                  <c:v>8.1511467278954211</c:v>
                </c:pt>
                <c:pt idx="110">
                  <c:v>7.9188692287661198</c:v>
                </c:pt>
                <c:pt idx="111">
                  <c:v>7.6069908013585348</c:v>
                </c:pt>
                <c:pt idx="112">
                  <c:v>7.6935686748172465</c:v>
                </c:pt>
                <c:pt idx="113">
                  <c:v>7.6806017174040324</c:v>
                </c:pt>
                <c:pt idx="114">
                  <c:v>7.7502084611113711</c:v>
                </c:pt>
                <c:pt idx="115">
                  <c:v>7.8088577692021284</c:v>
                </c:pt>
                <c:pt idx="116">
                  <c:v>7.840703550278544</c:v>
                </c:pt>
                <c:pt idx="117">
                  <c:v>7.8751848644051288</c:v>
                </c:pt>
                <c:pt idx="118">
                  <c:v>8.2709095040546856</c:v>
                </c:pt>
                <c:pt idx="119">
                  <c:v>8.3908570009005192</c:v>
                </c:pt>
                <c:pt idx="120">
                  <c:v>8.3542792078296273</c:v>
                </c:pt>
                <c:pt idx="121">
                  <c:v>8.403759591370644</c:v>
                </c:pt>
                <c:pt idx="122">
                  <c:v>7.9184066789603964</c:v>
                </c:pt>
                <c:pt idx="123">
                  <c:v>7.6628162928211285</c:v>
                </c:pt>
                <c:pt idx="124">
                  <c:v>7.6814329181029608</c:v>
                </c:pt>
                <c:pt idx="125">
                  <c:v>7.7160511787043724</c:v>
                </c:pt>
                <c:pt idx="126">
                  <c:v>7.7697465145080704</c:v>
                </c:pt>
                <c:pt idx="127">
                  <c:v>7.8007048211905845</c:v>
                </c:pt>
                <c:pt idx="128">
                  <c:v>7.9054277155640058</c:v>
                </c:pt>
                <c:pt idx="129">
                  <c:v>7.9336632958097884</c:v>
                </c:pt>
                <c:pt idx="130">
                  <c:v>8.1941934220603461</c:v>
                </c:pt>
                <c:pt idx="131">
                  <c:v>8.2168587179975319</c:v>
                </c:pt>
                <c:pt idx="132">
                  <c:v>8.181395923216094</c:v>
                </c:pt>
                <c:pt idx="133">
                  <c:v>8.1747650572837802</c:v>
                </c:pt>
                <c:pt idx="134">
                  <c:v>7.3137245453139368</c:v>
                </c:pt>
                <c:pt idx="135">
                  <c:v>7.3253848355062265</c:v>
                </c:pt>
                <c:pt idx="136">
                  <c:v>7.3183936424190374</c:v>
                </c:pt>
                <c:pt idx="137">
                  <c:v>7.4197682213917702</c:v>
                </c:pt>
                <c:pt idx="138">
                  <c:v>7.44595807494703</c:v>
                </c:pt>
                <c:pt idx="139">
                  <c:v>7.4832315158819682</c:v>
                </c:pt>
                <c:pt idx="140">
                  <c:v>7.5316358877674698</c:v>
                </c:pt>
                <c:pt idx="141">
                  <c:v>7.5983184409358397</c:v>
                </c:pt>
                <c:pt idx="142">
                  <c:v>7.9462226972108603</c:v>
                </c:pt>
                <c:pt idx="143">
                  <c:v>7.9835462795577445</c:v>
                </c:pt>
                <c:pt idx="144">
                  <c:v>8.0398149353440225</c:v>
                </c:pt>
                <c:pt idx="145">
                  <c:v>7.9834563221089798</c:v>
                </c:pt>
                <c:pt idx="146">
                  <c:v>7.6093681433633682</c:v>
                </c:pt>
                <c:pt idx="147">
                  <c:v>7.4068961625220311</c:v>
                </c:pt>
                <c:pt idx="148">
                  <c:v>7.4880849256180548</c:v>
                </c:pt>
                <c:pt idx="149">
                  <c:v>7.5041411123915287</c:v>
                </c:pt>
                <c:pt idx="150">
                  <c:v>7.5448667896916692</c:v>
                </c:pt>
                <c:pt idx="151">
                  <c:v>7.5862802116549624</c:v>
                </c:pt>
                <c:pt idx="152">
                  <c:v>7.64903745596669</c:v>
                </c:pt>
                <c:pt idx="153">
                  <c:v>7.6247099727682182</c:v>
                </c:pt>
                <c:pt idx="154">
                  <c:v>8.0397305862000668</c:v>
                </c:pt>
                <c:pt idx="155">
                  <c:v>8.0615600548100161</c:v>
                </c:pt>
                <c:pt idx="156">
                  <c:v>7.8527162231198426</c:v>
                </c:pt>
                <c:pt idx="157">
                  <c:v>7.8751802752596918</c:v>
                </c:pt>
                <c:pt idx="158">
                  <c:v>7.534838588441386</c:v>
                </c:pt>
                <c:pt idx="159">
                  <c:v>7.5600941681117346</c:v>
                </c:pt>
                <c:pt idx="160">
                  <c:v>7.6062748646011062</c:v>
                </c:pt>
                <c:pt idx="161">
                  <c:v>7.6650405090819946</c:v>
                </c:pt>
                <c:pt idx="162">
                  <c:v>7.7165881926821118</c:v>
                </c:pt>
                <c:pt idx="163">
                  <c:v>7.7522815597944366</c:v>
                </c:pt>
                <c:pt idx="164">
                  <c:v>7.7717687552191821</c:v>
                </c:pt>
                <c:pt idx="165">
                  <c:v>7.818480826226244</c:v>
                </c:pt>
                <c:pt idx="166">
                  <c:v>8.3124360352437385</c:v>
                </c:pt>
                <c:pt idx="167">
                  <c:v>8.4272523794897793</c:v>
                </c:pt>
                <c:pt idx="168">
                  <c:v>7.8949703502377027</c:v>
                </c:pt>
                <c:pt idx="169">
                  <c:v>7.9683702287432308</c:v>
                </c:pt>
                <c:pt idx="170">
                  <c:v>7.8953803218456127</c:v>
                </c:pt>
                <c:pt idx="171">
                  <c:v>7.7624706718951542</c:v>
                </c:pt>
                <c:pt idx="172">
                  <c:v>7.8899100714110855</c:v>
                </c:pt>
                <c:pt idx="173">
                  <c:v>7.8513774578806164</c:v>
                </c:pt>
                <c:pt idx="174">
                  <c:v>7.9445735090196603</c:v>
                </c:pt>
                <c:pt idx="175">
                  <c:v>7.9888036518874586</c:v>
                </c:pt>
                <c:pt idx="176">
                  <c:v>8.0367081573617405</c:v>
                </c:pt>
                <c:pt idx="177">
                  <c:v>8.0885498514036218</c:v>
                </c:pt>
                <c:pt idx="178">
                  <c:v>8.5073972768588924</c:v>
                </c:pt>
                <c:pt idx="179">
                  <c:v>8.4803106224821239</c:v>
                </c:pt>
                <c:pt idx="180">
                  <c:v>8.3838762626867087</c:v>
                </c:pt>
                <c:pt idx="181">
                  <c:v>8.4233568979057534</c:v>
                </c:pt>
                <c:pt idx="182">
                  <c:v>8.1382730979673479</c:v>
                </c:pt>
                <c:pt idx="183">
                  <c:v>7.9142988279657933</c:v>
                </c:pt>
                <c:pt idx="184">
                  <c:v>8.0528401515470289</c:v>
                </c:pt>
                <c:pt idx="185">
                  <c:v>7.9976113732918819</c:v>
                </c:pt>
                <c:pt idx="186">
                  <c:v>8.081165136542058</c:v>
                </c:pt>
                <c:pt idx="187">
                  <c:v>8.112715610055135</c:v>
                </c:pt>
                <c:pt idx="188">
                  <c:v>8.2166993202766108</c:v>
                </c:pt>
                <c:pt idx="189">
                  <c:v>8.2737379920651026</c:v>
                </c:pt>
                <c:pt idx="190">
                  <c:v>8.6591602998291446</c:v>
                </c:pt>
                <c:pt idx="191">
                  <c:v>8.878391668263891</c:v>
                </c:pt>
                <c:pt idx="192">
                  <c:v>9.1097654117315816</c:v>
                </c:pt>
                <c:pt idx="193">
                  <c:v>9.1121032764750804</c:v>
                </c:pt>
                <c:pt idx="194">
                  <c:v>8.3950775969467806</c:v>
                </c:pt>
                <c:pt idx="195">
                  <c:v>8.1595187829558959</c:v>
                </c:pt>
                <c:pt idx="196">
                  <c:v>8.3032585167348358</c:v>
                </c:pt>
                <c:pt idx="197">
                  <c:v>8.3338721090854477</c:v>
                </c:pt>
                <c:pt idx="198">
                  <c:v>8.3965717604612422</c:v>
                </c:pt>
                <c:pt idx="199">
                  <c:v>8.4277298567029391</c:v>
                </c:pt>
                <c:pt idx="200">
                  <c:v>8.5295460697138541</c:v>
                </c:pt>
                <c:pt idx="201">
                  <c:v>8.5443279867527835</c:v>
                </c:pt>
                <c:pt idx="202">
                  <c:v>8.9698360160000643</c:v>
                </c:pt>
                <c:pt idx="203">
                  <c:v>8.9745377664718351</c:v>
                </c:pt>
                <c:pt idx="204">
                  <c:v>9.1835792327070767</c:v>
                </c:pt>
                <c:pt idx="205">
                  <c:v>9.2078536671005562</c:v>
                </c:pt>
                <c:pt idx="206">
                  <c:v>9.2552553819617422</c:v>
                </c:pt>
                <c:pt idx="207">
                  <c:v>9.0261087177206321</c:v>
                </c:pt>
                <c:pt idx="208">
                  <c:v>8.8680311997642871</c:v>
                </c:pt>
                <c:pt idx="209">
                  <c:v>8.8863231873483279</c:v>
                </c:pt>
                <c:pt idx="210">
                  <c:v>8.9312614062662679</c:v>
                </c:pt>
                <c:pt idx="211">
                  <c:v>8.9777551790232533</c:v>
                </c:pt>
                <c:pt idx="212">
                  <c:v>9.0342222976334519</c:v>
                </c:pt>
                <c:pt idx="213">
                  <c:v>9.0784266810439256</c:v>
                </c:pt>
                <c:pt idx="214">
                  <c:v>9.4656849717438263</c:v>
                </c:pt>
                <c:pt idx="215">
                  <c:v>9.5935929825622228</c:v>
                </c:pt>
                <c:pt idx="216">
                  <c:v>9.5169390073238525</c:v>
                </c:pt>
                <c:pt idx="217">
                  <c:v>9.5424687135207016</c:v>
                </c:pt>
                <c:pt idx="218">
                  <c:v>9.5928252281956503</c:v>
                </c:pt>
                <c:pt idx="219">
                  <c:v>9.3600289530295928</c:v>
                </c:pt>
                <c:pt idx="220">
                  <c:v>9.1917719828599491</c:v>
                </c:pt>
                <c:pt idx="221">
                  <c:v>9.2090676352013467</c:v>
                </c:pt>
                <c:pt idx="222">
                  <c:v>9.2558425517684348</c:v>
                </c:pt>
                <c:pt idx="223">
                  <c:v>9.3035391150015041</c:v>
                </c:pt>
                <c:pt idx="224">
                  <c:v>9.3616329547819053</c:v>
                </c:pt>
                <c:pt idx="225">
                  <c:v>9.4072716403109631</c:v>
                </c:pt>
                <c:pt idx="226">
                  <c:v>9.8073259360026732</c:v>
                </c:pt>
                <c:pt idx="227">
                  <c:v>9.9416072731829566</c:v>
                </c:pt>
                <c:pt idx="228">
                  <c:v>9.7846818137802725</c:v>
                </c:pt>
                <c:pt idx="229">
                  <c:v>9.8111902869040648</c:v>
                </c:pt>
                <c:pt idx="230">
                  <c:v>9.8638229324799944</c:v>
                </c:pt>
                <c:pt idx="231">
                  <c:v>9.6277282749933359</c:v>
                </c:pt>
                <c:pt idx="232">
                  <c:v>9.4516448190685818</c:v>
                </c:pt>
                <c:pt idx="233">
                  <c:v>9.4682708280281336</c:v>
                </c:pt>
                <c:pt idx="234">
                  <c:v>9.5165047566833341</c:v>
                </c:pt>
                <c:pt idx="235">
                  <c:v>9.5652054951798036</c:v>
                </c:pt>
                <c:pt idx="236">
                  <c:v>9.6246391279959091</c:v>
                </c:pt>
                <c:pt idx="237">
                  <c:v>9.6714431875395199</c:v>
                </c:pt>
                <c:pt idx="238">
                  <c:v>10.081873978672867</c:v>
                </c:pt>
                <c:pt idx="239">
                  <c:v>10.221138063742291</c:v>
                </c:pt>
                <c:pt idx="240">
                  <c:v>9.9999415955760291</c:v>
                </c:pt>
                <c:pt idx="241">
                  <c:v>10.027207377220478</c:v>
                </c:pt>
                <c:pt idx="242">
                  <c:v>10.081572341477635</c:v>
                </c:pt>
                <c:pt idx="243">
                  <c:v>9.8424564976181017</c:v>
                </c:pt>
                <c:pt idx="244">
                  <c:v>9.6604320998648365</c:v>
                </c:pt>
                <c:pt idx="245">
                  <c:v>9.6766510931793785</c:v>
                </c:pt>
                <c:pt idx="246">
                  <c:v>9.7260417820135441</c:v>
                </c:pt>
                <c:pt idx="247">
                  <c:v>9.7755882230321376</c:v>
                </c:pt>
                <c:pt idx="248">
                  <c:v>9.8361324905373468</c:v>
                </c:pt>
                <c:pt idx="249">
                  <c:v>9.8838869609354294</c:v>
                </c:pt>
                <c:pt idx="250">
                  <c:v>10.302760036784816</c:v>
                </c:pt>
                <c:pt idx="251">
                  <c:v>10.445893247833133</c:v>
                </c:pt>
              </c:numCache>
            </c:numRef>
          </c:val>
        </c:ser>
        <c:ser>
          <c:idx val="2"/>
          <c:order val="2"/>
          <c:tx>
            <c:strRef>
              <c:f>'2008 IRP TO 2010 IRP'!$P$3</c:f>
              <c:strCache>
                <c:ptCount val="1"/>
                <c:pt idx="0">
                  <c:v>Sumas Price Forecast (HIGH)</c:v>
                </c:pt>
              </c:strCache>
            </c:strRef>
          </c:tx>
          <c:cat>
            <c:numRef>
              <c:f>'2008 IRP TO 2010 IRP'!$M$4:$M$255</c:f>
              <c:numCache>
                <c:formatCode>[$-409]mmm\-yy;@</c:formatCode>
                <c:ptCount val="25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  <c:pt idx="192">
                  <c:v>46023</c:v>
                </c:pt>
                <c:pt idx="193">
                  <c:v>46054</c:v>
                </c:pt>
                <c:pt idx="194">
                  <c:v>46082</c:v>
                </c:pt>
                <c:pt idx="195">
                  <c:v>46113</c:v>
                </c:pt>
                <c:pt idx="196">
                  <c:v>46143</c:v>
                </c:pt>
                <c:pt idx="197">
                  <c:v>46174</c:v>
                </c:pt>
                <c:pt idx="198">
                  <c:v>46204</c:v>
                </c:pt>
                <c:pt idx="199">
                  <c:v>46235</c:v>
                </c:pt>
                <c:pt idx="200">
                  <c:v>46266</c:v>
                </c:pt>
                <c:pt idx="201">
                  <c:v>46296</c:v>
                </c:pt>
                <c:pt idx="202">
                  <c:v>46327</c:v>
                </c:pt>
                <c:pt idx="203">
                  <c:v>46357</c:v>
                </c:pt>
                <c:pt idx="204">
                  <c:v>46388</c:v>
                </c:pt>
                <c:pt idx="205">
                  <c:v>46419</c:v>
                </c:pt>
                <c:pt idx="206">
                  <c:v>46447</c:v>
                </c:pt>
                <c:pt idx="207">
                  <c:v>46478</c:v>
                </c:pt>
                <c:pt idx="208">
                  <c:v>46508</c:v>
                </c:pt>
                <c:pt idx="209">
                  <c:v>46539</c:v>
                </c:pt>
                <c:pt idx="210">
                  <c:v>46569</c:v>
                </c:pt>
                <c:pt idx="211">
                  <c:v>46600</c:v>
                </c:pt>
                <c:pt idx="212">
                  <c:v>46631</c:v>
                </c:pt>
                <c:pt idx="213">
                  <c:v>46661</c:v>
                </c:pt>
                <c:pt idx="214">
                  <c:v>46692</c:v>
                </c:pt>
                <c:pt idx="215">
                  <c:v>46722</c:v>
                </c:pt>
                <c:pt idx="216">
                  <c:v>46753</c:v>
                </c:pt>
                <c:pt idx="217">
                  <c:v>46784</c:v>
                </c:pt>
                <c:pt idx="218">
                  <c:v>46813</c:v>
                </c:pt>
                <c:pt idx="219">
                  <c:v>46844</c:v>
                </c:pt>
                <c:pt idx="220">
                  <c:v>46874</c:v>
                </c:pt>
                <c:pt idx="221">
                  <c:v>46905</c:v>
                </c:pt>
                <c:pt idx="222">
                  <c:v>46935</c:v>
                </c:pt>
                <c:pt idx="223">
                  <c:v>46966</c:v>
                </c:pt>
                <c:pt idx="224">
                  <c:v>46997</c:v>
                </c:pt>
                <c:pt idx="225">
                  <c:v>47027</c:v>
                </c:pt>
                <c:pt idx="226">
                  <c:v>47058</c:v>
                </c:pt>
                <c:pt idx="227">
                  <c:v>47088</c:v>
                </c:pt>
                <c:pt idx="228">
                  <c:v>47119</c:v>
                </c:pt>
                <c:pt idx="229">
                  <c:v>47150</c:v>
                </c:pt>
                <c:pt idx="230">
                  <c:v>47178</c:v>
                </c:pt>
                <c:pt idx="231">
                  <c:v>47209</c:v>
                </c:pt>
                <c:pt idx="232">
                  <c:v>47239</c:v>
                </c:pt>
                <c:pt idx="233">
                  <c:v>47270</c:v>
                </c:pt>
                <c:pt idx="234">
                  <c:v>47300</c:v>
                </c:pt>
                <c:pt idx="235">
                  <c:v>47331</c:v>
                </c:pt>
                <c:pt idx="236">
                  <c:v>47362</c:v>
                </c:pt>
                <c:pt idx="237">
                  <c:v>47392</c:v>
                </c:pt>
                <c:pt idx="238">
                  <c:v>47423</c:v>
                </c:pt>
                <c:pt idx="239">
                  <c:v>47453</c:v>
                </c:pt>
                <c:pt idx="240">
                  <c:v>47484</c:v>
                </c:pt>
                <c:pt idx="241">
                  <c:v>47515</c:v>
                </c:pt>
                <c:pt idx="242">
                  <c:v>47543</c:v>
                </c:pt>
                <c:pt idx="243">
                  <c:v>47574</c:v>
                </c:pt>
                <c:pt idx="244">
                  <c:v>47604</c:v>
                </c:pt>
                <c:pt idx="245">
                  <c:v>47635</c:v>
                </c:pt>
                <c:pt idx="246">
                  <c:v>47665</c:v>
                </c:pt>
                <c:pt idx="247">
                  <c:v>47696</c:v>
                </c:pt>
                <c:pt idx="248">
                  <c:v>47727</c:v>
                </c:pt>
                <c:pt idx="249">
                  <c:v>47757</c:v>
                </c:pt>
                <c:pt idx="250">
                  <c:v>47788</c:v>
                </c:pt>
                <c:pt idx="251">
                  <c:v>47818</c:v>
                </c:pt>
              </c:numCache>
            </c:numRef>
          </c:cat>
          <c:val>
            <c:numRef>
              <c:f>'2008 IRP TO 2010 IRP'!$P$4:$P$255</c:f>
            </c:numRef>
          </c:val>
        </c:ser>
        <c:ser>
          <c:idx val="3"/>
          <c:order val="3"/>
          <c:tx>
            <c:strRef>
              <c:f>'2008 IRP TO 2010 IRP'!$Q$3</c:f>
              <c:strCache>
                <c:ptCount val="1"/>
                <c:pt idx="0">
                  <c:v>SUMAS CASCADE FORECAST PRICE 02/28/2011</c:v>
                </c:pt>
              </c:strCache>
            </c:strRef>
          </c:tx>
          <c:cat>
            <c:numRef>
              <c:f>'2008 IRP TO 2010 IRP'!$M$4:$M$255</c:f>
              <c:numCache>
                <c:formatCode>[$-409]mmm\-yy;@</c:formatCode>
                <c:ptCount val="25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  <c:pt idx="192">
                  <c:v>46023</c:v>
                </c:pt>
                <c:pt idx="193">
                  <c:v>46054</c:v>
                </c:pt>
                <c:pt idx="194">
                  <c:v>46082</c:v>
                </c:pt>
                <c:pt idx="195">
                  <c:v>46113</c:v>
                </c:pt>
                <c:pt idx="196">
                  <c:v>46143</c:v>
                </c:pt>
                <c:pt idx="197">
                  <c:v>46174</c:v>
                </c:pt>
                <c:pt idx="198">
                  <c:v>46204</c:v>
                </c:pt>
                <c:pt idx="199">
                  <c:v>46235</c:v>
                </c:pt>
                <c:pt idx="200">
                  <c:v>46266</c:v>
                </c:pt>
                <c:pt idx="201">
                  <c:v>46296</c:v>
                </c:pt>
                <c:pt idx="202">
                  <c:v>46327</c:v>
                </c:pt>
                <c:pt idx="203">
                  <c:v>46357</c:v>
                </c:pt>
                <c:pt idx="204">
                  <c:v>46388</c:v>
                </c:pt>
                <c:pt idx="205">
                  <c:v>46419</c:v>
                </c:pt>
                <c:pt idx="206">
                  <c:v>46447</c:v>
                </c:pt>
                <c:pt idx="207">
                  <c:v>46478</c:v>
                </c:pt>
                <c:pt idx="208">
                  <c:v>46508</c:v>
                </c:pt>
                <c:pt idx="209">
                  <c:v>46539</c:v>
                </c:pt>
                <c:pt idx="210">
                  <c:v>46569</c:v>
                </c:pt>
                <c:pt idx="211">
                  <c:v>46600</c:v>
                </c:pt>
                <c:pt idx="212">
                  <c:v>46631</c:v>
                </c:pt>
                <c:pt idx="213">
                  <c:v>46661</c:v>
                </c:pt>
                <c:pt idx="214">
                  <c:v>46692</c:v>
                </c:pt>
                <c:pt idx="215">
                  <c:v>46722</c:v>
                </c:pt>
                <c:pt idx="216">
                  <c:v>46753</c:v>
                </c:pt>
                <c:pt idx="217">
                  <c:v>46784</c:v>
                </c:pt>
                <c:pt idx="218">
                  <c:v>46813</c:v>
                </c:pt>
                <c:pt idx="219">
                  <c:v>46844</c:v>
                </c:pt>
                <c:pt idx="220">
                  <c:v>46874</c:v>
                </c:pt>
                <c:pt idx="221">
                  <c:v>46905</c:v>
                </c:pt>
                <c:pt idx="222">
                  <c:v>46935</c:v>
                </c:pt>
                <c:pt idx="223">
                  <c:v>46966</c:v>
                </c:pt>
                <c:pt idx="224">
                  <c:v>46997</c:v>
                </c:pt>
                <c:pt idx="225">
                  <c:v>47027</c:v>
                </c:pt>
                <c:pt idx="226">
                  <c:v>47058</c:v>
                </c:pt>
                <c:pt idx="227">
                  <c:v>47088</c:v>
                </c:pt>
                <c:pt idx="228">
                  <c:v>47119</c:v>
                </c:pt>
                <c:pt idx="229">
                  <c:v>47150</c:v>
                </c:pt>
                <c:pt idx="230">
                  <c:v>47178</c:v>
                </c:pt>
                <c:pt idx="231">
                  <c:v>47209</c:v>
                </c:pt>
                <c:pt idx="232">
                  <c:v>47239</c:v>
                </c:pt>
                <c:pt idx="233">
                  <c:v>47270</c:v>
                </c:pt>
                <c:pt idx="234">
                  <c:v>47300</c:v>
                </c:pt>
                <c:pt idx="235">
                  <c:v>47331</c:v>
                </c:pt>
                <c:pt idx="236">
                  <c:v>47362</c:v>
                </c:pt>
                <c:pt idx="237">
                  <c:v>47392</c:v>
                </c:pt>
                <c:pt idx="238">
                  <c:v>47423</c:v>
                </c:pt>
                <c:pt idx="239">
                  <c:v>47453</c:v>
                </c:pt>
                <c:pt idx="240">
                  <c:v>47484</c:v>
                </c:pt>
                <c:pt idx="241">
                  <c:v>47515</c:v>
                </c:pt>
                <c:pt idx="242">
                  <c:v>47543</c:v>
                </c:pt>
                <c:pt idx="243">
                  <c:v>47574</c:v>
                </c:pt>
                <c:pt idx="244">
                  <c:v>47604</c:v>
                </c:pt>
                <c:pt idx="245">
                  <c:v>47635</c:v>
                </c:pt>
                <c:pt idx="246">
                  <c:v>47665</c:v>
                </c:pt>
                <c:pt idx="247">
                  <c:v>47696</c:v>
                </c:pt>
                <c:pt idx="248">
                  <c:v>47727</c:v>
                </c:pt>
                <c:pt idx="249">
                  <c:v>47757</c:v>
                </c:pt>
                <c:pt idx="250">
                  <c:v>47788</c:v>
                </c:pt>
                <c:pt idx="251">
                  <c:v>47818</c:v>
                </c:pt>
              </c:numCache>
            </c:numRef>
          </c:cat>
          <c:val>
            <c:numRef>
              <c:f>'2008 IRP TO 2010 IRP'!$Q$4:$Q$255</c:f>
              <c:numCache>
                <c:formatCode>_("$"* #,##0.0000_);_("$"* \(#,##0.0000\);_("$"* "-"??_);_(@_)</c:formatCode>
                <c:ptCount val="252"/>
                <c:pt idx="0">
                  <c:v>6.0569603175270785</c:v>
                </c:pt>
                <c:pt idx="1">
                  <c:v>5.2664003742741317</c:v>
                </c:pt>
                <c:pt idx="2">
                  <c:v>4.6686401472859451</c:v>
                </c:pt>
                <c:pt idx="3">
                  <c:v>4.0068053173940612</c:v>
                </c:pt>
                <c:pt idx="4">
                  <c:v>4.0241102589112936</c:v>
                </c:pt>
                <c:pt idx="5">
                  <c:v>3.8869915460268212</c:v>
                </c:pt>
                <c:pt idx="6">
                  <c:v>4.1271659725435557</c:v>
                </c:pt>
                <c:pt idx="7">
                  <c:v>3.923544311682341</c:v>
                </c:pt>
                <c:pt idx="8">
                  <c:v>3.3314169925936072</c:v>
                </c:pt>
                <c:pt idx="9">
                  <c:v>3.7488064835061472</c:v>
                </c:pt>
                <c:pt idx="10">
                  <c:v>4.3475909493808915</c:v>
                </c:pt>
                <c:pt idx="11">
                  <c:v>5.0419054274907875</c:v>
                </c:pt>
                <c:pt idx="12">
                  <c:v>4.7272872802533028</c:v>
                </c:pt>
                <c:pt idx="13">
                  <c:v>4.3980990539920404</c:v>
                </c:pt>
                <c:pt idx="14">
                  <c:v>4.0538251489170225</c:v>
                </c:pt>
                <c:pt idx="15">
                  <c:v>3.8425486684798167</c:v>
                </c:pt>
                <c:pt idx="16">
                  <c:v>3.8253327131542791</c:v>
                </c:pt>
                <c:pt idx="17">
                  <c:v>3.7509734443752518</c:v>
                </c:pt>
                <c:pt idx="18">
                  <c:v>3.871257605231623</c:v>
                </c:pt>
                <c:pt idx="19">
                  <c:v>3.9149065647549297</c:v>
                </c:pt>
                <c:pt idx="20">
                  <c:v>3.9291959474609164</c:v>
                </c:pt>
                <c:pt idx="21">
                  <c:v>4.0376579545783509</c:v>
                </c:pt>
                <c:pt idx="22">
                  <c:v>4.5092657797267321</c:v>
                </c:pt>
                <c:pt idx="23">
                  <c:v>4.6899698246354475</c:v>
                </c:pt>
                <c:pt idx="24">
                  <c:v>4.8810200960404337</c:v>
                </c:pt>
                <c:pt idx="25">
                  <c:v>4.9925320008802485</c:v>
                </c:pt>
                <c:pt idx="26">
                  <c:v>4.9400181521008388</c:v>
                </c:pt>
                <c:pt idx="27">
                  <c:v>4.4222613647562694</c:v>
                </c:pt>
                <c:pt idx="28">
                  <c:v>4.4949273386495285</c:v>
                </c:pt>
                <c:pt idx="29">
                  <c:v>4.6393143644618986</c:v>
                </c:pt>
                <c:pt idx="30">
                  <c:v>4.6884470309158361</c:v>
                </c:pt>
                <c:pt idx="31">
                  <c:v>4.7683596385174285</c:v>
                </c:pt>
                <c:pt idx="32">
                  <c:v>4.7435073523955849</c:v>
                </c:pt>
                <c:pt idx="33">
                  <c:v>4.7629775052358205</c:v>
                </c:pt>
                <c:pt idx="34">
                  <c:v>5.3073936060399891</c:v>
                </c:pt>
                <c:pt idx="35">
                  <c:v>5.607939175157707</c:v>
                </c:pt>
                <c:pt idx="36">
                  <c:v>5.7209170457448781</c:v>
                </c:pt>
                <c:pt idx="37">
                  <c:v>5.6185804761699254</c:v>
                </c:pt>
                <c:pt idx="38">
                  <c:v>5.5664740356296596</c:v>
                </c:pt>
                <c:pt idx="39">
                  <c:v>5.1029621412793293</c:v>
                </c:pt>
                <c:pt idx="40">
                  <c:v>5.2246033660068765</c:v>
                </c:pt>
                <c:pt idx="41">
                  <c:v>5.2406508734814485</c:v>
                </c:pt>
                <c:pt idx="42">
                  <c:v>5.3057290267068797</c:v>
                </c:pt>
                <c:pt idx="43">
                  <c:v>5.3437744763775754</c:v>
                </c:pt>
                <c:pt idx="44">
                  <c:v>5.3594319707875009</c:v>
                </c:pt>
                <c:pt idx="45">
                  <c:v>5.7846186797707695</c:v>
                </c:pt>
                <c:pt idx="46">
                  <c:v>5.979520764973512</c:v>
                </c:pt>
                <c:pt idx="47">
                  <c:v>6.1208103471719877</c:v>
                </c:pt>
                <c:pt idx="48">
                  <c:v>6.2864129732688969</c:v>
                </c:pt>
                <c:pt idx="49">
                  <c:v>6.4156223393881131</c:v>
                </c:pt>
                <c:pt idx="50">
                  <c:v>6.1802987173647423</c:v>
                </c:pt>
                <c:pt idx="51">
                  <c:v>5.7310699698270033</c:v>
                </c:pt>
                <c:pt idx="52">
                  <c:v>5.7638326210100743</c:v>
                </c:pt>
                <c:pt idx="53">
                  <c:v>5.7438837332698194</c:v>
                </c:pt>
                <c:pt idx="54">
                  <c:v>5.8499231250798536</c:v>
                </c:pt>
                <c:pt idx="55">
                  <c:v>5.7970781323461162</c:v>
                </c:pt>
                <c:pt idx="56">
                  <c:v>6.5580548748662846</c:v>
                </c:pt>
                <c:pt idx="57">
                  <c:v>6.6260524941246377</c:v>
                </c:pt>
                <c:pt idx="58">
                  <c:v>6.6750543894987464</c:v>
                </c:pt>
                <c:pt idx="59">
                  <c:v>6.4695981856104678</c:v>
                </c:pt>
                <c:pt idx="60">
                  <c:v>6.8561825976029835</c:v>
                </c:pt>
                <c:pt idx="61">
                  <c:v>6.8730839179431973</c:v>
                </c:pt>
                <c:pt idx="62">
                  <c:v>6.4176019136916889</c:v>
                </c:pt>
                <c:pt idx="63">
                  <c:v>5.8535680388346574</c:v>
                </c:pt>
                <c:pt idx="64">
                  <c:v>5.8586519109585105</c:v>
                </c:pt>
                <c:pt idx="65">
                  <c:v>5.9389470451166453</c:v>
                </c:pt>
                <c:pt idx="66">
                  <c:v>6.5193523981654344</c:v>
                </c:pt>
                <c:pt idx="67">
                  <c:v>5.9889998972128327</c:v>
                </c:pt>
                <c:pt idx="68">
                  <c:v>6.0498653370471294</c:v>
                </c:pt>
                <c:pt idx="69">
                  <c:v>6.4557482687285876</c:v>
                </c:pt>
                <c:pt idx="70">
                  <c:v>6.4007051196415699</c:v>
                </c:pt>
                <c:pt idx="71">
                  <c:v>6.6869835255888965</c:v>
                </c:pt>
                <c:pt idx="72">
                  <c:v>6.6843307512316947</c:v>
                </c:pt>
                <c:pt idx="73">
                  <c:v>6.6495661761403415</c:v>
                </c:pt>
                <c:pt idx="74">
                  <c:v>6.4599417791115785</c:v>
                </c:pt>
                <c:pt idx="75">
                  <c:v>6.1043544694362462</c:v>
                </c:pt>
                <c:pt idx="76">
                  <c:v>6.11242841577267</c:v>
                </c:pt>
                <c:pt idx="77">
                  <c:v>6.1368641324955142</c:v>
                </c:pt>
                <c:pt idx="78">
                  <c:v>6.1451462456504906</c:v>
                </c:pt>
                <c:pt idx="79">
                  <c:v>6.1788919564070968</c:v>
                </c:pt>
                <c:pt idx="80">
                  <c:v>6.0024552339924151</c:v>
                </c:pt>
                <c:pt idx="81">
                  <c:v>5.983496124887643</c:v>
                </c:pt>
                <c:pt idx="82">
                  <c:v>6.4418125396652606</c:v>
                </c:pt>
                <c:pt idx="83">
                  <c:v>6.5354849417572192</c:v>
                </c:pt>
                <c:pt idx="84">
                  <c:v>6.5142161572518917</c:v>
                </c:pt>
                <c:pt idx="85">
                  <c:v>6.5467188459530785</c:v>
                </c:pt>
                <c:pt idx="86">
                  <c:v>6.1536868615258138</c:v>
                </c:pt>
                <c:pt idx="87">
                  <c:v>5.8214388160917592</c:v>
                </c:pt>
                <c:pt idx="88">
                  <c:v>5.8108511188058145</c:v>
                </c:pt>
                <c:pt idx="89">
                  <c:v>5.756648934959534</c:v>
                </c:pt>
                <c:pt idx="90">
                  <c:v>5.7734051660830144</c:v>
                </c:pt>
                <c:pt idx="91">
                  <c:v>5.8087497597330184</c:v>
                </c:pt>
                <c:pt idx="92">
                  <c:v>5.9270260879731484</c:v>
                </c:pt>
                <c:pt idx="93">
                  <c:v>5.8866335330589168</c:v>
                </c:pt>
                <c:pt idx="94">
                  <c:v>6.3152006399999285</c:v>
                </c:pt>
                <c:pt idx="95">
                  <c:v>6.4097661833350132</c:v>
                </c:pt>
                <c:pt idx="96">
                  <c:v>6.4481667182112394</c:v>
                </c:pt>
                <c:pt idx="97">
                  <c:v>6.4797712194001909</c:v>
                </c:pt>
                <c:pt idx="98">
                  <c:v>6.3551737512751805</c:v>
                </c:pt>
                <c:pt idx="99">
                  <c:v>5.9132345044282042</c:v>
                </c:pt>
                <c:pt idx="100">
                  <c:v>5.8084679983106424</c:v>
                </c:pt>
                <c:pt idx="101">
                  <c:v>5.8499778133148332</c:v>
                </c:pt>
                <c:pt idx="102">
                  <c:v>5.8957824334004405</c:v>
                </c:pt>
                <c:pt idx="103">
                  <c:v>5.9274398751640085</c:v>
                </c:pt>
                <c:pt idx="104">
                  <c:v>6.0452451957910132</c:v>
                </c:pt>
                <c:pt idx="105">
                  <c:v>6.004485279730349</c:v>
                </c:pt>
                <c:pt idx="106">
                  <c:v>6.4348444199603332</c:v>
                </c:pt>
                <c:pt idx="107">
                  <c:v>6.775978297631303</c:v>
                </c:pt>
                <c:pt idx="108">
                  <c:v>6.3870771722171016</c:v>
                </c:pt>
                <c:pt idx="109">
                  <c:v>6.4192082003493134</c:v>
                </c:pt>
                <c:pt idx="110">
                  <c:v>6.2760974378105034</c:v>
                </c:pt>
                <c:pt idx="111">
                  <c:v>5.9516956230768914</c:v>
                </c:pt>
                <c:pt idx="112">
                  <c:v>5.9174602234985505</c:v>
                </c:pt>
                <c:pt idx="113">
                  <c:v>5.9374817251161591</c:v>
                </c:pt>
                <c:pt idx="114">
                  <c:v>5.9188887917712973</c:v>
                </c:pt>
                <c:pt idx="115">
                  <c:v>5.9119816433533536</c:v>
                </c:pt>
                <c:pt idx="116">
                  <c:v>5.9124758244200475</c:v>
                </c:pt>
                <c:pt idx="117">
                  <c:v>5.8729824381442217</c:v>
                </c:pt>
                <c:pt idx="118">
                  <c:v>6.2457204669041104</c:v>
                </c:pt>
                <c:pt idx="119">
                  <c:v>6.4752105301634915</c:v>
                </c:pt>
                <c:pt idx="120">
                  <c:v>6.3110999311872238</c:v>
                </c:pt>
                <c:pt idx="121">
                  <c:v>6.2696933621503206</c:v>
                </c:pt>
                <c:pt idx="122">
                  <c:v>6.1518383893620889</c:v>
                </c:pt>
                <c:pt idx="123">
                  <c:v>5.8883341065718895</c:v>
                </c:pt>
                <c:pt idx="124">
                  <c:v>5.8597353905260867</c:v>
                </c:pt>
                <c:pt idx="125">
                  <c:v>6.0452499048581618</c:v>
                </c:pt>
                <c:pt idx="126">
                  <c:v>5.9279602059971053</c:v>
                </c:pt>
                <c:pt idx="127">
                  <c:v>5.9238676810187316</c:v>
                </c:pt>
                <c:pt idx="128">
                  <c:v>5.8917571360311589</c:v>
                </c:pt>
                <c:pt idx="129">
                  <c:v>5.8448254329897065</c:v>
                </c:pt>
                <c:pt idx="130">
                  <c:v>6.1828744812288985</c:v>
                </c:pt>
                <c:pt idx="131">
                  <c:v>6.1996280097510734</c:v>
                </c:pt>
                <c:pt idx="132">
                  <c:v>6.2899936047228895</c:v>
                </c:pt>
                <c:pt idx="133">
                  <c:v>6.336277234327671</c:v>
                </c:pt>
                <c:pt idx="134">
                  <c:v>6.2136830870480804</c:v>
                </c:pt>
                <c:pt idx="135">
                  <c:v>5.9806467012154974</c:v>
                </c:pt>
                <c:pt idx="136">
                  <c:v>5.9686343626213763</c:v>
                </c:pt>
                <c:pt idx="137">
                  <c:v>5.9813938269443847</c:v>
                </c:pt>
                <c:pt idx="138">
                  <c:v>6.0403796643363163</c:v>
                </c:pt>
                <c:pt idx="139">
                  <c:v>6.0152339661451455</c:v>
                </c:pt>
                <c:pt idx="140">
                  <c:v>6.0519814249007844</c:v>
                </c:pt>
                <c:pt idx="141">
                  <c:v>6.0132610880315465</c:v>
                </c:pt>
                <c:pt idx="142">
                  <c:v>6.375662487767852</c:v>
                </c:pt>
                <c:pt idx="143">
                  <c:v>6.5253875262361118</c:v>
                </c:pt>
                <c:pt idx="144">
                  <c:v>6.5711449073420827</c:v>
                </c:pt>
                <c:pt idx="145">
                  <c:v>6.6038750237897741</c:v>
                </c:pt>
                <c:pt idx="146">
                  <c:v>6.4382440714669054</c:v>
                </c:pt>
                <c:pt idx="147">
                  <c:v>6.1915964649688089</c:v>
                </c:pt>
                <c:pt idx="148">
                  <c:v>6.1797995960912111</c:v>
                </c:pt>
                <c:pt idx="149">
                  <c:v>6.2145857610756039</c:v>
                </c:pt>
                <c:pt idx="150">
                  <c:v>6.2614971352101341</c:v>
                </c:pt>
                <c:pt idx="151">
                  <c:v>6.2633890539969652</c:v>
                </c:pt>
                <c:pt idx="152">
                  <c:v>6.3023812273539903</c:v>
                </c:pt>
                <c:pt idx="153">
                  <c:v>6.2967359782077503</c:v>
                </c:pt>
                <c:pt idx="154">
                  <c:v>6.6322401183277018</c:v>
                </c:pt>
                <c:pt idx="155">
                  <c:v>6.7825164743603175</c:v>
                </c:pt>
                <c:pt idx="156">
                  <c:v>6.7648641240978895</c:v>
                </c:pt>
                <c:pt idx="157">
                  <c:v>6.8080033073142294</c:v>
                </c:pt>
                <c:pt idx="158">
                  <c:v>6.4431837292490961</c:v>
                </c:pt>
                <c:pt idx="159">
                  <c:v>6.2063711641227934</c:v>
                </c:pt>
                <c:pt idx="160">
                  <c:v>6.1367122734577153</c:v>
                </c:pt>
                <c:pt idx="161">
                  <c:v>6.1294449351089009</c:v>
                </c:pt>
                <c:pt idx="162">
                  <c:v>6.1770649498220918</c:v>
                </c:pt>
                <c:pt idx="163">
                  <c:v>6.2075461033760497</c:v>
                </c:pt>
                <c:pt idx="164">
                  <c:v>6.1329293383552068</c:v>
                </c:pt>
                <c:pt idx="165">
                  <c:v>6.1808363795701071</c:v>
                </c:pt>
                <c:pt idx="166">
                  <c:v>6.5531672716623737</c:v>
                </c:pt>
                <c:pt idx="167">
                  <c:v>6.6746894766936515</c:v>
                </c:pt>
                <c:pt idx="168">
                  <c:v>6.6035255527615382</c:v>
                </c:pt>
                <c:pt idx="169">
                  <c:v>6.6044176236448875</c:v>
                </c:pt>
                <c:pt idx="170">
                  <c:v>6.5421758969660049</c:v>
                </c:pt>
                <c:pt idx="171">
                  <c:v>6.3204689013507585</c:v>
                </c:pt>
                <c:pt idx="172">
                  <c:v>6.3107767437690203</c:v>
                </c:pt>
                <c:pt idx="173">
                  <c:v>6.3403648065506975</c:v>
                </c:pt>
                <c:pt idx="174">
                  <c:v>6.3934404762742654</c:v>
                </c:pt>
                <c:pt idx="175">
                  <c:v>6.436318722737532</c:v>
                </c:pt>
                <c:pt idx="176">
                  <c:v>6.4283708228708525</c:v>
                </c:pt>
                <c:pt idx="177">
                  <c:v>6.4442113072294278</c:v>
                </c:pt>
                <c:pt idx="178">
                  <c:v>6.7348552920824467</c:v>
                </c:pt>
                <c:pt idx="179">
                  <c:v>6.7966702677856468</c:v>
                </c:pt>
                <c:pt idx="180">
                  <c:v>6.8206884617001551</c:v>
                </c:pt>
                <c:pt idx="181">
                  <c:v>6.8430677969735791</c:v>
                </c:pt>
                <c:pt idx="182">
                  <c:v>6.5310021818854924</c:v>
                </c:pt>
                <c:pt idx="183">
                  <c:v>6.3074198882581625</c:v>
                </c:pt>
                <c:pt idx="184">
                  <c:v>6.2954749968326453</c:v>
                </c:pt>
                <c:pt idx="185">
                  <c:v>6.2686955546562375</c:v>
                </c:pt>
                <c:pt idx="186">
                  <c:v>6.3444180833465085</c:v>
                </c:pt>
                <c:pt idx="187">
                  <c:v>6.3863246115639294</c:v>
                </c:pt>
                <c:pt idx="188">
                  <c:v>6.3731249913745804</c:v>
                </c:pt>
                <c:pt idx="189">
                  <c:v>6.2897568521471738</c:v>
                </c:pt>
                <c:pt idx="190">
                  <c:v>6.6586667537146598</c:v>
                </c:pt>
                <c:pt idx="191">
                  <c:v>6.7875421297065053</c:v>
                </c:pt>
                <c:pt idx="192">
                  <c:v>6.8067206629414212</c:v>
                </c:pt>
                <c:pt idx="193">
                  <c:v>6.8406688774605637</c:v>
                </c:pt>
                <c:pt idx="194">
                  <c:v>6.2654570374148761</c:v>
                </c:pt>
                <c:pt idx="195">
                  <c:v>5.9489767413310339</c:v>
                </c:pt>
                <c:pt idx="196">
                  <c:v>5.9455786018648409</c:v>
                </c:pt>
                <c:pt idx="197">
                  <c:v>5.9537092672683976</c:v>
                </c:pt>
                <c:pt idx="198">
                  <c:v>6.000119747016246</c:v>
                </c:pt>
                <c:pt idx="199">
                  <c:v>6.0221588623855835</c:v>
                </c:pt>
                <c:pt idx="200">
                  <c:v>5.9485347318290565</c:v>
                </c:pt>
                <c:pt idx="201">
                  <c:v>5.8721021379574889</c:v>
                </c:pt>
                <c:pt idx="202">
                  <c:v>5.8945364736256343</c:v>
                </c:pt>
                <c:pt idx="203">
                  <c:v>5.9211225766713405</c:v>
                </c:pt>
                <c:pt idx="204">
                  <c:v>5.8313586831287898</c:v>
                </c:pt>
                <c:pt idx="205">
                  <c:v>5.8790197898246639</c:v>
                </c:pt>
                <c:pt idx="206">
                  <c:v>5.628904220455091</c:v>
                </c:pt>
                <c:pt idx="207">
                  <c:v>5.3206487578554746</c:v>
                </c:pt>
                <c:pt idx="208">
                  <c:v>5.3142320484403456</c:v>
                </c:pt>
                <c:pt idx="209">
                  <c:v>5.3560045594592962</c:v>
                </c:pt>
                <c:pt idx="210">
                  <c:v>5.3891481206739584</c:v>
                </c:pt>
                <c:pt idx="211">
                  <c:v>5.4116601452746229</c:v>
                </c:pt>
                <c:pt idx="212">
                  <c:v>5.4596987249575388</c:v>
                </c:pt>
                <c:pt idx="213">
                  <c:v>5.4723756436117084</c:v>
                </c:pt>
                <c:pt idx="214">
                  <c:v>6.0061554630186382</c:v>
                </c:pt>
                <c:pt idx="215">
                  <c:v>6.2154902617660293</c:v>
                </c:pt>
                <c:pt idx="216">
                  <c:v>6.2086918157775273</c:v>
                </c:pt>
                <c:pt idx="217">
                  <c:v>6.2433730034102428</c:v>
                </c:pt>
                <c:pt idx="218">
                  <c:v>5.995099372383752</c:v>
                </c:pt>
                <c:pt idx="219">
                  <c:v>5.7519932621633387</c:v>
                </c:pt>
                <c:pt idx="220">
                  <c:v>5.6953441464765993</c:v>
                </c:pt>
                <c:pt idx="221">
                  <c:v>5.7467738585071624</c:v>
                </c:pt>
                <c:pt idx="222">
                  <c:v>5.7882795794411734</c:v>
                </c:pt>
                <c:pt idx="223">
                  <c:v>5.8253840465396687</c:v>
                </c:pt>
                <c:pt idx="224">
                  <c:v>5.8634371267948291</c:v>
                </c:pt>
                <c:pt idx="225">
                  <c:v>5.8779977287290208</c:v>
                </c:pt>
                <c:pt idx="226">
                  <c:v>6.252817579988255</c:v>
                </c:pt>
                <c:pt idx="227">
                  <c:v>6.4256730067689896</c:v>
                </c:pt>
                <c:pt idx="228">
                  <c:v>6.4623440420240499</c:v>
                </c:pt>
                <c:pt idx="229">
                  <c:v>6.5005643158586315</c:v>
                </c:pt>
                <c:pt idx="230">
                  <c:v>6.2058606294683418</c:v>
                </c:pt>
                <c:pt idx="231">
                  <c:v>5.9351142326958355</c:v>
                </c:pt>
                <c:pt idx="232">
                  <c:v>5.8853757000300178</c:v>
                </c:pt>
                <c:pt idx="233">
                  <c:v>5.9166370483998509</c:v>
                </c:pt>
                <c:pt idx="234">
                  <c:v>5.9625408184403206</c:v>
                </c:pt>
                <c:pt idx="235">
                  <c:v>6.0025382068676478</c:v>
                </c:pt>
                <c:pt idx="236">
                  <c:v>6.0147031170594349</c:v>
                </c:pt>
                <c:pt idx="237">
                  <c:v>6.0149315221523469</c:v>
                </c:pt>
                <c:pt idx="238">
                  <c:v>6.3817567141701694</c:v>
                </c:pt>
                <c:pt idx="239">
                  <c:v>6.6332437012344529</c:v>
                </c:pt>
                <c:pt idx="240">
                  <c:v>6.6333634375442632</c:v>
                </c:pt>
                <c:pt idx="241">
                  <c:v>6.6729134791730065</c:v>
                </c:pt>
                <c:pt idx="242">
                  <c:v>6.3486873478405066</c:v>
                </c:pt>
                <c:pt idx="243">
                  <c:v>6.0654140759837141</c:v>
                </c:pt>
                <c:pt idx="244">
                  <c:v>6.0247748909539593</c:v>
                </c:pt>
                <c:pt idx="245">
                  <c:v>6.0849127446422555</c:v>
                </c:pt>
                <c:pt idx="246">
                  <c:v>6.131126479232929</c:v>
                </c:pt>
                <c:pt idx="247">
                  <c:v>6.1085365408838284</c:v>
                </c:pt>
                <c:pt idx="248">
                  <c:v>6.1354776361487655</c:v>
                </c:pt>
                <c:pt idx="249">
                  <c:v>6.1454880314330271</c:v>
                </c:pt>
                <c:pt idx="250">
                  <c:v>6.5245201539102284</c:v>
                </c:pt>
                <c:pt idx="251">
                  <c:v>6.62737217304106</c:v>
                </c:pt>
              </c:numCache>
            </c:numRef>
          </c:val>
        </c:ser>
        <c:ser>
          <c:idx val="4"/>
          <c:order val="4"/>
          <c:tx>
            <c:strRef>
              <c:f>'2008 IRP TO 2010 IRP'!$R$3</c:f>
              <c:strCache>
                <c:ptCount val="1"/>
                <c:pt idx="0">
                  <c:v>CASCADE FORECAST PRICE 4/19/2010</c:v>
                </c:pt>
              </c:strCache>
            </c:strRef>
          </c:tx>
          <c:marker>
            <c:symbol val="none"/>
          </c:marker>
          <c:cat>
            <c:numRef>
              <c:f>'2008 IRP TO 2010 IRP'!$M$4:$M$255</c:f>
              <c:numCache>
                <c:formatCode>[$-409]mmm\-yy;@</c:formatCode>
                <c:ptCount val="25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  <c:pt idx="192">
                  <c:v>46023</c:v>
                </c:pt>
                <c:pt idx="193">
                  <c:v>46054</c:v>
                </c:pt>
                <c:pt idx="194">
                  <c:v>46082</c:v>
                </c:pt>
                <c:pt idx="195">
                  <c:v>46113</c:v>
                </c:pt>
                <c:pt idx="196">
                  <c:v>46143</c:v>
                </c:pt>
                <c:pt idx="197">
                  <c:v>46174</c:v>
                </c:pt>
                <c:pt idx="198">
                  <c:v>46204</c:v>
                </c:pt>
                <c:pt idx="199">
                  <c:v>46235</c:v>
                </c:pt>
                <c:pt idx="200">
                  <c:v>46266</c:v>
                </c:pt>
                <c:pt idx="201">
                  <c:v>46296</c:v>
                </c:pt>
                <c:pt idx="202">
                  <c:v>46327</c:v>
                </c:pt>
                <c:pt idx="203">
                  <c:v>46357</c:v>
                </c:pt>
                <c:pt idx="204">
                  <c:v>46388</c:v>
                </c:pt>
                <c:pt idx="205">
                  <c:v>46419</c:v>
                </c:pt>
                <c:pt idx="206">
                  <c:v>46447</c:v>
                </c:pt>
                <c:pt idx="207">
                  <c:v>46478</c:v>
                </c:pt>
                <c:pt idx="208">
                  <c:v>46508</c:v>
                </c:pt>
                <c:pt idx="209">
                  <c:v>46539</c:v>
                </c:pt>
                <c:pt idx="210">
                  <c:v>46569</c:v>
                </c:pt>
                <c:pt idx="211">
                  <c:v>46600</c:v>
                </c:pt>
                <c:pt idx="212">
                  <c:v>46631</c:v>
                </c:pt>
                <c:pt idx="213">
                  <c:v>46661</c:v>
                </c:pt>
                <c:pt idx="214">
                  <c:v>46692</c:v>
                </c:pt>
                <c:pt idx="215">
                  <c:v>46722</c:v>
                </c:pt>
                <c:pt idx="216">
                  <c:v>46753</c:v>
                </c:pt>
                <c:pt idx="217">
                  <c:v>46784</c:v>
                </c:pt>
                <c:pt idx="218">
                  <c:v>46813</c:v>
                </c:pt>
                <c:pt idx="219">
                  <c:v>46844</c:v>
                </c:pt>
                <c:pt idx="220">
                  <c:v>46874</c:v>
                </c:pt>
                <c:pt idx="221">
                  <c:v>46905</c:v>
                </c:pt>
                <c:pt idx="222">
                  <c:v>46935</c:v>
                </c:pt>
                <c:pt idx="223">
                  <c:v>46966</c:v>
                </c:pt>
                <c:pt idx="224">
                  <c:v>46997</c:v>
                </c:pt>
                <c:pt idx="225">
                  <c:v>47027</c:v>
                </c:pt>
                <c:pt idx="226">
                  <c:v>47058</c:v>
                </c:pt>
                <c:pt idx="227">
                  <c:v>47088</c:v>
                </c:pt>
                <c:pt idx="228">
                  <c:v>47119</c:v>
                </c:pt>
                <c:pt idx="229">
                  <c:v>47150</c:v>
                </c:pt>
                <c:pt idx="230">
                  <c:v>47178</c:v>
                </c:pt>
                <c:pt idx="231">
                  <c:v>47209</c:v>
                </c:pt>
                <c:pt idx="232">
                  <c:v>47239</c:v>
                </c:pt>
                <c:pt idx="233">
                  <c:v>47270</c:v>
                </c:pt>
                <c:pt idx="234">
                  <c:v>47300</c:v>
                </c:pt>
                <c:pt idx="235">
                  <c:v>47331</c:v>
                </c:pt>
                <c:pt idx="236">
                  <c:v>47362</c:v>
                </c:pt>
                <c:pt idx="237">
                  <c:v>47392</c:v>
                </c:pt>
                <c:pt idx="238">
                  <c:v>47423</c:v>
                </c:pt>
                <c:pt idx="239">
                  <c:v>47453</c:v>
                </c:pt>
                <c:pt idx="240">
                  <c:v>47484</c:v>
                </c:pt>
                <c:pt idx="241">
                  <c:v>47515</c:v>
                </c:pt>
                <c:pt idx="242">
                  <c:v>47543</c:v>
                </c:pt>
                <c:pt idx="243">
                  <c:v>47574</c:v>
                </c:pt>
                <c:pt idx="244">
                  <c:v>47604</c:v>
                </c:pt>
                <c:pt idx="245">
                  <c:v>47635</c:v>
                </c:pt>
                <c:pt idx="246">
                  <c:v>47665</c:v>
                </c:pt>
                <c:pt idx="247">
                  <c:v>47696</c:v>
                </c:pt>
                <c:pt idx="248">
                  <c:v>47727</c:v>
                </c:pt>
                <c:pt idx="249">
                  <c:v>47757</c:v>
                </c:pt>
                <c:pt idx="250">
                  <c:v>47788</c:v>
                </c:pt>
                <c:pt idx="251">
                  <c:v>47818</c:v>
                </c:pt>
              </c:numCache>
            </c:numRef>
          </c:cat>
          <c:val>
            <c:numRef>
              <c:f>'2008 IRP TO 2010 IRP'!$R$4:$R$255</c:f>
              <c:numCache>
                <c:formatCode>General</c:formatCode>
                <c:ptCount val="252"/>
                <c:pt idx="0">
                  <c:v>5.723414963858187</c:v>
                </c:pt>
                <c:pt idx="1">
                  <c:v>5.1232195591670884</c:v>
                </c:pt>
                <c:pt idx="2">
                  <c:v>4.6540011779314696</c:v>
                </c:pt>
                <c:pt idx="3">
                  <c:v>4.1348457321973306</c:v>
                </c:pt>
                <c:pt idx="4">
                  <c:v>3.9670222096280359</c:v>
                </c:pt>
                <c:pt idx="5">
                  <c:v>4.0144135973121449</c:v>
                </c:pt>
                <c:pt idx="6">
                  <c:v>4.0889704651654295</c:v>
                </c:pt>
                <c:pt idx="7">
                  <c:v>4.166418210807012</c:v>
                </c:pt>
                <c:pt idx="8">
                  <c:v>4.1935119683087319</c:v>
                </c:pt>
                <c:pt idx="9">
                  <c:v>4.4072945693437466</c:v>
                </c:pt>
                <c:pt idx="10">
                  <c:v>4.9141856495663419</c:v>
                </c:pt>
                <c:pt idx="11">
                  <c:v>5.3544893096391526</c:v>
                </c:pt>
                <c:pt idx="12">
                  <c:v>5.237746343225945</c:v>
                </c:pt>
                <c:pt idx="13">
                  <c:v>5.2350535058693524</c:v>
                </c:pt>
                <c:pt idx="14">
                  <c:v>4.9266271155088122</c:v>
                </c:pt>
                <c:pt idx="15">
                  <c:v>4.7423165489398054</c:v>
                </c:pt>
                <c:pt idx="16">
                  <c:v>4.7790796156867863</c:v>
                </c:pt>
                <c:pt idx="17">
                  <c:v>4.8601572417497607</c:v>
                </c:pt>
                <c:pt idx="18">
                  <c:v>4.9635637598771574</c:v>
                </c:pt>
                <c:pt idx="19">
                  <c:v>5.0169405353211793</c:v>
                </c:pt>
                <c:pt idx="20">
                  <c:v>5.0092323542960324</c:v>
                </c:pt>
                <c:pt idx="21">
                  <c:v>5.0929638373613377</c:v>
                </c:pt>
                <c:pt idx="22">
                  <c:v>5.6413898067393866</c:v>
                </c:pt>
                <c:pt idx="23">
                  <c:v>5.8586692909541123</c:v>
                </c:pt>
                <c:pt idx="24">
                  <c:v>6.0870374810694567</c:v>
                </c:pt>
                <c:pt idx="25">
                  <c:v>6.0654194020704955</c:v>
                </c:pt>
                <c:pt idx="26">
                  <c:v>5.9744242748832956</c:v>
                </c:pt>
                <c:pt idx="27">
                  <c:v>5.4377186811628748</c:v>
                </c:pt>
                <c:pt idx="28">
                  <c:v>5.4548516757392695</c:v>
                </c:pt>
                <c:pt idx="29">
                  <c:v>5.4952865306810557</c:v>
                </c:pt>
                <c:pt idx="30">
                  <c:v>5.5479444526971093</c:v>
                </c:pt>
                <c:pt idx="31">
                  <c:v>5.5957099592397395</c:v>
                </c:pt>
                <c:pt idx="32">
                  <c:v>5.6402765817412819</c:v>
                </c:pt>
                <c:pt idx="33">
                  <c:v>5.7598266136244733</c:v>
                </c:pt>
                <c:pt idx="34">
                  <c:v>6.4451205201564346</c:v>
                </c:pt>
                <c:pt idx="35">
                  <c:v>6.5724156703147099</c:v>
                </c:pt>
                <c:pt idx="36">
                  <c:v>6.6754254477568455</c:v>
                </c:pt>
                <c:pt idx="37">
                  <c:v>6.6796459758044362</c:v>
                </c:pt>
                <c:pt idx="38">
                  <c:v>6.5544694837240041</c:v>
                </c:pt>
                <c:pt idx="39">
                  <c:v>6.0553903202432497</c:v>
                </c:pt>
                <c:pt idx="40">
                  <c:v>5.9938406790197636</c:v>
                </c:pt>
                <c:pt idx="41">
                  <c:v>6.0332611819232289</c:v>
                </c:pt>
                <c:pt idx="42">
                  <c:v>6.0898308694552465</c:v>
                </c:pt>
                <c:pt idx="43">
                  <c:v>6.1372429474375485</c:v>
                </c:pt>
                <c:pt idx="44">
                  <c:v>6.1908262920562445</c:v>
                </c:pt>
                <c:pt idx="45">
                  <c:v>6.2952658673006336</c:v>
                </c:pt>
                <c:pt idx="46">
                  <c:v>6.8100267660926956</c:v>
                </c:pt>
                <c:pt idx="47">
                  <c:v>6.9161417646619423</c:v>
                </c:pt>
                <c:pt idx="48">
                  <c:v>6.8967932725715384</c:v>
                </c:pt>
                <c:pt idx="49">
                  <c:v>6.8719858201832364</c:v>
                </c:pt>
                <c:pt idx="50">
                  <c:v>6.4986789083740488</c:v>
                </c:pt>
                <c:pt idx="51">
                  <c:v>6.3348334882190214</c:v>
                </c:pt>
                <c:pt idx="52">
                  <c:v>6.2218742443839945</c:v>
                </c:pt>
                <c:pt idx="53">
                  <c:v>6.2423226226195316</c:v>
                </c:pt>
                <c:pt idx="54">
                  <c:v>6.2789681217403208</c:v>
                </c:pt>
                <c:pt idx="55">
                  <c:v>6.3269632608059849</c:v>
                </c:pt>
                <c:pt idx="56">
                  <c:v>6.410424571815974</c:v>
                </c:pt>
                <c:pt idx="57">
                  <c:v>6.5083000592028784</c:v>
                </c:pt>
                <c:pt idx="58">
                  <c:v>6.7513274994000758</c:v>
                </c:pt>
                <c:pt idx="59">
                  <c:v>6.8649239933636599</c:v>
                </c:pt>
                <c:pt idx="60">
                  <c:v>6.9687726401998624</c:v>
                </c:pt>
                <c:pt idx="61">
                  <c:v>6.8659865317617053</c:v>
                </c:pt>
                <c:pt idx="62">
                  <c:v>6.2676007723661806</c:v>
                </c:pt>
                <c:pt idx="63">
                  <c:v>6.1184349370231743</c:v>
                </c:pt>
                <c:pt idx="64">
                  <c:v>6.0261276719702463</c:v>
                </c:pt>
                <c:pt idx="65">
                  <c:v>6.0445744708584925</c:v>
                </c:pt>
                <c:pt idx="66">
                  <c:v>6.0843033041715646</c:v>
                </c:pt>
                <c:pt idx="67">
                  <c:v>6.1211013062282849</c:v>
                </c:pt>
                <c:pt idx="68">
                  <c:v>6.1996413586678774</c:v>
                </c:pt>
                <c:pt idx="69">
                  <c:v>6.2999884431059394</c:v>
                </c:pt>
                <c:pt idx="70">
                  <c:v>6.5148238094714115</c:v>
                </c:pt>
                <c:pt idx="71">
                  <c:v>6.5726068779827642</c:v>
                </c:pt>
                <c:pt idx="72">
                  <c:v>6.6523674411392708</c:v>
                </c:pt>
                <c:pt idx="73">
                  <c:v>6.4273077522895488</c:v>
                </c:pt>
                <c:pt idx="74">
                  <c:v>6.1671668853901753</c:v>
                </c:pt>
                <c:pt idx="75">
                  <c:v>6.1028313329890045</c:v>
                </c:pt>
                <c:pt idx="76">
                  <c:v>5.9904406204071154</c:v>
                </c:pt>
                <c:pt idx="77">
                  <c:v>6.0274762572356453</c:v>
                </c:pt>
                <c:pt idx="78">
                  <c:v>6.0714490761749094</c:v>
                </c:pt>
                <c:pt idx="79">
                  <c:v>6.115986600459892</c:v>
                </c:pt>
                <c:pt idx="80">
                  <c:v>6.1857825754835956</c:v>
                </c:pt>
                <c:pt idx="81">
                  <c:v>6.3034048172335915</c:v>
                </c:pt>
                <c:pt idx="82">
                  <c:v>6.5389076980845724</c:v>
                </c:pt>
                <c:pt idx="83">
                  <c:v>6.5877599462835166</c:v>
                </c:pt>
                <c:pt idx="84">
                  <c:v>6.6379968540507708</c:v>
                </c:pt>
                <c:pt idx="85">
                  <c:v>6.6472710218686144</c:v>
                </c:pt>
                <c:pt idx="86">
                  <c:v>6.3642772143600315</c:v>
                </c:pt>
                <c:pt idx="87">
                  <c:v>6.3486345097534818</c:v>
                </c:pt>
                <c:pt idx="88">
                  <c:v>6.2436117837997829</c:v>
                </c:pt>
                <c:pt idx="89">
                  <c:v>6.2687670791298089</c:v>
                </c:pt>
                <c:pt idx="90">
                  <c:v>6.3131094152256084</c:v>
                </c:pt>
                <c:pt idx="91">
                  <c:v>6.3442759956931347</c:v>
                </c:pt>
                <c:pt idx="92">
                  <c:v>6.4107422203155284</c:v>
                </c:pt>
                <c:pt idx="93">
                  <c:v>6.5686909695976885</c:v>
                </c:pt>
                <c:pt idx="94">
                  <c:v>6.8033300898553906</c:v>
                </c:pt>
                <c:pt idx="95">
                  <c:v>6.8538708026632227</c:v>
                </c:pt>
                <c:pt idx="96">
                  <c:v>6.9032263600476487</c:v>
                </c:pt>
                <c:pt idx="97">
                  <c:v>6.8670368809525026</c:v>
                </c:pt>
                <c:pt idx="98">
                  <c:v>6.5372025105217819</c:v>
                </c:pt>
                <c:pt idx="99">
                  <c:v>6.5059793525225835</c:v>
                </c:pt>
                <c:pt idx="100">
                  <c:v>6.3776755135070555</c:v>
                </c:pt>
                <c:pt idx="101">
                  <c:v>6.3338485337038106</c:v>
                </c:pt>
                <c:pt idx="102">
                  <c:v>6.3743629887741378</c:v>
                </c:pt>
                <c:pt idx="103">
                  <c:v>6.4141853934366875</c:v>
                </c:pt>
                <c:pt idx="104">
                  <c:v>6.5685536447736093</c:v>
                </c:pt>
                <c:pt idx="105">
                  <c:v>6.7222922717341884</c:v>
                </c:pt>
                <c:pt idx="106">
                  <c:v>6.9973058467949842</c:v>
                </c:pt>
                <c:pt idx="107">
                  <c:v>7.0489674110349032</c:v>
                </c:pt>
                <c:pt idx="108">
                  <c:v>6.6799806892221953</c:v>
                </c:pt>
                <c:pt idx="109">
                  <c:v>6.6117930760956085</c:v>
                </c:pt>
                <c:pt idx="110">
                  <c:v>6.3432376178375272</c:v>
                </c:pt>
                <c:pt idx="111">
                  <c:v>6.2765126337813379</c:v>
                </c:pt>
                <c:pt idx="112">
                  <c:v>6.06555446328609</c:v>
                </c:pt>
                <c:pt idx="113">
                  <c:v>6.0907988541235722</c:v>
                </c:pt>
                <c:pt idx="114">
                  <c:v>6.1327814551378115</c:v>
                </c:pt>
                <c:pt idx="115">
                  <c:v>6.1666644896650231</c:v>
                </c:pt>
                <c:pt idx="116">
                  <c:v>6.2059082699451906</c:v>
                </c:pt>
                <c:pt idx="117">
                  <c:v>6.362605093860906</c:v>
                </c:pt>
                <c:pt idx="118">
                  <c:v>6.5702176585880094</c:v>
                </c:pt>
                <c:pt idx="119">
                  <c:v>6.6201967284445749</c:v>
                </c:pt>
                <c:pt idx="120">
                  <c:v>6.4123895103987607</c:v>
                </c:pt>
                <c:pt idx="121">
                  <c:v>6.3859764594799655</c:v>
                </c:pt>
                <c:pt idx="122">
                  <c:v>6.2095932799427294</c:v>
                </c:pt>
                <c:pt idx="123">
                  <c:v>6.1682839961000875</c:v>
                </c:pt>
                <c:pt idx="124">
                  <c:v>6.0243229753364478</c:v>
                </c:pt>
                <c:pt idx="125">
                  <c:v>6.033154643747304</c:v>
                </c:pt>
                <c:pt idx="126">
                  <c:v>6.0669556879103865</c:v>
                </c:pt>
                <c:pt idx="127">
                  <c:v>6.0885302948321094</c:v>
                </c:pt>
                <c:pt idx="128">
                  <c:v>6.1784922125462378</c:v>
                </c:pt>
                <c:pt idx="129">
                  <c:v>6.3299509245559866</c:v>
                </c:pt>
                <c:pt idx="130">
                  <c:v>6.6094976513025774</c:v>
                </c:pt>
                <c:pt idx="131">
                  <c:v>6.6619753601415646</c:v>
                </c:pt>
                <c:pt idx="132">
                  <c:v>6.7091223253367094</c:v>
                </c:pt>
                <c:pt idx="133">
                  <c:v>6.7435967606285105</c:v>
                </c:pt>
                <c:pt idx="134">
                  <c:v>6.5688950234540968</c:v>
                </c:pt>
                <c:pt idx="135">
                  <c:v>6.5335052240698701</c:v>
                </c:pt>
                <c:pt idx="136">
                  <c:v>6.4169927541489695</c:v>
                </c:pt>
                <c:pt idx="137">
                  <c:v>6.4559934692210321</c:v>
                </c:pt>
                <c:pt idx="138">
                  <c:v>6.4971617369697707</c:v>
                </c:pt>
                <c:pt idx="139">
                  <c:v>6.5212552269454038</c:v>
                </c:pt>
                <c:pt idx="140">
                  <c:v>6.5824833123765769</c:v>
                </c:pt>
                <c:pt idx="141">
                  <c:v>6.7052313353230728</c:v>
                </c:pt>
                <c:pt idx="142">
                  <c:v>7.0119692734074315</c:v>
                </c:pt>
                <c:pt idx="143">
                  <c:v>7.0668689550497481</c:v>
                </c:pt>
                <c:pt idx="144">
                  <c:v>7.0580200947591809</c:v>
                </c:pt>
                <c:pt idx="145">
                  <c:v>7.1054606479101015</c:v>
                </c:pt>
                <c:pt idx="146">
                  <c:v>6.8700532781970507</c:v>
                </c:pt>
                <c:pt idx="147">
                  <c:v>6.8922832145857376</c:v>
                </c:pt>
                <c:pt idx="148">
                  <c:v>6.760636073480633</c:v>
                </c:pt>
                <c:pt idx="149">
                  <c:v>6.8219447562636066</c:v>
                </c:pt>
                <c:pt idx="150">
                  <c:v>6.8782491902784342</c:v>
                </c:pt>
                <c:pt idx="151">
                  <c:v>6.91647861158601</c:v>
                </c:pt>
                <c:pt idx="152">
                  <c:v>6.9792936204614255</c:v>
                </c:pt>
                <c:pt idx="153">
                  <c:v>7.0781560406858715</c:v>
                </c:pt>
                <c:pt idx="154">
                  <c:v>7.3285693110500079</c:v>
                </c:pt>
                <c:pt idx="155">
                  <c:v>7.3858325219240495</c:v>
                </c:pt>
                <c:pt idx="156">
                  <c:v>7.2769555730207154</c:v>
                </c:pt>
                <c:pt idx="157">
                  <c:v>7.3042093975676083</c:v>
                </c:pt>
                <c:pt idx="158">
                  <c:v>6.4282117710296971</c:v>
                </c:pt>
                <c:pt idx="159">
                  <c:v>6.2423296922243807</c:v>
                </c:pt>
                <c:pt idx="160">
                  <c:v>6.1503008051040737</c:v>
                </c:pt>
                <c:pt idx="161">
                  <c:v>5.9816134339508888</c:v>
                </c:pt>
                <c:pt idx="162">
                  <c:v>5.9810306840692791</c:v>
                </c:pt>
                <c:pt idx="163">
                  <c:v>5.6269889105588256</c:v>
                </c:pt>
                <c:pt idx="164">
                  <c:v>5.6866169550660475</c:v>
                </c:pt>
                <c:pt idx="165">
                  <c:v>5.762266040134663</c:v>
                </c:pt>
                <c:pt idx="166">
                  <c:v>6.0265345651606808</c:v>
                </c:pt>
                <c:pt idx="167">
                  <c:v>6.0593131393601736</c:v>
                </c:pt>
                <c:pt idx="168">
                  <c:v>6.0730885591438684</c:v>
                </c:pt>
                <c:pt idx="169">
                  <c:v>6.0986811989536296</c:v>
                </c:pt>
                <c:pt idx="170">
                  <c:v>5.6379816640116243</c:v>
                </c:pt>
                <c:pt idx="171">
                  <c:v>5.5690217524185321</c:v>
                </c:pt>
                <c:pt idx="172">
                  <c:v>5.362036893631954</c:v>
                </c:pt>
                <c:pt idx="173">
                  <c:v>5.310263010343089</c:v>
                </c:pt>
                <c:pt idx="174">
                  <c:v>5.3423930180004451</c:v>
                </c:pt>
                <c:pt idx="175">
                  <c:v>5.3760650429858394</c:v>
                </c:pt>
                <c:pt idx="176">
                  <c:v>5.4451499900358913</c:v>
                </c:pt>
                <c:pt idx="177">
                  <c:v>5.8014535176737425</c:v>
                </c:pt>
                <c:pt idx="178">
                  <c:v>6.1950707462823926</c:v>
                </c:pt>
                <c:pt idx="179">
                  <c:v>6.2286460740167335</c:v>
                </c:pt>
                <c:pt idx="180">
                  <c:v>6.26542289297279</c:v>
                </c:pt>
                <c:pt idx="181">
                  <c:v>6.3006268706456048</c:v>
                </c:pt>
                <c:pt idx="182">
                  <c:v>5.897874456743847</c:v>
                </c:pt>
                <c:pt idx="183">
                  <c:v>5.8933324644915324</c:v>
                </c:pt>
                <c:pt idx="184">
                  <c:v>5.6180099264238343</c:v>
                </c:pt>
                <c:pt idx="185">
                  <c:v>5.6388280660005865</c:v>
                </c:pt>
                <c:pt idx="186">
                  <c:v>5.6689874442617807</c:v>
                </c:pt>
                <c:pt idx="187">
                  <c:v>5.6988660808100073</c:v>
                </c:pt>
                <c:pt idx="188">
                  <c:v>5.7616255164362835</c:v>
                </c:pt>
                <c:pt idx="189">
                  <c:v>6.0376899222603724</c:v>
                </c:pt>
                <c:pt idx="190">
                  <c:v>6.3431014197913784</c:v>
                </c:pt>
                <c:pt idx="191">
                  <c:v>6.3770828768818948</c:v>
                </c:pt>
                <c:pt idx="192">
                  <c:v>6.4159559304586962</c:v>
                </c:pt>
                <c:pt idx="193">
                  <c:v>6.4520561789644795</c:v>
                </c:pt>
                <c:pt idx="194">
                  <c:v>5.9991906126236918</c:v>
                </c:pt>
                <c:pt idx="195">
                  <c:v>6.0884482580030284</c:v>
                </c:pt>
                <c:pt idx="196">
                  <c:v>5.728686619357827</c:v>
                </c:pt>
                <c:pt idx="197">
                  <c:v>5.4635440979176035</c:v>
                </c:pt>
                <c:pt idx="198">
                  <c:v>5.4933436371431936</c:v>
                </c:pt>
                <c:pt idx="199">
                  <c:v>5.5229331016585697</c:v>
                </c:pt>
                <c:pt idx="200">
                  <c:v>5.6172528002148505</c:v>
                </c:pt>
                <c:pt idx="201">
                  <c:v>5.9313914012025508</c:v>
                </c:pt>
                <c:pt idx="202">
                  <c:v>6.2054186370796698</c:v>
                </c:pt>
                <c:pt idx="203">
                  <c:v>6.2391396549692928</c:v>
                </c:pt>
                <c:pt idx="204">
                  <c:v>6.287870581555822</c:v>
                </c:pt>
                <c:pt idx="205">
                  <c:v>6.3188229168512855</c:v>
                </c:pt>
                <c:pt idx="206">
                  <c:v>5.772579434932811</c:v>
                </c:pt>
                <c:pt idx="207">
                  <c:v>5.8399495299432314</c:v>
                </c:pt>
                <c:pt idx="208">
                  <c:v>5.3255321192991865</c:v>
                </c:pt>
                <c:pt idx="209">
                  <c:v>5.2565367327261363</c:v>
                </c:pt>
                <c:pt idx="210">
                  <c:v>5.2838642074071807</c:v>
                </c:pt>
                <c:pt idx="211">
                  <c:v>5.315715420893337</c:v>
                </c:pt>
                <c:pt idx="212">
                  <c:v>5.4614911954857028</c:v>
                </c:pt>
                <c:pt idx="213">
                  <c:v>5.7755908997530163</c:v>
                </c:pt>
                <c:pt idx="214">
                  <c:v>6.3698060894873301</c:v>
                </c:pt>
                <c:pt idx="215">
                  <c:v>6.4045169222664056</c:v>
                </c:pt>
                <c:pt idx="216">
                  <c:v>6.4450040629785095</c:v>
                </c:pt>
                <c:pt idx="217">
                  <c:v>6.4814786855260982</c:v>
                </c:pt>
                <c:pt idx="218">
                  <c:v>5.9726075789940563</c:v>
                </c:pt>
                <c:pt idx="219">
                  <c:v>6.0081340453699745</c:v>
                </c:pt>
                <c:pt idx="220">
                  <c:v>5.6081154403698985</c:v>
                </c:pt>
                <c:pt idx="221">
                  <c:v>5.4496267346382341</c:v>
                </c:pt>
                <c:pt idx="222">
                  <c:v>5.4809914727951803</c:v>
                </c:pt>
                <c:pt idx="223">
                  <c:v>5.5158792472759925</c:v>
                </c:pt>
                <c:pt idx="224">
                  <c:v>5.769330133025699</c:v>
                </c:pt>
                <c:pt idx="225">
                  <c:v>6.1086579482315635</c:v>
                </c:pt>
                <c:pt idx="226">
                  <c:v>6.6304957972627525</c:v>
                </c:pt>
                <c:pt idx="227">
                  <c:v>6.6665368158949754</c:v>
                </c:pt>
                <c:pt idx="228">
                  <c:v>6.70428845974822</c:v>
                </c:pt>
                <c:pt idx="229">
                  <c:v>6.7139731383006094</c:v>
                </c:pt>
                <c:pt idx="230">
                  <c:v>6.1908483940152603</c:v>
                </c:pt>
                <c:pt idx="231">
                  <c:v>6.2381608388958654</c:v>
                </c:pt>
                <c:pt idx="232">
                  <c:v>5.6262930812313918</c:v>
                </c:pt>
                <c:pt idx="233">
                  <c:v>5.5862357213820193</c:v>
                </c:pt>
                <c:pt idx="234">
                  <c:v>5.6150392137407463</c:v>
                </c:pt>
                <c:pt idx="235">
                  <c:v>5.6476157328858765</c:v>
                </c:pt>
                <c:pt idx="236">
                  <c:v>5.9121968862383705</c:v>
                </c:pt>
                <c:pt idx="237">
                  <c:v>6.3196734566833301</c:v>
                </c:pt>
                <c:pt idx="238">
                  <c:v>7.0549867065344731</c:v>
                </c:pt>
                <c:pt idx="239">
                  <c:v>7.0928108988974081</c:v>
                </c:pt>
                <c:pt idx="240">
                  <c:v>6.833157535174319</c:v>
                </c:pt>
                <c:pt idx="241">
                  <c:v>6.8062431238232426</c:v>
                </c:pt>
                <c:pt idx="242">
                  <c:v>6.1890584411099274</c:v>
                </c:pt>
                <c:pt idx="243">
                  <c:v>6.4078776433790896</c:v>
                </c:pt>
                <c:pt idx="244">
                  <c:v>5.8650625787614974</c:v>
                </c:pt>
                <c:pt idx="245">
                  <c:v>5.7954111716523578</c:v>
                </c:pt>
                <c:pt idx="246">
                  <c:v>5.7238087770312154</c:v>
                </c:pt>
                <c:pt idx="247">
                  <c:v>5.6616351266051952</c:v>
                </c:pt>
                <c:pt idx="248">
                  <c:v>6.0991440208350145</c:v>
                </c:pt>
                <c:pt idx="249">
                  <c:v>6.4269324122641196</c:v>
                </c:pt>
                <c:pt idx="250">
                  <c:v>7.1387663184378223</c:v>
                </c:pt>
                <c:pt idx="251">
                  <c:v>7.155838996050127</c:v>
                </c:pt>
              </c:numCache>
            </c:numRef>
          </c:val>
        </c:ser>
        <c:marker val="1"/>
        <c:axId val="56530048"/>
        <c:axId val="56531584"/>
      </c:lineChart>
      <c:dateAx>
        <c:axId val="56530048"/>
        <c:scaling>
          <c:orientation val="minMax"/>
        </c:scaling>
        <c:axPos val="b"/>
        <c:numFmt formatCode="[$-409]mmm\-yy;@" sourceLinked="1"/>
        <c:tickLblPos val="nextTo"/>
        <c:crossAx val="56531584"/>
        <c:crosses val="autoZero"/>
        <c:auto val="1"/>
        <c:lblOffset val="100"/>
      </c:dateAx>
      <c:valAx>
        <c:axId val="56531584"/>
        <c:scaling>
          <c:orientation val="minMax"/>
          <c:max val="10.5"/>
          <c:min val="3.5"/>
        </c:scaling>
        <c:axPos val="l"/>
        <c:majorGridlines/>
        <c:numFmt formatCode="&quot;$&quot;#,##0.00" sourceLinked="0"/>
        <c:tickLblPos val="nextTo"/>
        <c:crossAx val="56530048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Rockies Price Forecast </a:t>
            </a:r>
            <a:r>
              <a:rPr lang="en-US" baseline="0"/>
              <a:t>Comparison 2008 vs 2010</a:t>
            </a:r>
            <a:endParaRPr lang="en-US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0328981604572145"/>
          <c:y val="0.13700762640518988"/>
          <c:w val="0.87168679672616678"/>
          <c:h val="0.5895114723562781"/>
        </c:manualLayout>
      </c:layout>
      <c:lineChart>
        <c:grouping val="standard"/>
        <c:ser>
          <c:idx val="0"/>
          <c:order val="0"/>
          <c:tx>
            <c:strRef>
              <c:f>'2008 IRP TO 2010 IRP'!$H$3</c:f>
              <c:strCache>
                <c:ptCount val="1"/>
                <c:pt idx="0">
                  <c:v>Rockies Price Forecast (LOW)</c:v>
                </c:pt>
              </c:strCache>
            </c:strRef>
          </c:tx>
          <c:cat>
            <c:numRef>
              <c:f>'2008 IRP TO 2010 IRP'!$G$4:$G$255</c:f>
              <c:numCache>
                <c:formatCode>[$-409]mmm\-yy;@</c:formatCode>
                <c:ptCount val="25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  <c:pt idx="192">
                  <c:v>46023</c:v>
                </c:pt>
                <c:pt idx="193">
                  <c:v>46054</c:v>
                </c:pt>
                <c:pt idx="194">
                  <c:v>46082</c:v>
                </c:pt>
                <c:pt idx="195">
                  <c:v>46113</c:v>
                </c:pt>
                <c:pt idx="196">
                  <c:v>46143</c:v>
                </c:pt>
                <c:pt idx="197">
                  <c:v>46174</c:v>
                </c:pt>
                <c:pt idx="198">
                  <c:v>46204</c:v>
                </c:pt>
                <c:pt idx="199">
                  <c:v>46235</c:v>
                </c:pt>
                <c:pt idx="200">
                  <c:v>46266</c:v>
                </c:pt>
                <c:pt idx="201">
                  <c:v>46296</c:v>
                </c:pt>
                <c:pt idx="202">
                  <c:v>46327</c:v>
                </c:pt>
                <c:pt idx="203">
                  <c:v>46357</c:v>
                </c:pt>
                <c:pt idx="204">
                  <c:v>46388</c:v>
                </c:pt>
                <c:pt idx="205">
                  <c:v>46419</c:v>
                </c:pt>
                <c:pt idx="206">
                  <c:v>46447</c:v>
                </c:pt>
                <c:pt idx="207">
                  <c:v>46478</c:v>
                </c:pt>
                <c:pt idx="208">
                  <c:v>46508</c:v>
                </c:pt>
                <c:pt idx="209">
                  <c:v>46539</c:v>
                </c:pt>
                <c:pt idx="210">
                  <c:v>46569</c:v>
                </c:pt>
                <c:pt idx="211">
                  <c:v>46600</c:v>
                </c:pt>
                <c:pt idx="212">
                  <c:v>46631</c:v>
                </c:pt>
                <c:pt idx="213">
                  <c:v>46661</c:v>
                </c:pt>
                <c:pt idx="214">
                  <c:v>46692</c:v>
                </c:pt>
                <c:pt idx="215">
                  <c:v>46722</c:v>
                </c:pt>
                <c:pt idx="216">
                  <c:v>46753</c:v>
                </c:pt>
                <c:pt idx="217">
                  <c:v>46784</c:v>
                </c:pt>
                <c:pt idx="218">
                  <c:v>46813</c:v>
                </c:pt>
                <c:pt idx="219">
                  <c:v>46844</c:v>
                </c:pt>
                <c:pt idx="220">
                  <c:v>46874</c:v>
                </c:pt>
                <c:pt idx="221">
                  <c:v>46905</c:v>
                </c:pt>
                <c:pt idx="222">
                  <c:v>46935</c:v>
                </c:pt>
                <c:pt idx="223">
                  <c:v>46966</c:v>
                </c:pt>
                <c:pt idx="224">
                  <c:v>46997</c:v>
                </c:pt>
                <c:pt idx="225">
                  <c:v>47027</c:v>
                </c:pt>
                <c:pt idx="226">
                  <c:v>47058</c:v>
                </c:pt>
                <c:pt idx="227">
                  <c:v>47088</c:v>
                </c:pt>
                <c:pt idx="228">
                  <c:v>47119</c:v>
                </c:pt>
                <c:pt idx="229">
                  <c:v>47150</c:v>
                </c:pt>
                <c:pt idx="230">
                  <c:v>47178</c:v>
                </c:pt>
                <c:pt idx="231">
                  <c:v>47209</c:v>
                </c:pt>
                <c:pt idx="232">
                  <c:v>47239</c:v>
                </c:pt>
                <c:pt idx="233">
                  <c:v>47270</c:v>
                </c:pt>
                <c:pt idx="234">
                  <c:v>47300</c:v>
                </c:pt>
                <c:pt idx="235">
                  <c:v>47331</c:v>
                </c:pt>
                <c:pt idx="236">
                  <c:v>47362</c:v>
                </c:pt>
                <c:pt idx="237">
                  <c:v>47392</c:v>
                </c:pt>
                <c:pt idx="238">
                  <c:v>47423</c:v>
                </c:pt>
                <c:pt idx="239">
                  <c:v>47453</c:v>
                </c:pt>
                <c:pt idx="240">
                  <c:v>47484</c:v>
                </c:pt>
                <c:pt idx="241">
                  <c:v>47515</c:v>
                </c:pt>
                <c:pt idx="242">
                  <c:v>47543</c:v>
                </c:pt>
                <c:pt idx="243">
                  <c:v>47574</c:v>
                </c:pt>
                <c:pt idx="244">
                  <c:v>47604</c:v>
                </c:pt>
                <c:pt idx="245">
                  <c:v>47635</c:v>
                </c:pt>
                <c:pt idx="246">
                  <c:v>47665</c:v>
                </c:pt>
                <c:pt idx="247">
                  <c:v>47696</c:v>
                </c:pt>
                <c:pt idx="248">
                  <c:v>47727</c:v>
                </c:pt>
                <c:pt idx="249">
                  <c:v>47757</c:v>
                </c:pt>
                <c:pt idx="250">
                  <c:v>47788</c:v>
                </c:pt>
                <c:pt idx="251">
                  <c:v>47818</c:v>
                </c:pt>
              </c:numCache>
            </c:numRef>
          </c:cat>
          <c:val>
            <c:numRef>
              <c:f>'2008 IRP TO 2010 IRP'!$H$4:$H$255</c:f>
            </c:numRef>
          </c:val>
        </c:ser>
        <c:ser>
          <c:idx val="1"/>
          <c:order val="1"/>
          <c:tx>
            <c:strRef>
              <c:f>'2008 IRP TO 2010 IRP'!$I$3</c:f>
              <c:strCache>
                <c:ptCount val="1"/>
                <c:pt idx="0">
                  <c:v>Rockies Price Forecast (2008 IRP BASE)</c:v>
                </c:pt>
              </c:strCache>
            </c:strRef>
          </c:tx>
          <c:spPr>
            <a:ln w="28575"/>
          </c:spPr>
          <c:marker>
            <c:symbol val="none"/>
          </c:marker>
          <c:cat>
            <c:numRef>
              <c:f>'2008 IRP TO 2010 IRP'!$G$4:$G$255</c:f>
              <c:numCache>
                <c:formatCode>[$-409]mmm\-yy;@</c:formatCode>
                <c:ptCount val="25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  <c:pt idx="192">
                  <c:v>46023</c:v>
                </c:pt>
                <c:pt idx="193">
                  <c:v>46054</c:v>
                </c:pt>
                <c:pt idx="194">
                  <c:v>46082</c:v>
                </c:pt>
                <c:pt idx="195">
                  <c:v>46113</c:v>
                </c:pt>
                <c:pt idx="196">
                  <c:v>46143</c:v>
                </c:pt>
                <c:pt idx="197">
                  <c:v>46174</c:v>
                </c:pt>
                <c:pt idx="198">
                  <c:v>46204</c:v>
                </c:pt>
                <c:pt idx="199">
                  <c:v>46235</c:v>
                </c:pt>
                <c:pt idx="200">
                  <c:v>46266</c:v>
                </c:pt>
                <c:pt idx="201">
                  <c:v>46296</c:v>
                </c:pt>
                <c:pt idx="202">
                  <c:v>46327</c:v>
                </c:pt>
                <c:pt idx="203">
                  <c:v>46357</c:v>
                </c:pt>
                <c:pt idx="204">
                  <c:v>46388</c:v>
                </c:pt>
                <c:pt idx="205">
                  <c:v>46419</c:v>
                </c:pt>
                <c:pt idx="206">
                  <c:v>46447</c:v>
                </c:pt>
                <c:pt idx="207">
                  <c:v>46478</c:v>
                </c:pt>
                <c:pt idx="208">
                  <c:v>46508</c:v>
                </c:pt>
                <c:pt idx="209">
                  <c:v>46539</c:v>
                </c:pt>
                <c:pt idx="210">
                  <c:v>46569</c:v>
                </c:pt>
                <c:pt idx="211">
                  <c:v>46600</c:v>
                </c:pt>
                <c:pt idx="212">
                  <c:v>46631</c:v>
                </c:pt>
                <c:pt idx="213">
                  <c:v>46661</c:v>
                </c:pt>
                <c:pt idx="214">
                  <c:v>46692</c:v>
                </c:pt>
                <c:pt idx="215">
                  <c:v>46722</c:v>
                </c:pt>
                <c:pt idx="216">
                  <c:v>46753</c:v>
                </c:pt>
                <c:pt idx="217">
                  <c:v>46784</c:v>
                </c:pt>
                <c:pt idx="218">
                  <c:v>46813</c:v>
                </c:pt>
                <c:pt idx="219">
                  <c:v>46844</c:v>
                </c:pt>
                <c:pt idx="220">
                  <c:v>46874</c:v>
                </c:pt>
                <c:pt idx="221">
                  <c:v>46905</c:v>
                </c:pt>
                <c:pt idx="222">
                  <c:v>46935</c:v>
                </c:pt>
                <c:pt idx="223">
                  <c:v>46966</c:v>
                </c:pt>
                <c:pt idx="224">
                  <c:v>46997</c:v>
                </c:pt>
                <c:pt idx="225">
                  <c:v>47027</c:v>
                </c:pt>
                <c:pt idx="226">
                  <c:v>47058</c:v>
                </c:pt>
                <c:pt idx="227">
                  <c:v>47088</c:v>
                </c:pt>
                <c:pt idx="228">
                  <c:v>47119</c:v>
                </c:pt>
                <c:pt idx="229">
                  <c:v>47150</c:v>
                </c:pt>
                <c:pt idx="230">
                  <c:v>47178</c:v>
                </c:pt>
                <c:pt idx="231">
                  <c:v>47209</c:v>
                </c:pt>
                <c:pt idx="232">
                  <c:v>47239</c:v>
                </c:pt>
                <c:pt idx="233">
                  <c:v>47270</c:v>
                </c:pt>
                <c:pt idx="234">
                  <c:v>47300</c:v>
                </c:pt>
                <c:pt idx="235">
                  <c:v>47331</c:v>
                </c:pt>
                <c:pt idx="236">
                  <c:v>47362</c:v>
                </c:pt>
                <c:pt idx="237">
                  <c:v>47392</c:v>
                </c:pt>
                <c:pt idx="238">
                  <c:v>47423</c:v>
                </c:pt>
                <c:pt idx="239">
                  <c:v>47453</c:v>
                </c:pt>
                <c:pt idx="240">
                  <c:v>47484</c:v>
                </c:pt>
                <c:pt idx="241">
                  <c:v>47515</c:v>
                </c:pt>
                <c:pt idx="242">
                  <c:v>47543</c:v>
                </c:pt>
                <c:pt idx="243">
                  <c:v>47574</c:v>
                </c:pt>
                <c:pt idx="244">
                  <c:v>47604</c:v>
                </c:pt>
                <c:pt idx="245">
                  <c:v>47635</c:v>
                </c:pt>
                <c:pt idx="246">
                  <c:v>47665</c:v>
                </c:pt>
                <c:pt idx="247">
                  <c:v>47696</c:v>
                </c:pt>
                <c:pt idx="248">
                  <c:v>47727</c:v>
                </c:pt>
                <c:pt idx="249">
                  <c:v>47757</c:v>
                </c:pt>
                <c:pt idx="250">
                  <c:v>47788</c:v>
                </c:pt>
                <c:pt idx="251">
                  <c:v>47818</c:v>
                </c:pt>
              </c:numCache>
            </c:numRef>
          </c:cat>
          <c:val>
            <c:numRef>
              <c:f>'2008 IRP TO 2010 IRP'!$I$4:$I$255</c:f>
              <c:numCache>
                <c:formatCode>_("$"* #,##0.0000_);_("$"* \(#,##0.0000\);_("$"* "-"??_);_(@_)</c:formatCode>
                <c:ptCount val="252"/>
                <c:pt idx="0">
                  <c:v>5.9347950895094774</c:v>
                </c:pt>
                <c:pt idx="1">
                  <c:v>5.9713414791268082</c:v>
                </c:pt>
                <c:pt idx="2">
                  <c:v>4.7921312210241078</c:v>
                </c:pt>
                <c:pt idx="3">
                  <c:v>4.7213005448652945</c:v>
                </c:pt>
                <c:pt idx="4">
                  <c:v>4.6707468422279295</c:v>
                </c:pt>
                <c:pt idx="5">
                  <c:v>4.7003940377420683</c:v>
                </c:pt>
                <c:pt idx="6">
                  <c:v>4.7234159622060208</c:v>
                </c:pt>
                <c:pt idx="7">
                  <c:v>4.7388485448118418</c:v>
                </c:pt>
                <c:pt idx="8">
                  <c:v>4.8245520845945151</c:v>
                </c:pt>
                <c:pt idx="9">
                  <c:v>4.8752819772230058</c:v>
                </c:pt>
                <c:pt idx="10">
                  <c:v>5.6316025042779874</c:v>
                </c:pt>
                <c:pt idx="11">
                  <c:v>5.7124490075844374</c:v>
                </c:pt>
                <c:pt idx="12">
                  <c:v>5.6620821188258983</c:v>
                </c:pt>
                <c:pt idx="13">
                  <c:v>5.6580779296142545</c:v>
                </c:pt>
                <c:pt idx="14">
                  <c:v>6.0156116405324696</c:v>
                </c:pt>
                <c:pt idx="15">
                  <c:v>5.9923449173008878</c:v>
                </c:pt>
                <c:pt idx="16">
                  <c:v>6.0384776833421183</c:v>
                </c:pt>
                <c:pt idx="17">
                  <c:v>6.07866263169627</c:v>
                </c:pt>
                <c:pt idx="18">
                  <c:v>6.1067510596927788</c:v>
                </c:pt>
                <c:pt idx="19">
                  <c:v>6.1418356518830652</c:v>
                </c:pt>
                <c:pt idx="20">
                  <c:v>6.1887372257699615</c:v>
                </c:pt>
                <c:pt idx="21">
                  <c:v>6.2429345759749815</c:v>
                </c:pt>
                <c:pt idx="22">
                  <c:v>6.550144860099234</c:v>
                </c:pt>
                <c:pt idx="23">
                  <c:v>6.6567750184928505</c:v>
                </c:pt>
                <c:pt idx="24">
                  <c:v>6.6087073441061959</c:v>
                </c:pt>
                <c:pt idx="25">
                  <c:v>6.6621496143638801</c:v>
                </c:pt>
                <c:pt idx="26">
                  <c:v>6.1142348316008261</c:v>
                </c:pt>
                <c:pt idx="27">
                  <c:v>6.1408208257449477</c:v>
                </c:pt>
                <c:pt idx="28">
                  <c:v>6.120165254292675</c:v>
                </c:pt>
                <c:pt idx="29">
                  <c:v>6.2341193993256407</c:v>
                </c:pt>
                <c:pt idx="30">
                  <c:v>6.2212451608737034</c:v>
                </c:pt>
                <c:pt idx="31">
                  <c:v>6.2616636526665914</c:v>
                </c:pt>
                <c:pt idx="32">
                  <c:v>6.3090267886082314</c:v>
                </c:pt>
                <c:pt idx="33">
                  <c:v>6.3711195443144577</c:v>
                </c:pt>
                <c:pt idx="34">
                  <c:v>6.6754383041915784</c:v>
                </c:pt>
                <c:pt idx="35">
                  <c:v>6.7588957228586724</c:v>
                </c:pt>
                <c:pt idx="36">
                  <c:v>6.7132902249395494</c:v>
                </c:pt>
                <c:pt idx="37">
                  <c:v>6.7475620578053777</c:v>
                </c:pt>
                <c:pt idx="38">
                  <c:v>6.2660046285231639</c:v>
                </c:pt>
                <c:pt idx="39">
                  <c:v>6.2601086018335179</c:v>
                </c:pt>
                <c:pt idx="40">
                  <c:v>6.2923685877065143</c:v>
                </c:pt>
                <c:pt idx="41">
                  <c:v>6.3460849446652521</c:v>
                </c:pt>
                <c:pt idx="42">
                  <c:v>6.3835600177291543</c:v>
                </c:pt>
                <c:pt idx="43">
                  <c:v>6.4252019647326248</c:v>
                </c:pt>
                <c:pt idx="44">
                  <c:v>6.4740257198511335</c:v>
                </c:pt>
                <c:pt idx="45">
                  <c:v>6.5351563683529461</c:v>
                </c:pt>
                <c:pt idx="46">
                  <c:v>6.8586683790633298</c:v>
                </c:pt>
                <c:pt idx="47">
                  <c:v>7.0106545437683883</c:v>
                </c:pt>
                <c:pt idx="48">
                  <c:v>6.885347447481756</c:v>
                </c:pt>
                <c:pt idx="49">
                  <c:v>6.9170247334420898</c:v>
                </c:pt>
                <c:pt idx="50">
                  <c:v>6.4836908635994535</c:v>
                </c:pt>
                <c:pt idx="51">
                  <c:v>6.4392362086898514</c:v>
                </c:pt>
                <c:pt idx="52">
                  <c:v>6.4844483224444502</c:v>
                </c:pt>
                <c:pt idx="53">
                  <c:v>6.5402960702116486</c:v>
                </c:pt>
                <c:pt idx="54">
                  <c:v>6.5764867881767906</c:v>
                </c:pt>
                <c:pt idx="55">
                  <c:v>6.6188178330124838</c:v>
                </c:pt>
                <c:pt idx="56">
                  <c:v>6.6728620101315324</c:v>
                </c:pt>
                <c:pt idx="57">
                  <c:v>6.686127130524131</c:v>
                </c:pt>
                <c:pt idx="58">
                  <c:v>7.0103302056415826</c:v>
                </c:pt>
                <c:pt idx="59">
                  <c:v>7.1675352636889</c:v>
                </c:pt>
                <c:pt idx="60">
                  <c:v>7.1995625939879959</c:v>
                </c:pt>
                <c:pt idx="61">
                  <c:v>7.2295379121464549</c:v>
                </c:pt>
                <c:pt idx="62">
                  <c:v>6.2500413618797337</c:v>
                </c:pt>
                <c:pt idx="63">
                  <c:v>6.1019253810338734</c:v>
                </c:pt>
                <c:pt idx="64">
                  <c:v>6.1294629835388914</c:v>
                </c:pt>
                <c:pt idx="65">
                  <c:v>6.1698966697400799</c:v>
                </c:pt>
                <c:pt idx="66">
                  <c:v>6.1758499279025907</c:v>
                </c:pt>
                <c:pt idx="67">
                  <c:v>6.2148865818043575</c:v>
                </c:pt>
                <c:pt idx="68">
                  <c:v>6.2682087089817493</c:v>
                </c:pt>
                <c:pt idx="69">
                  <c:v>6.3116693879634092</c:v>
                </c:pt>
                <c:pt idx="70">
                  <c:v>6.6542113739338635</c:v>
                </c:pt>
                <c:pt idx="71">
                  <c:v>6.7974390840975021</c:v>
                </c:pt>
                <c:pt idx="72">
                  <c:v>6.7967129601416838</c:v>
                </c:pt>
                <c:pt idx="73">
                  <c:v>6.8355165875770645</c:v>
                </c:pt>
                <c:pt idx="74">
                  <c:v>6.381691164550249</c:v>
                </c:pt>
                <c:pt idx="75">
                  <c:v>6.2504036058994128</c:v>
                </c:pt>
                <c:pt idx="76">
                  <c:v>6.2603994534963814</c:v>
                </c:pt>
                <c:pt idx="77">
                  <c:v>6.3247988866711546</c:v>
                </c:pt>
                <c:pt idx="78">
                  <c:v>6.3448511896936104</c:v>
                </c:pt>
                <c:pt idx="79">
                  <c:v>6.3840911183812326</c:v>
                </c:pt>
                <c:pt idx="80">
                  <c:v>6.4303217736229481</c:v>
                </c:pt>
                <c:pt idx="81">
                  <c:v>6.5008327961677272</c:v>
                </c:pt>
                <c:pt idx="82">
                  <c:v>6.8306539915949909</c:v>
                </c:pt>
                <c:pt idx="83">
                  <c:v>6.9774816010640439</c:v>
                </c:pt>
                <c:pt idx="84">
                  <c:v>6.9475606376369896</c:v>
                </c:pt>
                <c:pt idx="85">
                  <c:v>6.9692152513827805</c:v>
                </c:pt>
                <c:pt idx="86">
                  <c:v>6.5715635128842935</c:v>
                </c:pt>
                <c:pt idx="87">
                  <c:v>6.3661945511485207</c:v>
                </c:pt>
                <c:pt idx="88">
                  <c:v>6.3834940302601995</c:v>
                </c:pt>
                <c:pt idx="89">
                  <c:v>6.4523921083937994</c:v>
                </c:pt>
                <c:pt idx="90">
                  <c:v>6.4722480275273622</c:v>
                </c:pt>
                <c:pt idx="91">
                  <c:v>6.5122745505359401</c:v>
                </c:pt>
                <c:pt idx="92">
                  <c:v>6.5393056144317896</c:v>
                </c:pt>
                <c:pt idx="93">
                  <c:v>6.6316490497138743</c:v>
                </c:pt>
                <c:pt idx="94">
                  <c:v>6.9645030427428329</c:v>
                </c:pt>
                <c:pt idx="95">
                  <c:v>7.1084517895174555</c:v>
                </c:pt>
                <c:pt idx="96">
                  <c:v>7.13575466979312</c:v>
                </c:pt>
                <c:pt idx="97">
                  <c:v>7.1546287279370047</c:v>
                </c:pt>
                <c:pt idx="98">
                  <c:v>6.6309878716408965</c:v>
                </c:pt>
                <c:pt idx="99">
                  <c:v>6.4093322852516801</c:v>
                </c:pt>
                <c:pt idx="100">
                  <c:v>6.4808151362102473</c:v>
                </c:pt>
                <c:pt idx="101">
                  <c:v>6.5193879321149426</c:v>
                </c:pt>
                <c:pt idx="102">
                  <c:v>6.5489555849719858</c:v>
                </c:pt>
                <c:pt idx="103">
                  <c:v>6.6314833870913903</c:v>
                </c:pt>
                <c:pt idx="104">
                  <c:v>6.6366707770823119</c:v>
                </c:pt>
                <c:pt idx="105">
                  <c:v>6.7229490678725945</c:v>
                </c:pt>
                <c:pt idx="106">
                  <c:v>7.0430028968461915</c:v>
                </c:pt>
                <c:pt idx="107">
                  <c:v>7.1660401384912715</c:v>
                </c:pt>
                <c:pt idx="108">
                  <c:v>7.1863675422440139</c:v>
                </c:pt>
                <c:pt idx="109">
                  <c:v>7.2209443629738495</c:v>
                </c:pt>
                <c:pt idx="110">
                  <c:v>6.9619182066179803</c:v>
                </c:pt>
                <c:pt idx="111">
                  <c:v>6.5870460143330831</c:v>
                </c:pt>
                <c:pt idx="112">
                  <c:v>6.6302258651401234</c:v>
                </c:pt>
                <c:pt idx="113">
                  <c:v>6.6959512247358761</c:v>
                </c:pt>
                <c:pt idx="114">
                  <c:v>6.7514379857237934</c:v>
                </c:pt>
                <c:pt idx="115">
                  <c:v>6.8171050254811165</c:v>
                </c:pt>
                <c:pt idx="116">
                  <c:v>6.7993989619606792</c:v>
                </c:pt>
                <c:pt idx="117">
                  <c:v>6.8963790839943782</c:v>
                </c:pt>
                <c:pt idx="118">
                  <c:v>7.2402160922275991</c:v>
                </c:pt>
                <c:pt idx="119">
                  <c:v>7.4322215514910388</c:v>
                </c:pt>
                <c:pt idx="120">
                  <c:v>7.5532550092975095</c:v>
                </c:pt>
                <c:pt idx="121">
                  <c:v>7.5914001391230164</c:v>
                </c:pt>
                <c:pt idx="122">
                  <c:v>7.0442549722648442</c:v>
                </c:pt>
                <c:pt idx="123">
                  <c:v>6.7333244152652814</c:v>
                </c:pt>
                <c:pt idx="124">
                  <c:v>6.6391040835692694</c:v>
                </c:pt>
                <c:pt idx="125">
                  <c:v>6.8599513347254835</c:v>
                </c:pt>
                <c:pt idx="126">
                  <c:v>6.9120173179596049</c:v>
                </c:pt>
                <c:pt idx="127">
                  <c:v>6.9296976171347984</c:v>
                </c:pt>
                <c:pt idx="128">
                  <c:v>7.0158647511246084</c:v>
                </c:pt>
                <c:pt idx="129">
                  <c:v>7.0600743761701841</c:v>
                </c:pt>
                <c:pt idx="130">
                  <c:v>7.3057753436378086</c:v>
                </c:pt>
                <c:pt idx="131">
                  <c:v>7.3832460375623539</c:v>
                </c:pt>
                <c:pt idx="132">
                  <c:v>7.4403511634657384</c:v>
                </c:pt>
                <c:pt idx="133">
                  <c:v>7.4659563967765745</c:v>
                </c:pt>
                <c:pt idx="134">
                  <c:v>6.5885540521880168</c:v>
                </c:pt>
                <c:pt idx="135">
                  <c:v>6.5091484587438497</c:v>
                </c:pt>
                <c:pt idx="136">
                  <c:v>6.4731231279308226</c:v>
                </c:pt>
                <c:pt idx="137">
                  <c:v>6.7181048464909354</c:v>
                </c:pt>
                <c:pt idx="138">
                  <c:v>6.7554188341099284</c:v>
                </c:pt>
                <c:pt idx="139">
                  <c:v>6.8049686861013843</c:v>
                </c:pt>
                <c:pt idx="140">
                  <c:v>6.8534529282108885</c:v>
                </c:pt>
                <c:pt idx="141">
                  <c:v>6.8939788174846068</c:v>
                </c:pt>
                <c:pt idx="142">
                  <c:v>7.2203611478334118</c:v>
                </c:pt>
                <c:pt idx="143">
                  <c:v>7.3053252922377965</c:v>
                </c:pt>
                <c:pt idx="144">
                  <c:v>7.3673438888962552</c:v>
                </c:pt>
                <c:pt idx="145">
                  <c:v>7.402794071590181</c:v>
                </c:pt>
                <c:pt idx="146">
                  <c:v>6.9893781521753144</c:v>
                </c:pt>
                <c:pt idx="147">
                  <c:v>6.7882491831900653</c:v>
                </c:pt>
                <c:pt idx="148">
                  <c:v>6.8503229751251959</c:v>
                </c:pt>
                <c:pt idx="149">
                  <c:v>6.943633576457076</c:v>
                </c:pt>
                <c:pt idx="150">
                  <c:v>6.9738478554417895</c:v>
                </c:pt>
                <c:pt idx="151">
                  <c:v>7.0007613746798691</c:v>
                </c:pt>
                <c:pt idx="152">
                  <c:v>7.0415255779530765</c:v>
                </c:pt>
                <c:pt idx="153">
                  <c:v>7.04532946053068</c:v>
                </c:pt>
                <c:pt idx="154">
                  <c:v>7.3604368344834432</c:v>
                </c:pt>
                <c:pt idx="155">
                  <c:v>7.4932846031498599</c:v>
                </c:pt>
                <c:pt idx="156">
                  <c:v>7.3134234107724394</c:v>
                </c:pt>
                <c:pt idx="157">
                  <c:v>7.3407061408145093</c:v>
                </c:pt>
                <c:pt idx="158">
                  <c:v>6.9376244856963378</c:v>
                </c:pt>
                <c:pt idx="159">
                  <c:v>6.9476796888560584</c:v>
                </c:pt>
                <c:pt idx="160">
                  <c:v>6.9349611019363113</c:v>
                </c:pt>
                <c:pt idx="161">
                  <c:v>7.1054240625869376</c:v>
                </c:pt>
                <c:pt idx="162">
                  <c:v>7.1622866923616719</c:v>
                </c:pt>
                <c:pt idx="163">
                  <c:v>7.192424787371646</c:v>
                </c:pt>
                <c:pt idx="164">
                  <c:v>7.2277725403525315</c:v>
                </c:pt>
                <c:pt idx="165">
                  <c:v>7.2733636864099793</c:v>
                </c:pt>
                <c:pt idx="166">
                  <c:v>7.7276779919545371</c:v>
                </c:pt>
                <c:pt idx="167">
                  <c:v>7.9285007391699498</c:v>
                </c:pt>
                <c:pt idx="168">
                  <c:v>7.4277622031887613</c:v>
                </c:pt>
                <c:pt idx="169">
                  <c:v>7.4851069745775805</c:v>
                </c:pt>
                <c:pt idx="170">
                  <c:v>7.3327289260478876</c:v>
                </c:pt>
                <c:pt idx="171">
                  <c:v>7.1880948040515307</c:v>
                </c:pt>
                <c:pt idx="172">
                  <c:v>7.2641234093093399</c:v>
                </c:pt>
                <c:pt idx="173">
                  <c:v>7.3612187807794793</c:v>
                </c:pt>
                <c:pt idx="174">
                  <c:v>7.4324039094865793</c:v>
                </c:pt>
                <c:pt idx="175">
                  <c:v>7.4716736346068888</c:v>
                </c:pt>
                <c:pt idx="176">
                  <c:v>7.4934227874886989</c:v>
                </c:pt>
                <c:pt idx="177">
                  <c:v>7.6027897586683144</c:v>
                </c:pt>
                <c:pt idx="178">
                  <c:v>7.9469632930561023</c:v>
                </c:pt>
                <c:pt idx="179">
                  <c:v>8.0074825918958847</c:v>
                </c:pt>
                <c:pt idx="180">
                  <c:v>7.8888787613134088</c:v>
                </c:pt>
                <c:pt idx="181">
                  <c:v>7.9356672836097895</c:v>
                </c:pt>
                <c:pt idx="182">
                  <c:v>7.5561603088132969</c:v>
                </c:pt>
                <c:pt idx="183">
                  <c:v>7.3465209558802274</c:v>
                </c:pt>
                <c:pt idx="184">
                  <c:v>7.4654828689084649</c:v>
                </c:pt>
                <c:pt idx="185">
                  <c:v>7.5194616016015132</c:v>
                </c:pt>
                <c:pt idx="186">
                  <c:v>7.5719876901767016</c:v>
                </c:pt>
                <c:pt idx="187">
                  <c:v>7.5698072991649372</c:v>
                </c:pt>
                <c:pt idx="188">
                  <c:v>7.6520810904105785</c:v>
                </c:pt>
                <c:pt idx="189">
                  <c:v>7.6870089423824766</c:v>
                </c:pt>
                <c:pt idx="190">
                  <c:v>8.0486480432068159</c:v>
                </c:pt>
                <c:pt idx="191">
                  <c:v>8.2548085898794916</c:v>
                </c:pt>
                <c:pt idx="192">
                  <c:v>8.4836899055212758</c:v>
                </c:pt>
                <c:pt idx="193">
                  <c:v>8.8078811695414849</c:v>
                </c:pt>
                <c:pt idx="194">
                  <c:v>7.6627866137466913</c:v>
                </c:pt>
                <c:pt idx="195">
                  <c:v>7.5464533017699864</c:v>
                </c:pt>
                <c:pt idx="196">
                  <c:v>7.6485098385274322</c:v>
                </c:pt>
                <c:pt idx="197">
                  <c:v>7.6796431833805006</c:v>
                </c:pt>
                <c:pt idx="198">
                  <c:v>7.6899433186506387</c:v>
                </c:pt>
                <c:pt idx="199">
                  <c:v>7.7071559545728006</c:v>
                </c:pt>
                <c:pt idx="200">
                  <c:v>7.7955689903223799</c:v>
                </c:pt>
                <c:pt idx="201">
                  <c:v>7.8641872530339221</c:v>
                </c:pt>
                <c:pt idx="202">
                  <c:v>8.2426276400692604</c:v>
                </c:pt>
                <c:pt idx="203">
                  <c:v>8.3073009615096769</c:v>
                </c:pt>
                <c:pt idx="204">
                  <c:v>8.1835634970808488</c:v>
                </c:pt>
                <c:pt idx="205">
                  <c:v>8.2297209423385951</c:v>
                </c:pt>
                <c:pt idx="206">
                  <c:v>8.2236611055335036</c:v>
                </c:pt>
                <c:pt idx="207">
                  <c:v>8.0251421688009543</c:v>
                </c:pt>
                <c:pt idx="208">
                  <c:v>7.7052866776695472</c:v>
                </c:pt>
                <c:pt idx="209">
                  <c:v>7.7458917832345655</c:v>
                </c:pt>
                <c:pt idx="210">
                  <c:v>7.7837861636515324</c:v>
                </c:pt>
                <c:pt idx="211">
                  <c:v>7.8165708681101513</c:v>
                </c:pt>
                <c:pt idx="212">
                  <c:v>7.8716275024064064</c:v>
                </c:pt>
                <c:pt idx="213">
                  <c:v>7.9533508639357695</c:v>
                </c:pt>
                <c:pt idx="214">
                  <c:v>8.3796397065460724</c:v>
                </c:pt>
                <c:pt idx="215">
                  <c:v>8.5593627503234444</c:v>
                </c:pt>
                <c:pt idx="216">
                  <c:v>8.5069231143413653</c:v>
                </c:pt>
                <c:pt idx="217">
                  <c:v>8.5545546615111192</c:v>
                </c:pt>
                <c:pt idx="218">
                  <c:v>8.5509150090031447</c:v>
                </c:pt>
                <c:pt idx="219">
                  <c:v>8.3490527386207205</c:v>
                </c:pt>
                <c:pt idx="220">
                  <c:v>8.0174000155443039</c:v>
                </c:pt>
                <c:pt idx="221">
                  <c:v>8.057231917046451</c:v>
                </c:pt>
                <c:pt idx="222">
                  <c:v>8.0968925567275392</c:v>
                </c:pt>
                <c:pt idx="223">
                  <c:v>8.130742960979271</c:v>
                </c:pt>
                <c:pt idx="224">
                  <c:v>8.187412211602572</c:v>
                </c:pt>
                <c:pt idx="225">
                  <c:v>8.2709450650317429</c:v>
                </c:pt>
                <c:pt idx="226">
                  <c:v>8.7104202181529509</c:v>
                </c:pt>
                <c:pt idx="227">
                  <c:v>8.8970347386218087</c:v>
                </c:pt>
                <c:pt idx="228">
                  <c:v>8.7645657618679529</c:v>
                </c:pt>
                <c:pt idx="229">
                  <c:v>8.813397094374384</c:v>
                </c:pt>
                <c:pt idx="230">
                  <c:v>8.8114936110955533</c:v>
                </c:pt>
                <c:pt idx="231">
                  <c:v>8.6066422984403861</c:v>
                </c:pt>
                <c:pt idx="232">
                  <c:v>8.2655291320797346</c:v>
                </c:pt>
                <c:pt idx="233">
                  <c:v>8.304916752691673</c:v>
                </c:pt>
                <c:pt idx="234">
                  <c:v>8.3459652616920188</c:v>
                </c:pt>
                <c:pt idx="235">
                  <c:v>8.3806813796173731</c:v>
                </c:pt>
                <c:pt idx="236">
                  <c:v>8.4386761773847958</c:v>
                </c:pt>
                <c:pt idx="237">
                  <c:v>8.5237533465074993</c:v>
                </c:pt>
                <c:pt idx="238">
                  <c:v>8.9739992036446665</c:v>
                </c:pt>
                <c:pt idx="239">
                  <c:v>9.1661198038355209</c:v>
                </c:pt>
                <c:pt idx="240">
                  <c:v>8.969624383144609</c:v>
                </c:pt>
                <c:pt idx="241">
                  <c:v>9.0194362527655212</c:v>
                </c:pt>
                <c:pt idx="242">
                  <c:v>9.0187197268793611</c:v>
                </c:pt>
                <c:pt idx="243">
                  <c:v>8.8111596612995911</c:v>
                </c:pt>
                <c:pt idx="244">
                  <c:v>8.4624552560061232</c:v>
                </c:pt>
                <c:pt idx="245">
                  <c:v>8.5016634770895489</c:v>
                </c:pt>
                <c:pt idx="246">
                  <c:v>8.5437968920723506</c:v>
                </c:pt>
                <c:pt idx="247">
                  <c:v>8.5792188663140685</c:v>
                </c:pt>
                <c:pt idx="248">
                  <c:v>8.6383099104201122</c:v>
                </c:pt>
                <c:pt idx="249">
                  <c:v>8.724720221493067</c:v>
                </c:pt>
                <c:pt idx="250">
                  <c:v>9.1838065140063083</c:v>
                </c:pt>
                <c:pt idx="251">
                  <c:v>9.3803248053273069</c:v>
                </c:pt>
              </c:numCache>
            </c:numRef>
          </c:val>
        </c:ser>
        <c:ser>
          <c:idx val="2"/>
          <c:order val="2"/>
          <c:tx>
            <c:strRef>
              <c:f>'2008 IRP TO 2010 IRP'!$J$3</c:f>
              <c:strCache>
                <c:ptCount val="1"/>
                <c:pt idx="0">
                  <c:v>Gas Supply Rockies Price Forecast (HIGH)</c:v>
                </c:pt>
              </c:strCache>
            </c:strRef>
          </c:tx>
          <c:cat>
            <c:numRef>
              <c:f>'2008 IRP TO 2010 IRP'!$G$4:$G$255</c:f>
              <c:numCache>
                <c:formatCode>[$-409]mmm\-yy;@</c:formatCode>
                <c:ptCount val="25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  <c:pt idx="192">
                  <c:v>46023</c:v>
                </c:pt>
                <c:pt idx="193">
                  <c:v>46054</c:v>
                </c:pt>
                <c:pt idx="194">
                  <c:v>46082</c:v>
                </c:pt>
                <c:pt idx="195">
                  <c:v>46113</c:v>
                </c:pt>
                <c:pt idx="196">
                  <c:v>46143</c:v>
                </c:pt>
                <c:pt idx="197">
                  <c:v>46174</c:v>
                </c:pt>
                <c:pt idx="198">
                  <c:v>46204</c:v>
                </c:pt>
                <c:pt idx="199">
                  <c:v>46235</c:v>
                </c:pt>
                <c:pt idx="200">
                  <c:v>46266</c:v>
                </c:pt>
                <c:pt idx="201">
                  <c:v>46296</c:v>
                </c:pt>
                <c:pt idx="202">
                  <c:v>46327</c:v>
                </c:pt>
                <c:pt idx="203">
                  <c:v>46357</c:v>
                </c:pt>
                <c:pt idx="204">
                  <c:v>46388</c:v>
                </c:pt>
                <c:pt idx="205">
                  <c:v>46419</c:v>
                </c:pt>
                <c:pt idx="206">
                  <c:v>46447</c:v>
                </c:pt>
                <c:pt idx="207">
                  <c:v>46478</c:v>
                </c:pt>
                <c:pt idx="208">
                  <c:v>46508</c:v>
                </c:pt>
                <c:pt idx="209">
                  <c:v>46539</c:v>
                </c:pt>
                <c:pt idx="210">
                  <c:v>46569</c:v>
                </c:pt>
                <c:pt idx="211">
                  <c:v>46600</c:v>
                </c:pt>
                <c:pt idx="212">
                  <c:v>46631</c:v>
                </c:pt>
                <c:pt idx="213">
                  <c:v>46661</c:v>
                </c:pt>
                <c:pt idx="214">
                  <c:v>46692</c:v>
                </c:pt>
                <c:pt idx="215">
                  <c:v>46722</c:v>
                </c:pt>
                <c:pt idx="216">
                  <c:v>46753</c:v>
                </c:pt>
                <c:pt idx="217">
                  <c:v>46784</c:v>
                </c:pt>
                <c:pt idx="218">
                  <c:v>46813</c:v>
                </c:pt>
                <c:pt idx="219">
                  <c:v>46844</c:v>
                </c:pt>
                <c:pt idx="220">
                  <c:v>46874</c:v>
                </c:pt>
                <c:pt idx="221">
                  <c:v>46905</c:v>
                </c:pt>
                <c:pt idx="222">
                  <c:v>46935</c:v>
                </c:pt>
                <c:pt idx="223">
                  <c:v>46966</c:v>
                </c:pt>
                <c:pt idx="224">
                  <c:v>46997</c:v>
                </c:pt>
                <c:pt idx="225">
                  <c:v>47027</c:v>
                </c:pt>
                <c:pt idx="226">
                  <c:v>47058</c:v>
                </c:pt>
                <c:pt idx="227">
                  <c:v>47088</c:v>
                </c:pt>
                <c:pt idx="228">
                  <c:v>47119</c:v>
                </c:pt>
                <c:pt idx="229">
                  <c:v>47150</c:v>
                </c:pt>
                <c:pt idx="230">
                  <c:v>47178</c:v>
                </c:pt>
                <c:pt idx="231">
                  <c:v>47209</c:v>
                </c:pt>
                <c:pt idx="232">
                  <c:v>47239</c:v>
                </c:pt>
                <c:pt idx="233">
                  <c:v>47270</c:v>
                </c:pt>
                <c:pt idx="234">
                  <c:v>47300</c:v>
                </c:pt>
                <c:pt idx="235">
                  <c:v>47331</c:v>
                </c:pt>
                <c:pt idx="236">
                  <c:v>47362</c:v>
                </c:pt>
                <c:pt idx="237">
                  <c:v>47392</c:v>
                </c:pt>
                <c:pt idx="238">
                  <c:v>47423</c:v>
                </c:pt>
                <c:pt idx="239">
                  <c:v>47453</c:v>
                </c:pt>
                <c:pt idx="240">
                  <c:v>47484</c:v>
                </c:pt>
                <c:pt idx="241">
                  <c:v>47515</c:v>
                </c:pt>
                <c:pt idx="242">
                  <c:v>47543</c:v>
                </c:pt>
                <c:pt idx="243">
                  <c:v>47574</c:v>
                </c:pt>
                <c:pt idx="244">
                  <c:v>47604</c:v>
                </c:pt>
                <c:pt idx="245">
                  <c:v>47635</c:v>
                </c:pt>
                <c:pt idx="246">
                  <c:v>47665</c:v>
                </c:pt>
                <c:pt idx="247">
                  <c:v>47696</c:v>
                </c:pt>
                <c:pt idx="248">
                  <c:v>47727</c:v>
                </c:pt>
                <c:pt idx="249">
                  <c:v>47757</c:v>
                </c:pt>
                <c:pt idx="250">
                  <c:v>47788</c:v>
                </c:pt>
                <c:pt idx="251">
                  <c:v>47818</c:v>
                </c:pt>
              </c:numCache>
            </c:numRef>
          </c:cat>
          <c:val>
            <c:numRef>
              <c:f>'2008 IRP TO 2010 IRP'!$J$4:$J$255</c:f>
            </c:numRef>
          </c:val>
        </c:ser>
        <c:ser>
          <c:idx val="3"/>
          <c:order val="3"/>
          <c:tx>
            <c:strRef>
              <c:f>'2008 IRP TO 2010 IRP'!$K$3</c:f>
              <c:strCache>
                <c:ptCount val="1"/>
                <c:pt idx="0">
                  <c:v>ROCKIES CASCADE FORECAST PRICE 02/28/2011</c:v>
                </c:pt>
              </c:strCache>
            </c:strRef>
          </c:tx>
          <c:cat>
            <c:numRef>
              <c:f>'2008 IRP TO 2010 IRP'!$G$4:$G$255</c:f>
              <c:numCache>
                <c:formatCode>[$-409]mmm\-yy;@</c:formatCode>
                <c:ptCount val="25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  <c:pt idx="192">
                  <c:v>46023</c:v>
                </c:pt>
                <c:pt idx="193">
                  <c:v>46054</c:v>
                </c:pt>
                <c:pt idx="194">
                  <c:v>46082</c:v>
                </c:pt>
                <c:pt idx="195">
                  <c:v>46113</c:v>
                </c:pt>
                <c:pt idx="196">
                  <c:v>46143</c:v>
                </c:pt>
                <c:pt idx="197">
                  <c:v>46174</c:v>
                </c:pt>
                <c:pt idx="198">
                  <c:v>46204</c:v>
                </c:pt>
                <c:pt idx="199">
                  <c:v>46235</c:v>
                </c:pt>
                <c:pt idx="200">
                  <c:v>46266</c:v>
                </c:pt>
                <c:pt idx="201">
                  <c:v>46296</c:v>
                </c:pt>
                <c:pt idx="202">
                  <c:v>46327</c:v>
                </c:pt>
                <c:pt idx="203">
                  <c:v>46357</c:v>
                </c:pt>
                <c:pt idx="204">
                  <c:v>46388</c:v>
                </c:pt>
                <c:pt idx="205">
                  <c:v>46419</c:v>
                </c:pt>
                <c:pt idx="206">
                  <c:v>46447</c:v>
                </c:pt>
                <c:pt idx="207">
                  <c:v>46478</c:v>
                </c:pt>
                <c:pt idx="208">
                  <c:v>46508</c:v>
                </c:pt>
                <c:pt idx="209">
                  <c:v>46539</c:v>
                </c:pt>
                <c:pt idx="210">
                  <c:v>46569</c:v>
                </c:pt>
                <c:pt idx="211">
                  <c:v>46600</c:v>
                </c:pt>
                <c:pt idx="212">
                  <c:v>46631</c:v>
                </c:pt>
                <c:pt idx="213">
                  <c:v>46661</c:v>
                </c:pt>
                <c:pt idx="214">
                  <c:v>46692</c:v>
                </c:pt>
                <c:pt idx="215">
                  <c:v>46722</c:v>
                </c:pt>
                <c:pt idx="216">
                  <c:v>46753</c:v>
                </c:pt>
                <c:pt idx="217">
                  <c:v>46784</c:v>
                </c:pt>
                <c:pt idx="218">
                  <c:v>46813</c:v>
                </c:pt>
                <c:pt idx="219">
                  <c:v>46844</c:v>
                </c:pt>
                <c:pt idx="220">
                  <c:v>46874</c:v>
                </c:pt>
                <c:pt idx="221">
                  <c:v>46905</c:v>
                </c:pt>
                <c:pt idx="222">
                  <c:v>46935</c:v>
                </c:pt>
                <c:pt idx="223">
                  <c:v>46966</c:v>
                </c:pt>
                <c:pt idx="224">
                  <c:v>46997</c:v>
                </c:pt>
                <c:pt idx="225">
                  <c:v>47027</c:v>
                </c:pt>
                <c:pt idx="226">
                  <c:v>47058</c:v>
                </c:pt>
                <c:pt idx="227">
                  <c:v>47088</c:v>
                </c:pt>
                <c:pt idx="228">
                  <c:v>47119</c:v>
                </c:pt>
                <c:pt idx="229">
                  <c:v>47150</c:v>
                </c:pt>
                <c:pt idx="230">
                  <c:v>47178</c:v>
                </c:pt>
                <c:pt idx="231">
                  <c:v>47209</c:v>
                </c:pt>
                <c:pt idx="232">
                  <c:v>47239</c:v>
                </c:pt>
                <c:pt idx="233">
                  <c:v>47270</c:v>
                </c:pt>
                <c:pt idx="234">
                  <c:v>47300</c:v>
                </c:pt>
                <c:pt idx="235">
                  <c:v>47331</c:v>
                </c:pt>
                <c:pt idx="236">
                  <c:v>47362</c:v>
                </c:pt>
                <c:pt idx="237">
                  <c:v>47392</c:v>
                </c:pt>
                <c:pt idx="238">
                  <c:v>47423</c:v>
                </c:pt>
                <c:pt idx="239">
                  <c:v>47453</c:v>
                </c:pt>
                <c:pt idx="240">
                  <c:v>47484</c:v>
                </c:pt>
                <c:pt idx="241">
                  <c:v>47515</c:v>
                </c:pt>
                <c:pt idx="242">
                  <c:v>47543</c:v>
                </c:pt>
                <c:pt idx="243">
                  <c:v>47574</c:v>
                </c:pt>
                <c:pt idx="244">
                  <c:v>47604</c:v>
                </c:pt>
                <c:pt idx="245">
                  <c:v>47635</c:v>
                </c:pt>
                <c:pt idx="246">
                  <c:v>47665</c:v>
                </c:pt>
                <c:pt idx="247">
                  <c:v>47696</c:v>
                </c:pt>
                <c:pt idx="248">
                  <c:v>47727</c:v>
                </c:pt>
                <c:pt idx="249">
                  <c:v>47757</c:v>
                </c:pt>
                <c:pt idx="250">
                  <c:v>47788</c:v>
                </c:pt>
                <c:pt idx="251">
                  <c:v>47818</c:v>
                </c:pt>
              </c:numCache>
            </c:numRef>
          </c:cat>
          <c:val>
            <c:numRef>
              <c:f>'2008 IRP TO 2010 IRP'!$K$4:$K$255</c:f>
              <c:numCache>
                <c:formatCode>_("$"* #,##0.0000_);_("$"* \(#,##0.0000\);_("$"* "-"??_);_(@_)</c:formatCode>
                <c:ptCount val="252"/>
                <c:pt idx="0">
                  <c:v>5.3294988783943875</c:v>
                </c:pt>
                <c:pt idx="1">
                  <c:v>5.034866646628247</c:v>
                </c:pt>
                <c:pt idx="2">
                  <c:v>4.4591913939290233</c:v>
                </c:pt>
                <c:pt idx="3">
                  <c:v>3.7106023983877132</c:v>
                </c:pt>
                <c:pt idx="4">
                  <c:v>3.8660528400880598</c:v>
                </c:pt>
                <c:pt idx="5">
                  <c:v>3.7437148660341473</c:v>
                </c:pt>
                <c:pt idx="6">
                  <c:v>4.0918866184480978</c:v>
                </c:pt>
                <c:pt idx="7">
                  <c:v>3.8701389772096797</c:v>
                </c:pt>
                <c:pt idx="8">
                  <c:v>2.9522738155611381</c:v>
                </c:pt>
                <c:pt idx="9">
                  <c:v>3.4275416252602997</c:v>
                </c:pt>
                <c:pt idx="10">
                  <c:v>3.7394070695286024</c:v>
                </c:pt>
                <c:pt idx="11">
                  <c:v>4.096853753601633</c:v>
                </c:pt>
                <c:pt idx="12">
                  <c:v>4.1410288821972721</c:v>
                </c:pt>
                <c:pt idx="13">
                  <c:v>3.8922315632236013</c:v>
                </c:pt>
                <c:pt idx="14">
                  <c:v>3.8746087754734178</c:v>
                </c:pt>
                <c:pt idx="15">
                  <c:v>3.8404555231093327</c:v>
                </c:pt>
                <c:pt idx="16">
                  <c:v>3.7844013529095348</c:v>
                </c:pt>
                <c:pt idx="17">
                  <c:v>3.7304331249325031</c:v>
                </c:pt>
                <c:pt idx="18">
                  <c:v>3.9396843859323094</c:v>
                </c:pt>
                <c:pt idx="19">
                  <c:v>3.9685988560146983</c:v>
                </c:pt>
                <c:pt idx="20">
                  <c:v>3.9669444273040537</c:v>
                </c:pt>
                <c:pt idx="21">
                  <c:v>4.0061337064551816</c:v>
                </c:pt>
                <c:pt idx="22">
                  <c:v>4.2415499098231759</c:v>
                </c:pt>
                <c:pt idx="23">
                  <c:v>4.5048463314408709</c:v>
                </c:pt>
                <c:pt idx="24">
                  <c:v>4.7185742952591827</c:v>
                </c:pt>
                <c:pt idx="25">
                  <c:v>4.8321451753187299</c:v>
                </c:pt>
                <c:pt idx="26">
                  <c:v>4.7439164751599145</c:v>
                </c:pt>
                <c:pt idx="27">
                  <c:v>4.4935293167216024</c:v>
                </c:pt>
                <c:pt idx="28">
                  <c:v>4.5716249399678928</c:v>
                </c:pt>
                <c:pt idx="29">
                  <c:v>4.7209388380336765</c:v>
                </c:pt>
                <c:pt idx="30">
                  <c:v>4.7737206438919104</c:v>
                </c:pt>
                <c:pt idx="31">
                  <c:v>4.8531432536297361</c:v>
                </c:pt>
                <c:pt idx="32">
                  <c:v>4.8230287833648324</c:v>
                </c:pt>
                <c:pt idx="33">
                  <c:v>4.8408986707021304</c:v>
                </c:pt>
                <c:pt idx="34">
                  <c:v>5.0944510248632344</c:v>
                </c:pt>
                <c:pt idx="35">
                  <c:v>5.3907147870351482</c:v>
                </c:pt>
                <c:pt idx="36">
                  <c:v>5.5214797135915594</c:v>
                </c:pt>
                <c:pt idx="37">
                  <c:v>5.4191722310832695</c:v>
                </c:pt>
                <c:pt idx="38">
                  <c:v>5.3564318450778963</c:v>
                </c:pt>
                <c:pt idx="39">
                  <c:v>5.2015089991131918</c:v>
                </c:pt>
                <c:pt idx="40">
                  <c:v>5.3289282981052635</c:v>
                </c:pt>
                <c:pt idx="41">
                  <c:v>5.3475647929303074</c:v>
                </c:pt>
                <c:pt idx="42">
                  <c:v>5.4275600813943834</c:v>
                </c:pt>
                <c:pt idx="43">
                  <c:v>5.4516489842816451</c:v>
                </c:pt>
                <c:pt idx="44">
                  <c:v>5.4702237684254484</c:v>
                </c:pt>
                <c:pt idx="45">
                  <c:v>5.8936583392708917</c:v>
                </c:pt>
                <c:pt idx="46">
                  <c:v>5.7256886250046382</c:v>
                </c:pt>
                <c:pt idx="47">
                  <c:v>5.8629203229868141</c:v>
                </c:pt>
                <c:pt idx="48">
                  <c:v>6.111696108721171</c:v>
                </c:pt>
                <c:pt idx="49">
                  <c:v>6.2392140390264785</c:v>
                </c:pt>
                <c:pt idx="50">
                  <c:v>5.9758117064470744</c:v>
                </c:pt>
                <c:pt idx="51">
                  <c:v>5.7665086340726104</c:v>
                </c:pt>
                <c:pt idx="52">
                  <c:v>5.8312822277147864</c:v>
                </c:pt>
                <c:pt idx="53">
                  <c:v>5.8207940314265514</c:v>
                </c:pt>
                <c:pt idx="54">
                  <c:v>5.9501457000767966</c:v>
                </c:pt>
                <c:pt idx="55">
                  <c:v>5.8940211358098624</c:v>
                </c:pt>
                <c:pt idx="56">
                  <c:v>6.618012526767532</c:v>
                </c:pt>
                <c:pt idx="57">
                  <c:v>6.6916174429695383</c:v>
                </c:pt>
                <c:pt idx="58">
                  <c:v>6.5181781899671964</c:v>
                </c:pt>
                <c:pt idx="59">
                  <c:v>6.2877155621287031</c:v>
                </c:pt>
                <c:pt idx="60">
                  <c:v>6.7246987566606053</c:v>
                </c:pt>
                <c:pt idx="61">
                  <c:v>6.7417602942859745</c:v>
                </c:pt>
                <c:pt idx="62">
                  <c:v>6.2448034708511084</c:v>
                </c:pt>
                <c:pt idx="63">
                  <c:v>5.8981319998637085</c:v>
                </c:pt>
                <c:pt idx="64">
                  <c:v>5.9149784910061163</c:v>
                </c:pt>
                <c:pt idx="65">
                  <c:v>6.0084448211481352</c:v>
                </c:pt>
                <c:pt idx="66">
                  <c:v>6.6011220553004435</c:v>
                </c:pt>
                <c:pt idx="67">
                  <c:v>6.0654914438436904</c:v>
                </c:pt>
                <c:pt idx="68">
                  <c:v>6.1394751507373115</c:v>
                </c:pt>
                <c:pt idx="69">
                  <c:v>6.585882565145825</c:v>
                </c:pt>
                <c:pt idx="70">
                  <c:v>6.2953552928288197</c:v>
                </c:pt>
                <c:pt idx="71">
                  <c:v>6.5816880582121904</c:v>
                </c:pt>
                <c:pt idx="72">
                  <c:v>6.5403943079028384</c:v>
                </c:pt>
                <c:pt idx="73">
                  <c:v>6.4732253100514789</c:v>
                </c:pt>
                <c:pt idx="74">
                  <c:v>6.286889182065682</c:v>
                </c:pt>
                <c:pt idx="75">
                  <c:v>6.1230738564906941</c:v>
                </c:pt>
                <c:pt idx="76">
                  <c:v>6.1723117241833094</c:v>
                </c:pt>
                <c:pt idx="77">
                  <c:v>6.193629879565826</c:v>
                </c:pt>
                <c:pt idx="78">
                  <c:v>6.2005611130516254</c:v>
                </c:pt>
                <c:pt idx="79">
                  <c:v>6.1893410797896724</c:v>
                </c:pt>
                <c:pt idx="80">
                  <c:v>6.1044437403095575</c:v>
                </c:pt>
                <c:pt idx="81">
                  <c:v>6.1076227499486713</c:v>
                </c:pt>
                <c:pt idx="82">
                  <c:v>6.2842199569626231</c:v>
                </c:pt>
                <c:pt idx="83">
                  <c:v>6.377502306259176</c:v>
                </c:pt>
                <c:pt idx="84">
                  <c:v>6.3324641430917392</c:v>
                </c:pt>
                <c:pt idx="85">
                  <c:v>6.3109192472592186</c:v>
                </c:pt>
                <c:pt idx="86">
                  <c:v>5.9535179658043837</c:v>
                </c:pt>
                <c:pt idx="87">
                  <c:v>5.7752315788481106</c:v>
                </c:pt>
                <c:pt idx="88">
                  <c:v>5.7600066401986361</c:v>
                </c:pt>
                <c:pt idx="89">
                  <c:v>5.7682071815720821</c:v>
                </c:pt>
                <c:pt idx="90">
                  <c:v>5.7028511003786724</c:v>
                </c:pt>
                <c:pt idx="91">
                  <c:v>5.7387035256021637</c:v>
                </c:pt>
                <c:pt idx="92">
                  <c:v>5.7972993919587434</c:v>
                </c:pt>
                <c:pt idx="93">
                  <c:v>5.8227756915672115</c:v>
                </c:pt>
                <c:pt idx="94">
                  <c:v>6.1165790808568632</c:v>
                </c:pt>
                <c:pt idx="95">
                  <c:v>6.1716324667517517</c:v>
                </c:pt>
                <c:pt idx="96">
                  <c:v>6.2010508200789065</c:v>
                </c:pt>
                <c:pt idx="97">
                  <c:v>6.1870563375032068</c:v>
                </c:pt>
                <c:pt idx="98">
                  <c:v>6.1292337145015034</c:v>
                </c:pt>
                <c:pt idx="99">
                  <c:v>5.8506731831696683</c:v>
                </c:pt>
                <c:pt idx="100">
                  <c:v>5.8233087919202582</c:v>
                </c:pt>
                <c:pt idx="101">
                  <c:v>5.8433733325714288</c:v>
                </c:pt>
                <c:pt idx="102">
                  <c:v>5.8812748535969748</c:v>
                </c:pt>
                <c:pt idx="103">
                  <c:v>5.9074262566947695</c:v>
                </c:pt>
                <c:pt idx="104">
                  <c:v>5.9252588524072145</c:v>
                </c:pt>
                <c:pt idx="105">
                  <c:v>5.9530352179322605</c:v>
                </c:pt>
                <c:pt idx="106">
                  <c:v>6.2909775948565727</c:v>
                </c:pt>
                <c:pt idx="107">
                  <c:v>6.6194247430963875</c:v>
                </c:pt>
                <c:pt idx="108">
                  <c:v>6.2125220612856999</c:v>
                </c:pt>
                <c:pt idx="109">
                  <c:v>6.2265699938673835</c:v>
                </c:pt>
                <c:pt idx="110">
                  <c:v>6.0719889134879885</c:v>
                </c:pt>
                <c:pt idx="111">
                  <c:v>5.8711437126764983</c:v>
                </c:pt>
                <c:pt idx="112">
                  <c:v>5.8599357331421054</c:v>
                </c:pt>
                <c:pt idx="113">
                  <c:v>5.8505926488832465</c:v>
                </c:pt>
                <c:pt idx="114">
                  <c:v>5.8655299508289058</c:v>
                </c:pt>
                <c:pt idx="115">
                  <c:v>5.9270680080994458</c:v>
                </c:pt>
                <c:pt idx="116">
                  <c:v>5.9315881252928593</c:v>
                </c:pt>
                <c:pt idx="117">
                  <c:v>5.9649893122286892</c:v>
                </c:pt>
                <c:pt idx="118">
                  <c:v>6.1487171977085486</c:v>
                </c:pt>
                <c:pt idx="119">
                  <c:v>6.4072065895812162</c:v>
                </c:pt>
                <c:pt idx="120">
                  <c:v>6.1927734579511391</c:v>
                </c:pt>
                <c:pt idx="121">
                  <c:v>6.1265980595685265</c:v>
                </c:pt>
                <c:pt idx="122">
                  <c:v>6.0275638494145776</c:v>
                </c:pt>
                <c:pt idx="123">
                  <c:v>5.8288588754012345</c:v>
                </c:pt>
                <c:pt idx="124">
                  <c:v>5.8149705856859901</c:v>
                </c:pt>
                <c:pt idx="125">
                  <c:v>6.0103088991513713</c:v>
                </c:pt>
                <c:pt idx="126">
                  <c:v>5.9033217439304586</c:v>
                </c:pt>
                <c:pt idx="127">
                  <c:v>5.9118325018805429</c:v>
                </c:pt>
                <c:pt idx="128">
                  <c:v>5.8445127779684034</c:v>
                </c:pt>
                <c:pt idx="129">
                  <c:v>5.8840616924501594</c:v>
                </c:pt>
                <c:pt idx="130">
                  <c:v>6.0428466720858305</c:v>
                </c:pt>
                <c:pt idx="131">
                  <c:v>6.0395420455481936</c:v>
                </c:pt>
                <c:pt idx="132">
                  <c:v>6.1221814480456276</c:v>
                </c:pt>
                <c:pt idx="133">
                  <c:v>6.1659750340102759</c:v>
                </c:pt>
                <c:pt idx="134">
                  <c:v>6.0852467123837792</c:v>
                </c:pt>
                <c:pt idx="135">
                  <c:v>5.8858039811837584</c:v>
                </c:pt>
                <c:pt idx="136">
                  <c:v>5.9036821798516046</c:v>
                </c:pt>
                <c:pt idx="137">
                  <c:v>5.935094560129194</c:v>
                </c:pt>
                <c:pt idx="138">
                  <c:v>5.986672732268449</c:v>
                </c:pt>
                <c:pt idx="139">
                  <c:v>6.0009257042738113</c:v>
                </c:pt>
                <c:pt idx="140">
                  <c:v>5.9813973184554712</c:v>
                </c:pt>
                <c:pt idx="141">
                  <c:v>6.0096706949651422</c:v>
                </c:pt>
                <c:pt idx="142">
                  <c:v>6.1519173324333725</c:v>
                </c:pt>
                <c:pt idx="143">
                  <c:v>6.2089905268769803</c:v>
                </c:pt>
                <c:pt idx="144">
                  <c:v>6.2535157607661489</c:v>
                </c:pt>
                <c:pt idx="145">
                  <c:v>6.2848854608014859</c:v>
                </c:pt>
                <c:pt idx="146">
                  <c:v>6.1379398493599648</c:v>
                </c:pt>
                <c:pt idx="147">
                  <c:v>6.0049048946868258</c:v>
                </c:pt>
                <c:pt idx="148">
                  <c:v>6.027115575095106</c:v>
                </c:pt>
                <c:pt idx="149">
                  <c:v>6.0794836797767795</c:v>
                </c:pt>
                <c:pt idx="150">
                  <c:v>6.1382063103199895</c:v>
                </c:pt>
                <c:pt idx="151">
                  <c:v>6.1788426787223063</c:v>
                </c:pt>
                <c:pt idx="152">
                  <c:v>6.1526521662272833</c:v>
                </c:pt>
                <c:pt idx="153">
                  <c:v>6.1773313761569657</c:v>
                </c:pt>
                <c:pt idx="154">
                  <c:v>6.3818755286365354</c:v>
                </c:pt>
                <c:pt idx="155">
                  <c:v>6.441683954829073</c:v>
                </c:pt>
                <c:pt idx="156">
                  <c:v>6.4247177732372878</c:v>
                </c:pt>
                <c:pt idx="157">
                  <c:v>6.4638396033957708</c:v>
                </c:pt>
                <c:pt idx="158">
                  <c:v>6.1051726551829342</c:v>
                </c:pt>
                <c:pt idx="159">
                  <c:v>5.9917006967460829</c:v>
                </c:pt>
                <c:pt idx="160">
                  <c:v>6.0398363197834026</c:v>
                </c:pt>
                <c:pt idx="161">
                  <c:v>6.0693727038161844</c:v>
                </c:pt>
                <c:pt idx="162">
                  <c:v>6.1128437584158455</c:v>
                </c:pt>
                <c:pt idx="163">
                  <c:v>6.1437063816963624</c:v>
                </c:pt>
                <c:pt idx="164">
                  <c:v>6.0437686099006314</c:v>
                </c:pt>
                <c:pt idx="165">
                  <c:v>6.0690692782822691</c:v>
                </c:pt>
                <c:pt idx="166">
                  <c:v>6.2928973436838573</c:v>
                </c:pt>
                <c:pt idx="167">
                  <c:v>6.3370679785857371</c:v>
                </c:pt>
                <c:pt idx="168">
                  <c:v>6.3145886516690046</c:v>
                </c:pt>
                <c:pt idx="169">
                  <c:v>6.3523936406431813</c:v>
                </c:pt>
                <c:pt idx="170">
                  <c:v>6.2144206364984749</c:v>
                </c:pt>
                <c:pt idx="171">
                  <c:v>6.1013442980792743</c:v>
                </c:pt>
                <c:pt idx="172">
                  <c:v>6.1384975765937266</c:v>
                </c:pt>
                <c:pt idx="173">
                  <c:v>6.1826801942765304</c:v>
                </c:pt>
                <c:pt idx="174">
                  <c:v>6.2526673706529294</c:v>
                </c:pt>
                <c:pt idx="175">
                  <c:v>6.2805405054218504</c:v>
                </c:pt>
                <c:pt idx="176">
                  <c:v>6.2565217628122589</c:v>
                </c:pt>
                <c:pt idx="177">
                  <c:v>6.3103418499845549</c:v>
                </c:pt>
                <c:pt idx="178">
                  <c:v>6.4608090617662794</c:v>
                </c:pt>
                <c:pt idx="179">
                  <c:v>6.535668394769294</c:v>
                </c:pt>
                <c:pt idx="180">
                  <c:v>6.5054392093808175</c:v>
                </c:pt>
                <c:pt idx="181">
                  <c:v>6.5427349646371455</c:v>
                </c:pt>
                <c:pt idx="182">
                  <c:v>6.2162087858894042</c:v>
                </c:pt>
                <c:pt idx="183">
                  <c:v>5.8874028365613809</c:v>
                </c:pt>
                <c:pt idx="184">
                  <c:v>5.8411247160709259</c:v>
                </c:pt>
                <c:pt idx="185">
                  <c:v>5.866999540251939</c:v>
                </c:pt>
                <c:pt idx="186">
                  <c:v>5.9312598573333322</c:v>
                </c:pt>
                <c:pt idx="187">
                  <c:v>5.9640130194618752</c:v>
                </c:pt>
                <c:pt idx="188">
                  <c:v>5.9893103704028992</c:v>
                </c:pt>
                <c:pt idx="189">
                  <c:v>6.0366475877734</c:v>
                </c:pt>
                <c:pt idx="190">
                  <c:v>6.2986548900061585</c:v>
                </c:pt>
                <c:pt idx="191">
                  <c:v>6.3228306543341875</c:v>
                </c:pt>
                <c:pt idx="192">
                  <c:v>6.3148494967121724</c:v>
                </c:pt>
                <c:pt idx="193">
                  <c:v>6.3506445015450357</c:v>
                </c:pt>
                <c:pt idx="194">
                  <c:v>5.8321562561648745</c:v>
                </c:pt>
                <c:pt idx="195">
                  <c:v>5.4643282275370835</c:v>
                </c:pt>
                <c:pt idx="196">
                  <c:v>5.4266721992769495</c:v>
                </c:pt>
                <c:pt idx="197">
                  <c:v>5.475241993556244</c:v>
                </c:pt>
                <c:pt idx="198">
                  <c:v>5.5192697180245576</c:v>
                </c:pt>
                <c:pt idx="199">
                  <c:v>5.5464491379593301</c:v>
                </c:pt>
                <c:pt idx="200">
                  <c:v>5.5962185430168017</c:v>
                </c:pt>
                <c:pt idx="201">
                  <c:v>5.5195856775387826</c:v>
                </c:pt>
                <c:pt idx="202">
                  <c:v>5.7360126279530324</c:v>
                </c:pt>
                <c:pt idx="203">
                  <c:v>5.6135809201771947</c:v>
                </c:pt>
                <c:pt idx="204">
                  <c:v>5.1834892869190679</c:v>
                </c:pt>
                <c:pt idx="205">
                  <c:v>5.2361495543815444</c:v>
                </c:pt>
                <c:pt idx="206">
                  <c:v>5.2775288313559763</c:v>
                </c:pt>
                <c:pt idx="207">
                  <c:v>5.1276381415529793</c:v>
                </c:pt>
                <c:pt idx="208">
                  <c:v>5.0856813282254958</c:v>
                </c:pt>
                <c:pt idx="209">
                  <c:v>5.110438858928287</c:v>
                </c:pt>
                <c:pt idx="210">
                  <c:v>5.1108833120191726</c:v>
                </c:pt>
                <c:pt idx="211">
                  <c:v>5.108477734080763</c:v>
                </c:pt>
                <c:pt idx="212">
                  <c:v>5.1376388075075745</c:v>
                </c:pt>
                <c:pt idx="213">
                  <c:v>5.1413917187459806</c:v>
                </c:pt>
                <c:pt idx="214">
                  <c:v>5.8793765743162449</c:v>
                </c:pt>
                <c:pt idx="215">
                  <c:v>5.916222206803881</c:v>
                </c:pt>
                <c:pt idx="216">
                  <c:v>5.8962730688292799</c:v>
                </c:pt>
                <c:pt idx="217">
                  <c:v>5.9039690880049713</c:v>
                </c:pt>
                <c:pt idx="218">
                  <c:v>5.8061328120199773</c:v>
                </c:pt>
                <c:pt idx="219">
                  <c:v>5.7165024632131427</c:v>
                </c:pt>
                <c:pt idx="220">
                  <c:v>5.6983164632185455</c:v>
                </c:pt>
                <c:pt idx="221">
                  <c:v>5.7469647841053098</c:v>
                </c:pt>
                <c:pt idx="222">
                  <c:v>5.803200481693378</c:v>
                </c:pt>
                <c:pt idx="223">
                  <c:v>5.8309942264407901</c:v>
                </c:pt>
                <c:pt idx="224">
                  <c:v>5.8507381903324305</c:v>
                </c:pt>
                <c:pt idx="225">
                  <c:v>5.8567977394101733</c:v>
                </c:pt>
                <c:pt idx="226">
                  <c:v>6.0368763415849438</c:v>
                </c:pt>
                <c:pt idx="227">
                  <c:v>6.0838076579530727</c:v>
                </c:pt>
                <c:pt idx="228">
                  <c:v>6.0462103521436825</c:v>
                </c:pt>
                <c:pt idx="229">
                  <c:v>6.0800804405839681</c:v>
                </c:pt>
                <c:pt idx="230">
                  <c:v>5.9859726099065735</c:v>
                </c:pt>
                <c:pt idx="231">
                  <c:v>5.8290362755425145</c:v>
                </c:pt>
                <c:pt idx="232">
                  <c:v>5.7236336803766994</c:v>
                </c:pt>
                <c:pt idx="233">
                  <c:v>5.7726705643300313</c:v>
                </c:pt>
                <c:pt idx="234">
                  <c:v>5.8168777477616089</c:v>
                </c:pt>
                <c:pt idx="235">
                  <c:v>5.8490368869823985</c:v>
                </c:pt>
                <c:pt idx="236">
                  <c:v>5.8700609547364362</c:v>
                </c:pt>
                <c:pt idx="237">
                  <c:v>5.9165625913357012</c:v>
                </c:pt>
                <c:pt idx="238">
                  <c:v>6.1890264781166948</c:v>
                </c:pt>
                <c:pt idx="239">
                  <c:v>6.2189153168350249</c:v>
                </c:pt>
                <c:pt idx="240">
                  <c:v>6.1514786719192545</c:v>
                </c:pt>
                <c:pt idx="241">
                  <c:v>6.1585584872601684</c:v>
                </c:pt>
                <c:pt idx="242">
                  <c:v>5.9914993137828958</c:v>
                </c:pt>
                <c:pt idx="243">
                  <c:v>5.6696470548045248</c:v>
                </c:pt>
                <c:pt idx="244">
                  <c:v>5.6334152756280345</c:v>
                </c:pt>
                <c:pt idx="245">
                  <c:v>5.7115017567882465</c:v>
                </c:pt>
                <c:pt idx="246">
                  <c:v>5.7775209227448912</c:v>
                </c:pt>
                <c:pt idx="247">
                  <c:v>5.7520656699121515</c:v>
                </c:pt>
                <c:pt idx="248">
                  <c:v>5.7616036394141519</c:v>
                </c:pt>
                <c:pt idx="249">
                  <c:v>5.7871884899596404</c:v>
                </c:pt>
                <c:pt idx="250">
                  <c:v>6.1643771599832275</c:v>
                </c:pt>
                <c:pt idx="251">
                  <c:v>6.1918679272830026</c:v>
                </c:pt>
              </c:numCache>
            </c:numRef>
          </c:val>
        </c:ser>
        <c:ser>
          <c:idx val="4"/>
          <c:order val="4"/>
          <c:tx>
            <c:strRef>
              <c:f>'2008 IRP TO 2010 IRP'!$L$3</c:f>
              <c:strCache>
                <c:ptCount val="1"/>
                <c:pt idx="0">
                  <c:v>CASCADE FORECAST PRICE 4/19/2010</c:v>
                </c:pt>
              </c:strCache>
            </c:strRef>
          </c:tx>
          <c:marker>
            <c:symbol val="none"/>
          </c:marker>
          <c:cat>
            <c:numRef>
              <c:f>'2008 IRP TO 2010 IRP'!$G$4:$G$255</c:f>
              <c:numCache>
                <c:formatCode>[$-409]mmm\-yy;@</c:formatCode>
                <c:ptCount val="25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  <c:pt idx="192">
                  <c:v>46023</c:v>
                </c:pt>
                <c:pt idx="193">
                  <c:v>46054</c:v>
                </c:pt>
                <c:pt idx="194">
                  <c:v>46082</c:v>
                </c:pt>
                <c:pt idx="195">
                  <c:v>46113</c:v>
                </c:pt>
                <c:pt idx="196">
                  <c:v>46143</c:v>
                </c:pt>
                <c:pt idx="197">
                  <c:v>46174</c:v>
                </c:pt>
                <c:pt idx="198">
                  <c:v>46204</c:v>
                </c:pt>
                <c:pt idx="199">
                  <c:v>46235</c:v>
                </c:pt>
                <c:pt idx="200">
                  <c:v>46266</c:v>
                </c:pt>
                <c:pt idx="201">
                  <c:v>46296</c:v>
                </c:pt>
                <c:pt idx="202">
                  <c:v>46327</c:v>
                </c:pt>
                <c:pt idx="203">
                  <c:v>46357</c:v>
                </c:pt>
                <c:pt idx="204">
                  <c:v>46388</c:v>
                </c:pt>
                <c:pt idx="205">
                  <c:v>46419</c:v>
                </c:pt>
                <c:pt idx="206">
                  <c:v>46447</c:v>
                </c:pt>
                <c:pt idx="207">
                  <c:v>46478</c:v>
                </c:pt>
                <c:pt idx="208">
                  <c:v>46508</c:v>
                </c:pt>
                <c:pt idx="209">
                  <c:v>46539</c:v>
                </c:pt>
                <c:pt idx="210">
                  <c:v>46569</c:v>
                </c:pt>
                <c:pt idx="211">
                  <c:v>46600</c:v>
                </c:pt>
                <c:pt idx="212">
                  <c:v>46631</c:v>
                </c:pt>
                <c:pt idx="213">
                  <c:v>46661</c:v>
                </c:pt>
                <c:pt idx="214">
                  <c:v>46692</c:v>
                </c:pt>
                <c:pt idx="215">
                  <c:v>46722</c:v>
                </c:pt>
                <c:pt idx="216">
                  <c:v>46753</c:v>
                </c:pt>
                <c:pt idx="217">
                  <c:v>46784</c:v>
                </c:pt>
                <c:pt idx="218">
                  <c:v>46813</c:v>
                </c:pt>
                <c:pt idx="219">
                  <c:v>46844</c:v>
                </c:pt>
                <c:pt idx="220">
                  <c:v>46874</c:v>
                </c:pt>
                <c:pt idx="221">
                  <c:v>46905</c:v>
                </c:pt>
                <c:pt idx="222">
                  <c:v>46935</c:v>
                </c:pt>
                <c:pt idx="223">
                  <c:v>46966</c:v>
                </c:pt>
                <c:pt idx="224">
                  <c:v>46997</c:v>
                </c:pt>
                <c:pt idx="225">
                  <c:v>47027</c:v>
                </c:pt>
                <c:pt idx="226">
                  <c:v>47058</c:v>
                </c:pt>
                <c:pt idx="227">
                  <c:v>47088</c:v>
                </c:pt>
                <c:pt idx="228">
                  <c:v>47119</c:v>
                </c:pt>
                <c:pt idx="229">
                  <c:v>47150</c:v>
                </c:pt>
                <c:pt idx="230">
                  <c:v>47178</c:v>
                </c:pt>
                <c:pt idx="231">
                  <c:v>47209</c:v>
                </c:pt>
                <c:pt idx="232">
                  <c:v>47239</c:v>
                </c:pt>
                <c:pt idx="233">
                  <c:v>47270</c:v>
                </c:pt>
                <c:pt idx="234">
                  <c:v>47300</c:v>
                </c:pt>
                <c:pt idx="235">
                  <c:v>47331</c:v>
                </c:pt>
                <c:pt idx="236">
                  <c:v>47362</c:v>
                </c:pt>
                <c:pt idx="237">
                  <c:v>47392</c:v>
                </c:pt>
                <c:pt idx="238">
                  <c:v>47423</c:v>
                </c:pt>
                <c:pt idx="239">
                  <c:v>47453</c:v>
                </c:pt>
                <c:pt idx="240">
                  <c:v>47484</c:v>
                </c:pt>
                <c:pt idx="241">
                  <c:v>47515</c:v>
                </c:pt>
                <c:pt idx="242">
                  <c:v>47543</c:v>
                </c:pt>
                <c:pt idx="243">
                  <c:v>47574</c:v>
                </c:pt>
                <c:pt idx="244">
                  <c:v>47604</c:v>
                </c:pt>
                <c:pt idx="245">
                  <c:v>47635</c:v>
                </c:pt>
                <c:pt idx="246">
                  <c:v>47665</c:v>
                </c:pt>
                <c:pt idx="247">
                  <c:v>47696</c:v>
                </c:pt>
                <c:pt idx="248">
                  <c:v>47727</c:v>
                </c:pt>
                <c:pt idx="249">
                  <c:v>47757</c:v>
                </c:pt>
                <c:pt idx="250">
                  <c:v>47788</c:v>
                </c:pt>
                <c:pt idx="251">
                  <c:v>47818</c:v>
                </c:pt>
              </c:numCache>
            </c:numRef>
          </c:cat>
          <c:val>
            <c:numRef>
              <c:f>'2008 IRP TO 2010 IRP'!$L$4:$L$255</c:f>
              <c:numCache>
                <c:formatCode>General</c:formatCode>
                <c:ptCount val="252"/>
                <c:pt idx="0">
                  <c:v>5.1384920855928176</c:v>
                </c:pt>
                <c:pt idx="1">
                  <c:v>4.9301521038753524</c:v>
                </c:pt>
                <c:pt idx="2">
                  <c:v>4.4451036712176082</c:v>
                </c:pt>
                <c:pt idx="3">
                  <c:v>3.8768144554944484</c:v>
                </c:pt>
                <c:pt idx="4">
                  <c:v>3.8547428288296963</c:v>
                </c:pt>
                <c:pt idx="5">
                  <c:v>3.9234844019080914</c:v>
                </c:pt>
                <c:pt idx="6">
                  <c:v>4.0368444580853495</c:v>
                </c:pt>
                <c:pt idx="7">
                  <c:v>4.1035480554725474</c:v>
                </c:pt>
                <c:pt idx="8">
                  <c:v>4.0752531334698814</c:v>
                </c:pt>
                <c:pt idx="9">
                  <c:v>4.1606806281511153</c:v>
                </c:pt>
                <c:pt idx="10">
                  <c:v>4.493327888183293</c:v>
                </c:pt>
                <c:pt idx="11">
                  <c:v>4.8108062613908666</c:v>
                </c:pt>
                <c:pt idx="12">
                  <c:v>4.9357746368355642</c:v>
                </c:pt>
                <c:pt idx="13">
                  <c:v>4.9327649888710665</c:v>
                </c:pt>
                <c:pt idx="14">
                  <c:v>4.912923609039078</c:v>
                </c:pt>
                <c:pt idx="15">
                  <c:v>4.7236106888018714</c:v>
                </c:pt>
                <c:pt idx="16">
                  <c:v>4.7813826285346845</c:v>
                </c:pt>
                <c:pt idx="17">
                  <c:v>4.8479600180864306</c:v>
                </c:pt>
                <c:pt idx="18">
                  <c:v>4.9343696757096831</c:v>
                </c:pt>
                <c:pt idx="19">
                  <c:v>4.9821565845155105</c:v>
                </c:pt>
                <c:pt idx="20">
                  <c:v>4.9624252406485665</c:v>
                </c:pt>
                <c:pt idx="21">
                  <c:v>5.0339752509355513</c:v>
                </c:pt>
                <c:pt idx="22">
                  <c:v>5.2792146968761084</c:v>
                </c:pt>
                <c:pt idx="23">
                  <c:v>5.5685077232661149</c:v>
                </c:pt>
                <c:pt idx="24">
                  <c:v>5.8071189324854648</c:v>
                </c:pt>
                <c:pt idx="25">
                  <c:v>5.7842200688795815</c:v>
                </c:pt>
                <c:pt idx="26">
                  <c:v>5.7072118343925711</c:v>
                </c:pt>
                <c:pt idx="27">
                  <c:v>5.4048498838606314</c:v>
                </c:pt>
                <c:pt idx="28">
                  <c:v>5.4702979266548057</c:v>
                </c:pt>
                <c:pt idx="29">
                  <c:v>5.5239745494798758</c:v>
                </c:pt>
                <c:pt idx="30">
                  <c:v>5.5724946693719142</c:v>
                </c:pt>
                <c:pt idx="31">
                  <c:v>5.6178790418813405</c:v>
                </c:pt>
                <c:pt idx="32">
                  <c:v>5.6575916528472341</c:v>
                </c:pt>
                <c:pt idx="33">
                  <c:v>5.7442542259291614</c:v>
                </c:pt>
                <c:pt idx="34">
                  <c:v>6.167633535903505</c:v>
                </c:pt>
                <c:pt idx="35">
                  <c:v>6.2947241229209165</c:v>
                </c:pt>
                <c:pt idx="36">
                  <c:v>6.3975221846648127</c:v>
                </c:pt>
                <c:pt idx="37">
                  <c:v>6.3957866351367016</c:v>
                </c:pt>
                <c:pt idx="38">
                  <c:v>6.2806523336080362</c:v>
                </c:pt>
                <c:pt idx="39">
                  <c:v>6.0198264393228413</c:v>
                </c:pt>
                <c:pt idx="40">
                  <c:v>6.0213912504614093</c:v>
                </c:pt>
                <c:pt idx="41">
                  <c:v>6.0544594241107168</c:v>
                </c:pt>
                <c:pt idx="42">
                  <c:v>6.1056054704379177</c:v>
                </c:pt>
                <c:pt idx="43">
                  <c:v>6.1462034500620693</c:v>
                </c:pt>
                <c:pt idx="44">
                  <c:v>6.1728273754302698</c:v>
                </c:pt>
                <c:pt idx="45">
                  <c:v>6.2393189144808137</c:v>
                </c:pt>
                <c:pt idx="46">
                  <c:v>6.5808090594123971</c:v>
                </c:pt>
                <c:pt idx="47">
                  <c:v>6.6868579683515126</c:v>
                </c:pt>
                <c:pt idx="48">
                  <c:v>6.7471315885352769</c:v>
                </c:pt>
                <c:pt idx="49">
                  <c:v>6.7447311433643922</c:v>
                </c:pt>
                <c:pt idx="50">
                  <c:v>6.3600962019226284</c:v>
                </c:pt>
                <c:pt idx="51">
                  <c:v>6.1529303529193333</c:v>
                </c:pt>
                <c:pt idx="52">
                  <c:v>6.1457453686515695</c:v>
                </c:pt>
                <c:pt idx="53">
                  <c:v>6.1838361972197466</c:v>
                </c:pt>
                <c:pt idx="54">
                  <c:v>6.2376385833949834</c:v>
                </c:pt>
                <c:pt idx="55">
                  <c:v>6.2681688462857226</c:v>
                </c:pt>
                <c:pt idx="56">
                  <c:v>6.2987936914601503</c:v>
                </c:pt>
                <c:pt idx="57">
                  <c:v>6.3373696144854694</c:v>
                </c:pt>
                <c:pt idx="58">
                  <c:v>6.5696630802258822</c:v>
                </c:pt>
                <c:pt idx="59">
                  <c:v>6.6605248844769349</c:v>
                </c:pt>
                <c:pt idx="60">
                  <c:v>6.6446802520467783</c:v>
                </c:pt>
                <c:pt idx="61">
                  <c:v>6.6286704001699155</c:v>
                </c:pt>
                <c:pt idx="62">
                  <c:v>6.0330750918241938</c:v>
                </c:pt>
                <c:pt idx="63">
                  <c:v>5.9076323819389502</c:v>
                </c:pt>
                <c:pt idx="64">
                  <c:v>5.8771441934241127</c:v>
                </c:pt>
                <c:pt idx="65">
                  <c:v>5.8934876636075186</c:v>
                </c:pt>
                <c:pt idx="66">
                  <c:v>5.9139494147062326</c:v>
                </c:pt>
                <c:pt idx="67">
                  <c:v>5.9521707756801954</c:v>
                </c:pt>
                <c:pt idx="68">
                  <c:v>5.9909988759103072</c:v>
                </c:pt>
                <c:pt idx="69">
                  <c:v>6.0496913735563833</c:v>
                </c:pt>
                <c:pt idx="70">
                  <c:v>6.2370990665820116</c:v>
                </c:pt>
                <c:pt idx="71">
                  <c:v>6.2897761628033315</c:v>
                </c:pt>
                <c:pt idx="72">
                  <c:v>6.1427896899796037</c:v>
                </c:pt>
                <c:pt idx="73">
                  <c:v>6.1557895218513146</c:v>
                </c:pt>
                <c:pt idx="74">
                  <c:v>5.8877322044514493</c:v>
                </c:pt>
                <c:pt idx="75">
                  <c:v>5.8220157316401284</c:v>
                </c:pt>
                <c:pt idx="76">
                  <c:v>5.8078439369049155</c:v>
                </c:pt>
                <c:pt idx="77">
                  <c:v>5.8386625708648099</c:v>
                </c:pt>
                <c:pt idx="78">
                  <c:v>5.8721239914886318</c:v>
                </c:pt>
                <c:pt idx="79">
                  <c:v>5.9068887382162476</c:v>
                </c:pt>
                <c:pt idx="80">
                  <c:v>5.9442283152296973</c:v>
                </c:pt>
                <c:pt idx="81">
                  <c:v>5.989409455905478</c:v>
                </c:pt>
                <c:pt idx="82">
                  <c:v>6.2537671837107993</c:v>
                </c:pt>
                <c:pt idx="83">
                  <c:v>6.3032912954656499</c:v>
                </c:pt>
                <c:pt idx="84">
                  <c:v>6.3230144398051653</c:v>
                </c:pt>
                <c:pt idx="85">
                  <c:v>6.3388393965024035</c:v>
                </c:pt>
                <c:pt idx="86">
                  <c:v>6.0986507838485631</c:v>
                </c:pt>
                <c:pt idx="87">
                  <c:v>6.0948665425293651</c:v>
                </c:pt>
                <c:pt idx="88">
                  <c:v>6.119681329545628</c:v>
                </c:pt>
                <c:pt idx="89">
                  <c:v>6.1571495139747805</c:v>
                </c:pt>
                <c:pt idx="90">
                  <c:v>6.1994033033176494</c:v>
                </c:pt>
                <c:pt idx="91">
                  <c:v>6.2254205193137357</c:v>
                </c:pt>
                <c:pt idx="92">
                  <c:v>6.2637600273223688</c:v>
                </c:pt>
                <c:pt idx="93">
                  <c:v>6.2796723386162494</c:v>
                </c:pt>
                <c:pt idx="94">
                  <c:v>6.4771877787591965</c:v>
                </c:pt>
                <c:pt idx="95">
                  <c:v>6.53209918095913</c:v>
                </c:pt>
                <c:pt idx="96">
                  <c:v>6.5425128781445645</c:v>
                </c:pt>
                <c:pt idx="97">
                  <c:v>6.5429525990311195</c:v>
                </c:pt>
                <c:pt idx="98">
                  <c:v>6.2363683315972276</c:v>
                </c:pt>
                <c:pt idx="99">
                  <c:v>6.2232306533343511</c:v>
                </c:pt>
                <c:pt idx="100">
                  <c:v>6.2415799896728341</c:v>
                </c:pt>
                <c:pt idx="101">
                  <c:v>6.2853861428041515</c:v>
                </c:pt>
                <c:pt idx="102">
                  <c:v>6.3306141331833112</c:v>
                </c:pt>
                <c:pt idx="103">
                  <c:v>6.3604682570536335</c:v>
                </c:pt>
                <c:pt idx="104">
                  <c:v>6.3970110002728777</c:v>
                </c:pt>
                <c:pt idx="105">
                  <c:v>6.4258974467524945</c:v>
                </c:pt>
                <c:pt idx="106">
                  <c:v>6.5941920047844897</c:v>
                </c:pt>
                <c:pt idx="107">
                  <c:v>6.6576171417172745</c:v>
                </c:pt>
                <c:pt idx="108">
                  <c:v>6.255009776288845</c:v>
                </c:pt>
                <c:pt idx="109">
                  <c:v>6.2800751081085515</c:v>
                </c:pt>
                <c:pt idx="110">
                  <c:v>6.0543734820953414</c:v>
                </c:pt>
                <c:pt idx="111">
                  <c:v>6.0074911227034526</c:v>
                </c:pt>
                <c:pt idx="112">
                  <c:v>6.0273178452441059</c:v>
                </c:pt>
                <c:pt idx="113">
                  <c:v>6.0638461105932997</c:v>
                </c:pt>
                <c:pt idx="114">
                  <c:v>6.1136383505845897</c:v>
                </c:pt>
                <c:pt idx="115">
                  <c:v>6.1371396865033985</c:v>
                </c:pt>
                <c:pt idx="116">
                  <c:v>6.1661767674122316</c:v>
                </c:pt>
                <c:pt idx="117">
                  <c:v>6.1921234120371764</c:v>
                </c:pt>
                <c:pt idx="118">
                  <c:v>6.3572278514591085</c:v>
                </c:pt>
                <c:pt idx="119">
                  <c:v>6.4196714446311036</c:v>
                </c:pt>
                <c:pt idx="120">
                  <c:v>6.2106535370406073</c:v>
                </c:pt>
                <c:pt idx="121">
                  <c:v>6.2269760627514481</c:v>
                </c:pt>
                <c:pt idx="122">
                  <c:v>6.0201530295459902</c:v>
                </c:pt>
                <c:pt idx="123">
                  <c:v>5.993061122412354</c:v>
                </c:pt>
                <c:pt idx="124">
                  <c:v>6.0048489457954375</c:v>
                </c:pt>
                <c:pt idx="125">
                  <c:v>6.0445486676425677</c:v>
                </c:pt>
                <c:pt idx="126">
                  <c:v>6.0811907075942306</c:v>
                </c:pt>
                <c:pt idx="127">
                  <c:v>6.1040241646136026</c:v>
                </c:pt>
                <c:pt idx="128">
                  <c:v>6.1336127760533188</c:v>
                </c:pt>
                <c:pt idx="129">
                  <c:v>6.1489826399490557</c:v>
                </c:pt>
                <c:pt idx="130">
                  <c:v>6.332605466091394</c:v>
                </c:pt>
                <c:pt idx="131">
                  <c:v>6.392084574924275</c:v>
                </c:pt>
                <c:pt idx="132">
                  <c:v>6.4231945528147367</c:v>
                </c:pt>
                <c:pt idx="133">
                  <c:v>6.4514634293296922</c:v>
                </c:pt>
                <c:pt idx="134">
                  <c:v>6.263438861955068</c:v>
                </c:pt>
                <c:pt idx="135">
                  <c:v>6.2236111391394475</c:v>
                </c:pt>
                <c:pt idx="136">
                  <c:v>6.2548418943162005</c:v>
                </c:pt>
                <c:pt idx="137">
                  <c:v>6.2986214713877802</c:v>
                </c:pt>
                <c:pt idx="138">
                  <c:v>6.3342488913581994</c:v>
                </c:pt>
                <c:pt idx="139">
                  <c:v>6.3631517609114745</c:v>
                </c:pt>
                <c:pt idx="140">
                  <c:v>6.3881020753465476</c:v>
                </c:pt>
                <c:pt idx="141">
                  <c:v>6.41889109865925</c:v>
                </c:pt>
                <c:pt idx="142">
                  <c:v>6.6193448952030884</c:v>
                </c:pt>
                <c:pt idx="143">
                  <c:v>6.6797000707724052</c:v>
                </c:pt>
                <c:pt idx="144">
                  <c:v>6.7224488056966774</c:v>
                </c:pt>
                <c:pt idx="145">
                  <c:v>6.7504706424169365</c:v>
                </c:pt>
                <c:pt idx="146">
                  <c:v>6.5554609167468607</c:v>
                </c:pt>
                <c:pt idx="147">
                  <c:v>6.5341947212385705</c:v>
                </c:pt>
                <c:pt idx="148">
                  <c:v>6.5677187265262802</c:v>
                </c:pt>
                <c:pt idx="149">
                  <c:v>6.6146431395949064</c:v>
                </c:pt>
                <c:pt idx="150">
                  <c:v>6.6577997426465885</c:v>
                </c:pt>
                <c:pt idx="151">
                  <c:v>6.6926340833877678</c:v>
                </c:pt>
                <c:pt idx="152">
                  <c:v>6.7151601670922787</c:v>
                </c:pt>
                <c:pt idx="153">
                  <c:v>6.7392034993345664</c:v>
                </c:pt>
                <c:pt idx="154">
                  <c:v>6.92818107023579</c:v>
                </c:pt>
                <c:pt idx="155">
                  <c:v>6.9835083222475394</c:v>
                </c:pt>
                <c:pt idx="156">
                  <c:v>6.8562459630353683</c:v>
                </c:pt>
                <c:pt idx="157">
                  <c:v>6.8804833157194611</c:v>
                </c:pt>
                <c:pt idx="158">
                  <c:v>6.1671577320282269</c:v>
                </c:pt>
                <c:pt idx="159">
                  <c:v>6.0884138101137761</c:v>
                </c:pt>
                <c:pt idx="160">
                  <c:v>6.0478380365493845</c:v>
                </c:pt>
                <c:pt idx="161">
                  <c:v>6.0605829125580533</c:v>
                </c:pt>
                <c:pt idx="162">
                  <c:v>6.0881516748224476</c:v>
                </c:pt>
                <c:pt idx="163">
                  <c:v>5.9578366507321672</c:v>
                </c:pt>
                <c:pt idx="164">
                  <c:v>5.8850761034730334</c:v>
                </c:pt>
                <c:pt idx="165">
                  <c:v>5.9156497719767014</c:v>
                </c:pt>
                <c:pt idx="166">
                  <c:v>6.1134071428279215</c:v>
                </c:pt>
                <c:pt idx="167">
                  <c:v>6.1605037063767663</c:v>
                </c:pt>
                <c:pt idx="168">
                  <c:v>6.0316299524239021</c:v>
                </c:pt>
                <c:pt idx="169">
                  <c:v>6.0567271584262778</c:v>
                </c:pt>
                <c:pt idx="170">
                  <c:v>5.8679187405802233</c:v>
                </c:pt>
                <c:pt idx="171">
                  <c:v>5.7915440111770771</c:v>
                </c:pt>
                <c:pt idx="172">
                  <c:v>5.7100545861978755</c:v>
                </c:pt>
                <c:pt idx="173">
                  <c:v>5.7386964286170103</c:v>
                </c:pt>
                <c:pt idx="174">
                  <c:v>5.7677083980968806</c:v>
                </c:pt>
                <c:pt idx="175">
                  <c:v>5.7984545502795335</c:v>
                </c:pt>
                <c:pt idx="176">
                  <c:v>5.8666726073759765</c:v>
                </c:pt>
                <c:pt idx="177">
                  <c:v>6.0299720036966917</c:v>
                </c:pt>
                <c:pt idx="178">
                  <c:v>6.2570495632684775</c:v>
                </c:pt>
                <c:pt idx="179">
                  <c:v>6.3092391831475991</c:v>
                </c:pt>
                <c:pt idx="180">
                  <c:v>6.2202783350199091</c:v>
                </c:pt>
                <c:pt idx="181">
                  <c:v>6.2548180785313416</c:v>
                </c:pt>
                <c:pt idx="182">
                  <c:v>6.0877700866266684</c:v>
                </c:pt>
                <c:pt idx="183">
                  <c:v>6.0122394392840093</c:v>
                </c:pt>
                <c:pt idx="184">
                  <c:v>5.9604643598649965</c:v>
                </c:pt>
                <c:pt idx="185">
                  <c:v>5.9945485860201186</c:v>
                </c:pt>
                <c:pt idx="186">
                  <c:v>6.0271384032766786</c:v>
                </c:pt>
                <c:pt idx="187">
                  <c:v>6.0424892421259173</c:v>
                </c:pt>
                <c:pt idx="188">
                  <c:v>6.1357562422968792</c:v>
                </c:pt>
                <c:pt idx="189">
                  <c:v>6.1885488013497252</c:v>
                </c:pt>
                <c:pt idx="190">
                  <c:v>6.3852905410377145</c:v>
                </c:pt>
                <c:pt idx="191">
                  <c:v>6.4283958003132975</c:v>
                </c:pt>
                <c:pt idx="192">
                  <c:v>6.367974668251664</c:v>
                </c:pt>
                <c:pt idx="193">
                  <c:v>6.4033935164583804</c:v>
                </c:pt>
                <c:pt idx="194">
                  <c:v>6.176499172041412</c:v>
                </c:pt>
                <c:pt idx="195">
                  <c:v>6.1273462491834421</c:v>
                </c:pt>
                <c:pt idx="196">
                  <c:v>6.0430768018529442</c:v>
                </c:pt>
                <c:pt idx="197">
                  <c:v>6.0744650039844981</c:v>
                </c:pt>
                <c:pt idx="198">
                  <c:v>6.0950496651278083</c:v>
                </c:pt>
                <c:pt idx="199">
                  <c:v>6.1224933624312747</c:v>
                </c:pt>
                <c:pt idx="200">
                  <c:v>6.1572227213269093</c:v>
                </c:pt>
                <c:pt idx="201">
                  <c:v>6.1957289408753882</c:v>
                </c:pt>
                <c:pt idx="202">
                  <c:v>6.3891573455757635</c:v>
                </c:pt>
                <c:pt idx="203">
                  <c:v>6.4327779797068416</c:v>
                </c:pt>
                <c:pt idx="204">
                  <c:v>6.2229091481451775</c:v>
                </c:pt>
                <c:pt idx="205">
                  <c:v>6.2134700382807297</c:v>
                </c:pt>
                <c:pt idx="206">
                  <c:v>5.9366381202355436</c:v>
                </c:pt>
                <c:pt idx="207">
                  <c:v>5.8501214202020204</c:v>
                </c:pt>
                <c:pt idx="208">
                  <c:v>5.7962214160216092</c:v>
                </c:pt>
                <c:pt idx="209">
                  <c:v>5.8251431093740864</c:v>
                </c:pt>
                <c:pt idx="210">
                  <c:v>5.8508011771642607</c:v>
                </c:pt>
                <c:pt idx="211">
                  <c:v>5.8796669132029118</c:v>
                </c:pt>
                <c:pt idx="212">
                  <c:v>5.9343315046287639</c:v>
                </c:pt>
                <c:pt idx="213">
                  <c:v>6.0091214211458404</c:v>
                </c:pt>
                <c:pt idx="214">
                  <c:v>6.2490346814062754</c:v>
                </c:pt>
                <c:pt idx="215">
                  <c:v>6.2794844973396584</c:v>
                </c:pt>
                <c:pt idx="216">
                  <c:v>6.2392688563745144</c:v>
                </c:pt>
                <c:pt idx="217">
                  <c:v>6.2680134717504545</c:v>
                </c:pt>
                <c:pt idx="218">
                  <c:v>6.0111069343102175</c:v>
                </c:pt>
                <c:pt idx="219">
                  <c:v>5.9103671691492732</c:v>
                </c:pt>
                <c:pt idx="220">
                  <c:v>5.86156821823245</c:v>
                </c:pt>
                <c:pt idx="221">
                  <c:v>5.8989890126228461</c:v>
                </c:pt>
                <c:pt idx="222">
                  <c:v>5.9471202989365377</c:v>
                </c:pt>
                <c:pt idx="223">
                  <c:v>5.9722605682293723</c:v>
                </c:pt>
                <c:pt idx="224">
                  <c:v>6.028540242736387</c:v>
                </c:pt>
                <c:pt idx="225">
                  <c:v>6.0800934951065724</c:v>
                </c:pt>
                <c:pt idx="226">
                  <c:v>6.3206031428438125</c:v>
                </c:pt>
                <c:pt idx="227">
                  <c:v>6.3636412699355045</c:v>
                </c:pt>
                <c:pt idx="228">
                  <c:v>6.3509130248727317</c:v>
                </c:pt>
                <c:pt idx="229">
                  <c:v>6.372785661188785</c:v>
                </c:pt>
                <c:pt idx="230">
                  <c:v>6.1238799530057344</c:v>
                </c:pt>
                <c:pt idx="231">
                  <c:v>6.0255677602825841</c:v>
                </c:pt>
                <c:pt idx="232">
                  <c:v>5.9327377261593703</c:v>
                </c:pt>
                <c:pt idx="233">
                  <c:v>5.9315192296828014</c:v>
                </c:pt>
                <c:pt idx="234">
                  <c:v>6.0203727327226888</c:v>
                </c:pt>
                <c:pt idx="235">
                  <c:v>6.0448125026002293</c:v>
                </c:pt>
                <c:pt idx="236">
                  <c:v>6.1086032506792876</c:v>
                </c:pt>
                <c:pt idx="237">
                  <c:v>6.1950062890197453</c:v>
                </c:pt>
                <c:pt idx="238">
                  <c:v>6.4812076003943497</c:v>
                </c:pt>
                <c:pt idx="239">
                  <c:v>6.5309412776205615</c:v>
                </c:pt>
                <c:pt idx="240">
                  <c:v>6.2575187641171865</c:v>
                </c:pt>
                <c:pt idx="241">
                  <c:v>6.2950751207409565</c:v>
                </c:pt>
                <c:pt idx="242">
                  <c:v>6.1473928870632966</c:v>
                </c:pt>
                <c:pt idx="243">
                  <c:v>6.0345484807814334</c:v>
                </c:pt>
                <c:pt idx="244">
                  <c:v>6.0128916345476364</c:v>
                </c:pt>
                <c:pt idx="245">
                  <c:v>5.9962034842744405</c:v>
                </c:pt>
                <c:pt idx="246">
                  <c:v>5.9832024690478276</c:v>
                </c:pt>
                <c:pt idx="247">
                  <c:v>5.9028312821532953</c:v>
                </c:pt>
                <c:pt idx="248">
                  <c:v>6.108087578574267</c:v>
                </c:pt>
                <c:pt idx="249">
                  <c:v>6.2585297404501503</c:v>
                </c:pt>
                <c:pt idx="250">
                  <c:v>6.5186359702322498</c:v>
                </c:pt>
                <c:pt idx="251">
                  <c:v>6.5447246848318699</c:v>
                </c:pt>
              </c:numCache>
            </c:numRef>
          </c:val>
        </c:ser>
        <c:marker val="1"/>
        <c:axId val="56563584"/>
        <c:axId val="56565120"/>
      </c:lineChart>
      <c:dateAx>
        <c:axId val="56563584"/>
        <c:scaling>
          <c:orientation val="minMax"/>
        </c:scaling>
        <c:axPos val="b"/>
        <c:numFmt formatCode="[$-409]mmm\-yy;@" sourceLinked="1"/>
        <c:tickLblPos val="nextTo"/>
        <c:crossAx val="56565120"/>
        <c:crosses val="autoZero"/>
        <c:auto val="1"/>
        <c:lblOffset val="100"/>
      </c:dateAx>
      <c:valAx>
        <c:axId val="56565120"/>
        <c:scaling>
          <c:orientation val="minMax"/>
          <c:max val="10.5"/>
          <c:min val="3.5"/>
        </c:scaling>
        <c:axPos val="l"/>
        <c:majorGridlines/>
        <c:numFmt formatCode="&quot;$&quot;#,##0.00" sourceLinked="0"/>
        <c:tickLblPos val="nextTo"/>
        <c:crossAx val="56563584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AECO Price Forecast </a:t>
            </a:r>
            <a:r>
              <a:rPr lang="en-US" baseline="0"/>
              <a:t>Comparison 2008 vs 2010</a:t>
            </a:r>
            <a:endParaRPr lang="en-US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9.5428242460258508E-2"/>
          <c:y val="0.11058478970616478"/>
          <c:w val="0.87168679672616678"/>
          <c:h val="0.5895114723562781"/>
        </c:manualLayout>
      </c:layout>
      <c:lineChart>
        <c:grouping val="standard"/>
        <c:ser>
          <c:idx val="0"/>
          <c:order val="0"/>
          <c:tx>
            <c:strRef>
              <c:f>'2008 IRP TO 2010 IRP'!$T$3</c:f>
              <c:strCache>
                <c:ptCount val="1"/>
                <c:pt idx="0">
                  <c:v>AECO Price Forecast (LOW)</c:v>
                </c:pt>
              </c:strCache>
            </c:strRef>
          </c:tx>
          <c:cat>
            <c:numRef>
              <c:f>'2008 IRP TO 2010 IRP'!$S$4:$S$255</c:f>
              <c:numCache>
                <c:formatCode>[$-409]mmm\-yy;@</c:formatCode>
                <c:ptCount val="25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  <c:pt idx="192">
                  <c:v>46023</c:v>
                </c:pt>
                <c:pt idx="193">
                  <c:v>46054</c:v>
                </c:pt>
                <c:pt idx="194">
                  <c:v>46082</c:v>
                </c:pt>
                <c:pt idx="195">
                  <c:v>46113</c:v>
                </c:pt>
                <c:pt idx="196">
                  <c:v>46143</c:v>
                </c:pt>
                <c:pt idx="197">
                  <c:v>46174</c:v>
                </c:pt>
                <c:pt idx="198">
                  <c:v>46204</c:v>
                </c:pt>
                <c:pt idx="199">
                  <c:v>46235</c:v>
                </c:pt>
                <c:pt idx="200">
                  <c:v>46266</c:v>
                </c:pt>
                <c:pt idx="201">
                  <c:v>46296</c:v>
                </c:pt>
                <c:pt idx="202">
                  <c:v>46327</c:v>
                </c:pt>
                <c:pt idx="203">
                  <c:v>46357</c:v>
                </c:pt>
                <c:pt idx="204">
                  <c:v>46388</c:v>
                </c:pt>
                <c:pt idx="205">
                  <c:v>46419</c:v>
                </c:pt>
                <c:pt idx="206">
                  <c:v>46447</c:v>
                </c:pt>
                <c:pt idx="207">
                  <c:v>46478</c:v>
                </c:pt>
                <c:pt idx="208">
                  <c:v>46508</c:v>
                </c:pt>
                <c:pt idx="209">
                  <c:v>46539</c:v>
                </c:pt>
                <c:pt idx="210">
                  <c:v>46569</c:v>
                </c:pt>
                <c:pt idx="211">
                  <c:v>46600</c:v>
                </c:pt>
                <c:pt idx="212">
                  <c:v>46631</c:v>
                </c:pt>
                <c:pt idx="213">
                  <c:v>46661</c:v>
                </c:pt>
                <c:pt idx="214">
                  <c:v>46692</c:v>
                </c:pt>
                <c:pt idx="215">
                  <c:v>46722</c:v>
                </c:pt>
                <c:pt idx="216">
                  <c:v>46753</c:v>
                </c:pt>
                <c:pt idx="217">
                  <c:v>46784</c:v>
                </c:pt>
                <c:pt idx="218">
                  <c:v>46813</c:v>
                </c:pt>
                <c:pt idx="219">
                  <c:v>46844</c:v>
                </c:pt>
                <c:pt idx="220">
                  <c:v>46874</c:v>
                </c:pt>
                <c:pt idx="221">
                  <c:v>46905</c:v>
                </c:pt>
                <c:pt idx="222">
                  <c:v>46935</c:v>
                </c:pt>
                <c:pt idx="223">
                  <c:v>46966</c:v>
                </c:pt>
                <c:pt idx="224">
                  <c:v>46997</c:v>
                </c:pt>
                <c:pt idx="225">
                  <c:v>47027</c:v>
                </c:pt>
                <c:pt idx="226">
                  <c:v>47058</c:v>
                </c:pt>
                <c:pt idx="227">
                  <c:v>47088</c:v>
                </c:pt>
                <c:pt idx="228">
                  <c:v>47119</c:v>
                </c:pt>
                <c:pt idx="229">
                  <c:v>47150</c:v>
                </c:pt>
                <c:pt idx="230">
                  <c:v>47178</c:v>
                </c:pt>
                <c:pt idx="231">
                  <c:v>47209</c:v>
                </c:pt>
                <c:pt idx="232">
                  <c:v>47239</c:v>
                </c:pt>
                <c:pt idx="233">
                  <c:v>47270</c:v>
                </c:pt>
                <c:pt idx="234">
                  <c:v>47300</c:v>
                </c:pt>
                <c:pt idx="235">
                  <c:v>47331</c:v>
                </c:pt>
                <c:pt idx="236">
                  <c:v>47362</c:v>
                </c:pt>
                <c:pt idx="237">
                  <c:v>47392</c:v>
                </c:pt>
                <c:pt idx="238">
                  <c:v>47423</c:v>
                </c:pt>
                <c:pt idx="239">
                  <c:v>47453</c:v>
                </c:pt>
                <c:pt idx="240">
                  <c:v>47484</c:v>
                </c:pt>
                <c:pt idx="241">
                  <c:v>47515</c:v>
                </c:pt>
                <c:pt idx="242">
                  <c:v>47543</c:v>
                </c:pt>
                <c:pt idx="243">
                  <c:v>47574</c:v>
                </c:pt>
                <c:pt idx="244">
                  <c:v>47604</c:v>
                </c:pt>
                <c:pt idx="245">
                  <c:v>47635</c:v>
                </c:pt>
                <c:pt idx="246">
                  <c:v>47665</c:v>
                </c:pt>
                <c:pt idx="247">
                  <c:v>47696</c:v>
                </c:pt>
                <c:pt idx="248">
                  <c:v>47727</c:v>
                </c:pt>
                <c:pt idx="249">
                  <c:v>47757</c:v>
                </c:pt>
                <c:pt idx="250">
                  <c:v>47788</c:v>
                </c:pt>
                <c:pt idx="251">
                  <c:v>47818</c:v>
                </c:pt>
              </c:numCache>
            </c:numRef>
          </c:cat>
          <c:val>
            <c:numRef>
              <c:f>'2008 IRP TO 2010 IRP'!$T$4:$T$255</c:f>
            </c:numRef>
          </c:val>
        </c:ser>
        <c:ser>
          <c:idx val="1"/>
          <c:order val="1"/>
          <c:tx>
            <c:strRef>
              <c:f>'2008 IRP TO 2010 IRP'!$U$3</c:f>
              <c:strCache>
                <c:ptCount val="1"/>
                <c:pt idx="0">
                  <c:v>AECO Price Forecast (2008 IRP BASE)</c:v>
                </c:pt>
              </c:strCache>
            </c:strRef>
          </c:tx>
          <c:spPr>
            <a:ln w="28575"/>
          </c:spPr>
          <c:marker>
            <c:symbol val="none"/>
          </c:marker>
          <c:cat>
            <c:numRef>
              <c:f>'2008 IRP TO 2010 IRP'!$S$4:$S$255</c:f>
              <c:numCache>
                <c:formatCode>[$-409]mmm\-yy;@</c:formatCode>
                <c:ptCount val="25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  <c:pt idx="192">
                  <c:v>46023</c:v>
                </c:pt>
                <c:pt idx="193">
                  <c:v>46054</c:v>
                </c:pt>
                <c:pt idx="194">
                  <c:v>46082</c:v>
                </c:pt>
                <c:pt idx="195">
                  <c:v>46113</c:v>
                </c:pt>
                <c:pt idx="196">
                  <c:v>46143</c:v>
                </c:pt>
                <c:pt idx="197">
                  <c:v>46174</c:v>
                </c:pt>
                <c:pt idx="198">
                  <c:v>46204</c:v>
                </c:pt>
                <c:pt idx="199">
                  <c:v>46235</c:v>
                </c:pt>
                <c:pt idx="200">
                  <c:v>46266</c:v>
                </c:pt>
                <c:pt idx="201">
                  <c:v>46296</c:v>
                </c:pt>
                <c:pt idx="202">
                  <c:v>46327</c:v>
                </c:pt>
                <c:pt idx="203">
                  <c:v>46357</c:v>
                </c:pt>
                <c:pt idx="204">
                  <c:v>46388</c:v>
                </c:pt>
                <c:pt idx="205">
                  <c:v>46419</c:v>
                </c:pt>
                <c:pt idx="206">
                  <c:v>46447</c:v>
                </c:pt>
                <c:pt idx="207">
                  <c:v>46478</c:v>
                </c:pt>
                <c:pt idx="208">
                  <c:v>46508</c:v>
                </c:pt>
                <c:pt idx="209">
                  <c:v>46539</c:v>
                </c:pt>
                <c:pt idx="210">
                  <c:v>46569</c:v>
                </c:pt>
                <c:pt idx="211">
                  <c:v>46600</c:v>
                </c:pt>
                <c:pt idx="212">
                  <c:v>46631</c:v>
                </c:pt>
                <c:pt idx="213">
                  <c:v>46661</c:v>
                </c:pt>
                <c:pt idx="214">
                  <c:v>46692</c:v>
                </c:pt>
                <c:pt idx="215">
                  <c:v>46722</c:v>
                </c:pt>
                <c:pt idx="216">
                  <c:v>46753</c:v>
                </c:pt>
                <c:pt idx="217">
                  <c:v>46784</c:v>
                </c:pt>
                <c:pt idx="218">
                  <c:v>46813</c:v>
                </c:pt>
                <c:pt idx="219">
                  <c:v>46844</c:v>
                </c:pt>
                <c:pt idx="220">
                  <c:v>46874</c:v>
                </c:pt>
                <c:pt idx="221">
                  <c:v>46905</c:v>
                </c:pt>
                <c:pt idx="222">
                  <c:v>46935</c:v>
                </c:pt>
                <c:pt idx="223">
                  <c:v>46966</c:v>
                </c:pt>
                <c:pt idx="224">
                  <c:v>46997</c:v>
                </c:pt>
                <c:pt idx="225">
                  <c:v>47027</c:v>
                </c:pt>
                <c:pt idx="226">
                  <c:v>47058</c:v>
                </c:pt>
                <c:pt idx="227">
                  <c:v>47088</c:v>
                </c:pt>
                <c:pt idx="228">
                  <c:v>47119</c:v>
                </c:pt>
                <c:pt idx="229">
                  <c:v>47150</c:v>
                </c:pt>
                <c:pt idx="230">
                  <c:v>47178</c:v>
                </c:pt>
                <c:pt idx="231">
                  <c:v>47209</c:v>
                </c:pt>
                <c:pt idx="232">
                  <c:v>47239</c:v>
                </c:pt>
                <c:pt idx="233">
                  <c:v>47270</c:v>
                </c:pt>
                <c:pt idx="234">
                  <c:v>47300</c:v>
                </c:pt>
                <c:pt idx="235">
                  <c:v>47331</c:v>
                </c:pt>
                <c:pt idx="236">
                  <c:v>47362</c:v>
                </c:pt>
                <c:pt idx="237">
                  <c:v>47392</c:v>
                </c:pt>
                <c:pt idx="238">
                  <c:v>47423</c:v>
                </c:pt>
                <c:pt idx="239">
                  <c:v>47453</c:v>
                </c:pt>
                <c:pt idx="240">
                  <c:v>47484</c:v>
                </c:pt>
                <c:pt idx="241">
                  <c:v>47515</c:v>
                </c:pt>
                <c:pt idx="242">
                  <c:v>47543</c:v>
                </c:pt>
                <c:pt idx="243">
                  <c:v>47574</c:v>
                </c:pt>
                <c:pt idx="244">
                  <c:v>47604</c:v>
                </c:pt>
                <c:pt idx="245">
                  <c:v>47635</c:v>
                </c:pt>
                <c:pt idx="246">
                  <c:v>47665</c:v>
                </c:pt>
                <c:pt idx="247">
                  <c:v>47696</c:v>
                </c:pt>
                <c:pt idx="248">
                  <c:v>47727</c:v>
                </c:pt>
                <c:pt idx="249">
                  <c:v>47757</c:v>
                </c:pt>
                <c:pt idx="250">
                  <c:v>47788</c:v>
                </c:pt>
                <c:pt idx="251">
                  <c:v>47818</c:v>
                </c:pt>
              </c:numCache>
            </c:numRef>
          </c:cat>
          <c:val>
            <c:numRef>
              <c:f>'2008 IRP TO 2010 IRP'!$U$4:$U$255</c:f>
              <c:numCache>
                <c:formatCode>_("$"* #,##0.0000_);_("$"* \(#,##0.0000\);_("$"* "-"??_);_(@_)</c:formatCode>
                <c:ptCount val="252"/>
                <c:pt idx="0">
                  <c:v>7.5539935426427895</c:v>
                </c:pt>
                <c:pt idx="1">
                  <c:v>7.649913400420747</c:v>
                </c:pt>
                <c:pt idx="2">
                  <c:v>6.3292546743481575</c:v>
                </c:pt>
                <c:pt idx="3">
                  <c:v>6.3489139653723035</c:v>
                </c:pt>
                <c:pt idx="4">
                  <c:v>6.4073780819011308</c:v>
                </c:pt>
                <c:pt idx="5">
                  <c:v>6.4564142511281775</c:v>
                </c:pt>
                <c:pt idx="6">
                  <c:v>6.5004430577828431</c:v>
                </c:pt>
                <c:pt idx="7">
                  <c:v>6.501679482933219</c:v>
                </c:pt>
                <c:pt idx="8">
                  <c:v>6.5503126291535709</c:v>
                </c:pt>
                <c:pt idx="9">
                  <c:v>6.5792242415620334</c:v>
                </c:pt>
                <c:pt idx="10">
                  <c:v>6.928440549398224</c:v>
                </c:pt>
                <c:pt idx="11">
                  <c:v>6.8946257167595455</c:v>
                </c:pt>
                <c:pt idx="12">
                  <c:v>6.9028119872379241</c:v>
                </c:pt>
                <c:pt idx="13">
                  <c:v>6.9374118190986644</c:v>
                </c:pt>
                <c:pt idx="14">
                  <c:v>6.3654262939290787</c:v>
                </c:pt>
                <c:pt idx="15">
                  <c:v>6.3602914228474576</c:v>
                </c:pt>
                <c:pt idx="16">
                  <c:v>6.4352869036561424</c:v>
                </c:pt>
                <c:pt idx="17">
                  <c:v>6.4801545121131374</c:v>
                </c:pt>
                <c:pt idx="18">
                  <c:v>6.4985306016620781</c:v>
                </c:pt>
                <c:pt idx="19">
                  <c:v>6.5160750966157295</c:v>
                </c:pt>
                <c:pt idx="20">
                  <c:v>6.5569264414300585</c:v>
                </c:pt>
                <c:pt idx="21">
                  <c:v>6.57670580476527</c:v>
                </c:pt>
                <c:pt idx="22">
                  <c:v>6.8256526678308678</c:v>
                </c:pt>
                <c:pt idx="23">
                  <c:v>6.8687950580512593</c:v>
                </c:pt>
                <c:pt idx="24">
                  <c:v>6.8324216957602504</c:v>
                </c:pt>
                <c:pt idx="25">
                  <c:v>6.8736056747734304</c:v>
                </c:pt>
                <c:pt idx="26">
                  <c:v>6.4621829059416509</c:v>
                </c:pt>
                <c:pt idx="27">
                  <c:v>6.578181946922621</c:v>
                </c:pt>
                <c:pt idx="28">
                  <c:v>6.5987270132877311</c:v>
                </c:pt>
                <c:pt idx="29">
                  <c:v>6.6561235029862242</c:v>
                </c:pt>
                <c:pt idx="30">
                  <c:v>6.6617348106463368</c:v>
                </c:pt>
                <c:pt idx="31">
                  <c:v>6.694882012613788</c:v>
                </c:pt>
                <c:pt idx="32">
                  <c:v>6.7289050330082487</c:v>
                </c:pt>
                <c:pt idx="33">
                  <c:v>6.742672846125676</c:v>
                </c:pt>
                <c:pt idx="34">
                  <c:v>7.0077574446258435</c:v>
                </c:pt>
                <c:pt idx="35">
                  <c:v>7.0564722695276743</c:v>
                </c:pt>
                <c:pt idx="36">
                  <c:v>6.9883359774648754</c:v>
                </c:pt>
                <c:pt idx="37">
                  <c:v>7.0286840270283939</c:v>
                </c:pt>
                <c:pt idx="38">
                  <c:v>6.6740227407057775</c:v>
                </c:pt>
                <c:pt idx="39">
                  <c:v>6.7198912022363499</c:v>
                </c:pt>
                <c:pt idx="40">
                  <c:v>6.7944728700856647</c:v>
                </c:pt>
                <c:pt idx="41">
                  <c:v>6.8466348571179472</c:v>
                </c:pt>
                <c:pt idx="42">
                  <c:v>6.8812343636993081</c:v>
                </c:pt>
                <c:pt idx="43">
                  <c:v>6.9094110254015719</c:v>
                </c:pt>
                <c:pt idx="44">
                  <c:v>6.9632021124063721</c:v>
                </c:pt>
                <c:pt idx="45">
                  <c:v>6.9851084939022741</c:v>
                </c:pt>
                <c:pt idx="46">
                  <c:v>7.2588967602202459</c:v>
                </c:pt>
                <c:pt idx="47">
                  <c:v>7.3400687922348933</c:v>
                </c:pt>
                <c:pt idx="48">
                  <c:v>7.216312966433172</c:v>
                </c:pt>
                <c:pt idx="49">
                  <c:v>7.2576781529367187</c:v>
                </c:pt>
                <c:pt idx="50">
                  <c:v>6.9288473186394315</c:v>
                </c:pt>
                <c:pt idx="51">
                  <c:v>6.9836953132278179</c:v>
                </c:pt>
                <c:pt idx="52">
                  <c:v>7.0922952977709866</c:v>
                </c:pt>
                <c:pt idx="53">
                  <c:v>7.1158664151365709</c:v>
                </c:pt>
                <c:pt idx="54">
                  <c:v>7.12578960456778</c:v>
                </c:pt>
                <c:pt idx="55">
                  <c:v>7.1558732062043244</c:v>
                </c:pt>
                <c:pt idx="56">
                  <c:v>7.2069804240566988</c:v>
                </c:pt>
                <c:pt idx="57">
                  <c:v>7.1874361677326775</c:v>
                </c:pt>
                <c:pt idx="58">
                  <c:v>7.4562717730625483</c:v>
                </c:pt>
                <c:pt idx="59">
                  <c:v>7.5376171652392054</c:v>
                </c:pt>
                <c:pt idx="60">
                  <c:v>7.5356533971343653</c:v>
                </c:pt>
                <c:pt idx="61">
                  <c:v>7.5625845868748467</c:v>
                </c:pt>
                <c:pt idx="62">
                  <c:v>6.7545266113990774</c:v>
                </c:pt>
                <c:pt idx="63">
                  <c:v>6.7666746457509719</c:v>
                </c:pt>
                <c:pt idx="64">
                  <c:v>6.8469769024155358</c:v>
                </c:pt>
                <c:pt idx="65">
                  <c:v>6.8794496730512424</c:v>
                </c:pt>
                <c:pt idx="66">
                  <c:v>6.9025497570041532</c:v>
                </c:pt>
                <c:pt idx="67">
                  <c:v>6.9305376171131954</c:v>
                </c:pt>
                <c:pt idx="68">
                  <c:v>6.9920941259663074</c:v>
                </c:pt>
                <c:pt idx="69">
                  <c:v>6.9917521859675613</c:v>
                </c:pt>
                <c:pt idx="70">
                  <c:v>7.2120083290425061</c:v>
                </c:pt>
                <c:pt idx="71">
                  <c:v>7.2938704348055099</c:v>
                </c:pt>
                <c:pt idx="72">
                  <c:v>7.2781725777564255</c:v>
                </c:pt>
                <c:pt idx="73">
                  <c:v>7.3209269202568104</c:v>
                </c:pt>
                <c:pt idx="74">
                  <c:v>6.9857586093515787</c:v>
                </c:pt>
                <c:pt idx="75">
                  <c:v>6.9654728998752384</c:v>
                </c:pt>
                <c:pt idx="76">
                  <c:v>7.0459042714590163</c:v>
                </c:pt>
                <c:pt idx="77">
                  <c:v>7.0818942235852145</c:v>
                </c:pt>
                <c:pt idx="78">
                  <c:v>7.1068946657983405</c:v>
                </c:pt>
                <c:pt idx="79">
                  <c:v>7.1317696366765224</c:v>
                </c:pt>
                <c:pt idx="80">
                  <c:v>7.1738631335243808</c:v>
                </c:pt>
                <c:pt idx="81">
                  <c:v>7.2248946429008205</c:v>
                </c:pt>
                <c:pt idx="82">
                  <c:v>7.4277530573756261</c:v>
                </c:pt>
                <c:pt idx="83">
                  <c:v>7.5075435612843808</c:v>
                </c:pt>
                <c:pt idx="84">
                  <c:v>7.4764958316524988</c:v>
                </c:pt>
                <c:pt idx="85">
                  <c:v>7.5066693796481694</c:v>
                </c:pt>
                <c:pt idx="86">
                  <c:v>7.2199353285657404</c:v>
                </c:pt>
                <c:pt idx="87">
                  <c:v>7.1307199646617097</c:v>
                </c:pt>
                <c:pt idx="88">
                  <c:v>7.1946305144063158</c:v>
                </c:pt>
                <c:pt idx="89">
                  <c:v>7.2217305969725905</c:v>
                </c:pt>
                <c:pt idx="90">
                  <c:v>7.2472434737325013</c:v>
                </c:pt>
                <c:pt idx="91">
                  <c:v>7.2801070681598485</c:v>
                </c:pt>
                <c:pt idx="92">
                  <c:v>7.3084340562423868</c:v>
                </c:pt>
                <c:pt idx="93">
                  <c:v>7.3537000741508161</c:v>
                </c:pt>
                <c:pt idx="94">
                  <c:v>7.6141956973525069</c:v>
                </c:pt>
                <c:pt idx="95">
                  <c:v>7.68715316643243</c:v>
                </c:pt>
                <c:pt idx="96">
                  <c:v>7.7137322079019457</c:v>
                </c:pt>
                <c:pt idx="97">
                  <c:v>7.7485670786144949</c:v>
                </c:pt>
                <c:pt idx="98">
                  <c:v>7.3389209399163517</c:v>
                </c:pt>
                <c:pt idx="99">
                  <c:v>7.2305524447823144</c:v>
                </c:pt>
                <c:pt idx="100">
                  <c:v>7.3550330040615091</c:v>
                </c:pt>
                <c:pt idx="101">
                  <c:v>7.3657159522107634</c:v>
                </c:pt>
                <c:pt idx="102">
                  <c:v>7.3886049046207294</c:v>
                </c:pt>
                <c:pt idx="103">
                  <c:v>7.4758700839068863</c:v>
                </c:pt>
                <c:pt idx="104">
                  <c:v>7.4904065816401122</c:v>
                </c:pt>
                <c:pt idx="105">
                  <c:v>7.5340907972274556</c:v>
                </c:pt>
                <c:pt idx="106">
                  <c:v>7.7545900874742451</c:v>
                </c:pt>
                <c:pt idx="107">
                  <c:v>7.822336034067745</c:v>
                </c:pt>
                <c:pt idx="108">
                  <c:v>7.8351781673203078</c:v>
                </c:pt>
                <c:pt idx="109">
                  <c:v>7.8799713433739393</c:v>
                </c:pt>
                <c:pt idx="110">
                  <c:v>7.6577954010225895</c:v>
                </c:pt>
                <c:pt idx="111">
                  <c:v>7.4038238396886129</c:v>
                </c:pt>
                <c:pt idx="112">
                  <c:v>7.5572466533328724</c:v>
                </c:pt>
                <c:pt idx="113">
                  <c:v>7.5481046451841838</c:v>
                </c:pt>
                <c:pt idx="114">
                  <c:v>7.6103671429808752</c:v>
                </c:pt>
                <c:pt idx="115">
                  <c:v>7.6505323354710475</c:v>
                </c:pt>
                <c:pt idx="116">
                  <c:v>7.6596723231667294</c:v>
                </c:pt>
                <c:pt idx="117">
                  <c:v>7.6782771056923753</c:v>
                </c:pt>
                <c:pt idx="118">
                  <c:v>7.9960934678303266</c:v>
                </c:pt>
                <c:pt idx="119">
                  <c:v>8.1198694902193669</c:v>
                </c:pt>
                <c:pt idx="120">
                  <c:v>8.0812360521594506</c:v>
                </c:pt>
                <c:pt idx="121">
                  <c:v>8.1280094311533482</c:v>
                </c:pt>
                <c:pt idx="122">
                  <c:v>7.667430354878972</c:v>
                </c:pt>
                <c:pt idx="123">
                  <c:v>7.4595060415851684</c:v>
                </c:pt>
                <c:pt idx="124">
                  <c:v>7.5301739726378729</c:v>
                </c:pt>
                <c:pt idx="125">
                  <c:v>7.5794835860835246</c:v>
                </c:pt>
                <c:pt idx="126">
                  <c:v>7.6290592872589205</c:v>
                </c:pt>
                <c:pt idx="127">
                  <c:v>7.6292937837455206</c:v>
                </c:pt>
                <c:pt idx="128">
                  <c:v>7.7188737604858764</c:v>
                </c:pt>
                <c:pt idx="129">
                  <c:v>7.7233895531339956</c:v>
                </c:pt>
                <c:pt idx="130">
                  <c:v>7.935270606737479</c:v>
                </c:pt>
                <c:pt idx="131">
                  <c:v>7.9552145930127915</c:v>
                </c:pt>
                <c:pt idx="132">
                  <c:v>7.8585299602339269</c:v>
                </c:pt>
                <c:pt idx="133">
                  <c:v>7.9013478228630101</c:v>
                </c:pt>
                <c:pt idx="134">
                  <c:v>7.067283896281344</c:v>
                </c:pt>
                <c:pt idx="135">
                  <c:v>7.1218139927633164</c:v>
                </c:pt>
                <c:pt idx="136">
                  <c:v>7.1482905692989149</c:v>
                </c:pt>
                <c:pt idx="137">
                  <c:v>7.2683986497059685</c:v>
                </c:pt>
                <c:pt idx="138">
                  <c:v>7.296436008830697</c:v>
                </c:pt>
                <c:pt idx="139">
                  <c:v>7.3224019718145765</c:v>
                </c:pt>
                <c:pt idx="140">
                  <c:v>7.3441802336231783</c:v>
                </c:pt>
                <c:pt idx="141">
                  <c:v>7.3937347960688955</c:v>
                </c:pt>
                <c:pt idx="142">
                  <c:v>7.6871992692475883</c:v>
                </c:pt>
                <c:pt idx="143">
                  <c:v>7.7101323829970774</c:v>
                </c:pt>
                <c:pt idx="144">
                  <c:v>7.6932773453171581</c:v>
                </c:pt>
                <c:pt idx="145">
                  <c:v>7.7321779216878372</c:v>
                </c:pt>
                <c:pt idx="146">
                  <c:v>7.3641548731759672</c:v>
                </c:pt>
                <c:pt idx="147">
                  <c:v>7.2059560303809063</c:v>
                </c:pt>
                <c:pt idx="148">
                  <c:v>7.3429659738205695</c:v>
                </c:pt>
                <c:pt idx="149">
                  <c:v>7.3591127596540975</c:v>
                </c:pt>
                <c:pt idx="150">
                  <c:v>7.3982503307988408</c:v>
                </c:pt>
                <c:pt idx="151">
                  <c:v>7.4109104721224854</c:v>
                </c:pt>
                <c:pt idx="152">
                  <c:v>7.4566026682164459</c:v>
                </c:pt>
                <c:pt idx="153">
                  <c:v>7.4058405250600936</c:v>
                </c:pt>
                <c:pt idx="154">
                  <c:v>7.7760141269257685</c:v>
                </c:pt>
                <c:pt idx="155">
                  <c:v>7.7894402942967114</c:v>
                </c:pt>
                <c:pt idx="156">
                  <c:v>7.5826478160611313</c:v>
                </c:pt>
                <c:pt idx="157">
                  <c:v>7.6193671534640472</c:v>
                </c:pt>
                <c:pt idx="158">
                  <c:v>7.263278157914657</c:v>
                </c:pt>
                <c:pt idx="159">
                  <c:v>7.3437757991999915</c:v>
                </c:pt>
                <c:pt idx="160">
                  <c:v>7.4504657005538721</c:v>
                </c:pt>
                <c:pt idx="161">
                  <c:v>7.5230426949035412</c:v>
                </c:pt>
                <c:pt idx="162">
                  <c:v>7.5682451064394307</c:v>
                </c:pt>
                <c:pt idx="163">
                  <c:v>7.5686072243147002</c:v>
                </c:pt>
                <c:pt idx="164">
                  <c:v>7.5659934942938838</c:v>
                </c:pt>
                <c:pt idx="165">
                  <c:v>7.5931120880518179</c:v>
                </c:pt>
                <c:pt idx="166">
                  <c:v>8.0433613568226949</c:v>
                </c:pt>
                <c:pt idx="167">
                  <c:v>8.1498247061499356</c:v>
                </c:pt>
                <c:pt idx="168">
                  <c:v>7.6164922046383463</c:v>
                </c:pt>
                <c:pt idx="169">
                  <c:v>7.7095003423449153</c:v>
                </c:pt>
                <c:pt idx="170">
                  <c:v>7.6177483237834815</c:v>
                </c:pt>
                <c:pt idx="171">
                  <c:v>7.5440346691638345</c:v>
                </c:pt>
                <c:pt idx="172">
                  <c:v>7.7248979502105195</c:v>
                </c:pt>
                <c:pt idx="173">
                  <c:v>7.7025205795999687</c:v>
                </c:pt>
                <c:pt idx="174">
                  <c:v>7.7910090558946701</c:v>
                </c:pt>
                <c:pt idx="175">
                  <c:v>7.8023031025710523</c:v>
                </c:pt>
                <c:pt idx="176">
                  <c:v>7.8294709137093967</c:v>
                </c:pt>
                <c:pt idx="177">
                  <c:v>7.8467931737760503</c:v>
                </c:pt>
                <c:pt idx="178">
                  <c:v>8.230326754550525</c:v>
                </c:pt>
                <c:pt idx="179">
                  <c:v>8.1972183621213954</c:v>
                </c:pt>
                <c:pt idx="180">
                  <c:v>8.0986470566014948</c:v>
                </c:pt>
                <c:pt idx="181">
                  <c:v>8.1454955411705114</c:v>
                </c:pt>
                <c:pt idx="182">
                  <c:v>7.8287518996946464</c:v>
                </c:pt>
                <c:pt idx="183">
                  <c:v>7.6866441324549379</c:v>
                </c:pt>
                <c:pt idx="184">
                  <c:v>7.8892335078702622</c:v>
                </c:pt>
                <c:pt idx="185">
                  <c:v>7.8326095040902262</c:v>
                </c:pt>
                <c:pt idx="186">
                  <c:v>7.9093962328097582</c:v>
                </c:pt>
                <c:pt idx="187">
                  <c:v>7.9024728617946414</c:v>
                </c:pt>
                <c:pt idx="188">
                  <c:v>7.9930693687995644</c:v>
                </c:pt>
                <c:pt idx="189">
                  <c:v>8.0406130206753179</c:v>
                </c:pt>
                <c:pt idx="190">
                  <c:v>8.3688003259216668</c:v>
                </c:pt>
                <c:pt idx="191">
                  <c:v>8.5326711387076166</c:v>
                </c:pt>
                <c:pt idx="192">
                  <c:v>8.831157566425194</c:v>
                </c:pt>
                <c:pt idx="193">
                  <c:v>8.8310397198039539</c:v>
                </c:pt>
                <c:pt idx="194">
                  <c:v>8.0716070044480013</c:v>
                </c:pt>
                <c:pt idx="195">
                  <c:v>7.9204130815093707</c:v>
                </c:pt>
                <c:pt idx="196">
                  <c:v>8.1134587311208186</c:v>
                </c:pt>
                <c:pt idx="197">
                  <c:v>8.1362202459873032</c:v>
                </c:pt>
                <c:pt idx="198">
                  <c:v>8.198870306298641</c:v>
                </c:pt>
                <c:pt idx="199">
                  <c:v>8.1963446256848638</c:v>
                </c:pt>
                <c:pt idx="200">
                  <c:v>8.2874525066340201</c:v>
                </c:pt>
                <c:pt idx="201">
                  <c:v>8.2761747961400083</c:v>
                </c:pt>
                <c:pt idx="202">
                  <c:v>8.6673281386501806</c:v>
                </c:pt>
                <c:pt idx="203">
                  <c:v>8.6759013300094328</c:v>
                </c:pt>
                <c:pt idx="204">
                  <c:v>8.8054006362105035</c:v>
                </c:pt>
                <c:pt idx="205">
                  <c:v>8.8564180057846613</c:v>
                </c:pt>
                <c:pt idx="206">
                  <c:v>8.9020830797156592</c:v>
                </c:pt>
                <c:pt idx="207">
                  <c:v>8.707735037605886</c:v>
                </c:pt>
                <c:pt idx="208">
                  <c:v>8.6046282609214959</c:v>
                </c:pt>
                <c:pt idx="209">
                  <c:v>8.6002647614449987</c:v>
                </c:pt>
                <c:pt idx="210">
                  <c:v>8.634909973465982</c:v>
                </c:pt>
                <c:pt idx="211">
                  <c:v>8.6675621171946293</c:v>
                </c:pt>
                <c:pt idx="212">
                  <c:v>8.720180206263823</c:v>
                </c:pt>
                <c:pt idx="213">
                  <c:v>8.7588342051528123</c:v>
                </c:pt>
                <c:pt idx="214">
                  <c:v>9.0931330537140251</c:v>
                </c:pt>
                <c:pt idx="215">
                  <c:v>9.1998828461486539</c:v>
                </c:pt>
                <c:pt idx="216">
                  <c:v>9.1349786248622902</c:v>
                </c:pt>
                <c:pt idx="217">
                  <c:v>9.1875186955916259</c:v>
                </c:pt>
                <c:pt idx="218">
                  <c:v>9.2361212029270909</c:v>
                </c:pt>
                <c:pt idx="219">
                  <c:v>9.0384715361136987</c:v>
                </c:pt>
                <c:pt idx="220">
                  <c:v>8.9257350146287759</c:v>
                </c:pt>
                <c:pt idx="221">
                  <c:v>8.9201486250389941</c:v>
                </c:pt>
                <c:pt idx="222">
                  <c:v>8.9565276046401294</c:v>
                </c:pt>
                <c:pt idx="223">
                  <c:v>8.9902441225545839</c:v>
                </c:pt>
                <c:pt idx="224">
                  <c:v>9.0444504424985599</c:v>
                </c:pt>
                <c:pt idx="225">
                  <c:v>9.0844832396609689</c:v>
                </c:pt>
                <c:pt idx="226">
                  <c:v>9.4310484987925793</c:v>
                </c:pt>
                <c:pt idx="227">
                  <c:v>9.5439600354052505</c:v>
                </c:pt>
                <c:pt idx="228">
                  <c:v>9.3989018274940985</c:v>
                </c:pt>
                <c:pt idx="229">
                  <c:v>9.4526907687957031</c:v>
                </c:pt>
                <c:pt idx="230">
                  <c:v>9.5035518669587447</c:v>
                </c:pt>
                <c:pt idx="231">
                  <c:v>9.3029552839083038</c:v>
                </c:pt>
                <c:pt idx="232">
                  <c:v>9.1829474811550487</c:v>
                </c:pt>
                <c:pt idx="233">
                  <c:v>9.1764626277641561</c:v>
                </c:pt>
                <c:pt idx="234">
                  <c:v>9.214196660083747</c:v>
                </c:pt>
                <c:pt idx="235">
                  <c:v>9.2487775528084359</c:v>
                </c:pt>
                <c:pt idx="236">
                  <c:v>9.3042847905897528</c:v>
                </c:pt>
                <c:pt idx="237">
                  <c:v>9.3454269028830126</c:v>
                </c:pt>
                <c:pt idx="238">
                  <c:v>9.7018337670906902</c:v>
                </c:pt>
                <c:pt idx="239">
                  <c:v>9.8195143535868166</c:v>
                </c:pt>
                <c:pt idx="240">
                  <c:v>9.6103038094270037</c:v>
                </c:pt>
                <c:pt idx="241">
                  <c:v>9.6651228639310229</c:v>
                </c:pt>
                <c:pt idx="242">
                  <c:v>9.7176985653011734</c:v>
                </c:pt>
                <c:pt idx="243">
                  <c:v>9.5144357766221876</c:v>
                </c:pt>
                <c:pt idx="244">
                  <c:v>9.389047788572169</c:v>
                </c:pt>
                <c:pt idx="245">
                  <c:v>9.3819248109127624</c:v>
                </c:pt>
                <c:pt idx="246">
                  <c:v>9.4207106044479971</c:v>
                </c:pt>
                <c:pt idx="247">
                  <c:v>9.4559960012370663</c:v>
                </c:pt>
                <c:pt idx="248">
                  <c:v>9.5125746097571273</c:v>
                </c:pt>
                <c:pt idx="249">
                  <c:v>9.5546105134323476</c:v>
                </c:pt>
                <c:pt idx="250">
                  <c:v>9.9189194230867983</c:v>
                </c:pt>
                <c:pt idx="251">
                  <c:v>10.040253300576083</c:v>
                </c:pt>
              </c:numCache>
            </c:numRef>
          </c:val>
        </c:ser>
        <c:ser>
          <c:idx val="2"/>
          <c:order val="2"/>
          <c:tx>
            <c:strRef>
              <c:f>'2008 IRP TO 2010 IRP'!$V$3</c:f>
              <c:strCache>
                <c:ptCount val="1"/>
                <c:pt idx="0">
                  <c:v>AECO Price Forecast (HIGH)</c:v>
                </c:pt>
              </c:strCache>
            </c:strRef>
          </c:tx>
          <c:cat>
            <c:numRef>
              <c:f>'2008 IRP TO 2010 IRP'!$S$4:$S$255</c:f>
              <c:numCache>
                <c:formatCode>[$-409]mmm\-yy;@</c:formatCode>
                <c:ptCount val="25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  <c:pt idx="192">
                  <c:v>46023</c:v>
                </c:pt>
                <c:pt idx="193">
                  <c:v>46054</c:v>
                </c:pt>
                <c:pt idx="194">
                  <c:v>46082</c:v>
                </c:pt>
                <c:pt idx="195">
                  <c:v>46113</c:v>
                </c:pt>
                <c:pt idx="196">
                  <c:v>46143</c:v>
                </c:pt>
                <c:pt idx="197">
                  <c:v>46174</c:v>
                </c:pt>
                <c:pt idx="198">
                  <c:v>46204</c:v>
                </c:pt>
                <c:pt idx="199">
                  <c:v>46235</c:v>
                </c:pt>
                <c:pt idx="200">
                  <c:v>46266</c:v>
                </c:pt>
                <c:pt idx="201">
                  <c:v>46296</c:v>
                </c:pt>
                <c:pt idx="202">
                  <c:v>46327</c:v>
                </c:pt>
                <c:pt idx="203">
                  <c:v>46357</c:v>
                </c:pt>
                <c:pt idx="204">
                  <c:v>46388</c:v>
                </c:pt>
                <c:pt idx="205">
                  <c:v>46419</c:v>
                </c:pt>
                <c:pt idx="206">
                  <c:v>46447</c:v>
                </c:pt>
                <c:pt idx="207">
                  <c:v>46478</c:v>
                </c:pt>
                <c:pt idx="208">
                  <c:v>46508</c:v>
                </c:pt>
                <c:pt idx="209">
                  <c:v>46539</c:v>
                </c:pt>
                <c:pt idx="210">
                  <c:v>46569</c:v>
                </c:pt>
                <c:pt idx="211">
                  <c:v>46600</c:v>
                </c:pt>
                <c:pt idx="212">
                  <c:v>46631</c:v>
                </c:pt>
                <c:pt idx="213">
                  <c:v>46661</c:v>
                </c:pt>
                <c:pt idx="214">
                  <c:v>46692</c:v>
                </c:pt>
                <c:pt idx="215">
                  <c:v>46722</c:v>
                </c:pt>
                <c:pt idx="216">
                  <c:v>46753</c:v>
                </c:pt>
                <c:pt idx="217">
                  <c:v>46784</c:v>
                </c:pt>
                <c:pt idx="218">
                  <c:v>46813</c:v>
                </c:pt>
                <c:pt idx="219">
                  <c:v>46844</c:v>
                </c:pt>
                <c:pt idx="220">
                  <c:v>46874</c:v>
                </c:pt>
                <c:pt idx="221">
                  <c:v>46905</c:v>
                </c:pt>
                <c:pt idx="222">
                  <c:v>46935</c:v>
                </c:pt>
                <c:pt idx="223">
                  <c:v>46966</c:v>
                </c:pt>
                <c:pt idx="224">
                  <c:v>46997</c:v>
                </c:pt>
                <c:pt idx="225">
                  <c:v>47027</c:v>
                </c:pt>
                <c:pt idx="226">
                  <c:v>47058</c:v>
                </c:pt>
                <c:pt idx="227">
                  <c:v>47088</c:v>
                </c:pt>
                <c:pt idx="228">
                  <c:v>47119</c:v>
                </c:pt>
                <c:pt idx="229">
                  <c:v>47150</c:v>
                </c:pt>
                <c:pt idx="230">
                  <c:v>47178</c:v>
                </c:pt>
                <c:pt idx="231">
                  <c:v>47209</c:v>
                </c:pt>
                <c:pt idx="232">
                  <c:v>47239</c:v>
                </c:pt>
                <c:pt idx="233">
                  <c:v>47270</c:v>
                </c:pt>
                <c:pt idx="234">
                  <c:v>47300</c:v>
                </c:pt>
                <c:pt idx="235">
                  <c:v>47331</c:v>
                </c:pt>
                <c:pt idx="236">
                  <c:v>47362</c:v>
                </c:pt>
                <c:pt idx="237">
                  <c:v>47392</c:v>
                </c:pt>
                <c:pt idx="238">
                  <c:v>47423</c:v>
                </c:pt>
                <c:pt idx="239">
                  <c:v>47453</c:v>
                </c:pt>
                <c:pt idx="240">
                  <c:v>47484</c:v>
                </c:pt>
                <c:pt idx="241">
                  <c:v>47515</c:v>
                </c:pt>
                <c:pt idx="242">
                  <c:v>47543</c:v>
                </c:pt>
                <c:pt idx="243">
                  <c:v>47574</c:v>
                </c:pt>
                <c:pt idx="244">
                  <c:v>47604</c:v>
                </c:pt>
                <c:pt idx="245">
                  <c:v>47635</c:v>
                </c:pt>
                <c:pt idx="246">
                  <c:v>47665</c:v>
                </c:pt>
                <c:pt idx="247">
                  <c:v>47696</c:v>
                </c:pt>
                <c:pt idx="248">
                  <c:v>47727</c:v>
                </c:pt>
                <c:pt idx="249">
                  <c:v>47757</c:v>
                </c:pt>
                <c:pt idx="250">
                  <c:v>47788</c:v>
                </c:pt>
                <c:pt idx="251">
                  <c:v>47818</c:v>
                </c:pt>
              </c:numCache>
            </c:numRef>
          </c:cat>
          <c:val>
            <c:numRef>
              <c:f>'2008 IRP TO 2010 IRP'!$V$4:$V$255</c:f>
            </c:numRef>
          </c:val>
        </c:ser>
        <c:ser>
          <c:idx val="3"/>
          <c:order val="3"/>
          <c:tx>
            <c:strRef>
              <c:f>'2008 IRP TO 2010 IRP'!$W$3</c:f>
              <c:strCache>
                <c:ptCount val="1"/>
                <c:pt idx="0">
                  <c:v>AECO CASCADE FORECAST PRICE 02/28/2011</c:v>
                </c:pt>
              </c:strCache>
            </c:strRef>
          </c:tx>
          <c:cat>
            <c:numRef>
              <c:f>'2008 IRP TO 2010 IRP'!$S$4:$S$255</c:f>
              <c:numCache>
                <c:formatCode>[$-409]mmm\-yy;@</c:formatCode>
                <c:ptCount val="25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  <c:pt idx="192">
                  <c:v>46023</c:v>
                </c:pt>
                <c:pt idx="193">
                  <c:v>46054</c:v>
                </c:pt>
                <c:pt idx="194">
                  <c:v>46082</c:v>
                </c:pt>
                <c:pt idx="195">
                  <c:v>46113</c:v>
                </c:pt>
                <c:pt idx="196">
                  <c:v>46143</c:v>
                </c:pt>
                <c:pt idx="197">
                  <c:v>46174</c:v>
                </c:pt>
                <c:pt idx="198">
                  <c:v>46204</c:v>
                </c:pt>
                <c:pt idx="199">
                  <c:v>46235</c:v>
                </c:pt>
                <c:pt idx="200">
                  <c:v>46266</c:v>
                </c:pt>
                <c:pt idx="201">
                  <c:v>46296</c:v>
                </c:pt>
                <c:pt idx="202">
                  <c:v>46327</c:v>
                </c:pt>
                <c:pt idx="203">
                  <c:v>46357</c:v>
                </c:pt>
                <c:pt idx="204">
                  <c:v>46388</c:v>
                </c:pt>
                <c:pt idx="205">
                  <c:v>46419</c:v>
                </c:pt>
                <c:pt idx="206">
                  <c:v>46447</c:v>
                </c:pt>
                <c:pt idx="207">
                  <c:v>46478</c:v>
                </c:pt>
                <c:pt idx="208">
                  <c:v>46508</c:v>
                </c:pt>
                <c:pt idx="209">
                  <c:v>46539</c:v>
                </c:pt>
                <c:pt idx="210">
                  <c:v>46569</c:v>
                </c:pt>
                <c:pt idx="211">
                  <c:v>46600</c:v>
                </c:pt>
                <c:pt idx="212">
                  <c:v>46631</c:v>
                </c:pt>
                <c:pt idx="213">
                  <c:v>46661</c:v>
                </c:pt>
                <c:pt idx="214">
                  <c:v>46692</c:v>
                </c:pt>
                <c:pt idx="215">
                  <c:v>46722</c:v>
                </c:pt>
                <c:pt idx="216">
                  <c:v>46753</c:v>
                </c:pt>
                <c:pt idx="217">
                  <c:v>46784</c:v>
                </c:pt>
                <c:pt idx="218">
                  <c:v>46813</c:v>
                </c:pt>
                <c:pt idx="219">
                  <c:v>46844</c:v>
                </c:pt>
                <c:pt idx="220">
                  <c:v>46874</c:v>
                </c:pt>
                <c:pt idx="221">
                  <c:v>46905</c:v>
                </c:pt>
                <c:pt idx="222">
                  <c:v>46935</c:v>
                </c:pt>
                <c:pt idx="223">
                  <c:v>46966</c:v>
                </c:pt>
                <c:pt idx="224">
                  <c:v>46997</c:v>
                </c:pt>
                <c:pt idx="225">
                  <c:v>47027</c:v>
                </c:pt>
                <c:pt idx="226">
                  <c:v>47058</c:v>
                </c:pt>
                <c:pt idx="227">
                  <c:v>47088</c:v>
                </c:pt>
                <c:pt idx="228">
                  <c:v>47119</c:v>
                </c:pt>
                <c:pt idx="229">
                  <c:v>47150</c:v>
                </c:pt>
                <c:pt idx="230">
                  <c:v>47178</c:v>
                </c:pt>
                <c:pt idx="231">
                  <c:v>47209</c:v>
                </c:pt>
                <c:pt idx="232">
                  <c:v>47239</c:v>
                </c:pt>
                <c:pt idx="233">
                  <c:v>47270</c:v>
                </c:pt>
                <c:pt idx="234">
                  <c:v>47300</c:v>
                </c:pt>
                <c:pt idx="235">
                  <c:v>47331</c:v>
                </c:pt>
                <c:pt idx="236">
                  <c:v>47362</c:v>
                </c:pt>
                <c:pt idx="237">
                  <c:v>47392</c:v>
                </c:pt>
                <c:pt idx="238">
                  <c:v>47423</c:v>
                </c:pt>
                <c:pt idx="239">
                  <c:v>47453</c:v>
                </c:pt>
                <c:pt idx="240">
                  <c:v>47484</c:v>
                </c:pt>
                <c:pt idx="241">
                  <c:v>47515</c:v>
                </c:pt>
                <c:pt idx="242">
                  <c:v>47543</c:v>
                </c:pt>
                <c:pt idx="243">
                  <c:v>47574</c:v>
                </c:pt>
                <c:pt idx="244">
                  <c:v>47604</c:v>
                </c:pt>
                <c:pt idx="245">
                  <c:v>47635</c:v>
                </c:pt>
                <c:pt idx="246">
                  <c:v>47665</c:v>
                </c:pt>
                <c:pt idx="247">
                  <c:v>47696</c:v>
                </c:pt>
                <c:pt idx="248">
                  <c:v>47727</c:v>
                </c:pt>
                <c:pt idx="249">
                  <c:v>47757</c:v>
                </c:pt>
                <c:pt idx="250">
                  <c:v>47788</c:v>
                </c:pt>
                <c:pt idx="251">
                  <c:v>47818</c:v>
                </c:pt>
              </c:numCache>
            </c:numRef>
          </c:cat>
          <c:val>
            <c:numRef>
              <c:f>'2008 IRP TO 2010 IRP'!$W$4:$W$255</c:f>
              <c:numCache>
                <c:formatCode>_("$"* #,##0.0000_);_("$"* \(#,##0.0000\);_("$"* "-"??_);_(@_)</c:formatCode>
                <c:ptCount val="252"/>
                <c:pt idx="0">
                  <c:v>5.0065932672035967</c:v>
                </c:pt>
                <c:pt idx="1">
                  <c:v>4.9670273056553516</c:v>
                </c:pt>
                <c:pt idx="2">
                  <c:v>4.7429997814564828</c:v>
                </c:pt>
                <c:pt idx="3">
                  <c:v>4.0143747879140808</c:v>
                </c:pt>
                <c:pt idx="4">
                  <c:v>3.9079621075135997</c:v>
                </c:pt>
                <c:pt idx="5">
                  <c:v>3.7680246652284812</c:v>
                </c:pt>
                <c:pt idx="6">
                  <c:v>3.9227157177217848</c:v>
                </c:pt>
                <c:pt idx="7">
                  <c:v>3.6684614183107582</c:v>
                </c:pt>
                <c:pt idx="8">
                  <c:v>2.8932840168245675</c:v>
                </c:pt>
                <c:pt idx="9">
                  <c:v>3.5527270462502902</c:v>
                </c:pt>
                <c:pt idx="10">
                  <c:v>3.8815795052890998</c:v>
                </c:pt>
                <c:pt idx="11">
                  <c:v>4.0593854422918128</c:v>
                </c:pt>
                <c:pt idx="12">
                  <c:v>4.0447331992901727</c:v>
                </c:pt>
                <c:pt idx="13">
                  <c:v>3.7985150047671832</c:v>
                </c:pt>
                <c:pt idx="14">
                  <c:v>3.9131850160129731</c:v>
                </c:pt>
                <c:pt idx="15">
                  <c:v>3.7566408182143136</c:v>
                </c:pt>
                <c:pt idx="16">
                  <c:v>3.7071186590466172</c:v>
                </c:pt>
                <c:pt idx="17">
                  <c:v>3.6421367115108754</c:v>
                </c:pt>
                <c:pt idx="18">
                  <c:v>3.7940475279458594</c:v>
                </c:pt>
                <c:pt idx="19">
                  <c:v>3.8100941601223632</c:v>
                </c:pt>
                <c:pt idx="20">
                  <c:v>3.8300244367645027</c:v>
                </c:pt>
                <c:pt idx="21">
                  <c:v>3.8929188360022997</c:v>
                </c:pt>
                <c:pt idx="22">
                  <c:v>4.0875168573786995</c:v>
                </c:pt>
                <c:pt idx="23">
                  <c:v>4.2504966438645804</c:v>
                </c:pt>
                <c:pt idx="24">
                  <c:v>4.4106206209427814</c:v>
                </c:pt>
                <c:pt idx="25">
                  <c:v>4.5362003434705898</c:v>
                </c:pt>
                <c:pt idx="26">
                  <c:v>4.547807260377196</c:v>
                </c:pt>
                <c:pt idx="27">
                  <c:v>4.3307881668192545</c:v>
                </c:pt>
                <c:pt idx="28">
                  <c:v>4.4121041498677886</c:v>
                </c:pt>
                <c:pt idx="29">
                  <c:v>4.5450563993740074</c:v>
                </c:pt>
                <c:pt idx="30">
                  <c:v>4.5752926730056824</c:v>
                </c:pt>
                <c:pt idx="31">
                  <c:v>4.6694786418133303</c:v>
                </c:pt>
                <c:pt idx="32">
                  <c:v>4.6358792548614067</c:v>
                </c:pt>
                <c:pt idx="33">
                  <c:v>4.6528387646962663</c:v>
                </c:pt>
                <c:pt idx="34">
                  <c:v>4.840410428854935</c:v>
                </c:pt>
                <c:pt idx="35">
                  <c:v>5.1186619534780284</c:v>
                </c:pt>
                <c:pt idx="36">
                  <c:v>5.2635236760701947</c:v>
                </c:pt>
                <c:pt idx="37">
                  <c:v>5.1635288537791855</c:v>
                </c:pt>
                <c:pt idx="38">
                  <c:v>5.1628733428806353</c:v>
                </c:pt>
                <c:pt idx="39">
                  <c:v>4.9958326723614785</c:v>
                </c:pt>
                <c:pt idx="40">
                  <c:v>5.1230750647678658</c:v>
                </c:pt>
                <c:pt idx="41">
                  <c:v>5.149090614616096</c:v>
                </c:pt>
                <c:pt idx="42">
                  <c:v>5.2108201788980395</c:v>
                </c:pt>
                <c:pt idx="43">
                  <c:v>5.2455279878064083</c:v>
                </c:pt>
                <c:pt idx="44">
                  <c:v>5.2616678030018678</c:v>
                </c:pt>
                <c:pt idx="45">
                  <c:v>5.6834475104897635</c:v>
                </c:pt>
                <c:pt idx="46">
                  <c:v>5.4714790112045932</c:v>
                </c:pt>
                <c:pt idx="47">
                  <c:v>5.5942022233927027</c:v>
                </c:pt>
                <c:pt idx="48">
                  <c:v>5.8611082150444087</c:v>
                </c:pt>
                <c:pt idx="49">
                  <c:v>5.9932227048742694</c:v>
                </c:pt>
                <c:pt idx="50">
                  <c:v>5.9382762030214815</c:v>
                </c:pt>
                <c:pt idx="51">
                  <c:v>5.6532577750027828</c:v>
                </c:pt>
                <c:pt idx="52">
                  <c:v>5.6991467994768712</c:v>
                </c:pt>
                <c:pt idx="53">
                  <c:v>5.6989146513911502</c:v>
                </c:pt>
                <c:pt idx="54">
                  <c:v>5.7977533252751634</c:v>
                </c:pt>
                <c:pt idx="55">
                  <c:v>5.7383675572423574</c:v>
                </c:pt>
                <c:pt idx="56">
                  <c:v>6.4775013432195694</c:v>
                </c:pt>
                <c:pt idx="57">
                  <c:v>6.5387645912925993</c:v>
                </c:pt>
                <c:pt idx="58">
                  <c:v>6.3712962451200914</c:v>
                </c:pt>
                <c:pt idx="59">
                  <c:v>6.1267541762110396</c:v>
                </c:pt>
                <c:pt idx="60">
                  <c:v>6.51780845972457</c:v>
                </c:pt>
                <c:pt idx="61">
                  <c:v>6.5392077849781192</c:v>
                </c:pt>
                <c:pt idx="62">
                  <c:v>6.145055145503207</c:v>
                </c:pt>
                <c:pt idx="63">
                  <c:v>5.7630118941203001</c:v>
                </c:pt>
                <c:pt idx="64">
                  <c:v>5.7815754758693991</c:v>
                </c:pt>
                <c:pt idx="65">
                  <c:v>5.8814357154657619</c:v>
                </c:pt>
                <c:pt idx="66">
                  <c:v>6.4542002298915087</c:v>
                </c:pt>
                <c:pt idx="67">
                  <c:v>5.9168739855001906</c:v>
                </c:pt>
                <c:pt idx="68">
                  <c:v>5.9576078373523025</c:v>
                </c:pt>
                <c:pt idx="69">
                  <c:v>6.3573362318328357</c:v>
                </c:pt>
                <c:pt idx="70">
                  <c:v>6.0479023661930755</c:v>
                </c:pt>
                <c:pt idx="71">
                  <c:v>6.3370637295989081</c:v>
                </c:pt>
                <c:pt idx="72">
                  <c:v>6.3365571992907794</c:v>
                </c:pt>
                <c:pt idx="73">
                  <c:v>6.2979912783742265</c:v>
                </c:pt>
                <c:pt idx="74">
                  <c:v>6.2078675374733905</c:v>
                </c:pt>
                <c:pt idx="75">
                  <c:v>6.0107589646755093</c:v>
                </c:pt>
                <c:pt idx="76">
                  <c:v>6.0329062828991304</c:v>
                </c:pt>
                <c:pt idx="77">
                  <c:v>6.076862759204503</c:v>
                </c:pt>
                <c:pt idx="78">
                  <c:v>6.0853599259178344</c:v>
                </c:pt>
                <c:pt idx="79">
                  <c:v>6.1190074082198462</c:v>
                </c:pt>
                <c:pt idx="80">
                  <c:v>5.9226441378010115</c:v>
                </c:pt>
                <c:pt idx="81">
                  <c:v>5.8985099150182485</c:v>
                </c:pt>
                <c:pt idx="82">
                  <c:v>6.1033134704513925</c:v>
                </c:pt>
                <c:pt idx="83">
                  <c:v>6.1921760161285544</c:v>
                </c:pt>
                <c:pt idx="84">
                  <c:v>6.1703927243295382</c:v>
                </c:pt>
                <c:pt idx="85">
                  <c:v>6.1991193395748985</c:v>
                </c:pt>
                <c:pt idx="86">
                  <c:v>5.9445761246788962</c:v>
                </c:pt>
                <c:pt idx="87">
                  <c:v>5.7520036964628583</c:v>
                </c:pt>
                <c:pt idx="88">
                  <c:v>5.7657337405709495</c:v>
                </c:pt>
                <c:pt idx="89">
                  <c:v>5.8109749923936089</c:v>
                </c:pt>
                <c:pt idx="90">
                  <c:v>5.8209091142946896</c:v>
                </c:pt>
                <c:pt idx="91">
                  <c:v>5.8503914719217374</c:v>
                </c:pt>
                <c:pt idx="92">
                  <c:v>5.8586562225556662</c:v>
                </c:pt>
                <c:pt idx="93">
                  <c:v>5.8137780604942195</c:v>
                </c:pt>
                <c:pt idx="94">
                  <c:v>5.9982269537816748</c:v>
                </c:pt>
                <c:pt idx="95">
                  <c:v>6.0422386984412064</c:v>
                </c:pt>
                <c:pt idx="96">
                  <c:v>6.1602467200422888</c:v>
                </c:pt>
                <c:pt idx="97">
                  <c:v>6.1885276662385609</c:v>
                </c:pt>
                <c:pt idx="98">
                  <c:v>6.1399418558284058</c:v>
                </c:pt>
                <c:pt idx="99">
                  <c:v>5.8663323247101884</c:v>
                </c:pt>
                <c:pt idx="100">
                  <c:v>5.8627659223523878</c:v>
                </c:pt>
                <c:pt idx="101">
                  <c:v>5.9014132838958924</c:v>
                </c:pt>
                <c:pt idx="102">
                  <c:v>5.9402947052815529</c:v>
                </c:pt>
                <c:pt idx="103">
                  <c:v>5.9655196137809545</c:v>
                </c:pt>
                <c:pt idx="104">
                  <c:v>5.9713197006433107</c:v>
                </c:pt>
                <c:pt idx="105">
                  <c:v>5.925945431402722</c:v>
                </c:pt>
                <c:pt idx="106">
                  <c:v>6.1804913735430969</c:v>
                </c:pt>
                <c:pt idx="107">
                  <c:v>6.4774591631098231</c:v>
                </c:pt>
                <c:pt idx="108">
                  <c:v>6.0921228722903393</c:v>
                </c:pt>
                <c:pt idx="109">
                  <c:v>6.1237956599135215</c:v>
                </c:pt>
                <c:pt idx="110">
                  <c:v>6.055272719335159</c:v>
                </c:pt>
                <c:pt idx="111">
                  <c:v>5.8719751259455428</c:v>
                </c:pt>
                <c:pt idx="112">
                  <c:v>5.8522427285339518</c:v>
                </c:pt>
                <c:pt idx="113">
                  <c:v>5.8920844434694262</c:v>
                </c:pt>
                <c:pt idx="114">
                  <c:v>5.9118730866626592</c:v>
                </c:pt>
                <c:pt idx="115">
                  <c:v>5.9449611317261564</c:v>
                </c:pt>
                <c:pt idx="116">
                  <c:v>5.8825404644652117</c:v>
                </c:pt>
                <c:pt idx="117">
                  <c:v>5.8605961161227365</c:v>
                </c:pt>
                <c:pt idx="118">
                  <c:v>6.1391769259495161</c:v>
                </c:pt>
                <c:pt idx="119">
                  <c:v>6.3606322830931834</c:v>
                </c:pt>
                <c:pt idx="120">
                  <c:v>6.2011803831525594</c:v>
                </c:pt>
                <c:pt idx="121">
                  <c:v>6.1647200459576865</c:v>
                </c:pt>
                <c:pt idx="122">
                  <c:v>6.065708247150174</c:v>
                </c:pt>
                <c:pt idx="123">
                  <c:v>5.8375313988997695</c:v>
                </c:pt>
                <c:pt idx="124">
                  <c:v>5.8387426346361986</c:v>
                </c:pt>
                <c:pt idx="125">
                  <c:v>6.0440735475888676</c:v>
                </c:pt>
                <c:pt idx="126">
                  <c:v>5.9195654878269401</c:v>
                </c:pt>
                <c:pt idx="127">
                  <c:v>5.9544443869513444</c:v>
                </c:pt>
                <c:pt idx="128">
                  <c:v>5.8631001764974613</c:v>
                </c:pt>
                <c:pt idx="129">
                  <c:v>5.8122178776002942</c:v>
                </c:pt>
                <c:pt idx="130">
                  <c:v>6.0791709823885709</c:v>
                </c:pt>
                <c:pt idx="131">
                  <c:v>6.06893123622201</c:v>
                </c:pt>
                <c:pt idx="132">
                  <c:v>6.1584585514697041</c:v>
                </c:pt>
                <c:pt idx="133">
                  <c:v>6.2022278187392859</c:v>
                </c:pt>
                <c:pt idx="134">
                  <c:v>6.1296567503781585</c:v>
                </c:pt>
                <c:pt idx="135">
                  <c:v>5.9247556642281882</c:v>
                </c:pt>
                <c:pt idx="136">
                  <c:v>5.948480363292763</c:v>
                </c:pt>
                <c:pt idx="137">
                  <c:v>5.9812345633335404</c:v>
                </c:pt>
                <c:pt idx="138">
                  <c:v>6.0330392331229374</c:v>
                </c:pt>
                <c:pt idx="139">
                  <c:v>6.0474495613905095</c:v>
                </c:pt>
                <c:pt idx="140">
                  <c:v>6.0205359216659105</c:v>
                </c:pt>
                <c:pt idx="141">
                  <c:v>5.9772455774724556</c:v>
                </c:pt>
                <c:pt idx="142">
                  <c:v>6.26804844739309</c:v>
                </c:pt>
                <c:pt idx="143">
                  <c:v>6.3126699931245529</c:v>
                </c:pt>
                <c:pt idx="144">
                  <c:v>6.3625014709101935</c:v>
                </c:pt>
                <c:pt idx="145">
                  <c:v>6.3927119798139387</c:v>
                </c:pt>
                <c:pt idx="146">
                  <c:v>6.3485271601509865</c:v>
                </c:pt>
                <c:pt idx="147">
                  <c:v>6.1311602161895085</c:v>
                </c:pt>
                <c:pt idx="148">
                  <c:v>6.1554255879124948</c:v>
                </c:pt>
                <c:pt idx="149">
                  <c:v>6.2099857130104237</c:v>
                </c:pt>
                <c:pt idx="150">
                  <c:v>6.2495633316517827</c:v>
                </c:pt>
                <c:pt idx="151">
                  <c:v>6.2900356680716705</c:v>
                </c:pt>
                <c:pt idx="152">
                  <c:v>6.2647969225444271</c:v>
                </c:pt>
                <c:pt idx="153">
                  <c:v>6.2527730227329021</c:v>
                </c:pt>
                <c:pt idx="154">
                  <c:v>6.5167778151660816</c:v>
                </c:pt>
                <c:pt idx="155">
                  <c:v>6.5522465654552855</c:v>
                </c:pt>
                <c:pt idx="156">
                  <c:v>6.5385629308605884</c:v>
                </c:pt>
                <c:pt idx="157">
                  <c:v>6.5850123176291699</c:v>
                </c:pt>
                <c:pt idx="158">
                  <c:v>6.3439696522532474</c:v>
                </c:pt>
                <c:pt idx="159">
                  <c:v>6.1366365907585374</c:v>
                </c:pt>
                <c:pt idx="160">
                  <c:v>6.1717822159320894</c:v>
                </c:pt>
                <c:pt idx="161">
                  <c:v>6.2091182253615909</c:v>
                </c:pt>
                <c:pt idx="162">
                  <c:v>6.2506838386770767</c:v>
                </c:pt>
                <c:pt idx="163">
                  <c:v>6.2792352322517822</c:v>
                </c:pt>
                <c:pt idx="164">
                  <c:v>6.1531024111701544</c:v>
                </c:pt>
                <c:pt idx="165">
                  <c:v>6.1481172442856833</c:v>
                </c:pt>
                <c:pt idx="166">
                  <c:v>6.4246100664621775</c:v>
                </c:pt>
                <c:pt idx="167">
                  <c:v>6.4528839041838904</c:v>
                </c:pt>
                <c:pt idx="168">
                  <c:v>6.4337152576565577</c:v>
                </c:pt>
                <c:pt idx="169">
                  <c:v>6.4716413632689171</c:v>
                </c:pt>
                <c:pt idx="170">
                  <c:v>6.4310246785517053</c:v>
                </c:pt>
                <c:pt idx="171">
                  <c:v>6.2397408473041338</c:v>
                </c:pt>
                <c:pt idx="172">
                  <c:v>6.2672882412665745</c:v>
                </c:pt>
                <c:pt idx="173">
                  <c:v>6.3164299653946996</c:v>
                </c:pt>
                <c:pt idx="174">
                  <c:v>6.3614904793260205</c:v>
                </c:pt>
                <c:pt idx="175">
                  <c:v>6.3981746111042215</c:v>
                </c:pt>
                <c:pt idx="176">
                  <c:v>6.3693689002634324</c:v>
                </c:pt>
                <c:pt idx="177">
                  <c:v>6.3785722882169766</c:v>
                </c:pt>
                <c:pt idx="178">
                  <c:v>6.5982614734178995</c:v>
                </c:pt>
                <c:pt idx="179">
                  <c:v>6.6345861651550271</c:v>
                </c:pt>
                <c:pt idx="180">
                  <c:v>6.6629807705075201</c:v>
                </c:pt>
                <c:pt idx="181">
                  <c:v>6.7011043150704968</c:v>
                </c:pt>
                <c:pt idx="182">
                  <c:v>6.4253269613959842</c:v>
                </c:pt>
                <c:pt idx="183">
                  <c:v>6.2318259398939064</c:v>
                </c:pt>
                <c:pt idx="184">
                  <c:v>6.2569031622684363</c:v>
                </c:pt>
                <c:pt idx="185">
                  <c:v>6.2952835177604856</c:v>
                </c:pt>
                <c:pt idx="186">
                  <c:v>6.3632126199370855</c:v>
                </c:pt>
                <c:pt idx="187">
                  <c:v>6.39770576085591</c:v>
                </c:pt>
                <c:pt idx="188">
                  <c:v>6.3230041608386864</c:v>
                </c:pt>
                <c:pt idx="189">
                  <c:v>6.302554207799024</c:v>
                </c:pt>
                <c:pt idx="190">
                  <c:v>6.5131575107031807</c:v>
                </c:pt>
                <c:pt idx="191">
                  <c:v>6.5382139932624179</c:v>
                </c:pt>
                <c:pt idx="192">
                  <c:v>6.6529073008198365</c:v>
                </c:pt>
                <c:pt idx="193">
                  <c:v>6.6842095459481126</c:v>
                </c:pt>
                <c:pt idx="194">
                  <c:v>6.1618531975406103</c:v>
                </c:pt>
                <c:pt idx="195">
                  <c:v>5.9670064311198505</c:v>
                </c:pt>
                <c:pt idx="196">
                  <c:v>5.9949207573213785</c:v>
                </c:pt>
                <c:pt idx="197">
                  <c:v>6.0448338018753285</c:v>
                </c:pt>
                <c:pt idx="198">
                  <c:v>6.0826841009591224</c:v>
                </c:pt>
                <c:pt idx="199">
                  <c:v>6.1059753907059013</c:v>
                </c:pt>
                <c:pt idx="200">
                  <c:v>5.9917848157523981</c:v>
                </c:pt>
                <c:pt idx="201">
                  <c:v>5.8938392366513375</c:v>
                </c:pt>
                <c:pt idx="202">
                  <c:v>5.8098220609364297</c:v>
                </c:pt>
                <c:pt idx="203">
                  <c:v>5.8099279660756356</c:v>
                </c:pt>
                <c:pt idx="204">
                  <c:v>5.4199187874989025</c:v>
                </c:pt>
                <c:pt idx="205">
                  <c:v>5.4666638900138746</c:v>
                </c:pt>
                <c:pt idx="206">
                  <c:v>5.5237101286582275</c:v>
                </c:pt>
                <c:pt idx="207">
                  <c:v>5.3358565253420469</c:v>
                </c:pt>
                <c:pt idx="208">
                  <c:v>5.3579112858060665</c:v>
                </c:pt>
                <c:pt idx="209">
                  <c:v>5.4207065934558853</c:v>
                </c:pt>
                <c:pt idx="210">
                  <c:v>5.4503420636976445</c:v>
                </c:pt>
                <c:pt idx="211">
                  <c:v>5.469649742595176</c:v>
                </c:pt>
                <c:pt idx="212">
                  <c:v>5.4956207754336122</c:v>
                </c:pt>
                <c:pt idx="213">
                  <c:v>5.5047290447957877</c:v>
                </c:pt>
                <c:pt idx="214">
                  <c:v>5.8292355258848492</c:v>
                </c:pt>
                <c:pt idx="215">
                  <c:v>5.8560589949813719</c:v>
                </c:pt>
                <c:pt idx="216">
                  <c:v>5.8453924459655111</c:v>
                </c:pt>
                <c:pt idx="217">
                  <c:v>5.8761769203413889</c:v>
                </c:pt>
                <c:pt idx="218">
                  <c:v>5.8667724795309688</c:v>
                </c:pt>
                <c:pt idx="219">
                  <c:v>5.7552920216237888</c:v>
                </c:pt>
                <c:pt idx="220">
                  <c:v>5.7290646397932541</c:v>
                </c:pt>
                <c:pt idx="221">
                  <c:v>5.8010508017139486</c:v>
                </c:pt>
                <c:pt idx="222">
                  <c:v>5.8380742533608485</c:v>
                </c:pt>
                <c:pt idx="223">
                  <c:v>5.8700522441715108</c:v>
                </c:pt>
                <c:pt idx="224">
                  <c:v>5.8883823858890718</c:v>
                </c:pt>
                <c:pt idx="225">
                  <c:v>5.8990801300046574</c:v>
                </c:pt>
                <c:pt idx="226">
                  <c:v>6.0634726970231814</c:v>
                </c:pt>
                <c:pt idx="227">
                  <c:v>6.0914440143068322</c:v>
                </c:pt>
                <c:pt idx="228">
                  <c:v>6.101739278993044</c:v>
                </c:pt>
                <c:pt idx="229">
                  <c:v>6.1360842972428999</c:v>
                </c:pt>
                <c:pt idx="230">
                  <c:v>6.0735578683904548</c:v>
                </c:pt>
                <c:pt idx="231">
                  <c:v>5.9339126030571725</c:v>
                </c:pt>
                <c:pt idx="232">
                  <c:v>5.9143826580378285</c:v>
                </c:pt>
                <c:pt idx="233">
                  <c:v>5.9667097183827664</c:v>
                </c:pt>
                <c:pt idx="234">
                  <c:v>6.00803871272743</c:v>
                </c:pt>
                <c:pt idx="235">
                  <c:v>6.0414872196240017</c:v>
                </c:pt>
                <c:pt idx="236">
                  <c:v>6.0352390629517734</c:v>
                </c:pt>
                <c:pt idx="237">
                  <c:v>6.0328925473903885</c:v>
                </c:pt>
                <c:pt idx="238">
                  <c:v>6.248164108579342</c:v>
                </c:pt>
                <c:pt idx="239">
                  <c:v>6.2764350388198951</c:v>
                </c:pt>
                <c:pt idx="240">
                  <c:v>6.2352764128555425</c:v>
                </c:pt>
                <c:pt idx="241">
                  <c:v>6.2707270854352206</c:v>
                </c:pt>
                <c:pt idx="242">
                  <c:v>6.2133967251293321</c:v>
                </c:pt>
                <c:pt idx="243">
                  <c:v>6.0598675061595015</c:v>
                </c:pt>
                <c:pt idx="244">
                  <c:v>6.0496848640984897</c:v>
                </c:pt>
                <c:pt idx="245">
                  <c:v>6.130881277204506</c:v>
                </c:pt>
                <c:pt idx="246">
                  <c:v>6.1711774626618885</c:v>
                </c:pt>
                <c:pt idx="247">
                  <c:v>6.1420143240869489</c:v>
                </c:pt>
                <c:pt idx="248">
                  <c:v>6.1448541620276691</c:v>
                </c:pt>
                <c:pt idx="249">
                  <c:v>6.1582319813231701</c:v>
                </c:pt>
                <c:pt idx="250">
                  <c:v>6.3896477173867963</c:v>
                </c:pt>
                <c:pt idx="251">
                  <c:v>6.4113530194460893</c:v>
                </c:pt>
              </c:numCache>
            </c:numRef>
          </c:val>
        </c:ser>
        <c:ser>
          <c:idx val="4"/>
          <c:order val="4"/>
          <c:tx>
            <c:strRef>
              <c:f>'2008 IRP TO 2010 IRP'!$X$3</c:f>
              <c:strCache>
                <c:ptCount val="1"/>
                <c:pt idx="0">
                  <c:v>CASCADE FORECAST PRICE 4/19/2010</c:v>
                </c:pt>
              </c:strCache>
            </c:strRef>
          </c:tx>
          <c:marker>
            <c:symbol val="none"/>
          </c:marker>
          <c:cat>
            <c:numRef>
              <c:f>'2008 IRP TO 2010 IRP'!$S$4:$S$255</c:f>
              <c:numCache>
                <c:formatCode>[$-409]mmm\-yy;@</c:formatCode>
                <c:ptCount val="25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  <c:pt idx="192">
                  <c:v>46023</c:v>
                </c:pt>
                <c:pt idx="193">
                  <c:v>46054</c:v>
                </c:pt>
                <c:pt idx="194">
                  <c:v>46082</c:v>
                </c:pt>
                <c:pt idx="195">
                  <c:v>46113</c:v>
                </c:pt>
                <c:pt idx="196">
                  <c:v>46143</c:v>
                </c:pt>
                <c:pt idx="197">
                  <c:v>46174</c:v>
                </c:pt>
                <c:pt idx="198">
                  <c:v>46204</c:v>
                </c:pt>
                <c:pt idx="199">
                  <c:v>46235</c:v>
                </c:pt>
                <c:pt idx="200">
                  <c:v>46266</c:v>
                </c:pt>
                <c:pt idx="201">
                  <c:v>46296</c:v>
                </c:pt>
                <c:pt idx="202">
                  <c:v>46327</c:v>
                </c:pt>
                <c:pt idx="203">
                  <c:v>46357</c:v>
                </c:pt>
                <c:pt idx="204">
                  <c:v>46388</c:v>
                </c:pt>
                <c:pt idx="205">
                  <c:v>46419</c:v>
                </c:pt>
                <c:pt idx="206">
                  <c:v>46447</c:v>
                </c:pt>
                <c:pt idx="207">
                  <c:v>46478</c:v>
                </c:pt>
                <c:pt idx="208">
                  <c:v>46508</c:v>
                </c:pt>
                <c:pt idx="209">
                  <c:v>46539</c:v>
                </c:pt>
                <c:pt idx="210">
                  <c:v>46569</c:v>
                </c:pt>
                <c:pt idx="211">
                  <c:v>46600</c:v>
                </c:pt>
                <c:pt idx="212">
                  <c:v>46631</c:v>
                </c:pt>
                <c:pt idx="213">
                  <c:v>46661</c:v>
                </c:pt>
                <c:pt idx="214">
                  <c:v>46692</c:v>
                </c:pt>
                <c:pt idx="215">
                  <c:v>46722</c:v>
                </c:pt>
                <c:pt idx="216">
                  <c:v>46753</c:v>
                </c:pt>
                <c:pt idx="217">
                  <c:v>46784</c:v>
                </c:pt>
                <c:pt idx="218">
                  <c:v>46813</c:v>
                </c:pt>
                <c:pt idx="219">
                  <c:v>46844</c:v>
                </c:pt>
                <c:pt idx="220">
                  <c:v>46874</c:v>
                </c:pt>
                <c:pt idx="221">
                  <c:v>46905</c:v>
                </c:pt>
                <c:pt idx="222">
                  <c:v>46935</c:v>
                </c:pt>
                <c:pt idx="223">
                  <c:v>46966</c:v>
                </c:pt>
                <c:pt idx="224">
                  <c:v>46997</c:v>
                </c:pt>
                <c:pt idx="225">
                  <c:v>47027</c:v>
                </c:pt>
                <c:pt idx="226">
                  <c:v>47058</c:v>
                </c:pt>
                <c:pt idx="227">
                  <c:v>47088</c:v>
                </c:pt>
                <c:pt idx="228">
                  <c:v>47119</c:v>
                </c:pt>
                <c:pt idx="229">
                  <c:v>47150</c:v>
                </c:pt>
                <c:pt idx="230">
                  <c:v>47178</c:v>
                </c:pt>
                <c:pt idx="231">
                  <c:v>47209</c:v>
                </c:pt>
                <c:pt idx="232">
                  <c:v>47239</c:v>
                </c:pt>
                <c:pt idx="233">
                  <c:v>47270</c:v>
                </c:pt>
                <c:pt idx="234">
                  <c:v>47300</c:v>
                </c:pt>
                <c:pt idx="235">
                  <c:v>47331</c:v>
                </c:pt>
                <c:pt idx="236">
                  <c:v>47362</c:v>
                </c:pt>
                <c:pt idx="237">
                  <c:v>47392</c:v>
                </c:pt>
                <c:pt idx="238">
                  <c:v>47423</c:v>
                </c:pt>
                <c:pt idx="239">
                  <c:v>47453</c:v>
                </c:pt>
                <c:pt idx="240">
                  <c:v>47484</c:v>
                </c:pt>
                <c:pt idx="241">
                  <c:v>47515</c:v>
                </c:pt>
                <c:pt idx="242">
                  <c:v>47543</c:v>
                </c:pt>
                <c:pt idx="243">
                  <c:v>47574</c:v>
                </c:pt>
                <c:pt idx="244">
                  <c:v>47604</c:v>
                </c:pt>
                <c:pt idx="245">
                  <c:v>47635</c:v>
                </c:pt>
                <c:pt idx="246">
                  <c:v>47665</c:v>
                </c:pt>
                <c:pt idx="247">
                  <c:v>47696</c:v>
                </c:pt>
                <c:pt idx="248">
                  <c:v>47727</c:v>
                </c:pt>
                <c:pt idx="249">
                  <c:v>47757</c:v>
                </c:pt>
                <c:pt idx="250">
                  <c:v>47788</c:v>
                </c:pt>
                <c:pt idx="251">
                  <c:v>47818</c:v>
                </c:pt>
              </c:numCache>
            </c:numRef>
          </c:cat>
          <c:val>
            <c:numRef>
              <c:f>'2008 IRP TO 2010 IRP'!$X$4:$X$255</c:f>
              <c:numCache>
                <c:formatCode>General</c:formatCode>
                <c:ptCount val="252"/>
                <c:pt idx="0">
                  <c:v>4.8703808632112144</c:v>
                </c:pt>
                <c:pt idx="1">
                  <c:v>4.8504734219295482</c:v>
                </c:pt>
                <c:pt idx="2">
                  <c:v>4.67302044627254</c:v>
                </c:pt>
                <c:pt idx="3">
                  <c:v>4.1260057090039695</c:v>
                </c:pt>
                <c:pt idx="4">
                  <c:v>3.8804749150113382</c:v>
                </c:pt>
                <c:pt idx="5">
                  <c:v>3.9223515741493031</c:v>
                </c:pt>
                <c:pt idx="6">
                  <c:v>3.9635397095501981</c:v>
                </c:pt>
                <c:pt idx="7">
                  <c:v>4.0146656053687853</c:v>
                </c:pt>
                <c:pt idx="8">
                  <c:v>4.0681362854779275</c:v>
                </c:pt>
                <c:pt idx="9">
                  <c:v>4.207209089607419</c:v>
                </c:pt>
                <c:pt idx="10">
                  <c:v>4.4380711552426293</c:v>
                </c:pt>
                <c:pt idx="11">
                  <c:v>4.6415188811723604</c:v>
                </c:pt>
                <c:pt idx="12">
                  <c:v>4.6993529144234554</c:v>
                </c:pt>
                <c:pt idx="13">
                  <c:v>4.7024439210610023</c:v>
                </c:pt>
                <c:pt idx="14">
                  <c:v>4.7752410147397697</c:v>
                </c:pt>
                <c:pt idx="15">
                  <c:v>4.6214426475726214</c:v>
                </c:pt>
                <c:pt idx="16">
                  <c:v>4.6833591605171021</c:v>
                </c:pt>
                <c:pt idx="17">
                  <c:v>4.7677628211259817</c:v>
                </c:pt>
                <c:pt idx="18">
                  <c:v>4.8663198099870151</c:v>
                </c:pt>
                <c:pt idx="19">
                  <c:v>4.9155732791566242</c:v>
                </c:pt>
                <c:pt idx="20">
                  <c:v>4.8965859919913415</c:v>
                </c:pt>
                <c:pt idx="21">
                  <c:v>4.9577234046220848</c:v>
                </c:pt>
                <c:pt idx="22">
                  <c:v>5.1067459392467045</c:v>
                </c:pt>
                <c:pt idx="23">
                  <c:v>5.3227166008295859</c:v>
                </c:pt>
                <c:pt idx="24">
                  <c:v>5.5496752603052917</c:v>
                </c:pt>
                <c:pt idx="25">
                  <c:v>5.5266398305372926</c:v>
                </c:pt>
                <c:pt idx="26">
                  <c:v>5.4858457378959855</c:v>
                </c:pt>
                <c:pt idx="27">
                  <c:v>5.2518724210920738</c:v>
                </c:pt>
                <c:pt idx="28">
                  <c:v>5.3220432498359447</c:v>
                </c:pt>
                <c:pt idx="29">
                  <c:v>5.3746078884081063</c:v>
                </c:pt>
                <c:pt idx="30">
                  <c:v>5.4222475761712357</c:v>
                </c:pt>
                <c:pt idx="31">
                  <c:v>5.4651426679799755</c:v>
                </c:pt>
                <c:pt idx="32">
                  <c:v>5.4986857690581763</c:v>
                </c:pt>
                <c:pt idx="33">
                  <c:v>5.5882869941786772</c:v>
                </c:pt>
                <c:pt idx="34">
                  <c:v>5.9445504708705466</c:v>
                </c:pt>
                <c:pt idx="35">
                  <c:v>6.0610452593955246</c:v>
                </c:pt>
                <c:pt idx="36">
                  <c:v>6.1619965308256903</c:v>
                </c:pt>
                <c:pt idx="37">
                  <c:v>6.1641451060534465</c:v>
                </c:pt>
                <c:pt idx="38">
                  <c:v>6.1012716802266889</c:v>
                </c:pt>
                <c:pt idx="39">
                  <c:v>5.9654833225625854</c:v>
                </c:pt>
                <c:pt idx="40">
                  <c:v>5.960214771121815</c:v>
                </c:pt>
                <c:pt idx="41">
                  <c:v>6.0218377657855218</c:v>
                </c:pt>
                <c:pt idx="42">
                  <c:v>6.0516481149386632</c:v>
                </c:pt>
                <c:pt idx="43">
                  <c:v>6.0921092422983865</c:v>
                </c:pt>
                <c:pt idx="44">
                  <c:v>6.1463653087798793</c:v>
                </c:pt>
                <c:pt idx="45">
                  <c:v>6.2287207432466793</c:v>
                </c:pt>
                <c:pt idx="46">
                  <c:v>6.4551190760444745</c:v>
                </c:pt>
                <c:pt idx="47">
                  <c:v>6.553672915479817</c:v>
                </c:pt>
                <c:pt idx="48">
                  <c:v>6.5812715555000088</c:v>
                </c:pt>
                <c:pt idx="49">
                  <c:v>6.5655783685535969</c:v>
                </c:pt>
                <c:pt idx="50">
                  <c:v>6.3311731672546658</c:v>
                </c:pt>
                <c:pt idx="51">
                  <c:v>6.1706145856311334</c:v>
                </c:pt>
                <c:pt idx="52">
                  <c:v>6.1570434643546994</c:v>
                </c:pt>
                <c:pt idx="53">
                  <c:v>6.1973430503233864</c:v>
                </c:pt>
                <c:pt idx="54">
                  <c:v>6.2291686794490566</c:v>
                </c:pt>
                <c:pt idx="55">
                  <c:v>6.26734431091585</c:v>
                </c:pt>
                <c:pt idx="56">
                  <c:v>6.3176449354329218</c:v>
                </c:pt>
                <c:pt idx="57">
                  <c:v>6.3957030705248981</c:v>
                </c:pt>
                <c:pt idx="58">
                  <c:v>6.5230393257245334</c:v>
                </c:pt>
                <c:pt idx="59">
                  <c:v>6.6014523899701096</c:v>
                </c:pt>
                <c:pt idx="60">
                  <c:v>6.5859005355550826</c:v>
                </c:pt>
                <c:pt idx="61">
                  <c:v>6.5826808867727005</c:v>
                </c:pt>
                <c:pt idx="62">
                  <c:v>6.1166460490080263</c:v>
                </c:pt>
                <c:pt idx="63">
                  <c:v>5.9761371922722093</c:v>
                </c:pt>
                <c:pt idx="64">
                  <c:v>5.9807528016699578</c:v>
                </c:pt>
                <c:pt idx="65">
                  <c:v>6.0192372516202175</c:v>
                </c:pt>
                <c:pt idx="66">
                  <c:v>6.0461777891874293</c:v>
                </c:pt>
                <c:pt idx="67">
                  <c:v>6.0766424401089107</c:v>
                </c:pt>
                <c:pt idx="68">
                  <c:v>6.121951710993315</c:v>
                </c:pt>
                <c:pt idx="69">
                  <c:v>6.1919657532866079</c:v>
                </c:pt>
                <c:pt idx="70">
                  <c:v>6.2760423572924653</c:v>
                </c:pt>
                <c:pt idx="71">
                  <c:v>6.3307731911541607</c:v>
                </c:pt>
                <c:pt idx="72">
                  <c:v>6.1401399058914681</c:v>
                </c:pt>
                <c:pt idx="73">
                  <c:v>6.1636511360786095</c:v>
                </c:pt>
                <c:pt idx="74">
                  <c:v>6.0010845031880269</c:v>
                </c:pt>
                <c:pt idx="75">
                  <c:v>5.9550990751459905</c:v>
                </c:pt>
                <c:pt idx="76">
                  <c:v>5.9415586128082394</c:v>
                </c:pt>
                <c:pt idx="77">
                  <c:v>6.0034346045562064</c:v>
                </c:pt>
                <c:pt idx="78">
                  <c:v>6.0346587052337499</c:v>
                </c:pt>
                <c:pt idx="79">
                  <c:v>6.0668389945639039</c:v>
                </c:pt>
                <c:pt idx="80">
                  <c:v>6.1091047762587367</c:v>
                </c:pt>
                <c:pt idx="81">
                  <c:v>6.1692977043490798</c:v>
                </c:pt>
                <c:pt idx="82">
                  <c:v>6.3023649963633792</c:v>
                </c:pt>
                <c:pt idx="83">
                  <c:v>6.3444723829595411</c:v>
                </c:pt>
                <c:pt idx="84">
                  <c:v>6.3464271442729432</c:v>
                </c:pt>
                <c:pt idx="85">
                  <c:v>6.3745034780758854</c:v>
                </c:pt>
                <c:pt idx="86">
                  <c:v>6.1838963931320103</c:v>
                </c:pt>
                <c:pt idx="87">
                  <c:v>6.1815779492371279</c:v>
                </c:pt>
                <c:pt idx="88">
                  <c:v>6.1855101297470378</c:v>
                </c:pt>
                <c:pt idx="89">
                  <c:v>6.2303001487404064</c:v>
                </c:pt>
                <c:pt idx="90">
                  <c:v>6.2615890676303865</c:v>
                </c:pt>
                <c:pt idx="91">
                  <c:v>6.2863555397605095</c:v>
                </c:pt>
                <c:pt idx="92">
                  <c:v>6.3251232475372001</c:v>
                </c:pt>
                <c:pt idx="93">
                  <c:v>6.3875834485405605</c:v>
                </c:pt>
                <c:pt idx="94">
                  <c:v>6.5600883028986043</c:v>
                </c:pt>
                <c:pt idx="95">
                  <c:v>6.5995644862874885</c:v>
                </c:pt>
                <c:pt idx="96">
                  <c:v>6.5777835690625359</c:v>
                </c:pt>
                <c:pt idx="97">
                  <c:v>6.5787187237564622</c:v>
                </c:pt>
                <c:pt idx="98">
                  <c:v>6.3540565106133347</c:v>
                </c:pt>
                <c:pt idx="99">
                  <c:v>6.329450421858521</c:v>
                </c:pt>
                <c:pt idx="100">
                  <c:v>6.3153872292052879</c:v>
                </c:pt>
                <c:pt idx="101">
                  <c:v>6.3707585907716808</c:v>
                </c:pt>
                <c:pt idx="102">
                  <c:v>6.403761906925987</c:v>
                </c:pt>
                <c:pt idx="103">
                  <c:v>6.4365128165323915</c:v>
                </c:pt>
                <c:pt idx="104">
                  <c:v>6.4778110567303955</c:v>
                </c:pt>
                <c:pt idx="105">
                  <c:v>6.5316937838801943</c:v>
                </c:pt>
                <c:pt idx="106">
                  <c:v>6.702776408776189</c:v>
                </c:pt>
                <c:pt idx="107">
                  <c:v>6.7414517898496076</c:v>
                </c:pt>
                <c:pt idx="108">
                  <c:v>6.3139525710886453</c:v>
                </c:pt>
                <c:pt idx="109">
                  <c:v>6.3388443341827712</c:v>
                </c:pt>
                <c:pt idx="110">
                  <c:v>6.1454674991241527</c:v>
                </c:pt>
                <c:pt idx="111">
                  <c:v>6.1001358141707334</c:v>
                </c:pt>
                <c:pt idx="112">
                  <c:v>6.1005376213976685</c:v>
                </c:pt>
                <c:pt idx="113">
                  <c:v>6.1369781487097494</c:v>
                </c:pt>
                <c:pt idx="114">
                  <c:v>6.1717767210985084</c:v>
                </c:pt>
                <c:pt idx="115">
                  <c:v>6.1989582862043298</c:v>
                </c:pt>
                <c:pt idx="116">
                  <c:v>6.2391700459156594</c:v>
                </c:pt>
                <c:pt idx="117">
                  <c:v>6.2905650128367361</c:v>
                </c:pt>
                <c:pt idx="118">
                  <c:v>6.4639320865360084</c:v>
                </c:pt>
                <c:pt idx="119">
                  <c:v>6.5116275832419426</c:v>
                </c:pt>
                <c:pt idx="120">
                  <c:v>6.2665002281721955</c:v>
                </c:pt>
                <c:pt idx="121">
                  <c:v>6.2828527946240182</c:v>
                </c:pt>
                <c:pt idx="122">
                  <c:v>6.1300043898670395</c:v>
                </c:pt>
                <c:pt idx="123">
                  <c:v>6.090494689459466</c:v>
                </c:pt>
                <c:pt idx="124">
                  <c:v>6.074791896997831</c:v>
                </c:pt>
                <c:pt idx="125">
                  <c:v>6.1226269376010594</c:v>
                </c:pt>
                <c:pt idx="126">
                  <c:v>6.1547061227858757</c:v>
                </c:pt>
                <c:pt idx="127">
                  <c:v>6.1729800628985068</c:v>
                </c:pt>
                <c:pt idx="128">
                  <c:v>6.2133475782994072</c:v>
                </c:pt>
                <c:pt idx="129">
                  <c:v>6.2597295004532114</c:v>
                </c:pt>
                <c:pt idx="130">
                  <c:v>6.4369898883936445</c:v>
                </c:pt>
                <c:pt idx="131">
                  <c:v>6.4883870842321514</c:v>
                </c:pt>
                <c:pt idx="132">
                  <c:v>6.5330306543467165</c:v>
                </c:pt>
                <c:pt idx="133">
                  <c:v>6.5628597420433072</c:v>
                </c:pt>
                <c:pt idx="134">
                  <c:v>6.4699236565717726</c:v>
                </c:pt>
                <c:pt idx="135">
                  <c:v>6.3919155824988252</c:v>
                </c:pt>
                <c:pt idx="136">
                  <c:v>6.376868814634812</c:v>
                </c:pt>
                <c:pt idx="137">
                  <c:v>6.4295299606150751</c:v>
                </c:pt>
                <c:pt idx="138">
                  <c:v>6.4582766203926294</c:v>
                </c:pt>
                <c:pt idx="139">
                  <c:v>6.4818341454024422</c:v>
                </c:pt>
                <c:pt idx="140">
                  <c:v>6.525620958098008</c:v>
                </c:pt>
                <c:pt idx="141">
                  <c:v>6.6156269575764783</c:v>
                </c:pt>
                <c:pt idx="142">
                  <c:v>6.8194682052922024</c:v>
                </c:pt>
                <c:pt idx="143">
                  <c:v>6.8715845884420785</c:v>
                </c:pt>
                <c:pt idx="144">
                  <c:v>6.8385181225606892</c:v>
                </c:pt>
                <c:pt idx="145">
                  <c:v>6.8727960627965787</c:v>
                </c:pt>
                <c:pt idx="146">
                  <c:v>6.7590126860034525</c:v>
                </c:pt>
                <c:pt idx="147">
                  <c:v>6.7344124450850087</c:v>
                </c:pt>
                <c:pt idx="148">
                  <c:v>6.7030536950931907</c:v>
                </c:pt>
                <c:pt idx="149">
                  <c:v>6.7825942466200448</c:v>
                </c:pt>
                <c:pt idx="150">
                  <c:v>6.8248629788831625</c:v>
                </c:pt>
                <c:pt idx="151">
                  <c:v>6.8611144796585108</c:v>
                </c:pt>
                <c:pt idx="152">
                  <c:v>6.9079306482018916</c:v>
                </c:pt>
                <c:pt idx="153">
                  <c:v>6.9745607838804524</c:v>
                </c:pt>
                <c:pt idx="154">
                  <c:v>7.1680702151332554</c:v>
                </c:pt>
                <c:pt idx="155">
                  <c:v>7.2225386834230774</c:v>
                </c:pt>
                <c:pt idx="156">
                  <c:v>7.0421476048810714</c:v>
                </c:pt>
                <c:pt idx="157">
                  <c:v>7.0805041058195588</c:v>
                </c:pt>
                <c:pt idx="158">
                  <c:v>6.3262887821380964</c:v>
                </c:pt>
                <c:pt idx="159">
                  <c:v>6.1597405427492742</c:v>
                </c:pt>
                <c:pt idx="160">
                  <c:v>6.1118767900589077</c:v>
                </c:pt>
                <c:pt idx="161">
                  <c:v>5.9638669854340423</c:v>
                </c:pt>
                <c:pt idx="162">
                  <c:v>5.9519321733270862</c:v>
                </c:pt>
                <c:pt idx="163">
                  <c:v>5.6106639136105896</c:v>
                </c:pt>
                <c:pt idx="164">
                  <c:v>5.6598225214723001</c:v>
                </c:pt>
                <c:pt idx="165">
                  <c:v>5.6941603425028227</c:v>
                </c:pt>
                <c:pt idx="166">
                  <c:v>5.8461899835566822</c:v>
                </c:pt>
                <c:pt idx="167">
                  <c:v>5.8137806266953689</c:v>
                </c:pt>
                <c:pt idx="168">
                  <c:v>5.6402367677620298</c:v>
                </c:pt>
                <c:pt idx="169">
                  <c:v>5.6699869507541543</c:v>
                </c:pt>
                <c:pt idx="170">
                  <c:v>5.5664508450724108</c:v>
                </c:pt>
                <c:pt idx="171">
                  <c:v>5.5108604937210295</c:v>
                </c:pt>
                <c:pt idx="172">
                  <c:v>5.3540961244363983</c:v>
                </c:pt>
                <c:pt idx="173">
                  <c:v>5.3817199195227712</c:v>
                </c:pt>
                <c:pt idx="174">
                  <c:v>5.4074946415355969</c:v>
                </c:pt>
                <c:pt idx="175">
                  <c:v>5.4351465973986794</c:v>
                </c:pt>
                <c:pt idx="176">
                  <c:v>5.503908248855466</c:v>
                </c:pt>
                <c:pt idx="177">
                  <c:v>5.7426652181131974</c:v>
                </c:pt>
                <c:pt idx="178">
                  <c:v>5.9552421597040359</c:v>
                </c:pt>
                <c:pt idx="179">
                  <c:v>5.9857657296258688</c:v>
                </c:pt>
                <c:pt idx="180">
                  <c:v>5.8386965517252305</c:v>
                </c:pt>
                <c:pt idx="181">
                  <c:v>5.8696309294834945</c:v>
                </c:pt>
                <c:pt idx="182">
                  <c:v>5.8158942283197721</c:v>
                </c:pt>
                <c:pt idx="183">
                  <c:v>5.799373132979083</c:v>
                </c:pt>
                <c:pt idx="184">
                  <c:v>5.6029700056169451</c:v>
                </c:pt>
                <c:pt idx="185">
                  <c:v>5.6333983212801328</c:v>
                </c:pt>
                <c:pt idx="186">
                  <c:v>5.6569024833242905</c:v>
                </c:pt>
                <c:pt idx="187">
                  <c:v>5.6861030574335398</c:v>
                </c:pt>
                <c:pt idx="188">
                  <c:v>5.7261307120539637</c:v>
                </c:pt>
                <c:pt idx="189">
                  <c:v>5.9700205306282896</c:v>
                </c:pt>
                <c:pt idx="190">
                  <c:v>6.0860394614783893</c:v>
                </c:pt>
                <c:pt idx="191">
                  <c:v>6.1168661639302417</c:v>
                </c:pt>
                <c:pt idx="192">
                  <c:v>5.9856666619650483</c:v>
                </c:pt>
                <c:pt idx="193">
                  <c:v>6.0174777602327891</c:v>
                </c:pt>
                <c:pt idx="194">
                  <c:v>5.9185755689835462</c:v>
                </c:pt>
                <c:pt idx="195">
                  <c:v>5.9312407689893636</c:v>
                </c:pt>
                <c:pt idx="196">
                  <c:v>5.7049677854344916</c:v>
                </c:pt>
                <c:pt idx="197">
                  <c:v>5.4637739334278574</c:v>
                </c:pt>
                <c:pt idx="198">
                  <c:v>5.4871638275728793</c:v>
                </c:pt>
                <c:pt idx="199">
                  <c:v>5.516264534001099</c:v>
                </c:pt>
                <c:pt idx="200">
                  <c:v>5.5873985025769093</c:v>
                </c:pt>
                <c:pt idx="201">
                  <c:v>5.8682066630433614</c:v>
                </c:pt>
                <c:pt idx="202">
                  <c:v>5.9296799209541895</c:v>
                </c:pt>
                <c:pt idx="203">
                  <c:v>5.9601417568674817</c:v>
                </c:pt>
                <c:pt idx="204">
                  <c:v>5.8644363240484889</c:v>
                </c:pt>
                <c:pt idx="205">
                  <c:v>5.8937883938410334</c:v>
                </c:pt>
                <c:pt idx="206">
                  <c:v>5.7016847167626414</c:v>
                </c:pt>
                <c:pt idx="207">
                  <c:v>5.6939124281976259</c:v>
                </c:pt>
                <c:pt idx="208">
                  <c:v>5.321001689459103</c:v>
                </c:pt>
                <c:pt idx="209">
                  <c:v>5.3242290125418101</c:v>
                </c:pt>
                <c:pt idx="210">
                  <c:v>5.3480975104772455</c:v>
                </c:pt>
                <c:pt idx="211">
                  <c:v>5.3766308910166325</c:v>
                </c:pt>
                <c:pt idx="212">
                  <c:v>5.4372921865440542</c:v>
                </c:pt>
                <c:pt idx="213">
                  <c:v>5.718165877627766</c:v>
                </c:pt>
                <c:pt idx="214">
                  <c:v>5.8997629071142832</c:v>
                </c:pt>
                <c:pt idx="215">
                  <c:v>5.9300901758980107</c:v>
                </c:pt>
                <c:pt idx="216">
                  <c:v>5.9342289737146032</c:v>
                </c:pt>
                <c:pt idx="217">
                  <c:v>5.9659333173315083</c:v>
                </c:pt>
                <c:pt idx="218">
                  <c:v>5.8936690948021742</c:v>
                </c:pt>
                <c:pt idx="219">
                  <c:v>5.8543430945948378</c:v>
                </c:pt>
                <c:pt idx="220">
                  <c:v>5.588333850861849</c:v>
                </c:pt>
                <c:pt idx="221">
                  <c:v>5.5156929997444326</c:v>
                </c:pt>
                <c:pt idx="222">
                  <c:v>5.5406480928208239</c:v>
                </c:pt>
                <c:pt idx="223">
                  <c:v>5.5693469978253169</c:v>
                </c:pt>
                <c:pt idx="224">
                  <c:v>5.7285495887446931</c:v>
                </c:pt>
                <c:pt idx="225">
                  <c:v>6.0279093901871299</c:v>
                </c:pt>
                <c:pt idx="226">
                  <c:v>6.0673449145418061</c:v>
                </c:pt>
                <c:pt idx="227">
                  <c:v>6.0984683115614837</c:v>
                </c:pt>
                <c:pt idx="228">
                  <c:v>6.0976238021554465</c:v>
                </c:pt>
                <c:pt idx="229">
                  <c:v>6.1301108336131076</c:v>
                </c:pt>
                <c:pt idx="230">
                  <c:v>6.0976243454007575</c:v>
                </c:pt>
                <c:pt idx="231">
                  <c:v>6.0738422773419085</c:v>
                </c:pt>
                <c:pt idx="232">
                  <c:v>5.6876243533566315</c:v>
                </c:pt>
                <c:pt idx="233">
                  <c:v>5.6876070096815798</c:v>
                </c:pt>
                <c:pt idx="234">
                  <c:v>5.7126291833757676</c:v>
                </c:pt>
                <c:pt idx="235">
                  <c:v>5.7418683192506332</c:v>
                </c:pt>
                <c:pt idx="236">
                  <c:v>5.9534738180010693</c:v>
                </c:pt>
                <c:pt idx="237">
                  <c:v>6.2363471169616522</c:v>
                </c:pt>
                <c:pt idx="238">
                  <c:v>6.3086569221411715</c:v>
                </c:pt>
                <c:pt idx="239">
                  <c:v>6.3405092059347714</c:v>
                </c:pt>
                <c:pt idx="240">
                  <c:v>6.0572333293942897</c:v>
                </c:pt>
                <c:pt idx="241">
                  <c:v>6.0972830675182959</c:v>
                </c:pt>
                <c:pt idx="242">
                  <c:v>6.1897694053128172</c:v>
                </c:pt>
                <c:pt idx="243">
                  <c:v>6.2250973775709788</c:v>
                </c:pt>
                <c:pt idx="244">
                  <c:v>5.9102977357744493</c:v>
                </c:pt>
                <c:pt idx="245">
                  <c:v>5.8833003661408805</c:v>
                </c:pt>
                <c:pt idx="246">
                  <c:v>5.8077383157580273</c:v>
                </c:pt>
                <c:pt idx="247">
                  <c:v>5.741739954486059</c:v>
                </c:pt>
                <c:pt idx="248">
                  <c:v>6.1199264915381404</c:v>
                </c:pt>
                <c:pt idx="249">
                  <c:v>6.4300528346273964</c:v>
                </c:pt>
                <c:pt idx="250">
                  <c:v>6.5597278891775694</c:v>
                </c:pt>
                <c:pt idx="251">
                  <c:v>6.5619485198233196</c:v>
                </c:pt>
              </c:numCache>
            </c:numRef>
          </c:val>
        </c:ser>
        <c:marker val="1"/>
        <c:axId val="56597120"/>
        <c:axId val="56603008"/>
      </c:lineChart>
      <c:dateAx>
        <c:axId val="56597120"/>
        <c:scaling>
          <c:orientation val="minMax"/>
        </c:scaling>
        <c:axPos val="b"/>
        <c:numFmt formatCode="[$-409]mmm\-yy;@" sourceLinked="1"/>
        <c:tickLblPos val="nextTo"/>
        <c:crossAx val="56603008"/>
        <c:crosses val="autoZero"/>
        <c:auto val="1"/>
        <c:lblOffset val="100"/>
      </c:dateAx>
      <c:valAx>
        <c:axId val="56603008"/>
        <c:scaling>
          <c:orientation val="minMax"/>
          <c:max val="10.5"/>
          <c:min val="3.5"/>
        </c:scaling>
        <c:axPos val="l"/>
        <c:majorGridlines/>
        <c:numFmt formatCode="&quot;$&quot;#,##0.00" sourceLinked="0"/>
        <c:tickLblPos val="nextTo"/>
        <c:crossAx val="56597120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5549322927554456E-2"/>
          <c:y val="5.8863164492498149E-2"/>
          <c:w val="0.83800025549903634"/>
          <c:h val="0.71852332824068632"/>
        </c:manualLayout>
      </c:layout>
      <c:lineChart>
        <c:grouping val="standard"/>
        <c:ser>
          <c:idx val="0"/>
          <c:order val="0"/>
          <c:tx>
            <c:strRef>
              <c:f>Sheet1!$B$8</c:f>
              <c:strCache>
                <c:ptCount val="1"/>
                <c:pt idx="0">
                  <c:v>Medium Forecast-Avg Weather</c:v>
                </c:pt>
              </c:strCache>
            </c:strRef>
          </c:tx>
          <c:marker>
            <c:symbol val="none"/>
          </c:marker>
          <c:cat>
            <c:numRef>
              <c:f>Sheet1!$B$10:$U$10</c:f>
              <c:numCache>
                <c:formatCode>0_);\(0\)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Sheet1!$B$5:$U$5</c:f>
              <c:numCache>
                <c:formatCode>_(* #,##0_);_(* \(#,##0\);_(* "-"??_);_(@_)</c:formatCode>
                <c:ptCount val="20"/>
                <c:pt idx="0">
                  <c:v>299590.64118141565</c:v>
                </c:pt>
                <c:pt idx="1">
                  <c:v>301936.70998324041</c:v>
                </c:pt>
                <c:pt idx="2">
                  <c:v>305999.86583819875</c:v>
                </c:pt>
                <c:pt idx="3">
                  <c:v>311114.79638204188</c:v>
                </c:pt>
                <c:pt idx="4">
                  <c:v>317407.341072337</c:v>
                </c:pt>
                <c:pt idx="5">
                  <c:v>323672.50318598252</c:v>
                </c:pt>
                <c:pt idx="6">
                  <c:v>329057.26521245064</c:v>
                </c:pt>
                <c:pt idx="7">
                  <c:v>334433.07660848048</c:v>
                </c:pt>
                <c:pt idx="8">
                  <c:v>340763.79953323747</c:v>
                </c:pt>
                <c:pt idx="9">
                  <c:v>347005.81598291668</c:v>
                </c:pt>
                <c:pt idx="10">
                  <c:v>352434.60493305849</c:v>
                </c:pt>
                <c:pt idx="11">
                  <c:v>357596.95390320878</c:v>
                </c:pt>
                <c:pt idx="12">
                  <c:v>364161.7656104514</c:v>
                </c:pt>
                <c:pt idx="13">
                  <c:v>371846.11457471765</c:v>
                </c:pt>
                <c:pt idx="14">
                  <c:v>377601.29691341071</c:v>
                </c:pt>
                <c:pt idx="15">
                  <c:v>383526.07178388431</c:v>
                </c:pt>
                <c:pt idx="16">
                  <c:v>390247.80823168712</c:v>
                </c:pt>
                <c:pt idx="17">
                  <c:v>396326.88643508259</c:v>
                </c:pt>
                <c:pt idx="18">
                  <c:v>402197.40275166184</c:v>
                </c:pt>
                <c:pt idx="19">
                  <c:v>408205.99128332408</c:v>
                </c:pt>
              </c:numCache>
            </c:numRef>
          </c:val>
        </c:ser>
        <c:ser>
          <c:idx val="1"/>
          <c:order val="1"/>
          <c:tx>
            <c:strRef>
              <c:f>Sheet1!$B$9</c:f>
              <c:strCache>
                <c:ptCount val="1"/>
                <c:pt idx="0">
                  <c:v>Adj for Conservation</c:v>
                </c:pt>
              </c:strCache>
            </c:strRef>
          </c:tx>
          <c:marker>
            <c:symbol val="none"/>
          </c:marker>
          <c:cat>
            <c:numRef>
              <c:f>Sheet1!$B$10:$U$10</c:f>
              <c:numCache>
                <c:formatCode>0_);\(0\)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Sheet1!$B$6:$U$6</c:f>
              <c:numCache>
                <c:formatCode>_(* #,##0_);_(* \(#,##0\);_(* "-"??_);_(@_)</c:formatCode>
                <c:ptCount val="20"/>
                <c:pt idx="0">
                  <c:v>298437.78408223222</c:v>
                </c:pt>
                <c:pt idx="1">
                  <c:v>299511.64862298145</c:v>
                </c:pt>
                <c:pt idx="2">
                  <c:v>302101.99304436863</c:v>
                </c:pt>
                <c:pt idx="3">
                  <c:v>305510.68809714325</c:v>
                </c:pt>
                <c:pt idx="4">
                  <c:v>309903.87332916463</c:v>
                </c:pt>
                <c:pt idx="5">
                  <c:v>314078.65201732947</c:v>
                </c:pt>
                <c:pt idx="6">
                  <c:v>317204.87515235174</c:v>
                </c:pt>
                <c:pt idx="7">
                  <c:v>320257.81983620184</c:v>
                </c:pt>
                <c:pt idx="8">
                  <c:v>324210.81287955149</c:v>
                </c:pt>
                <c:pt idx="9">
                  <c:v>328036.3569478236</c:v>
                </c:pt>
                <c:pt idx="10">
                  <c:v>331009.93101655808</c:v>
                </c:pt>
                <c:pt idx="11">
                  <c:v>333678.32260530104</c:v>
                </c:pt>
                <c:pt idx="12">
                  <c:v>337749.17693113617</c:v>
                </c:pt>
                <c:pt idx="13">
                  <c:v>342986.43347029836</c:v>
                </c:pt>
                <c:pt idx="14">
                  <c:v>346341.38834018994</c:v>
                </c:pt>
                <c:pt idx="15">
                  <c:v>349912.80069816532</c:v>
                </c:pt>
                <c:pt idx="16">
                  <c:v>354381.42422061512</c:v>
                </c:pt>
                <c:pt idx="17">
                  <c:v>358284.20660765091</c:v>
                </c:pt>
                <c:pt idx="18">
                  <c:v>362055.24421686411</c:v>
                </c:pt>
                <c:pt idx="19">
                  <c:v>366002.76259565656</c:v>
                </c:pt>
              </c:numCache>
            </c:numRef>
          </c:val>
        </c:ser>
        <c:marker val="1"/>
        <c:axId val="56648832"/>
        <c:axId val="56650368"/>
      </c:lineChart>
      <c:catAx>
        <c:axId val="56648832"/>
        <c:scaling>
          <c:orientation val="minMax"/>
        </c:scaling>
        <c:axPos val="b"/>
        <c:numFmt formatCode="0_);\(0\)" sourceLinked="1"/>
        <c:tickLblPos val="nextTo"/>
        <c:crossAx val="56650368"/>
        <c:crosses val="autoZero"/>
        <c:auto val="1"/>
        <c:lblAlgn val="ctr"/>
        <c:lblOffset val="100"/>
        <c:tickLblSkip val="1"/>
      </c:catAx>
      <c:valAx>
        <c:axId val="56650368"/>
        <c:scaling>
          <c:orientation val="minMax"/>
          <c:min val="200000"/>
        </c:scaling>
        <c:axPos val="l"/>
        <c:majorGridlines/>
        <c:numFmt formatCode="_(* #,##0_);_(* \(#,##0\);_(* &quot;-&quot;??_);_(@_)" sourceLinked="1"/>
        <c:tickLblPos val="nextTo"/>
        <c:crossAx val="5664883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0206933508311462"/>
          <c:y val="0.86034339457567865"/>
          <c:w val="0.8757084426946643"/>
          <c:h val="0.11264654418197732"/>
        </c:manualLayout>
      </c:layout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SYSTEM Peak Day Demand  &amp; Existing Capacity Resources</a:t>
            </a:r>
          </a:p>
        </c:rich>
      </c:tx>
      <c:layout>
        <c:manualLayout>
          <c:xMode val="edge"/>
          <c:yMode val="edge"/>
          <c:x val="0.30114687384388283"/>
          <c:y val="1.309328968903438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09655937846837"/>
          <c:y val="0.14402618657938018"/>
          <c:w val="0.78468368479467254"/>
          <c:h val="0.6159301691216531"/>
        </c:manualLayout>
      </c:layout>
      <c:barChart>
        <c:barDir val="col"/>
        <c:grouping val="stacked"/>
        <c:ser>
          <c:idx val="0"/>
          <c:order val="0"/>
          <c:tx>
            <c:strRef>
              <c:f>'Cap Chart TAG 3 61 DD PEAK'!$B$144</c:f>
              <c:strCache>
                <c:ptCount val="1"/>
                <c:pt idx="0">
                  <c:v>NWP Capacity</c:v>
                </c:pt>
              </c:strCache>
            </c:strRef>
          </c:tx>
          <c:spPr>
            <a:pattFill prst="wdUpDiag">
              <a:fgClr>
                <a:srgbClr val="FFFFFF"/>
              </a:fgClr>
              <a:bgClr>
                <a:srgbClr val="333333"/>
              </a:bgClr>
            </a:pattFill>
            <a:ln w="12700">
              <a:solidFill>
                <a:srgbClr val="000000"/>
              </a:solidFill>
              <a:prstDash val="solid"/>
            </a:ln>
          </c:spPr>
          <c:cat>
            <c:numRef>
              <c:f>'Cap Chart TAG 3 61 DD PEAK'!$M$143:$AI$143</c:f>
              <c:numCache>
                <c:formatCode>General</c:formatCode>
                <c:ptCount val="2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  <c:pt idx="17">
                  <c:v>2025</c:v>
                </c:pt>
                <c:pt idx="18">
                  <c:v>2026</c:v>
                </c:pt>
                <c:pt idx="19">
                  <c:v>2027</c:v>
                </c:pt>
                <c:pt idx="20">
                  <c:v>2028</c:v>
                </c:pt>
                <c:pt idx="21">
                  <c:v>2029</c:v>
                </c:pt>
                <c:pt idx="22">
                  <c:v>2030</c:v>
                </c:pt>
              </c:numCache>
            </c:numRef>
          </c:cat>
          <c:val>
            <c:numRef>
              <c:f>'Cap Chart TAG 3 61 DD PEAK'!$O$144:$AI$144</c:f>
              <c:numCache>
                <c:formatCode>_(* #,##0_);_(* \(#,##0\);_(* "-"??_);_(@_)</c:formatCode>
                <c:ptCount val="21"/>
                <c:pt idx="0">
                  <c:v>1914.0100000000002</c:v>
                </c:pt>
                <c:pt idx="1">
                  <c:v>1920.0100000000002</c:v>
                </c:pt>
                <c:pt idx="2">
                  <c:v>2002.0100000000002</c:v>
                </c:pt>
                <c:pt idx="3">
                  <c:v>2065.0100000000002</c:v>
                </c:pt>
                <c:pt idx="4">
                  <c:v>2103.0100000000002</c:v>
                </c:pt>
                <c:pt idx="5">
                  <c:v>2141.0100000000002</c:v>
                </c:pt>
                <c:pt idx="6">
                  <c:v>2332.0100000000002</c:v>
                </c:pt>
                <c:pt idx="7">
                  <c:v>2332.0100000000002</c:v>
                </c:pt>
                <c:pt idx="8">
                  <c:v>2332.0100000000002</c:v>
                </c:pt>
                <c:pt idx="9">
                  <c:v>2332.0100000000002</c:v>
                </c:pt>
                <c:pt idx="10">
                  <c:v>2332.0100000000002</c:v>
                </c:pt>
                <c:pt idx="11">
                  <c:v>2332.0100000000002</c:v>
                </c:pt>
                <c:pt idx="12">
                  <c:v>2332.0100000000002</c:v>
                </c:pt>
                <c:pt idx="13">
                  <c:v>2332.0100000000002</c:v>
                </c:pt>
                <c:pt idx="14">
                  <c:v>2332.0100000000002</c:v>
                </c:pt>
                <c:pt idx="15">
                  <c:v>2332.0100000000002</c:v>
                </c:pt>
                <c:pt idx="16">
                  <c:v>2332.0100000000002</c:v>
                </c:pt>
                <c:pt idx="17">
                  <c:v>2332.0100000000002</c:v>
                </c:pt>
                <c:pt idx="18">
                  <c:v>2332.0100000000002</c:v>
                </c:pt>
                <c:pt idx="19">
                  <c:v>2332.0100000000002</c:v>
                </c:pt>
                <c:pt idx="20">
                  <c:v>2332.0100000000002</c:v>
                </c:pt>
              </c:numCache>
            </c:numRef>
          </c:val>
        </c:ser>
        <c:ser>
          <c:idx val="4"/>
          <c:order val="1"/>
          <c:tx>
            <c:strRef>
              <c:f>'Cap Chart TAG 3 61 DD PEAK'!$L$148</c:f>
              <c:strCache>
                <c:ptCount val="1"/>
                <c:pt idx="0">
                  <c:v>GTN Capacity</c:v>
                </c:pt>
              </c:strCache>
            </c:strRef>
          </c:tx>
          <c:spPr>
            <a:pattFill prst="lgCheck">
              <a:fgClr>
                <a:srgbClr val="80808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prstDash val="solid"/>
            </a:ln>
          </c:spPr>
          <c:cat>
            <c:numRef>
              <c:f>'Cap Chart TAG 3 61 DD PEAK'!$M$143:$AI$143</c:f>
              <c:numCache>
                <c:formatCode>General</c:formatCode>
                <c:ptCount val="2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  <c:pt idx="17">
                  <c:v>2025</c:v>
                </c:pt>
                <c:pt idx="18">
                  <c:v>2026</c:v>
                </c:pt>
                <c:pt idx="19">
                  <c:v>2027</c:v>
                </c:pt>
                <c:pt idx="20">
                  <c:v>2028</c:v>
                </c:pt>
                <c:pt idx="21">
                  <c:v>2029</c:v>
                </c:pt>
                <c:pt idx="22">
                  <c:v>2030</c:v>
                </c:pt>
              </c:numCache>
            </c:numRef>
          </c:cat>
          <c:val>
            <c:numRef>
              <c:f>'Cap Chart TAG 3 61 DD PEAK'!$O$148:$AI$148</c:f>
              <c:numCache>
                <c:formatCode>_(* #,##0_);_(* \(#,##0\);_(* "-"??_);_(@_)</c:formatCode>
                <c:ptCount val="21"/>
                <c:pt idx="0">
                  <c:v>623.80999999999949</c:v>
                </c:pt>
                <c:pt idx="1">
                  <c:v>623.80999999999949</c:v>
                </c:pt>
                <c:pt idx="2">
                  <c:v>623.80999999999949</c:v>
                </c:pt>
                <c:pt idx="3">
                  <c:v>623.80999999999949</c:v>
                </c:pt>
                <c:pt idx="4">
                  <c:v>623.80999999999949</c:v>
                </c:pt>
                <c:pt idx="5">
                  <c:v>623.80999999999949</c:v>
                </c:pt>
                <c:pt idx="6">
                  <c:v>587.80999999999949</c:v>
                </c:pt>
                <c:pt idx="7">
                  <c:v>587.80999999999949</c:v>
                </c:pt>
                <c:pt idx="8">
                  <c:v>587.80999999999949</c:v>
                </c:pt>
                <c:pt idx="9">
                  <c:v>587.80999999999949</c:v>
                </c:pt>
                <c:pt idx="10">
                  <c:v>587.80999999999949</c:v>
                </c:pt>
                <c:pt idx="11">
                  <c:v>587.80999999999949</c:v>
                </c:pt>
                <c:pt idx="12">
                  <c:v>587.80999999999949</c:v>
                </c:pt>
                <c:pt idx="13">
                  <c:v>587.80999999999949</c:v>
                </c:pt>
                <c:pt idx="14">
                  <c:v>587.80999999999949</c:v>
                </c:pt>
                <c:pt idx="15">
                  <c:v>587.80999999999949</c:v>
                </c:pt>
                <c:pt idx="16">
                  <c:v>587.80999999999949</c:v>
                </c:pt>
                <c:pt idx="17">
                  <c:v>587.80999999999949</c:v>
                </c:pt>
                <c:pt idx="18">
                  <c:v>587.80999999999949</c:v>
                </c:pt>
                <c:pt idx="19">
                  <c:v>587.80999999999949</c:v>
                </c:pt>
                <c:pt idx="20">
                  <c:v>587.80999999999949</c:v>
                </c:pt>
              </c:numCache>
            </c:numRef>
          </c:val>
        </c:ser>
        <c:ser>
          <c:idx val="1"/>
          <c:order val="2"/>
          <c:tx>
            <c:strRef>
              <c:f>'Cap Chart TAG 3 61 DD PEAK'!$L$146</c:f>
              <c:strCache>
                <c:ptCount val="1"/>
                <c:pt idx="0">
                  <c:v>SGS-1 (Storage)</c:v>
                </c:pt>
              </c:strCache>
            </c:strRef>
          </c:tx>
          <c:spPr>
            <a:pattFill prst="pct90">
              <a:fgClr>
                <a:srgbClr val="993366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prstDash val="solid"/>
            </a:ln>
          </c:spPr>
          <c:cat>
            <c:numRef>
              <c:f>'Cap Chart TAG 3 61 DD PEAK'!$M$143:$AI$143</c:f>
              <c:numCache>
                <c:formatCode>General</c:formatCode>
                <c:ptCount val="2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  <c:pt idx="17">
                  <c:v>2025</c:v>
                </c:pt>
                <c:pt idx="18">
                  <c:v>2026</c:v>
                </c:pt>
                <c:pt idx="19">
                  <c:v>2027</c:v>
                </c:pt>
                <c:pt idx="20">
                  <c:v>2028</c:v>
                </c:pt>
                <c:pt idx="21">
                  <c:v>2029</c:v>
                </c:pt>
                <c:pt idx="22">
                  <c:v>2030</c:v>
                </c:pt>
              </c:numCache>
            </c:numRef>
          </c:cat>
          <c:val>
            <c:numRef>
              <c:f>'Cap Chart TAG 3 61 DD PEAK'!$O$146:$AI$146</c:f>
              <c:numCache>
                <c:formatCode>_(* #,##0_);_(* \(#,##0\);_(* "-"??_);_(@_)</c:formatCode>
                <c:ptCount val="21"/>
                <c:pt idx="0">
                  <c:v>165.95000000000007</c:v>
                </c:pt>
                <c:pt idx="1">
                  <c:v>165.95000000000007</c:v>
                </c:pt>
                <c:pt idx="2">
                  <c:v>165.95000000000007</c:v>
                </c:pt>
                <c:pt idx="3">
                  <c:v>165.95000000000007</c:v>
                </c:pt>
                <c:pt idx="4">
                  <c:v>165.95000000000007</c:v>
                </c:pt>
                <c:pt idx="5">
                  <c:v>165.95000000000007</c:v>
                </c:pt>
                <c:pt idx="6">
                  <c:v>165.95000000000007</c:v>
                </c:pt>
                <c:pt idx="7">
                  <c:v>165.95000000000007</c:v>
                </c:pt>
                <c:pt idx="8">
                  <c:v>165.95000000000007</c:v>
                </c:pt>
                <c:pt idx="9">
                  <c:v>165.95000000000007</c:v>
                </c:pt>
                <c:pt idx="10">
                  <c:v>165.95000000000007</c:v>
                </c:pt>
                <c:pt idx="11">
                  <c:v>165.95000000000007</c:v>
                </c:pt>
                <c:pt idx="12">
                  <c:v>165.95000000000007</c:v>
                </c:pt>
                <c:pt idx="13">
                  <c:v>165.95000000000007</c:v>
                </c:pt>
                <c:pt idx="14">
                  <c:v>165.95000000000007</c:v>
                </c:pt>
                <c:pt idx="15">
                  <c:v>165.95000000000007</c:v>
                </c:pt>
                <c:pt idx="16">
                  <c:v>165.95000000000007</c:v>
                </c:pt>
                <c:pt idx="17">
                  <c:v>165.95000000000007</c:v>
                </c:pt>
                <c:pt idx="18">
                  <c:v>165.95000000000007</c:v>
                </c:pt>
                <c:pt idx="19">
                  <c:v>165.95000000000007</c:v>
                </c:pt>
                <c:pt idx="20">
                  <c:v>165.95000000000007</c:v>
                </c:pt>
              </c:numCache>
            </c:numRef>
          </c:val>
        </c:ser>
        <c:ser>
          <c:idx val="2"/>
          <c:order val="3"/>
          <c:tx>
            <c:strRef>
              <c:f>'Cap Chart TAG 3 61 DD PEAK'!$L$145</c:f>
              <c:strCache>
                <c:ptCount val="1"/>
                <c:pt idx="0">
                  <c:v>JP Expansion (Storage)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'Cap Chart TAG 3 61 DD PEAK'!$M$143:$AI$143</c:f>
              <c:numCache>
                <c:formatCode>General</c:formatCode>
                <c:ptCount val="2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  <c:pt idx="17">
                  <c:v>2025</c:v>
                </c:pt>
                <c:pt idx="18">
                  <c:v>2026</c:v>
                </c:pt>
                <c:pt idx="19">
                  <c:v>2027</c:v>
                </c:pt>
                <c:pt idx="20">
                  <c:v>2028</c:v>
                </c:pt>
                <c:pt idx="21">
                  <c:v>2029</c:v>
                </c:pt>
                <c:pt idx="22">
                  <c:v>2030</c:v>
                </c:pt>
              </c:numCache>
            </c:numRef>
          </c:cat>
          <c:val>
            <c:numRef>
              <c:f>'Cap Chart TAG 3 61 DD PEAK'!$O$145:$AI$145</c:f>
              <c:numCache>
                <c:formatCode>_(* #,##0_);_(* \(#,##0\);_(* "-"??_);_(@_)</c:formatCode>
                <c:ptCount val="21"/>
                <c:pt idx="0">
                  <c:v>0</c:v>
                </c:pt>
                <c:pt idx="1">
                  <c:v>300</c:v>
                </c:pt>
                <c:pt idx="2">
                  <c:v>300</c:v>
                </c:pt>
                <c:pt idx="3">
                  <c:v>300</c:v>
                </c:pt>
                <c:pt idx="4">
                  <c:v>300</c:v>
                </c:pt>
                <c:pt idx="5">
                  <c:v>300</c:v>
                </c:pt>
                <c:pt idx="6">
                  <c:v>300</c:v>
                </c:pt>
                <c:pt idx="7">
                  <c:v>300</c:v>
                </c:pt>
                <c:pt idx="8">
                  <c:v>300</c:v>
                </c:pt>
                <c:pt idx="9">
                  <c:v>300</c:v>
                </c:pt>
                <c:pt idx="10">
                  <c:v>300</c:v>
                </c:pt>
                <c:pt idx="11">
                  <c:v>300</c:v>
                </c:pt>
                <c:pt idx="12">
                  <c:v>300</c:v>
                </c:pt>
                <c:pt idx="13">
                  <c:v>300</c:v>
                </c:pt>
                <c:pt idx="14">
                  <c:v>300</c:v>
                </c:pt>
                <c:pt idx="15">
                  <c:v>300</c:v>
                </c:pt>
                <c:pt idx="16">
                  <c:v>300</c:v>
                </c:pt>
                <c:pt idx="17">
                  <c:v>300</c:v>
                </c:pt>
                <c:pt idx="18">
                  <c:v>300</c:v>
                </c:pt>
                <c:pt idx="19">
                  <c:v>300</c:v>
                </c:pt>
                <c:pt idx="20">
                  <c:v>300</c:v>
                </c:pt>
              </c:numCache>
            </c:numRef>
          </c:val>
        </c:ser>
        <c:ser>
          <c:idx val="3"/>
          <c:order val="4"/>
          <c:tx>
            <c:strRef>
              <c:f>'Cap Chart TAG 3 61 DD PEAK'!$L$147</c:f>
              <c:strCache>
                <c:ptCount val="1"/>
                <c:pt idx="0">
                  <c:v>LS-1 (Storage)</c:v>
                </c:pt>
              </c:strCache>
            </c:strRef>
          </c:tx>
          <c:spPr>
            <a:pattFill prst="wdUpDiag">
              <a:fgClr>
                <a:srgbClr val="0000FF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prstDash val="solid"/>
            </a:ln>
          </c:spPr>
          <c:cat>
            <c:numRef>
              <c:f>'Cap Chart TAG 3 61 DD PEAK'!$M$143:$AI$143</c:f>
              <c:numCache>
                <c:formatCode>General</c:formatCode>
                <c:ptCount val="2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  <c:pt idx="17">
                  <c:v>2025</c:v>
                </c:pt>
                <c:pt idx="18">
                  <c:v>2026</c:v>
                </c:pt>
                <c:pt idx="19">
                  <c:v>2027</c:v>
                </c:pt>
                <c:pt idx="20">
                  <c:v>2028</c:v>
                </c:pt>
                <c:pt idx="21">
                  <c:v>2029</c:v>
                </c:pt>
                <c:pt idx="22">
                  <c:v>2030</c:v>
                </c:pt>
              </c:numCache>
            </c:numRef>
          </c:cat>
          <c:val>
            <c:numRef>
              <c:f>'Cap Chart TAG 3 61 DD PEAK'!$O$147:$AI$147</c:f>
              <c:numCache>
                <c:formatCode>_(* #,##0_);_(* \(#,##0\);_(* "-"??_);_(@_)</c:formatCode>
                <c:ptCount val="21"/>
                <c:pt idx="0">
                  <c:v>600</c:v>
                </c:pt>
                <c:pt idx="1">
                  <c:v>600</c:v>
                </c:pt>
                <c:pt idx="2">
                  <c:v>600</c:v>
                </c:pt>
                <c:pt idx="3">
                  <c:v>600</c:v>
                </c:pt>
                <c:pt idx="4">
                  <c:v>600</c:v>
                </c:pt>
                <c:pt idx="5">
                  <c:v>600</c:v>
                </c:pt>
                <c:pt idx="6">
                  <c:v>600</c:v>
                </c:pt>
                <c:pt idx="7">
                  <c:v>600</c:v>
                </c:pt>
                <c:pt idx="8">
                  <c:v>600</c:v>
                </c:pt>
                <c:pt idx="9">
                  <c:v>600</c:v>
                </c:pt>
                <c:pt idx="10">
                  <c:v>600</c:v>
                </c:pt>
                <c:pt idx="11">
                  <c:v>600</c:v>
                </c:pt>
                <c:pt idx="12">
                  <c:v>600</c:v>
                </c:pt>
                <c:pt idx="13">
                  <c:v>600</c:v>
                </c:pt>
                <c:pt idx="14">
                  <c:v>600</c:v>
                </c:pt>
                <c:pt idx="15">
                  <c:v>600</c:v>
                </c:pt>
                <c:pt idx="16">
                  <c:v>600</c:v>
                </c:pt>
                <c:pt idx="17">
                  <c:v>600</c:v>
                </c:pt>
                <c:pt idx="18">
                  <c:v>600</c:v>
                </c:pt>
                <c:pt idx="19">
                  <c:v>600</c:v>
                </c:pt>
                <c:pt idx="20">
                  <c:v>600</c:v>
                </c:pt>
              </c:numCache>
            </c:numRef>
          </c:val>
        </c:ser>
        <c:overlap val="100"/>
        <c:axId val="56785920"/>
        <c:axId val="56804480"/>
      </c:barChart>
      <c:lineChart>
        <c:grouping val="standard"/>
        <c:ser>
          <c:idx val="5"/>
          <c:order val="5"/>
          <c:tx>
            <c:strRef>
              <c:f>'Cap Chart TAG 3 61 DD PEAK'!$L$152</c:f>
              <c:strCache>
                <c:ptCount val="1"/>
                <c:pt idx="0">
                  <c:v>Core Peak Day Requirements</c:v>
                </c:pt>
              </c:strCache>
            </c:strRef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cat>
            <c:numRef>
              <c:f>'Cap Chart TAG 3 61 DD PEAK'!$M$143:$AI$143</c:f>
              <c:numCache>
                <c:formatCode>General</c:formatCode>
                <c:ptCount val="2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  <c:pt idx="17">
                  <c:v>2025</c:v>
                </c:pt>
                <c:pt idx="18">
                  <c:v>2026</c:v>
                </c:pt>
                <c:pt idx="19">
                  <c:v>2027</c:v>
                </c:pt>
                <c:pt idx="20">
                  <c:v>2028</c:v>
                </c:pt>
                <c:pt idx="21">
                  <c:v>2029</c:v>
                </c:pt>
                <c:pt idx="22">
                  <c:v>2030</c:v>
                </c:pt>
              </c:numCache>
            </c:numRef>
          </c:cat>
          <c:val>
            <c:numRef>
              <c:f>'Cap Chart TAG 3 61 DD PEAK'!$O$152:$AI$152</c:f>
              <c:numCache>
                <c:formatCode>_(* #,##0_);_(* \(#,##0\);_(* "-"??_);_(@_)</c:formatCode>
                <c:ptCount val="21"/>
                <c:pt idx="0">
                  <c:v>3461</c:v>
                </c:pt>
                <c:pt idx="1">
                  <c:v>3538</c:v>
                </c:pt>
                <c:pt idx="2">
                  <c:v>3620</c:v>
                </c:pt>
                <c:pt idx="3">
                  <c:v>3705</c:v>
                </c:pt>
                <c:pt idx="4">
                  <c:v>3791</c:v>
                </c:pt>
                <c:pt idx="5">
                  <c:v>3878</c:v>
                </c:pt>
                <c:pt idx="6">
                  <c:v>3964</c:v>
                </c:pt>
                <c:pt idx="7">
                  <c:v>4051</c:v>
                </c:pt>
                <c:pt idx="8">
                  <c:v>4138</c:v>
                </c:pt>
                <c:pt idx="9">
                  <c:v>4226</c:v>
                </c:pt>
                <c:pt idx="10">
                  <c:v>4314</c:v>
                </c:pt>
                <c:pt idx="11">
                  <c:v>4400</c:v>
                </c:pt>
                <c:pt idx="12">
                  <c:v>4488</c:v>
                </c:pt>
                <c:pt idx="13">
                  <c:v>4574</c:v>
                </c:pt>
                <c:pt idx="14">
                  <c:v>4663</c:v>
                </c:pt>
                <c:pt idx="15">
                  <c:v>4751</c:v>
                </c:pt>
                <c:pt idx="16">
                  <c:v>4837</c:v>
                </c:pt>
                <c:pt idx="17">
                  <c:v>4925</c:v>
                </c:pt>
                <c:pt idx="18">
                  <c:v>5014</c:v>
                </c:pt>
                <c:pt idx="19">
                  <c:v>5102</c:v>
                </c:pt>
                <c:pt idx="20">
                  <c:v>5189</c:v>
                </c:pt>
              </c:numCache>
            </c:numRef>
          </c:val>
        </c:ser>
        <c:marker val="1"/>
        <c:axId val="56785920"/>
        <c:axId val="56804480"/>
      </c:lineChart>
      <c:catAx>
        <c:axId val="56785920"/>
        <c:scaling>
          <c:orientation val="minMax"/>
        </c:scaling>
        <c:delete val="1"/>
        <c:axPos val="b"/>
        <c:numFmt formatCode="General" sourceLinked="0"/>
        <c:tickLblPos val="none"/>
        <c:crossAx val="56804480"/>
        <c:crosses val="autoZero"/>
        <c:auto val="1"/>
        <c:lblAlgn val="ctr"/>
        <c:lblOffset val="100"/>
        <c:tickLblSkip val="1"/>
        <c:tickMarkSkip val="1"/>
      </c:catAx>
      <c:valAx>
        <c:axId val="56804480"/>
        <c:scaling>
          <c:orientation val="minMax"/>
          <c:max val="600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Therms/day
 (Thousands of Therms)</a:t>
                </a:r>
              </a:p>
            </c:rich>
          </c:tx>
          <c:layout>
            <c:manualLayout>
              <c:xMode val="edge"/>
              <c:yMode val="edge"/>
              <c:x val="7.029226785053788E-3"/>
              <c:y val="0.35024549918166942"/>
            </c:manualLayout>
          </c:layout>
          <c:spPr>
            <a:noFill/>
            <a:ln w="25400">
              <a:noFill/>
            </a:ln>
          </c:spPr>
        </c:title>
        <c:numFmt formatCode="_(* #,##0_);_(* \(#,##0\);_(* &quot;-&quot;??_);_(@_)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785920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Narrow" pitchFamily="34" charset="0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Narrow" pitchFamily="34" charset="0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Narrow" pitchFamily="34" charset="0"/>
                <a:ea typeface="Arial"/>
                <a:cs typeface="Arial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Narrow" pitchFamily="34" charset="0"/>
                <a:ea typeface="Arial"/>
                <a:cs typeface="Arial"/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Narrow" pitchFamily="34" charset="0"/>
                <a:ea typeface="Arial"/>
                <a:cs typeface="Arial"/>
              </a:defRPr>
            </a:pPr>
            <a:endParaRPr lang="en-US"/>
          </a:p>
        </c:txPr>
      </c:legendEntry>
      <c:legendEntry>
        <c:idx val="5"/>
        <c:txPr>
          <a:bodyPr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Narrow" pitchFamily="34" charset="0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14132445431002591"/>
          <c:y val="0.83960720130932964"/>
          <c:w val="0.75188315112109361"/>
          <c:h val="6.6557555919258049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Peak Day Demand  &amp; Capacity Resource Comparison
Medium Load Forecast</a:t>
            </a:r>
          </a:p>
        </c:rich>
      </c:tx>
      <c:layout>
        <c:manualLayout>
          <c:xMode val="edge"/>
          <c:yMode val="edge"/>
          <c:x val="0.21126068376068391"/>
          <c:y val="1.9999190035117961E-3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4114319663283467"/>
          <c:y val="0.10653757774441619"/>
          <c:w val="0.84251879248356465"/>
          <c:h val="0.70614717907343294"/>
        </c:manualLayout>
      </c:layout>
      <c:barChart>
        <c:barDir val="col"/>
        <c:grouping val="stacked"/>
        <c:ser>
          <c:idx val="0"/>
          <c:order val="0"/>
          <c:tx>
            <c:strRef>
              <c:f>Sheet8!$B$83</c:f>
              <c:strCache>
                <c:ptCount val="1"/>
                <c:pt idx="0">
                  <c:v>NWP Capacity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Sheet8!$J$82:$AC$82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Sheet8!$C$83:$AC$83</c:f>
              <c:numCache>
                <c:formatCode>_(* #,##0_);_(* \(#,##0\);_(* "-"??_);_(@_)</c:formatCode>
                <c:ptCount val="20"/>
                <c:pt idx="0">
                  <c:v>1920.0100000000002</c:v>
                </c:pt>
                <c:pt idx="1">
                  <c:v>2002.0100000000002</c:v>
                </c:pt>
                <c:pt idx="2">
                  <c:v>2065.0100000000002</c:v>
                </c:pt>
                <c:pt idx="3">
                  <c:v>2103.0100000000002</c:v>
                </c:pt>
                <c:pt idx="4">
                  <c:v>2141.0100000000002</c:v>
                </c:pt>
                <c:pt idx="5">
                  <c:v>2332.0100000000002</c:v>
                </c:pt>
                <c:pt idx="6">
                  <c:v>2332.0100000000002</c:v>
                </c:pt>
                <c:pt idx="7">
                  <c:v>2332.0100000000002</c:v>
                </c:pt>
                <c:pt idx="8">
                  <c:v>2332.0100000000002</c:v>
                </c:pt>
                <c:pt idx="9">
                  <c:v>2332.0100000000002</c:v>
                </c:pt>
                <c:pt idx="10">
                  <c:v>2332.0100000000002</c:v>
                </c:pt>
                <c:pt idx="11">
                  <c:v>2332.0100000000002</c:v>
                </c:pt>
                <c:pt idx="12">
                  <c:v>2332.0100000000002</c:v>
                </c:pt>
                <c:pt idx="13">
                  <c:v>2332.0100000000002</c:v>
                </c:pt>
                <c:pt idx="14">
                  <c:v>2332.0100000000002</c:v>
                </c:pt>
                <c:pt idx="15">
                  <c:v>2332.0100000000002</c:v>
                </c:pt>
                <c:pt idx="16">
                  <c:v>2332.0100000000002</c:v>
                </c:pt>
                <c:pt idx="17">
                  <c:v>2332.0100000000002</c:v>
                </c:pt>
                <c:pt idx="18">
                  <c:v>2332.0100000000002</c:v>
                </c:pt>
                <c:pt idx="19">
                  <c:v>2332.0100000000002</c:v>
                </c:pt>
              </c:numCache>
            </c:numRef>
          </c:val>
        </c:ser>
        <c:ser>
          <c:idx val="4"/>
          <c:order val="1"/>
          <c:tx>
            <c:strRef>
              <c:f>Sheet8!$B$84</c:f>
              <c:strCache>
                <c:ptCount val="1"/>
                <c:pt idx="0">
                  <c:v>SGS-1 (STORAGE)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Sheet8!$J$82:$AC$82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Sheet8!$C$84:$AC$84</c:f>
              <c:numCache>
                <c:formatCode>_(* #,##0_);_(* \(#,##0\);_(* "-"??_);_(@_)</c:formatCode>
                <c:ptCount val="20"/>
                <c:pt idx="0">
                  <c:v>165.95000000000007</c:v>
                </c:pt>
                <c:pt idx="1">
                  <c:v>165.95000000000007</c:v>
                </c:pt>
                <c:pt idx="2">
                  <c:v>165.95000000000007</c:v>
                </c:pt>
                <c:pt idx="3">
                  <c:v>165.95000000000007</c:v>
                </c:pt>
                <c:pt idx="4">
                  <c:v>165.95000000000007</c:v>
                </c:pt>
                <c:pt idx="5">
                  <c:v>165.95000000000007</c:v>
                </c:pt>
                <c:pt idx="6">
                  <c:v>165.95000000000007</c:v>
                </c:pt>
                <c:pt idx="7">
                  <c:v>165.95000000000007</c:v>
                </c:pt>
                <c:pt idx="8">
                  <c:v>165.95000000000007</c:v>
                </c:pt>
                <c:pt idx="9">
                  <c:v>165.95000000000007</c:v>
                </c:pt>
                <c:pt idx="10">
                  <c:v>165.95000000000007</c:v>
                </c:pt>
                <c:pt idx="11">
                  <c:v>165.95000000000007</c:v>
                </c:pt>
                <c:pt idx="12">
                  <c:v>165.95000000000007</c:v>
                </c:pt>
                <c:pt idx="13">
                  <c:v>165.95000000000007</c:v>
                </c:pt>
                <c:pt idx="14">
                  <c:v>165.95000000000007</c:v>
                </c:pt>
                <c:pt idx="15">
                  <c:v>165.95000000000007</c:v>
                </c:pt>
                <c:pt idx="16">
                  <c:v>165.95000000000007</c:v>
                </c:pt>
                <c:pt idx="17">
                  <c:v>165.95000000000007</c:v>
                </c:pt>
                <c:pt idx="18">
                  <c:v>165.95000000000007</c:v>
                </c:pt>
                <c:pt idx="19">
                  <c:v>165.95000000000007</c:v>
                </c:pt>
              </c:numCache>
            </c:numRef>
          </c:val>
        </c:ser>
        <c:ser>
          <c:idx val="1"/>
          <c:order val="2"/>
          <c:tx>
            <c:strRef>
              <c:f>Sheet8!$B$85</c:f>
              <c:strCache>
                <c:ptCount val="1"/>
                <c:pt idx="0">
                  <c:v>JP EXPANSION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Sheet8!$J$82:$AC$82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Sheet8!$C$85:$AC$85</c:f>
              <c:numCache>
                <c:formatCode>_(* #,##0_);_(* \(#,##0\);_(* "-"??_);_(@_)</c:formatCode>
                <c:ptCount val="20"/>
                <c:pt idx="0">
                  <c:v>300</c:v>
                </c:pt>
                <c:pt idx="1">
                  <c:v>300</c:v>
                </c:pt>
                <c:pt idx="2">
                  <c:v>300</c:v>
                </c:pt>
                <c:pt idx="3">
                  <c:v>300</c:v>
                </c:pt>
                <c:pt idx="4">
                  <c:v>300</c:v>
                </c:pt>
                <c:pt idx="5">
                  <c:v>300</c:v>
                </c:pt>
                <c:pt idx="6">
                  <c:v>300</c:v>
                </c:pt>
                <c:pt idx="7">
                  <c:v>300</c:v>
                </c:pt>
                <c:pt idx="8">
                  <c:v>300</c:v>
                </c:pt>
                <c:pt idx="9">
                  <c:v>300</c:v>
                </c:pt>
                <c:pt idx="10">
                  <c:v>300</c:v>
                </c:pt>
                <c:pt idx="11">
                  <c:v>300</c:v>
                </c:pt>
                <c:pt idx="12">
                  <c:v>300</c:v>
                </c:pt>
                <c:pt idx="13">
                  <c:v>300</c:v>
                </c:pt>
                <c:pt idx="14">
                  <c:v>300</c:v>
                </c:pt>
                <c:pt idx="15">
                  <c:v>300</c:v>
                </c:pt>
                <c:pt idx="16">
                  <c:v>300</c:v>
                </c:pt>
                <c:pt idx="17">
                  <c:v>300</c:v>
                </c:pt>
                <c:pt idx="18">
                  <c:v>300</c:v>
                </c:pt>
                <c:pt idx="19">
                  <c:v>300</c:v>
                </c:pt>
              </c:numCache>
            </c:numRef>
          </c:val>
        </c:ser>
        <c:ser>
          <c:idx val="2"/>
          <c:order val="3"/>
          <c:tx>
            <c:strRef>
              <c:f>Sheet8!$B$86</c:f>
              <c:strCache>
                <c:ptCount val="1"/>
                <c:pt idx="0">
                  <c:v>LS-1   (STORAGE)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Sheet8!$J$82:$AC$82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Sheet8!$C$86:$AC$86</c:f>
              <c:numCache>
                <c:formatCode>_(* #,##0_);_(* \(#,##0\);_(* "-"??_);_(@_)</c:formatCode>
                <c:ptCount val="20"/>
                <c:pt idx="0">
                  <c:v>600</c:v>
                </c:pt>
                <c:pt idx="1">
                  <c:v>600</c:v>
                </c:pt>
                <c:pt idx="2">
                  <c:v>600</c:v>
                </c:pt>
                <c:pt idx="3">
                  <c:v>600</c:v>
                </c:pt>
                <c:pt idx="4">
                  <c:v>600</c:v>
                </c:pt>
                <c:pt idx="5">
                  <c:v>600</c:v>
                </c:pt>
                <c:pt idx="6">
                  <c:v>600</c:v>
                </c:pt>
                <c:pt idx="7">
                  <c:v>600</c:v>
                </c:pt>
                <c:pt idx="8">
                  <c:v>600</c:v>
                </c:pt>
                <c:pt idx="9">
                  <c:v>600</c:v>
                </c:pt>
                <c:pt idx="10">
                  <c:v>600</c:v>
                </c:pt>
                <c:pt idx="11">
                  <c:v>600</c:v>
                </c:pt>
                <c:pt idx="12">
                  <c:v>600</c:v>
                </c:pt>
                <c:pt idx="13">
                  <c:v>600</c:v>
                </c:pt>
                <c:pt idx="14">
                  <c:v>600</c:v>
                </c:pt>
                <c:pt idx="15">
                  <c:v>600</c:v>
                </c:pt>
                <c:pt idx="16">
                  <c:v>600</c:v>
                </c:pt>
                <c:pt idx="17">
                  <c:v>600</c:v>
                </c:pt>
                <c:pt idx="18">
                  <c:v>600</c:v>
                </c:pt>
                <c:pt idx="19">
                  <c:v>600</c:v>
                </c:pt>
              </c:numCache>
            </c:numRef>
          </c:val>
        </c:ser>
        <c:ser>
          <c:idx val="3"/>
          <c:order val="4"/>
          <c:tx>
            <c:strRef>
              <c:f>Sheet8!$B$87</c:f>
              <c:strCache>
                <c:ptCount val="1"/>
                <c:pt idx="0">
                  <c:v>GTN Capacity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Sheet8!$J$82:$AC$82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Sheet8!$C$87:$AC$87</c:f>
              <c:numCache>
                <c:formatCode>_(* #,##0_);_(* \(#,##0\);_(* "-"??_);_(@_)</c:formatCode>
                <c:ptCount val="20"/>
                <c:pt idx="0">
                  <c:v>508.01</c:v>
                </c:pt>
                <c:pt idx="1">
                  <c:v>508.01</c:v>
                </c:pt>
                <c:pt idx="2">
                  <c:v>508.01</c:v>
                </c:pt>
                <c:pt idx="3">
                  <c:v>508.01</c:v>
                </c:pt>
                <c:pt idx="4">
                  <c:v>508.01</c:v>
                </c:pt>
                <c:pt idx="5">
                  <c:v>508.01</c:v>
                </c:pt>
                <c:pt idx="6">
                  <c:v>508.01</c:v>
                </c:pt>
                <c:pt idx="7">
                  <c:v>508.01</c:v>
                </c:pt>
                <c:pt idx="8">
                  <c:v>508.01</c:v>
                </c:pt>
                <c:pt idx="9">
                  <c:v>508.01</c:v>
                </c:pt>
                <c:pt idx="10">
                  <c:v>508.01</c:v>
                </c:pt>
                <c:pt idx="11">
                  <c:v>508.01</c:v>
                </c:pt>
                <c:pt idx="12">
                  <c:v>508.01</c:v>
                </c:pt>
                <c:pt idx="13">
                  <c:v>508.01</c:v>
                </c:pt>
                <c:pt idx="14">
                  <c:v>508.01</c:v>
                </c:pt>
                <c:pt idx="15">
                  <c:v>519.30999999999949</c:v>
                </c:pt>
                <c:pt idx="16">
                  <c:v>519.30999999999949</c:v>
                </c:pt>
                <c:pt idx="17">
                  <c:v>519.30999999999949</c:v>
                </c:pt>
                <c:pt idx="18">
                  <c:v>519.30999999999949</c:v>
                </c:pt>
                <c:pt idx="19">
                  <c:v>519.30999999999949</c:v>
                </c:pt>
              </c:numCache>
            </c:numRef>
          </c:val>
        </c:ser>
        <c:ser>
          <c:idx val="5"/>
          <c:order val="5"/>
          <c:tx>
            <c:strRef>
              <c:f>Sheet8!$B$88</c:f>
              <c:strCache>
                <c:ptCount val="1"/>
                <c:pt idx="0">
                  <c:v>Conservation Resources</c:v>
                </c:pt>
              </c:strCache>
            </c:strRef>
          </c:tx>
          <c:spPr>
            <a:ln w="12700">
              <a:solidFill>
                <a:srgbClr val="800000"/>
              </a:solidFill>
              <a:prstDash val="solid"/>
            </a:ln>
          </c:spPr>
          <c:cat>
            <c:numRef>
              <c:f>Sheet8!$J$82:$AC$82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Sheet8!$C$88:$AC$88</c:f>
              <c:numCache>
                <c:formatCode>_(* #,##0_);_(* \(#,##0\);_(* "-"??_);_(@_)</c:formatCode>
                <c:ptCount val="20"/>
                <c:pt idx="0">
                  <c:v>6.3058191537857056</c:v>
                </c:pt>
                <c:pt idx="1">
                  <c:v>8.937737263739109</c:v>
                </c:pt>
                <c:pt idx="2">
                  <c:v>12.454631507396726</c:v>
                </c:pt>
                <c:pt idx="3">
                  <c:v>16.489774063229529</c:v>
                </c:pt>
                <c:pt idx="4">
                  <c:v>20.849393904209126</c:v>
                </c:pt>
                <c:pt idx="5">
                  <c:v>25.469444654881755</c:v>
                </c:pt>
                <c:pt idx="6">
                  <c:v>30.472697190940206</c:v>
                </c:pt>
                <c:pt idx="7">
                  <c:v>35.782648056745494</c:v>
                </c:pt>
                <c:pt idx="8" formatCode="General">
                  <c:v>41.093226060271256</c:v>
                </c:pt>
                <c:pt idx="9" formatCode="General">
                  <c:v>46.404447652398929</c:v>
                </c:pt>
                <c:pt idx="10" formatCode="General">
                  <c:v>51.716334111988552</c:v>
                </c:pt>
                <c:pt idx="11" formatCode="General">
                  <c:v>57.028905361890963</c:v>
                </c:pt>
                <c:pt idx="12" formatCode="General">
                  <c:v>62.342181965708725</c:v>
                </c:pt>
                <c:pt idx="13" formatCode="General">
                  <c:v>67.652288362382848</c:v>
                </c:pt>
                <c:pt idx="14" formatCode="General">
                  <c:v>70.683907195925258</c:v>
                </c:pt>
                <c:pt idx="15" formatCode="General">
                  <c:v>70.683907195925258</c:v>
                </c:pt>
                <c:pt idx="16" formatCode="General">
                  <c:v>70.683907195925258</c:v>
                </c:pt>
                <c:pt idx="17" formatCode="General">
                  <c:v>70.683907195925258</c:v>
                </c:pt>
                <c:pt idx="18" formatCode="General">
                  <c:v>70.683907195925258</c:v>
                </c:pt>
                <c:pt idx="19" formatCode="General">
                  <c:v>70.683907195925258</c:v>
                </c:pt>
              </c:numCache>
            </c:numRef>
          </c:val>
        </c:ser>
        <c:ser>
          <c:idx val="6"/>
          <c:order val="6"/>
          <c:tx>
            <c:strRef>
              <c:f>Sheet8!$B$89</c:f>
              <c:strCache>
                <c:ptCount val="1"/>
                <c:pt idx="0">
                  <c:v>Citygate/Cap Release</c:v>
                </c:pt>
              </c:strCache>
            </c:strRef>
          </c:tx>
          <c:spPr>
            <a:solidFill>
              <a:srgbClr val="00FF00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Sheet8!$J$82:$AC$82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Sheet8!$C$89:$AC$89</c:f>
              <c:numCache>
                <c:formatCode>General</c:formatCode>
                <c:ptCount val="2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150</c:v>
                </c:pt>
                <c:pt idx="10">
                  <c:v>0</c:v>
                </c:pt>
                <c:pt idx="11">
                  <c:v>0</c:v>
                </c:pt>
                <c:pt idx="12">
                  <c:v>100</c:v>
                </c:pt>
                <c:pt idx="13">
                  <c:v>200</c:v>
                </c:pt>
                <c:pt idx="14">
                  <c:v>250</c:v>
                </c:pt>
                <c:pt idx="15">
                  <c:v>300</c:v>
                </c:pt>
                <c:pt idx="16">
                  <c:v>300</c:v>
                </c:pt>
                <c:pt idx="17">
                  <c:v>300</c:v>
                </c:pt>
                <c:pt idx="18">
                  <c:v>300</c:v>
                </c:pt>
                <c:pt idx="19">
                  <c:v>300</c:v>
                </c:pt>
              </c:numCache>
            </c:numRef>
          </c:val>
        </c:ser>
        <c:ser>
          <c:idx val="7"/>
          <c:order val="7"/>
          <c:tx>
            <c:strRef>
              <c:f>Sheet8!$B$90</c:f>
              <c:strCache>
                <c:ptCount val="1"/>
                <c:pt idx="0">
                  <c:v>Incremental NOVA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Sheet8!$J$82:$AC$82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Sheet8!$C$90:$AC$90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250</c:v>
                </c:pt>
                <c:pt idx="17">
                  <c:v>300</c:v>
                </c:pt>
                <c:pt idx="18">
                  <c:v>300</c:v>
                </c:pt>
                <c:pt idx="19">
                  <c:v>400</c:v>
                </c:pt>
              </c:numCache>
            </c:numRef>
          </c:val>
        </c:ser>
        <c:ser>
          <c:idx val="8"/>
          <c:order val="8"/>
          <c:tx>
            <c:strRef>
              <c:f>Sheet8!$B$91</c:f>
              <c:strCache>
                <c:ptCount val="1"/>
                <c:pt idx="0">
                  <c:v>GTN Backhaul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0000"/>
              </a:solidFill>
            </a:ln>
          </c:spPr>
          <c:cat>
            <c:numRef>
              <c:f>Sheet8!$J$82:$AC$82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Sheet8!$C$91:$AC$91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199.5</c:v>
                </c:pt>
                <c:pt idx="11">
                  <c:v>199.5</c:v>
                </c:pt>
                <c:pt idx="12">
                  <c:v>199.5</c:v>
                </c:pt>
                <c:pt idx="13">
                  <c:v>199.5</c:v>
                </c:pt>
                <c:pt idx="14">
                  <c:v>199.5</c:v>
                </c:pt>
                <c:pt idx="15">
                  <c:v>199.5</c:v>
                </c:pt>
                <c:pt idx="16">
                  <c:v>199.5</c:v>
                </c:pt>
                <c:pt idx="17">
                  <c:v>199.5</c:v>
                </c:pt>
                <c:pt idx="18">
                  <c:v>199.5</c:v>
                </c:pt>
                <c:pt idx="19">
                  <c:v>199.5</c:v>
                </c:pt>
              </c:numCache>
            </c:numRef>
          </c:val>
        </c:ser>
        <c:ser>
          <c:idx val="9"/>
          <c:order val="9"/>
          <c:tx>
            <c:strRef>
              <c:f>Sheet8!$B$92</c:f>
              <c:strCache>
                <c:ptCount val="1"/>
                <c:pt idx="0">
                  <c:v>Incremental GTN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rgbClr val="000000"/>
              </a:solidFill>
            </a:ln>
          </c:spPr>
          <c:cat>
            <c:numRef>
              <c:f>Sheet8!$J$82:$AC$82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Sheet8!$C$92:$AC$92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135.4</c:v>
                </c:pt>
                <c:pt idx="11">
                  <c:v>135.4</c:v>
                </c:pt>
                <c:pt idx="12">
                  <c:v>135.4</c:v>
                </c:pt>
                <c:pt idx="13">
                  <c:v>135.4</c:v>
                </c:pt>
                <c:pt idx="14">
                  <c:v>135.4</c:v>
                </c:pt>
                <c:pt idx="15">
                  <c:v>135.4</c:v>
                </c:pt>
                <c:pt idx="16">
                  <c:v>135.4</c:v>
                </c:pt>
                <c:pt idx="17">
                  <c:v>135.4</c:v>
                </c:pt>
                <c:pt idx="18">
                  <c:v>135.4</c:v>
                </c:pt>
                <c:pt idx="19">
                  <c:v>135.4</c:v>
                </c:pt>
              </c:numCache>
            </c:numRef>
          </c:val>
        </c:ser>
        <c:ser>
          <c:idx val="10"/>
          <c:order val="10"/>
          <c:tx>
            <c:strRef>
              <c:f>Sheet8!$B$93</c:f>
              <c:strCache>
                <c:ptCount val="1"/>
                <c:pt idx="0">
                  <c:v>Satellite LNG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0000"/>
              </a:solidFill>
            </a:ln>
          </c:spPr>
          <c:cat>
            <c:numRef>
              <c:f>Sheet8!$J$82:$AC$82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Sheet8!$C$93:$AC$93</c:f>
              <c:numCache>
                <c:formatCode>General</c:formatCode>
                <c:ptCount val="20"/>
                <c:pt idx="0">
                  <c:v>4.9928461909294164</c:v>
                </c:pt>
                <c:pt idx="1">
                  <c:v>10.351910114288374</c:v>
                </c:pt>
                <c:pt idx="2">
                  <c:v>26.201123118400591</c:v>
                </c:pt>
                <c:pt idx="3">
                  <c:v>26.632105350494633</c:v>
                </c:pt>
                <c:pt idx="4">
                  <c:v>27.601834297180165</c:v>
                </c:pt>
                <c:pt idx="5">
                  <c:v>36.18777990341183</c:v>
                </c:pt>
                <c:pt idx="6">
                  <c:v>39.870090007781997</c:v>
                </c:pt>
                <c:pt idx="7">
                  <c:v>40.284946282704645</c:v>
                </c:pt>
                <c:pt idx="8">
                  <c:v>33.973489761351928</c:v>
                </c:pt>
                <c:pt idx="9">
                  <c:v>37.630046149094916</c:v>
                </c:pt>
                <c:pt idx="10">
                  <c:v>44.314797401427768</c:v>
                </c:pt>
                <c:pt idx="11">
                  <c:v>43.301466306050344</c:v>
                </c:pt>
                <c:pt idx="12">
                  <c:v>37.502702395121659</c:v>
                </c:pt>
                <c:pt idx="13">
                  <c:v>30.661493937174487</c:v>
                </c:pt>
                <c:pt idx="14">
                  <c:v>31.248001495997084</c:v>
                </c:pt>
                <c:pt idx="15">
                  <c:v>31.476646900176711</c:v>
                </c:pt>
                <c:pt idx="16">
                  <c:v>32.194281498591074</c:v>
                </c:pt>
                <c:pt idx="17">
                  <c:v>33.353614807128906</c:v>
                </c:pt>
                <c:pt idx="18">
                  <c:v>34.547238032023081</c:v>
                </c:pt>
                <c:pt idx="19">
                  <c:v>34.896317164103166</c:v>
                </c:pt>
              </c:numCache>
            </c:numRef>
          </c:val>
        </c:ser>
        <c:ser>
          <c:idx val="11"/>
          <c:order val="11"/>
          <c:tx>
            <c:strRef>
              <c:f>Sheet8!$B$94</c:f>
              <c:strCache>
                <c:ptCount val="1"/>
                <c:pt idx="0">
                  <c:v>Malin-Stanfield Exchange</c:v>
                </c:pt>
              </c:strCache>
            </c:strRef>
          </c:tx>
          <c:cat>
            <c:numRef>
              <c:f>Sheet8!$J$82:$AC$82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Sheet8!$C$94:$AC$94</c:f>
            </c:numRef>
          </c:val>
        </c:ser>
        <c:ser>
          <c:idx val="12"/>
          <c:order val="12"/>
          <c:tx>
            <c:strRef>
              <c:f>Sheet8!$B$95</c:f>
              <c:strCache>
                <c:ptCount val="1"/>
                <c:pt idx="0">
                  <c:v>Incremental Storage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solidFill>
                <a:srgbClr val="000000"/>
              </a:solidFill>
            </a:ln>
          </c:spPr>
          <c:cat>
            <c:numRef>
              <c:f>Sheet8!$J$82:$AC$82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Sheet8!$C$95:$AC$95</c:f>
              <c:numCache>
                <c:formatCode>General</c:formatCode>
                <c:ptCount val="20"/>
                <c:pt idx="8">
                  <c:v>75</c:v>
                </c:pt>
                <c:pt idx="9">
                  <c:v>75</c:v>
                </c:pt>
                <c:pt idx="10">
                  <c:v>75</c:v>
                </c:pt>
                <c:pt idx="11">
                  <c:v>75</c:v>
                </c:pt>
                <c:pt idx="12">
                  <c:v>75</c:v>
                </c:pt>
                <c:pt idx="13">
                  <c:v>75</c:v>
                </c:pt>
                <c:pt idx="14">
                  <c:v>75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</c:numCache>
            </c:numRef>
          </c:val>
        </c:ser>
        <c:overlap val="100"/>
        <c:axId val="56892800"/>
        <c:axId val="56857728"/>
      </c:barChart>
      <c:lineChart>
        <c:grouping val="standard"/>
        <c:ser>
          <c:idx val="13"/>
          <c:order val="13"/>
          <c:tx>
            <c:strRef>
              <c:f>Sheet8!$B$96</c:f>
              <c:strCache>
                <c:ptCount val="1"/>
                <c:pt idx="0">
                  <c:v>Core Peak Day Requirements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val>
            <c:numRef>
              <c:f>Sheet8!$C$96:$AC$96</c:f>
              <c:numCache>
                <c:formatCode>_(* #,##0_);_(* \(#,##0\);_(* "-"??_);_(@_)</c:formatCode>
                <c:ptCount val="20"/>
                <c:pt idx="0">
                  <c:v>3567.2776127031862</c:v>
                </c:pt>
                <c:pt idx="1">
                  <c:v>3585.6717027875115</c:v>
                </c:pt>
                <c:pt idx="2">
                  <c:v>3652.104673219224</c:v>
                </c:pt>
                <c:pt idx="3">
                  <c:v>3731.8280665663274</c:v>
                </c:pt>
                <c:pt idx="4">
                  <c:v>3812.7092891159023</c:v>
                </c:pt>
                <c:pt idx="5">
                  <c:v>3894.7043637600295</c:v>
                </c:pt>
                <c:pt idx="6">
                  <c:v>3977.7479565440162</c:v>
                </c:pt>
                <c:pt idx="7">
                  <c:v>4061.838506561578</c:v>
                </c:pt>
                <c:pt idx="8">
                  <c:v>4146.9399388226875</c:v>
                </c:pt>
                <c:pt idx="9">
                  <c:v>4233.2205368895866</c:v>
                </c:pt>
                <c:pt idx="10">
                  <c:v>4320.6680938961244</c:v>
                </c:pt>
                <c:pt idx="11">
                  <c:v>4409.4846105678744</c:v>
                </c:pt>
                <c:pt idx="12">
                  <c:v>4499.4108755249681</c:v>
                </c:pt>
                <c:pt idx="13">
                  <c:v>4590.463972350416</c:v>
                </c:pt>
                <c:pt idx="14">
                  <c:v>4682.7035967346665</c:v>
                </c:pt>
                <c:pt idx="15">
                  <c:v>4776.1912598837935</c:v>
                </c:pt>
                <c:pt idx="16">
                  <c:v>4870.7016660583813</c:v>
                </c:pt>
                <c:pt idx="17">
                  <c:v>4966.5346159408136</c:v>
                </c:pt>
                <c:pt idx="18">
                  <c:v>5063.685263128461</c:v>
                </c:pt>
                <c:pt idx="19">
                  <c:v>5162.0825072131101</c:v>
                </c:pt>
              </c:numCache>
            </c:numRef>
          </c:val>
        </c:ser>
        <c:marker val="1"/>
        <c:axId val="56892800"/>
        <c:axId val="56857728"/>
      </c:lineChart>
      <c:catAx>
        <c:axId val="56892800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Narrow" pitchFamily="34" charset="0"/>
                <a:ea typeface="Arial"/>
                <a:cs typeface="Arial"/>
              </a:defRPr>
            </a:pPr>
            <a:endParaRPr lang="en-US"/>
          </a:p>
        </c:txPr>
        <c:crossAx val="56857728"/>
        <c:crosses val="autoZero"/>
        <c:auto val="1"/>
        <c:lblAlgn val="ctr"/>
        <c:lblOffset val="100"/>
        <c:tickLblSkip val="1"/>
        <c:tickMarkSkip val="1"/>
      </c:catAx>
      <c:valAx>
        <c:axId val="56857728"/>
        <c:scaling>
          <c:orientation val="minMax"/>
          <c:max val="600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Therms/day 
 (Thousands of Therms)</a:t>
                </a:r>
              </a:p>
            </c:rich>
          </c:tx>
          <c:layout>
            <c:manualLayout>
              <c:xMode val="edge"/>
              <c:yMode val="edge"/>
              <c:x val="8.4078672858200528E-3"/>
              <c:y val="0.34177278170868197"/>
            </c:manualLayout>
          </c:layout>
          <c:spPr>
            <a:noFill/>
            <a:ln w="25400">
              <a:noFill/>
            </a:ln>
          </c:spPr>
        </c:title>
        <c:numFmt formatCode="_(* #,##0_);_(* \(#,##0\);_(* &quot;-&quot;??_);_(@_)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Narrow" pitchFamily="34" charset="0"/>
                <a:ea typeface="Arial"/>
                <a:cs typeface="Arial"/>
              </a:defRPr>
            </a:pPr>
            <a:endParaRPr lang="en-US"/>
          </a:p>
        </c:txPr>
        <c:crossAx val="56892800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2326050635806562"/>
          <c:y val="0.89961783959884922"/>
          <c:w val="0.7860475676459675"/>
          <c:h val="6.6733389843779314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Annual Supply &amp; Load Requirements</a:t>
            </a:r>
          </a:p>
        </c:rich>
      </c:tx>
      <c:layout>
        <c:manualLayout>
          <c:xMode val="edge"/>
          <c:yMode val="edge"/>
          <c:x val="0.33962264150943894"/>
          <c:y val="7.01468189233279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9.1054583909098707E-2"/>
          <c:y val="0.12979559373260174"/>
          <c:w val="0.82463928967814215"/>
          <c:h val="0.6672104404567768"/>
        </c:manualLayout>
      </c:layout>
      <c:barChart>
        <c:barDir val="col"/>
        <c:grouping val="stacked"/>
        <c:ser>
          <c:idx val="0"/>
          <c:order val="0"/>
          <c:tx>
            <c:strRef>
              <c:f>'SUPPLY TO LOAD'!$A$14</c:f>
              <c:strCache>
                <c:ptCount val="1"/>
                <c:pt idx="0">
                  <c:v>BASELOAD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'SUPPLY TO LOAD'!$C$13:$V$13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'SUPPLY TO LOAD'!$B$14:$V$14</c:f>
              <c:numCache>
                <c:formatCode>_(* #,##0_);_(* \(#,##0\);_(* "-"??_);_(@_)</c:formatCode>
                <c:ptCount val="20"/>
                <c:pt idx="0">
                  <c:v>29518.286743164324</c:v>
                </c:pt>
                <c:pt idx="1">
                  <c:v>23072.54394531254</c:v>
                </c:pt>
                <c:pt idx="2">
                  <c:v>29697.029724121101</c:v>
                </c:pt>
                <c:pt idx="3">
                  <c:v>32735.339660644324</c:v>
                </c:pt>
                <c:pt idx="4">
                  <c:v>29322.918090820305</c:v>
                </c:pt>
                <c:pt idx="5">
                  <c:v>32303.625869750998</c:v>
                </c:pt>
                <c:pt idx="6">
                  <c:v>31364.664001464829</c:v>
                </c:pt>
                <c:pt idx="7">
                  <c:v>31477.903747558597</c:v>
                </c:pt>
                <c:pt idx="8">
                  <c:v>31284.973602294929</c:v>
                </c:pt>
                <c:pt idx="9">
                  <c:v>36890.579605102546</c:v>
                </c:pt>
                <c:pt idx="10">
                  <c:v>42586.441421508804</c:v>
                </c:pt>
                <c:pt idx="11">
                  <c:v>37827.551269531185</c:v>
                </c:pt>
                <c:pt idx="12">
                  <c:v>41195.021514892615</c:v>
                </c:pt>
                <c:pt idx="13">
                  <c:v>39140.901374816902</c:v>
                </c:pt>
                <c:pt idx="14">
                  <c:v>45483.396301269604</c:v>
                </c:pt>
                <c:pt idx="15">
                  <c:v>44178.7158203125</c:v>
                </c:pt>
                <c:pt idx="16">
                  <c:v>44048.630697727196</c:v>
                </c:pt>
                <c:pt idx="17">
                  <c:v>43312.701644897425</c:v>
                </c:pt>
                <c:pt idx="18">
                  <c:v>48131.142272949211</c:v>
                </c:pt>
                <c:pt idx="19">
                  <c:v>63384.270324707104</c:v>
                </c:pt>
              </c:numCache>
            </c:numRef>
          </c:val>
        </c:ser>
        <c:ser>
          <c:idx val="1"/>
          <c:order val="1"/>
          <c:tx>
            <c:strRef>
              <c:f>'SUPPLY TO LOAD'!$A$15</c:f>
              <c:strCache>
                <c:ptCount val="1"/>
                <c:pt idx="0">
                  <c:v>DSM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'SUPPLY TO LOAD'!$C$13:$V$13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'SUPPLY TO LOAD'!$B$15:$V$15</c:f>
              <c:numCache>
                <c:formatCode>_(* #,##0_);_(* \(#,##0\);_(* "-"??_);_(@_)</c:formatCode>
                <c:ptCount val="20"/>
                <c:pt idx="0">
                  <c:v>1912.765674591061</c:v>
                </c:pt>
                <c:pt idx="1">
                  <c:v>2712.472312450444</c:v>
                </c:pt>
                <c:pt idx="2">
                  <c:v>3754.6163845062206</c:v>
                </c:pt>
                <c:pt idx="3">
                  <c:v>4998.0262613297155</c:v>
                </c:pt>
                <c:pt idx="4">
                  <c:v>6318.5961890220633</c:v>
                </c:pt>
                <c:pt idx="5">
                  <c:v>7751.7122220993615</c:v>
                </c:pt>
                <c:pt idx="6">
                  <c:v>9237.4441742897052</c:v>
                </c:pt>
                <c:pt idx="7">
                  <c:v>10845.419445037876</c:v>
                </c:pt>
                <c:pt idx="8">
                  <c:v>12450.900673866225</c:v>
                </c:pt>
                <c:pt idx="9">
                  <c:v>14122.483234405525</c:v>
                </c:pt>
                <c:pt idx="10">
                  <c:v>15668.187386989583</c:v>
                </c:pt>
                <c:pt idx="11">
                  <c:v>17280.072522163438</c:v>
                </c:pt>
                <c:pt idx="12">
                  <c:v>18886.304154396086</c:v>
                </c:pt>
                <c:pt idx="13">
                  <c:v>20588.8692855835</c:v>
                </c:pt>
                <c:pt idx="14">
                  <c:v>21406.425383091129</c:v>
                </c:pt>
                <c:pt idx="15">
                  <c:v>21403.404448032376</c:v>
                </c:pt>
                <c:pt idx="16">
                  <c:v>21377.542936801856</c:v>
                </c:pt>
                <c:pt idx="17">
                  <c:v>21494.709913730556</c:v>
                </c:pt>
                <c:pt idx="18">
                  <c:v>21403.979094028509</c:v>
                </c:pt>
                <c:pt idx="19">
                  <c:v>21407.126066684756</c:v>
                </c:pt>
              </c:numCache>
            </c:numRef>
          </c:val>
        </c:ser>
        <c:ser>
          <c:idx val="2"/>
          <c:order val="2"/>
          <c:tx>
            <c:strRef>
              <c:f>'SUPPLY TO LOAD'!$A$16</c:f>
              <c:strCache>
                <c:ptCount val="1"/>
                <c:pt idx="0">
                  <c:v>JUST IN TIME (SPOT)</c:v>
                </c:pt>
              </c:strCache>
            </c:strRef>
          </c:tx>
          <c:spPr>
            <a:solidFill>
              <a:srgbClr val="00FF00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'SUPPLY TO LOAD'!$C$13:$V$13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'SUPPLY TO LOAD'!$B$16:$V$16</c:f>
              <c:numCache>
                <c:formatCode>General</c:formatCode>
                <c:ptCount val="20"/>
                <c:pt idx="0">
                  <c:v>30000</c:v>
                </c:pt>
                <c:pt idx="1">
                  <c:v>27487.013468801892</c:v>
                </c:pt>
                <c:pt idx="2">
                  <c:v>26918.985491514537</c:v>
                </c:pt>
                <c:pt idx="3">
                  <c:v>26876.174823761121</c:v>
                </c:pt>
                <c:pt idx="4">
                  <c:v>27719.877914905552</c:v>
                </c:pt>
                <c:pt idx="5">
                  <c:v>27869.55202913285</c:v>
                </c:pt>
                <c:pt idx="6">
                  <c:v>28164.656548499901</c:v>
                </c:pt>
                <c:pt idx="7">
                  <c:v>28466.311986446126</c:v>
                </c:pt>
                <c:pt idx="8">
                  <c:v>29262.001894712732</c:v>
                </c:pt>
                <c:pt idx="9">
                  <c:v>29110.867033958461</c:v>
                </c:pt>
                <c:pt idx="10">
                  <c:v>28798.832992553685</c:v>
                </c:pt>
                <c:pt idx="11">
                  <c:v>28954.863749504118</c:v>
                </c:pt>
                <c:pt idx="12">
                  <c:v>29367.225841402978</c:v>
                </c:pt>
                <c:pt idx="13">
                  <c:v>30784.514643430692</c:v>
                </c:pt>
                <c:pt idx="14">
                  <c:v>30566.901409149177</c:v>
                </c:pt>
                <c:pt idx="15">
                  <c:v>31256.739015579096</c:v>
                </c:pt>
                <c:pt idx="16">
                  <c:v>31906.129019737058</c:v>
                </c:pt>
                <c:pt idx="17">
                  <c:v>32570.039386749297</c:v>
                </c:pt>
                <c:pt idx="18">
                  <c:v>32631.628688812245</c:v>
                </c:pt>
                <c:pt idx="19">
                  <c:v>31675.205028533943</c:v>
                </c:pt>
              </c:numCache>
            </c:numRef>
          </c:val>
        </c:ser>
        <c:ser>
          <c:idx val="3"/>
          <c:order val="3"/>
          <c:tx>
            <c:strRef>
              <c:f>'SUPPLY TO LOAD'!$A$17</c:f>
              <c:strCache>
                <c:ptCount val="1"/>
                <c:pt idx="0">
                  <c:v>PEAKING/CITYGATE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'SUPPLY TO LOAD'!$C$13:$V$13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'SUPPLY TO LOAD'!$B$17:$V$17</c:f>
              <c:numCache>
                <c:formatCode>General</c:formatCode>
                <c:ptCount val="20"/>
                <c:pt idx="0">
                  <c:v>10000</c:v>
                </c:pt>
                <c:pt idx="1">
                  <c:v>6871.7533672004765</c:v>
                </c:pt>
                <c:pt idx="2">
                  <c:v>6729.7463728785506</c:v>
                </c:pt>
                <c:pt idx="3">
                  <c:v>6719.0437059401802</c:v>
                </c:pt>
                <c:pt idx="4">
                  <c:v>6929.9694787263925</c:v>
                </c:pt>
                <c:pt idx="5">
                  <c:v>6967.3880072832126</c:v>
                </c:pt>
                <c:pt idx="6">
                  <c:v>7041.1641371250334</c:v>
                </c:pt>
                <c:pt idx="7">
                  <c:v>7116.5779966115924</c:v>
                </c:pt>
                <c:pt idx="8">
                  <c:v>7315.5004736781157</c:v>
                </c:pt>
                <c:pt idx="9">
                  <c:v>7277.7167584896124</c:v>
                </c:pt>
                <c:pt idx="10">
                  <c:v>7199.7082481384205</c:v>
                </c:pt>
                <c:pt idx="11">
                  <c:v>7238.7159373760296</c:v>
                </c:pt>
                <c:pt idx="12">
                  <c:v>7341.8064603507801</c:v>
                </c:pt>
                <c:pt idx="13">
                  <c:v>7696.1286608577666</c:v>
                </c:pt>
                <c:pt idx="14">
                  <c:v>7641.7253522872925</c:v>
                </c:pt>
                <c:pt idx="15">
                  <c:v>7814.1847538947977</c:v>
                </c:pt>
                <c:pt idx="16">
                  <c:v>7976.53225493431</c:v>
                </c:pt>
                <c:pt idx="17">
                  <c:v>8142.5098466873314</c:v>
                </c:pt>
                <c:pt idx="18">
                  <c:v>8157.9071722030585</c:v>
                </c:pt>
                <c:pt idx="19">
                  <c:v>7918.8012571334857</c:v>
                </c:pt>
              </c:numCache>
            </c:numRef>
          </c:val>
        </c:ser>
        <c:ser>
          <c:idx val="4"/>
          <c:order val="4"/>
          <c:tx>
            <c:strRef>
              <c:f>'SUPPLY TO LOAD'!$A$18</c:f>
              <c:strCache>
                <c:ptCount val="1"/>
                <c:pt idx="0">
                  <c:v>SATL LNG/PK SHAVING</c:v>
                </c:pt>
              </c:strCache>
            </c:strRef>
          </c:tx>
          <c:spPr>
            <a:solidFill>
              <a:srgbClr val="FF00FF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'SUPPLY TO LOAD'!$C$13:$V$13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'SUPPLY TO LOAD'!$B$18:$V$18</c:f>
              <c:numCache>
                <c:formatCode>_(* #,##0_);_(* \(#,##0\);_(* "-"??_);_(@_)</c:formatCode>
                <c:ptCount val="20"/>
                <c:pt idx="0">
                  <c:v>599.14154291153</c:v>
                </c:pt>
                <c:pt idx="1">
                  <c:v>1242.2292137146001</c:v>
                </c:pt>
                <c:pt idx="2">
                  <c:v>3144.1347742080702</c:v>
                </c:pt>
                <c:pt idx="3">
                  <c:v>3195.8526420593312</c:v>
                </c:pt>
                <c:pt idx="4">
                  <c:v>3312.2201156616197</c:v>
                </c:pt>
                <c:pt idx="5">
                  <c:v>4342.5335884094202</c:v>
                </c:pt>
                <c:pt idx="6">
                  <c:v>4784.4108009338397</c:v>
                </c:pt>
                <c:pt idx="7">
                  <c:v>4834.1935539245596</c:v>
                </c:pt>
                <c:pt idx="8">
                  <c:v>4076.8187713623001</c:v>
                </c:pt>
                <c:pt idx="9">
                  <c:v>4515.6055378913934</c:v>
                </c:pt>
                <c:pt idx="10">
                  <c:v>5317.7756881713904</c:v>
                </c:pt>
                <c:pt idx="11">
                  <c:v>5196.1759567260697</c:v>
                </c:pt>
                <c:pt idx="12">
                  <c:v>4500.3242874145544</c:v>
                </c:pt>
                <c:pt idx="13">
                  <c:v>3679.3792724609402</c:v>
                </c:pt>
                <c:pt idx="14">
                  <c:v>3749.7601795196497</c:v>
                </c:pt>
                <c:pt idx="15">
                  <c:v>3777.1976280212398</c:v>
                </c:pt>
                <c:pt idx="16">
                  <c:v>3863.3137798309626</c:v>
                </c:pt>
                <c:pt idx="17">
                  <c:v>4002.4337768555088</c:v>
                </c:pt>
                <c:pt idx="18">
                  <c:v>4145.6685638427734</c:v>
                </c:pt>
                <c:pt idx="19">
                  <c:v>4187.5580596923801</c:v>
                </c:pt>
              </c:numCache>
            </c:numRef>
          </c:val>
        </c:ser>
        <c:ser>
          <c:idx val="5"/>
          <c:order val="5"/>
          <c:tx>
            <c:strRef>
              <c:f>'SUPPLY TO LOAD'!$A$19</c:f>
              <c:strCache>
                <c:ptCount val="1"/>
                <c:pt idx="0">
                  <c:v>SEASONAL/WTR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'SUPPLY TO LOAD'!$C$13:$V$13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'SUPPLY TO LOAD'!$B$19:$V$19</c:f>
              <c:numCache>
                <c:formatCode>General</c:formatCode>
                <c:ptCount val="20"/>
                <c:pt idx="0">
                  <c:v>212497.11251974071</c:v>
                </c:pt>
                <c:pt idx="1">
                  <c:v>233639.61448481641</c:v>
                </c:pt>
                <c:pt idx="2">
                  <c:v>228811.37667787069</c:v>
                </c:pt>
                <c:pt idx="3">
                  <c:v>228447.48600196833</c:v>
                </c:pt>
                <c:pt idx="4">
                  <c:v>235618.96227669736</c:v>
                </c:pt>
                <c:pt idx="5">
                  <c:v>236891.19224762931</c:v>
                </c:pt>
                <c:pt idx="6">
                  <c:v>239399.58066224941</c:v>
                </c:pt>
                <c:pt idx="7">
                  <c:v>241963.65188479392</c:v>
                </c:pt>
                <c:pt idx="8">
                  <c:v>248727.01610505601</c:v>
                </c:pt>
                <c:pt idx="9">
                  <c:v>247442.36978864568</c:v>
                </c:pt>
                <c:pt idx="10">
                  <c:v>244790.08043670506</c:v>
                </c:pt>
                <c:pt idx="11">
                  <c:v>246116.34187078499</c:v>
                </c:pt>
                <c:pt idx="12">
                  <c:v>249621.41965192533</c:v>
                </c:pt>
                <c:pt idx="13">
                  <c:v>261668.37446916098</c:v>
                </c:pt>
                <c:pt idx="14">
                  <c:v>259818.66197776911</c:v>
                </c:pt>
                <c:pt idx="15">
                  <c:v>265682.28163242672</c:v>
                </c:pt>
                <c:pt idx="16">
                  <c:v>271202.09666776692</c:v>
                </c:pt>
                <c:pt idx="17">
                  <c:v>276845.33478737122</c:v>
                </c:pt>
                <c:pt idx="18">
                  <c:v>277368.84385490383</c:v>
                </c:pt>
                <c:pt idx="19">
                  <c:v>269239.24274253659</c:v>
                </c:pt>
              </c:numCache>
            </c:numRef>
          </c:val>
        </c:ser>
        <c:ser>
          <c:idx val="6"/>
          <c:order val="6"/>
          <c:tx>
            <c:strRef>
              <c:f>'SUPPLY TO LOAD'!$A$20</c:f>
              <c:strCache>
                <c:ptCount val="1"/>
                <c:pt idx="0">
                  <c:v>STORAGE WD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'SUPPLY TO LOAD'!$C$13:$V$13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'SUPPLY TO LOAD'!$B$20:$V$20</c:f>
              <c:numCache>
                <c:formatCode>_(* #,##0_);_(* \(#,##0\);_(* "-"??_);_(@_)</c:formatCode>
                <c:ptCount val="20"/>
                <c:pt idx="0">
                  <c:v>16352.172842025846</c:v>
                </c:pt>
                <c:pt idx="1">
                  <c:v>15764.166722297647</c:v>
                </c:pt>
                <c:pt idx="2">
                  <c:v>18051.13869428635</c:v>
                </c:pt>
                <c:pt idx="3">
                  <c:v>19256.868753433228</c:v>
                </c:pt>
                <c:pt idx="4">
                  <c:v>18743.337525129318</c:v>
                </c:pt>
                <c:pt idx="5">
                  <c:v>17690.559492111221</c:v>
                </c:pt>
                <c:pt idx="6">
                  <c:v>18667.676030993462</c:v>
                </c:pt>
                <c:pt idx="7">
                  <c:v>19073.786067962661</c:v>
                </c:pt>
                <c:pt idx="8">
                  <c:v>18276.371355056752</c:v>
                </c:pt>
                <c:pt idx="9">
                  <c:v>18087.351975440892</c:v>
                </c:pt>
                <c:pt idx="10">
                  <c:v>18199.588148593921</c:v>
                </c:pt>
                <c:pt idx="11">
                  <c:v>18198.126330375449</c:v>
                </c:pt>
                <c:pt idx="12">
                  <c:v>18165.580358505253</c:v>
                </c:pt>
                <c:pt idx="13">
                  <c:v>18265.580205917362</c:v>
                </c:pt>
                <c:pt idx="14">
                  <c:v>18234.95369434356</c:v>
                </c:pt>
                <c:pt idx="15">
                  <c:v>18222.473168373097</c:v>
                </c:pt>
                <c:pt idx="16">
                  <c:v>18165.58009147644</c:v>
                </c:pt>
                <c:pt idx="17">
                  <c:v>18182.837245464318</c:v>
                </c:pt>
                <c:pt idx="18">
                  <c:v>18165.580062866207</c:v>
                </c:pt>
                <c:pt idx="19">
                  <c:v>18165.580101013325</c:v>
                </c:pt>
              </c:numCache>
            </c:numRef>
          </c:val>
        </c:ser>
        <c:ser>
          <c:idx val="8"/>
          <c:order val="7"/>
          <c:tx>
            <c:strRef>
              <c:f>'SUPPLY TO LOAD'!$A$21</c:f>
              <c:strCache>
                <c:ptCount val="1"/>
              </c:strCache>
            </c:strRef>
          </c:tx>
          <c:spPr>
            <a:solidFill>
              <a:srgbClr val="FFFF00"/>
            </a:solidFill>
            <a:ln>
              <a:solidFill>
                <a:prstClr val="black"/>
              </a:solidFill>
            </a:ln>
          </c:spPr>
          <c:cat>
            <c:numRef>
              <c:f>'SUPPLY TO LOAD'!$C$13:$V$13</c:f>
              <c:numCache>
                <c:formatCode>0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'SUPPLY TO LOAD'!$B$21:$V$21</c:f>
            </c:numRef>
          </c:val>
        </c:ser>
        <c:gapWidth val="76"/>
        <c:overlap val="100"/>
        <c:axId val="57053568"/>
        <c:axId val="57055104"/>
      </c:barChart>
      <c:lineChart>
        <c:grouping val="standard"/>
        <c:ser>
          <c:idx val="7"/>
          <c:order val="8"/>
          <c:tx>
            <c:strRef>
              <c:f>'SUPPLY TO LOAD'!$A$22</c:f>
              <c:strCache>
                <c:ptCount val="1"/>
                <c:pt idx="0">
                  <c:v>ANNUAL LOAD MEDIUM GROWTH SCENARIO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val>
            <c:numRef>
              <c:f>'SUPPLY TO LOAD'!$B$22:$V$22</c:f>
              <c:numCache>
                <c:formatCode>_(* #,##0_);_(* \(#,##0\);_(* "-"??_);_(@_)</c:formatCode>
                <c:ptCount val="20"/>
                <c:pt idx="0">
                  <c:v>300066.96221351722</c:v>
                </c:pt>
                <c:pt idx="1">
                  <c:v>301779.04983711243</c:v>
                </c:pt>
                <c:pt idx="2">
                  <c:v>306332.09654550592</c:v>
                </c:pt>
                <c:pt idx="3">
                  <c:v>311061.33258562098</c:v>
                </c:pt>
                <c:pt idx="4">
                  <c:v>317435.70642051694</c:v>
                </c:pt>
                <c:pt idx="5">
                  <c:v>323428.58841247798</c:v>
                </c:pt>
                <c:pt idx="6">
                  <c:v>329589.93633375486</c:v>
                </c:pt>
                <c:pt idx="7">
                  <c:v>334724.23355684278</c:v>
                </c:pt>
                <c:pt idx="8">
                  <c:v>340324.92742938997</c:v>
                </c:pt>
                <c:pt idx="9">
                  <c:v>347375.06566848757</c:v>
                </c:pt>
                <c:pt idx="10">
                  <c:v>352706.34725617984</c:v>
                </c:pt>
                <c:pt idx="11">
                  <c:v>357690.06469364167</c:v>
                </c:pt>
                <c:pt idx="12">
                  <c:v>364957.74043893814</c:v>
                </c:pt>
                <c:pt idx="13">
                  <c:v>371866.46462097298</c:v>
                </c:pt>
                <c:pt idx="14">
                  <c:v>377653.79362078028</c:v>
                </c:pt>
                <c:pt idx="15">
                  <c:v>382886.10142507555</c:v>
                </c:pt>
                <c:pt idx="16">
                  <c:v>390194.59272851946</c:v>
                </c:pt>
                <c:pt idx="17">
                  <c:v>394679.82028503425</c:v>
                </c:pt>
                <c:pt idx="18">
                  <c:v>400757.25607509614</c:v>
                </c:pt>
                <c:pt idx="19">
                  <c:v>405758.88039207528</c:v>
                </c:pt>
              </c:numCache>
            </c:numRef>
          </c:val>
        </c:ser>
        <c:marker val="1"/>
        <c:axId val="57053568"/>
        <c:axId val="57055104"/>
      </c:lineChart>
      <c:catAx>
        <c:axId val="57053568"/>
        <c:scaling>
          <c:orientation val="minMax"/>
        </c:scaling>
        <c:axPos val="b"/>
        <c:numFmt formatCode="0" sourceLinked="0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 anchor="ctr" anchorCtr="0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Narrow" pitchFamily="34" charset="0"/>
                <a:ea typeface="Arial"/>
                <a:cs typeface="Arial"/>
              </a:defRPr>
            </a:pPr>
            <a:endParaRPr lang="en-US"/>
          </a:p>
        </c:txPr>
        <c:crossAx val="57055104"/>
        <c:crosses val="autoZero"/>
        <c:auto val="1"/>
        <c:lblAlgn val="ctr"/>
        <c:lblOffset val="100"/>
        <c:tickLblSkip val="1"/>
        <c:tickMarkSkip val="1"/>
      </c:catAx>
      <c:valAx>
        <c:axId val="5705510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_(* #,##0_);_(* \(#,##0\);_(* &quot;-&quot;??_);_(@_)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Narrow" pitchFamily="34" charset="0"/>
                <a:ea typeface="Arial"/>
                <a:cs typeface="Arial"/>
              </a:defRPr>
            </a:pPr>
            <a:endParaRPr lang="en-US"/>
          </a:p>
        </c:txPr>
        <c:crossAx val="57053568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5.1934925579785379E-2"/>
          <c:y val="0.87889377464181373"/>
          <c:w val="0.82107990395281583"/>
          <c:h val="6.7795616457034719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050" b="1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Annual </a:t>
            </a:r>
            <a:r>
              <a:rPr lang="en-US" sz="105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Portfolio Cost</a:t>
            </a:r>
          </a:p>
        </c:rich>
      </c:tx>
      <c:layout>
        <c:manualLayout>
          <c:xMode val="edge"/>
          <c:yMode val="edge"/>
          <c:x val="0.40621531631520535"/>
          <c:y val="1.963993453355155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9.5449500554938949E-2"/>
          <c:y val="0.12111292962356793"/>
          <c:w val="0.75249722530521668"/>
          <c:h val="0.61470105710471323"/>
        </c:manualLayout>
      </c:layout>
      <c:lineChart>
        <c:grouping val="standard"/>
        <c:ser>
          <c:idx val="1"/>
          <c:order val="0"/>
          <c:tx>
            <c:strRef>
              <c:f>'Data 7-I Summary Nominal Costs'!$A$33</c:f>
              <c:strCache>
                <c:ptCount val="1"/>
                <c:pt idx="0">
                  <c:v>Basecase Scenario-Medium Growth Forecast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star"/>
            <c:size val="12"/>
            <c:spPr>
              <a:noFill/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'Data 7-I Summary Nominal Costs'!$B$1:$U$1</c:f>
              <c:numCache>
                <c:formatCode>General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'Data 7-I Summary Nominal Costs'!$B$33:$T$33</c:f>
              <c:numCache>
                <c:formatCode>General</c:formatCode>
                <c:ptCount val="19"/>
                <c:pt idx="0">
                  <c:v>175291</c:v>
                </c:pt>
                <c:pt idx="1">
                  <c:v>207856</c:v>
                </c:pt>
                <c:pt idx="2">
                  <c:v>228726</c:v>
                </c:pt>
                <c:pt idx="3">
                  <c:v>243456</c:v>
                </c:pt>
                <c:pt idx="4">
                  <c:v>245807</c:v>
                </c:pt>
                <c:pt idx="5">
                  <c:v>250918</c:v>
                </c:pt>
                <c:pt idx="6">
                  <c:v>260760</c:v>
                </c:pt>
                <c:pt idx="7">
                  <c:v>269123</c:v>
                </c:pt>
                <c:pt idx="8">
                  <c:v>267971</c:v>
                </c:pt>
                <c:pt idx="9">
                  <c:v>276953</c:v>
                </c:pt>
                <c:pt idx="10">
                  <c:v>286941</c:v>
                </c:pt>
                <c:pt idx="11">
                  <c:v>299261</c:v>
                </c:pt>
                <c:pt idx="12">
                  <c:v>295024</c:v>
                </c:pt>
                <c:pt idx="13">
                  <c:v>293384</c:v>
                </c:pt>
                <c:pt idx="14">
                  <c:v>304775</c:v>
                </c:pt>
                <c:pt idx="15">
                  <c:v>316646</c:v>
                </c:pt>
                <c:pt idx="16">
                  <c:v>320376</c:v>
                </c:pt>
                <c:pt idx="17">
                  <c:v>329396</c:v>
                </c:pt>
                <c:pt idx="18">
                  <c:v>342175</c:v>
                </c:pt>
              </c:numCache>
            </c:numRef>
          </c:val>
        </c:ser>
        <c:ser>
          <c:idx val="2"/>
          <c:order val="1"/>
          <c:tx>
            <c:strRef>
              <c:f>'Data 7-I Summary Nominal Costs'!$A$34</c:f>
              <c:strCache>
                <c:ptCount val="1"/>
                <c:pt idx="0">
                  <c:v>Medium Growth- w/EE Case 1</c:v>
                </c:pt>
              </c:strCache>
            </c:strRef>
          </c:tx>
          <c:spPr>
            <a:ln w="25400">
              <a:solidFill>
                <a:srgbClr val="800080"/>
              </a:solidFill>
              <a:prstDash val="solid"/>
            </a:ln>
          </c:spPr>
          <c:marker>
            <c:symbol val="triangle"/>
            <c:size val="3"/>
            <c:spPr>
              <a:noFill/>
              <a:ln w="9525">
                <a:noFill/>
              </a:ln>
            </c:spPr>
          </c:marker>
          <c:cat>
            <c:numRef>
              <c:f>'Data 7-I Summary Nominal Costs'!$B$1:$U$1</c:f>
              <c:numCache>
                <c:formatCode>General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'Data 7-I Summary Nominal Costs'!$B$34:$T$34</c:f>
              <c:numCache>
                <c:formatCode>General</c:formatCode>
                <c:ptCount val="19"/>
                <c:pt idx="0">
                  <c:v>175291</c:v>
                </c:pt>
                <c:pt idx="1">
                  <c:v>207856</c:v>
                </c:pt>
                <c:pt idx="2">
                  <c:v>228726</c:v>
                </c:pt>
                <c:pt idx="3">
                  <c:v>243456</c:v>
                </c:pt>
                <c:pt idx="4">
                  <c:v>245807</c:v>
                </c:pt>
                <c:pt idx="5">
                  <c:v>282388</c:v>
                </c:pt>
                <c:pt idx="6">
                  <c:v>294815</c:v>
                </c:pt>
                <c:pt idx="7">
                  <c:v>305853</c:v>
                </c:pt>
                <c:pt idx="8">
                  <c:v>307633</c:v>
                </c:pt>
                <c:pt idx="9">
                  <c:v>319953</c:v>
                </c:pt>
                <c:pt idx="10">
                  <c:v>333317</c:v>
                </c:pt>
                <c:pt idx="11">
                  <c:v>349221</c:v>
                </c:pt>
                <c:pt idx="12">
                  <c:v>349178</c:v>
                </c:pt>
                <c:pt idx="13">
                  <c:v>352008</c:v>
                </c:pt>
                <c:pt idx="14">
                  <c:v>368033</c:v>
                </c:pt>
                <c:pt idx="15">
                  <c:v>384793</c:v>
                </c:pt>
                <c:pt idx="16">
                  <c:v>394172</c:v>
                </c:pt>
                <c:pt idx="17">
                  <c:v>408719</c:v>
                </c:pt>
                <c:pt idx="18">
                  <c:v>427773</c:v>
                </c:pt>
              </c:numCache>
            </c:numRef>
          </c:val>
        </c:ser>
        <c:ser>
          <c:idx val="3"/>
          <c:order val="2"/>
          <c:tx>
            <c:strRef>
              <c:f>'Data 7-I Summary Nominal Costs'!$A$35</c:f>
              <c:strCache>
                <c:ptCount val="1"/>
                <c:pt idx="0">
                  <c:v>Medium Growth- w/EE Case 2</c:v>
                </c:pt>
              </c:strCache>
            </c:strRef>
          </c:tx>
          <c:spPr>
            <a:ln w="25400">
              <a:solidFill>
                <a:srgbClr val="FF6600"/>
              </a:solidFill>
              <a:prstDash val="solid"/>
            </a:ln>
          </c:spPr>
          <c:marker>
            <c:symbol val="square"/>
            <c:size val="4"/>
            <c:spPr>
              <a:noFill/>
              <a:ln w="9525">
                <a:noFill/>
              </a:ln>
            </c:spPr>
          </c:marker>
          <c:cat>
            <c:numRef>
              <c:f>'Data 7-I Summary Nominal Costs'!$B$1:$U$1</c:f>
              <c:numCache>
                <c:formatCode>General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'Data 7-I Summary Nominal Costs'!$B$35:$T$35</c:f>
              <c:numCache>
                <c:formatCode>General</c:formatCode>
                <c:ptCount val="19"/>
                <c:pt idx="0">
                  <c:v>175291</c:v>
                </c:pt>
                <c:pt idx="1">
                  <c:v>207856</c:v>
                </c:pt>
                <c:pt idx="2">
                  <c:v>228726</c:v>
                </c:pt>
                <c:pt idx="3">
                  <c:v>243456</c:v>
                </c:pt>
                <c:pt idx="4">
                  <c:v>245807</c:v>
                </c:pt>
                <c:pt idx="5">
                  <c:v>291799</c:v>
                </c:pt>
                <c:pt idx="6">
                  <c:v>305030</c:v>
                </c:pt>
                <c:pt idx="7">
                  <c:v>316900</c:v>
                </c:pt>
                <c:pt idx="8">
                  <c:v>319596</c:v>
                </c:pt>
                <c:pt idx="9">
                  <c:v>332957</c:v>
                </c:pt>
                <c:pt idx="10">
                  <c:v>347379</c:v>
                </c:pt>
                <c:pt idx="11">
                  <c:v>364409</c:v>
                </c:pt>
                <c:pt idx="12">
                  <c:v>365682</c:v>
                </c:pt>
                <c:pt idx="13">
                  <c:v>369918</c:v>
                </c:pt>
                <c:pt idx="14">
                  <c:v>387403</c:v>
                </c:pt>
                <c:pt idx="15">
                  <c:v>405708</c:v>
                </c:pt>
                <c:pt idx="16">
                  <c:v>416871</c:v>
                </c:pt>
                <c:pt idx="17">
                  <c:v>433172</c:v>
                </c:pt>
                <c:pt idx="18">
                  <c:v>454216</c:v>
                </c:pt>
              </c:numCache>
            </c:numRef>
          </c:val>
        </c:ser>
        <c:ser>
          <c:idx val="4"/>
          <c:order val="3"/>
          <c:tx>
            <c:strRef>
              <c:f>'Data 7-I Summary Nominal Costs'!$A$36</c:f>
              <c:strCache>
                <c:ptCount val="1"/>
                <c:pt idx="0">
                  <c:v>Medium Growth w/EE 3</c:v>
                </c:pt>
              </c:strCache>
            </c:strRef>
          </c:tx>
          <c:spPr>
            <a:ln w="25400">
              <a:solidFill>
                <a:srgbClr val="800080"/>
              </a:solidFill>
              <a:prstDash val="lgDashDotDot"/>
            </a:ln>
          </c:spPr>
          <c:marker>
            <c:symbol val="none"/>
          </c:marker>
          <c:cat>
            <c:numRef>
              <c:f>'Data 7-I Summary Nominal Costs'!$B$1:$U$1</c:f>
              <c:numCache>
                <c:formatCode>General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'Data 7-I Summary Nominal Costs'!$B$36:$T$36</c:f>
              <c:numCache>
                <c:formatCode>General</c:formatCode>
                <c:ptCount val="19"/>
                <c:pt idx="0">
                  <c:v>175291</c:v>
                </c:pt>
                <c:pt idx="1">
                  <c:v>207856</c:v>
                </c:pt>
                <c:pt idx="2">
                  <c:v>228726</c:v>
                </c:pt>
                <c:pt idx="3">
                  <c:v>243456</c:v>
                </c:pt>
                <c:pt idx="4">
                  <c:v>245807</c:v>
                </c:pt>
                <c:pt idx="5">
                  <c:v>310623</c:v>
                </c:pt>
                <c:pt idx="6">
                  <c:v>325459</c:v>
                </c:pt>
                <c:pt idx="7">
                  <c:v>338996</c:v>
                </c:pt>
                <c:pt idx="8">
                  <c:v>343522</c:v>
                </c:pt>
                <c:pt idx="9">
                  <c:v>358966</c:v>
                </c:pt>
                <c:pt idx="10">
                  <c:v>375504</c:v>
                </c:pt>
                <c:pt idx="11">
                  <c:v>394785</c:v>
                </c:pt>
                <c:pt idx="12">
                  <c:v>398690</c:v>
                </c:pt>
                <c:pt idx="13">
                  <c:v>405736</c:v>
                </c:pt>
                <c:pt idx="14">
                  <c:v>426143</c:v>
                </c:pt>
                <c:pt idx="15">
                  <c:v>447538</c:v>
                </c:pt>
                <c:pt idx="16">
                  <c:v>462271</c:v>
                </c:pt>
                <c:pt idx="17">
                  <c:v>482078</c:v>
                </c:pt>
                <c:pt idx="18">
                  <c:v>507103</c:v>
                </c:pt>
              </c:numCache>
            </c:numRef>
          </c:val>
        </c:ser>
        <c:ser>
          <c:idx val="5"/>
          <c:order val="4"/>
          <c:tx>
            <c:strRef>
              <c:f>'Data 7-I Summary Nominal Costs'!$A$37</c:f>
              <c:strCache>
                <c:ptCount val="1"/>
                <c:pt idx="0">
                  <c:v>MC-Average</c:v>
                </c:pt>
              </c:strCache>
            </c:strRef>
          </c:tx>
          <c:spPr>
            <a:ln w="25400">
              <a:solidFill>
                <a:srgbClr val="8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'Data 7-I Summary Nominal Costs'!$B$1:$U$1</c:f>
              <c:numCache>
                <c:formatCode>General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'Data 7-I Summary Nominal Costs'!$B$37:$T$37</c:f>
              <c:numCache>
                <c:formatCode>General</c:formatCode>
                <c:ptCount val="19"/>
                <c:pt idx="0">
                  <c:v>180035</c:v>
                </c:pt>
                <c:pt idx="1">
                  <c:v>200342</c:v>
                </c:pt>
                <c:pt idx="2">
                  <c:v>217210</c:v>
                </c:pt>
                <c:pt idx="3">
                  <c:v>235676</c:v>
                </c:pt>
                <c:pt idx="4">
                  <c:v>241942</c:v>
                </c:pt>
                <c:pt idx="5">
                  <c:v>249093</c:v>
                </c:pt>
                <c:pt idx="6">
                  <c:v>258246</c:v>
                </c:pt>
                <c:pt idx="7">
                  <c:v>269404</c:v>
                </c:pt>
                <c:pt idx="8">
                  <c:v>271192</c:v>
                </c:pt>
                <c:pt idx="9">
                  <c:v>280952</c:v>
                </c:pt>
                <c:pt idx="10">
                  <c:v>294159</c:v>
                </c:pt>
                <c:pt idx="11">
                  <c:v>308953</c:v>
                </c:pt>
                <c:pt idx="12">
                  <c:v>293885</c:v>
                </c:pt>
                <c:pt idx="13">
                  <c:v>298930</c:v>
                </c:pt>
                <c:pt idx="14">
                  <c:v>316163</c:v>
                </c:pt>
                <c:pt idx="15">
                  <c:v>333570</c:v>
                </c:pt>
                <c:pt idx="16">
                  <c:v>346000</c:v>
                </c:pt>
                <c:pt idx="17">
                  <c:v>361712</c:v>
                </c:pt>
                <c:pt idx="18">
                  <c:v>389285</c:v>
                </c:pt>
              </c:numCache>
            </c:numRef>
          </c:val>
        </c:ser>
        <c:ser>
          <c:idx val="6"/>
          <c:order val="5"/>
          <c:tx>
            <c:strRef>
              <c:f>'Data 7-I Summary Nominal Costs'!$A$38</c:f>
              <c:strCache>
                <c:ptCount val="1"/>
                <c:pt idx="0">
                  <c:v>Medium Growth-Expected High</c:v>
                </c:pt>
              </c:strCache>
            </c:strRef>
          </c:tx>
          <c:spPr>
            <a:ln w="38100">
              <a:solidFill>
                <a:srgbClr val="0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008080"/>
              </a:solidFill>
              <a:ln>
                <a:solidFill>
                  <a:srgbClr val="008080"/>
                </a:solidFill>
                <a:prstDash val="solid"/>
              </a:ln>
            </c:spPr>
          </c:marker>
          <c:cat>
            <c:numRef>
              <c:f>'Data 7-I Summary Nominal Costs'!$B$1:$U$1</c:f>
              <c:numCache>
                <c:formatCode>General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'Data 7-I Summary Nominal Costs'!$B$38:$T$38</c:f>
              <c:numCache>
                <c:formatCode>General</c:formatCode>
                <c:ptCount val="19"/>
                <c:pt idx="0">
                  <c:v>198159</c:v>
                </c:pt>
                <c:pt idx="1">
                  <c:v>222698</c:v>
                </c:pt>
                <c:pt idx="2">
                  <c:v>246025</c:v>
                </c:pt>
                <c:pt idx="3">
                  <c:v>264966</c:v>
                </c:pt>
                <c:pt idx="4">
                  <c:v>275635</c:v>
                </c:pt>
                <c:pt idx="5">
                  <c:v>282821</c:v>
                </c:pt>
                <c:pt idx="6">
                  <c:v>293172</c:v>
                </c:pt>
                <c:pt idx="7">
                  <c:v>305476</c:v>
                </c:pt>
                <c:pt idx="8">
                  <c:v>308124</c:v>
                </c:pt>
                <c:pt idx="9">
                  <c:v>322805</c:v>
                </c:pt>
                <c:pt idx="10">
                  <c:v>337514</c:v>
                </c:pt>
                <c:pt idx="11">
                  <c:v>353967</c:v>
                </c:pt>
                <c:pt idx="12">
                  <c:v>339275</c:v>
                </c:pt>
                <c:pt idx="13">
                  <c:v>343514</c:v>
                </c:pt>
                <c:pt idx="14">
                  <c:v>364796</c:v>
                </c:pt>
                <c:pt idx="15">
                  <c:v>386240</c:v>
                </c:pt>
                <c:pt idx="16">
                  <c:v>399997</c:v>
                </c:pt>
                <c:pt idx="17">
                  <c:v>416891</c:v>
                </c:pt>
                <c:pt idx="18">
                  <c:v>442975</c:v>
                </c:pt>
              </c:numCache>
            </c:numRef>
          </c:val>
        </c:ser>
        <c:ser>
          <c:idx val="7"/>
          <c:order val="6"/>
          <c:tx>
            <c:strRef>
              <c:f>'Data 7-I Summary Nominal Costs'!$A$39</c:f>
              <c:strCache>
                <c:ptCount val="1"/>
                <c:pt idx="0">
                  <c:v>Medium Growth-Expected Low</c:v>
                </c:pt>
              </c:strCache>
            </c:strRef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'Data 7-I Summary Nominal Costs'!$B$1:$U$1</c:f>
              <c:numCache>
                <c:formatCode>General</c:formatCode>
                <c:ptCount val="2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</c:numCache>
            </c:numRef>
          </c:cat>
          <c:val>
            <c:numRef>
              <c:f>'Data 7-I Summary Nominal Costs'!$B$39:$T$39</c:f>
              <c:numCache>
                <c:formatCode>General</c:formatCode>
                <c:ptCount val="19"/>
                <c:pt idx="0">
                  <c:v>163931</c:v>
                </c:pt>
                <c:pt idx="1">
                  <c:v>178876</c:v>
                </c:pt>
                <c:pt idx="2">
                  <c:v>190556</c:v>
                </c:pt>
                <c:pt idx="3">
                  <c:v>208138</c:v>
                </c:pt>
                <c:pt idx="4">
                  <c:v>210601</c:v>
                </c:pt>
                <c:pt idx="5">
                  <c:v>217108</c:v>
                </c:pt>
                <c:pt idx="6">
                  <c:v>226606</c:v>
                </c:pt>
                <c:pt idx="7">
                  <c:v>236048</c:v>
                </c:pt>
                <c:pt idx="8">
                  <c:v>236014</c:v>
                </c:pt>
                <c:pt idx="9">
                  <c:v>242182</c:v>
                </c:pt>
                <c:pt idx="10">
                  <c:v>254696</c:v>
                </c:pt>
                <c:pt idx="11">
                  <c:v>267905</c:v>
                </c:pt>
                <c:pt idx="12">
                  <c:v>253604</c:v>
                </c:pt>
                <c:pt idx="13">
                  <c:v>257414</c:v>
                </c:pt>
                <c:pt idx="14">
                  <c:v>271901</c:v>
                </c:pt>
                <c:pt idx="15">
                  <c:v>284974</c:v>
                </c:pt>
                <c:pt idx="16">
                  <c:v>297638</c:v>
                </c:pt>
                <c:pt idx="17">
                  <c:v>309265</c:v>
                </c:pt>
                <c:pt idx="18">
                  <c:v>339526</c:v>
                </c:pt>
              </c:numCache>
            </c:numRef>
          </c:val>
        </c:ser>
        <c:marker val="1"/>
        <c:axId val="57122816"/>
        <c:axId val="57125120"/>
      </c:lineChart>
      <c:catAx>
        <c:axId val="571228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Gas Year</a:t>
                </a:r>
              </a:p>
            </c:rich>
          </c:tx>
          <c:layout>
            <c:manualLayout>
              <c:xMode val="edge"/>
              <c:yMode val="edge"/>
              <c:x val="0.44284128745837953"/>
              <c:y val="0.8134206219312549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Narrow" pitchFamily="34" charset="0"/>
                <a:ea typeface="Arial"/>
                <a:cs typeface="Arial"/>
              </a:defRPr>
            </a:pPr>
            <a:endParaRPr lang="en-US"/>
          </a:p>
        </c:txPr>
        <c:crossAx val="57125120"/>
        <c:crosses val="autoZero"/>
        <c:auto val="1"/>
        <c:lblAlgn val="ctr"/>
        <c:lblOffset val="100"/>
        <c:tickLblSkip val="1"/>
        <c:tickMarkSkip val="1"/>
      </c:catAx>
      <c:valAx>
        <c:axId val="5712512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000's</a:t>
                </a:r>
              </a:p>
            </c:rich>
          </c:tx>
          <c:layout>
            <c:manualLayout>
              <c:xMode val="edge"/>
              <c:yMode val="edge"/>
              <c:x val="1.4428412874583796E-2"/>
              <c:y val="0.4189852700491028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Narrow" pitchFamily="34" charset="0"/>
                <a:ea typeface="Arial"/>
                <a:cs typeface="Arial"/>
              </a:defRPr>
            </a:pPr>
            <a:endParaRPr lang="en-US"/>
          </a:p>
        </c:txPr>
        <c:crossAx val="57122816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21310026602005E-2"/>
          <c:y val="0.86415724350245693"/>
          <c:w val="0.79909135723517399"/>
          <c:h val="0.13488998085765594"/>
        </c:manualLayout>
      </c:layout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Arial Narrow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0.78801</cdr:x>
      <cdr:y>0.26842</cdr:y>
    </cdr:from>
    <cdr:to>
      <cdr:x>0.9101</cdr:x>
      <cdr:y>0.31752</cdr:y>
    </cdr:to>
    <cdr:sp macro="" textlink="">
      <cdr:nvSpPr>
        <cdr:cNvPr id="14950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762722" y="1562124"/>
          <a:ext cx="1047779" cy="2857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825" b="0" i="0" u="none" strike="noStrike" baseline="0">
              <a:solidFill>
                <a:srgbClr val="000000"/>
              </a:solidFill>
              <a:latin typeface="Arial"/>
              <a:cs typeface="Arial"/>
            </a:rPr>
            <a:t>Capacity Shortfall</a:t>
          </a:r>
        </a:p>
      </cdr:txBody>
    </cdr:sp>
  </cdr:relSizeAnchor>
  <cdr:relSizeAnchor xmlns:cdr="http://schemas.openxmlformats.org/drawingml/2006/chartDrawing">
    <cdr:from>
      <cdr:x>0.8534</cdr:x>
      <cdr:y>0.31097</cdr:y>
    </cdr:from>
    <cdr:to>
      <cdr:x>0.8535</cdr:x>
      <cdr:y>0.34525</cdr:y>
    </cdr:to>
    <cdr:sp macro="" textlink="">
      <cdr:nvSpPr>
        <cdr:cNvPr id="149507" name="Line 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7323885" y="1809750"/>
          <a:ext cx="840" cy="19952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 type="triangle" w="med" len="med"/>
        </a:ln>
      </cdr:spPr>
    </cdr:sp>
  </cdr:relSizeAnchor>
  <cdr:relSizeAnchor xmlns:cdr="http://schemas.openxmlformats.org/drawingml/2006/chartDrawing">
    <cdr:from>
      <cdr:x>0.8535</cdr:x>
      <cdr:y>0.24714</cdr:y>
    </cdr:from>
    <cdr:to>
      <cdr:x>0.8535</cdr:x>
      <cdr:y>0.27987</cdr:y>
    </cdr:to>
    <cdr:sp macro="" textlink="">
      <cdr:nvSpPr>
        <cdr:cNvPr id="149508" name="Line 4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324724" y="1438274"/>
          <a:ext cx="33" cy="190505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 type="triangle" w="med" len="med"/>
        </a:ln>
      </cdr:spPr>
    </cdr:sp>
  </cdr:relSizeAnchor>
  <cdr:relSizeAnchor xmlns:cdr="http://schemas.openxmlformats.org/drawingml/2006/chartDrawing">
    <cdr:from>
      <cdr:x>0.13208</cdr:x>
      <cdr:y>0.94108</cdr:y>
    </cdr:from>
    <cdr:to>
      <cdr:x>0.88933</cdr:x>
      <cdr:y>0.98383</cdr:y>
    </cdr:to>
    <cdr:sp macro="" textlink="">
      <cdr:nvSpPr>
        <cdr:cNvPr id="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33475" y="5476875"/>
          <a:ext cx="6498738" cy="24879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2860" rIns="27432" bIns="0" anchor="t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en-US" sz="800" b="0" i="0" u="none" strike="noStrike" baseline="0">
              <a:solidFill>
                <a:srgbClr val="000000"/>
              </a:solidFill>
              <a:latin typeface="Arial"/>
              <a:cs typeface="Arial"/>
            </a:rPr>
            <a:t>Note:  WGPW Capacity is net of Non-Core primary term capacity requirements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0.52172</cdr:x>
      <cdr:y>0.17011</cdr:y>
    </cdr:from>
    <cdr:to>
      <cdr:x>0.73022</cdr:x>
      <cdr:y>0.25761</cdr:y>
    </cdr:to>
    <cdr:grpSp>
      <cdr:nvGrpSpPr>
        <cdr:cNvPr id="15" name="Group 4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4571832" y="920329"/>
          <a:ext cx="1827086" cy="473393"/>
          <a:chOff x="1403747" y="1568082"/>
          <a:chExt cx="1675924" cy="613534"/>
        </a:xfrm>
      </cdr:grpSpPr>
      <cdr:sp macro="" textlink="">
        <cdr:nvSpPr>
          <cdr:cNvPr id="33797" name="Line 5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1915954" y="1772107"/>
            <a:ext cx="880824" cy="409509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9525">
            <a:solidFill>
              <a:srgbClr val="000000"/>
            </a:solidFill>
            <a:round/>
            <a:headEnd/>
            <a:tailEnd type="triangle" w="med" len="med"/>
          </a:ln>
        </cdr:spPr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33798" name="Text Box 6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1403747" y="1568082"/>
            <a:ext cx="1675924" cy="409508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cdr:spPr>
        <cdr:txBody>
          <a:bodyPr xmlns:a="http://schemas.openxmlformats.org/drawingml/2006/main" vertOverflow="clip" wrap="square" lIns="27432" tIns="22860" rIns="0" bIns="0" anchor="t" upright="1"/>
          <a:lstStyle xmlns:a="http://schemas.openxmlformats.org/drawingml/2006/main"/>
          <a:p xmlns:a="http://schemas.openxmlformats.org/drawingml/2006/main">
            <a:pPr algn="l" rtl="0">
              <a:defRPr sz="1000"/>
            </a:pPr>
            <a:r>
              <a:rPr lang="en-US" sz="800" b="0" i="0" u="none" strike="noStrike" baseline="0">
                <a:solidFill>
                  <a:srgbClr val="000000"/>
                </a:solidFill>
                <a:latin typeface="Arial Narrow" pitchFamily="34" charset="0"/>
                <a:cs typeface="Arial"/>
              </a:rPr>
              <a:t>Environmental</a:t>
            </a:r>
            <a:r>
              <a:rPr lang="en-US" sz="9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800" b="0" i="0" u="none" strike="noStrike" baseline="0">
                <a:solidFill>
                  <a:srgbClr val="000000"/>
                </a:solidFill>
                <a:latin typeface="Arial Narrow" pitchFamily="34" charset="0"/>
                <a:cs typeface="Arial"/>
              </a:rPr>
              <a:t>Externality Case 3  </a:t>
            </a:r>
          </a:p>
        </cdr:txBody>
      </cdr:sp>
    </cdr:grpSp>
  </cdr:relSizeAnchor>
  <cdr:relSizeAnchor xmlns:cdr="http://schemas.openxmlformats.org/drawingml/2006/chartDrawing">
    <cdr:from>
      <cdr:x>0.39172</cdr:x>
      <cdr:y>0.23846</cdr:y>
    </cdr:from>
    <cdr:to>
      <cdr:x>0.66375</cdr:x>
      <cdr:y>0.3285</cdr:y>
    </cdr:to>
    <cdr:grpSp>
      <cdr:nvGrpSpPr>
        <cdr:cNvPr id="16" name="Group 7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3432642" y="1290116"/>
          <a:ext cx="2383799" cy="487135"/>
          <a:chOff x="3434590" y="2352172"/>
          <a:chExt cx="2310557" cy="792821"/>
        </a:xfrm>
      </cdr:grpSpPr>
      <cdr:sp macro="" textlink="">
        <cdr:nvSpPr>
          <cdr:cNvPr id="33800" name="Line 8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4636751" y="2631929"/>
            <a:ext cx="1108396" cy="513064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9525">
            <a:solidFill>
              <a:srgbClr val="000000"/>
            </a:solidFill>
            <a:round/>
            <a:headEnd/>
            <a:tailEnd type="triangle" w="med" len="med"/>
          </a:ln>
        </cdr:spPr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33801" name="Text Box 9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3434590" y="2352172"/>
            <a:ext cx="1769821" cy="50406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cdr:spPr>
        <cdr:txBody>
          <a:bodyPr xmlns:a="http://schemas.openxmlformats.org/drawingml/2006/main" vertOverflow="clip" wrap="square" lIns="27432" tIns="22860" rIns="0" bIns="0" anchor="t" upright="1"/>
          <a:lstStyle xmlns:a="http://schemas.openxmlformats.org/drawingml/2006/main"/>
          <a:p xmlns:a="http://schemas.openxmlformats.org/drawingml/2006/main">
            <a:pPr algn="l" rtl="0">
              <a:defRPr sz="1000"/>
            </a:pPr>
            <a:r>
              <a:rPr lang="en-US" sz="800" b="0" i="0" u="none" strike="noStrike" baseline="0">
                <a:solidFill>
                  <a:srgbClr val="000000"/>
                </a:solidFill>
                <a:latin typeface="Arial Narrow" pitchFamily="34" charset="0"/>
                <a:cs typeface="Arial"/>
              </a:rPr>
              <a:t>Environmental</a:t>
            </a:r>
            <a:r>
              <a:rPr lang="en-US" sz="9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800" b="0" i="0" u="none" strike="noStrike" baseline="0">
                <a:solidFill>
                  <a:srgbClr val="000000"/>
                </a:solidFill>
                <a:latin typeface="Arial Narrow" pitchFamily="34" charset="0"/>
                <a:cs typeface="Arial"/>
              </a:rPr>
              <a:t>Externality Case 2</a:t>
            </a:r>
          </a:p>
        </cdr:txBody>
      </cdr:sp>
    </cdr:grpSp>
  </cdr:relSizeAnchor>
  <cdr:relSizeAnchor xmlns:cdr="http://schemas.openxmlformats.org/drawingml/2006/chartDrawing">
    <cdr:from>
      <cdr:x>0.84618</cdr:x>
      <cdr:y>0.27645</cdr:y>
    </cdr:from>
    <cdr:to>
      <cdr:x>0.96043</cdr:x>
      <cdr:y>0.4197</cdr:y>
    </cdr:to>
    <cdr:grpSp>
      <cdr:nvGrpSpPr>
        <cdr:cNvPr id="17" name="Group 10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7415075" y="1495650"/>
          <a:ext cx="1001173" cy="775011"/>
          <a:chOff x="6770132" y="1406319"/>
          <a:chExt cx="1056561" cy="801528"/>
        </a:xfrm>
      </cdr:grpSpPr>
      <cdr:sp macro="" textlink="">
        <cdr:nvSpPr>
          <cdr:cNvPr id="33803" name="AutoShape 11"/>
          <cdr:cNvSpPr>
            <a:spLocks xmlns:a="http://schemas.openxmlformats.org/drawingml/2006/main"/>
          </cdr:cNvSpPr>
        </cdr:nvSpPr>
        <cdr:spPr bwMode="auto">
          <a:xfrm xmlns:a="http://schemas.openxmlformats.org/drawingml/2006/main">
            <a:off x="6770132" y="1406319"/>
            <a:ext cx="355759" cy="714089"/>
          </a:xfrm>
          <a:prstGeom xmlns:a="http://schemas.openxmlformats.org/drawingml/2006/main" prst="rightBrace">
            <a:avLst>
              <a:gd name="adj1" fmla="val 16727"/>
              <a:gd name="adj2" fmla="val 50000"/>
            </a:avLst>
          </a:prstGeom>
          <a:noFill xmlns:a="http://schemas.openxmlformats.org/drawingml/2006/main"/>
          <a:ln xmlns:a="http://schemas.openxmlformats.org/drawingml/2006/main" w="9525">
            <a:solidFill>
              <a:srgbClr val="000000"/>
            </a:solidFill>
            <a:round/>
            <a:headEnd/>
            <a:tailEnd/>
          </a:ln>
        </cdr:spPr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33804" name="Text Box 12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7128034" y="1557880"/>
            <a:ext cx="698659" cy="649967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cdr:spPr>
        <cdr:txBody>
          <a:bodyPr xmlns:a="http://schemas.openxmlformats.org/drawingml/2006/main" vertOverflow="clip" wrap="square" lIns="27432" tIns="22860" rIns="0" bIns="0" anchor="t" upright="1"/>
          <a:lstStyle xmlns:a="http://schemas.openxmlformats.org/drawingml/2006/main"/>
          <a:p xmlns:a="http://schemas.openxmlformats.org/drawingml/2006/main">
            <a:pPr algn="l" rtl="0">
              <a:defRPr sz="1000"/>
            </a:pPr>
            <a:r>
              <a:rPr lang="en-US" sz="800" b="0" i="0" u="none" strike="noStrike" baseline="0">
                <a:solidFill>
                  <a:srgbClr val="000000"/>
                </a:solidFill>
                <a:latin typeface="Arial Narrow" pitchFamily="34" charset="0"/>
                <a:cs typeface="Arial"/>
              </a:rPr>
              <a:t>Expected </a:t>
            </a:r>
          </a:p>
          <a:p xmlns:a="http://schemas.openxmlformats.org/drawingml/2006/main">
            <a:pPr algn="l" rtl="0">
              <a:defRPr sz="1000"/>
            </a:pPr>
            <a:r>
              <a:rPr lang="en-US" sz="800" b="0" i="0" u="none" strike="noStrike" baseline="0">
                <a:solidFill>
                  <a:srgbClr val="000000"/>
                </a:solidFill>
                <a:latin typeface="Arial Narrow" pitchFamily="34" charset="0"/>
                <a:cs typeface="Arial"/>
              </a:rPr>
              <a:t>Portfolio </a:t>
            </a:r>
          </a:p>
          <a:p xmlns:a="http://schemas.openxmlformats.org/drawingml/2006/main">
            <a:pPr algn="l" rtl="0">
              <a:defRPr sz="1000"/>
            </a:pPr>
            <a:r>
              <a:rPr lang="en-US" sz="800" b="0" i="0" u="none" strike="noStrike" baseline="0">
                <a:solidFill>
                  <a:srgbClr val="000000"/>
                </a:solidFill>
                <a:latin typeface="Arial Narrow" pitchFamily="34" charset="0"/>
                <a:cs typeface="Arial"/>
              </a:rPr>
              <a:t>Costs</a:t>
            </a:r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42FC1B8D-8FB0-486D-A8F4-891806F817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kumimoji="0" sz="13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kumimoji="0" sz="13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2ED35C75-879C-45C8-94E1-E14079502D9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4145D8-4C7A-456C-981A-1E3417C82CFD}" type="slidenum">
              <a:rPr lang="en-US"/>
              <a:pPr/>
              <a:t>1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8E3849-CAB8-48BE-A2CC-3CB420789587}" type="slidenum">
              <a:rPr lang="en-US"/>
              <a:pPr/>
              <a:t>17</a:t>
            </a:fld>
            <a:endParaRPr lang="en-US"/>
          </a:p>
        </p:txBody>
      </p:sp>
      <p:sp>
        <p:nvSpPr>
          <p:cNvPr id="40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8519FD-440B-416E-BFEE-A542AE54B752}" type="slidenum">
              <a:rPr lang="en-US"/>
              <a:pPr/>
              <a:t>19</a:t>
            </a:fld>
            <a:endParaRPr lang="en-US"/>
          </a:p>
        </p:txBody>
      </p:sp>
      <p:sp>
        <p:nvSpPr>
          <p:cNvPr id="41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8519FD-440B-416E-BFEE-A542AE54B752}" type="slidenum">
              <a:rPr lang="en-US"/>
              <a:pPr/>
              <a:t>20</a:t>
            </a:fld>
            <a:endParaRPr lang="en-US"/>
          </a:p>
        </p:txBody>
      </p:sp>
      <p:sp>
        <p:nvSpPr>
          <p:cNvPr id="41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8519FD-440B-416E-BFEE-A542AE54B752}" type="slidenum">
              <a:rPr lang="en-US"/>
              <a:pPr/>
              <a:t>21</a:t>
            </a:fld>
            <a:endParaRPr lang="en-US"/>
          </a:p>
        </p:txBody>
      </p:sp>
      <p:sp>
        <p:nvSpPr>
          <p:cNvPr id="41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BDCD39-E156-4196-959E-E1E56426A75E}" type="slidenum">
              <a:rPr lang="en-US"/>
              <a:pPr/>
              <a:t>22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EC0BCC-EA91-48B1-A9C5-03A9051FC579}" type="slidenum">
              <a:rPr lang="en-US"/>
              <a:pPr/>
              <a:t>2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8945A6-CBC6-478D-BF92-250C6FF218F4}" type="slidenum">
              <a:rPr lang="en-US"/>
              <a:pPr/>
              <a:t>3</a:t>
            </a:fld>
            <a:endParaRPr lang="en-US"/>
          </a:p>
        </p:txBody>
      </p:sp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19A599-933F-4930-8018-AD74B890ED7E}" type="slidenum">
              <a:rPr lang="en-US"/>
              <a:pPr/>
              <a:t>4</a:t>
            </a:fld>
            <a:endParaRPr lang="en-US"/>
          </a:p>
        </p:txBody>
      </p:sp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5129DD-1692-4091-A810-9626D92ECF87}" type="slidenum">
              <a:rPr lang="en-US"/>
              <a:pPr/>
              <a:t>5</a:t>
            </a:fld>
            <a:endParaRPr lang="en-US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5129DD-1692-4091-A810-9626D92ECF87}" type="slidenum">
              <a:rPr lang="en-US"/>
              <a:pPr/>
              <a:t>9</a:t>
            </a:fld>
            <a:endParaRPr lang="en-US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AB8A7D-4E76-4FE9-8204-5014257FB5FE}" type="slidenum">
              <a:rPr lang="en-US"/>
              <a:pPr/>
              <a:t>10</a:t>
            </a:fld>
            <a:endParaRPr lang="en-US"/>
          </a:p>
        </p:txBody>
      </p:sp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8E3849-CAB8-48BE-A2CC-3CB420789587}" type="slidenum">
              <a:rPr lang="en-US"/>
              <a:pPr/>
              <a:t>12</a:t>
            </a:fld>
            <a:endParaRPr lang="en-US"/>
          </a:p>
        </p:txBody>
      </p:sp>
      <p:sp>
        <p:nvSpPr>
          <p:cNvPr id="40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F1B88-C5D9-4C74-8BA6-848414349B40}" type="slidenum">
              <a:rPr lang="en-US"/>
              <a:pPr/>
              <a:t>16</a:t>
            </a:fld>
            <a:endParaRPr lang="en-US"/>
          </a:p>
        </p:txBody>
      </p:sp>
      <p:sp>
        <p:nvSpPr>
          <p:cNvPr id="40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905001"/>
            <a:ext cx="8077200" cy="1371599"/>
          </a:xfrm>
          <a:noFill/>
          <a:ln/>
        </p:spPr>
        <p:txBody>
          <a:bodyPr>
            <a:normAutofit/>
          </a:bodyPr>
          <a:lstStyle/>
          <a:p>
            <a:r>
              <a:rPr lang="en-US" sz="4000" dirty="0" smtClean="0"/>
              <a:t>2010 Integrated Resource </a:t>
            </a:r>
            <a:r>
              <a:rPr lang="en-US" sz="4000" dirty="0"/>
              <a:t>Plan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24000" y="3657600"/>
            <a:ext cx="6629400" cy="1600200"/>
          </a:xfrm>
          <a:noFill/>
          <a:ln/>
        </p:spPr>
        <p:txBody>
          <a:bodyPr/>
          <a:lstStyle/>
          <a:p>
            <a:pPr algn="l"/>
            <a:r>
              <a:rPr lang="en-US" b="1" dirty="0">
                <a:latin typeface="Arial" charset="0"/>
              </a:rPr>
              <a:t> Public Meeting before the Washington Utilities &amp; Transportation Commission</a:t>
            </a:r>
          </a:p>
          <a:p>
            <a:pPr algn="l"/>
            <a:r>
              <a:rPr lang="en-US" b="1" dirty="0" smtClean="0">
                <a:latin typeface="Arial" charset="0"/>
              </a:rPr>
              <a:t>April 25, 2011</a:t>
            </a:r>
            <a:endParaRPr lang="en-US" b="1" dirty="0">
              <a:latin typeface="Arial" charset="0"/>
            </a:endParaRPr>
          </a:p>
        </p:txBody>
      </p:sp>
      <p:pic>
        <p:nvPicPr>
          <p:cNvPr id="4107" name="Picture 11" descr="Logo-register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457200"/>
            <a:ext cx="4724400" cy="1338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</a:t>
            </a:r>
            <a:r>
              <a:rPr lang="en-US" dirty="0"/>
              <a:t>Key Findings (cont.)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r>
              <a:rPr lang="en-US" sz="2800" dirty="0"/>
              <a:t>Washington Conservation measures screened at </a:t>
            </a:r>
            <a:r>
              <a:rPr lang="en-US" sz="2800" dirty="0" smtClean="0"/>
              <a:t>$.70/</a:t>
            </a:r>
            <a:r>
              <a:rPr lang="en-US" sz="2800" dirty="0" err="1" smtClean="0"/>
              <a:t>therm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  <a:p>
            <a:r>
              <a:rPr lang="en-US" sz="2800" dirty="0"/>
              <a:t>20 year planning horizon cumulative conservation savings anticipated to reach over </a:t>
            </a:r>
            <a:r>
              <a:rPr lang="en-US" sz="2800" dirty="0" smtClean="0"/>
              <a:t>42 </a:t>
            </a:r>
            <a:r>
              <a:rPr lang="en-US" sz="2800" dirty="0"/>
              <a:t>million </a:t>
            </a:r>
            <a:r>
              <a:rPr lang="en-US" sz="2800" dirty="0" err="1"/>
              <a:t>therms</a:t>
            </a:r>
            <a:r>
              <a:rPr lang="en-US" sz="2800" dirty="0"/>
              <a:t> system wide by </a:t>
            </a:r>
            <a:r>
              <a:rPr lang="en-US" sz="2800" dirty="0" smtClean="0"/>
              <a:t>2030</a:t>
            </a:r>
            <a:endParaRPr lang="en-US" sz="2800" dirty="0"/>
          </a:p>
          <a:p>
            <a:pPr lvl="1"/>
            <a:r>
              <a:rPr lang="en-US" sz="2400" dirty="0"/>
              <a:t>Washington by </a:t>
            </a:r>
            <a:r>
              <a:rPr lang="en-US" sz="2400" dirty="0" smtClean="0"/>
              <a:t>2030 could reach 30 million </a:t>
            </a:r>
            <a:r>
              <a:rPr lang="en-US" sz="2400" dirty="0" err="1"/>
              <a:t>therms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04800" y="914400"/>
          <a:ext cx="8610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5334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Total System Demand-Medium Forecast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</a:t>
            </a:r>
            <a:r>
              <a:rPr lang="en-US" dirty="0"/>
              <a:t>Key Findings (cont.)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Additional capacity resources required to meet anticipated peak day </a:t>
            </a:r>
            <a:r>
              <a:rPr lang="en-US" sz="2800" dirty="0" smtClean="0"/>
              <a:t>requirements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Incremental Storage with transportation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Incremental Pipeline Capacity</a:t>
            </a:r>
          </a:p>
          <a:p>
            <a:pPr lvl="2"/>
            <a:r>
              <a:rPr lang="en-US" sz="2200" dirty="0" smtClean="0"/>
              <a:t>GTN (Backhaul)</a:t>
            </a:r>
          </a:p>
          <a:p>
            <a:pPr lvl="2"/>
            <a:r>
              <a:rPr lang="en-US" sz="2200" dirty="0" smtClean="0"/>
              <a:t>Vintage NWP/GTN capacity</a:t>
            </a:r>
          </a:p>
          <a:p>
            <a:pPr lvl="2">
              <a:buNone/>
            </a:pPr>
            <a:r>
              <a:rPr lang="en-US" sz="2200" dirty="0" smtClean="0"/>
              <a:t>	</a:t>
            </a:r>
          </a:p>
          <a:p>
            <a:pPr lvl="1"/>
            <a:r>
              <a:rPr lang="en-US" sz="2400" dirty="0" smtClean="0"/>
              <a:t>Satellite LNG in latter years</a:t>
            </a:r>
            <a:endParaRPr lang="en-US" sz="2400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60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3888"/>
            </a:xfrm>
            <a:prstGeom prst="rect">
              <a:avLst/>
            </a:prstGeom>
            <a:solidFill>
              <a:schemeClr val="bg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04" name="Rectangle 4"/>
            <p:cNvSpPr>
              <a:spLocks noChangeArrowheads="1"/>
            </p:cNvSpPr>
            <p:nvPr/>
          </p:nvSpPr>
          <p:spPr bwMode="auto">
            <a:xfrm>
              <a:off x="0" y="3408"/>
              <a:ext cx="3120" cy="912"/>
            </a:xfrm>
            <a:prstGeom prst="rect">
              <a:avLst/>
            </a:prstGeom>
            <a:solidFill>
              <a:schemeClr val="bg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605" name="Rectangle 5"/>
          <p:cNvSpPr>
            <a:spLocks noChangeArrowheads="1"/>
          </p:cNvSpPr>
          <p:nvPr/>
        </p:nvSpPr>
        <p:spPr bwMode="auto">
          <a:xfrm>
            <a:off x="1604963" y="1447800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9606" name="Rectangle 6"/>
          <p:cNvSpPr>
            <a:spLocks noChangeArrowheads="1"/>
          </p:cNvSpPr>
          <p:nvPr/>
        </p:nvSpPr>
        <p:spPr bwMode="auto">
          <a:xfrm>
            <a:off x="0" y="5715000"/>
            <a:ext cx="4876800" cy="1143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" name="Chart 11"/>
          <p:cNvGraphicFramePr/>
          <p:nvPr/>
        </p:nvGraphicFramePr>
        <p:xfrm>
          <a:off x="381000" y="381000"/>
          <a:ext cx="8382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52400" y="304800"/>
          <a:ext cx="87630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81000" y="304800"/>
          <a:ext cx="8763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755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38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556" name="Rectangle 4"/>
            <p:cNvSpPr>
              <a:spLocks noChangeArrowheads="1"/>
            </p:cNvSpPr>
            <p:nvPr/>
          </p:nvSpPr>
          <p:spPr bwMode="auto">
            <a:xfrm>
              <a:off x="0" y="3408"/>
              <a:ext cx="3120" cy="9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7557" name="Rectangle 5"/>
          <p:cNvSpPr>
            <a:spLocks noChangeArrowheads="1"/>
          </p:cNvSpPr>
          <p:nvPr/>
        </p:nvSpPr>
        <p:spPr bwMode="auto">
          <a:xfrm>
            <a:off x="1604963" y="1447800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7558" name="Rectangle 6"/>
          <p:cNvSpPr>
            <a:spLocks noChangeArrowheads="1"/>
          </p:cNvSpPr>
          <p:nvPr/>
        </p:nvSpPr>
        <p:spPr bwMode="auto">
          <a:xfrm>
            <a:off x="1295400" y="1409700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7559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" name="Chart 12"/>
          <p:cNvGraphicFramePr/>
          <p:nvPr/>
        </p:nvGraphicFramePr>
        <p:xfrm>
          <a:off x="228601" y="457200"/>
          <a:ext cx="8763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382000" cy="56356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2-Yr Action Plan Highlights—Supply Side Resources</a:t>
            </a:r>
            <a:endParaRPr lang="en-US" sz="2800" dirty="0"/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382000" cy="6019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000" dirty="0" smtClean="0"/>
              <a:t>Proposed Regional Integrated Project</a:t>
            </a:r>
            <a:endParaRPr lang="en-US" sz="2000" dirty="0"/>
          </a:p>
          <a:p>
            <a:pPr lvl="1"/>
            <a:r>
              <a:rPr lang="en-US" sz="2000" dirty="0" smtClean="0"/>
              <a:t>Presents opportunity to increase access Rockies supplies</a:t>
            </a:r>
          </a:p>
          <a:p>
            <a:pPr lvl="1"/>
            <a:r>
              <a:rPr lang="en-US" sz="2000" dirty="0" smtClean="0"/>
              <a:t>Expect an open season later this year</a:t>
            </a:r>
          </a:p>
          <a:p>
            <a:pPr lvl="1"/>
            <a:r>
              <a:rPr lang="en-US" sz="2000" dirty="0" smtClean="0"/>
              <a:t>Palomar will revise the FERC Application (2011/2012)</a:t>
            </a:r>
          </a:p>
          <a:p>
            <a:pPr lvl="1"/>
            <a:r>
              <a:rPr lang="en-US" sz="2000" dirty="0" smtClean="0"/>
              <a:t>In service approximately 2016</a:t>
            </a:r>
          </a:p>
          <a:p>
            <a:pPr lvl="1"/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990599"/>
            <a:ext cx="7239000" cy="335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lvl="1" fontAlgn="t"/>
            <a:r>
              <a:rPr lang="en-US" sz="2600" dirty="0" smtClean="0">
                <a:solidFill>
                  <a:srgbClr val="000000"/>
                </a:solidFill>
                <a:latin typeface="+mj-lt"/>
              </a:rPr>
              <a:t>Continue to investigate Ruby Pipeline</a:t>
            </a:r>
          </a:p>
          <a:p>
            <a:pPr lvl="2" fontAlgn="t"/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concerns regarding rate stacking may make long-term contracting unattractive.  </a:t>
            </a:r>
          </a:p>
          <a:p>
            <a:pPr lvl="2" fontAlgn="t"/>
            <a:endParaRPr lang="en-US" sz="1000" dirty="0" smtClean="0">
              <a:solidFill>
                <a:srgbClr val="000000"/>
              </a:solidFill>
              <a:latin typeface="Arial"/>
            </a:endParaRPr>
          </a:p>
          <a:p>
            <a:pPr lvl="1" fontAlgn="t"/>
            <a:r>
              <a:rPr lang="en-US" sz="2600" dirty="0" smtClean="0">
                <a:solidFill>
                  <a:srgbClr val="000000"/>
                </a:solidFill>
                <a:latin typeface="+mj-lt"/>
              </a:rPr>
              <a:t>Even without entering into a long-term capacity contract, Ruby presents the opportunity to secure supplies from Ruby shippers at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</a:rPr>
              <a:t>Malin</a:t>
            </a:r>
            <a:endParaRPr lang="en-US" sz="2600" dirty="0" smtClean="0">
              <a:solidFill>
                <a:srgbClr val="000000"/>
              </a:solidFill>
              <a:latin typeface="+mj-lt"/>
            </a:endParaRPr>
          </a:p>
          <a:p>
            <a:pPr lvl="2" fontAlgn="t">
              <a:spcAft>
                <a:spcPts val="350"/>
              </a:spcAft>
            </a:pP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Utilize existing secondary firm capacity on GTN</a:t>
            </a:r>
          </a:p>
          <a:p>
            <a:pPr lvl="2" fontAlgn="t">
              <a:spcAft>
                <a:spcPts val="350"/>
              </a:spcAft>
            </a:pP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Regional Project—</a:t>
            </a:r>
            <a:r>
              <a:rPr lang="en-US" sz="2200" dirty="0" err="1" smtClean="0">
                <a:solidFill>
                  <a:srgbClr val="000000"/>
                </a:solidFill>
                <a:latin typeface="+mj-lt"/>
              </a:rPr>
              <a:t>Malin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 to the I-5 corridor maybe </a:t>
            </a:r>
            <a:r>
              <a:rPr lang="en-US" sz="2200" dirty="0" err="1" smtClean="0">
                <a:solidFill>
                  <a:srgbClr val="000000"/>
                </a:solidFill>
                <a:latin typeface="+mj-lt"/>
              </a:rPr>
              <a:t>possibile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 depending upon ultimate design</a:t>
            </a:r>
          </a:p>
          <a:p>
            <a:pPr lvl="2" fontAlgn="t">
              <a:spcAft>
                <a:spcPts val="350"/>
              </a:spcAft>
            </a:pP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Firm GTN backhaul service </a:t>
            </a:r>
          </a:p>
          <a:p>
            <a:pPr lvl="1" fontAlgn="t"/>
            <a:endParaRPr lang="en-US" sz="3500" dirty="0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18</a:t>
            </a:fld>
            <a:endParaRPr kumimoji="0"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2-Yr Action Plan Highlights—Supply Side Resources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2-Yr Action Plan </a:t>
            </a:r>
            <a:r>
              <a:rPr lang="en-US" sz="2800" dirty="0" smtClean="0"/>
              <a:t>Highlights-Demand Side Resources</a:t>
            </a:r>
            <a:endParaRPr lang="en-US" sz="2800" dirty="0"/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77200" cy="47244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2400" dirty="0" smtClean="0"/>
              <a:t>Continue to explore the efficiency, availability and feasibility of integrating new conservation technologies into our portfolio as costs decline and these items become more prevalent. </a:t>
            </a:r>
          </a:p>
          <a:p>
            <a:pPr lvl="2">
              <a:lnSpc>
                <a:spcPct val="90000"/>
              </a:lnSpc>
              <a:buNone/>
            </a:pPr>
            <a:r>
              <a:rPr lang="en-US" sz="2200" dirty="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en-US" sz="2200" dirty="0" smtClean="0"/>
              <a:t>next generation water heaters</a:t>
            </a:r>
          </a:p>
          <a:p>
            <a:pPr lvl="3">
              <a:lnSpc>
                <a:spcPct val="90000"/>
              </a:lnSpc>
              <a:buNone/>
            </a:pPr>
            <a:endParaRPr lang="en-US" sz="2000" dirty="0" smtClean="0"/>
          </a:p>
          <a:p>
            <a:pPr lvl="2">
              <a:lnSpc>
                <a:spcPct val="90000"/>
              </a:lnSpc>
            </a:pPr>
            <a:r>
              <a:rPr lang="en-US" sz="2200" dirty="0" smtClean="0"/>
              <a:t>alternative tiers of high efficiency combo systems and hearths</a:t>
            </a:r>
          </a:p>
          <a:p>
            <a:pPr lvl="2">
              <a:lnSpc>
                <a:spcPct val="90000"/>
              </a:lnSpc>
            </a:pPr>
            <a:endParaRPr lang="en-US" sz="2200" dirty="0" smtClean="0"/>
          </a:p>
          <a:p>
            <a:pPr lvl="2">
              <a:lnSpc>
                <a:spcPct val="90000"/>
              </a:lnSpc>
            </a:pPr>
            <a:r>
              <a:rPr lang="en-US" sz="2200" dirty="0" smtClean="0"/>
              <a:t>cutting edge advancements such as high efficiency gas heat pump/gas cooling technologies.</a:t>
            </a:r>
          </a:p>
          <a:p>
            <a:pPr>
              <a:lnSpc>
                <a:spcPct val="90000"/>
              </a:lnSpc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31105" name="Picture 1" descr="C:\Documents and Settings\kathie.barnard\My Documents\serviceare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2-Yr Action Plan Highlights-Demand Side Resources (cont.)</a:t>
            </a:r>
            <a:endParaRPr lang="en-US" sz="2800" dirty="0"/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77200" cy="47244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sz="2400" dirty="0" smtClean="0"/>
              <a:t>Continue monitoring external developments at the state and national level with potential impacts to customer usage within our service territory.   </a:t>
            </a:r>
          </a:p>
          <a:p>
            <a:pPr lvl="2">
              <a:lnSpc>
                <a:spcPct val="90000"/>
              </a:lnSpc>
            </a:pPr>
            <a:r>
              <a:rPr lang="en-US" sz="2200" dirty="0" smtClean="0"/>
              <a:t>changes to code</a:t>
            </a:r>
          </a:p>
          <a:p>
            <a:pPr lvl="2">
              <a:lnSpc>
                <a:spcPct val="90000"/>
              </a:lnSpc>
            </a:pPr>
            <a:r>
              <a:rPr lang="en-US" sz="2200" dirty="0" smtClean="0"/>
              <a:t>climate legislation</a:t>
            </a:r>
          </a:p>
          <a:p>
            <a:pPr lvl="2">
              <a:lnSpc>
                <a:spcPct val="90000"/>
              </a:lnSpc>
            </a:pPr>
            <a:r>
              <a:rPr lang="en-US" sz="2200" dirty="0" smtClean="0"/>
              <a:t>other policies pertaining to and effecting the use of natural gas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 Continue to adopt a dynamic and innovative approach to delivery of DSM/conservation. 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Evolve programs to achieve all potential gas savings while realistically addressing obstacles to cost effectiveness such as the reduced cost of gas 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77200" cy="4724400"/>
          </a:xfrm>
        </p:spPr>
        <p:txBody>
          <a:bodyPr>
            <a:normAutofit/>
          </a:bodyPr>
          <a:lstStyle/>
          <a:p>
            <a:pPr lvl="1"/>
            <a:r>
              <a:rPr lang="en-US" sz="2200" dirty="0" smtClean="0"/>
              <a:t>Further improve assessment and review of achievable conservation potential to ensure a comprehensive and realistic assessment of such opportunities within our Washington service territory.</a:t>
            </a:r>
          </a:p>
          <a:p>
            <a:pPr lvl="2">
              <a:lnSpc>
                <a:spcPct val="90000"/>
              </a:lnSpc>
              <a:buNone/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200" dirty="0" smtClean="0"/>
              <a:t>Actively participate in regional and local coalitions to encourage market transformation and pro-active approaches to energy efficiency.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/>
            <a:r>
              <a:rPr lang="en-US" sz="2200" dirty="0" smtClean="0"/>
              <a:t>Continue to monitor and adapt as appropriate to outcomes of Washington’s Climate Change Challenge.</a:t>
            </a:r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81000" y="304800"/>
            <a:ext cx="8229600" cy="9906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2-Yr Action Plan Highlights-Demand Side Resources (cont.)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105400"/>
          </a:xfrm>
          <a:noFill/>
          <a:ln/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Questions/Answers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Planning Overview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4958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dirty="0"/>
              <a:t>Develop a 20 year assessment of firm load requirements</a:t>
            </a:r>
          </a:p>
          <a:p>
            <a:pPr>
              <a:spcBef>
                <a:spcPct val="50000"/>
              </a:spcBef>
            </a:pPr>
            <a:r>
              <a:rPr lang="en-US" sz="2800" dirty="0"/>
              <a:t>Analyze potential resources </a:t>
            </a:r>
          </a:p>
          <a:p>
            <a:pPr lvl="1">
              <a:spcBef>
                <a:spcPct val="50000"/>
              </a:spcBef>
            </a:pPr>
            <a:r>
              <a:rPr lang="en-US" sz="2400" dirty="0"/>
              <a:t>Conservation (Demand-side) Resources</a:t>
            </a:r>
          </a:p>
          <a:p>
            <a:pPr lvl="1">
              <a:spcBef>
                <a:spcPct val="50000"/>
              </a:spcBef>
            </a:pPr>
            <a:r>
              <a:rPr lang="en-US" sz="2400" dirty="0"/>
              <a:t>Supply Side Alternatives</a:t>
            </a:r>
          </a:p>
          <a:p>
            <a:pPr>
              <a:spcBef>
                <a:spcPct val="50000"/>
              </a:spcBef>
            </a:pPr>
            <a:r>
              <a:rPr lang="en-US" sz="2800" dirty="0"/>
              <a:t>Analysis of  resource alternatives through the use of an optimization </a:t>
            </a:r>
            <a:r>
              <a:rPr lang="en-US" sz="2800" dirty="0" smtClean="0"/>
              <a:t>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Key </a:t>
            </a:r>
            <a:r>
              <a:rPr lang="en-US" dirty="0"/>
              <a:t>Findings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Demand Forecast </a:t>
            </a:r>
            <a:r>
              <a:rPr lang="en-US" dirty="0" smtClean="0"/>
              <a:t>Results: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r>
              <a:rPr lang="en-US" dirty="0" smtClean="0"/>
              <a:t>Customer </a:t>
            </a:r>
            <a:r>
              <a:rPr lang="en-US" dirty="0"/>
              <a:t>Growth:  </a:t>
            </a:r>
            <a:r>
              <a:rPr lang="en-US" dirty="0" smtClean="0"/>
              <a:t>1.62% </a:t>
            </a:r>
            <a:r>
              <a:rPr lang="en-US" dirty="0"/>
              <a:t>to </a:t>
            </a:r>
            <a:r>
              <a:rPr lang="en-US" dirty="0" smtClean="0"/>
              <a:t>2.35%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r>
              <a:rPr lang="en-US" dirty="0" smtClean="0"/>
              <a:t>Annual </a:t>
            </a:r>
            <a:r>
              <a:rPr lang="en-US" dirty="0"/>
              <a:t>Load Growth: </a:t>
            </a:r>
            <a:r>
              <a:rPr lang="en-US" dirty="0" smtClean="0"/>
              <a:t>1.31% to 1.89%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Peak </a:t>
            </a:r>
            <a:r>
              <a:rPr lang="en-US" dirty="0"/>
              <a:t>Load Growth:   </a:t>
            </a:r>
            <a:r>
              <a:rPr lang="en-US" dirty="0" smtClean="0"/>
              <a:t>1.63% </a:t>
            </a:r>
            <a:r>
              <a:rPr lang="en-US" dirty="0"/>
              <a:t>to </a:t>
            </a:r>
            <a:r>
              <a:rPr lang="en-US" dirty="0" smtClean="0"/>
              <a:t>2.41%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</a:t>
            </a:r>
            <a:r>
              <a:rPr lang="en-US" dirty="0"/>
              <a:t>Key Findings (cont.)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800" dirty="0" smtClean="0"/>
              <a:t>Long Term Natural Gas Supply Outlook positive compared to 2008 IRP</a:t>
            </a:r>
            <a:endParaRPr lang="en-US" sz="2800" dirty="0"/>
          </a:p>
          <a:p>
            <a:pPr lvl="1"/>
            <a:r>
              <a:rPr lang="en-US" sz="2400" dirty="0" smtClean="0"/>
              <a:t>Long Term price forecasts estimated between $5 to $6 compared to $8 to $10 forecasted in 2008.  </a:t>
            </a:r>
          </a:p>
          <a:p>
            <a:pPr lvl="1">
              <a:buNone/>
            </a:pPr>
            <a:endParaRPr lang="en-US" sz="2400" dirty="0" smtClean="0"/>
          </a:p>
          <a:p>
            <a:pPr lvl="1"/>
            <a:r>
              <a:rPr lang="en-US" sz="2400" dirty="0" smtClean="0"/>
              <a:t>Natural Gas Supplies estimated to be plentiful compared to diminishing supply outlook that was prevalent during 2008 planning cycle.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28600" y="533400"/>
          <a:ext cx="80772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381000"/>
          <a:ext cx="7781925" cy="5333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533400" y="304800"/>
          <a:ext cx="80772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</a:t>
            </a:r>
            <a:r>
              <a:rPr lang="en-US" dirty="0"/>
              <a:t>Key Findings (cont.)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Energy </a:t>
            </a:r>
            <a:r>
              <a:rPr lang="en-US" sz="2800" dirty="0"/>
              <a:t>Efficiency </a:t>
            </a:r>
            <a:r>
              <a:rPr lang="en-US" sz="2800" dirty="0" smtClean="0"/>
              <a:t>programs estimated cost effective at </a:t>
            </a:r>
            <a:r>
              <a:rPr lang="en-US" sz="2800" dirty="0" err="1" smtClean="0"/>
              <a:t>levelized</a:t>
            </a:r>
            <a:r>
              <a:rPr lang="en-US" sz="2800" dirty="0" smtClean="0"/>
              <a:t> cost of $.70 or less.</a:t>
            </a:r>
            <a:endParaRPr lang="en-US" sz="2800" dirty="0"/>
          </a:p>
          <a:p>
            <a:pPr lvl="1"/>
            <a:r>
              <a:rPr lang="en-US" sz="2400" dirty="0"/>
              <a:t>Price uncertainty analysis indicates </a:t>
            </a:r>
            <a:r>
              <a:rPr lang="en-US" sz="2400" dirty="0" err="1"/>
              <a:t>levelized</a:t>
            </a:r>
            <a:r>
              <a:rPr lang="en-US" sz="2400" dirty="0"/>
              <a:t> costs could range between $.</a:t>
            </a:r>
            <a:r>
              <a:rPr lang="en-US" sz="2400" dirty="0" smtClean="0"/>
              <a:t>64 to $.79 </a:t>
            </a:r>
            <a:r>
              <a:rPr lang="en-US" sz="2400" dirty="0"/>
              <a:t>per </a:t>
            </a:r>
            <a:r>
              <a:rPr lang="en-US" sz="2400" dirty="0" err="1"/>
              <a:t>therm</a:t>
            </a:r>
            <a:r>
              <a:rPr lang="en-US" sz="2400" dirty="0"/>
              <a:t> (w/o Carbon Adder</a:t>
            </a:r>
            <a:r>
              <a:rPr lang="en-US" sz="2400" dirty="0" smtClean="0"/>
              <a:t>)</a:t>
            </a:r>
          </a:p>
          <a:p>
            <a:pPr lvl="1">
              <a:buNone/>
            </a:pPr>
            <a:endParaRPr lang="en-US" sz="1200" dirty="0" smtClean="0"/>
          </a:p>
          <a:p>
            <a:pPr lvl="1"/>
            <a:r>
              <a:rPr lang="en-US" sz="2400" dirty="0" smtClean="0"/>
              <a:t>Includes “non-energy benefit” adders that range from 5% to 20% depending upon life of measures</a:t>
            </a:r>
          </a:p>
          <a:p>
            <a:pPr lvl="1"/>
            <a:endParaRPr lang="en-US" sz="1200" dirty="0"/>
          </a:p>
          <a:p>
            <a:pPr lvl="1"/>
            <a:r>
              <a:rPr lang="en-US" sz="2400" dirty="0"/>
              <a:t>Effects of Carbon Adder would further increase cost-effectiveness limits by additional </a:t>
            </a:r>
            <a:r>
              <a:rPr lang="en-US" sz="2400" dirty="0" smtClean="0"/>
              <a:t>$.08 </a:t>
            </a:r>
            <a:r>
              <a:rPr lang="en-US" sz="2400" dirty="0"/>
              <a:t>to </a:t>
            </a:r>
            <a:r>
              <a:rPr lang="en-US" sz="2400" dirty="0" smtClean="0"/>
              <a:t>$.16</a:t>
            </a:r>
          </a:p>
          <a:p>
            <a:pPr lvl="1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79B11FF01D2AB143A4232E17A8FD28F7" ma:contentTypeVersion="131" ma:contentTypeDescription="" ma:contentTypeScope="" ma:versionID="b0fe6636930b8b346d6e73611101c59c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Document</DocumentSetType>
    <IsConfidential xmlns="dc463f71-b30c-4ab2-9473-d307f9d35888">false</IsConfidential>
    <AgendaOrder xmlns="dc463f71-b30c-4ab2-9473-d307f9d35888">false</AgendaOrder>
    <CaseType xmlns="dc463f71-b30c-4ab2-9473-d307f9d35888">Plan</CaseType>
    <IndustryCode xmlns="dc463f71-b30c-4ab2-9473-d307f9d35888">150</IndustryCode>
    <CaseStatus xmlns="dc463f71-b30c-4ab2-9473-d307f9d35888">Closed</CaseStatus>
    <OpenedDate xmlns="dc463f71-b30c-4ab2-9473-d307f9d35888">2009-12-14T08:00:00+00:00</OpenedDate>
    <Date1 xmlns="dc463f71-b30c-4ab2-9473-d307f9d35888">2011-04-21T07:00:00+00:00</Date1>
    <IsDocumentOrder xmlns="dc463f71-b30c-4ab2-9473-d307f9d35888" xsi:nil="true"/>
    <IsHighlyConfidential xmlns="dc463f71-b30c-4ab2-9473-d307f9d35888">false</IsHighlyConfidential>
    <CaseCompanyNames xmlns="dc463f71-b30c-4ab2-9473-d307f9d35888">Cascade Natural Gas Corporation</CaseCompanyNames>
    <DocketNumber xmlns="dc463f71-b30c-4ab2-9473-d307f9d35888">091967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5532FACE-A8C6-48BC-9590-5173F44138D0}"/>
</file>

<file path=customXml/itemProps2.xml><?xml version="1.0" encoding="utf-8"?>
<ds:datastoreItem xmlns:ds="http://schemas.openxmlformats.org/officeDocument/2006/customXml" ds:itemID="{6BC02FEC-9E68-428D-BE18-03CB1EF06F3F}"/>
</file>

<file path=customXml/itemProps3.xml><?xml version="1.0" encoding="utf-8"?>
<ds:datastoreItem xmlns:ds="http://schemas.openxmlformats.org/officeDocument/2006/customXml" ds:itemID="{7DAA8E9B-A0D3-42E8-A4A2-611E3FD79462}"/>
</file>

<file path=customXml/itemProps4.xml><?xml version="1.0" encoding="utf-8"?>
<ds:datastoreItem xmlns:ds="http://schemas.openxmlformats.org/officeDocument/2006/customXml" ds:itemID="{F4BA7D46-350B-4E90-B5AE-6D4CC800A08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7616</TotalTime>
  <Words>605</Words>
  <Application>Microsoft Office PowerPoint</Application>
  <PresentationFormat>On-screen Show (4:3)</PresentationFormat>
  <Paragraphs>116</Paragraphs>
  <Slides>22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2010 Integrated Resource Plan</vt:lpstr>
      <vt:lpstr>Slide 2</vt:lpstr>
      <vt:lpstr>Planning Overview</vt:lpstr>
      <vt:lpstr>2010 Key Findings</vt:lpstr>
      <vt:lpstr>2010 Key Findings (cont.)</vt:lpstr>
      <vt:lpstr>Slide 6</vt:lpstr>
      <vt:lpstr>Slide 7</vt:lpstr>
      <vt:lpstr>Slide 8</vt:lpstr>
      <vt:lpstr>2010 Key Findings (cont.)</vt:lpstr>
      <vt:lpstr>2010 Key Findings (cont.)</vt:lpstr>
      <vt:lpstr>Slide 11</vt:lpstr>
      <vt:lpstr>2010 Key Findings (cont.)</vt:lpstr>
      <vt:lpstr>Slide 13</vt:lpstr>
      <vt:lpstr>Slide 14</vt:lpstr>
      <vt:lpstr>Slide 15</vt:lpstr>
      <vt:lpstr>Slide 16</vt:lpstr>
      <vt:lpstr>2-Yr Action Plan Highlights—Supply Side Resources</vt:lpstr>
      <vt:lpstr>2-Yr Action Plan Highlights—Supply Side Resources</vt:lpstr>
      <vt:lpstr>2-Yr Action Plan Highlights-Demand Side Resources</vt:lpstr>
      <vt:lpstr>2-Yr Action Plan Highlights-Demand Side Resources (cont.)</vt:lpstr>
      <vt:lpstr>Slide 21</vt:lpstr>
      <vt:lpstr>Questions/Answers</vt:lpstr>
    </vt:vector>
  </TitlesOfParts>
  <Company>Cascade Natural Gas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2002 Integrated Resource Plan</dc:title>
  <dc:creator>kbarnard</dc:creator>
  <cp:lastModifiedBy>User</cp:lastModifiedBy>
  <cp:revision>251</cp:revision>
  <cp:lastPrinted>2003-03-26T23:33:29Z</cp:lastPrinted>
  <dcterms:created xsi:type="dcterms:W3CDTF">2003-02-07T21:47:40Z</dcterms:created>
  <dcterms:modified xsi:type="dcterms:W3CDTF">2011-04-21T15:50:52Z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0x0101006E56B4D1795A2E4DB2F0B01679ED314A0079B11FF01D2AB143A4232E17A8FD28F7</vt:lpwstr>
  </property>
  <property fmtid="{D5CDD505-2E9C-101B-9397-08002B2CF9AE}" pid="3" name="_docset_NoMedatataSyncRequired">
    <vt:lpwstr>False</vt:lpwstr>
  </property>
</Properties>
</file>