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diagrams/colors2.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theme/theme1.xml" ContentType="application/vnd.openxmlformats-officedocument.theme+xml"/>
  <Override PartName="/ppt/diagrams/layout1.xml" ContentType="application/vnd.openxmlformats-officedocument.drawingml.diagram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layout3.xml" ContentType="application/vnd.openxmlformats-officedocument.drawingml.diagramLayout+xml"/>
  <Override PartName="/ppt/diagrams/drawing4.xml" ContentType="application/vnd.ms-office.drawingml.diagramDrawing+xml"/>
  <Override PartName="/ppt/diagrams/drawing2.xml" ContentType="application/vnd.ms-office.drawingml.diagramDrawing+xml"/>
  <Override PartName="/ppt/charts/chart2.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29"/>
  </p:notesMasterIdLst>
  <p:handoutMasterIdLst>
    <p:handoutMasterId r:id="rId30"/>
  </p:handoutMasterIdLst>
  <p:sldIdLst>
    <p:sldId id="364" r:id="rId2"/>
    <p:sldId id="407" r:id="rId3"/>
    <p:sldId id="408" r:id="rId4"/>
    <p:sldId id="409" r:id="rId5"/>
    <p:sldId id="396" r:id="rId6"/>
    <p:sldId id="415" r:id="rId7"/>
    <p:sldId id="432" r:id="rId8"/>
    <p:sldId id="400" r:id="rId9"/>
    <p:sldId id="405" r:id="rId10"/>
    <p:sldId id="416" r:id="rId11"/>
    <p:sldId id="421" r:id="rId12"/>
    <p:sldId id="402" r:id="rId13"/>
    <p:sldId id="403" r:id="rId14"/>
    <p:sldId id="382" r:id="rId15"/>
    <p:sldId id="434" r:id="rId16"/>
    <p:sldId id="423" r:id="rId17"/>
    <p:sldId id="422" r:id="rId18"/>
    <p:sldId id="428" r:id="rId19"/>
    <p:sldId id="430" r:id="rId20"/>
    <p:sldId id="429" r:id="rId21"/>
    <p:sldId id="431" r:id="rId22"/>
    <p:sldId id="381" r:id="rId23"/>
    <p:sldId id="417" r:id="rId24"/>
    <p:sldId id="418" r:id="rId25"/>
    <p:sldId id="419" r:id="rId26"/>
    <p:sldId id="420" r:id="rId27"/>
    <p:sldId id="379"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1426"/>
    <a:srgbClr val="33CCFF"/>
    <a:srgbClr val="9EFF01"/>
    <a:srgbClr val="00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7995" autoAdjust="0"/>
  </p:normalViewPr>
  <p:slideViewPr>
    <p:cSldViewPr>
      <p:cViewPr>
        <p:scale>
          <a:sx n="70" d="100"/>
          <a:sy n="70" d="100"/>
        </p:scale>
        <p:origin x="-396" y="-882"/>
      </p:cViewPr>
      <p:guideLst>
        <p:guide orient="horz" pos="2160"/>
        <p:guide pos="2880"/>
      </p:guideLst>
    </p:cSldViewPr>
  </p:slideViewPr>
  <p:outlineViewPr>
    <p:cViewPr>
      <p:scale>
        <a:sx n="33" d="100"/>
        <a:sy n="33" d="100"/>
      </p:scale>
      <p:origin x="0" y="5069"/>
    </p:cViewPr>
  </p:outlineViewPr>
  <p:notesTextViewPr>
    <p:cViewPr>
      <p:scale>
        <a:sx n="100" d="100"/>
        <a:sy n="100" d="100"/>
      </p:scale>
      <p:origin x="0" y="0"/>
    </p:cViewPr>
  </p:notesTextViewPr>
  <p:sorterViewPr>
    <p:cViewPr>
      <p:scale>
        <a:sx n="66" d="100"/>
        <a:sy n="66" d="100"/>
      </p:scale>
      <p:origin x="0" y="2220"/>
    </p:cViewPr>
  </p:sorterViewPr>
  <p:notesViewPr>
    <p:cSldViewPr>
      <p:cViewPr varScale="1">
        <p:scale>
          <a:sx n="81" d="100"/>
          <a:sy n="81" d="100"/>
        </p:scale>
        <p:origin x="-1506" y="-7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Installed</c:v>
                </c:pt>
              </c:strCache>
            </c:strRef>
          </c:tx>
          <c:spPr>
            <a:solidFill>
              <a:schemeClr val="tx1"/>
            </a:solidFill>
            <a:ln>
              <a:solidFill>
                <a:schemeClr val="tx1">
                  <a:lumMod val="50000"/>
                </a:schemeClr>
              </a:solidFill>
            </a:ln>
          </c:spPr>
          <c:dLbls>
            <c:dLbl>
              <c:idx val="0"/>
              <c:layout>
                <c:manualLayout>
                  <c:x val="-4.6948356807511738E-3"/>
                  <c:y val="5.7471264367817184E-3"/>
                </c:manualLayout>
              </c:layout>
              <c:spPr/>
              <c:txPr>
                <a:bodyPr/>
                <a:lstStyle/>
                <a:p>
                  <a:pPr>
                    <a:defRPr>
                      <a:ln>
                        <a:noFill/>
                      </a:ln>
                      <a:solidFill>
                        <a:schemeClr val="bg1"/>
                      </a:solidFill>
                    </a:defRPr>
                  </a:pPr>
                  <a:endParaRPr lang="en-US"/>
                </a:p>
              </c:txPr>
              <c:showVal val="1"/>
            </c:dLbl>
            <c:dLbl>
              <c:idx val="1"/>
              <c:spPr/>
              <c:txPr>
                <a:bodyPr/>
                <a:lstStyle/>
                <a:p>
                  <a:pPr>
                    <a:defRPr>
                      <a:ln>
                        <a:noFill/>
                      </a:ln>
                      <a:solidFill>
                        <a:schemeClr val="bg1"/>
                      </a:solidFill>
                    </a:defRPr>
                  </a:pPr>
                  <a:endParaRPr lang="en-US"/>
                </a:p>
              </c:txPr>
            </c:dLbl>
            <c:dLbl>
              <c:idx val="2"/>
              <c:spPr/>
              <c:txPr>
                <a:bodyPr/>
                <a:lstStyle/>
                <a:p>
                  <a:pPr>
                    <a:defRPr>
                      <a:ln>
                        <a:noFill/>
                      </a:ln>
                      <a:solidFill>
                        <a:schemeClr val="bg1"/>
                      </a:solidFill>
                    </a:defRPr>
                  </a:pPr>
                  <a:endParaRPr lang="en-US"/>
                </a:p>
              </c:txPr>
            </c:dLbl>
            <c:txPr>
              <a:bodyPr/>
              <a:lstStyle/>
              <a:p>
                <a:pPr>
                  <a:defRPr>
                    <a:ln>
                      <a:noFill/>
                    </a:ln>
                    <a:solidFill>
                      <a:schemeClr val="tx1"/>
                    </a:solidFill>
                  </a:defRPr>
                </a:pPr>
                <a:endParaRPr lang="en-US"/>
              </a:p>
            </c:txPr>
            <c:showVal val="1"/>
          </c:dLbls>
          <c:cat>
            <c:strRef>
              <c:f>Sheet1!$A$2:$A$4</c:f>
              <c:strCache>
                <c:ptCount val="3"/>
                <c:pt idx="0">
                  <c:v>Reconductor (miles)</c:v>
                </c:pt>
                <c:pt idx="1">
                  <c:v>Switches</c:v>
                </c:pt>
                <c:pt idx="2">
                  <c:v>Capacitors</c:v>
                </c:pt>
              </c:strCache>
            </c:strRef>
          </c:cat>
          <c:val>
            <c:numRef>
              <c:f>Sheet1!$B$2:$B$4</c:f>
              <c:numCache>
                <c:formatCode>General</c:formatCode>
                <c:ptCount val="3"/>
                <c:pt idx="0">
                  <c:v>27</c:v>
                </c:pt>
                <c:pt idx="1">
                  <c:v>212</c:v>
                </c:pt>
                <c:pt idx="2">
                  <c:v>106</c:v>
                </c:pt>
              </c:numCache>
            </c:numRef>
          </c:val>
        </c:ser>
        <c:ser>
          <c:idx val="1"/>
          <c:order val="1"/>
          <c:tx>
            <c:strRef>
              <c:f>Sheet1!$C$1</c:f>
              <c:strCache>
                <c:ptCount val="1"/>
                <c:pt idx="0">
                  <c:v>To Install</c:v>
                </c:pt>
              </c:strCache>
            </c:strRef>
          </c:tx>
          <c:dLbls>
            <c:dLbl>
              <c:idx val="0"/>
              <c:layout>
                <c:manualLayout>
                  <c:x val="-2.3474178403755908E-3"/>
                  <c:y val="-4.5977011494252873E-2"/>
                </c:manualLayout>
              </c:layout>
              <c:showVal val="1"/>
            </c:dLbl>
            <c:showVal val="1"/>
          </c:dLbls>
          <c:cat>
            <c:strRef>
              <c:f>Sheet1!$A$2:$A$4</c:f>
              <c:strCache>
                <c:ptCount val="3"/>
                <c:pt idx="0">
                  <c:v>Reconductor (miles)</c:v>
                </c:pt>
                <c:pt idx="1">
                  <c:v>Switches</c:v>
                </c:pt>
                <c:pt idx="2">
                  <c:v>Capacitors</c:v>
                </c:pt>
              </c:strCache>
            </c:strRef>
          </c:cat>
          <c:val>
            <c:numRef>
              <c:f>Sheet1!$C$2:$C$4</c:f>
              <c:numCache>
                <c:formatCode>General</c:formatCode>
                <c:ptCount val="3"/>
                <c:pt idx="0">
                  <c:v>2</c:v>
                </c:pt>
                <c:pt idx="1">
                  <c:v>45</c:v>
                </c:pt>
                <c:pt idx="2">
                  <c:v>15</c:v>
                </c:pt>
              </c:numCache>
            </c:numRef>
          </c:val>
        </c:ser>
        <c:overlap val="100"/>
        <c:axId val="55581312"/>
        <c:axId val="55583104"/>
      </c:barChart>
      <c:catAx>
        <c:axId val="55581312"/>
        <c:scaling>
          <c:orientation val="minMax"/>
        </c:scaling>
        <c:axPos val="b"/>
        <c:tickLblPos val="nextTo"/>
        <c:txPr>
          <a:bodyPr/>
          <a:lstStyle/>
          <a:p>
            <a:pPr>
              <a:defRPr sz="1400"/>
            </a:pPr>
            <a:endParaRPr lang="en-US"/>
          </a:p>
        </c:txPr>
        <c:crossAx val="55583104"/>
        <c:crosses val="autoZero"/>
        <c:auto val="1"/>
        <c:lblAlgn val="ctr"/>
        <c:lblOffset val="100"/>
      </c:catAx>
      <c:valAx>
        <c:axId val="55583104"/>
        <c:scaling>
          <c:orientation val="minMax"/>
        </c:scaling>
        <c:axPos val="l"/>
        <c:majorGridlines/>
        <c:numFmt formatCode="General" sourceLinked="1"/>
        <c:tickLblPos val="nextTo"/>
        <c:crossAx val="55581312"/>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7"/>
  <c:chart>
    <c:autoTitleDeleted val="1"/>
    <c:plotArea>
      <c:layout/>
      <c:pieChart>
        <c:varyColors val="1"/>
        <c:ser>
          <c:idx val="0"/>
          <c:order val="0"/>
          <c:tx>
            <c:strRef>
              <c:f>Sheet1!$B$1</c:f>
              <c:strCache>
                <c:ptCount val="1"/>
                <c:pt idx="0">
                  <c:v>Customer Experiment Hypothesis</c:v>
                </c:pt>
              </c:strCache>
            </c:strRef>
          </c:tx>
          <c:dPt>
            <c:idx val="1"/>
            <c:spPr>
              <a:solidFill>
                <a:srgbClr val="00B050"/>
              </a:solidFill>
            </c:spPr>
          </c:dPt>
          <c:dLbls>
            <c:dLbl>
              <c:idx val="0"/>
              <c:layout>
                <c:manualLayout>
                  <c:x val="-0.22747254653513141"/>
                  <c:y val="-8.3755563163300413E-3"/>
                </c:manualLayout>
              </c:layout>
              <c:showCatName val="1"/>
            </c:dLbl>
            <c:dLbl>
              <c:idx val="1"/>
              <c:layout>
                <c:manualLayout>
                  <c:x val="0.17562429696287971"/>
                  <c:y val="-0.17093095093882496"/>
                </c:manualLayout>
              </c:layout>
              <c:spPr/>
              <c:txPr>
                <a:bodyPr/>
                <a:lstStyle/>
                <a:p>
                  <a:pPr>
                    <a:defRPr sz="1400" b="1">
                      <a:solidFill>
                        <a:schemeClr val="bg1"/>
                      </a:solidFill>
                    </a:defRPr>
                  </a:pPr>
                  <a:endParaRPr lang="en-US"/>
                </a:p>
              </c:txPr>
              <c:showCatName val="1"/>
            </c:dLbl>
            <c:dLbl>
              <c:idx val="2"/>
              <c:layout>
                <c:manualLayout>
                  <c:x val="0.24394304160255842"/>
                  <c:y val="0.13177051238160437"/>
                </c:manualLayout>
              </c:layout>
              <c:spPr/>
              <c:txPr>
                <a:bodyPr/>
                <a:lstStyle/>
                <a:p>
                  <a:pPr>
                    <a:defRPr sz="1400" b="1">
                      <a:solidFill>
                        <a:schemeClr val="bg1"/>
                      </a:solidFill>
                    </a:defRPr>
                  </a:pPr>
                  <a:endParaRPr lang="en-US"/>
                </a:p>
              </c:txPr>
              <c:showCatName val="1"/>
            </c:dLbl>
            <c:txPr>
              <a:bodyPr/>
              <a:lstStyle/>
              <a:p>
                <a:pPr>
                  <a:defRPr sz="1600" b="1">
                    <a:solidFill>
                      <a:schemeClr val="bg1"/>
                    </a:solidFill>
                  </a:defRPr>
                </a:pPr>
                <a:endParaRPr lang="en-US"/>
              </a:p>
            </c:txPr>
            <c:showCatName val="1"/>
            <c:showLeaderLines val="1"/>
          </c:dLbls>
          <c:cat>
            <c:strRef>
              <c:f>Sheet1!$A$2:$A$4</c:f>
              <c:strCache>
                <c:ptCount val="3"/>
                <c:pt idx="0">
                  <c:v>Control Group</c:v>
                </c:pt>
                <c:pt idx="1">
                  <c:v>Treatment Group w/o My Account</c:v>
                </c:pt>
                <c:pt idx="2">
                  <c:v>Treatment Group w/My Account</c:v>
                </c:pt>
              </c:strCache>
            </c:strRef>
          </c:cat>
          <c:val>
            <c:numRef>
              <c:f>Sheet1!$B$2:$B$4</c:f>
              <c:numCache>
                <c:formatCode>General</c:formatCode>
                <c:ptCount val="3"/>
                <c:pt idx="0">
                  <c:v>6500</c:v>
                </c:pt>
                <c:pt idx="1">
                  <c:v>1950</c:v>
                </c:pt>
                <c:pt idx="2">
                  <c:v>4550</c:v>
                </c:pt>
              </c:numCache>
            </c:numRef>
          </c:val>
        </c:ser>
        <c:dLbls>
          <c:showCatName val="1"/>
        </c:dLbls>
        <c:firstSliceAng val="0"/>
      </c:pieChart>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ACE4B-DB54-4927-BD94-827A08C6A2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9CBBC93-534E-4961-AE9A-0C8E12A6B993}">
      <dgm:prSet phldrT="[Text]" custT="1"/>
      <dgm:spPr/>
      <dgm:t>
        <a:bodyPr/>
        <a:lstStyle/>
        <a:p>
          <a:r>
            <a:rPr lang="en-US" sz="1800" dirty="0" smtClean="0"/>
            <a:t>Substation Construction</a:t>
          </a:r>
          <a:endParaRPr lang="en-US" sz="1800" dirty="0"/>
        </a:p>
      </dgm:t>
    </dgm:pt>
    <dgm:pt modelId="{F9FB95B7-9D8B-4665-A1A0-5A76455D423E}" type="parTrans" cxnId="{DF671B17-C074-41F8-8F37-2C7AF5765E2F}">
      <dgm:prSet/>
      <dgm:spPr/>
      <dgm:t>
        <a:bodyPr/>
        <a:lstStyle/>
        <a:p>
          <a:endParaRPr lang="en-US"/>
        </a:p>
      </dgm:t>
    </dgm:pt>
    <dgm:pt modelId="{610F49C2-2CA4-4A94-864F-1009CCFFF236}" type="sibTrans" cxnId="{DF671B17-C074-41F8-8F37-2C7AF5765E2F}">
      <dgm:prSet/>
      <dgm:spPr/>
      <dgm:t>
        <a:bodyPr/>
        <a:lstStyle/>
        <a:p>
          <a:endParaRPr lang="en-US"/>
        </a:p>
      </dgm:t>
    </dgm:pt>
    <dgm:pt modelId="{512F6C03-7543-484B-8C66-A543012DADC9}">
      <dgm:prSet phldrT="[Text]" custT="1"/>
      <dgm:spPr/>
      <dgm:t>
        <a:bodyPr/>
        <a:lstStyle/>
        <a:p>
          <a:r>
            <a:rPr lang="en-US" sz="1400" dirty="0" smtClean="0"/>
            <a:t>9of 14 Substations Complete</a:t>
          </a:r>
          <a:endParaRPr lang="en-US" sz="1400" dirty="0"/>
        </a:p>
      </dgm:t>
    </dgm:pt>
    <dgm:pt modelId="{F4D9BD0B-E42F-41C4-B307-3BD66582F160}" type="parTrans" cxnId="{FAEFB593-B97B-4123-A738-D9A682A56751}">
      <dgm:prSet/>
      <dgm:spPr/>
      <dgm:t>
        <a:bodyPr/>
        <a:lstStyle/>
        <a:p>
          <a:endParaRPr lang="en-US"/>
        </a:p>
      </dgm:t>
    </dgm:pt>
    <dgm:pt modelId="{E85143D2-0EC5-45BC-A5FF-0E62A6CC93BC}" type="sibTrans" cxnId="{FAEFB593-B97B-4123-A738-D9A682A56751}">
      <dgm:prSet/>
      <dgm:spPr/>
      <dgm:t>
        <a:bodyPr/>
        <a:lstStyle/>
        <a:p>
          <a:endParaRPr lang="en-US"/>
        </a:p>
      </dgm:t>
    </dgm:pt>
    <dgm:pt modelId="{069042A2-0185-4B13-9FB2-28E20A5BD5FE}">
      <dgm:prSet phldrT="[Text]" custT="1"/>
      <dgm:spPr/>
      <dgm:t>
        <a:bodyPr/>
        <a:lstStyle/>
        <a:p>
          <a:r>
            <a:rPr lang="en-US" sz="1800" dirty="0" smtClean="0"/>
            <a:t>Distribution Construction</a:t>
          </a:r>
          <a:endParaRPr lang="en-US" sz="1800" dirty="0"/>
        </a:p>
      </dgm:t>
    </dgm:pt>
    <dgm:pt modelId="{33A84499-E1D0-46C7-9278-4C5C04A18BF0}" type="parTrans" cxnId="{4779E4E4-77DA-479C-B2D1-95D56C855DBB}">
      <dgm:prSet/>
      <dgm:spPr/>
      <dgm:t>
        <a:bodyPr/>
        <a:lstStyle/>
        <a:p>
          <a:endParaRPr lang="en-US"/>
        </a:p>
      </dgm:t>
    </dgm:pt>
    <dgm:pt modelId="{21E531BB-8666-42D8-A767-6CF6F499D2AB}" type="sibTrans" cxnId="{4779E4E4-77DA-479C-B2D1-95D56C855DBB}">
      <dgm:prSet/>
      <dgm:spPr/>
      <dgm:t>
        <a:bodyPr/>
        <a:lstStyle/>
        <a:p>
          <a:endParaRPr lang="en-US"/>
        </a:p>
      </dgm:t>
    </dgm:pt>
    <dgm:pt modelId="{834080F6-C0F9-4047-9FA1-DD82C5B43311}">
      <dgm:prSet phldrT="[Text]" custT="1"/>
      <dgm:spPr/>
      <dgm:t>
        <a:bodyPr/>
        <a:lstStyle/>
        <a:p>
          <a:r>
            <a:rPr lang="en-US" sz="1400" dirty="0" smtClean="0"/>
            <a:t>Smart Switches &amp; Capacitors being Installed</a:t>
          </a:r>
          <a:endParaRPr lang="en-US" sz="1400" dirty="0"/>
        </a:p>
      </dgm:t>
    </dgm:pt>
    <dgm:pt modelId="{0BA02052-CA38-4DBA-B9D5-CEB5F25CB5EF}" type="parTrans" cxnId="{6CFEE054-072D-4C6E-9D50-3AA3867D0937}">
      <dgm:prSet/>
      <dgm:spPr/>
      <dgm:t>
        <a:bodyPr/>
        <a:lstStyle/>
        <a:p>
          <a:endParaRPr lang="en-US"/>
        </a:p>
      </dgm:t>
    </dgm:pt>
    <dgm:pt modelId="{4DA41E8B-4DCD-4679-B713-C3ACDDD1AD07}" type="sibTrans" cxnId="{6CFEE054-072D-4C6E-9D50-3AA3867D0937}">
      <dgm:prSet/>
      <dgm:spPr/>
      <dgm:t>
        <a:bodyPr/>
        <a:lstStyle/>
        <a:p>
          <a:endParaRPr lang="en-US"/>
        </a:p>
      </dgm:t>
    </dgm:pt>
    <dgm:pt modelId="{512DD2B9-F7B6-474E-B076-5D6D9DCC050E}">
      <dgm:prSet phldrT="[Text]" custT="1"/>
      <dgm:spPr/>
      <dgm:t>
        <a:bodyPr/>
        <a:lstStyle/>
        <a:p>
          <a:r>
            <a:rPr lang="en-US" sz="1800" dirty="0" smtClean="0"/>
            <a:t>Reporting</a:t>
          </a:r>
          <a:endParaRPr lang="en-US" sz="1800" dirty="0"/>
        </a:p>
      </dgm:t>
    </dgm:pt>
    <dgm:pt modelId="{B5829EC0-950B-4E2B-A1E5-109548F84C90}" type="parTrans" cxnId="{93536B78-B4C5-44F9-98A9-ABAF594BFF0B}">
      <dgm:prSet/>
      <dgm:spPr/>
      <dgm:t>
        <a:bodyPr/>
        <a:lstStyle/>
        <a:p>
          <a:endParaRPr lang="en-US"/>
        </a:p>
      </dgm:t>
    </dgm:pt>
    <dgm:pt modelId="{F222818F-BBEC-4E43-AD7A-6C4EC2AB941D}" type="sibTrans" cxnId="{93536B78-B4C5-44F9-98A9-ABAF594BFF0B}">
      <dgm:prSet/>
      <dgm:spPr/>
      <dgm:t>
        <a:bodyPr/>
        <a:lstStyle/>
        <a:p>
          <a:endParaRPr lang="en-US"/>
        </a:p>
      </dgm:t>
    </dgm:pt>
    <dgm:pt modelId="{1EF322EF-79AA-4DEA-9F98-CD597C72A773}">
      <dgm:prSet phldrT="[Text]" custT="1"/>
      <dgm:spPr/>
      <dgm:t>
        <a:bodyPr/>
        <a:lstStyle/>
        <a:p>
          <a:r>
            <a:rPr lang="en-US" sz="1400" dirty="0" smtClean="0"/>
            <a:t>Project Performance</a:t>
          </a:r>
          <a:endParaRPr lang="en-US" sz="1400" dirty="0"/>
        </a:p>
      </dgm:t>
    </dgm:pt>
    <dgm:pt modelId="{3F23589A-F653-4B26-8108-C59FE529F6FE}" type="parTrans" cxnId="{969367FE-D353-43FC-853A-08A01E268527}">
      <dgm:prSet/>
      <dgm:spPr/>
      <dgm:t>
        <a:bodyPr/>
        <a:lstStyle/>
        <a:p>
          <a:endParaRPr lang="en-US"/>
        </a:p>
      </dgm:t>
    </dgm:pt>
    <dgm:pt modelId="{1DC7B09C-632E-45B8-95E7-22737D31606B}" type="sibTrans" cxnId="{969367FE-D353-43FC-853A-08A01E268527}">
      <dgm:prSet/>
      <dgm:spPr/>
      <dgm:t>
        <a:bodyPr/>
        <a:lstStyle/>
        <a:p>
          <a:endParaRPr lang="en-US"/>
        </a:p>
      </dgm:t>
    </dgm:pt>
    <dgm:pt modelId="{9F4CF36F-0F57-4981-905C-220F8F959B0B}">
      <dgm:prSet phldrT="[Text]" custT="1"/>
      <dgm:spPr/>
      <dgm:t>
        <a:bodyPr/>
        <a:lstStyle/>
        <a:p>
          <a:r>
            <a:rPr lang="en-US" sz="1400" dirty="0" smtClean="0"/>
            <a:t>Build Metrics</a:t>
          </a:r>
          <a:endParaRPr lang="en-US" sz="1400" dirty="0"/>
        </a:p>
      </dgm:t>
    </dgm:pt>
    <dgm:pt modelId="{D44EEA2F-13EE-4350-8425-3D6D83A316A0}" type="parTrans" cxnId="{EE3E009F-7C78-4300-A021-147F89C1761F}">
      <dgm:prSet/>
      <dgm:spPr/>
      <dgm:t>
        <a:bodyPr/>
        <a:lstStyle/>
        <a:p>
          <a:endParaRPr lang="en-US"/>
        </a:p>
      </dgm:t>
    </dgm:pt>
    <dgm:pt modelId="{4EA59544-BCA3-4FD3-8F6F-28F6442CB518}" type="sibTrans" cxnId="{EE3E009F-7C78-4300-A021-147F89C1761F}">
      <dgm:prSet/>
      <dgm:spPr/>
      <dgm:t>
        <a:bodyPr/>
        <a:lstStyle/>
        <a:p>
          <a:endParaRPr lang="en-US"/>
        </a:p>
      </dgm:t>
    </dgm:pt>
    <dgm:pt modelId="{C9672F67-9097-48A8-BB20-7F9A7F1DF8B5}">
      <dgm:prSet phldrT="[Text]" custT="1"/>
      <dgm:spPr/>
      <dgm:t>
        <a:bodyPr/>
        <a:lstStyle/>
        <a:p>
          <a:r>
            <a:rPr lang="en-US" sz="1400" dirty="0" smtClean="0"/>
            <a:t>Impact Metrics</a:t>
          </a:r>
          <a:endParaRPr lang="en-US" sz="1400" dirty="0"/>
        </a:p>
      </dgm:t>
    </dgm:pt>
    <dgm:pt modelId="{2E4FD662-F5F6-470C-843F-66F19BB9279F}" type="parTrans" cxnId="{07EF64C7-BBEA-45D6-860A-C9B2A0D524AC}">
      <dgm:prSet/>
      <dgm:spPr/>
      <dgm:t>
        <a:bodyPr/>
        <a:lstStyle/>
        <a:p>
          <a:endParaRPr lang="en-US"/>
        </a:p>
      </dgm:t>
    </dgm:pt>
    <dgm:pt modelId="{BF599056-6502-46D2-A0EB-BEB47D65B533}" type="sibTrans" cxnId="{07EF64C7-BBEA-45D6-860A-C9B2A0D524AC}">
      <dgm:prSet/>
      <dgm:spPr/>
      <dgm:t>
        <a:bodyPr/>
        <a:lstStyle/>
        <a:p>
          <a:endParaRPr lang="en-US"/>
        </a:p>
      </dgm:t>
    </dgm:pt>
    <dgm:pt modelId="{373CCC97-80C1-4FA8-8CCB-0D6D59F110BC}">
      <dgm:prSet phldrT="[Text]" custT="1"/>
      <dgm:spPr/>
      <dgm:t>
        <a:bodyPr/>
        <a:lstStyle/>
        <a:p>
          <a:r>
            <a:rPr lang="en-US" sz="1400" dirty="0" smtClean="0"/>
            <a:t>6 Stations 100% Complete with Overhead Construction</a:t>
          </a:r>
          <a:endParaRPr lang="en-US" sz="1400" dirty="0"/>
        </a:p>
      </dgm:t>
    </dgm:pt>
    <dgm:pt modelId="{4FE6B2ED-DDB9-49AD-AE17-12D17B8BBB13}" type="parTrans" cxnId="{FCF4CA42-2E33-4701-B9B3-6CCA13891E91}">
      <dgm:prSet/>
      <dgm:spPr/>
      <dgm:t>
        <a:bodyPr/>
        <a:lstStyle/>
        <a:p>
          <a:endParaRPr lang="en-US"/>
        </a:p>
      </dgm:t>
    </dgm:pt>
    <dgm:pt modelId="{AB775797-26CC-450C-8077-C4EA847E3175}" type="sibTrans" cxnId="{FCF4CA42-2E33-4701-B9B3-6CCA13891E91}">
      <dgm:prSet/>
      <dgm:spPr/>
      <dgm:t>
        <a:bodyPr/>
        <a:lstStyle/>
        <a:p>
          <a:endParaRPr lang="en-US"/>
        </a:p>
      </dgm:t>
    </dgm:pt>
    <dgm:pt modelId="{3ED409F8-2643-428E-8FE1-8F4E5594E81A}" type="pres">
      <dgm:prSet presAssocID="{E5BACE4B-DB54-4927-BD94-827A08C6A219}" presName="linear" presStyleCnt="0">
        <dgm:presLayoutVars>
          <dgm:dir/>
          <dgm:animLvl val="lvl"/>
          <dgm:resizeHandles val="exact"/>
        </dgm:presLayoutVars>
      </dgm:prSet>
      <dgm:spPr/>
      <dgm:t>
        <a:bodyPr/>
        <a:lstStyle/>
        <a:p>
          <a:endParaRPr lang="en-US"/>
        </a:p>
      </dgm:t>
    </dgm:pt>
    <dgm:pt modelId="{E62DB0BF-37F1-4B22-BD2B-41EAC7E02DBB}" type="pres">
      <dgm:prSet presAssocID="{69CBBC93-534E-4961-AE9A-0C8E12A6B993}" presName="parentLin" presStyleCnt="0"/>
      <dgm:spPr/>
    </dgm:pt>
    <dgm:pt modelId="{E34EC3B4-2C37-4B7C-8928-415CC387211C}" type="pres">
      <dgm:prSet presAssocID="{69CBBC93-534E-4961-AE9A-0C8E12A6B993}" presName="parentLeftMargin" presStyleLbl="node1" presStyleIdx="0" presStyleCnt="3"/>
      <dgm:spPr/>
      <dgm:t>
        <a:bodyPr/>
        <a:lstStyle/>
        <a:p>
          <a:endParaRPr lang="en-US"/>
        </a:p>
      </dgm:t>
    </dgm:pt>
    <dgm:pt modelId="{2361B76F-3D66-4681-AA27-81FC4F7E19E8}" type="pres">
      <dgm:prSet presAssocID="{69CBBC93-534E-4961-AE9A-0C8E12A6B993}" presName="parentText" presStyleLbl="node1" presStyleIdx="0" presStyleCnt="3">
        <dgm:presLayoutVars>
          <dgm:chMax val="0"/>
          <dgm:bulletEnabled val="1"/>
        </dgm:presLayoutVars>
      </dgm:prSet>
      <dgm:spPr/>
      <dgm:t>
        <a:bodyPr/>
        <a:lstStyle/>
        <a:p>
          <a:endParaRPr lang="en-US"/>
        </a:p>
      </dgm:t>
    </dgm:pt>
    <dgm:pt modelId="{7C1E84AC-D6D6-4FC3-86E3-C91CBC63EEB5}" type="pres">
      <dgm:prSet presAssocID="{69CBBC93-534E-4961-AE9A-0C8E12A6B993}" presName="negativeSpace" presStyleCnt="0"/>
      <dgm:spPr/>
    </dgm:pt>
    <dgm:pt modelId="{BA20A3F1-45CC-4FFF-AFDA-2AAA7C5EA759}" type="pres">
      <dgm:prSet presAssocID="{69CBBC93-534E-4961-AE9A-0C8E12A6B993}" presName="childText" presStyleLbl="conFgAcc1" presStyleIdx="0" presStyleCnt="3">
        <dgm:presLayoutVars>
          <dgm:bulletEnabled val="1"/>
        </dgm:presLayoutVars>
      </dgm:prSet>
      <dgm:spPr/>
      <dgm:t>
        <a:bodyPr/>
        <a:lstStyle/>
        <a:p>
          <a:endParaRPr lang="en-US"/>
        </a:p>
      </dgm:t>
    </dgm:pt>
    <dgm:pt modelId="{848B306F-8479-4901-A7F8-B23E2269225F}" type="pres">
      <dgm:prSet presAssocID="{610F49C2-2CA4-4A94-864F-1009CCFFF236}" presName="spaceBetweenRectangles" presStyleCnt="0"/>
      <dgm:spPr/>
    </dgm:pt>
    <dgm:pt modelId="{1236C563-3DE0-4FB3-B2C6-BB71392EDCDB}" type="pres">
      <dgm:prSet presAssocID="{069042A2-0185-4B13-9FB2-28E20A5BD5FE}" presName="parentLin" presStyleCnt="0"/>
      <dgm:spPr/>
    </dgm:pt>
    <dgm:pt modelId="{FAE6EFF7-F899-443D-A9B3-ECBCBF864C04}" type="pres">
      <dgm:prSet presAssocID="{069042A2-0185-4B13-9FB2-28E20A5BD5FE}" presName="parentLeftMargin" presStyleLbl="node1" presStyleIdx="0" presStyleCnt="3"/>
      <dgm:spPr/>
      <dgm:t>
        <a:bodyPr/>
        <a:lstStyle/>
        <a:p>
          <a:endParaRPr lang="en-US"/>
        </a:p>
      </dgm:t>
    </dgm:pt>
    <dgm:pt modelId="{FC23E58B-9B67-4D2A-9EB5-30F347FE4AB0}" type="pres">
      <dgm:prSet presAssocID="{069042A2-0185-4B13-9FB2-28E20A5BD5FE}" presName="parentText" presStyleLbl="node1" presStyleIdx="1" presStyleCnt="3">
        <dgm:presLayoutVars>
          <dgm:chMax val="0"/>
          <dgm:bulletEnabled val="1"/>
        </dgm:presLayoutVars>
      </dgm:prSet>
      <dgm:spPr/>
      <dgm:t>
        <a:bodyPr/>
        <a:lstStyle/>
        <a:p>
          <a:endParaRPr lang="en-US"/>
        </a:p>
      </dgm:t>
    </dgm:pt>
    <dgm:pt modelId="{CF3254AC-F066-44D9-B35E-85282E46CA83}" type="pres">
      <dgm:prSet presAssocID="{069042A2-0185-4B13-9FB2-28E20A5BD5FE}" presName="negativeSpace" presStyleCnt="0"/>
      <dgm:spPr/>
    </dgm:pt>
    <dgm:pt modelId="{70AA7F8D-0E84-4689-949F-A2D10B4AB4C6}" type="pres">
      <dgm:prSet presAssocID="{069042A2-0185-4B13-9FB2-28E20A5BD5FE}" presName="childText" presStyleLbl="conFgAcc1" presStyleIdx="1" presStyleCnt="3">
        <dgm:presLayoutVars>
          <dgm:bulletEnabled val="1"/>
        </dgm:presLayoutVars>
      </dgm:prSet>
      <dgm:spPr/>
      <dgm:t>
        <a:bodyPr/>
        <a:lstStyle/>
        <a:p>
          <a:endParaRPr lang="en-US"/>
        </a:p>
      </dgm:t>
    </dgm:pt>
    <dgm:pt modelId="{2E92C75C-B9E0-42DC-A870-3CB0CB5B901E}" type="pres">
      <dgm:prSet presAssocID="{21E531BB-8666-42D8-A767-6CF6F499D2AB}" presName="spaceBetweenRectangles" presStyleCnt="0"/>
      <dgm:spPr/>
    </dgm:pt>
    <dgm:pt modelId="{6365B933-5809-4DAC-9E84-73A207C3025B}" type="pres">
      <dgm:prSet presAssocID="{512DD2B9-F7B6-474E-B076-5D6D9DCC050E}" presName="parentLin" presStyleCnt="0"/>
      <dgm:spPr/>
    </dgm:pt>
    <dgm:pt modelId="{DEEC78EE-1568-410B-A8E9-B04C61788AEF}" type="pres">
      <dgm:prSet presAssocID="{512DD2B9-F7B6-474E-B076-5D6D9DCC050E}" presName="parentLeftMargin" presStyleLbl="node1" presStyleIdx="1" presStyleCnt="3"/>
      <dgm:spPr/>
      <dgm:t>
        <a:bodyPr/>
        <a:lstStyle/>
        <a:p>
          <a:endParaRPr lang="en-US"/>
        </a:p>
      </dgm:t>
    </dgm:pt>
    <dgm:pt modelId="{3F2C813F-C03A-4EAD-B2E8-A8FEDF758254}" type="pres">
      <dgm:prSet presAssocID="{512DD2B9-F7B6-474E-B076-5D6D9DCC050E}" presName="parentText" presStyleLbl="node1" presStyleIdx="2" presStyleCnt="3">
        <dgm:presLayoutVars>
          <dgm:chMax val="0"/>
          <dgm:bulletEnabled val="1"/>
        </dgm:presLayoutVars>
      </dgm:prSet>
      <dgm:spPr/>
      <dgm:t>
        <a:bodyPr/>
        <a:lstStyle/>
        <a:p>
          <a:endParaRPr lang="en-US"/>
        </a:p>
      </dgm:t>
    </dgm:pt>
    <dgm:pt modelId="{DC2252D5-42B9-49D7-8020-C5BD4C7D5E89}" type="pres">
      <dgm:prSet presAssocID="{512DD2B9-F7B6-474E-B076-5D6D9DCC050E}" presName="negativeSpace" presStyleCnt="0"/>
      <dgm:spPr/>
    </dgm:pt>
    <dgm:pt modelId="{4E2B814C-9B31-4CCC-BDF0-015F8679D204}" type="pres">
      <dgm:prSet presAssocID="{512DD2B9-F7B6-474E-B076-5D6D9DCC050E}" presName="childText" presStyleLbl="conFgAcc1" presStyleIdx="2" presStyleCnt="3">
        <dgm:presLayoutVars>
          <dgm:bulletEnabled val="1"/>
        </dgm:presLayoutVars>
      </dgm:prSet>
      <dgm:spPr/>
      <dgm:t>
        <a:bodyPr/>
        <a:lstStyle/>
        <a:p>
          <a:endParaRPr lang="en-US"/>
        </a:p>
      </dgm:t>
    </dgm:pt>
  </dgm:ptLst>
  <dgm:cxnLst>
    <dgm:cxn modelId="{4779E4E4-77DA-479C-B2D1-95D56C855DBB}" srcId="{E5BACE4B-DB54-4927-BD94-827A08C6A219}" destId="{069042A2-0185-4B13-9FB2-28E20A5BD5FE}" srcOrd="1" destOrd="0" parTransId="{33A84499-E1D0-46C7-9278-4C5C04A18BF0}" sibTransId="{21E531BB-8666-42D8-A767-6CF6F499D2AB}"/>
    <dgm:cxn modelId="{ED3FFDD7-F363-4414-A27A-3D10F5D2C3E9}" type="presOf" srcId="{373CCC97-80C1-4FA8-8CCB-0D6D59F110BC}" destId="{70AA7F8D-0E84-4689-949F-A2D10B4AB4C6}" srcOrd="0" destOrd="0" presId="urn:microsoft.com/office/officeart/2005/8/layout/list1"/>
    <dgm:cxn modelId="{6E799851-8A88-4790-B847-1E204ED65B6B}" type="presOf" srcId="{834080F6-C0F9-4047-9FA1-DD82C5B43311}" destId="{70AA7F8D-0E84-4689-949F-A2D10B4AB4C6}" srcOrd="0" destOrd="1" presId="urn:microsoft.com/office/officeart/2005/8/layout/list1"/>
    <dgm:cxn modelId="{ACC7B2AD-34D5-4827-8CCC-A5261014DB78}" type="presOf" srcId="{69CBBC93-534E-4961-AE9A-0C8E12A6B993}" destId="{2361B76F-3D66-4681-AA27-81FC4F7E19E8}" srcOrd="1" destOrd="0" presId="urn:microsoft.com/office/officeart/2005/8/layout/list1"/>
    <dgm:cxn modelId="{7D2854B2-5487-4F77-9E37-554D067C845A}" type="presOf" srcId="{512F6C03-7543-484B-8C66-A543012DADC9}" destId="{BA20A3F1-45CC-4FFF-AFDA-2AAA7C5EA759}" srcOrd="0" destOrd="0" presId="urn:microsoft.com/office/officeart/2005/8/layout/list1"/>
    <dgm:cxn modelId="{B7A2B25C-1560-485A-A676-28A130AA9B79}" type="presOf" srcId="{512DD2B9-F7B6-474E-B076-5D6D9DCC050E}" destId="{DEEC78EE-1568-410B-A8E9-B04C61788AEF}" srcOrd="0" destOrd="0" presId="urn:microsoft.com/office/officeart/2005/8/layout/list1"/>
    <dgm:cxn modelId="{FAEFB593-B97B-4123-A738-D9A682A56751}" srcId="{69CBBC93-534E-4961-AE9A-0C8E12A6B993}" destId="{512F6C03-7543-484B-8C66-A543012DADC9}" srcOrd="0" destOrd="0" parTransId="{F4D9BD0B-E42F-41C4-B307-3BD66582F160}" sibTransId="{E85143D2-0EC5-45BC-A5FF-0E62A6CC93BC}"/>
    <dgm:cxn modelId="{B0E8FB8F-8B5B-4C47-A517-4F67C29304CE}" type="presOf" srcId="{512DD2B9-F7B6-474E-B076-5D6D9DCC050E}" destId="{3F2C813F-C03A-4EAD-B2E8-A8FEDF758254}" srcOrd="1" destOrd="0" presId="urn:microsoft.com/office/officeart/2005/8/layout/list1"/>
    <dgm:cxn modelId="{F45E1850-6503-4448-8C44-03A423280736}" type="presOf" srcId="{E5BACE4B-DB54-4927-BD94-827A08C6A219}" destId="{3ED409F8-2643-428E-8FE1-8F4E5594E81A}" srcOrd="0" destOrd="0" presId="urn:microsoft.com/office/officeart/2005/8/layout/list1"/>
    <dgm:cxn modelId="{6CFEE054-072D-4C6E-9D50-3AA3867D0937}" srcId="{069042A2-0185-4B13-9FB2-28E20A5BD5FE}" destId="{834080F6-C0F9-4047-9FA1-DD82C5B43311}" srcOrd="1" destOrd="0" parTransId="{0BA02052-CA38-4DBA-B9D5-CEB5F25CB5EF}" sibTransId="{4DA41E8B-4DCD-4679-B713-C3ACDDD1AD07}"/>
    <dgm:cxn modelId="{FCF4CA42-2E33-4701-B9B3-6CCA13891E91}" srcId="{069042A2-0185-4B13-9FB2-28E20A5BD5FE}" destId="{373CCC97-80C1-4FA8-8CCB-0D6D59F110BC}" srcOrd="0" destOrd="0" parTransId="{4FE6B2ED-DDB9-49AD-AE17-12D17B8BBB13}" sibTransId="{AB775797-26CC-450C-8077-C4EA847E3175}"/>
    <dgm:cxn modelId="{D695C681-CF43-4A1A-B6C6-B9EDCF19C137}" type="presOf" srcId="{069042A2-0185-4B13-9FB2-28E20A5BD5FE}" destId="{FAE6EFF7-F899-443D-A9B3-ECBCBF864C04}" srcOrd="0" destOrd="0" presId="urn:microsoft.com/office/officeart/2005/8/layout/list1"/>
    <dgm:cxn modelId="{969367FE-D353-43FC-853A-08A01E268527}" srcId="{512DD2B9-F7B6-474E-B076-5D6D9DCC050E}" destId="{1EF322EF-79AA-4DEA-9F98-CD597C72A773}" srcOrd="0" destOrd="0" parTransId="{3F23589A-F653-4B26-8108-C59FE529F6FE}" sibTransId="{1DC7B09C-632E-45B8-95E7-22737D31606B}"/>
    <dgm:cxn modelId="{DF671B17-C074-41F8-8F37-2C7AF5765E2F}" srcId="{E5BACE4B-DB54-4927-BD94-827A08C6A219}" destId="{69CBBC93-534E-4961-AE9A-0C8E12A6B993}" srcOrd="0" destOrd="0" parTransId="{F9FB95B7-9D8B-4665-A1A0-5A76455D423E}" sibTransId="{610F49C2-2CA4-4A94-864F-1009CCFFF236}"/>
    <dgm:cxn modelId="{1A0871AC-96B2-4C54-82FC-EF3983BDE4ED}" type="presOf" srcId="{1EF322EF-79AA-4DEA-9F98-CD597C72A773}" destId="{4E2B814C-9B31-4CCC-BDF0-015F8679D204}" srcOrd="0" destOrd="0" presId="urn:microsoft.com/office/officeart/2005/8/layout/list1"/>
    <dgm:cxn modelId="{BE65B7E0-4D18-4ED9-8EE5-C6DB7AD77BCD}" type="presOf" srcId="{069042A2-0185-4B13-9FB2-28E20A5BD5FE}" destId="{FC23E58B-9B67-4D2A-9EB5-30F347FE4AB0}" srcOrd="1" destOrd="0" presId="urn:microsoft.com/office/officeart/2005/8/layout/list1"/>
    <dgm:cxn modelId="{2552B9AA-384D-457A-9906-F55AFBA78E96}" type="presOf" srcId="{C9672F67-9097-48A8-BB20-7F9A7F1DF8B5}" destId="{4E2B814C-9B31-4CCC-BDF0-015F8679D204}" srcOrd="0" destOrd="2" presId="urn:microsoft.com/office/officeart/2005/8/layout/list1"/>
    <dgm:cxn modelId="{A69BF226-A959-4CE2-9181-832D0A186485}" type="presOf" srcId="{9F4CF36F-0F57-4981-905C-220F8F959B0B}" destId="{4E2B814C-9B31-4CCC-BDF0-015F8679D204}" srcOrd="0" destOrd="1" presId="urn:microsoft.com/office/officeart/2005/8/layout/list1"/>
    <dgm:cxn modelId="{AB01573A-D231-439D-9A47-CA78798AD1A1}" type="presOf" srcId="{69CBBC93-534E-4961-AE9A-0C8E12A6B993}" destId="{E34EC3B4-2C37-4B7C-8928-415CC387211C}" srcOrd="0" destOrd="0" presId="urn:microsoft.com/office/officeart/2005/8/layout/list1"/>
    <dgm:cxn modelId="{93536B78-B4C5-44F9-98A9-ABAF594BFF0B}" srcId="{E5BACE4B-DB54-4927-BD94-827A08C6A219}" destId="{512DD2B9-F7B6-474E-B076-5D6D9DCC050E}" srcOrd="2" destOrd="0" parTransId="{B5829EC0-950B-4E2B-A1E5-109548F84C90}" sibTransId="{F222818F-BBEC-4E43-AD7A-6C4EC2AB941D}"/>
    <dgm:cxn modelId="{07EF64C7-BBEA-45D6-860A-C9B2A0D524AC}" srcId="{512DD2B9-F7B6-474E-B076-5D6D9DCC050E}" destId="{C9672F67-9097-48A8-BB20-7F9A7F1DF8B5}" srcOrd="2" destOrd="0" parTransId="{2E4FD662-F5F6-470C-843F-66F19BB9279F}" sibTransId="{BF599056-6502-46D2-A0EB-BEB47D65B533}"/>
    <dgm:cxn modelId="{EE3E009F-7C78-4300-A021-147F89C1761F}" srcId="{512DD2B9-F7B6-474E-B076-5D6D9DCC050E}" destId="{9F4CF36F-0F57-4981-905C-220F8F959B0B}" srcOrd="1" destOrd="0" parTransId="{D44EEA2F-13EE-4350-8425-3D6D83A316A0}" sibTransId="{4EA59544-BCA3-4FD3-8F6F-28F6442CB518}"/>
    <dgm:cxn modelId="{54A5C787-4E51-41B6-8A80-813F24DCD1FB}" type="presParOf" srcId="{3ED409F8-2643-428E-8FE1-8F4E5594E81A}" destId="{E62DB0BF-37F1-4B22-BD2B-41EAC7E02DBB}" srcOrd="0" destOrd="0" presId="urn:microsoft.com/office/officeart/2005/8/layout/list1"/>
    <dgm:cxn modelId="{1CD976E9-CDA3-42B5-8502-64782FCBD52A}" type="presParOf" srcId="{E62DB0BF-37F1-4B22-BD2B-41EAC7E02DBB}" destId="{E34EC3B4-2C37-4B7C-8928-415CC387211C}" srcOrd="0" destOrd="0" presId="urn:microsoft.com/office/officeart/2005/8/layout/list1"/>
    <dgm:cxn modelId="{181EB547-D6EC-407B-BD35-3F382A486454}" type="presParOf" srcId="{E62DB0BF-37F1-4B22-BD2B-41EAC7E02DBB}" destId="{2361B76F-3D66-4681-AA27-81FC4F7E19E8}" srcOrd="1" destOrd="0" presId="urn:microsoft.com/office/officeart/2005/8/layout/list1"/>
    <dgm:cxn modelId="{15B34C28-25C1-4D01-B3C5-495A126A8B54}" type="presParOf" srcId="{3ED409F8-2643-428E-8FE1-8F4E5594E81A}" destId="{7C1E84AC-D6D6-4FC3-86E3-C91CBC63EEB5}" srcOrd="1" destOrd="0" presId="urn:microsoft.com/office/officeart/2005/8/layout/list1"/>
    <dgm:cxn modelId="{21406CE0-3C8D-4BB8-981D-77FDA3763BDD}" type="presParOf" srcId="{3ED409F8-2643-428E-8FE1-8F4E5594E81A}" destId="{BA20A3F1-45CC-4FFF-AFDA-2AAA7C5EA759}" srcOrd="2" destOrd="0" presId="urn:microsoft.com/office/officeart/2005/8/layout/list1"/>
    <dgm:cxn modelId="{C4C23260-369E-4FDE-ABBB-1D3E58285D91}" type="presParOf" srcId="{3ED409F8-2643-428E-8FE1-8F4E5594E81A}" destId="{848B306F-8479-4901-A7F8-B23E2269225F}" srcOrd="3" destOrd="0" presId="urn:microsoft.com/office/officeart/2005/8/layout/list1"/>
    <dgm:cxn modelId="{78C0BCA4-267E-4AA5-B5E3-65944B4A03B8}" type="presParOf" srcId="{3ED409F8-2643-428E-8FE1-8F4E5594E81A}" destId="{1236C563-3DE0-4FB3-B2C6-BB71392EDCDB}" srcOrd="4" destOrd="0" presId="urn:microsoft.com/office/officeart/2005/8/layout/list1"/>
    <dgm:cxn modelId="{DEA7FFBE-2213-4483-879D-809E8D854543}" type="presParOf" srcId="{1236C563-3DE0-4FB3-B2C6-BB71392EDCDB}" destId="{FAE6EFF7-F899-443D-A9B3-ECBCBF864C04}" srcOrd="0" destOrd="0" presId="urn:microsoft.com/office/officeart/2005/8/layout/list1"/>
    <dgm:cxn modelId="{0EC889FD-2A02-4F0A-8655-9A49FF41516B}" type="presParOf" srcId="{1236C563-3DE0-4FB3-B2C6-BB71392EDCDB}" destId="{FC23E58B-9B67-4D2A-9EB5-30F347FE4AB0}" srcOrd="1" destOrd="0" presId="urn:microsoft.com/office/officeart/2005/8/layout/list1"/>
    <dgm:cxn modelId="{E2A6BB99-8109-4004-94A3-1350E816FAC2}" type="presParOf" srcId="{3ED409F8-2643-428E-8FE1-8F4E5594E81A}" destId="{CF3254AC-F066-44D9-B35E-85282E46CA83}" srcOrd="5" destOrd="0" presId="urn:microsoft.com/office/officeart/2005/8/layout/list1"/>
    <dgm:cxn modelId="{07A14965-37D3-46AC-8549-388BC0D2C020}" type="presParOf" srcId="{3ED409F8-2643-428E-8FE1-8F4E5594E81A}" destId="{70AA7F8D-0E84-4689-949F-A2D10B4AB4C6}" srcOrd="6" destOrd="0" presId="urn:microsoft.com/office/officeart/2005/8/layout/list1"/>
    <dgm:cxn modelId="{D1F5872A-B02C-4E28-8634-38F9448B76D1}" type="presParOf" srcId="{3ED409F8-2643-428E-8FE1-8F4E5594E81A}" destId="{2E92C75C-B9E0-42DC-A870-3CB0CB5B901E}" srcOrd="7" destOrd="0" presId="urn:microsoft.com/office/officeart/2005/8/layout/list1"/>
    <dgm:cxn modelId="{75A4B155-362E-410F-BDB1-37C19D924297}" type="presParOf" srcId="{3ED409F8-2643-428E-8FE1-8F4E5594E81A}" destId="{6365B933-5809-4DAC-9E84-73A207C3025B}" srcOrd="8" destOrd="0" presId="urn:microsoft.com/office/officeart/2005/8/layout/list1"/>
    <dgm:cxn modelId="{96EBCADE-7F88-46F0-BBBB-574B6A3447B6}" type="presParOf" srcId="{6365B933-5809-4DAC-9E84-73A207C3025B}" destId="{DEEC78EE-1568-410B-A8E9-B04C61788AEF}" srcOrd="0" destOrd="0" presId="urn:microsoft.com/office/officeart/2005/8/layout/list1"/>
    <dgm:cxn modelId="{1C233F2E-35BE-4176-BADF-77FF972CB118}" type="presParOf" srcId="{6365B933-5809-4DAC-9E84-73A207C3025B}" destId="{3F2C813F-C03A-4EAD-B2E8-A8FEDF758254}" srcOrd="1" destOrd="0" presId="urn:microsoft.com/office/officeart/2005/8/layout/list1"/>
    <dgm:cxn modelId="{9D7420CC-9022-4AFF-AFBE-6B2F99AE1CD7}" type="presParOf" srcId="{3ED409F8-2643-428E-8FE1-8F4E5594E81A}" destId="{DC2252D5-42B9-49D7-8020-C5BD4C7D5E89}" srcOrd="9" destOrd="0" presId="urn:microsoft.com/office/officeart/2005/8/layout/list1"/>
    <dgm:cxn modelId="{D7F12E61-BA8A-47B0-ABB8-B4A243D83DCE}" type="presParOf" srcId="{3ED409F8-2643-428E-8FE1-8F4E5594E81A}" destId="{4E2B814C-9B31-4CCC-BDF0-015F8679D204}"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ACE4B-DB54-4927-BD94-827A08C6A2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28F5EA5-E485-4FBE-B992-43D7F152048A}">
      <dgm:prSet phldrT="[Text]" custT="1"/>
      <dgm:spPr/>
      <dgm:t>
        <a:bodyPr/>
        <a:lstStyle/>
        <a:p>
          <a:r>
            <a:rPr lang="en-US" sz="1800" dirty="0" smtClean="0"/>
            <a:t>Communications</a:t>
          </a:r>
          <a:endParaRPr lang="en-US" sz="1800" dirty="0"/>
        </a:p>
      </dgm:t>
    </dgm:pt>
    <dgm:pt modelId="{076B728F-F6C2-404E-87BC-FA38A0134581}" type="parTrans" cxnId="{FECF4AC0-4223-4A96-A371-532F7C79E07D}">
      <dgm:prSet/>
      <dgm:spPr/>
      <dgm:t>
        <a:bodyPr/>
        <a:lstStyle/>
        <a:p>
          <a:endParaRPr lang="en-US"/>
        </a:p>
      </dgm:t>
    </dgm:pt>
    <dgm:pt modelId="{569D8D80-7490-4F17-9CF4-9A1473523A77}" type="sibTrans" cxnId="{FECF4AC0-4223-4A96-A371-532F7C79E07D}">
      <dgm:prSet/>
      <dgm:spPr/>
      <dgm:t>
        <a:bodyPr/>
        <a:lstStyle/>
        <a:p>
          <a:endParaRPr lang="en-US"/>
        </a:p>
      </dgm:t>
    </dgm:pt>
    <dgm:pt modelId="{CD59E828-D4DB-4A77-8A19-66468494A5F2}">
      <dgm:prSet phldrT="[Text]"/>
      <dgm:spPr/>
      <dgm:t>
        <a:bodyPr/>
        <a:lstStyle/>
        <a:p>
          <a:r>
            <a:rPr lang="en-US" dirty="0" smtClean="0"/>
            <a:t>Radio Network Complete</a:t>
          </a:r>
          <a:endParaRPr lang="en-US" dirty="0"/>
        </a:p>
      </dgm:t>
    </dgm:pt>
    <dgm:pt modelId="{D4315604-DC2E-429B-9209-121F4BE19168}" type="parTrans" cxnId="{F2C45E75-FB8D-4781-8490-7A51F5C99FE2}">
      <dgm:prSet/>
      <dgm:spPr/>
      <dgm:t>
        <a:bodyPr/>
        <a:lstStyle/>
        <a:p>
          <a:endParaRPr lang="en-US"/>
        </a:p>
      </dgm:t>
    </dgm:pt>
    <dgm:pt modelId="{A09244C0-C4B1-4D68-AB74-E0D5B36883A9}" type="sibTrans" cxnId="{F2C45E75-FB8D-4781-8490-7A51F5C99FE2}">
      <dgm:prSet/>
      <dgm:spPr/>
      <dgm:t>
        <a:bodyPr/>
        <a:lstStyle/>
        <a:p>
          <a:endParaRPr lang="en-US"/>
        </a:p>
      </dgm:t>
    </dgm:pt>
    <dgm:pt modelId="{9DDFD06B-2678-47DD-8170-51B967D7100F}">
      <dgm:prSet phldrT="[Text]"/>
      <dgm:spPr/>
      <dgm:t>
        <a:bodyPr/>
        <a:lstStyle/>
        <a:p>
          <a:r>
            <a:rPr lang="en-US" dirty="0" smtClean="0"/>
            <a:t>Port of Whitman Fiber Construction underway</a:t>
          </a:r>
          <a:endParaRPr lang="en-US" dirty="0"/>
        </a:p>
      </dgm:t>
    </dgm:pt>
    <dgm:pt modelId="{021017A5-1A4B-47BF-BC59-53337688E0F7}" type="parTrans" cxnId="{18168176-0EF1-41C5-BD50-BD2FD4F6D4E6}">
      <dgm:prSet/>
      <dgm:spPr/>
      <dgm:t>
        <a:bodyPr/>
        <a:lstStyle/>
        <a:p>
          <a:endParaRPr lang="en-US"/>
        </a:p>
      </dgm:t>
    </dgm:pt>
    <dgm:pt modelId="{E22B351E-D461-467F-ACC7-32D3DE19C368}" type="sibTrans" cxnId="{18168176-0EF1-41C5-BD50-BD2FD4F6D4E6}">
      <dgm:prSet/>
      <dgm:spPr/>
      <dgm:t>
        <a:bodyPr/>
        <a:lstStyle/>
        <a:p>
          <a:endParaRPr lang="en-US"/>
        </a:p>
      </dgm:t>
    </dgm:pt>
    <dgm:pt modelId="{1EAB67B7-A971-46EB-AAA9-CB68512C9393}">
      <dgm:prSet phldrT="[Text]" custT="1"/>
      <dgm:spPr/>
      <dgm:t>
        <a:bodyPr/>
        <a:lstStyle/>
        <a:p>
          <a:r>
            <a:rPr lang="en-US" sz="1800" dirty="0" smtClean="0"/>
            <a:t>Distribution Management System</a:t>
          </a:r>
          <a:endParaRPr lang="en-US" sz="1800" dirty="0"/>
        </a:p>
      </dgm:t>
    </dgm:pt>
    <dgm:pt modelId="{16543B6A-72BB-4407-95AC-C7C3E616CEE6}" type="parTrans" cxnId="{DC1173DE-4633-4CB7-9AF3-E0475624B275}">
      <dgm:prSet/>
      <dgm:spPr/>
      <dgm:t>
        <a:bodyPr/>
        <a:lstStyle/>
        <a:p>
          <a:endParaRPr lang="en-US"/>
        </a:p>
      </dgm:t>
    </dgm:pt>
    <dgm:pt modelId="{68A9C9FC-D793-4E24-8EE1-EDEF6EE91C9C}" type="sibTrans" cxnId="{DC1173DE-4633-4CB7-9AF3-E0475624B275}">
      <dgm:prSet/>
      <dgm:spPr/>
      <dgm:t>
        <a:bodyPr/>
        <a:lstStyle/>
        <a:p>
          <a:endParaRPr lang="en-US"/>
        </a:p>
      </dgm:t>
    </dgm:pt>
    <dgm:pt modelId="{51F0BD29-5718-4E04-9FCB-E934726148F0}">
      <dgm:prSet phldrT="[Text]"/>
      <dgm:spPr/>
      <dgm:t>
        <a:bodyPr/>
        <a:lstStyle/>
        <a:p>
          <a:r>
            <a:rPr lang="en-US" dirty="0" smtClean="0"/>
            <a:t>Integration into Outage Management Tool</a:t>
          </a:r>
          <a:endParaRPr lang="en-US" dirty="0"/>
        </a:p>
      </dgm:t>
    </dgm:pt>
    <dgm:pt modelId="{9E1D458B-327A-41C4-BC8B-740654A1A63E}" type="parTrans" cxnId="{8B48C64F-BB2B-45A7-964A-FD070CC4C8C0}">
      <dgm:prSet/>
      <dgm:spPr/>
      <dgm:t>
        <a:bodyPr/>
        <a:lstStyle/>
        <a:p>
          <a:endParaRPr lang="en-US"/>
        </a:p>
      </dgm:t>
    </dgm:pt>
    <dgm:pt modelId="{7692B9DE-04BC-4813-9DC6-9F566D6DD9B2}" type="sibTrans" cxnId="{8B48C64F-BB2B-45A7-964A-FD070CC4C8C0}">
      <dgm:prSet/>
      <dgm:spPr/>
      <dgm:t>
        <a:bodyPr/>
        <a:lstStyle/>
        <a:p>
          <a:endParaRPr lang="en-US"/>
        </a:p>
      </dgm:t>
    </dgm:pt>
    <dgm:pt modelId="{69CBBC93-534E-4961-AE9A-0C8E12A6B993}">
      <dgm:prSet phldrT="[Text]" custT="1"/>
      <dgm:spPr/>
      <dgm:t>
        <a:bodyPr/>
        <a:lstStyle/>
        <a:p>
          <a:r>
            <a:rPr lang="en-US" sz="1800" dirty="0" smtClean="0"/>
            <a:t>Substation Construction</a:t>
          </a:r>
          <a:endParaRPr lang="en-US" sz="1800" dirty="0"/>
        </a:p>
      </dgm:t>
    </dgm:pt>
    <dgm:pt modelId="{F9FB95B7-9D8B-4665-A1A0-5A76455D423E}" type="parTrans" cxnId="{DF671B17-C074-41F8-8F37-2C7AF5765E2F}">
      <dgm:prSet/>
      <dgm:spPr/>
      <dgm:t>
        <a:bodyPr/>
        <a:lstStyle/>
        <a:p>
          <a:endParaRPr lang="en-US"/>
        </a:p>
      </dgm:t>
    </dgm:pt>
    <dgm:pt modelId="{610F49C2-2CA4-4A94-864F-1009CCFFF236}" type="sibTrans" cxnId="{DF671B17-C074-41F8-8F37-2C7AF5765E2F}">
      <dgm:prSet/>
      <dgm:spPr/>
      <dgm:t>
        <a:bodyPr/>
        <a:lstStyle/>
        <a:p>
          <a:endParaRPr lang="en-US"/>
        </a:p>
      </dgm:t>
    </dgm:pt>
    <dgm:pt modelId="{834080F6-C0F9-4047-9FA1-DD82C5B43311}">
      <dgm:prSet phldrT="[Text]" custT="1"/>
      <dgm:spPr/>
      <dgm:t>
        <a:bodyPr/>
        <a:lstStyle/>
        <a:p>
          <a:r>
            <a:rPr lang="en-US" sz="1400" dirty="0" smtClean="0"/>
            <a:t>Smart Switches &amp; Capacitors installed</a:t>
          </a:r>
          <a:endParaRPr lang="en-US" sz="1400" dirty="0"/>
        </a:p>
      </dgm:t>
    </dgm:pt>
    <dgm:pt modelId="{0BA02052-CA38-4DBA-B9D5-CEB5F25CB5EF}" type="parTrans" cxnId="{6CFEE054-072D-4C6E-9D50-3AA3867D0937}">
      <dgm:prSet/>
      <dgm:spPr/>
      <dgm:t>
        <a:bodyPr/>
        <a:lstStyle/>
        <a:p>
          <a:endParaRPr lang="en-US"/>
        </a:p>
      </dgm:t>
    </dgm:pt>
    <dgm:pt modelId="{4DA41E8B-4DCD-4679-B713-C3ACDDD1AD07}" type="sibTrans" cxnId="{6CFEE054-072D-4C6E-9D50-3AA3867D0937}">
      <dgm:prSet/>
      <dgm:spPr/>
      <dgm:t>
        <a:bodyPr/>
        <a:lstStyle/>
        <a:p>
          <a:endParaRPr lang="en-US"/>
        </a:p>
      </dgm:t>
    </dgm:pt>
    <dgm:pt modelId="{E62CA700-4C07-4EB8-8DC4-6DA453A6A839}">
      <dgm:prSet phldrT="[Text]" custT="1"/>
      <dgm:spPr/>
      <dgm:t>
        <a:bodyPr/>
        <a:lstStyle/>
        <a:p>
          <a:r>
            <a:rPr lang="en-US" sz="1400" dirty="0" smtClean="0"/>
            <a:t>Smart Transformer Prototypes being tested</a:t>
          </a:r>
          <a:endParaRPr lang="en-US" sz="1400" dirty="0"/>
        </a:p>
      </dgm:t>
    </dgm:pt>
    <dgm:pt modelId="{454026FA-0D06-4D62-8F53-63BF7AB00494}" type="parTrans" cxnId="{1B7570D4-20D4-43B8-9285-9FE871C030B4}">
      <dgm:prSet/>
      <dgm:spPr/>
      <dgm:t>
        <a:bodyPr/>
        <a:lstStyle/>
        <a:p>
          <a:endParaRPr lang="en-US"/>
        </a:p>
      </dgm:t>
    </dgm:pt>
    <dgm:pt modelId="{0206642B-43C0-42B9-A9A3-6C8E42044FCA}" type="sibTrans" cxnId="{1B7570D4-20D4-43B8-9285-9FE871C030B4}">
      <dgm:prSet/>
      <dgm:spPr/>
      <dgm:t>
        <a:bodyPr/>
        <a:lstStyle/>
        <a:p>
          <a:endParaRPr lang="en-US"/>
        </a:p>
      </dgm:t>
    </dgm:pt>
    <dgm:pt modelId="{42FD2E17-B99B-4637-BAE4-DC8DB7151C8A}">
      <dgm:prSet phldrT="[Text]" custT="1"/>
      <dgm:spPr/>
      <dgm:t>
        <a:bodyPr/>
        <a:lstStyle/>
        <a:p>
          <a:r>
            <a:rPr lang="en-US" sz="1400" dirty="0" smtClean="0"/>
            <a:t>1.6Mile Reconductor Complete</a:t>
          </a:r>
          <a:endParaRPr lang="en-US" sz="1400" dirty="0"/>
        </a:p>
      </dgm:t>
    </dgm:pt>
    <dgm:pt modelId="{826662F8-D1C0-4593-B4E0-4C47A7FEFD7C}" type="parTrans" cxnId="{11CEE5DE-D81D-4E6A-99E4-5B89A62163F0}">
      <dgm:prSet/>
      <dgm:spPr/>
      <dgm:t>
        <a:bodyPr/>
        <a:lstStyle/>
        <a:p>
          <a:endParaRPr lang="en-US"/>
        </a:p>
      </dgm:t>
    </dgm:pt>
    <dgm:pt modelId="{DA216757-4882-460A-BC2B-7DA0C881B22F}" type="sibTrans" cxnId="{11CEE5DE-D81D-4E6A-99E4-5B89A62163F0}">
      <dgm:prSet/>
      <dgm:spPr/>
      <dgm:t>
        <a:bodyPr/>
        <a:lstStyle/>
        <a:p>
          <a:endParaRPr lang="en-US"/>
        </a:p>
      </dgm:t>
    </dgm:pt>
    <dgm:pt modelId="{8FC574FA-4BD8-4C8F-9E06-3F3E92E17294}">
      <dgm:prSet phldrT="[Text]" custT="1"/>
      <dgm:spPr/>
      <dgm:t>
        <a:bodyPr/>
        <a:lstStyle/>
        <a:p>
          <a:r>
            <a:rPr lang="en-US" sz="1400" dirty="0" smtClean="0"/>
            <a:t>Advanced Metering System</a:t>
          </a:r>
          <a:endParaRPr lang="en-US" sz="1400" dirty="0"/>
        </a:p>
      </dgm:t>
    </dgm:pt>
    <dgm:pt modelId="{FD481F7B-894F-45FE-8FFB-E87064EAEA2E}" type="parTrans" cxnId="{ECFC028E-77F8-486A-9B2A-43B760B57D76}">
      <dgm:prSet/>
      <dgm:spPr/>
      <dgm:t>
        <a:bodyPr/>
        <a:lstStyle/>
        <a:p>
          <a:endParaRPr lang="en-US"/>
        </a:p>
      </dgm:t>
    </dgm:pt>
    <dgm:pt modelId="{D95E156D-EEF4-473D-9E12-C945B31F0DF7}" type="sibTrans" cxnId="{ECFC028E-77F8-486A-9B2A-43B760B57D76}">
      <dgm:prSet/>
      <dgm:spPr/>
      <dgm:t>
        <a:bodyPr/>
        <a:lstStyle/>
        <a:p>
          <a:endParaRPr lang="en-US"/>
        </a:p>
      </dgm:t>
    </dgm:pt>
    <dgm:pt modelId="{E8A1D743-2191-4AB3-93AC-1045639DD4AC}">
      <dgm:prSet phldrT="[Text]" custT="1"/>
      <dgm:spPr/>
      <dgm:t>
        <a:bodyPr/>
        <a:lstStyle/>
        <a:p>
          <a:r>
            <a:rPr lang="en-US" sz="1400" dirty="0" smtClean="0"/>
            <a:t>Meter Installation 100% Complete</a:t>
          </a:r>
          <a:endParaRPr lang="en-US" sz="1400" dirty="0"/>
        </a:p>
      </dgm:t>
    </dgm:pt>
    <dgm:pt modelId="{DAF3C86E-16E7-4F73-AE2E-A594B3C83F8A}" type="parTrans" cxnId="{4B94A679-C955-469C-9DD9-20072F9F107E}">
      <dgm:prSet/>
      <dgm:spPr/>
    </dgm:pt>
    <dgm:pt modelId="{4677C043-4A5B-4E4D-8EFA-ABBC6C04FDAC}" type="sibTrans" cxnId="{4B94A679-C955-469C-9DD9-20072F9F107E}">
      <dgm:prSet/>
      <dgm:spPr/>
    </dgm:pt>
    <dgm:pt modelId="{069042A2-0185-4B13-9FB2-28E20A5BD5FE}">
      <dgm:prSet phldrT="[Text]" custT="1"/>
      <dgm:spPr/>
      <dgm:t>
        <a:bodyPr/>
        <a:lstStyle/>
        <a:p>
          <a:r>
            <a:rPr lang="en-US" sz="1800" dirty="0" smtClean="0"/>
            <a:t>Distribution Construction</a:t>
          </a:r>
          <a:endParaRPr lang="en-US" sz="1800" dirty="0"/>
        </a:p>
      </dgm:t>
    </dgm:pt>
    <dgm:pt modelId="{21E531BB-8666-42D8-A767-6CF6F499D2AB}" type="sibTrans" cxnId="{4779E4E4-77DA-479C-B2D1-95D56C855DBB}">
      <dgm:prSet/>
      <dgm:spPr/>
      <dgm:t>
        <a:bodyPr/>
        <a:lstStyle/>
        <a:p>
          <a:endParaRPr lang="en-US"/>
        </a:p>
      </dgm:t>
    </dgm:pt>
    <dgm:pt modelId="{33A84499-E1D0-46C7-9278-4C5C04A18BF0}" type="parTrans" cxnId="{4779E4E4-77DA-479C-B2D1-95D56C855DBB}">
      <dgm:prSet/>
      <dgm:spPr/>
      <dgm:t>
        <a:bodyPr/>
        <a:lstStyle/>
        <a:p>
          <a:endParaRPr lang="en-US"/>
        </a:p>
      </dgm:t>
    </dgm:pt>
    <dgm:pt modelId="{512F6C03-7543-484B-8C66-A543012DADC9}">
      <dgm:prSet phldrT="[Text]"/>
      <dgm:spPr/>
      <dgm:t>
        <a:bodyPr/>
        <a:lstStyle/>
        <a:p>
          <a:r>
            <a:rPr lang="en-US" dirty="0" smtClean="0"/>
            <a:t>Turner Substation construction on schedule</a:t>
          </a:r>
          <a:endParaRPr lang="en-US" dirty="0"/>
        </a:p>
      </dgm:t>
    </dgm:pt>
    <dgm:pt modelId="{E85143D2-0EC5-45BC-A5FF-0E62A6CC93BC}" type="sibTrans" cxnId="{FAEFB593-B97B-4123-A738-D9A682A56751}">
      <dgm:prSet/>
      <dgm:spPr/>
      <dgm:t>
        <a:bodyPr/>
        <a:lstStyle/>
        <a:p>
          <a:endParaRPr lang="en-US"/>
        </a:p>
      </dgm:t>
    </dgm:pt>
    <dgm:pt modelId="{F4D9BD0B-E42F-41C4-B307-3BD66582F160}" type="parTrans" cxnId="{FAEFB593-B97B-4123-A738-D9A682A56751}">
      <dgm:prSet/>
      <dgm:spPr/>
      <dgm:t>
        <a:bodyPr/>
        <a:lstStyle/>
        <a:p>
          <a:endParaRPr lang="en-US"/>
        </a:p>
      </dgm:t>
    </dgm:pt>
    <dgm:pt modelId="{3ED409F8-2643-428E-8FE1-8F4E5594E81A}" type="pres">
      <dgm:prSet presAssocID="{E5BACE4B-DB54-4927-BD94-827A08C6A219}" presName="linear" presStyleCnt="0">
        <dgm:presLayoutVars>
          <dgm:dir/>
          <dgm:animLvl val="lvl"/>
          <dgm:resizeHandles val="exact"/>
        </dgm:presLayoutVars>
      </dgm:prSet>
      <dgm:spPr/>
      <dgm:t>
        <a:bodyPr/>
        <a:lstStyle/>
        <a:p>
          <a:endParaRPr lang="en-US"/>
        </a:p>
      </dgm:t>
    </dgm:pt>
    <dgm:pt modelId="{E4A42E22-0FF5-42F5-8CAF-2671DC65F7CA}" type="pres">
      <dgm:prSet presAssocID="{728F5EA5-E485-4FBE-B992-43D7F152048A}" presName="parentLin" presStyleCnt="0"/>
      <dgm:spPr/>
    </dgm:pt>
    <dgm:pt modelId="{3643C5ED-EB5A-40D1-9C3D-0AC9BE307DFE}" type="pres">
      <dgm:prSet presAssocID="{728F5EA5-E485-4FBE-B992-43D7F152048A}" presName="parentLeftMargin" presStyleLbl="node1" presStyleIdx="0" presStyleCnt="5"/>
      <dgm:spPr/>
      <dgm:t>
        <a:bodyPr/>
        <a:lstStyle/>
        <a:p>
          <a:endParaRPr lang="en-US"/>
        </a:p>
      </dgm:t>
    </dgm:pt>
    <dgm:pt modelId="{1E9AA002-C297-4337-B5B1-D3320429A543}" type="pres">
      <dgm:prSet presAssocID="{728F5EA5-E485-4FBE-B992-43D7F152048A}" presName="parentText" presStyleLbl="node1" presStyleIdx="0" presStyleCnt="5">
        <dgm:presLayoutVars>
          <dgm:chMax val="0"/>
          <dgm:bulletEnabled val="1"/>
        </dgm:presLayoutVars>
      </dgm:prSet>
      <dgm:spPr/>
      <dgm:t>
        <a:bodyPr/>
        <a:lstStyle/>
        <a:p>
          <a:endParaRPr lang="en-US"/>
        </a:p>
      </dgm:t>
    </dgm:pt>
    <dgm:pt modelId="{7469019E-9200-4DCE-AF9A-11B59689A626}" type="pres">
      <dgm:prSet presAssocID="{728F5EA5-E485-4FBE-B992-43D7F152048A}" presName="negativeSpace" presStyleCnt="0"/>
      <dgm:spPr/>
    </dgm:pt>
    <dgm:pt modelId="{476522DE-E616-4425-A320-6AF183DD4243}" type="pres">
      <dgm:prSet presAssocID="{728F5EA5-E485-4FBE-B992-43D7F152048A}" presName="childText" presStyleLbl="conFgAcc1" presStyleIdx="0" presStyleCnt="5">
        <dgm:presLayoutVars>
          <dgm:bulletEnabled val="1"/>
        </dgm:presLayoutVars>
      </dgm:prSet>
      <dgm:spPr/>
      <dgm:t>
        <a:bodyPr/>
        <a:lstStyle/>
        <a:p>
          <a:endParaRPr lang="en-US"/>
        </a:p>
      </dgm:t>
    </dgm:pt>
    <dgm:pt modelId="{8ACBAAB4-1388-4BA9-9936-380908D37137}" type="pres">
      <dgm:prSet presAssocID="{569D8D80-7490-4F17-9CF4-9A1473523A77}" presName="spaceBetweenRectangles" presStyleCnt="0"/>
      <dgm:spPr/>
    </dgm:pt>
    <dgm:pt modelId="{FEDEEF18-6D8E-4030-ADBC-FAD5B9FF2376}" type="pres">
      <dgm:prSet presAssocID="{1EAB67B7-A971-46EB-AAA9-CB68512C9393}" presName="parentLin" presStyleCnt="0"/>
      <dgm:spPr/>
    </dgm:pt>
    <dgm:pt modelId="{9969A747-C9F7-4A18-BA4E-1F63C72E469A}" type="pres">
      <dgm:prSet presAssocID="{1EAB67B7-A971-46EB-AAA9-CB68512C9393}" presName="parentLeftMargin" presStyleLbl="node1" presStyleIdx="0" presStyleCnt="5"/>
      <dgm:spPr/>
      <dgm:t>
        <a:bodyPr/>
        <a:lstStyle/>
        <a:p>
          <a:endParaRPr lang="en-US"/>
        </a:p>
      </dgm:t>
    </dgm:pt>
    <dgm:pt modelId="{01AF8CCD-BE55-4D07-830C-45B84EB50642}" type="pres">
      <dgm:prSet presAssocID="{1EAB67B7-A971-46EB-AAA9-CB68512C9393}" presName="parentText" presStyleLbl="node1" presStyleIdx="1" presStyleCnt="5">
        <dgm:presLayoutVars>
          <dgm:chMax val="0"/>
          <dgm:bulletEnabled val="1"/>
        </dgm:presLayoutVars>
      </dgm:prSet>
      <dgm:spPr/>
      <dgm:t>
        <a:bodyPr/>
        <a:lstStyle/>
        <a:p>
          <a:endParaRPr lang="en-US"/>
        </a:p>
      </dgm:t>
    </dgm:pt>
    <dgm:pt modelId="{6F2BDC17-BEE3-46BC-AEE4-AF4DE54FA11C}" type="pres">
      <dgm:prSet presAssocID="{1EAB67B7-A971-46EB-AAA9-CB68512C9393}" presName="negativeSpace" presStyleCnt="0"/>
      <dgm:spPr/>
    </dgm:pt>
    <dgm:pt modelId="{7EB2FF26-62A0-49BB-B17C-0E1E11AD0876}" type="pres">
      <dgm:prSet presAssocID="{1EAB67B7-A971-46EB-AAA9-CB68512C9393}" presName="childText" presStyleLbl="conFgAcc1" presStyleIdx="1" presStyleCnt="5">
        <dgm:presLayoutVars>
          <dgm:bulletEnabled val="1"/>
        </dgm:presLayoutVars>
      </dgm:prSet>
      <dgm:spPr/>
      <dgm:t>
        <a:bodyPr/>
        <a:lstStyle/>
        <a:p>
          <a:endParaRPr lang="en-US"/>
        </a:p>
      </dgm:t>
    </dgm:pt>
    <dgm:pt modelId="{799E3CE7-43A8-4B1B-B683-87A0C8B8E884}" type="pres">
      <dgm:prSet presAssocID="{68A9C9FC-D793-4E24-8EE1-EDEF6EE91C9C}" presName="spaceBetweenRectangles" presStyleCnt="0"/>
      <dgm:spPr/>
    </dgm:pt>
    <dgm:pt modelId="{E62DB0BF-37F1-4B22-BD2B-41EAC7E02DBB}" type="pres">
      <dgm:prSet presAssocID="{69CBBC93-534E-4961-AE9A-0C8E12A6B993}" presName="parentLin" presStyleCnt="0"/>
      <dgm:spPr/>
    </dgm:pt>
    <dgm:pt modelId="{E34EC3B4-2C37-4B7C-8928-415CC387211C}" type="pres">
      <dgm:prSet presAssocID="{69CBBC93-534E-4961-AE9A-0C8E12A6B993}" presName="parentLeftMargin" presStyleLbl="node1" presStyleIdx="1" presStyleCnt="5"/>
      <dgm:spPr/>
      <dgm:t>
        <a:bodyPr/>
        <a:lstStyle/>
        <a:p>
          <a:endParaRPr lang="en-US"/>
        </a:p>
      </dgm:t>
    </dgm:pt>
    <dgm:pt modelId="{2361B76F-3D66-4681-AA27-81FC4F7E19E8}" type="pres">
      <dgm:prSet presAssocID="{69CBBC93-534E-4961-AE9A-0C8E12A6B993}" presName="parentText" presStyleLbl="node1" presStyleIdx="2" presStyleCnt="5">
        <dgm:presLayoutVars>
          <dgm:chMax val="0"/>
          <dgm:bulletEnabled val="1"/>
        </dgm:presLayoutVars>
      </dgm:prSet>
      <dgm:spPr/>
      <dgm:t>
        <a:bodyPr/>
        <a:lstStyle/>
        <a:p>
          <a:endParaRPr lang="en-US"/>
        </a:p>
      </dgm:t>
    </dgm:pt>
    <dgm:pt modelId="{7C1E84AC-D6D6-4FC3-86E3-C91CBC63EEB5}" type="pres">
      <dgm:prSet presAssocID="{69CBBC93-534E-4961-AE9A-0C8E12A6B993}" presName="negativeSpace" presStyleCnt="0"/>
      <dgm:spPr/>
    </dgm:pt>
    <dgm:pt modelId="{BA20A3F1-45CC-4FFF-AFDA-2AAA7C5EA759}" type="pres">
      <dgm:prSet presAssocID="{69CBBC93-534E-4961-AE9A-0C8E12A6B993}" presName="childText" presStyleLbl="conFgAcc1" presStyleIdx="2" presStyleCnt="5">
        <dgm:presLayoutVars>
          <dgm:bulletEnabled val="1"/>
        </dgm:presLayoutVars>
      </dgm:prSet>
      <dgm:spPr/>
      <dgm:t>
        <a:bodyPr/>
        <a:lstStyle/>
        <a:p>
          <a:endParaRPr lang="en-US"/>
        </a:p>
      </dgm:t>
    </dgm:pt>
    <dgm:pt modelId="{848B306F-8479-4901-A7F8-B23E2269225F}" type="pres">
      <dgm:prSet presAssocID="{610F49C2-2CA4-4A94-864F-1009CCFFF236}" presName="spaceBetweenRectangles" presStyleCnt="0"/>
      <dgm:spPr/>
    </dgm:pt>
    <dgm:pt modelId="{1236C563-3DE0-4FB3-B2C6-BB71392EDCDB}" type="pres">
      <dgm:prSet presAssocID="{069042A2-0185-4B13-9FB2-28E20A5BD5FE}" presName="parentLin" presStyleCnt="0"/>
      <dgm:spPr/>
    </dgm:pt>
    <dgm:pt modelId="{FAE6EFF7-F899-443D-A9B3-ECBCBF864C04}" type="pres">
      <dgm:prSet presAssocID="{069042A2-0185-4B13-9FB2-28E20A5BD5FE}" presName="parentLeftMargin" presStyleLbl="node1" presStyleIdx="2" presStyleCnt="5"/>
      <dgm:spPr/>
      <dgm:t>
        <a:bodyPr/>
        <a:lstStyle/>
        <a:p>
          <a:endParaRPr lang="en-US"/>
        </a:p>
      </dgm:t>
    </dgm:pt>
    <dgm:pt modelId="{FC23E58B-9B67-4D2A-9EB5-30F347FE4AB0}" type="pres">
      <dgm:prSet presAssocID="{069042A2-0185-4B13-9FB2-28E20A5BD5FE}" presName="parentText" presStyleLbl="node1" presStyleIdx="3" presStyleCnt="5">
        <dgm:presLayoutVars>
          <dgm:chMax val="0"/>
          <dgm:bulletEnabled val="1"/>
        </dgm:presLayoutVars>
      </dgm:prSet>
      <dgm:spPr/>
      <dgm:t>
        <a:bodyPr/>
        <a:lstStyle/>
        <a:p>
          <a:endParaRPr lang="en-US"/>
        </a:p>
      </dgm:t>
    </dgm:pt>
    <dgm:pt modelId="{CF3254AC-F066-44D9-B35E-85282E46CA83}" type="pres">
      <dgm:prSet presAssocID="{069042A2-0185-4B13-9FB2-28E20A5BD5FE}" presName="negativeSpace" presStyleCnt="0"/>
      <dgm:spPr/>
    </dgm:pt>
    <dgm:pt modelId="{70AA7F8D-0E84-4689-949F-A2D10B4AB4C6}" type="pres">
      <dgm:prSet presAssocID="{069042A2-0185-4B13-9FB2-28E20A5BD5FE}" presName="childText" presStyleLbl="conFgAcc1" presStyleIdx="3" presStyleCnt="5">
        <dgm:presLayoutVars>
          <dgm:bulletEnabled val="1"/>
        </dgm:presLayoutVars>
      </dgm:prSet>
      <dgm:spPr/>
      <dgm:t>
        <a:bodyPr/>
        <a:lstStyle/>
        <a:p>
          <a:endParaRPr lang="en-US"/>
        </a:p>
      </dgm:t>
    </dgm:pt>
    <dgm:pt modelId="{2E92C75C-B9E0-42DC-A870-3CB0CB5B901E}" type="pres">
      <dgm:prSet presAssocID="{21E531BB-8666-42D8-A767-6CF6F499D2AB}" presName="spaceBetweenRectangles" presStyleCnt="0"/>
      <dgm:spPr/>
    </dgm:pt>
    <dgm:pt modelId="{1BCCCA8A-E9EC-4516-8664-5EE38F3C3B35}" type="pres">
      <dgm:prSet presAssocID="{8FC574FA-4BD8-4C8F-9E06-3F3E92E17294}" presName="parentLin" presStyleCnt="0"/>
      <dgm:spPr/>
    </dgm:pt>
    <dgm:pt modelId="{2E824A26-30A3-46F2-ACE7-13DB5C72B7B3}" type="pres">
      <dgm:prSet presAssocID="{8FC574FA-4BD8-4C8F-9E06-3F3E92E17294}" presName="parentLeftMargin" presStyleLbl="node1" presStyleIdx="3" presStyleCnt="5"/>
      <dgm:spPr/>
      <dgm:t>
        <a:bodyPr/>
        <a:lstStyle/>
        <a:p>
          <a:endParaRPr lang="en-US"/>
        </a:p>
      </dgm:t>
    </dgm:pt>
    <dgm:pt modelId="{F2F86E8D-E57A-4617-96D2-1B05D0B17616}" type="pres">
      <dgm:prSet presAssocID="{8FC574FA-4BD8-4C8F-9E06-3F3E92E17294}" presName="parentText" presStyleLbl="node1" presStyleIdx="4" presStyleCnt="5">
        <dgm:presLayoutVars>
          <dgm:chMax val="0"/>
          <dgm:bulletEnabled val="1"/>
        </dgm:presLayoutVars>
      </dgm:prSet>
      <dgm:spPr/>
      <dgm:t>
        <a:bodyPr/>
        <a:lstStyle/>
        <a:p>
          <a:endParaRPr lang="en-US"/>
        </a:p>
      </dgm:t>
    </dgm:pt>
    <dgm:pt modelId="{FBBEE5F9-49BC-4927-9F73-AFAAB82925D8}" type="pres">
      <dgm:prSet presAssocID="{8FC574FA-4BD8-4C8F-9E06-3F3E92E17294}" presName="negativeSpace" presStyleCnt="0"/>
      <dgm:spPr/>
    </dgm:pt>
    <dgm:pt modelId="{0B63BC75-1B63-42A3-A790-CF3C5DDC9736}" type="pres">
      <dgm:prSet presAssocID="{8FC574FA-4BD8-4C8F-9E06-3F3E92E17294}" presName="childText" presStyleLbl="conFgAcc1" presStyleIdx="4" presStyleCnt="5">
        <dgm:presLayoutVars>
          <dgm:bulletEnabled val="1"/>
        </dgm:presLayoutVars>
      </dgm:prSet>
      <dgm:spPr/>
      <dgm:t>
        <a:bodyPr/>
        <a:lstStyle/>
        <a:p>
          <a:endParaRPr lang="en-US"/>
        </a:p>
      </dgm:t>
    </dgm:pt>
  </dgm:ptLst>
  <dgm:cxnLst>
    <dgm:cxn modelId="{418F0FA9-541B-4349-B630-DC3DBF42C522}" type="presOf" srcId="{E62CA700-4C07-4EB8-8DC4-6DA453A6A839}" destId="{70AA7F8D-0E84-4689-949F-A2D10B4AB4C6}" srcOrd="0" destOrd="1" presId="urn:microsoft.com/office/officeart/2005/8/layout/list1"/>
    <dgm:cxn modelId="{930EEB84-0D62-47E9-B53E-D9355DCE64AE}" type="presOf" srcId="{E8A1D743-2191-4AB3-93AC-1045639DD4AC}" destId="{0B63BC75-1B63-42A3-A790-CF3C5DDC9736}" srcOrd="0" destOrd="0" presId="urn:microsoft.com/office/officeart/2005/8/layout/list1"/>
    <dgm:cxn modelId="{A937C8F1-70D9-4AAB-A4C8-8ED16EA8FFA0}" type="presOf" srcId="{51F0BD29-5718-4E04-9FCB-E934726148F0}" destId="{7EB2FF26-62A0-49BB-B17C-0E1E11AD0876}" srcOrd="0" destOrd="0" presId="urn:microsoft.com/office/officeart/2005/8/layout/list1"/>
    <dgm:cxn modelId="{8B48C64F-BB2B-45A7-964A-FD070CC4C8C0}" srcId="{1EAB67B7-A971-46EB-AAA9-CB68512C9393}" destId="{51F0BD29-5718-4E04-9FCB-E934726148F0}" srcOrd="0" destOrd="0" parTransId="{9E1D458B-327A-41C4-BC8B-740654A1A63E}" sibTransId="{7692B9DE-04BC-4813-9DC6-9F566D6DD9B2}"/>
    <dgm:cxn modelId="{11CEE5DE-D81D-4E6A-99E4-5B89A62163F0}" srcId="{069042A2-0185-4B13-9FB2-28E20A5BD5FE}" destId="{42FD2E17-B99B-4637-BAE4-DC8DB7151C8A}" srcOrd="2" destOrd="0" parTransId="{826662F8-D1C0-4593-B4E0-4C47A7FEFD7C}" sibTransId="{DA216757-4882-460A-BC2B-7DA0C881B22F}"/>
    <dgm:cxn modelId="{B2CE6389-F3D1-444D-BA91-BFAABE8C3905}" type="presOf" srcId="{42FD2E17-B99B-4637-BAE4-DC8DB7151C8A}" destId="{70AA7F8D-0E84-4689-949F-A2D10B4AB4C6}" srcOrd="0" destOrd="2" presId="urn:microsoft.com/office/officeart/2005/8/layout/list1"/>
    <dgm:cxn modelId="{8F77C266-D444-491A-8834-A92C130F7A2E}" type="presOf" srcId="{728F5EA5-E485-4FBE-B992-43D7F152048A}" destId="{1E9AA002-C297-4337-B5B1-D3320429A543}" srcOrd="1" destOrd="0" presId="urn:microsoft.com/office/officeart/2005/8/layout/list1"/>
    <dgm:cxn modelId="{18168176-0EF1-41C5-BD50-BD2FD4F6D4E6}" srcId="{728F5EA5-E485-4FBE-B992-43D7F152048A}" destId="{9DDFD06B-2678-47DD-8170-51B967D7100F}" srcOrd="1" destOrd="0" parTransId="{021017A5-1A4B-47BF-BC59-53337688E0F7}" sibTransId="{E22B351E-D461-467F-ACC7-32D3DE19C368}"/>
    <dgm:cxn modelId="{DF671B17-C074-41F8-8F37-2C7AF5765E2F}" srcId="{E5BACE4B-DB54-4927-BD94-827A08C6A219}" destId="{69CBBC93-534E-4961-AE9A-0C8E12A6B993}" srcOrd="2" destOrd="0" parTransId="{F9FB95B7-9D8B-4665-A1A0-5A76455D423E}" sibTransId="{610F49C2-2CA4-4A94-864F-1009CCFFF236}"/>
    <dgm:cxn modelId="{2923376F-B3C6-4FCE-9716-E5A9A4557ACC}" type="presOf" srcId="{9DDFD06B-2678-47DD-8170-51B967D7100F}" destId="{476522DE-E616-4425-A320-6AF183DD4243}" srcOrd="0" destOrd="1" presId="urn:microsoft.com/office/officeart/2005/8/layout/list1"/>
    <dgm:cxn modelId="{4B94A679-C955-469C-9DD9-20072F9F107E}" srcId="{8FC574FA-4BD8-4C8F-9E06-3F3E92E17294}" destId="{E8A1D743-2191-4AB3-93AC-1045639DD4AC}" srcOrd="0" destOrd="0" parTransId="{DAF3C86E-16E7-4F73-AE2E-A594B3C83F8A}" sibTransId="{4677C043-4A5B-4E4D-8EFA-ABBC6C04FDAC}"/>
    <dgm:cxn modelId="{F2C45E75-FB8D-4781-8490-7A51F5C99FE2}" srcId="{728F5EA5-E485-4FBE-B992-43D7F152048A}" destId="{CD59E828-D4DB-4A77-8A19-66468494A5F2}" srcOrd="0" destOrd="0" parTransId="{D4315604-DC2E-429B-9209-121F4BE19168}" sibTransId="{A09244C0-C4B1-4D68-AB74-E0D5B36883A9}"/>
    <dgm:cxn modelId="{0CE92A4F-4137-4B6F-8642-7430488459DC}" type="presOf" srcId="{CD59E828-D4DB-4A77-8A19-66468494A5F2}" destId="{476522DE-E616-4425-A320-6AF183DD4243}" srcOrd="0" destOrd="0" presId="urn:microsoft.com/office/officeart/2005/8/layout/list1"/>
    <dgm:cxn modelId="{34E70018-235D-4FED-8AEC-88A1C7AC38BD}" type="presOf" srcId="{8FC574FA-4BD8-4C8F-9E06-3F3E92E17294}" destId="{2E824A26-30A3-46F2-ACE7-13DB5C72B7B3}" srcOrd="0" destOrd="0" presId="urn:microsoft.com/office/officeart/2005/8/layout/list1"/>
    <dgm:cxn modelId="{FECF4AC0-4223-4A96-A371-532F7C79E07D}" srcId="{E5BACE4B-DB54-4927-BD94-827A08C6A219}" destId="{728F5EA5-E485-4FBE-B992-43D7F152048A}" srcOrd="0" destOrd="0" parTransId="{076B728F-F6C2-404E-87BC-FA38A0134581}" sibTransId="{569D8D80-7490-4F17-9CF4-9A1473523A77}"/>
    <dgm:cxn modelId="{51F5A4DE-BD61-40B5-A4BC-945D339BC27E}" type="presOf" srcId="{69CBBC93-534E-4961-AE9A-0C8E12A6B993}" destId="{2361B76F-3D66-4681-AA27-81FC4F7E19E8}" srcOrd="1" destOrd="0" presId="urn:microsoft.com/office/officeart/2005/8/layout/list1"/>
    <dgm:cxn modelId="{6CFEE054-072D-4C6E-9D50-3AA3867D0937}" srcId="{069042A2-0185-4B13-9FB2-28E20A5BD5FE}" destId="{834080F6-C0F9-4047-9FA1-DD82C5B43311}" srcOrd="0" destOrd="0" parTransId="{0BA02052-CA38-4DBA-B9D5-CEB5F25CB5EF}" sibTransId="{4DA41E8B-4DCD-4679-B713-C3ACDDD1AD07}"/>
    <dgm:cxn modelId="{E6C4E4AC-90B9-4F15-A184-56438A3B9AD1}" type="presOf" srcId="{834080F6-C0F9-4047-9FA1-DD82C5B43311}" destId="{70AA7F8D-0E84-4689-949F-A2D10B4AB4C6}" srcOrd="0" destOrd="0" presId="urn:microsoft.com/office/officeart/2005/8/layout/list1"/>
    <dgm:cxn modelId="{FAEFB593-B97B-4123-A738-D9A682A56751}" srcId="{69CBBC93-534E-4961-AE9A-0C8E12A6B993}" destId="{512F6C03-7543-484B-8C66-A543012DADC9}" srcOrd="0" destOrd="0" parTransId="{F4D9BD0B-E42F-41C4-B307-3BD66582F160}" sibTransId="{E85143D2-0EC5-45BC-A5FF-0E62A6CC93BC}"/>
    <dgm:cxn modelId="{BD2B87B7-78C6-44CA-B159-90569659E1A1}" type="presOf" srcId="{1EAB67B7-A971-46EB-AAA9-CB68512C9393}" destId="{01AF8CCD-BE55-4D07-830C-45B84EB50642}" srcOrd="1" destOrd="0" presId="urn:microsoft.com/office/officeart/2005/8/layout/list1"/>
    <dgm:cxn modelId="{DC1173DE-4633-4CB7-9AF3-E0475624B275}" srcId="{E5BACE4B-DB54-4927-BD94-827A08C6A219}" destId="{1EAB67B7-A971-46EB-AAA9-CB68512C9393}" srcOrd="1" destOrd="0" parTransId="{16543B6A-72BB-4407-95AC-C7C3E616CEE6}" sibTransId="{68A9C9FC-D793-4E24-8EE1-EDEF6EE91C9C}"/>
    <dgm:cxn modelId="{9A7E7BC0-A81D-4325-ACEF-56BFB8B9E54C}" type="presOf" srcId="{069042A2-0185-4B13-9FB2-28E20A5BD5FE}" destId="{FAE6EFF7-F899-443D-A9B3-ECBCBF864C04}" srcOrd="0" destOrd="0" presId="urn:microsoft.com/office/officeart/2005/8/layout/list1"/>
    <dgm:cxn modelId="{093C08DB-A3B3-4DF1-882A-6FD96CADB8A3}" type="presOf" srcId="{8FC574FA-4BD8-4C8F-9E06-3F3E92E17294}" destId="{F2F86E8D-E57A-4617-96D2-1B05D0B17616}" srcOrd="1" destOrd="0" presId="urn:microsoft.com/office/officeart/2005/8/layout/list1"/>
    <dgm:cxn modelId="{ECFC028E-77F8-486A-9B2A-43B760B57D76}" srcId="{E5BACE4B-DB54-4927-BD94-827A08C6A219}" destId="{8FC574FA-4BD8-4C8F-9E06-3F3E92E17294}" srcOrd="4" destOrd="0" parTransId="{FD481F7B-894F-45FE-8FFB-E87064EAEA2E}" sibTransId="{D95E156D-EEF4-473D-9E12-C945B31F0DF7}"/>
    <dgm:cxn modelId="{198CD254-D083-4FE1-8DE5-C784FEA39676}" type="presOf" srcId="{E5BACE4B-DB54-4927-BD94-827A08C6A219}" destId="{3ED409F8-2643-428E-8FE1-8F4E5594E81A}" srcOrd="0" destOrd="0" presId="urn:microsoft.com/office/officeart/2005/8/layout/list1"/>
    <dgm:cxn modelId="{4779E4E4-77DA-479C-B2D1-95D56C855DBB}" srcId="{E5BACE4B-DB54-4927-BD94-827A08C6A219}" destId="{069042A2-0185-4B13-9FB2-28E20A5BD5FE}" srcOrd="3" destOrd="0" parTransId="{33A84499-E1D0-46C7-9278-4C5C04A18BF0}" sibTransId="{21E531BB-8666-42D8-A767-6CF6F499D2AB}"/>
    <dgm:cxn modelId="{A9990E18-5BD2-4FCA-846C-FAF3CB8E7A40}" type="presOf" srcId="{69CBBC93-534E-4961-AE9A-0C8E12A6B993}" destId="{E34EC3B4-2C37-4B7C-8928-415CC387211C}" srcOrd="0" destOrd="0" presId="urn:microsoft.com/office/officeart/2005/8/layout/list1"/>
    <dgm:cxn modelId="{FDB9DBF9-4AFF-4BA9-A15E-0E9C3764B748}" type="presOf" srcId="{069042A2-0185-4B13-9FB2-28E20A5BD5FE}" destId="{FC23E58B-9B67-4D2A-9EB5-30F347FE4AB0}" srcOrd="1" destOrd="0" presId="urn:microsoft.com/office/officeart/2005/8/layout/list1"/>
    <dgm:cxn modelId="{1B7570D4-20D4-43B8-9285-9FE871C030B4}" srcId="{069042A2-0185-4B13-9FB2-28E20A5BD5FE}" destId="{E62CA700-4C07-4EB8-8DC4-6DA453A6A839}" srcOrd="1" destOrd="0" parTransId="{454026FA-0D06-4D62-8F53-63BF7AB00494}" sibTransId="{0206642B-43C0-42B9-A9A3-6C8E42044FCA}"/>
    <dgm:cxn modelId="{3BD6E84E-F34F-43EC-ADA2-5BB158D9B1B8}" type="presOf" srcId="{728F5EA5-E485-4FBE-B992-43D7F152048A}" destId="{3643C5ED-EB5A-40D1-9C3D-0AC9BE307DFE}" srcOrd="0" destOrd="0" presId="urn:microsoft.com/office/officeart/2005/8/layout/list1"/>
    <dgm:cxn modelId="{8BFD71A6-0F9C-4C64-AC2B-9F9781CAE7B4}" type="presOf" srcId="{1EAB67B7-A971-46EB-AAA9-CB68512C9393}" destId="{9969A747-C9F7-4A18-BA4E-1F63C72E469A}" srcOrd="0" destOrd="0" presId="urn:microsoft.com/office/officeart/2005/8/layout/list1"/>
    <dgm:cxn modelId="{8E079D79-F3F4-4B80-BCA4-7DDE995942EB}" type="presOf" srcId="{512F6C03-7543-484B-8C66-A543012DADC9}" destId="{BA20A3F1-45CC-4FFF-AFDA-2AAA7C5EA759}" srcOrd="0" destOrd="0" presId="urn:microsoft.com/office/officeart/2005/8/layout/list1"/>
    <dgm:cxn modelId="{B2832542-83E8-4F55-BDCB-3B0E91DE9A76}" type="presParOf" srcId="{3ED409F8-2643-428E-8FE1-8F4E5594E81A}" destId="{E4A42E22-0FF5-42F5-8CAF-2671DC65F7CA}" srcOrd="0" destOrd="0" presId="urn:microsoft.com/office/officeart/2005/8/layout/list1"/>
    <dgm:cxn modelId="{2EFFFBB4-F699-4D74-B646-74B8371ED000}" type="presParOf" srcId="{E4A42E22-0FF5-42F5-8CAF-2671DC65F7CA}" destId="{3643C5ED-EB5A-40D1-9C3D-0AC9BE307DFE}" srcOrd="0" destOrd="0" presId="urn:microsoft.com/office/officeart/2005/8/layout/list1"/>
    <dgm:cxn modelId="{43EF2F02-C33D-4AD8-BCCA-0FC089A81707}" type="presParOf" srcId="{E4A42E22-0FF5-42F5-8CAF-2671DC65F7CA}" destId="{1E9AA002-C297-4337-B5B1-D3320429A543}" srcOrd="1" destOrd="0" presId="urn:microsoft.com/office/officeart/2005/8/layout/list1"/>
    <dgm:cxn modelId="{9BD3C0E2-83B7-4469-A785-4754475BBEB3}" type="presParOf" srcId="{3ED409F8-2643-428E-8FE1-8F4E5594E81A}" destId="{7469019E-9200-4DCE-AF9A-11B59689A626}" srcOrd="1" destOrd="0" presId="urn:microsoft.com/office/officeart/2005/8/layout/list1"/>
    <dgm:cxn modelId="{B4F9A0EA-0CCA-416F-B585-2F750EABE26C}" type="presParOf" srcId="{3ED409F8-2643-428E-8FE1-8F4E5594E81A}" destId="{476522DE-E616-4425-A320-6AF183DD4243}" srcOrd="2" destOrd="0" presId="urn:microsoft.com/office/officeart/2005/8/layout/list1"/>
    <dgm:cxn modelId="{2D8F42B8-EBD5-4CE6-BAA2-32DEA748158E}" type="presParOf" srcId="{3ED409F8-2643-428E-8FE1-8F4E5594E81A}" destId="{8ACBAAB4-1388-4BA9-9936-380908D37137}" srcOrd="3" destOrd="0" presId="urn:microsoft.com/office/officeart/2005/8/layout/list1"/>
    <dgm:cxn modelId="{2D0AA0D9-B9B3-4528-88D4-A23B51D289A4}" type="presParOf" srcId="{3ED409F8-2643-428E-8FE1-8F4E5594E81A}" destId="{FEDEEF18-6D8E-4030-ADBC-FAD5B9FF2376}" srcOrd="4" destOrd="0" presId="urn:microsoft.com/office/officeart/2005/8/layout/list1"/>
    <dgm:cxn modelId="{215CF2B7-50E9-4C15-A4A3-4EBA13FE8549}" type="presParOf" srcId="{FEDEEF18-6D8E-4030-ADBC-FAD5B9FF2376}" destId="{9969A747-C9F7-4A18-BA4E-1F63C72E469A}" srcOrd="0" destOrd="0" presId="urn:microsoft.com/office/officeart/2005/8/layout/list1"/>
    <dgm:cxn modelId="{463DA6C9-DDD2-4424-8CEF-60BCFD3FA191}" type="presParOf" srcId="{FEDEEF18-6D8E-4030-ADBC-FAD5B9FF2376}" destId="{01AF8CCD-BE55-4D07-830C-45B84EB50642}" srcOrd="1" destOrd="0" presId="urn:microsoft.com/office/officeart/2005/8/layout/list1"/>
    <dgm:cxn modelId="{0C3D7EAC-6F8F-4A48-BA2F-C345C36284CF}" type="presParOf" srcId="{3ED409F8-2643-428E-8FE1-8F4E5594E81A}" destId="{6F2BDC17-BEE3-46BC-AEE4-AF4DE54FA11C}" srcOrd="5" destOrd="0" presId="urn:microsoft.com/office/officeart/2005/8/layout/list1"/>
    <dgm:cxn modelId="{8B932F0F-8610-4F46-9C65-EFF0E8692BEA}" type="presParOf" srcId="{3ED409F8-2643-428E-8FE1-8F4E5594E81A}" destId="{7EB2FF26-62A0-49BB-B17C-0E1E11AD0876}" srcOrd="6" destOrd="0" presId="urn:microsoft.com/office/officeart/2005/8/layout/list1"/>
    <dgm:cxn modelId="{C3DB500E-4EBC-4279-8996-E43D8A250DF3}" type="presParOf" srcId="{3ED409F8-2643-428E-8FE1-8F4E5594E81A}" destId="{799E3CE7-43A8-4B1B-B683-87A0C8B8E884}" srcOrd="7" destOrd="0" presId="urn:microsoft.com/office/officeart/2005/8/layout/list1"/>
    <dgm:cxn modelId="{EFBE579B-970B-4911-8462-7012C3B71366}" type="presParOf" srcId="{3ED409F8-2643-428E-8FE1-8F4E5594E81A}" destId="{E62DB0BF-37F1-4B22-BD2B-41EAC7E02DBB}" srcOrd="8" destOrd="0" presId="urn:microsoft.com/office/officeart/2005/8/layout/list1"/>
    <dgm:cxn modelId="{4952B2B3-C956-49C7-A53A-77C979E7A63F}" type="presParOf" srcId="{E62DB0BF-37F1-4B22-BD2B-41EAC7E02DBB}" destId="{E34EC3B4-2C37-4B7C-8928-415CC387211C}" srcOrd="0" destOrd="0" presId="urn:microsoft.com/office/officeart/2005/8/layout/list1"/>
    <dgm:cxn modelId="{44198248-DC6E-4EB6-940F-E67FBB67BB4E}" type="presParOf" srcId="{E62DB0BF-37F1-4B22-BD2B-41EAC7E02DBB}" destId="{2361B76F-3D66-4681-AA27-81FC4F7E19E8}" srcOrd="1" destOrd="0" presId="urn:microsoft.com/office/officeart/2005/8/layout/list1"/>
    <dgm:cxn modelId="{18BE235B-9F15-43B4-B233-8FD0CD5F3859}" type="presParOf" srcId="{3ED409F8-2643-428E-8FE1-8F4E5594E81A}" destId="{7C1E84AC-D6D6-4FC3-86E3-C91CBC63EEB5}" srcOrd="9" destOrd="0" presId="urn:microsoft.com/office/officeart/2005/8/layout/list1"/>
    <dgm:cxn modelId="{00B832F5-76C0-4A1A-B822-158EF7695652}" type="presParOf" srcId="{3ED409F8-2643-428E-8FE1-8F4E5594E81A}" destId="{BA20A3F1-45CC-4FFF-AFDA-2AAA7C5EA759}" srcOrd="10" destOrd="0" presId="urn:microsoft.com/office/officeart/2005/8/layout/list1"/>
    <dgm:cxn modelId="{FE820373-EDE3-4FD8-BFF5-35536D229D0D}" type="presParOf" srcId="{3ED409F8-2643-428E-8FE1-8F4E5594E81A}" destId="{848B306F-8479-4901-A7F8-B23E2269225F}" srcOrd="11" destOrd="0" presId="urn:microsoft.com/office/officeart/2005/8/layout/list1"/>
    <dgm:cxn modelId="{C897A35F-0C0A-43BA-93CA-3F8EA0CF970A}" type="presParOf" srcId="{3ED409F8-2643-428E-8FE1-8F4E5594E81A}" destId="{1236C563-3DE0-4FB3-B2C6-BB71392EDCDB}" srcOrd="12" destOrd="0" presId="urn:microsoft.com/office/officeart/2005/8/layout/list1"/>
    <dgm:cxn modelId="{8C62CAFE-5DC2-47E2-8C07-7E2B08258FBB}" type="presParOf" srcId="{1236C563-3DE0-4FB3-B2C6-BB71392EDCDB}" destId="{FAE6EFF7-F899-443D-A9B3-ECBCBF864C04}" srcOrd="0" destOrd="0" presId="urn:microsoft.com/office/officeart/2005/8/layout/list1"/>
    <dgm:cxn modelId="{1BA96EEA-53D4-4267-A616-0ABAC442C96F}" type="presParOf" srcId="{1236C563-3DE0-4FB3-B2C6-BB71392EDCDB}" destId="{FC23E58B-9B67-4D2A-9EB5-30F347FE4AB0}" srcOrd="1" destOrd="0" presId="urn:microsoft.com/office/officeart/2005/8/layout/list1"/>
    <dgm:cxn modelId="{D0C13BB5-6F91-4AC5-AC34-9908AD2DF65A}" type="presParOf" srcId="{3ED409F8-2643-428E-8FE1-8F4E5594E81A}" destId="{CF3254AC-F066-44D9-B35E-85282E46CA83}" srcOrd="13" destOrd="0" presId="urn:microsoft.com/office/officeart/2005/8/layout/list1"/>
    <dgm:cxn modelId="{2E45D63F-7D87-4471-B947-4719418B14D1}" type="presParOf" srcId="{3ED409F8-2643-428E-8FE1-8F4E5594E81A}" destId="{70AA7F8D-0E84-4689-949F-A2D10B4AB4C6}" srcOrd="14" destOrd="0" presId="urn:microsoft.com/office/officeart/2005/8/layout/list1"/>
    <dgm:cxn modelId="{47AD8FB8-6889-482C-BEA4-5484851E3FF0}" type="presParOf" srcId="{3ED409F8-2643-428E-8FE1-8F4E5594E81A}" destId="{2E92C75C-B9E0-42DC-A870-3CB0CB5B901E}" srcOrd="15" destOrd="0" presId="urn:microsoft.com/office/officeart/2005/8/layout/list1"/>
    <dgm:cxn modelId="{F3FC4932-C027-492D-9F4D-4199DA5BBE73}" type="presParOf" srcId="{3ED409F8-2643-428E-8FE1-8F4E5594E81A}" destId="{1BCCCA8A-E9EC-4516-8664-5EE38F3C3B35}" srcOrd="16" destOrd="0" presId="urn:microsoft.com/office/officeart/2005/8/layout/list1"/>
    <dgm:cxn modelId="{42FFA0AF-40E4-4F7C-9F72-85771AC18B85}" type="presParOf" srcId="{1BCCCA8A-E9EC-4516-8664-5EE38F3C3B35}" destId="{2E824A26-30A3-46F2-ACE7-13DB5C72B7B3}" srcOrd="0" destOrd="0" presId="urn:microsoft.com/office/officeart/2005/8/layout/list1"/>
    <dgm:cxn modelId="{863969BF-FF42-49F6-9D5D-F43BEB7A4D94}" type="presParOf" srcId="{1BCCCA8A-E9EC-4516-8664-5EE38F3C3B35}" destId="{F2F86E8D-E57A-4617-96D2-1B05D0B17616}" srcOrd="1" destOrd="0" presId="urn:microsoft.com/office/officeart/2005/8/layout/list1"/>
    <dgm:cxn modelId="{BC0A5802-745E-40FD-84A3-83B98E8DAB9B}" type="presParOf" srcId="{3ED409F8-2643-428E-8FE1-8F4E5594E81A}" destId="{FBBEE5F9-49BC-4927-9F73-AFAAB82925D8}" srcOrd="17" destOrd="0" presId="urn:microsoft.com/office/officeart/2005/8/layout/list1"/>
    <dgm:cxn modelId="{F9882322-A389-43CD-95C5-69AAC1031E52}" type="presParOf" srcId="{3ED409F8-2643-428E-8FE1-8F4E5594E81A}" destId="{0B63BC75-1B63-42A3-A790-CF3C5DDC9736}"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45129-E6A5-4988-93E4-C2BF3B8762E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218302B-FBA5-48A5-B43D-C15F50B3FC0F}">
      <dgm:prSet phldrT="[Text]"/>
      <dgm:spPr>
        <a:solidFill>
          <a:srgbClr val="00B050"/>
        </a:solidFill>
      </dgm:spPr>
      <dgm:t>
        <a:bodyPr/>
        <a:lstStyle/>
        <a:p>
          <a:r>
            <a:rPr lang="en-US" dirty="0" smtClean="0"/>
            <a:t>Categorize</a:t>
          </a:r>
        </a:p>
        <a:p>
          <a:r>
            <a:rPr lang="en-US" dirty="0" smtClean="0"/>
            <a:t>Systems</a:t>
          </a:r>
          <a:endParaRPr lang="en-US" dirty="0"/>
        </a:p>
      </dgm:t>
    </dgm:pt>
    <dgm:pt modelId="{C9641C68-96FC-4A04-B5C0-235D42E7AEC6}" type="parTrans" cxnId="{B747EE0B-ADFC-4153-9B46-A289B3AF4D83}">
      <dgm:prSet/>
      <dgm:spPr/>
      <dgm:t>
        <a:bodyPr/>
        <a:lstStyle/>
        <a:p>
          <a:endParaRPr lang="en-US"/>
        </a:p>
      </dgm:t>
    </dgm:pt>
    <dgm:pt modelId="{43A71566-F521-424C-B902-B3FE336906FA}" type="sibTrans" cxnId="{B747EE0B-ADFC-4153-9B46-A289B3AF4D83}">
      <dgm:prSet/>
      <dgm:spPr/>
      <dgm:t>
        <a:bodyPr/>
        <a:lstStyle/>
        <a:p>
          <a:endParaRPr lang="en-US"/>
        </a:p>
      </dgm:t>
    </dgm:pt>
    <dgm:pt modelId="{0FE8BACC-8E70-4E45-B222-98535EDE05EF}">
      <dgm:prSet phldrT="[Text]"/>
      <dgm:spPr>
        <a:solidFill>
          <a:srgbClr val="00B050"/>
        </a:solidFill>
      </dgm:spPr>
      <dgm:t>
        <a:bodyPr/>
        <a:lstStyle/>
        <a:p>
          <a:r>
            <a:rPr lang="en-US" dirty="0" smtClean="0"/>
            <a:t>Select</a:t>
          </a:r>
        </a:p>
        <a:p>
          <a:r>
            <a:rPr lang="en-US" dirty="0" smtClean="0"/>
            <a:t>Controls</a:t>
          </a:r>
          <a:endParaRPr lang="en-US" dirty="0"/>
        </a:p>
      </dgm:t>
    </dgm:pt>
    <dgm:pt modelId="{403B5029-91B2-4106-99E3-2E73E9E7C53D}" type="parTrans" cxnId="{C483C464-52CD-43D9-8A27-ACDC67E2FFD3}">
      <dgm:prSet/>
      <dgm:spPr/>
      <dgm:t>
        <a:bodyPr/>
        <a:lstStyle/>
        <a:p>
          <a:endParaRPr lang="en-US"/>
        </a:p>
      </dgm:t>
    </dgm:pt>
    <dgm:pt modelId="{5DE87B42-E14A-43D1-9B7E-4481810CEEAF}" type="sibTrans" cxnId="{C483C464-52CD-43D9-8A27-ACDC67E2FFD3}">
      <dgm:prSet/>
      <dgm:spPr/>
      <dgm:t>
        <a:bodyPr/>
        <a:lstStyle/>
        <a:p>
          <a:endParaRPr lang="en-US"/>
        </a:p>
      </dgm:t>
    </dgm:pt>
    <dgm:pt modelId="{08C4B6DF-B595-4899-8D02-217EF6329EC6}">
      <dgm:prSet phldrT="[Text]"/>
      <dgm:spPr>
        <a:solidFill>
          <a:srgbClr val="00B050"/>
        </a:solidFill>
      </dgm:spPr>
      <dgm:t>
        <a:bodyPr/>
        <a:lstStyle/>
        <a:p>
          <a:r>
            <a:rPr lang="en-US" dirty="0" smtClean="0"/>
            <a:t>Implement</a:t>
          </a:r>
        </a:p>
        <a:p>
          <a:r>
            <a:rPr lang="en-US" dirty="0" smtClean="0"/>
            <a:t>Controls </a:t>
          </a:r>
          <a:endParaRPr lang="en-US" dirty="0"/>
        </a:p>
      </dgm:t>
    </dgm:pt>
    <dgm:pt modelId="{BD5A35EF-A6B4-4922-B233-53CF7276963D}" type="parTrans" cxnId="{8C0DD0AF-C4AD-4B08-9B1A-1F7BAA7DAA36}">
      <dgm:prSet/>
      <dgm:spPr/>
      <dgm:t>
        <a:bodyPr/>
        <a:lstStyle/>
        <a:p>
          <a:endParaRPr lang="en-US"/>
        </a:p>
      </dgm:t>
    </dgm:pt>
    <dgm:pt modelId="{E7C86A88-1A65-4FC6-AE4C-E6AF52F7E8A1}" type="sibTrans" cxnId="{8C0DD0AF-C4AD-4B08-9B1A-1F7BAA7DAA36}">
      <dgm:prSet/>
      <dgm:spPr/>
      <dgm:t>
        <a:bodyPr/>
        <a:lstStyle/>
        <a:p>
          <a:endParaRPr lang="en-US"/>
        </a:p>
      </dgm:t>
    </dgm:pt>
    <dgm:pt modelId="{07604AE7-FADF-4985-BD6C-D44EA599A49C}">
      <dgm:prSet phldrT="[Text]"/>
      <dgm:spPr>
        <a:solidFill>
          <a:srgbClr val="00B050"/>
        </a:solidFill>
      </dgm:spPr>
      <dgm:t>
        <a:bodyPr/>
        <a:lstStyle/>
        <a:p>
          <a:r>
            <a:rPr lang="en-US" dirty="0" smtClean="0"/>
            <a:t>Assess</a:t>
          </a:r>
        </a:p>
        <a:p>
          <a:r>
            <a:rPr lang="en-US" dirty="0" smtClean="0"/>
            <a:t>Controls</a:t>
          </a:r>
          <a:endParaRPr lang="en-US" dirty="0"/>
        </a:p>
      </dgm:t>
    </dgm:pt>
    <dgm:pt modelId="{118548D4-B53B-42D5-8B28-742883BCD1C9}" type="parTrans" cxnId="{A164B11F-CF2B-40D3-9A42-C86FC4FB9A47}">
      <dgm:prSet/>
      <dgm:spPr/>
      <dgm:t>
        <a:bodyPr/>
        <a:lstStyle/>
        <a:p>
          <a:endParaRPr lang="en-US"/>
        </a:p>
      </dgm:t>
    </dgm:pt>
    <dgm:pt modelId="{9CA10715-27F3-4117-BE3A-BA5C096D1A3D}" type="sibTrans" cxnId="{A164B11F-CF2B-40D3-9A42-C86FC4FB9A47}">
      <dgm:prSet/>
      <dgm:spPr/>
      <dgm:t>
        <a:bodyPr/>
        <a:lstStyle/>
        <a:p>
          <a:endParaRPr lang="en-US"/>
        </a:p>
      </dgm:t>
    </dgm:pt>
    <dgm:pt modelId="{8C6BBB2C-3AB2-4313-9D90-62DF1AB39A9C}">
      <dgm:prSet phldrT="[Text]"/>
      <dgm:spPr>
        <a:solidFill>
          <a:srgbClr val="00B050"/>
        </a:solidFill>
      </dgm:spPr>
      <dgm:t>
        <a:bodyPr/>
        <a:lstStyle/>
        <a:p>
          <a:r>
            <a:rPr lang="en-US" dirty="0" smtClean="0"/>
            <a:t>Authorize</a:t>
          </a:r>
        </a:p>
        <a:p>
          <a:r>
            <a:rPr lang="en-US" dirty="0" smtClean="0"/>
            <a:t>Systems</a:t>
          </a:r>
          <a:endParaRPr lang="en-US" dirty="0"/>
        </a:p>
      </dgm:t>
    </dgm:pt>
    <dgm:pt modelId="{6BC2A46F-40E9-42C8-AEA7-2FB6D68FA81D}" type="parTrans" cxnId="{9037DD0A-8379-4054-98A0-4CF7BAF2558C}">
      <dgm:prSet/>
      <dgm:spPr/>
      <dgm:t>
        <a:bodyPr/>
        <a:lstStyle/>
        <a:p>
          <a:endParaRPr lang="en-US"/>
        </a:p>
      </dgm:t>
    </dgm:pt>
    <dgm:pt modelId="{4B158BD7-6DF0-4A2A-9883-6E191DF50EED}" type="sibTrans" cxnId="{9037DD0A-8379-4054-98A0-4CF7BAF2558C}">
      <dgm:prSet/>
      <dgm:spPr/>
      <dgm:t>
        <a:bodyPr/>
        <a:lstStyle/>
        <a:p>
          <a:endParaRPr lang="en-US"/>
        </a:p>
      </dgm:t>
    </dgm:pt>
    <dgm:pt modelId="{9DA8CFFC-C8D8-45C1-B3AF-AAB6B6767FB3}">
      <dgm:prSet phldrT="[Text]"/>
      <dgm:spPr/>
      <dgm:t>
        <a:bodyPr/>
        <a:lstStyle/>
        <a:p>
          <a:r>
            <a:rPr lang="en-US" dirty="0" smtClean="0"/>
            <a:t>Continuous Monitoring</a:t>
          </a:r>
          <a:endParaRPr lang="en-US" dirty="0"/>
        </a:p>
      </dgm:t>
    </dgm:pt>
    <dgm:pt modelId="{9FEF0700-3BEC-44AC-87C6-25B448D4ADE3}" type="parTrans" cxnId="{FCB80570-6942-4933-9CAE-BEE2383584C2}">
      <dgm:prSet/>
      <dgm:spPr/>
      <dgm:t>
        <a:bodyPr/>
        <a:lstStyle/>
        <a:p>
          <a:endParaRPr lang="en-US"/>
        </a:p>
      </dgm:t>
    </dgm:pt>
    <dgm:pt modelId="{F6474AF2-FB65-440E-B11D-3F26A550CD3C}" type="sibTrans" cxnId="{FCB80570-6942-4933-9CAE-BEE2383584C2}">
      <dgm:prSet/>
      <dgm:spPr/>
      <dgm:t>
        <a:bodyPr/>
        <a:lstStyle/>
        <a:p>
          <a:endParaRPr lang="en-US"/>
        </a:p>
      </dgm:t>
    </dgm:pt>
    <dgm:pt modelId="{B96E5E5A-14DC-4428-8328-8A1B9FB7B42F}" type="pres">
      <dgm:prSet presAssocID="{08F45129-E6A5-4988-93E4-C2BF3B8762E6}" presName="cycle" presStyleCnt="0">
        <dgm:presLayoutVars>
          <dgm:dir/>
          <dgm:resizeHandles val="exact"/>
        </dgm:presLayoutVars>
      </dgm:prSet>
      <dgm:spPr/>
      <dgm:t>
        <a:bodyPr/>
        <a:lstStyle/>
        <a:p>
          <a:endParaRPr lang="en-US"/>
        </a:p>
      </dgm:t>
    </dgm:pt>
    <dgm:pt modelId="{555A5A21-0FF2-477D-B010-2CF6A195DA1C}" type="pres">
      <dgm:prSet presAssocID="{C218302B-FBA5-48A5-B43D-C15F50B3FC0F}" presName="node" presStyleLbl="node1" presStyleIdx="0" presStyleCnt="6" custRadScaleRad="100675">
        <dgm:presLayoutVars>
          <dgm:bulletEnabled val="1"/>
        </dgm:presLayoutVars>
      </dgm:prSet>
      <dgm:spPr/>
      <dgm:t>
        <a:bodyPr/>
        <a:lstStyle/>
        <a:p>
          <a:endParaRPr lang="en-US"/>
        </a:p>
      </dgm:t>
    </dgm:pt>
    <dgm:pt modelId="{E6F981F7-6C59-4329-8E91-053CF80A7C25}" type="pres">
      <dgm:prSet presAssocID="{C218302B-FBA5-48A5-B43D-C15F50B3FC0F}" presName="spNode" presStyleCnt="0"/>
      <dgm:spPr/>
    </dgm:pt>
    <dgm:pt modelId="{A30C4214-F893-416D-9B48-875FB823E219}" type="pres">
      <dgm:prSet presAssocID="{43A71566-F521-424C-B902-B3FE336906FA}" presName="sibTrans" presStyleLbl="sibTrans1D1" presStyleIdx="0" presStyleCnt="6"/>
      <dgm:spPr/>
      <dgm:t>
        <a:bodyPr/>
        <a:lstStyle/>
        <a:p>
          <a:endParaRPr lang="en-US"/>
        </a:p>
      </dgm:t>
    </dgm:pt>
    <dgm:pt modelId="{07100CAD-EAA4-43FB-A550-857DBB174F24}" type="pres">
      <dgm:prSet presAssocID="{0FE8BACC-8E70-4E45-B222-98535EDE05EF}" presName="node" presStyleLbl="node1" presStyleIdx="1" presStyleCnt="6">
        <dgm:presLayoutVars>
          <dgm:bulletEnabled val="1"/>
        </dgm:presLayoutVars>
      </dgm:prSet>
      <dgm:spPr/>
      <dgm:t>
        <a:bodyPr/>
        <a:lstStyle/>
        <a:p>
          <a:endParaRPr lang="en-US"/>
        </a:p>
      </dgm:t>
    </dgm:pt>
    <dgm:pt modelId="{16C5558D-EF2A-46DB-83EF-5154B415FF12}" type="pres">
      <dgm:prSet presAssocID="{0FE8BACC-8E70-4E45-B222-98535EDE05EF}" presName="spNode" presStyleCnt="0"/>
      <dgm:spPr/>
    </dgm:pt>
    <dgm:pt modelId="{479F993D-2212-4BFA-A223-5CBCE9F32C57}" type="pres">
      <dgm:prSet presAssocID="{5DE87B42-E14A-43D1-9B7E-4481810CEEAF}" presName="sibTrans" presStyleLbl="sibTrans1D1" presStyleIdx="1" presStyleCnt="6"/>
      <dgm:spPr/>
      <dgm:t>
        <a:bodyPr/>
        <a:lstStyle/>
        <a:p>
          <a:endParaRPr lang="en-US"/>
        </a:p>
      </dgm:t>
    </dgm:pt>
    <dgm:pt modelId="{41FBAEDD-9F91-4EEF-B0D4-973EC2E684A9}" type="pres">
      <dgm:prSet presAssocID="{08C4B6DF-B595-4899-8D02-217EF6329EC6}" presName="node" presStyleLbl="node1" presStyleIdx="2" presStyleCnt="6">
        <dgm:presLayoutVars>
          <dgm:bulletEnabled val="1"/>
        </dgm:presLayoutVars>
      </dgm:prSet>
      <dgm:spPr/>
      <dgm:t>
        <a:bodyPr/>
        <a:lstStyle/>
        <a:p>
          <a:endParaRPr lang="en-US"/>
        </a:p>
      </dgm:t>
    </dgm:pt>
    <dgm:pt modelId="{1838EDC8-0BED-42C3-981D-65461FB0C549}" type="pres">
      <dgm:prSet presAssocID="{08C4B6DF-B595-4899-8D02-217EF6329EC6}" presName="spNode" presStyleCnt="0"/>
      <dgm:spPr/>
    </dgm:pt>
    <dgm:pt modelId="{F17E5F85-8D07-4B45-8887-0F1A8871074B}" type="pres">
      <dgm:prSet presAssocID="{E7C86A88-1A65-4FC6-AE4C-E6AF52F7E8A1}" presName="sibTrans" presStyleLbl="sibTrans1D1" presStyleIdx="2" presStyleCnt="6"/>
      <dgm:spPr/>
      <dgm:t>
        <a:bodyPr/>
        <a:lstStyle/>
        <a:p>
          <a:endParaRPr lang="en-US"/>
        </a:p>
      </dgm:t>
    </dgm:pt>
    <dgm:pt modelId="{CA34813D-F42E-4EFC-BAEE-CA83AF6AA2E8}" type="pres">
      <dgm:prSet presAssocID="{07604AE7-FADF-4985-BD6C-D44EA599A49C}" presName="node" presStyleLbl="node1" presStyleIdx="3" presStyleCnt="6">
        <dgm:presLayoutVars>
          <dgm:bulletEnabled val="1"/>
        </dgm:presLayoutVars>
      </dgm:prSet>
      <dgm:spPr/>
      <dgm:t>
        <a:bodyPr/>
        <a:lstStyle/>
        <a:p>
          <a:endParaRPr lang="en-US"/>
        </a:p>
      </dgm:t>
    </dgm:pt>
    <dgm:pt modelId="{69FD7071-8084-45A7-B8AA-D29A5A2F2E2C}" type="pres">
      <dgm:prSet presAssocID="{07604AE7-FADF-4985-BD6C-D44EA599A49C}" presName="spNode" presStyleCnt="0"/>
      <dgm:spPr/>
    </dgm:pt>
    <dgm:pt modelId="{2E74D828-93EE-45E1-BF4B-56F45B4C595B}" type="pres">
      <dgm:prSet presAssocID="{9CA10715-27F3-4117-BE3A-BA5C096D1A3D}" presName="sibTrans" presStyleLbl="sibTrans1D1" presStyleIdx="3" presStyleCnt="6"/>
      <dgm:spPr/>
      <dgm:t>
        <a:bodyPr/>
        <a:lstStyle/>
        <a:p>
          <a:endParaRPr lang="en-US"/>
        </a:p>
      </dgm:t>
    </dgm:pt>
    <dgm:pt modelId="{7F84354C-BBC1-462A-9D30-D950CA3CE023}" type="pres">
      <dgm:prSet presAssocID="{8C6BBB2C-3AB2-4313-9D90-62DF1AB39A9C}" presName="node" presStyleLbl="node1" presStyleIdx="4" presStyleCnt="6">
        <dgm:presLayoutVars>
          <dgm:bulletEnabled val="1"/>
        </dgm:presLayoutVars>
      </dgm:prSet>
      <dgm:spPr/>
      <dgm:t>
        <a:bodyPr/>
        <a:lstStyle/>
        <a:p>
          <a:endParaRPr lang="en-US"/>
        </a:p>
      </dgm:t>
    </dgm:pt>
    <dgm:pt modelId="{39698ECF-7DB7-4A38-AE5D-4CC84B1F9BC6}" type="pres">
      <dgm:prSet presAssocID="{8C6BBB2C-3AB2-4313-9D90-62DF1AB39A9C}" presName="spNode" presStyleCnt="0"/>
      <dgm:spPr/>
    </dgm:pt>
    <dgm:pt modelId="{72170A66-F89A-461D-BF47-D0C0AD5DD9F5}" type="pres">
      <dgm:prSet presAssocID="{4B158BD7-6DF0-4A2A-9883-6E191DF50EED}" presName="sibTrans" presStyleLbl="sibTrans1D1" presStyleIdx="4" presStyleCnt="6"/>
      <dgm:spPr/>
      <dgm:t>
        <a:bodyPr/>
        <a:lstStyle/>
        <a:p>
          <a:endParaRPr lang="en-US"/>
        </a:p>
      </dgm:t>
    </dgm:pt>
    <dgm:pt modelId="{BF19A509-58EC-4BE5-8353-3B99083A04CE}" type="pres">
      <dgm:prSet presAssocID="{9DA8CFFC-C8D8-45C1-B3AF-AAB6B6767FB3}" presName="node" presStyleLbl="node1" presStyleIdx="5" presStyleCnt="6">
        <dgm:presLayoutVars>
          <dgm:bulletEnabled val="1"/>
        </dgm:presLayoutVars>
      </dgm:prSet>
      <dgm:spPr/>
      <dgm:t>
        <a:bodyPr/>
        <a:lstStyle/>
        <a:p>
          <a:endParaRPr lang="en-US"/>
        </a:p>
      </dgm:t>
    </dgm:pt>
    <dgm:pt modelId="{C309E50C-2E34-4897-AEB3-6BB9099002B6}" type="pres">
      <dgm:prSet presAssocID="{9DA8CFFC-C8D8-45C1-B3AF-AAB6B6767FB3}" presName="spNode" presStyleCnt="0"/>
      <dgm:spPr/>
    </dgm:pt>
    <dgm:pt modelId="{84A5DBB1-0662-48EE-BE96-62E33589DE8E}" type="pres">
      <dgm:prSet presAssocID="{F6474AF2-FB65-440E-B11D-3F26A550CD3C}" presName="sibTrans" presStyleLbl="sibTrans1D1" presStyleIdx="5" presStyleCnt="6"/>
      <dgm:spPr/>
      <dgm:t>
        <a:bodyPr/>
        <a:lstStyle/>
        <a:p>
          <a:endParaRPr lang="en-US"/>
        </a:p>
      </dgm:t>
    </dgm:pt>
  </dgm:ptLst>
  <dgm:cxnLst>
    <dgm:cxn modelId="{2F7289D5-675F-4679-8B0F-BC3EB59584B5}" type="presOf" srcId="{C218302B-FBA5-48A5-B43D-C15F50B3FC0F}" destId="{555A5A21-0FF2-477D-B010-2CF6A195DA1C}" srcOrd="0" destOrd="0" presId="urn:microsoft.com/office/officeart/2005/8/layout/cycle5"/>
    <dgm:cxn modelId="{E2693F0F-73B0-4FE3-A75A-0A7EA4A0F0AE}" type="presOf" srcId="{E7C86A88-1A65-4FC6-AE4C-E6AF52F7E8A1}" destId="{F17E5F85-8D07-4B45-8887-0F1A8871074B}" srcOrd="0" destOrd="0" presId="urn:microsoft.com/office/officeart/2005/8/layout/cycle5"/>
    <dgm:cxn modelId="{5E51072D-0C32-4DF8-A249-2DFE2958E234}" type="presOf" srcId="{9DA8CFFC-C8D8-45C1-B3AF-AAB6B6767FB3}" destId="{BF19A509-58EC-4BE5-8353-3B99083A04CE}" srcOrd="0" destOrd="0" presId="urn:microsoft.com/office/officeart/2005/8/layout/cycle5"/>
    <dgm:cxn modelId="{FCB80570-6942-4933-9CAE-BEE2383584C2}" srcId="{08F45129-E6A5-4988-93E4-C2BF3B8762E6}" destId="{9DA8CFFC-C8D8-45C1-B3AF-AAB6B6767FB3}" srcOrd="5" destOrd="0" parTransId="{9FEF0700-3BEC-44AC-87C6-25B448D4ADE3}" sibTransId="{F6474AF2-FB65-440E-B11D-3F26A550CD3C}"/>
    <dgm:cxn modelId="{A1770A43-F4BE-40EA-950E-4D0777E2CBC7}" type="presOf" srcId="{43A71566-F521-424C-B902-B3FE336906FA}" destId="{A30C4214-F893-416D-9B48-875FB823E219}" srcOrd="0" destOrd="0" presId="urn:microsoft.com/office/officeart/2005/8/layout/cycle5"/>
    <dgm:cxn modelId="{BA4501A7-C572-481D-B02C-136687FB9C05}" type="presOf" srcId="{08F45129-E6A5-4988-93E4-C2BF3B8762E6}" destId="{B96E5E5A-14DC-4428-8328-8A1B9FB7B42F}" srcOrd="0" destOrd="0" presId="urn:microsoft.com/office/officeart/2005/8/layout/cycle5"/>
    <dgm:cxn modelId="{C483C464-52CD-43D9-8A27-ACDC67E2FFD3}" srcId="{08F45129-E6A5-4988-93E4-C2BF3B8762E6}" destId="{0FE8BACC-8E70-4E45-B222-98535EDE05EF}" srcOrd="1" destOrd="0" parTransId="{403B5029-91B2-4106-99E3-2E73E9E7C53D}" sibTransId="{5DE87B42-E14A-43D1-9B7E-4481810CEEAF}"/>
    <dgm:cxn modelId="{42D029AD-CEBB-4CFE-BEA0-A7B12425A6E0}" type="presOf" srcId="{08C4B6DF-B595-4899-8D02-217EF6329EC6}" destId="{41FBAEDD-9F91-4EEF-B0D4-973EC2E684A9}" srcOrd="0" destOrd="0" presId="urn:microsoft.com/office/officeart/2005/8/layout/cycle5"/>
    <dgm:cxn modelId="{8C0DD0AF-C4AD-4B08-9B1A-1F7BAA7DAA36}" srcId="{08F45129-E6A5-4988-93E4-C2BF3B8762E6}" destId="{08C4B6DF-B595-4899-8D02-217EF6329EC6}" srcOrd="2" destOrd="0" parTransId="{BD5A35EF-A6B4-4922-B233-53CF7276963D}" sibTransId="{E7C86A88-1A65-4FC6-AE4C-E6AF52F7E8A1}"/>
    <dgm:cxn modelId="{9DC953BD-1718-451D-A028-335386AEDE56}" type="presOf" srcId="{0FE8BACC-8E70-4E45-B222-98535EDE05EF}" destId="{07100CAD-EAA4-43FB-A550-857DBB174F24}" srcOrd="0" destOrd="0" presId="urn:microsoft.com/office/officeart/2005/8/layout/cycle5"/>
    <dgm:cxn modelId="{F018D2A7-6DB6-4D58-97FC-5E462AE6B2CC}" type="presOf" srcId="{F6474AF2-FB65-440E-B11D-3F26A550CD3C}" destId="{84A5DBB1-0662-48EE-BE96-62E33589DE8E}" srcOrd="0" destOrd="0" presId="urn:microsoft.com/office/officeart/2005/8/layout/cycle5"/>
    <dgm:cxn modelId="{9037DD0A-8379-4054-98A0-4CF7BAF2558C}" srcId="{08F45129-E6A5-4988-93E4-C2BF3B8762E6}" destId="{8C6BBB2C-3AB2-4313-9D90-62DF1AB39A9C}" srcOrd="4" destOrd="0" parTransId="{6BC2A46F-40E9-42C8-AEA7-2FB6D68FA81D}" sibTransId="{4B158BD7-6DF0-4A2A-9883-6E191DF50EED}"/>
    <dgm:cxn modelId="{A164B11F-CF2B-40D3-9A42-C86FC4FB9A47}" srcId="{08F45129-E6A5-4988-93E4-C2BF3B8762E6}" destId="{07604AE7-FADF-4985-BD6C-D44EA599A49C}" srcOrd="3" destOrd="0" parTransId="{118548D4-B53B-42D5-8B28-742883BCD1C9}" sibTransId="{9CA10715-27F3-4117-BE3A-BA5C096D1A3D}"/>
    <dgm:cxn modelId="{C939B2ED-13CE-45FF-B4F2-AAB659252778}" type="presOf" srcId="{07604AE7-FADF-4985-BD6C-D44EA599A49C}" destId="{CA34813D-F42E-4EFC-BAEE-CA83AF6AA2E8}" srcOrd="0" destOrd="0" presId="urn:microsoft.com/office/officeart/2005/8/layout/cycle5"/>
    <dgm:cxn modelId="{25ED50E8-D3C1-483B-BA4E-77666D6FC059}" type="presOf" srcId="{8C6BBB2C-3AB2-4313-9D90-62DF1AB39A9C}" destId="{7F84354C-BBC1-462A-9D30-D950CA3CE023}" srcOrd="0" destOrd="0" presId="urn:microsoft.com/office/officeart/2005/8/layout/cycle5"/>
    <dgm:cxn modelId="{40613280-CC04-4051-89CF-27A365932AEB}" type="presOf" srcId="{9CA10715-27F3-4117-BE3A-BA5C096D1A3D}" destId="{2E74D828-93EE-45E1-BF4B-56F45B4C595B}" srcOrd="0" destOrd="0" presId="urn:microsoft.com/office/officeart/2005/8/layout/cycle5"/>
    <dgm:cxn modelId="{B3D13D39-776B-47D0-9BCA-88A88C8E92AB}" type="presOf" srcId="{4B158BD7-6DF0-4A2A-9883-6E191DF50EED}" destId="{72170A66-F89A-461D-BF47-D0C0AD5DD9F5}" srcOrd="0" destOrd="0" presId="urn:microsoft.com/office/officeart/2005/8/layout/cycle5"/>
    <dgm:cxn modelId="{B747EE0B-ADFC-4153-9B46-A289B3AF4D83}" srcId="{08F45129-E6A5-4988-93E4-C2BF3B8762E6}" destId="{C218302B-FBA5-48A5-B43D-C15F50B3FC0F}" srcOrd="0" destOrd="0" parTransId="{C9641C68-96FC-4A04-B5C0-235D42E7AEC6}" sibTransId="{43A71566-F521-424C-B902-B3FE336906FA}"/>
    <dgm:cxn modelId="{364A0A28-05F5-445D-9A08-B46D3297FF79}" type="presOf" srcId="{5DE87B42-E14A-43D1-9B7E-4481810CEEAF}" destId="{479F993D-2212-4BFA-A223-5CBCE9F32C57}" srcOrd="0" destOrd="0" presId="urn:microsoft.com/office/officeart/2005/8/layout/cycle5"/>
    <dgm:cxn modelId="{BA788E3E-A83B-4043-88D2-36A9F792F502}" type="presParOf" srcId="{B96E5E5A-14DC-4428-8328-8A1B9FB7B42F}" destId="{555A5A21-0FF2-477D-B010-2CF6A195DA1C}" srcOrd="0" destOrd="0" presId="urn:microsoft.com/office/officeart/2005/8/layout/cycle5"/>
    <dgm:cxn modelId="{29BCA775-0A5D-44D6-B9EB-32FF11F13E43}" type="presParOf" srcId="{B96E5E5A-14DC-4428-8328-8A1B9FB7B42F}" destId="{E6F981F7-6C59-4329-8E91-053CF80A7C25}" srcOrd="1" destOrd="0" presId="urn:microsoft.com/office/officeart/2005/8/layout/cycle5"/>
    <dgm:cxn modelId="{AE1F9C39-7DD4-4267-A413-788B54CC079F}" type="presParOf" srcId="{B96E5E5A-14DC-4428-8328-8A1B9FB7B42F}" destId="{A30C4214-F893-416D-9B48-875FB823E219}" srcOrd="2" destOrd="0" presId="urn:microsoft.com/office/officeart/2005/8/layout/cycle5"/>
    <dgm:cxn modelId="{7E6B51B5-33DC-4FEA-BE6B-CF29F26BEAFD}" type="presParOf" srcId="{B96E5E5A-14DC-4428-8328-8A1B9FB7B42F}" destId="{07100CAD-EAA4-43FB-A550-857DBB174F24}" srcOrd="3" destOrd="0" presId="urn:microsoft.com/office/officeart/2005/8/layout/cycle5"/>
    <dgm:cxn modelId="{73936B10-9EA0-419C-81DD-9D7FB18EF45D}" type="presParOf" srcId="{B96E5E5A-14DC-4428-8328-8A1B9FB7B42F}" destId="{16C5558D-EF2A-46DB-83EF-5154B415FF12}" srcOrd="4" destOrd="0" presId="urn:microsoft.com/office/officeart/2005/8/layout/cycle5"/>
    <dgm:cxn modelId="{D8E59B4C-449F-4A90-91F9-96022EE38676}" type="presParOf" srcId="{B96E5E5A-14DC-4428-8328-8A1B9FB7B42F}" destId="{479F993D-2212-4BFA-A223-5CBCE9F32C57}" srcOrd="5" destOrd="0" presId="urn:microsoft.com/office/officeart/2005/8/layout/cycle5"/>
    <dgm:cxn modelId="{F001FB86-C393-436D-B291-7AF17E0C586D}" type="presParOf" srcId="{B96E5E5A-14DC-4428-8328-8A1B9FB7B42F}" destId="{41FBAEDD-9F91-4EEF-B0D4-973EC2E684A9}" srcOrd="6" destOrd="0" presId="urn:microsoft.com/office/officeart/2005/8/layout/cycle5"/>
    <dgm:cxn modelId="{78CC1F71-56B8-45C9-9C58-1627A64DA0C3}" type="presParOf" srcId="{B96E5E5A-14DC-4428-8328-8A1B9FB7B42F}" destId="{1838EDC8-0BED-42C3-981D-65461FB0C549}" srcOrd="7" destOrd="0" presId="urn:microsoft.com/office/officeart/2005/8/layout/cycle5"/>
    <dgm:cxn modelId="{EAA929CC-EC5C-4A6F-BAF5-DFE175B173A9}" type="presParOf" srcId="{B96E5E5A-14DC-4428-8328-8A1B9FB7B42F}" destId="{F17E5F85-8D07-4B45-8887-0F1A8871074B}" srcOrd="8" destOrd="0" presId="urn:microsoft.com/office/officeart/2005/8/layout/cycle5"/>
    <dgm:cxn modelId="{E986ED93-E609-4DDB-B06F-93BAD565357C}" type="presParOf" srcId="{B96E5E5A-14DC-4428-8328-8A1B9FB7B42F}" destId="{CA34813D-F42E-4EFC-BAEE-CA83AF6AA2E8}" srcOrd="9" destOrd="0" presId="urn:microsoft.com/office/officeart/2005/8/layout/cycle5"/>
    <dgm:cxn modelId="{9AA19F25-063C-40B8-804E-61B983953D58}" type="presParOf" srcId="{B96E5E5A-14DC-4428-8328-8A1B9FB7B42F}" destId="{69FD7071-8084-45A7-B8AA-D29A5A2F2E2C}" srcOrd="10" destOrd="0" presId="urn:microsoft.com/office/officeart/2005/8/layout/cycle5"/>
    <dgm:cxn modelId="{680F5891-7B16-458F-996C-CCF33FD4714D}" type="presParOf" srcId="{B96E5E5A-14DC-4428-8328-8A1B9FB7B42F}" destId="{2E74D828-93EE-45E1-BF4B-56F45B4C595B}" srcOrd="11" destOrd="0" presId="urn:microsoft.com/office/officeart/2005/8/layout/cycle5"/>
    <dgm:cxn modelId="{8C8661D3-F2B9-42C4-A90E-D8586D8E8ED6}" type="presParOf" srcId="{B96E5E5A-14DC-4428-8328-8A1B9FB7B42F}" destId="{7F84354C-BBC1-462A-9D30-D950CA3CE023}" srcOrd="12" destOrd="0" presId="urn:microsoft.com/office/officeart/2005/8/layout/cycle5"/>
    <dgm:cxn modelId="{97ADF9D2-AC75-4732-99FE-9B69AE89E683}" type="presParOf" srcId="{B96E5E5A-14DC-4428-8328-8A1B9FB7B42F}" destId="{39698ECF-7DB7-4A38-AE5D-4CC84B1F9BC6}" srcOrd="13" destOrd="0" presId="urn:microsoft.com/office/officeart/2005/8/layout/cycle5"/>
    <dgm:cxn modelId="{8D7E5E3F-EFC4-4608-8B0E-4912A56DAA7E}" type="presParOf" srcId="{B96E5E5A-14DC-4428-8328-8A1B9FB7B42F}" destId="{72170A66-F89A-461D-BF47-D0C0AD5DD9F5}" srcOrd="14" destOrd="0" presId="urn:microsoft.com/office/officeart/2005/8/layout/cycle5"/>
    <dgm:cxn modelId="{50156207-BD2D-4903-BD78-0DC5EE5FDC86}" type="presParOf" srcId="{B96E5E5A-14DC-4428-8328-8A1B9FB7B42F}" destId="{BF19A509-58EC-4BE5-8353-3B99083A04CE}" srcOrd="15" destOrd="0" presId="urn:microsoft.com/office/officeart/2005/8/layout/cycle5"/>
    <dgm:cxn modelId="{265DDD99-219D-44FB-97B1-DB77AFFAD9DE}" type="presParOf" srcId="{B96E5E5A-14DC-4428-8328-8A1B9FB7B42F}" destId="{C309E50C-2E34-4897-AEB3-6BB9099002B6}" srcOrd="16" destOrd="0" presId="urn:microsoft.com/office/officeart/2005/8/layout/cycle5"/>
    <dgm:cxn modelId="{76C6A1A9-07E3-404E-A065-7557B60B9B11}" type="presParOf" srcId="{B96E5E5A-14DC-4428-8328-8A1B9FB7B42F}" destId="{84A5DBB1-0662-48EE-BE96-62E33589DE8E}"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45129-E6A5-4988-93E4-C2BF3B8762E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218302B-FBA5-48A5-B43D-C15F50B3FC0F}">
      <dgm:prSet phldrT="[Text]"/>
      <dgm:spPr>
        <a:solidFill>
          <a:srgbClr val="00B050"/>
        </a:solidFill>
      </dgm:spPr>
      <dgm:t>
        <a:bodyPr/>
        <a:lstStyle/>
        <a:p>
          <a:r>
            <a:rPr lang="en-US" dirty="0" smtClean="0"/>
            <a:t>Categorize</a:t>
          </a:r>
        </a:p>
        <a:p>
          <a:r>
            <a:rPr lang="en-US" dirty="0" smtClean="0"/>
            <a:t>Systems</a:t>
          </a:r>
          <a:endParaRPr lang="en-US" dirty="0"/>
        </a:p>
      </dgm:t>
    </dgm:pt>
    <dgm:pt modelId="{C9641C68-96FC-4A04-B5C0-235D42E7AEC6}" type="parTrans" cxnId="{B747EE0B-ADFC-4153-9B46-A289B3AF4D83}">
      <dgm:prSet/>
      <dgm:spPr/>
      <dgm:t>
        <a:bodyPr/>
        <a:lstStyle/>
        <a:p>
          <a:endParaRPr lang="en-US"/>
        </a:p>
      </dgm:t>
    </dgm:pt>
    <dgm:pt modelId="{43A71566-F521-424C-B902-B3FE336906FA}" type="sibTrans" cxnId="{B747EE0B-ADFC-4153-9B46-A289B3AF4D83}">
      <dgm:prSet/>
      <dgm:spPr/>
      <dgm:t>
        <a:bodyPr/>
        <a:lstStyle/>
        <a:p>
          <a:endParaRPr lang="en-US"/>
        </a:p>
      </dgm:t>
    </dgm:pt>
    <dgm:pt modelId="{0FE8BACC-8E70-4E45-B222-98535EDE05EF}">
      <dgm:prSet phldrT="[Text]"/>
      <dgm:spPr>
        <a:solidFill>
          <a:srgbClr val="00B050"/>
        </a:solidFill>
      </dgm:spPr>
      <dgm:t>
        <a:bodyPr/>
        <a:lstStyle/>
        <a:p>
          <a:r>
            <a:rPr lang="en-US" dirty="0" smtClean="0"/>
            <a:t>Select</a:t>
          </a:r>
        </a:p>
        <a:p>
          <a:r>
            <a:rPr lang="en-US" dirty="0" smtClean="0"/>
            <a:t>Controls</a:t>
          </a:r>
          <a:endParaRPr lang="en-US" dirty="0"/>
        </a:p>
      </dgm:t>
    </dgm:pt>
    <dgm:pt modelId="{403B5029-91B2-4106-99E3-2E73E9E7C53D}" type="parTrans" cxnId="{C483C464-52CD-43D9-8A27-ACDC67E2FFD3}">
      <dgm:prSet/>
      <dgm:spPr/>
      <dgm:t>
        <a:bodyPr/>
        <a:lstStyle/>
        <a:p>
          <a:endParaRPr lang="en-US"/>
        </a:p>
      </dgm:t>
    </dgm:pt>
    <dgm:pt modelId="{5DE87B42-E14A-43D1-9B7E-4481810CEEAF}" type="sibTrans" cxnId="{C483C464-52CD-43D9-8A27-ACDC67E2FFD3}">
      <dgm:prSet/>
      <dgm:spPr/>
      <dgm:t>
        <a:bodyPr/>
        <a:lstStyle/>
        <a:p>
          <a:endParaRPr lang="en-US"/>
        </a:p>
      </dgm:t>
    </dgm:pt>
    <dgm:pt modelId="{08C4B6DF-B595-4899-8D02-217EF6329EC6}">
      <dgm:prSet phldrT="[Text]"/>
      <dgm:spPr>
        <a:solidFill>
          <a:srgbClr val="00B050"/>
        </a:solidFill>
      </dgm:spPr>
      <dgm:t>
        <a:bodyPr/>
        <a:lstStyle/>
        <a:p>
          <a:r>
            <a:rPr lang="en-US" dirty="0" smtClean="0"/>
            <a:t>Implement</a:t>
          </a:r>
        </a:p>
        <a:p>
          <a:r>
            <a:rPr lang="en-US" dirty="0" smtClean="0"/>
            <a:t>Controls </a:t>
          </a:r>
          <a:endParaRPr lang="en-US" dirty="0"/>
        </a:p>
      </dgm:t>
    </dgm:pt>
    <dgm:pt modelId="{BD5A35EF-A6B4-4922-B233-53CF7276963D}" type="parTrans" cxnId="{8C0DD0AF-C4AD-4B08-9B1A-1F7BAA7DAA36}">
      <dgm:prSet/>
      <dgm:spPr/>
      <dgm:t>
        <a:bodyPr/>
        <a:lstStyle/>
        <a:p>
          <a:endParaRPr lang="en-US"/>
        </a:p>
      </dgm:t>
    </dgm:pt>
    <dgm:pt modelId="{E7C86A88-1A65-4FC6-AE4C-E6AF52F7E8A1}" type="sibTrans" cxnId="{8C0DD0AF-C4AD-4B08-9B1A-1F7BAA7DAA36}">
      <dgm:prSet/>
      <dgm:spPr/>
      <dgm:t>
        <a:bodyPr/>
        <a:lstStyle/>
        <a:p>
          <a:endParaRPr lang="en-US"/>
        </a:p>
      </dgm:t>
    </dgm:pt>
    <dgm:pt modelId="{07604AE7-FADF-4985-BD6C-D44EA599A49C}">
      <dgm:prSet phldrT="[Text]"/>
      <dgm:spPr>
        <a:solidFill>
          <a:srgbClr val="00B050"/>
        </a:solidFill>
      </dgm:spPr>
      <dgm:t>
        <a:bodyPr/>
        <a:lstStyle/>
        <a:p>
          <a:r>
            <a:rPr lang="en-US" dirty="0" smtClean="0"/>
            <a:t>Assess</a:t>
          </a:r>
        </a:p>
        <a:p>
          <a:r>
            <a:rPr lang="en-US" dirty="0" smtClean="0"/>
            <a:t>Controls</a:t>
          </a:r>
          <a:endParaRPr lang="en-US" dirty="0"/>
        </a:p>
      </dgm:t>
    </dgm:pt>
    <dgm:pt modelId="{118548D4-B53B-42D5-8B28-742883BCD1C9}" type="parTrans" cxnId="{A164B11F-CF2B-40D3-9A42-C86FC4FB9A47}">
      <dgm:prSet/>
      <dgm:spPr/>
      <dgm:t>
        <a:bodyPr/>
        <a:lstStyle/>
        <a:p>
          <a:endParaRPr lang="en-US"/>
        </a:p>
      </dgm:t>
    </dgm:pt>
    <dgm:pt modelId="{9CA10715-27F3-4117-BE3A-BA5C096D1A3D}" type="sibTrans" cxnId="{A164B11F-CF2B-40D3-9A42-C86FC4FB9A47}">
      <dgm:prSet/>
      <dgm:spPr/>
      <dgm:t>
        <a:bodyPr/>
        <a:lstStyle/>
        <a:p>
          <a:endParaRPr lang="en-US"/>
        </a:p>
      </dgm:t>
    </dgm:pt>
    <dgm:pt modelId="{8C6BBB2C-3AB2-4313-9D90-62DF1AB39A9C}">
      <dgm:prSet phldrT="[Text]"/>
      <dgm:spPr>
        <a:solidFill>
          <a:schemeClr val="accent1">
            <a:alpha val="99000"/>
          </a:schemeClr>
        </a:solidFill>
      </dgm:spPr>
      <dgm:t>
        <a:bodyPr/>
        <a:lstStyle/>
        <a:p>
          <a:r>
            <a:rPr lang="en-US" dirty="0" smtClean="0"/>
            <a:t>Authorize</a:t>
          </a:r>
        </a:p>
        <a:p>
          <a:r>
            <a:rPr lang="en-US" dirty="0" smtClean="0"/>
            <a:t>Systems</a:t>
          </a:r>
          <a:endParaRPr lang="en-US" dirty="0"/>
        </a:p>
      </dgm:t>
    </dgm:pt>
    <dgm:pt modelId="{6BC2A46F-40E9-42C8-AEA7-2FB6D68FA81D}" type="parTrans" cxnId="{9037DD0A-8379-4054-98A0-4CF7BAF2558C}">
      <dgm:prSet/>
      <dgm:spPr/>
      <dgm:t>
        <a:bodyPr/>
        <a:lstStyle/>
        <a:p>
          <a:endParaRPr lang="en-US"/>
        </a:p>
      </dgm:t>
    </dgm:pt>
    <dgm:pt modelId="{4B158BD7-6DF0-4A2A-9883-6E191DF50EED}" type="sibTrans" cxnId="{9037DD0A-8379-4054-98A0-4CF7BAF2558C}">
      <dgm:prSet/>
      <dgm:spPr/>
      <dgm:t>
        <a:bodyPr/>
        <a:lstStyle/>
        <a:p>
          <a:endParaRPr lang="en-US"/>
        </a:p>
      </dgm:t>
    </dgm:pt>
    <dgm:pt modelId="{9DA8CFFC-C8D8-45C1-B3AF-AAB6B6767FB3}">
      <dgm:prSet phldrT="[Text]"/>
      <dgm:spPr/>
      <dgm:t>
        <a:bodyPr/>
        <a:lstStyle/>
        <a:p>
          <a:r>
            <a:rPr lang="en-US" dirty="0" smtClean="0"/>
            <a:t>Continuous Monitoring</a:t>
          </a:r>
          <a:endParaRPr lang="en-US" dirty="0"/>
        </a:p>
      </dgm:t>
    </dgm:pt>
    <dgm:pt modelId="{9FEF0700-3BEC-44AC-87C6-25B448D4ADE3}" type="parTrans" cxnId="{FCB80570-6942-4933-9CAE-BEE2383584C2}">
      <dgm:prSet/>
      <dgm:spPr/>
      <dgm:t>
        <a:bodyPr/>
        <a:lstStyle/>
        <a:p>
          <a:endParaRPr lang="en-US"/>
        </a:p>
      </dgm:t>
    </dgm:pt>
    <dgm:pt modelId="{F6474AF2-FB65-440E-B11D-3F26A550CD3C}" type="sibTrans" cxnId="{FCB80570-6942-4933-9CAE-BEE2383584C2}">
      <dgm:prSet/>
      <dgm:spPr/>
      <dgm:t>
        <a:bodyPr/>
        <a:lstStyle/>
        <a:p>
          <a:endParaRPr lang="en-US"/>
        </a:p>
      </dgm:t>
    </dgm:pt>
    <dgm:pt modelId="{B96E5E5A-14DC-4428-8328-8A1B9FB7B42F}" type="pres">
      <dgm:prSet presAssocID="{08F45129-E6A5-4988-93E4-C2BF3B8762E6}" presName="cycle" presStyleCnt="0">
        <dgm:presLayoutVars>
          <dgm:dir/>
          <dgm:resizeHandles val="exact"/>
        </dgm:presLayoutVars>
      </dgm:prSet>
      <dgm:spPr/>
      <dgm:t>
        <a:bodyPr/>
        <a:lstStyle/>
        <a:p>
          <a:endParaRPr lang="en-US"/>
        </a:p>
      </dgm:t>
    </dgm:pt>
    <dgm:pt modelId="{555A5A21-0FF2-477D-B010-2CF6A195DA1C}" type="pres">
      <dgm:prSet presAssocID="{C218302B-FBA5-48A5-B43D-C15F50B3FC0F}" presName="node" presStyleLbl="node1" presStyleIdx="0" presStyleCnt="6" custRadScaleRad="100675">
        <dgm:presLayoutVars>
          <dgm:bulletEnabled val="1"/>
        </dgm:presLayoutVars>
      </dgm:prSet>
      <dgm:spPr/>
      <dgm:t>
        <a:bodyPr/>
        <a:lstStyle/>
        <a:p>
          <a:endParaRPr lang="en-US"/>
        </a:p>
      </dgm:t>
    </dgm:pt>
    <dgm:pt modelId="{E6F981F7-6C59-4329-8E91-053CF80A7C25}" type="pres">
      <dgm:prSet presAssocID="{C218302B-FBA5-48A5-B43D-C15F50B3FC0F}" presName="spNode" presStyleCnt="0"/>
      <dgm:spPr/>
    </dgm:pt>
    <dgm:pt modelId="{A30C4214-F893-416D-9B48-875FB823E219}" type="pres">
      <dgm:prSet presAssocID="{43A71566-F521-424C-B902-B3FE336906FA}" presName="sibTrans" presStyleLbl="sibTrans1D1" presStyleIdx="0" presStyleCnt="6"/>
      <dgm:spPr/>
      <dgm:t>
        <a:bodyPr/>
        <a:lstStyle/>
        <a:p>
          <a:endParaRPr lang="en-US"/>
        </a:p>
      </dgm:t>
    </dgm:pt>
    <dgm:pt modelId="{07100CAD-EAA4-43FB-A550-857DBB174F24}" type="pres">
      <dgm:prSet presAssocID="{0FE8BACC-8E70-4E45-B222-98535EDE05EF}" presName="node" presStyleLbl="node1" presStyleIdx="1" presStyleCnt="6">
        <dgm:presLayoutVars>
          <dgm:bulletEnabled val="1"/>
        </dgm:presLayoutVars>
      </dgm:prSet>
      <dgm:spPr/>
      <dgm:t>
        <a:bodyPr/>
        <a:lstStyle/>
        <a:p>
          <a:endParaRPr lang="en-US"/>
        </a:p>
      </dgm:t>
    </dgm:pt>
    <dgm:pt modelId="{16C5558D-EF2A-46DB-83EF-5154B415FF12}" type="pres">
      <dgm:prSet presAssocID="{0FE8BACC-8E70-4E45-B222-98535EDE05EF}" presName="spNode" presStyleCnt="0"/>
      <dgm:spPr/>
    </dgm:pt>
    <dgm:pt modelId="{479F993D-2212-4BFA-A223-5CBCE9F32C57}" type="pres">
      <dgm:prSet presAssocID="{5DE87B42-E14A-43D1-9B7E-4481810CEEAF}" presName="sibTrans" presStyleLbl="sibTrans1D1" presStyleIdx="1" presStyleCnt="6"/>
      <dgm:spPr/>
      <dgm:t>
        <a:bodyPr/>
        <a:lstStyle/>
        <a:p>
          <a:endParaRPr lang="en-US"/>
        </a:p>
      </dgm:t>
    </dgm:pt>
    <dgm:pt modelId="{41FBAEDD-9F91-4EEF-B0D4-973EC2E684A9}" type="pres">
      <dgm:prSet presAssocID="{08C4B6DF-B595-4899-8D02-217EF6329EC6}" presName="node" presStyleLbl="node1" presStyleIdx="2" presStyleCnt="6">
        <dgm:presLayoutVars>
          <dgm:bulletEnabled val="1"/>
        </dgm:presLayoutVars>
      </dgm:prSet>
      <dgm:spPr/>
      <dgm:t>
        <a:bodyPr/>
        <a:lstStyle/>
        <a:p>
          <a:endParaRPr lang="en-US"/>
        </a:p>
      </dgm:t>
    </dgm:pt>
    <dgm:pt modelId="{1838EDC8-0BED-42C3-981D-65461FB0C549}" type="pres">
      <dgm:prSet presAssocID="{08C4B6DF-B595-4899-8D02-217EF6329EC6}" presName="spNode" presStyleCnt="0"/>
      <dgm:spPr/>
    </dgm:pt>
    <dgm:pt modelId="{F17E5F85-8D07-4B45-8887-0F1A8871074B}" type="pres">
      <dgm:prSet presAssocID="{E7C86A88-1A65-4FC6-AE4C-E6AF52F7E8A1}" presName="sibTrans" presStyleLbl="sibTrans1D1" presStyleIdx="2" presStyleCnt="6"/>
      <dgm:spPr/>
      <dgm:t>
        <a:bodyPr/>
        <a:lstStyle/>
        <a:p>
          <a:endParaRPr lang="en-US"/>
        </a:p>
      </dgm:t>
    </dgm:pt>
    <dgm:pt modelId="{CA34813D-F42E-4EFC-BAEE-CA83AF6AA2E8}" type="pres">
      <dgm:prSet presAssocID="{07604AE7-FADF-4985-BD6C-D44EA599A49C}" presName="node" presStyleLbl="node1" presStyleIdx="3" presStyleCnt="6">
        <dgm:presLayoutVars>
          <dgm:bulletEnabled val="1"/>
        </dgm:presLayoutVars>
      </dgm:prSet>
      <dgm:spPr/>
      <dgm:t>
        <a:bodyPr/>
        <a:lstStyle/>
        <a:p>
          <a:endParaRPr lang="en-US"/>
        </a:p>
      </dgm:t>
    </dgm:pt>
    <dgm:pt modelId="{69FD7071-8084-45A7-B8AA-D29A5A2F2E2C}" type="pres">
      <dgm:prSet presAssocID="{07604AE7-FADF-4985-BD6C-D44EA599A49C}" presName="spNode" presStyleCnt="0"/>
      <dgm:spPr/>
    </dgm:pt>
    <dgm:pt modelId="{2E74D828-93EE-45E1-BF4B-56F45B4C595B}" type="pres">
      <dgm:prSet presAssocID="{9CA10715-27F3-4117-BE3A-BA5C096D1A3D}" presName="sibTrans" presStyleLbl="sibTrans1D1" presStyleIdx="3" presStyleCnt="6"/>
      <dgm:spPr/>
      <dgm:t>
        <a:bodyPr/>
        <a:lstStyle/>
        <a:p>
          <a:endParaRPr lang="en-US"/>
        </a:p>
      </dgm:t>
    </dgm:pt>
    <dgm:pt modelId="{7F84354C-BBC1-462A-9D30-D950CA3CE023}" type="pres">
      <dgm:prSet presAssocID="{8C6BBB2C-3AB2-4313-9D90-62DF1AB39A9C}" presName="node" presStyleLbl="node1" presStyleIdx="4" presStyleCnt="6">
        <dgm:presLayoutVars>
          <dgm:bulletEnabled val="1"/>
        </dgm:presLayoutVars>
      </dgm:prSet>
      <dgm:spPr/>
      <dgm:t>
        <a:bodyPr/>
        <a:lstStyle/>
        <a:p>
          <a:endParaRPr lang="en-US"/>
        </a:p>
      </dgm:t>
    </dgm:pt>
    <dgm:pt modelId="{39698ECF-7DB7-4A38-AE5D-4CC84B1F9BC6}" type="pres">
      <dgm:prSet presAssocID="{8C6BBB2C-3AB2-4313-9D90-62DF1AB39A9C}" presName="spNode" presStyleCnt="0"/>
      <dgm:spPr/>
    </dgm:pt>
    <dgm:pt modelId="{72170A66-F89A-461D-BF47-D0C0AD5DD9F5}" type="pres">
      <dgm:prSet presAssocID="{4B158BD7-6DF0-4A2A-9883-6E191DF50EED}" presName="sibTrans" presStyleLbl="sibTrans1D1" presStyleIdx="4" presStyleCnt="6"/>
      <dgm:spPr/>
      <dgm:t>
        <a:bodyPr/>
        <a:lstStyle/>
        <a:p>
          <a:endParaRPr lang="en-US"/>
        </a:p>
      </dgm:t>
    </dgm:pt>
    <dgm:pt modelId="{BF19A509-58EC-4BE5-8353-3B99083A04CE}" type="pres">
      <dgm:prSet presAssocID="{9DA8CFFC-C8D8-45C1-B3AF-AAB6B6767FB3}" presName="node" presStyleLbl="node1" presStyleIdx="5" presStyleCnt="6">
        <dgm:presLayoutVars>
          <dgm:bulletEnabled val="1"/>
        </dgm:presLayoutVars>
      </dgm:prSet>
      <dgm:spPr/>
      <dgm:t>
        <a:bodyPr/>
        <a:lstStyle/>
        <a:p>
          <a:endParaRPr lang="en-US"/>
        </a:p>
      </dgm:t>
    </dgm:pt>
    <dgm:pt modelId="{C309E50C-2E34-4897-AEB3-6BB9099002B6}" type="pres">
      <dgm:prSet presAssocID="{9DA8CFFC-C8D8-45C1-B3AF-AAB6B6767FB3}" presName="spNode" presStyleCnt="0"/>
      <dgm:spPr/>
    </dgm:pt>
    <dgm:pt modelId="{84A5DBB1-0662-48EE-BE96-62E33589DE8E}" type="pres">
      <dgm:prSet presAssocID="{F6474AF2-FB65-440E-B11D-3F26A550CD3C}" presName="sibTrans" presStyleLbl="sibTrans1D1" presStyleIdx="5" presStyleCnt="6"/>
      <dgm:spPr/>
      <dgm:t>
        <a:bodyPr/>
        <a:lstStyle/>
        <a:p>
          <a:endParaRPr lang="en-US"/>
        </a:p>
      </dgm:t>
    </dgm:pt>
  </dgm:ptLst>
  <dgm:cxnLst>
    <dgm:cxn modelId="{FCB80570-6942-4933-9CAE-BEE2383584C2}" srcId="{08F45129-E6A5-4988-93E4-C2BF3B8762E6}" destId="{9DA8CFFC-C8D8-45C1-B3AF-AAB6B6767FB3}" srcOrd="5" destOrd="0" parTransId="{9FEF0700-3BEC-44AC-87C6-25B448D4ADE3}" sibTransId="{F6474AF2-FB65-440E-B11D-3F26A550CD3C}"/>
    <dgm:cxn modelId="{EC03FC5C-D867-4D75-B3B2-3BDFA7C3CF40}" type="presOf" srcId="{9CA10715-27F3-4117-BE3A-BA5C096D1A3D}" destId="{2E74D828-93EE-45E1-BF4B-56F45B4C595B}" srcOrd="0" destOrd="0" presId="urn:microsoft.com/office/officeart/2005/8/layout/cycle5"/>
    <dgm:cxn modelId="{C483C464-52CD-43D9-8A27-ACDC67E2FFD3}" srcId="{08F45129-E6A5-4988-93E4-C2BF3B8762E6}" destId="{0FE8BACC-8E70-4E45-B222-98535EDE05EF}" srcOrd="1" destOrd="0" parTransId="{403B5029-91B2-4106-99E3-2E73E9E7C53D}" sibTransId="{5DE87B42-E14A-43D1-9B7E-4481810CEEAF}"/>
    <dgm:cxn modelId="{222E429A-82F7-4A32-9359-F4F1C9DA8B78}" type="presOf" srcId="{4B158BD7-6DF0-4A2A-9883-6E191DF50EED}" destId="{72170A66-F89A-461D-BF47-D0C0AD5DD9F5}" srcOrd="0" destOrd="0" presId="urn:microsoft.com/office/officeart/2005/8/layout/cycle5"/>
    <dgm:cxn modelId="{34A32AFF-27FD-4C15-B1D3-0864BC20E25C}" type="presOf" srcId="{8C6BBB2C-3AB2-4313-9D90-62DF1AB39A9C}" destId="{7F84354C-BBC1-462A-9D30-D950CA3CE023}" srcOrd="0" destOrd="0" presId="urn:microsoft.com/office/officeart/2005/8/layout/cycle5"/>
    <dgm:cxn modelId="{8C0DD0AF-C4AD-4B08-9B1A-1F7BAA7DAA36}" srcId="{08F45129-E6A5-4988-93E4-C2BF3B8762E6}" destId="{08C4B6DF-B595-4899-8D02-217EF6329EC6}" srcOrd="2" destOrd="0" parTransId="{BD5A35EF-A6B4-4922-B233-53CF7276963D}" sibTransId="{E7C86A88-1A65-4FC6-AE4C-E6AF52F7E8A1}"/>
    <dgm:cxn modelId="{6F1B8E16-3CFB-44EA-B863-536265B2C25D}" type="presOf" srcId="{08F45129-E6A5-4988-93E4-C2BF3B8762E6}" destId="{B96E5E5A-14DC-4428-8328-8A1B9FB7B42F}" srcOrd="0" destOrd="0" presId="urn:microsoft.com/office/officeart/2005/8/layout/cycle5"/>
    <dgm:cxn modelId="{C8D58136-E52D-43A6-A044-9980285B285A}" type="presOf" srcId="{5DE87B42-E14A-43D1-9B7E-4481810CEEAF}" destId="{479F993D-2212-4BFA-A223-5CBCE9F32C57}" srcOrd="0" destOrd="0" presId="urn:microsoft.com/office/officeart/2005/8/layout/cycle5"/>
    <dgm:cxn modelId="{0FEBD163-D3B9-4131-8EF6-A87DF23B65DD}" type="presOf" srcId="{08C4B6DF-B595-4899-8D02-217EF6329EC6}" destId="{41FBAEDD-9F91-4EEF-B0D4-973EC2E684A9}" srcOrd="0" destOrd="0" presId="urn:microsoft.com/office/officeart/2005/8/layout/cycle5"/>
    <dgm:cxn modelId="{AE61B23F-27DA-4A64-B918-3446016BEFB4}" type="presOf" srcId="{C218302B-FBA5-48A5-B43D-C15F50B3FC0F}" destId="{555A5A21-0FF2-477D-B010-2CF6A195DA1C}" srcOrd="0" destOrd="0" presId="urn:microsoft.com/office/officeart/2005/8/layout/cycle5"/>
    <dgm:cxn modelId="{C1AA78FF-1590-4319-BB66-949607223B8B}" type="presOf" srcId="{0FE8BACC-8E70-4E45-B222-98535EDE05EF}" destId="{07100CAD-EAA4-43FB-A550-857DBB174F24}" srcOrd="0" destOrd="0" presId="urn:microsoft.com/office/officeart/2005/8/layout/cycle5"/>
    <dgm:cxn modelId="{FA1F6424-8639-4DF7-8A67-4576B5CA624B}" type="presOf" srcId="{F6474AF2-FB65-440E-B11D-3F26A550CD3C}" destId="{84A5DBB1-0662-48EE-BE96-62E33589DE8E}" srcOrd="0" destOrd="0" presId="urn:microsoft.com/office/officeart/2005/8/layout/cycle5"/>
    <dgm:cxn modelId="{9037DD0A-8379-4054-98A0-4CF7BAF2558C}" srcId="{08F45129-E6A5-4988-93E4-C2BF3B8762E6}" destId="{8C6BBB2C-3AB2-4313-9D90-62DF1AB39A9C}" srcOrd="4" destOrd="0" parTransId="{6BC2A46F-40E9-42C8-AEA7-2FB6D68FA81D}" sibTransId="{4B158BD7-6DF0-4A2A-9883-6E191DF50EED}"/>
    <dgm:cxn modelId="{0DF7BCD4-E46F-456A-B890-1395CC4D357F}" type="presOf" srcId="{07604AE7-FADF-4985-BD6C-D44EA599A49C}" destId="{CA34813D-F42E-4EFC-BAEE-CA83AF6AA2E8}" srcOrd="0" destOrd="0" presId="urn:microsoft.com/office/officeart/2005/8/layout/cycle5"/>
    <dgm:cxn modelId="{A164B11F-CF2B-40D3-9A42-C86FC4FB9A47}" srcId="{08F45129-E6A5-4988-93E4-C2BF3B8762E6}" destId="{07604AE7-FADF-4985-BD6C-D44EA599A49C}" srcOrd="3" destOrd="0" parTransId="{118548D4-B53B-42D5-8B28-742883BCD1C9}" sibTransId="{9CA10715-27F3-4117-BE3A-BA5C096D1A3D}"/>
    <dgm:cxn modelId="{D1F3E63C-3440-4A7C-B78F-891475DE61A8}" type="presOf" srcId="{9DA8CFFC-C8D8-45C1-B3AF-AAB6B6767FB3}" destId="{BF19A509-58EC-4BE5-8353-3B99083A04CE}" srcOrd="0" destOrd="0" presId="urn:microsoft.com/office/officeart/2005/8/layout/cycle5"/>
    <dgm:cxn modelId="{C3B46BE7-9892-40B4-9733-5C5E421B54C5}" type="presOf" srcId="{E7C86A88-1A65-4FC6-AE4C-E6AF52F7E8A1}" destId="{F17E5F85-8D07-4B45-8887-0F1A8871074B}" srcOrd="0" destOrd="0" presId="urn:microsoft.com/office/officeart/2005/8/layout/cycle5"/>
    <dgm:cxn modelId="{B747EE0B-ADFC-4153-9B46-A289B3AF4D83}" srcId="{08F45129-E6A5-4988-93E4-C2BF3B8762E6}" destId="{C218302B-FBA5-48A5-B43D-C15F50B3FC0F}" srcOrd="0" destOrd="0" parTransId="{C9641C68-96FC-4A04-B5C0-235D42E7AEC6}" sibTransId="{43A71566-F521-424C-B902-B3FE336906FA}"/>
    <dgm:cxn modelId="{066281A9-2D9C-456A-8362-6AC5DDEF2F14}" type="presOf" srcId="{43A71566-F521-424C-B902-B3FE336906FA}" destId="{A30C4214-F893-416D-9B48-875FB823E219}" srcOrd="0" destOrd="0" presId="urn:microsoft.com/office/officeart/2005/8/layout/cycle5"/>
    <dgm:cxn modelId="{0913B14C-1356-4DFC-9C83-56A3DC45D174}" type="presParOf" srcId="{B96E5E5A-14DC-4428-8328-8A1B9FB7B42F}" destId="{555A5A21-0FF2-477D-B010-2CF6A195DA1C}" srcOrd="0" destOrd="0" presId="urn:microsoft.com/office/officeart/2005/8/layout/cycle5"/>
    <dgm:cxn modelId="{5EDCB452-404A-40B5-80A7-DC44768925B4}" type="presParOf" srcId="{B96E5E5A-14DC-4428-8328-8A1B9FB7B42F}" destId="{E6F981F7-6C59-4329-8E91-053CF80A7C25}" srcOrd="1" destOrd="0" presId="urn:microsoft.com/office/officeart/2005/8/layout/cycle5"/>
    <dgm:cxn modelId="{89A88815-5F9A-4B4B-92B9-B58C6FF50F52}" type="presParOf" srcId="{B96E5E5A-14DC-4428-8328-8A1B9FB7B42F}" destId="{A30C4214-F893-416D-9B48-875FB823E219}" srcOrd="2" destOrd="0" presId="urn:microsoft.com/office/officeart/2005/8/layout/cycle5"/>
    <dgm:cxn modelId="{04CA6622-0054-4E46-8487-85DED2263965}" type="presParOf" srcId="{B96E5E5A-14DC-4428-8328-8A1B9FB7B42F}" destId="{07100CAD-EAA4-43FB-A550-857DBB174F24}" srcOrd="3" destOrd="0" presId="urn:microsoft.com/office/officeart/2005/8/layout/cycle5"/>
    <dgm:cxn modelId="{4CDA8FD3-66EB-4915-A7EE-34529A7DFF6A}" type="presParOf" srcId="{B96E5E5A-14DC-4428-8328-8A1B9FB7B42F}" destId="{16C5558D-EF2A-46DB-83EF-5154B415FF12}" srcOrd="4" destOrd="0" presId="urn:microsoft.com/office/officeart/2005/8/layout/cycle5"/>
    <dgm:cxn modelId="{16AB12D6-7CDF-409E-81B6-8603153971E4}" type="presParOf" srcId="{B96E5E5A-14DC-4428-8328-8A1B9FB7B42F}" destId="{479F993D-2212-4BFA-A223-5CBCE9F32C57}" srcOrd="5" destOrd="0" presId="urn:microsoft.com/office/officeart/2005/8/layout/cycle5"/>
    <dgm:cxn modelId="{63D20BFB-CACF-48E0-A6A3-06FD6D7A11C5}" type="presParOf" srcId="{B96E5E5A-14DC-4428-8328-8A1B9FB7B42F}" destId="{41FBAEDD-9F91-4EEF-B0D4-973EC2E684A9}" srcOrd="6" destOrd="0" presId="urn:microsoft.com/office/officeart/2005/8/layout/cycle5"/>
    <dgm:cxn modelId="{F9963BFC-67C4-4B9E-B5C5-CA1358B892D8}" type="presParOf" srcId="{B96E5E5A-14DC-4428-8328-8A1B9FB7B42F}" destId="{1838EDC8-0BED-42C3-981D-65461FB0C549}" srcOrd="7" destOrd="0" presId="urn:microsoft.com/office/officeart/2005/8/layout/cycle5"/>
    <dgm:cxn modelId="{7195935C-932A-4816-A099-9E2E8FC45E43}" type="presParOf" srcId="{B96E5E5A-14DC-4428-8328-8A1B9FB7B42F}" destId="{F17E5F85-8D07-4B45-8887-0F1A8871074B}" srcOrd="8" destOrd="0" presId="urn:microsoft.com/office/officeart/2005/8/layout/cycle5"/>
    <dgm:cxn modelId="{11454BB1-2055-4AAB-86C5-7F42604FFD84}" type="presParOf" srcId="{B96E5E5A-14DC-4428-8328-8A1B9FB7B42F}" destId="{CA34813D-F42E-4EFC-BAEE-CA83AF6AA2E8}" srcOrd="9" destOrd="0" presId="urn:microsoft.com/office/officeart/2005/8/layout/cycle5"/>
    <dgm:cxn modelId="{47BA78F3-12F0-44A4-B05C-F4CF5F517E76}" type="presParOf" srcId="{B96E5E5A-14DC-4428-8328-8A1B9FB7B42F}" destId="{69FD7071-8084-45A7-B8AA-D29A5A2F2E2C}" srcOrd="10" destOrd="0" presId="urn:microsoft.com/office/officeart/2005/8/layout/cycle5"/>
    <dgm:cxn modelId="{99501936-B8E0-4468-B49C-7E6493B90349}" type="presParOf" srcId="{B96E5E5A-14DC-4428-8328-8A1B9FB7B42F}" destId="{2E74D828-93EE-45E1-BF4B-56F45B4C595B}" srcOrd="11" destOrd="0" presId="urn:microsoft.com/office/officeart/2005/8/layout/cycle5"/>
    <dgm:cxn modelId="{967156D9-4B13-4B1E-BF6C-BD5553EB799B}" type="presParOf" srcId="{B96E5E5A-14DC-4428-8328-8A1B9FB7B42F}" destId="{7F84354C-BBC1-462A-9D30-D950CA3CE023}" srcOrd="12" destOrd="0" presId="urn:microsoft.com/office/officeart/2005/8/layout/cycle5"/>
    <dgm:cxn modelId="{241866DF-C83D-4C52-ABE5-84A6C6DC5CD8}" type="presParOf" srcId="{B96E5E5A-14DC-4428-8328-8A1B9FB7B42F}" destId="{39698ECF-7DB7-4A38-AE5D-4CC84B1F9BC6}" srcOrd="13" destOrd="0" presId="urn:microsoft.com/office/officeart/2005/8/layout/cycle5"/>
    <dgm:cxn modelId="{96430B7A-DB53-4C0C-899B-58ADC85FCEE8}" type="presParOf" srcId="{B96E5E5A-14DC-4428-8328-8A1B9FB7B42F}" destId="{72170A66-F89A-461D-BF47-D0C0AD5DD9F5}" srcOrd="14" destOrd="0" presId="urn:microsoft.com/office/officeart/2005/8/layout/cycle5"/>
    <dgm:cxn modelId="{1F58199F-86C2-4AEE-900A-8EEECD78DE4A}" type="presParOf" srcId="{B96E5E5A-14DC-4428-8328-8A1B9FB7B42F}" destId="{BF19A509-58EC-4BE5-8353-3B99083A04CE}" srcOrd="15" destOrd="0" presId="urn:microsoft.com/office/officeart/2005/8/layout/cycle5"/>
    <dgm:cxn modelId="{4CC3F33C-C2B3-4350-B09E-38DCD23EDA1F}" type="presParOf" srcId="{B96E5E5A-14DC-4428-8328-8A1B9FB7B42F}" destId="{C309E50C-2E34-4897-AEB3-6BB9099002B6}" srcOrd="16" destOrd="0" presId="urn:microsoft.com/office/officeart/2005/8/layout/cycle5"/>
    <dgm:cxn modelId="{6E4A0716-A690-4B64-BE18-86AE6167F93D}" type="presParOf" srcId="{B96E5E5A-14DC-4428-8328-8A1B9FB7B42F}" destId="{84A5DBB1-0662-48EE-BE96-62E33589DE8E}"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20A3F1-45CC-4FFF-AFDA-2AAA7C5EA759}">
      <dsp:nvSpPr>
        <dsp:cNvPr id="0" name=""/>
        <dsp:cNvSpPr/>
      </dsp:nvSpPr>
      <dsp:spPr>
        <a:xfrm>
          <a:off x="0" y="415244"/>
          <a:ext cx="5791200" cy="8394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461" tIns="541528" rIns="44946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9of 14 Substations Complete</a:t>
          </a:r>
          <a:endParaRPr lang="en-US" sz="1400" kern="1200" dirty="0"/>
        </a:p>
      </dsp:txBody>
      <dsp:txXfrm>
        <a:off x="0" y="415244"/>
        <a:ext cx="5791200" cy="839475"/>
      </dsp:txXfrm>
    </dsp:sp>
    <dsp:sp modelId="{2361B76F-3D66-4681-AA27-81FC4F7E19E8}">
      <dsp:nvSpPr>
        <dsp:cNvPr id="0" name=""/>
        <dsp:cNvSpPr/>
      </dsp:nvSpPr>
      <dsp:spPr>
        <a:xfrm>
          <a:off x="289560" y="31484"/>
          <a:ext cx="405384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l" defTabSz="800100">
            <a:lnSpc>
              <a:spcPct val="90000"/>
            </a:lnSpc>
            <a:spcBef>
              <a:spcPct val="0"/>
            </a:spcBef>
            <a:spcAft>
              <a:spcPct val="35000"/>
            </a:spcAft>
          </a:pPr>
          <a:r>
            <a:rPr lang="en-US" sz="1800" kern="1200" dirty="0" smtClean="0"/>
            <a:t>Substation Construction</a:t>
          </a:r>
          <a:endParaRPr lang="en-US" sz="1800" kern="1200" dirty="0"/>
        </a:p>
      </dsp:txBody>
      <dsp:txXfrm>
        <a:off x="289560" y="31484"/>
        <a:ext cx="4053840" cy="767520"/>
      </dsp:txXfrm>
    </dsp:sp>
    <dsp:sp modelId="{70AA7F8D-0E84-4689-949F-A2D10B4AB4C6}">
      <dsp:nvSpPr>
        <dsp:cNvPr id="0" name=""/>
        <dsp:cNvSpPr/>
      </dsp:nvSpPr>
      <dsp:spPr>
        <a:xfrm>
          <a:off x="0" y="1778879"/>
          <a:ext cx="5791200" cy="10442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461" tIns="541528" rIns="44946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6 Stations 100% Complete with Overhead Construction</a:t>
          </a:r>
          <a:endParaRPr lang="en-US" sz="1400" kern="1200" dirty="0"/>
        </a:p>
        <a:p>
          <a:pPr marL="114300" lvl="1" indent="-114300" algn="l" defTabSz="622300">
            <a:lnSpc>
              <a:spcPct val="90000"/>
            </a:lnSpc>
            <a:spcBef>
              <a:spcPct val="0"/>
            </a:spcBef>
            <a:spcAft>
              <a:spcPct val="15000"/>
            </a:spcAft>
            <a:buChar char="••"/>
          </a:pPr>
          <a:r>
            <a:rPr lang="en-US" sz="1400" kern="1200" dirty="0" smtClean="0"/>
            <a:t>Smart Switches &amp; Capacitors being Installed</a:t>
          </a:r>
          <a:endParaRPr lang="en-US" sz="1400" kern="1200" dirty="0"/>
        </a:p>
      </dsp:txBody>
      <dsp:txXfrm>
        <a:off x="0" y="1778879"/>
        <a:ext cx="5791200" cy="1044225"/>
      </dsp:txXfrm>
    </dsp:sp>
    <dsp:sp modelId="{FC23E58B-9B67-4D2A-9EB5-30F347FE4AB0}">
      <dsp:nvSpPr>
        <dsp:cNvPr id="0" name=""/>
        <dsp:cNvSpPr/>
      </dsp:nvSpPr>
      <dsp:spPr>
        <a:xfrm>
          <a:off x="289560" y="1395119"/>
          <a:ext cx="405384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l" defTabSz="800100">
            <a:lnSpc>
              <a:spcPct val="90000"/>
            </a:lnSpc>
            <a:spcBef>
              <a:spcPct val="0"/>
            </a:spcBef>
            <a:spcAft>
              <a:spcPct val="35000"/>
            </a:spcAft>
          </a:pPr>
          <a:r>
            <a:rPr lang="en-US" sz="1800" kern="1200" dirty="0" smtClean="0"/>
            <a:t>Distribution Construction</a:t>
          </a:r>
          <a:endParaRPr lang="en-US" sz="1800" kern="1200" dirty="0"/>
        </a:p>
      </dsp:txBody>
      <dsp:txXfrm>
        <a:off x="289560" y="1395119"/>
        <a:ext cx="4053840" cy="767520"/>
      </dsp:txXfrm>
    </dsp:sp>
    <dsp:sp modelId="{4E2B814C-9B31-4CCC-BDF0-015F8679D204}">
      <dsp:nvSpPr>
        <dsp:cNvPr id="0" name=""/>
        <dsp:cNvSpPr/>
      </dsp:nvSpPr>
      <dsp:spPr>
        <a:xfrm>
          <a:off x="0" y="3347265"/>
          <a:ext cx="5791200" cy="1269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461" tIns="541528" rIns="44946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Project Performance</a:t>
          </a:r>
          <a:endParaRPr lang="en-US" sz="1400" kern="1200" dirty="0"/>
        </a:p>
        <a:p>
          <a:pPr marL="114300" lvl="1" indent="-114300" algn="l" defTabSz="622300">
            <a:lnSpc>
              <a:spcPct val="90000"/>
            </a:lnSpc>
            <a:spcBef>
              <a:spcPct val="0"/>
            </a:spcBef>
            <a:spcAft>
              <a:spcPct val="15000"/>
            </a:spcAft>
            <a:buChar char="••"/>
          </a:pPr>
          <a:r>
            <a:rPr lang="en-US" sz="1400" kern="1200" dirty="0" smtClean="0"/>
            <a:t>Build Metrics</a:t>
          </a:r>
          <a:endParaRPr lang="en-US" sz="1400" kern="1200" dirty="0"/>
        </a:p>
        <a:p>
          <a:pPr marL="114300" lvl="1" indent="-114300" algn="l" defTabSz="622300">
            <a:lnSpc>
              <a:spcPct val="90000"/>
            </a:lnSpc>
            <a:spcBef>
              <a:spcPct val="0"/>
            </a:spcBef>
            <a:spcAft>
              <a:spcPct val="15000"/>
            </a:spcAft>
            <a:buChar char="••"/>
          </a:pPr>
          <a:r>
            <a:rPr lang="en-US" sz="1400" kern="1200" dirty="0" smtClean="0"/>
            <a:t>Impact Metrics</a:t>
          </a:r>
          <a:endParaRPr lang="en-US" sz="1400" kern="1200" dirty="0"/>
        </a:p>
      </dsp:txBody>
      <dsp:txXfrm>
        <a:off x="0" y="3347265"/>
        <a:ext cx="5791200" cy="1269450"/>
      </dsp:txXfrm>
    </dsp:sp>
    <dsp:sp modelId="{3F2C813F-C03A-4EAD-B2E8-A8FEDF758254}">
      <dsp:nvSpPr>
        <dsp:cNvPr id="0" name=""/>
        <dsp:cNvSpPr/>
      </dsp:nvSpPr>
      <dsp:spPr>
        <a:xfrm>
          <a:off x="289560" y="2963505"/>
          <a:ext cx="405384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l" defTabSz="800100">
            <a:lnSpc>
              <a:spcPct val="90000"/>
            </a:lnSpc>
            <a:spcBef>
              <a:spcPct val="0"/>
            </a:spcBef>
            <a:spcAft>
              <a:spcPct val="35000"/>
            </a:spcAft>
          </a:pPr>
          <a:r>
            <a:rPr lang="en-US" sz="1800" kern="1200" dirty="0" smtClean="0"/>
            <a:t>Reporting</a:t>
          </a:r>
          <a:endParaRPr lang="en-US" sz="1800" kern="1200" dirty="0"/>
        </a:p>
      </dsp:txBody>
      <dsp:txXfrm>
        <a:off x="289560" y="2963505"/>
        <a:ext cx="4053840" cy="7675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6522DE-E616-4425-A320-6AF183DD4243}">
      <dsp:nvSpPr>
        <dsp:cNvPr id="0" name=""/>
        <dsp:cNvSpPr/>
      </dsp:nvSpPr>
      <dsp:spPr>
        <a:xfrm>
          <a:off x="0" y="201573"/>
          <a:ext cx="5791200" cy="737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461" tIns="270764" rIns="44946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Radio Network Complete</a:t>
          </a:r>
          <a:endParaRPr lang="en-US" sz="1300" kern="1200" dirty="0"/>
        </a:p>
        <a:p>
          <a:pPr marL="114300" lvl="1" indent="-114300" algn="l" defTabSz="577850">
            <a:lnSpc>
              <a:spcPct val="90000"/>
            </a:lnSpc>
            <a:spcBef>
              <a:spcPct val="0"/>
            </a:spcBef>
            <a:spcAft>
              <a:spcPct val="15000"/>
            </a:spcAft>
            <a:buChar char="••"/>
          </a:pPr>
          <a:r>
            <a:rPr lang="en-US" sz="1300" kern="1200" dirty="0" smtClean="0"/>
            <a:t>Port of Whitman Fiber Construction underway</a:t>
          </a:r>
          <a:endParaRPr lang="en-US" sz="1300" kern="1200" dirty="0"/>
        </a:p>
      </dsp:txBody>
      <dsp:txXfrm>
        <a:off x="0" y="201573"/>
        <a:ext cx="5791200" cy="737100"/>
      </dsp:txXfrm>
    </dsp:sp>
    <dsp:sp modelId="{1E9AA002-C297-4337-B5B1-D3320429A543}">
      <dsp:nvSpPr>
        <dsp:cNvPr id="0" name=""/>
        <dsp:cNvSpPr/>
      </dsp:nvSpPr>
      <dsp:spPr>
        <a:xfrm>
          <a:off x="289560" y="9693"/>
          <a:ext cx="405384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l" defTabSz="800100">
            <a:lnSpc>
              <a:spcPct val="90000"/>
            </a:lnSpc>
            <a:spcBef>
              <a:spcPct val="0"/>
            </a:spcBef>
            <a:spcAft>
              <a:spcPct val="35000"/>
            </a:spcAft>
          </a:pPr>
          <a:r>
            <a:rPr lang="en-US" sz="1800" kern="1200" dirty="0" smtClean="0"/>
            <a:t>Communications</a:t>
          </a:r>
          <a:endParaRPr lang="en-US" sz="1800" kern="1200" dirty="0"/>
        </a:p>
      </dsp:txBody>
      <dsp:txXfrm>
        <a:off x="289560" y="9693"/>
        <a:ext cx="4053840" cy="383760"/>
      </dsp:txXfrm>
    </dsp:sp>
    <dsp:sp modelId="{7EB2FF26-62A0-49BB-B17C-0E1E11AD0876}">
      <dsp:nvSpPr>
        <dsp:cNvPr id="0" name=""/>
        <dsp:cNvSpPr/>
      </dsp:nvSpPr>
      <dsp:spPr>
        <a:xfrm>
          <a:off x="0" y="1200753"/>
          <a:ext cx="5791200" cy="5425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461" tIns="270764" rIns="44946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Integration into Outage Management Tool</a:t>
          </a:r>
          <a:endParaRPr lang="en-US" sz="1300" kern="1200" dirty="0"/>
        </a:p>
      </dsp:txBody>
      <dsp:txXfrm>
        <a:off x="0" y="1200753"/>
        <a:ext cx="5791200" cy="542587"/>
      </dsp:txXfrm>
    </dsp:sp>
    <dsp:sp modelId="{01AF8CCD-BE55-4D07-830C-45B84EB50642}">
      <dsp:nvSpPr>
        <dsp:cNvPr id="0" name=""/>
        <dsp:cNvSpPr/>
      </dsp:nvSpPr>
      <dsp:spPr>
        <a:xfrm>
          <a:off x="289560" y="1008873"/>
          <a:ext cx="405384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l" defTabSz="800100">
            <a:lnSpc>
              <a:spcPct val="90000"/>
            </a:lnSpc>
            <a:spcBef>
              <a:spcPct val="0"/>
            </a:spcBef>
            <a:spcAft>
              <a:spcPct val="35000"/>
            </a:spcAft>
          </a:pPr>
          <a:r>
            <a:rPr lang="en-US" sz="1800" kern="1200" dirty="0" smtClean="0"/>
            <a:t>Distribution Management System</a:t>
          </a:r>
          <a:endParaRPr lang="en-US" sz="1800" kern="1200" dirty="0"/>
        </a:p>
      </dsp:txBody>
      <dsp:txXfrm>
        <a:off x="289560" y="1008873"/>
        <a:ext cx="4053840" cy="383760"/>
      </dsp:txXfrm>
    </dsp:sp>
    <dsp:sp modelId="{BA20A3F1-45CC-4FFF-AFDA-2AAA7C5EA759}">
      <dsp:nvSpPr>
        <dsp:cNvPr id="0" name=""/>
        <dsp:cNvSpPr/>
      </dsp:nvSpPr>
      <dsp:spPr>
        <a:xfrm>
          <a:off x="0" y="2005421"/>
          <a:ext cx="5791200" cy="5425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461" tIns="270764" rIns="44946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Turner Substation construction on schedule</a:t>
          </a:r>
          <a:endParaRPr lang="en-US" sz="1300" kern="1200" dirty="0"/>
        </a:p>
      </dsp:txBody>
      <dsp:txXfrm>
        <a:off x="0" y="2005421"/>
        <a:ext cx="5791200" cy="542587"/>
      </dsp:txXfrm>
    </dsp:sp>
    <dsp:sp modelId="{2361B76F-3D66-4681-AA27-81FC4F7E19E8}">
      <dsp:nvSpPr>
        <dsp:cNvPr id="0" name=""/>
        <dsp:cNvSpPr/>
      </dsp:nvSpPr>
      <dsp:spPr>
        <a:xfrm>
          <a:off x="289560" y="1813541"/>
          <a:ext cx="405384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l" defTabSz="800100">
            <a:lnSpc>
              <a:spcPct val="90000"/>
            </a:lnSpc>
            <a:spcBef>
              <a:spcPct val="0"/>
            </a:spcBef>
            <a:spcAft>
              <a:spcPct val="35000"/>
            </a:spcAft>
          </a:pPr>
          <a:r>
            <a:rPr lang="en-US" sz="1800" kern="1200" dirty="0" smtClean="0"/>
            <a:t>Substation Construction</a:t>
          </a:r>
          <a:endParaRPr lang="en-US" sz="1800" kern="1200" dirty="0"/>
        </a:p>
      </dsp:txBody>
      <dsp:txXfrm>
        <a:off x="289560" y="1813541"/>
        <a:ext cx="4053840" cy="383760"/>
      </dsp:txXfrm>
    </dsp:sp>
    <dsp:sp modelId="{70AA7F8D-0E84-4689-949F-A2D10B4AB4C6}">
      <dsp:nvSpPr>
        <dsp:cNvPr id="0" name=""/>
        <dsp:cNvSpPr/>
      </dsp:nvSpPr>
      <dsp:spPr>
        <a:xfrm>
          <a:off x="0" y="2810088"/>
          <a:ext cx="5791200" cy="10032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461" tIns="270764" rIns="44946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Smart Switches &amp; Capacitors installed</a:t>
          </a:r>
          <a:endParaRPr lang="en-US" sz="1400" kern="1200" dirty="0"/>
        </a:p>
        <a:p>
          <a:pPr marL="114300" lvl="1" indent="-114300" algn="l" defTabSz="622300">
            <a:lnSpc>
              <a:spcPct val="90000"/>
            </a:lnSpc>
            <a:spcBef>
              <a:spcPct val="0"/>
            </a:spcBef>
            <a:spcAft>
              <a:spcPct val="15000"/>
            </a:spcAft>
            <a:buChar char="••"/>
          </a:pPr>
          <a:r>
            <a:rPr lang="en-US" sz="1400" kern="1200" dirty="0" smtClean="0"/>
            <a:t>Smart Transformer Prototypes being tested</a:t>
          </a:r>
          <a:endParaRPr lang="en-US" sz="1400" kern="1200" dirty="0"/>
        </a:p>
        <a:p>
          <a:pPr marL="114300" lvl="1" indent="-114300" algn="l" defTabSz="622300">
            <a:lnSpc>
              <a:spcPct val="90000"/>
            </a:lnSpc>
            <a:spcBef>
              <a:spcPct val="0"/>
            </a:spcBef>
            <a:spcAft>
              <a:spcPct val="15000"/>
            </a:spcAft>
            <a:buChar char="••"/>
          </a:pPr>
          <a:r>
            <a:rPr lang="en-US" sz="1400" kern="1200" dirty="0" smtClean="0"/>
            <a:t>1.6Mile Reconductor Complete</a:t>
          </a:r>
          <a:endParaRPr lang="en-US" sz="1400" kern="1200" dirty="0"/>
        </a:p>
      </dsp:txBody>
      <dsp:txXfrm>
        <a:off x="0" y="2810088"/>
        <a:ext cx="5791200" cy="1003275"/>
      </dsp:txXfrm>
    </dsp:sp>
    <dsp:sp modelId="{FC23E58B-9B67-4D2A-9EB5-30F347FE4AB0}">
      <dsp:nvSpPr>
        <dsp:cNvPr id="0" name=""/>
        <dsp:cNvSpPr/>
      </dsp:nvSpPr>
      <dsp:spPr>
        <a:xfrm>
          <a:off x="289560" y="2618208"/>
          <a:ext cx="405384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l" defTabSz="800100">
            <a:lnSpc>
              <a:spcPct val="90000"/>
            </a:lnSpc>
            <a:spcBef>
              <a:spcPct val="0"/>
            </a:spcBef>
            <a:spcAft>
              <a:spcPct val="35000"/>
            </a:spcAft>
          </a:pPr>
          <a:r>
            <a:rPr lang="en-US" sz="1800" kern="1200" dirty="0" smtClean="0"/>
            <a:t>Distribution Construction</a:t>
          </a:r>
          <a:endParaRPr lang="en-US" sz="1800" kern="1200" dirty="0"/>
        </a:p>
      </dsp:txBody>
      <dsp:txXfrm>
        <a:off x="289560" y="2618208"/>
        <a:ext cx="4053840" cy="383760"/>
      </dsp:txXfrm>
    </dsp:sp>
    <dsp:sp modelId="{0B63BC75-1B63-42A3-A790-CF3C5DDC9736}">
      <dsp:nvSpPr>
        <dsp:cNvPr id="0" name=""/>
        <dsp:cNvSpPr/>
      </dsp:nvSpPr>
      <dsp:spPr>
        <a:xfrm>
          <a:off x="0" y="4075443"/>
          <a:ext cx="5791200" cy="5630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461" tIns="270764" rIns="44946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Meter Installation 100% Complete</a:t>
          </a:r>
          <a:endParaRPr lang="en-US" sz="1400" kern="1200" dirty="0"/>
        </a:p>
      </dsp:txBody>
      <dsp:txXfrm>
        <a:off x="0" y="4075443"/>
        <a:ext cx="5791200" cy="563062"/>
      </dsp:txXfrm>
    </dsp:sp>
    <dsp:sp modelId="{F2F86E8D-E57A-4617-96D2-1B05D0B17616}">
      <dsp:nvSpPr>
        <dsp:cNvPr id="0" name=""/>
        <dsp:cNvSpPr/>
      </dsp:nvSpPr>
      <dsp:spPr>
        <a:xfrm>
          <a:off x="289560" y="3883563"/>
          <a:ext cx="405384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l" defTabSz="622300">
            <a:lnSpc>
              <a:spcPct val="90000"/>
            </a:lnSpc>
            <a:spcBef>
              <a:spcPct val="0"/>
            </a:spcBef>
            <a:spcAft>
              <a:spcPct val="35000"/>
            </a:spcAft>
          </a:pPr>
          <a:r>
            <a:rPr lang="en-US" sz="1400" kern="1200" dirty="0" smtClean="0"/>
            <a:t>Advanced Metering System</a:t>
          </a:r>
          <a:endParaRPr lang="en-US" sz="1400" kern="1200" dirty="0"/>
        </a:p>
      </dsp:txBody>
      <dsp:txXfrm>
        <a:off x="289560" y="3883563"/>
        <a:ext cx="4053840" cy="3837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5A5A21-0FF2-477D-B010-2CF6A195DA1C}">
      <dsp:nvSpPr>
        <dsp:cNvPr id="0" name=""/>
        <dsp:cNvSpPr/>
      </dsp:nvSpPr>
      <dsp:spPr>
        <a:xfrm>
          <a:off x="3228345" y="0"/>
          <a:ext cx="1226808" cy="79742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Categorize</a:t>
          </a:r>
        </a:p>
        <a:p>
          <a:pPr lvl="0" algn="ctr" defTabSz="666750">
            <a:lnSpc>
              <a:spcPct val="90000"/>
            </a:lnSpc>
            <a:spcBef>
              <a:spcPct val="0"/>
            </a:spcBef>
            <a:spcAft>
              <a:spcPct val="35000"/>
            </a:spcAft>
          </a:pPr>
          <a:r>
            <a:rPr lang="en-US" sz="1500" kern="1200" dirty="0" smtClean="0"/>
            <a:t>Systems</a:t>
          </a:r>
          <a:endParaRPr lang="en-US" sz="1500" kern="1200" dirty="0"/>
        </a:p>
      </dsp:txBody>
      <dsp:txXfrm>
        <a:off x="3228345" y="0"/>
        <a:ext cx="1226808" cy="797425"/>
      </dsp:txXfrm>
    </dsp:sp>
    <dsp:sp modelId="{A30C4214-F893-416D-9B48-875FB823E219}">
      <dsp:nvSpPr>
        <dsp:cNvPr id="0" name=""/>
        <dsp:cNvSpPr/>
      </dsp:nvSpPr>
      <dsp:spPr>
        <a:xfrm>
          <a:off x="1960045" y="397970"/>
          <a:ext cx="3759509" cy="3759509"/>
        </a:xfrm>
        <a:custGeom>
          <a:avLst/>
          <a:gdLst/>
          <a:ahLst/>
          <a:cxnLst/>
          <a:rect l="0" t="0" r="0" b="0"/>
          <a:pathLst>
            <a:path>
              <a:moveTo>
                <a:pt x="2649706" y="164921"/>
              </a:moveTo>
              <a:arcTo wR="1879754" hR="1879754" stAng="17650791" swAng="9255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100CAD-EAA4-43FB-A550-857DBB174F24}">
      <dsp:nvSpPr>
        <dsp:cNvPr id="0" name=""/>
        <dsp:cNvSpPr/>
      </dsp:nvSpPr>
      <dsp:spPr>
        <a:xfrm>
          <a:off x="4856260" y="941059"/>
          <a:ext cx="1226808" cy="79742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Select</a:t>
          </a:r>
        </a:p>
        <a:p>
          <a:pPr lvl="0" algn="ctr" defTabSz="666750">
            <a:lnSpc>
              <a:spcPct val="90000"/>
            </a:lnSpc>
            <a:spcBef>
              <a:spcPct val="0"/>
            </a:spcBef>
            <a:spcAft>
              <a:spcPct val="35000"/>
            </a:spcAft>
          </a:pPr>
          <a:r>
            <a:rPr lang="en-US" sz="1500" kern="1200" dirty="0" smtClean="0"/>
            <a:t>Controls</a:t>
          </a:r>
          <a:endParaRPr lang="en-US" sz="1500" kern="1200" dirty="0"/>
        </a:p>
      </dsp:txBody>
      <dsp:txXfrm>
        <a:off x="4856260" y="941059"/>
        <a:ext cx="1226808" cy="797425"/>
      </dsp:txXfrm>
    </dsp:sp>
    <dsp:sp modelId="{479F993D-2212-4BFA-A223-5CBCE9F32C57}">
      <dsp:nvSpPr>
        <dsp:cNvPr id="0" name=""/>
        <dsp:cNvSpPr/>
      </dsp:nvSpPr>
      <dsp:spPr>
        <a:xfrm>
          <a:off x="1961995" y="399895"/>
          <a:ext cx="3759509" cy="3759509"/>
        </a:xfrm>
        <a:custGeom>
          <a:avLst/>
          <a:gdLst/>
          <a:ahLst/>
          <a:cxnLst/>
          <a:rect l="0" t="0" r="0" b="0"/>
          <a:pathLst>
            <a:path>
              <a:moveTo>
                <a:pt x="3730184" y="1549017"/>
              </a:moveTo>
              <a:arcTo wR="1879754" hR="1879754" stAng="20991974" swAng="121605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FBAEDD-9F91-4EEF-B0D4-973EC2E684A9}">
      <dsp:nvSpPr>
        <dsp:cNvPr id="0" name=""/>
        <dsp:cNvSpPr/>
      </dsp:nvSpPr>
      <dsp:spPr>
        <a:xfrm>
          <a:off x="4856260" y="2820814"/>
          <a:ext cx="1226808" cy="79742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Implement</a:t>
          </a:r>
        </a:p>
        <a:p>
          <a:pPr lvl="0" algn="ctr" defTabSz="666750">
            <a:lnSpc>
              <a:spcPct val="90000"/>
            </a:lnSpc>
            <a:spcBef>
              <a:spcPct val="0"/>
            </a:spcBef>
            <a:spcAft>
              <a:spcPct val="35000"/>
            </a:spcAft>
          </a:pPr>
          <a:r>
            <a:rPr lang="en-US" sz="1500" kern="1200" dirty="0" smtClean="0"/>
            <a:t>Controls </a:t>
          </a:r>
          <a:endParaRPr lang="en-US" sz="1500" kern="1200" dirty="0"/>
        </a:p>
      </dsp:txBody>
      <dsp:txXfrm>
        <a:off x="4856260" y="2820814"/>
        <a:ext cx="1226808" cy="797425"/>
      </dsp:txXfrm>
    </dsp:sp>
    <dsp:sp modelId="{F17E5F85-8D07-4B45-8887-0F1A8871074B}">
      <dsp:nvSpPr>
        <dsp:cNvPr id="0" name=""/>
        <dsp:cNvSpPr/>
      </dsp:nvSpPr>
      <dsp:spPr>
        <a:xfrm>
          <a:off x="1961995" y="399895"/>
          <a:ext cx="3759509" cy="3759509"/>
        </a:xfrm>
        <a:custGeom>
          <a:avLst/>
          <a:gdLst/>
          <a:ahLst/>
          <a:cxnLst/>
          <a:rect l="0" t="0" r="0" b="0"/>
          <a:pathLst>
            <a:path>
              <a:moveTo>
                <a:pt x="3076082" y="3329678"/>
              </a:moveTo>
              <a:arcTo wR="1879754" hR="1879754" stAng="3028444" swAng="9247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34813D-F42E-4EFC-BAEE-CA83AF6AA2E8}">
      <dsp:nvSpPr>
        <dsp:cNvPr id="0" name=""/>
        <dsp:cNvSpPr/>
      </dsp:nvSpPr>
      <dsp:spPr>
        <a:xfrm>
          <a:off x="3228345" y="3760691"/>
          <a:ext cx="1226808" cy="79742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Assess</a:t>
          </a:r>
        </a:p>
        <a:p>
          <a:pPr lvl="0" algn="ctr" defTabSz="666750">
            <a:lnSpc>
              <a:spcPct val="90000"/>
            </a:lnSpc>
            <a:spcBef>
              <a:spcPct val="0"/>
            </a:spcBef>
            <a:spcAft>
              <a:spcPct val="35000"/>
            </a:spcAft>
          </a:pPr>
          <a:r>
            <a:rPr lang="en-US" sz="1500" kern="1200" dirty="0" smtClean="0"/>
            <a:t>Controls</a:t>
          </a:r>
          <a:endParaRPr lang="en-US" sz="1500" kern="1200" dirty="0"/>
        </a:p>
      </dsp:txBody>
      <dsp:txXfrm>
        <a:off x="3228345" y="3760691"/>
        <a:ext cx="1226808" cy="797425"/>
      </dsp:txXfrm>
    </dsp:sp>
    <dsp:sp modelId="{2E74D828-93EE-45E1-BF4B-56F45B4C595B}">
      <dsp:nvSpPr>
        <dsp:cNvPr id="0" name=""/>
        <dsp:cNvSpPr/>
      </dsp:nvSpPr>
      <dsp:spPr>
        <a:xfrm>
          <a:off x="1961995" y="399895"/>
          <a:ext cx="3759509" cy="3759509"/>
        </a:xfrm>
        <a:custGeom>
          <a:avLst/>
          <a:gdLst/>
          <a:ahLst/>
          <a:cxnLst/>
          <a:rect l="0" t="0" r="0" b="0"/>
          <a:pathLst>
            <a:path>
              <a:moveTo>
                <a:pt x="1111805" y="3595485"/>
              </a:moveTo>
              <a:arcTo wR="1879754" hR="1879754" stAng="6846777" swAng="9247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84354C-BBC1-462A-9D30-D950CA3CE023}">
      <dsp:nvSpPr>
        <dsp:cNvPr id="0" name=""/>
        <dsp:cNvSpPr/>
      </dsp:nvSpPr>
      <dsp:spPr>
        <a:xfrm>
          <a:off x="1600430" y="2820814"/>
          <a:ext cx="1226808" cy="79742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Authorize</a:t>
          </a:r>
        </a:p>
        <a:p>
          <a:pPr lvl="0" algn="ctr" defTabSz="666750">
            <a:lnSpc>
              <a:spcPct val="90000"/>
            </a:lnSpc>
            <a:spcBef>
              <a:spcPct val="0"/>
            </a:spcBef>
            <a:spcAft>
              <a:spcPct val="35000"/>
            </a:spcAft>
          </a:pPr>
          <a:r>
            <a:rPr lang="en-US" sz="1500" kern="1200" dirty="0" smtClean="0"/>
            <a:t>Systems</a:t>
          </a:r>
          <a:endParaRPr lang="en-US" sz="1500" kern="1200" dirty="0"/>
        </a:p>
      </dsp:txBody>
      <dsp:txXfrm>
        <a:off x="1600430" y="2820814"/>
        <a:ext cx="1226808" cy="797425"/>
      </dsp:txXfrm>
    </dsp:sp>
    <dsp:sp modelId="{72170A66-F89A-461D-BF47-D0C0AD5DD9F5}">
      <dsp:nvSpPr>
        <dsp:cNvPr id="0" name=""/>
        <dsp:cNvSpPr/>
      </dsp:nvSpPr>
      <dsp:spPr>
        <a:xfrm>
          <a:off x="1961995" y="399895"/>
          <a:ext cx="3759509" cy="3759509"/>
        </a:xfrm>
        <a:custGeom>
          <a:avLst/>
          <a:gdLst/>
          <a:ahLst/>
          <a:cxnLst/>
          <a:rect l="0" t="0" r="0" b="0"/>
          <a:pathLst>
            <a:path>
              <a:moveTo>
                <a:pt x="29324" y="2210491"/>
              </a:moveTo>
              <a:arcTo wR="1879754" hR="1879754" stAng="10191974" swAng="121605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19A509-58EC-4BE5-8353-3B99083A04CE}">
      <dsp:nvSpPr>
        <dsp:cNvPr id="0" name=""/>
        <dsp:cNvSpPr/>
      </dsp:nvSpPr>
      <dsp:spPr>
        <a:xfrm>
          <a:off x="1600430" y="941059"/>
          <a:ext cx="1226808" cy="79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Continuous Monitoring</a:t>
          </a:r>
          <a:endParaRPr lang="en-US" sz="1500" kern="1200" dirty="0"/>
        </a:p>
      </dsp:txBody>
      <dsp:txXfrm>
        <a:off x="1600430" y="941059"/>
        <a:ext cx="1226808" cy="797425"/>
      </dsp:txXfrm>
    </dsp:sp>
    <dsp:sp modelId="{84A5DBB1-0662-48EE-BE96-62E33589DE8E}">
      <dsp:nvSpPr>
        <dsp:cNvPr id="0" name=""/>
        <dsp:cNvSpPr/>
      </dsp:nvSpPr>
      <dsp:spPr>
        <a:xfrm>
          <a:off x="1963944" y="397970"/>
          <a:ext cx="3759509" cy="3759509"/>
        </a:xfrm>
        <a:custGeom>
          <a:avLst/>
          <a:gdLst/>
          <a:ahLst/>
          <a:cxnLst/>
          <a:rect l="0" t="0" r="0" b="0"/>
          <a:pathLst>
            <a:path>
              <a:moveTo>
                <a:pt x="681416" y="431492"/>
              </a:moveTo>
              <a:arcTo wR="1879754" hR="1879754" stAng="13823674" swAng="9255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5A5A21-0FF2-477D-B010-2CF6A195DA1C}">
      <dsp:nvSpPr>
        <dsp:cNvPr id="0" name=""/>
        <dsp:cNvSpPr/>
      </dsp:nvSpPr>
      <dsp:spPr>
        <a:xfrm>
          <a:off x="3228345" y="0"/>
          <a:ext cx="1226808" cy="79742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Categorize</a:t>
          </a:r>
        </a:p>
        <a:p>
          <a:pPr lvl="0" algn="ctr" defTabSz="666750">
            <a:lnSpc>
              <a:spcPct val="90000"/>
            </a:lnSpc>
            <a:spcBef>
              <a:spcPct val="0"/>
            </a:spcBef>
            <a:spcAft>
              <a:spcPct val="35000"/>
            </a:spcAft>
          </a:pPr>
          <a:r>
            <a:rPr lang="en-US" sz="1500" kern="1200" dirty="0" smtClean="0"/>
            <a:t>Systems</a:t>
          </a:r>
          <a:endParaRPr lang="en-US" sz="1500" kern="1200" dirty="0"/>
        </a:p>
      </dsp:txBody>
      <dsp:txXfrm>
        <a:off x="3228345" y="0"/>
        <a:ext cx="1226808" cy="797425"/>
      </dsp:txXfrm>
    </dsp:sp>
    <dsp:sp modelId="{A30C4214-F893-416D-9B48-875FB823E219}">
      <dsp:nvSpPr>
        <dsp:cNvPr id="0" name=""/>
        <dsp:cNvSpPr/>
      </dsp:nvSpPr>
      <dsp:spPr>
        <a:xfrm>
          <a:off x="1960045" y="397970"/>
          <a:ext cx="3759509" cy="3759509"/>
        </a:xfrm>
        <a:custGeom>
          <a:avLst/>
          <a:gdLst/>
          <a:ahLst/>
          <a:cxnLst/>
          <a:rect l="0" t="0" r="0" b="0"/>
          <a:pathLst>
            <a:path>
              <a:moveTo>
                <a:pt x="2649706" y="164921"/>
              </a:moveTo>
              <a:arcTo wR="1879754" hR="1879754" stAng="17650791" swAng="9255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100CAD-EAA4-43FB-A550-857DBB174F24}">
      <dsp:nvSpPr>
        <dsp:cNvPr id="0" name=""/>
        <dsp:cNvSpPr/>
      </dsp:nvSpPr>
      <dsp:spPr>
        <a:xfrm>
          <a:off x="4856260" y="941059"/>
          <a:ext cx="1226808" cy="79742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Select</a:t>
          </a:r>
        </a:p>
        <a:p>
          <a:pPr lvl="0" algn="ctr" defTabSz="666750">
            <a:lnSpc>
              <a:spcPct val="90000"/>
            </a:lnSpc>
            <a:spcBef>
              <a:spcPct val="0"/>
            </a:spcBef>
            <a:spcAft>
              <a:spcPct val="35000"/>
            </a:spcAft>
          </a:pPr>
          <a:r>
            <a:rPr lang="en-US" sz="1500" kern="1200" dirty="0" smtClean="0"/>
            <a:t>Controls</a:t>
          </a:r>
          <a:endParaRPr lang="en-US" sz="1500" kern="1200" dirty="0"/>
        </a:p>
      </dsp:txBody>
      <dsp:txXfrm>
        <a:off x="4856260" y="941059"/>
        <a:ext cx="1226808" cy="797425"/>
      </dsp:txXfrm>
    </dsp:sp>
    <dsp:sp modelId="{479F993D-2212-4BFA-A223-5CBCE9F32C57}">
      <dsp:nvSpPr>
        <dsp:cNvPr id="0" name=""/>
        <dsp:cNvSpPr/>
      </dsp:nvSpPr>
      <dsp:spPr>
        <a:xfrm>
          <a:off x="1961995" y="399895"/>
          <a:ext cx="3759509" cy="3759509"/>
        </a:xfrm>
        <a:custGeom>
          <a:avLst/>
          <a:gdLst/>
          <a:ahLst/>
          <a:cxnLst/>
          <a:rect l="0" t="0" r="0" b="0"/>
          <a:pathLst>
            <a:path>
              <a:moveTo>
                <a:pt x="3730184" y="1549017"/>
              </a:moveTo>
              <a:arcTo wR="1879754" hR="1879754" stAng="20991974" swAng="121605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FBAEDD-9F91-4EEF-B0D4-973EC2E684A9}">
      <dsp:nvSpPr>
        <dsp:cNvPr id="0" name=""/>
        <dsp:cNvSpPr/>
      </dsp:nvSpPr>
      <dsp:spPr>
        <a:xfrm>
          <a:off x="4856260" y="2820814"/>
          <a:ext cx="1226808" cy="79742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Implement</a:t>
          </a:r>
        </a:p>
        <a:p>
          <a:pPr lvl="0" algn="ctr" defTabSz="666750">
            <a:lnSpc>
              <a:spcPct val="90000"/>
            </a:lnSpc>
            <a:spcBef>
              <a:spcPct val="0"/>
            </a:spcBef>
            <a:spcAft>
              <a:spcPct val="35000"/>
            </a:spcAft>
          </a:pPr>
          <a:r>
            <a:rPr lang="en-US" sz="1500" kern="1200" dirty="0" smtClean="0"/>
            <a:t>Controls </a:t>
          </a:r>
          <a:endParaRPr lang="en-US" sz="1500" kern="1200" dirty="0"/>
        </a:p>
      </dsp:txBody>
      <dsp:txXfrm>
        <a:off x="4856260" y="2820814"/>
        <a:ext cx="1226808" cy="797425"/>
      </dsp:txXfrm>
    </dsp:sp>
    <dsp:sp modelId="{F17E5F85-8D07-4B45-8887-0F1A8871074B}">
      <dsp:nvSpPr>
        <dsp:cNvPr id="0" name=""/>
        <dsp:cNvSpPr/>
      </dsp:nvSpPr>
      <dsp:spPr>
        <a:xfrm>
          <a:off x="1961995" y="399895"/>
          <a:ext cx="3759509" cy="3759509"/>
        </a:xfrm>
        <a:custGeom>
          <a:avLst/>
          <a:gdLst/>
          <a:ahLst/>
          <a:cxnLst/>
          <a:rect l="0" t="0" r="0" b="0"/>
          <a:pathLst>
            <a:path>
              <a:moveTo>
                <a:pt x="3076082" y="3329678"/>
              </a:moveTo>
              <a:arcTo wR="1879754" hR="1879754" stAng="3028444" swAng="9247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34813D-F42E-4EFC-BAEE-CA83AF6AA2E8}">
      <dsp:nvSpPr>
        <dsp:cNvPr id="0" name=""/>
        <dsp:cNvSpPr/>
      </dsp:nvSpPr>
      <dsp:spPr>
        <a:xfrm>
          <a:off x="3228345" y="3760691"/>
          <a:ext cx="1226808" cy="79742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Assess</a:t>
          </a:r>
        </a:p>
        <a:p>
          <a:pPr lvl="0" algn="ctr" defTabSz="666750">
            <a:lnSpc>
              <a:spcPct val="90000"/>
            </a:lnSpc>
            <a:spcBef>
              <a:spcPct val="0"/>
            </a:spcBef>
            <a:spcAft>
              <a:spcPct val="35000"/>
            </a:spcAft>
          </a:pPr>
          <a:r>
            <a:rPr lang="en-US" sz="1500" kern="1200" dirty="0" smtClean="0"/>
            <a:t>Controls</a:t>
          </a:r>
          <a:endParaRPr lang="en-US" sz="1500" kern="1200" dirty="0"/>
        </a:p>
      </dsp:txBody>
      <dsp:txXfrm>
        <a:off x="3228345" y="3760691"/>
        <a:ext cx="1226808" cy="797425"/>
      </dsp:txXfrm>
    </dsp:sp>
    <dsp:sp modelId="{2E74D828-93EE-45E1-BF4B-56F45B4C595B}">
      <dsp:nvSpPr>
        <dsp:cNvPr id="0" name=""/>
        <dsp:cNvSpPr/>
      </dsp:nvSpPr>
      <dsp:spPr>
        <a:xfrm>
          <a:off x="1961995" y="399895"/>
          <a:ext cx="3759509" cy="3759509"/>
        </a:xfrm>
        <a:custGeom>
          <a:avLst/>
          <a:gdLst/>
          <a:ahLst/>
          <a:cxnLst/>
          <a:rect l="0" t="0" r="0" b="0"/>
          <a:pathLst>
            <a:path>
              <a:moveTo>
                <a:pt x="1111805" y="3595485"/>
              </a:moveTo>
              <a:arcTo wR="1879754" hR="1879754" stAng="6846777" swAng="9247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84354C-BBC1-462A-9D30-D950CA3CE023}">
      <dsp:nvSpPr>
        <dsp:cNvPr id="0" name=""/>
        <dsp:cNvSpPr/>
      </dsp:nvSpPr>
      <dsp:spPr>
        <a:xfrm>
          <a:off x="1600430" y="2820814"/>
          <a:ext cx="1226808" cy="797425"/>
        </a:xfrm>
        <a:prstGeom prst="roundRect">
          <a:avLst/>
        </a:prstGeom>
        <a:solidFill>
          <a:schemeClr val="accent1">
            <a:alpha val="9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Authorize</a:t>
          </a:r>
        </a:p>
        <a:p>
          <a:pPr lvl="0" algn="ctr" defTabSz="666750">
            <a:lnSpc>
              <a:spcPct val="90000"/>
            </a:lnSpc>
            <a:spcBef>
              <a:spcPct val="0"/>
            </a:spcBef>
            <a:spcAft>
              <a:spcPct val="35000"/>
            </a:spcAft>
          </a:pPr>
          <a:r>
            <a:rPr lang="en-US" sz="1500" kern="1200" dirty="0" smtClean="0"/>
            <a:t>Systems</a:t>
          </a:r>
          <a:endParaRPr lang="en-US" sz="1500" kern="1200" dirty="0"/>
        </a:p>
      </dsp:txBody>
      <dsp:txXfrm>
        <a:off x="1600430" y="2820814"/>
        <a:ext cx="1226808" cy="797425"/>
      </dsp:txXfrm>
    </dsp:sp>
    <dsp:sp modelId="{72170A66-F89A-461D-BF47-D0C0AD5DD9F5}">
      <dsp:nvSpPr>
        <dsp:cNvPr id="0" name=""/>
        <dsp:cNvSpPr/>
      </dsp:nvSpPr>
      <dsp:spPr>
        <a:xfrm>
          <a:off x="1961995" y="399895"/>
          <a:ext cx="3759509" cy="3759509"/>
        </a:xfrm>
        <a:custGeom>
          <a:avLst/>
          <a:gdLst/>
          <a:ahLst/>
          <a:cxnLst/>
          <a:rect l="0" t="0" r="0" b="0"/>
          <a:pathLst>
            <a:path>
              <a:moveTo>
                <a:pt x="29324" y="2210491"/>
              </a:moveTo>
              <a:arcTo wR="1879754" hR="1879754" stAng="10191974" swAng="121605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19A509-58EC-4BE5-8353-3B99083A04CE}">
      <dsp:nvSpPr>
        <dsp:cNvPr id="0" name=""/>
        <dsp:cNvSpPr/>
      </dsp:nvSpPr>
      <dsp:spPr>
        <a:xfrm>
          <a:off x="1600430" y="941059"/>
          <a:ext cx="1226808" cy="79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Continuous Monitoring</a:t>
          </a:r>
          <a:endParaRPr lang="en-US" sz="1500" kern="1200" dirty="0"/>
        </a:p>
      </dsp:txBody>
      <dsp:txXfrm>
        <a:off x="1600430" y="941059"/>
        <a:ext cx="1226808" cy="797425"/>
      </dsp:txXfrm>
    </dsp:sp>
    <dsp:sp modelId="{84A5DBB1-0662-48EE-BE96-62E33589DE8E}">
      <dsp:nvSpPr>
        <dsp:cNvPr id="0" name=""/>
        <dsp:cNvSpPr/>
      </dsp:nvSpPr>
      <dsp:spPr>
        <a:xfrm>
          <a:off x="1963944" y="397970"/>
          <a:ext cx="3759509" cy="3759509"/>
        </a:xfrm>
        <a:custGeom>
          <a:avLst/>
          <a:gdLst/>
          <a:ahLst/>
          <a:cxnLst/>
          <a:rect l="0" t="0" r="0" b="0"/>
          <a:pathLst>
            <a:path>
              <a:moveTo>
                <a:pt x="681416" y="431492"/>
              </a:moveTo>
              <a:arcTo wR="1879754" hR="1879754" stAng="13823674" swAng="9255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75CB8394-8197-4138-B46A-81FCD740203B}" type="datetimeFigureOut">
              <a:rPr lang="en-US" smtClean="0"/>
              <a:pPr/>
              <a:t>9/26/2011</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1D697D0B-8D67-4364-AC27-89A160C4FAD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A614AEF4-E7F1-4F5F-B64F-43E1ED77B583}" type="datetimeFigureOut">
              <a:rPr lang="en-US" smtClean="0"/>
              <a:pPr/>
              <a:t>9/26/2011</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2D4F934-C36F-4C22-B03C-D6C8DF96933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D4F934-C36F-4C22-B03C-D6C8DF96933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547713B-EFB0-4F56-81CC-F464FE2E69DE}" type="slidenum">
              <a:rPr lang="en-US"/>
              <a:pPr/>
              <a:t>10</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D4F934-C36F-4C22-B03C-D6C8DF969339}"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D4F934-C36F-4C22-B03C-D6C8DF969339}"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date we have completed 24 miles of reconductor with 6.5 left. (Numbers are rough as I have not updated from completions last week.)</a:t>
            </a:r>
          </a:p>
          <a:p>
            <a:r>
              <a:rPr lang="en-US" dirty="0" smtClean="0"/>
              <a:t> </a:t>
            </a:r>
          </a:p>
          <a:p>
            <a:r>
              <a:rPr lang="en-US" dirty="0" smtClean="0"/>
              <a:t>We have installed 219 devices with 159 left to install.</a:t>
            </a:r>
          </a:p>
          <a:p>
            <a:pPr lvl="0"/>
            <a:r>
              <a:rPr lang="en-US" dirty="0" smtClean="0"/>
              <a:t>33 Vipers installed with 54 left to install</a:t>
            </a:r>
          </a:p>
          <a:p>
            <a:pPr lvl="0"/>
            <a:r>
              <a:rPr lang="en-US" dirty="0" smtClean="0"/>
              <a:t>124 ScadaMates installed with 46 left to install</a:t>
            </a:r>
          </a:p>
          <a:p>
            <a:pPr lvl="0"/>
            <a:r>
              <a:rPr lang="en-US" dirty="0" smtClean="0"/>
              <a:t>62 Switched banks installed with 59 left to install</a:t>
            </a:r>
          </a:p>
          <a:p>
            <a:r>
              <a:rPr lang="en-US" dirty="0" smtClean="0"/>
              <a:t> </a:t>
            </a:r>
          </a:p>
          <a:p>
            <a:r>
              <a:rPr lang="en-US" dirty="0" smtClean="0"/>
              <a:t>4 stations are 100% complete with OH construction.  North East, Lyons and Standard, Francis and Cedar, and Fort Wright.</a:t>
            </a:r>
          </a:p>
        </p:txBody>
      </p:sp>
      <p:sp>
        <p:nvSpPr>
          <p:cNvPr id="4" name="Slide Number Placeholder 3"/>
          <p:cNvSpPr>
            <a:spLocks noGrp="1"/>
          </p:cNvSpPr>
          <p:nvPr>
            <p:ph type="sldNum" sz="quarter" idx="10"/>
          </p:nvPr>
        </p:nvSpPr>
        <p:spPr/>
        <p:txBody>
          <a:bodyPr/>
          <a:lstStyle/>
          <a:p>
            <a:fld id="{A2D4F934-C36F-4C22-B03C-D6C8DF96933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stations are 100% complete with OH construction.  North East, Lyons and Standard, Francis and Cedar, and Fort Wright.</a:t>
            </a:r>
          </a:p>
          <a:p>
            <a:endParaRPr lang="en-US" dirty="0" smtClean="0"/>
          </a:p>
          <a:p>
            <a:r>
              <a:rPr lang="en-US" dirty="0" smtClean="0"/>
              <a:t>-initially planned on installing 59 vipers and scadamates on the rest, but decided to install 87 vipers and reduce scadamates because we learned they were less expensive to install and provided more functionality</a:t>
            </a:r>
          </a:p>
        </p:txBody>
      </p:sp>
      <p:sp>
        <p:nvSpPr>
          <p:cNvPr id="4" name="Slide Number Placeholder 3"/>
          <p:cNvSpPr>
            <a:spLocks noGrp="1"/>
          </p:cNvSpPr>
          <p:nvPr>
            <p:ph type="sldNum" sz="quarter" idx="10"/>
          </p:nvPr>
        </p:nvSpPr>
        <p:spPr/>
        <p:txBody>
          <a:bodyPr/>
          <a:lstStyle/>
          <a:p>
            <a:fld id="{A2D4F934-C36F-4C22-B03C-D6C8DF96933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D4223-99BF-489B-BAC3-26B22A82760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D4F934-C36F-4C22-B03C-D6C8DF96933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D4F934-C36F-4C22-B03C-D6C8DF96933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D4223-99BF-489B-BAC3-26B22A82760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D4F934-C36F-4C22-B03C-D6C8DF96933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1083" name="Picture 11" descr="B_Blank Bar"/>
          <p:cNvPicPr>
            <a:picLocks noChangeAspect="1" noChangeArrowheads="1"/>
          </p:cNvPicPr>
          <p:nvPr/>
        </p:nvPicPr>
        <p:blipFill>
          <a:blip r:embed="rId2" cstate="print"/>
          <a:srcRect/>
          <a:stretch>
            <a:fillRect/>
          </a:stretch>
        </p:blipFill>
        <p:spPr bwMode="auto">
          <a:xfrm>
            <a:off x="0" y="6224588"/>
            <a:ext cx="9145588" cy="633412"/>
          </a:xfrm>
          <a:prstGeom prst="rect">
            <a:avLst/>
          </a:prstGeom>
          <a:noFill/>
        </p:spPr>
      </p:pic>
      <p:pic>
        <p:nvPicPr>
          <p:cNvPr id="131084" name="Picture 12" descr="B_Top Arc"/>
          <p:cNvPicPr>
            <a:picLocks noChangeAspect="1" noChangeArrowheads="1"/>
          </p:cNvPicPr>
          <p:nvPr/>
        </p:nvPicPr>
        <p:blipFill>
          <a:blip r:embed="rId3" cstate="print"/>
          <a:srcRect/>
          <a:stretch>
            <a:fillRect/>
          </a:stretch>
        </p:blipFill>
        <p:spPr bwMode="auto">
          <a:xfrm>
            <a:off x="0" y="0"/>
            <a:ext cx="9145588" cy="1554163"/>
          </a:xfrm>
          <a:prstGeom prst="rect">
            <a:avLst/>
          </a:prstGeom>
          <a:noFill/>
        </p:spPr>
      </p:pic>
      <p:sp>
        <p:nvSpPr>
          <p:cNvPr id="131075" name="Rectangle 3"/>
          <p:cNvSpPr>
            <a:spLocks noGrp="1" noChangeArrowheads="1"/>
          </p:cNvSpPr>
          <p:nvPr>
            <p:ph type="ctrTitle"/>
          </p:nvPr>
        </p:nvSpPr>
        <p:spPr>
          <a:xfrm>
            <a:off x="914400" y="2819400"/>
            <a:ext cx="7696200" cy="1130300"/>
          </a:xfrm>
        </p:spPr>
        <p:txBody>
          <a:bodyPr lIns="91440" tIns="45720" rIns="91440" bIns="45720"/>
          <a:lstStyle>
            <a:lvl1pPr>
              <a:lnSpc>
                <a:spcPts val="4000"/>
              </a:lnSpc>
              <a:defRPr sz="3000"/>
            </a:lvl1pPr>
          </a:lstStyle>
          <a:p>
            <a:r>
              <a:rPr lang="en-US" smtClean="0"/>
              <a:t>Click to edit Master title style</a:t>
            </a:r>
            <a:endParaRPr lang="en-US"/>
          </a:p>
        </p:txBody>
      </p:sp>
      <p:sp>
        <p:nvSpPr>
          <p:cNvPr id="131076" name="Rectangle 4"/>
          <p:cNvSpPr>
            <a:spLocks noGrp="1" noChangeArrowheads="1"/>
          </p:cNvSpPr>
          <p:nvPr>
            <p:ph type="subTitle" idx="1"/>
          </p:nvPr>
        </p:nvSpPr>
        <p:spPr>
          <a:xfrm>
            <a:off x="914400" y="4191000"/>
            <a:ext cx="6400800" cy="990600"/>
          </a:xfrm>
        </p:spPr>
        <p:txBody>
          <a:bodyPr lIns="91440" tIns="45720" rIns="91440" bIns="45720"/>
          <a:lstStyle>
            <a:lvl1pPr>
              <a:lnSpc>
                <a:spcPts val="2000"/>
              </a:lnSpc>
              <a:spcBef>
                <a:spcPct val="20000"/>
              </a:spcBef>
              <a:defRPr sz="15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09538"/>
            <a:ext cx="1924050" cy="5986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09538"/>
            <a:ext cx="5619750" cy="5986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3300" y="1536700"/>
            <a:ext cx="3765550" cy="455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1250" y="1536700"/>
            <a:ext cx="3765550" cy="455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1" name="Rectangle 3"/>
          <p:cNvSpPr>
            <a:spLocks noGrp="1" noChangeArrowheads="1"/>
          </p:cNvSpPr>
          <p:nvPr>
            <p:ph type="title"/>
          </p:nvPr>
        </p:nvSpPr>
        <p:spPr bwMode="auto">
          <a:xfrm>
            <a:off x="990600" y="109538"/>
            <a:ext cx="7696200" cy="10334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30052" name="Rectangle 4"/>
          <p:cNvSpPr>
            <a:spLocks noGrp="1" noChangeArrowheads="1"/>
          </p:cNvSpPr>
          <p:nvPr>
            <p:ph type="body" idx="1"/>
          </p:nvPr>
        </p:nvSpPr>
        <p:spPr bwMode="auto">
          <a:xfrm>
            <a:off x="1003300" y="1536700"/>
            <a:ext cx="7683500" cy="4559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0096" name="Picture 48" descr="B_Avista Bar"/>
          <p:cNvPicPr>
            <a:picLocks noChangeAspect="1" noChangeArrowheads="1"/>
          </p:cNvPicPr>
          <p:nvPr/>
        </p:nvPicPr>
        <p:blipFill>
          <a:blip r:embed="rId13" cstate="print"/>
          <a:srcRect/>
          <a:stretch>
            <a:fillRect/>
          </a:stretch>
        </p:blipFill>
        <p:spPr bwMode="auto">
          <a:xfrm>
            <a:off x="0" y="6224588"/>
            <a:ext cx="9145588" cy="633412"/>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ts val="2700"/>
        </a:lnSpc>
        <a:spcBef>
          <a:spcPct val="0"/>
        </a:spcBef>
        <a:spcAft>
          <a:spcPct val="0"/>
        </a:spcAft>
        <a:defRPr sz="2500">
          <a:solidFill>
            <a:srgbClr val="013668"/>
          </a:solidFill>
          <a:latin typeface="+mj-lt"/>
          <a:ea typeface="+mj-ea"/>
          <a:cs typeface="+mj-cs"/>
        </a:defRPr>
      </a:lvl1pPr>
      <a:lvl2pPr algn="l" rtl="0" eaLnBrk="1" fontAlgn="base" hangingPunct="1">
        <a:lnSpc>
          <a:spcPts val="2700"/>
        </a:lnSpc>
        <a:spcBef>
          <a:spcPct val="0"/>
        </a:spcBef>
        <a:spcAft>
          <a:spcPct val="0"/>
        </a:spcAft>
        <a:defRPr sz="2500">
          <a:solidFill>
            <a:srgbClr val="013668"/>
          </a:solidFill>
          <a:latin typeface="Arial" charset="0"/>
        </a:defRPr>
      </a:lvl2pPr>
      <a:lvl3pPr algn="l" rtl="0" eaLnBrk="1" fontAlgn="base" hangingPunct="1">
        <a:lnSpc>
          <a:spcPts val="2700"/>
        </a:lnSpc>
        <a:spcBef>
          <a:spcPct val="0"/>
        </a:spcBef>
        <a:spcAft>
          <a:spcPct val="0"/>
        </a:spcAft>
        <a:defRPr sz="2500">
          <a:solidFill>
            <a:srgbClr val="013668"/>
          </a:solidFill>
          <a:latin typeface="Arial" charset="0"/>
        </a:defRPr>
      </a:lvl3pPr>
      <a:lvl4pPr algn="l" rtl="0" eaLnBrk="1" fontAlgn="base" hangingPunct="1">
        <a:lnSpc>
          <a:spcPts val="2700"/>
        </a:lnSpc>
        <a:spcBef>
          <a:spcPct val="0"/>
        </a:spcBef>
        <a:spcAft>
          <a:spcPct val="0"/>
        </a:spcAft>
        <a:defRPr sz="2500">
          <a:solidFill>
            <a:srgbClr val="013668"/>
          </a:solidFill>
          <a:latin typeface="Arial" charset="0"/>
        </a:defRPr>
      </a:lvl4pPr>
      <a:lvl5pPr algn="l" rtl="0" eaLnBrk="1" fontAlgn="base" hangingPunct="1">
        <a:lnSpc>
          <a:spcPts val="2700"/>
        </a:lnSpc>
        <a:spcBef>
          <a:spcPct val="0"/>
        </a:spcBef>
        <a:spcAft>
          <a:spcPct val="0"/>
        </a:spcAft>
        <a:defRPr sz="2500">
          <a:solidFill>
            <a:srgbClr val="013668"/>
          </a:solidFill>
          <a:latin typeface="Arial" charset="0"/>
        </a:defRPr>
      </a:lvl5pPr>
      <a:lvl6pPr marL="457200" algn="l" rtl="0" eaLnBrk="1" fontAlgn="base" hangingPunct="1">
        <a:lnSpc>
          <a:spcPts val="2700"/>
        </a:lnSpc>
        <a:spcBef>
          <a:spcPct val="0"/>
        </a:spcBef>
        <a:spcAft>
          <a:spcPct val="0"/>
        </a:spcAft>
        <a:defRPr sz="2500">
          <a:solidFill>
            <a:srgbClr val="013668"/>
          </a:solidFill>
          <a:latin typeface="Arial" charset="0"/>
        </a:defRPr>
      </a:lvl6pPr>
      <a:lvl7pPr marL="914400" algn="l" rtl="0" eaLnBrk="1" fontAlgn="base" hangingPunct="1">
        <a:lnSpc>
          <a:spcPts val="2700"/>
        </a:lnSpc>
        <a:spcBef>
          <a:spcPct val="0"/>
        </a:spcBef>
        <a:spcAft>
          <a:spcPct val="0"/>
        </a:spcAft>
        <a:defRPr sz="2500">
          <a:solidFill>
            <a:srgbClr val="013668"/>
          </a:solidFill>
          <a:latin typeface="Arial" charset="0"/>
        </a:defRPr>
      </a:lvl7pPr>
      <a:lvl8pPr marL="1371600" algn="l" rtl="0" eaLnBrk="1" fontAlgn="base" hangingPunct="1">
        <a:lnSpc>
          <a:spcPts val="2700"/>
        </a:lnSpc>
        <a:spcBef>
          <a:spcPct val="0"/>
        </a:spcBef>
        <a:spcAft>
          <a:spcPct val="0"/>
        </a:spcAft>
        <a:defRPr sz="2500">
          <a:solidFill>
            <a:srgbClr val="013668"/>
          </a:solidFill>
          <a:latin typeface="Arial" charset="0"/>
        </a:defRPr>
      </a:lvl8pPr>
      <a:lvl9pPr marL="1828800" algn="l" rtl="0" eaLnBrk="1" fontAlgn="base" hangingPunct="1">
        <a:lnSpc>
          <a:spcPts val="2700"/>
        </a:lnSpc>
        <a:spcBef>
          <a:spcPct val="0"/>
        </a:spcBef>
        <a:spcAft>
          <a:spcPct val="0"/>
        </a:spcAft>
        <a:defRPr sz="2500">
          <a:solidFill>
            <a:srgbClr val="013668"/>
          </a:solidFill>
          <a:latin typeface="Arial" charset="0"/>
        </a:defRPr>
      </a:lvl9pPr>
    </p:titleStyle>
    <p:bodyStyle>
      <a:lvl1pPr algn="l" rtl="0" eaLnBrk="1" fontAlgn="base" hangingPunct="1">
        <a:lnSpc>
          <a:spcPts val="2600"/>
        </a:lnSpc>
        <a:spcBef>
          <a:spcPts val="900"/>
        </a:spcBef>
        <a:spcAft>
          <a:spcPct val="0"/>
        </a:spcAft>
        <a:buClr>
          <a:schemeClr val="accent1"/>
        </a:buClr>
        <a:buFont typeface="Times" charset="0"/>
        <a:defRPr sz="2000">
          <a:solidFill>
            <a:srgbClr val="013668"/>
          </a:solidFill>
          <a:latin typeface="+mn-lt"/>
          <a:ea typeface="+mn-ea"/>
          <a:cs typeface="+mn-cs"/>
        </a:defRPr>
      </a:lvl1pPr>
      <a:lvl2pPr marL="458788" indent="-230188" algn="l" rtl="0" eaLnBrk="1" fontAlgn="base" hangingPunct="1">
        <a:lnSpc>
          <a:spcPts val="2600"/>
        </a:lnSpc>
        <a:spcBef>
          <a:spcPts val="900"/>
        </a:spcBef>
        <a:spcAft>
          <a:spcPct val="0"/>
        </a:spcAft>
        <a:buClr>
          <a:srgbClr val="013668"/>
        </a:buClr>
        <a:buSzPct val="120000"/>
        <a:buFont typeface="Wingdings" charset="2"/>
        <a:buChar char="§"/>
        <a:defRPr sz="2000">
          <a:solidFill>
            <a:srgbClr val="013668"/>
          </a:solidFill>
          <a:latin typeface="+mn-lt"/>
        </a:defRPr>
      </a:lvl2pPr>
      <a:lvl3pPr marL="801688" indent="-228600" algn="l" rtl="0" eaLnBrk="1" fontAlgn="base" hangingPunct="1">
        <a:lnSpc>
          <a:spcPts val="2600"/>
        </a:lnSpc>
        <a:spcBef>
          <a:spcPts val="900"/>
        </a:spcBef>
        <a:spcAft>
          <a:spcPct val="0"/>
        </a:spcAft>
        <a:buClr>
          <a:srgbClr val="013668"/>
        </a:buClr>
        <a:buSzPct val="110000"/>
        <a:buFont typeface="Times" charset="0"/>
        <a:buChar char="–"/>
        <a:defRPr sz="2000">
          <a:solidFill>
            <a:srgbClr val="013668"/>
          </a:solidFill>
          <a:latin typeface="+mn-lt"/>
        </a:defRPr>
      </a:lvl3pPr>
      <a:lvl4pPr marL="1146175" indent="-230188" algn="l" rtl="0" eaLnBrk="1" fontAlgn="base" hangingPunct="1">
        <a:lnSpc>
          <a:spcPts val="2600"/>
        </a:lnSpc>
        <a:spcBef>
          <a:spcPts val="900"/>
        </a:spcBef>
        <a:spcAft>
          <a:spcPct val="0"/>
        </a:spcAft>
        <a:buClr>
          <a:srgbClr val="013668"/>
        </a:buClr>
        <a:buFont typeface="Times" charset="0"/>
        <a:buChar char="•"/>
        <a:defRPr sz="2000">
          <a:solidFill>
            <a:srgbClr val="013668"/>
          </a:solidFill>
          <a:latin typeface="+mn-lt"/>
        </a:defRPr>
      </a:lvl4pPr>
      <a:lvl5pPr marL="1489075" indent="-228600" algn="l" rtl="0" eaLnBrk="1" fontAlgn="base" hangingPunct="1">
        <a:lnSpc>
          <a:spcPts val="2600"/>
        </a:lnSpc>
        <a:spcBef>
          <a:spcPts val="900"/>
        </a:spcBef>
        <a:spcAft>
          <a:spcPct val="0"/>
        </a:spcAft>
        <a:buClr>
          <a:srgbClr val="013668"/>
        </a:buClr>
        <a:buSzPct val="75000"/>
        <a:buChar char="*"/>
        <a:defRPr sz="2000">
          <a:solidFill>
            <a:srgbClr val="013668"/>
          </a:solidFill>
          <a:latin typeface="+mn-lt"/>
        </a:defRPr>
      </a:lvl5pPr>
      <a:lvl6pPr marL="1946275" indent="-228600" algn="l" rtl="0" eaLnBrk="1" fontAlgn="base" hangingPunct="1">
        <a:lnSpc>
          <a:spcPts val="2600"/>
        </a:lnSpc>
        <a:spcBef>
          <a:spcPts val="900"/>
        </a:spcBef>
        <a:spcAft>
          <a:spcPct val="0"/>
        </a:spcAft>
        <a:buClr>
          <a:srgbClr val="013668"/>
        </a:buClr>
        <a:buSzPct val="75000"/>
        <a:buChar char="*"/>
        <a:defRPr sz="2000">
          <a:solidFill>
            <a:srgbClr val="013668"/>
          </a:solidFill>
          <a:latin typeface="+mn-lt"/>
        </a:defRPr>
      </a:lvl6pPr>
      <a:lvl7pPr marL="2403475" indent="-228600" algn="l" rtl="0" eaLnBrk="1" fontAlgn="base" hangingPunct="1">
        <a:lnSpc>
          <a:spcPts val="2600"/>
        </a:lnSpc>
        <a:spcBef>
          <a:spcPts val="900"/>
        </a:spcBef>
        <a:spcAft>
          <a:spcPct val="0"/>
        </a:spcAft>
        <a:buClr>
          <a:srgbClr val="013668"/>
        </a:buClr>
        <a:buSzPct val="75000"/>
        <a:buChar char="*"/>
        <a:defRPr sz="2000">
          <a:solidFill>
            <a:srgbClr val="013668"/>
          </a:solidFill>
          <a:latin typeface="+mn-lt"/>
        </a:defRPr>
      </a:lvl7pPr>
      <a:lvl8pPr marL="2860675" indent="-228600" algn="l" rtl="0" eaLnBrk="1" fontAlgn="base" hangingPunct="1">
        <a:lnSpc>
          <a:spcPts val="2600"/>
        </a:lnSpc>
        <a:spcBef>
          <a:spcPts val="900"/>
        </a:spcBef>
        <a:spcAft>
          <a:spcPct val="0"/>
        </a:spcAft>
        <a:buClr>
          <a:srgbClr val="013668"/>
        </a:buClr>
        <a:buSzPct val="75000"/>
        <a:buChar char="*"/>
        <a:defRPr sz="2000">
          <a:solidFill>
            <a:srgbClr val="013668"/>
          </a:solidFill>
          <a:latin typeface="+mn-lt"/>
        </a:defRPr>
      </a:lvl8pPr>
      <a:lvl9pPr marL="3317875" indent="-228600" algn="l" rtl="0" eaLnBrk="1" fontAlgn="base" hangingPunct="1">
        <a:lnSpc>
          <a:spcPts val="2600"/>
        </a:lnSpc>
        <a:spcBef>
          <a:spcPts val="900"/>
        </a:spcBef>
        <a:spcAft>
          <a:spcPct val="0"/>
        </a:spcAft>
        <a:buClr>
          <a:srgbClr val="013668"/>
        </a:buClr>
        <a:buSzPct val="75000"/>
        <a:buChar char="*"/>
        <a:defRPr sz="2000">
          <a:solidFill>
            <a:srgbClr val="01366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9.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Smart Grid Investment Grant Update</a:t>
            </a:r>
            <a:endParaRPr lang="en-US" dirty="0"/>
          </a:p>
        </p:txBody>
      </p:sp>
      <p:sp>
        <p:nvSpPr>
          <p:cNvPr id="3" name="Subtitle 2"/>
          <p:cNvSpPr>
            <a:spLocks noGrp="1"/>
          </p:cNvSpPr>
          <p:nvPr>
            <p:ph type="subTitle" idx="1"/>
          </p:nvPr>
        </p:nvSpPr>
        <p:spPr/>
        <p:txBody>
          <a:bodyPr/>
          <a:lstStyle/>
          <a:p>
            <a:r>
              <a:rPr lang="en-US" dirty="0" smtClean="0"/>
              <a:t>September 23, 2011 Washington Utilities and Transportation Commission Update – Josh DiLuciano</a:t>
            </a:r>
          </a:p>
          <a:p>
            <a:endParaRPr lang="en-US" dirty="0" smtClean="0"/>
          </a:p>
          <a:p>
            <a:r>
              <a:rPr lang="en-US" dirty="0" smtClean="0"/>
              <a:t>Smart Circuit Project – Spokane, WA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5448"/>
            <a:ext cx="7699248" cy="914400"/>
          </a:xfrm>
        </p:spPr>
        <p:txBody>
          <a:bodyPr/>
          <a:lstStyle/>
          <a:p>
            <a:pPr eaLnBrk="1" hangingPunct="1"/>
            <a:r>
              <a:rPr lang="en-US" sz="3200" b="1" dirty="0" smtClean="0">
                <a:solidFill>
                  <a:srgbClr val="000000"/>
                </a:solidFill>
              </a:rPr>
              <a:t>Energy Management Web Tool</a:t>
            </a:r>
          </a:p>
        </p:txBody>
      </p:sp>
      <p:sp>
        <p:nvSpPr>
          <p:cNvPr id="5"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6" name="TextBox 5"/>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10</a:t>
            </a:fld>
            <a:endParaRPr lang="en-US" sz="1200" dirty="0">
              <a:solidFill>
                <a:schemeClr val="bg1"/>
              </a:solidFill>
            </a:endParaRPr>
          </a:p>
        </p:txBody>
      </p:sp>
      <p:grpSp>
        <p:nvGrpSpPr>
          <p:cNvPr id="8" name="Group 7"/>
          <p:cNvGrpSpPr/>
          <p:nvPr/>
        </p:nvGrpSpPr>
        <p:grpSpPr>
          <a:xfrm>
            <a:off x="1828800" y="1219200"/>
            <a:ext cx="5257800" cy="4962525"/>
            <a:chOff x="2057400" y="1447800"/>
            <a:chExt cx="5029200" cy="4733925"/>
          </a:xfrm>
        </p:grpSpPr>
        <p:pic>
          <p:nvPicPr>
            <p:cNvPr id="5123" name="Picture 2"/>
            <p:cNvPicPr>
              <a:picLocks noChangeAspect="1" noChangeArrowheads="1"/>
            </p:cNvPicPr>
            <p:nvPr/>
          </p:nvPicPr>
          <p:blipFill>
            <a:blip r:embed="rId3" cstate="print"/>
            <a:srcRect l="28135" t="7130" r="10266"/>
            <a:stretch>
              <a:fillRect/>
            </a:stretch>
          </p:blipFill>
          <p:spPr bwMode="auto">
            <a:xfrm>
              <a:off x="2057400" y="2209800"/>
              <a:ext cx="5029200" cy="3971925"/>
            </a:xfrm>
            <a:prstGeom prst="rect">
              <a:avLst/>
            </a:prstGeom>
            <a:noFill/>
            <a:ln w="9525">
              <a:noFill/>
              <a:miter lim="800000"/>
              <a:headEnd/>
              <a:tailEnd/>
            </a:ln>
          </p:spPr>
        </p:pic>
        <p:pic>
          <p:nvPicPr>
            <p:cNvPr id="7" name="Picture 12" descr="B_Top Arc"/>
            <p:cNvPicPr>
              <a:picLocks noChangeAspect="1" noChangeArrowheads="1"/>
            </p:cNvPicPr>
            <p:nvPr/>
          </p:nvPicPr>
          <p:blipFill>
            <a:blip r:embed="rId4" cstate="print"/>
            <a:srcRect/>
            <a:stretch>
              <a:fillRect/>
            </a:stretch>
          </p:blipFill>
          <p:spPr bwMode="auto">
            <a:xfrm>
              <a:off x="2057400" y="1447800"/>
              <a:ext cx="5029200" cy="854641"/>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7696200" cy="914400"/>
          </a:xfrm>
        </p:spPr>
        <p:txBody>
          <a:bodyPr/>
          <a:lstStyle/>
          <a:p>
            <a:r>
              <a:rPr lang="en-US" sz="3200" b="1" dirty="0" smtClean="0">
                <a:solidFill>
                  <a:srgbClr val="000000"/>
                </a:solidFill>
              </a:rPr>
              <a:t>Customer </a:t>
            </a:r>
            <a:r>
              <a:rPr lang="en-US" sz="3200" b="1" dirty="0" smtClean="0">
                <a:solidFill>
                  <a:srgbClr val="000000"/>
                </a:solidFill>
              </a:rPr>
              <a:t>Experience Design</a:t>
            </a:r>
            <a:endParaRPr lang="en-US" sz="3200" b="1" dirty="0">
              <a:solidFill>
                <a:srgbClr val="000000"/>
              </a:solidFill>
            </a:endParaRPr>
          </a:p>
        </p:txBody>
      </p:sp>
      <p:graphicFrame>
        <p:nvGraphicFramePr>
          <p:cNvPr id="4" name="Content Placeholder 3"/>
          <p:cNvGraphicFramePr>
            <a:graphicFrameLocks noGrp="1"/>
          </p:cNvGraphicFramePr>
          <p:nvPr>
            <p:ph idx="1"/>
          </p:nvPr>
        </p:nvGraphicFramePr>
        <p:xfrm>
          <a:off x="0" y="1219200"/>
          <a:ext cx="480060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oup 3"/>
          <p:cNvGraphicFramePr>
            <a:graphicFrameLocks noGrp="1"/>
          </p:cNvGraphicFramePr>
          <p:nvPr/>
        </p:nvGraphicFramePr>
        <p:xfrm>
          <a:off x="4648200" y="2209800"/>
          <a:ext cx="4343400" cy="2438401"/>
        </p:xfrm>
        <a:graphic>
          <a:graphicData uri="http://schemas.openxmlformats.org/drawingml/2006/table">
            <a:tbl>
              <a:tblPr/>
              <a:tblGrid>
                <a:gridCol w="1447800"/>
                <a:gridCol w="1447800"/>
                <a:gridCol w="1447800"/>
              </a:tblGrid>
              <a:tr h="1021998">
                <a:tc>
                  <a:txBody>
                    <a:body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endParaRPr>
                    </a:p>
                  </a:txBody>
                  <a:tcPr marL="63500" marR="63500" marT="63500" marB="635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rPr>
                        <a:t>Measure Change in Consumption </a:t>
                      </a:r>
                    </a:p>
                  </a:txBody>
                  <a:tcPr marL="63500" marR="63500" marT="63500" marB="635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4EB3"/>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rPr>
                        <a:t>Measure Change in </a:t>
                      </a:r>
                      <a:r>
                        <a:rPr kumimoji="0" lang="en-US" sz="14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rPr>
                        <a:t>Satisfaction &amp; Usefulness</a:t>
                      </a:r>
                      <a:endParaRPr kumimoji="0" lang="en-US" sz="14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endParaRPr>
                    </a:p>
                  </a:txBody>
                  <a:tcPr marL="63500" marR="63500" marT="63500" marB="635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4EB3"/>
                    </a:solidFill>
                  </a:tcPr>
                </a:tc>
              </a:tr>
              <a:tr h="703893">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rPr>
                        <a:t>24-48 Hour Delayed Data</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E78C3"/>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rPr>
                        <a:t>X</a:t>
                      </a:r>
                    </a:p>
                  </a:txBody>
                  <a:tcPr marL="63500" marR="63500" marT="63500" marB="635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DFE2"/>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rPr>
                        <a:t>X</a:t>
                      </a:r>
                    </a:p>
                  </a:txBody>
                  <a:tcPr marL="63500" marR="63500" marT="63500" marB="635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DFE2"/>
                    </a:solidFill>
                  </a:tcPr>
                </a:tc>
              </a:tr>
              <a:tr h="712510">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rPr>
                        <a:t>Real Time </a:t>
                      </a:r>
                      <a:r>
                        <a:rPr kumimoji="0" lang="en-US" sz="14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rPr>
                        <a:t>Info</a:t>
                      </a:r>
                      <a:endParaRPr kumimoji="0" lang="en-US" sz="14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E78C3"/>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rPr>
                        <a:t>X</a:t>
                      </a:r>
                    </a:p>
                  </a:txBody>
                  <a:tcPr marL="63500" marR="63500" marT="63500" marB="635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1"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12" name="TextBox 11"/>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11</a:t>
            </a:fld>
            <a:endParaRPr lang="en-US" sz="12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7200" y="155448"/>
            <a:ext cx="7696200" cy="91440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p>
            <a:pPr lvl="0" eaLnBrk="1" hangingPunct="1">
              <a:defRPr/>
            </a:pPr>
            <a:r>
              <a:rPr kumimoji="0" lang="en-US" sz="3200" b="1" i="0" u="none" strike="noStrike" kern="0" cap="none" spc="0" normalizeH="0" baseline="0" noProof="0" dirty="0" smtClean="0">
                <a:ln>
                  <a:noFill/>
                </a:ln>
                <a:solidFill>
                  <a:srgbClr val="000000"/>
                </a:solidFill>
                <a:effectLst/>
                <a:uLnTx/>
                <a:uFillTx/>
                <a:latin typeface="+mj-lt"/>
                <a:ea typeface="+mj-ea"/>
                <a:cs typeface="Times New Roman" pitchFamily="18" charset="0"/>
              </a:rPr>
              <a:t/>
            </a:r>
            <a:br>
              <a:rPr kumimoji="0" lang="en-US" sz="3200" b="1" i="0" u="none" strike="noStrike" kern="0" cap="none" spc="0" normalizeH="0" baseline="0" noProof="0" dirty="0" smtClean="0">
                <a:ln>
                  <a:noFill/>
                </a:ln>
                <a:solidFill>
                  <a:srgbClr val="000000"/>
                </a:solidFill>
                <a:effectLst/>
                <a:uLnTx/>
                <a:uFillTx/>
                <a:latin typeface="+mj-lt"/>
                <a:ea typeface="+mj-ea"/>
                <a:cs typeface="Times New Roman" pitchFamily="18" charset="0"/>
              </a:rPr>
            </a:br>
            <a:r>
              <a:rPr kumimoji="0" lang="en-US" sz="3200" b="1" i="0" u="none" strike="noStrike" kern="0" cap="none" spc="0" normalizeH="0" baseline="0" noProof="0" dirty="0" smtClean="0">
                <a:ln>
                  <a:noFill/>
                </a:ln>
                <a:solidFill>
                  <a:srgbClr val="000000"/>
                </a:solidFill>
                <a:effectLst/>
                <a:uLnTx/>
                <a:uFillTx/>
                <a:latin typeface="+mj-lt"/>
                <a:ea typeface="+mj-ea"/>
                <a:cs typeface="Times New Roman" pitchFamily="18" charset="0"/>
              </a:rPr>
              <a:t/>
            </a:r>
            <a:br>
              <a:rPr kumimoji="0" lang="en-US" sz="3200" b="1" i="0" u="none" strike="noStrike" kern="0" cap="none" spc="0" normalizeH="0" baseline="0" noProof="0" dirty="0" smtClean="0">
                <a:ln>
                  <a:noFill/>
                </a:ln>
                <a:solidFill>
                  <a:srgbClr val="000000"/>
                </a:solidFill>
                <a:effectLst/>
                <a:uLnTx/>
                <a:uFillTx/>
                <a:latin typeface="+mj-lt"/>
                <a:ea typeface="+mj-ea"/>
                <a:cs typeface="Times New Roman" pitchFamily="18" charset="0"/>
              </a:rPr>
            </a:br>
            <a:r>
              <a:rPr lang="en-US" sz="3200" b="1" kern="0" dirty="0" smtClean="0">
                <a:solidFill>
                  <a:srgbClr val="000000"/>
                </a:solidFill>
                <a:latin typeface="+mj-lt"/>
                <a:cs typeface="Times New Roman" pitchFamily="18" charset="0"/>
              </a:rPr>
              <a:t>The </a:t>
            </a:r>
            <a:r>
              <a:rPr kumimoji="0" lang="en-US" sz="3200" b="1" i="0" u="none" strike="noStrike" kern="0" cap="none" spc="0" normalizeH="0" baseline="0" noProof="0" dirty="0" smtClean="0">
                <a:ln>
                  <a:noFill/>
                </a:ln>
                <a:solidFill>
                  <a:srgbClr val="000000"/>
                </a:solidFill>
                <a:effectLst/>
                <a:uLnTx/>
                <a:uFillTx/>
                <a:latin typeface="+mj-lt"/>
                <a:ea typeface="+mj-ea"/>
                <a:cs typeface="Times New Roman" pitchFamily="18" charset="0"/>
              </a:rPr>
              <a:t>Customer Experience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000000"/>
                </a:solidFill>
                <a:latin typeface="+mj-lt"/>
                <a:ea typeface="+mj-ea"/>
                <a:cs typeface="Times New Roman" pitchFamily="18" charset="0"/>
              </a:rPr>
              <a:t>   Customer Pilot</a:t>
            </a:r>
            <a:endParaRPr kumimoji="0" lang="en-US" sz="3200" b="1" i="0" u="none" strike="noStrike" kern="0" cap="none" spc="0" normalizeH="0" baseline="0" noProof="0" dirty="0">
              <a:ln>
                <a:noFill/>
              </a:ln>
              <a:solidFill>
                <a:srgbClr val="000000"/>
              </a:solidFill>
              <a:effectLst/>
              <a:uLnTx/>
              <a:uFillTx/>
              <a:latin typeface="+mj-lt"/>
              <a:ea typeface="+mj-ea"/>
              <a:cs typeface="Times New Roman" pitchFamily="18" charset="0"/>
            </a:endParaRPr>
          </a:p>
        </p:txBody>
      </p:sp>
      <p:sp>
        <p:nvSpPr>
          <p:cNvPr id="7" name="Content Placeholder 2"/>
          <p:cNvSpPr txBox="1">
            <a:spLocks/>
          </p:cNvSpPr>
          <p:nvPr/>
        </p:nvSpPr>
        <p:spPr bwMode="auto">
          <a:xfrm>
            <a:off x="685800" y="1447800"/>
            <a:ext cx="5029200" cy="3276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174625" marR="0" lvl="2" indent="-174625" algn="l" defTabSz="914400" rtl="0" eaLnBrk="1" fontAlgn="base" latinLnBrk="0" hangingPunct="1">
              <a:lnSpc>
                <a:spcPct val="100000"/>
              </a:lnSpc>
              <a:spcBef>
                <a:spcPts val="900"/>
              </a:spcBef>
              <a:spcAft>
                <a:spcPct val="0"/>
              </a:spcAft>
              <a:buClr>
                <a:srgbClr val="013668"/>
              </a:buClr>
              <a:buSzPct val="110000"/>
              <a:buFont typeface="Wingdings" pitchFamily="2" charset="2"/>
              <a:buChar char="§"/>
              <a:tabLst/>
              <a:defRPr/>
            </a:pPr>
            <a:r>
              <a:rPr kumimoji="0" lang="en-US" sz="2000" b="0" i="0" u="none" strike="noStrike" kern="0" cap="none" spc="0" normalizeH="0" baseline="0" noProof="0" dirty="0" smtClean="0">
                <a:ln>
                  <a:noFill/>
                </a:ln>
                <a:solidFill>
                  <a:srgbClr val="013668"/>
                </a:solidFill>
                <a:effectLst/>
                <a:uLnTx/>
                <a:uFillTx/>
                <a:latin typeface="+mn-lt"/>
              </a:rPr>
              <a:t>Improve energy consumption data</a:t>
            </a:r>
          </a:p>
          <a:p>
            <a:pPr marL="174625" marR="0" lvl="2" indent="-174625" algn="l" defTabSz="914400" rtl="0" eaLnBrk="1" fontAlgn="base" latinLnBrk="0" hangingPunct="1">
              <a:lnSpc>
                <a:spcPct val="100000"/>
              </a:lnSpc>
              <a:spcBef>
                <a:spcPts val="900"/>
              </a:spcBef>
              <a:spcAft>
                <a:spcPct val="0"/>
              </a:spcAft>
              <a:buClr>
                <a:srgbClr val="013668"/>
              </a:buClr>
              <a:buSzPct val="110000"/>
              <a:buFont typeface="Wingdings" pitchFamily="2" charset="2"/>
              <a:buChar char="§"/>
              <a:tabLst/>
              <a:defRPr/>
            </a:pPr>
            <a:r>
              <a:rPr kumimoji="0" lang="en-US" sz="2000" b="0" i="0" u="none" strike="noStrike" kern="0" cap="none" spc="0" normalizeH="0" baseline="0" noProof="0" dirty="0" smtClean="0">
                <a:ln>
                  <a:noFill/>
                </a:ln>
                <a:solidFill>
                  <a:srgbClr val="013668"/>
                </a:solidFill>
                <a:effectLst/>
                <a:uLnTx/>
                <a:uFillTx/>
                <a:latin typeface="+mn-lt"/>
              </a:rPr>
              <a:t>Establish and test regional signals</a:t>
            </a:r>
          </a:p>
          <a:p>
            <a:pPr marL="174625" marR="0" lvl="2" indent="-174625" algn="l" defTabSz="914400" rtl="0" eaLnBrk="1" fontAlgn="base" latinLnBrk="0" hangingPunct="1">
              <a:lnSpc>
                <a:spcPct val="100000"/>
              </a:lnSpc>
              <a:spcBef>
                <a:spcPts val="900"/>
              </a:spcBef>
              <a:spcAft>
                <a:spcPct val="0"/>
              </a:spcAft>
              <a:buClr>
                <a:srgbClr val="013668"/>
              </a:buClr>
              <a:buSzPct val="110000"/>
              <a:buFont typeface="Wingdings" pitchFamily="2" charset="2"/>
              <a:buChar char="§"/>
              <a:tabLst/>
              <a:defRPr/>
            </a:pPr>
            <a:r>
              <a:rPr kumimoji="0" lang="en-US" sz="2000" b="0" i="0" u="none" strike="noStrike" kern="0" cap="none" spc="0" normalizeH="0" baseline="0" noProof="0" dirty="0" smtClean="0">
                <a:ln>
                  <a:noFill/>
                </a:ln>
                <a:solidFill>
                  <a:srgbClr val="013668"/>
                </a:solidFill>
                <a:effectLst/>
                <a:uLnTx/>
                <a:uFillTx/>
                <a:latin typeface="+mn-lt"/>
              </a:rPr>
              <a:t>Understand customer experience, </a:t>
            </a:r>
            <a:br>
              <a:rPr kumimoji="0" lang="en-US" sz="2000" b="0" i="0" u="none" strike="noStrike" kern="0" cap="none" spc="0" normalizeH="0" baseline="0" noProof="0" dirty="0" smtClean="0">
                <a:ln>
                  <a:noFill/>
                </a:ln>
                <a:solidFill>
                  <a:srgbClr val="013668"/>
                </a:solidFill>
                <a:effectLst/>
                <a:uLnTx/>
                <a:uFillTx/>
                <a:latin typeface="+mn-lt"/>
              </a:rPr>
            </a:br>
            <a:r>
              <a:rPr kumimoji="0" lang="en-US" sz="2000" b="0" i="0" u="none" strike="noStrike" kern="0" cap="none" spc="0" normalizeH="0" baseline="0" noProof="0" dirty="0" smtClean="0">
                <a:ln>
                  <a:noFill/>
                </a:ln>
                <a:solidFill>
                  <a:srgbClr val="013668"/>
                </a:solidFill>
                <a:effectLst/>
                <a:uLnTx/>
                <a:uFillTx/>
                <a:latin typeface="+mn-lt"/>
              </a:rPr>
              <a:t>satisfaction, and program participation</a:t>
            </a:r>
          </a:p>
          <a:p>
            <a:pPr marL="174625" marR="0" lvl="2" indent="-174625" algn="l" defTabSz="914400" rtl="0" eaLnBrk="1" fontAlgn="base" latinLnBrk="0" hangingPunct="1">
              <a:lnSpc>
                <a:spcPct val="100000"/>
              </a:lnSpc>
              <a:spcBef>
                <a:spcPts val="900"/>
              </a:spcBef>
              <a:spcAft>
                <a:spcPct val="0"/>
              </a:spcAft>
              <a:buClr>
                <a:srgbClr val="013668"/>
              </a:buClr>
              <a:buSzPct val="110000"/>
              <a:buFont typeface="Wingdings" pitchFamily="2" charset="2"/>
              <a:buChar char="§"/>
              <a:tabLst/>
              <a:defRPr/>
            </a:pPr>
            <a:r>
              <a:rPr lang="en-US" sz="2000" kern="0" dirty="0" smtClean="0">
                <a:solidFill>
                  <a:srgbClr val="013668"/>
                </a:solidFill>
              </a:rPr>
              <a:t>Target of 1,500 customers in Pullman</a:t>
            </a:r>
            <a:endParaRPr kumimoji="0" lang="en-US" sz="2000" b="0" i="0" u="none" strike="noStrike" kern="0" cap="none" spc="0" normalizeH="0" baseline="0" noProof="0" dirty="0" smtClean="0">
              <a:ln>
                <a:noFill/>
              </a:ln>
              <a:solidFill>
                <a:srgbClr val="013668"/>
              </a:solidFill>
              <a:effectLst/>
              <a:uLnTx/>
              <a:uFillTx/>
              <a:latin typeface="+mn-lt"/>
            </a:endParaRPr>
          </a:p>
        </p:txBody>
      </p:sp>
      <p:pic>
        <p:nvPicPr>
          <p:cNvPr id="10" name="Picture 9" descr="electric_meters.jpg"/>
          <p:cNvPicPr>
            <a:picLocks noChangeAspect="1"/>
          </p:cNvPicPr>
          <p:nvPr/>
        </p:nvPicPr>
        <p:blipFill>
          <a:blip r:embed="rId2" cstate="email"/>
          <a:stretch>
            <a:fillRect/>
          </a:stretch>
        </p:blipFill>
        <p:spPr>
          <a:xfrm>
            <a:off x="5791200" y="1295400"/>
            <a:ext cx="3219718" cy="2286000"/>
          </a:xfrm>
          <a:prstGeom prst="rect">
            <a:avLst/>
          </a:prstGeom>
          <a:ln w="38100" cap="sq">
            <a:noFill/>
            <a:prstDash val="solid"/>
            <a:miter lim="800000"/>
          </a:ln>
          <a:effectLst>
            <a:outerShdw blurRad="50800" dist="38100" dir="2700000" algn="tl" rotWithShape="0">
              <a:srgbClr val="000000">
                <a:alpha val="43000"/>
              </a:srgbClr>
            </a:outerShdw>
            <a:softEdge rad="63500"/>
          </a:effectLst>
        </p:spPr>
      </p:pic>
      <p:pic>
        <p:nvPicPr>
          <p:cNvPr id="9" name="Picture 8" descr="man-on-computer.jpg"/>
          <p:cNvPicPr>
            <a:picLocks noChangeAspect="1"/>
          </p:cNvPicPr>
          <p:nvPr/>
        </p:nvPicPr>
        <p:blipFill>
          <a:blip r:embed="rId3" cstate="email"/>
          <a:stretch>
            <a:fillRect/>
          </a:stretch>
        </p:blipFill>
        <p:spPr>
          <a:xfrm>
            <a:off x="6553200" y="2590800"/>
            <a:ext cx="2415625" cy="3338539"/>
          </a:xfrm>
          <a:prstGeom prst="rect">
            <a:avLst/>
          </a:prstGeom>
          <a:ln w="38100" cap="sq">
            <a:noFill/>
            <a:prstDash val="solid"/>
            <a:miter lim="800000"/>
          </a:ln>
          <a:effectLst>
            <a:outerShdw blurRad="50800" dist="38100" dir="2700000" algn="tl" rotWithShape="0">
              <a:srgbClr val="000000">
                <a:alpha val="43000"/>
              </a:srgbClr>
            </a:outerShdw>
            <a:softEdge rad="63500"/>
          </a:effectLst>
        </p:spPr>
      </p:pic>
      <p:sp>
        <p:nvSpPr>
          <p:cNvPr id="11" name="Content Placeholder 2"/>
          <p:cNvSpPr txBox="1">
            <a:spLocks/>
          </p:cNvSpPr>
          <p:nvPr/>
        </p:nvSpPr>
        <p:spPr bwMode="auto">
          <a:xfrm>
            <a:off x="685800" y="5257800"/>
            <a:ext cx="53340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174625" marR="0" lvl="2" indent="-174625" algn="l" defTabSz="914400" rtl="0" eaLnBrk="1" fontAlgn="base" latinLnBrk="0" hangingPunct="1">
              <a:lnSpc>
                <a:spcPct val="100000"/>
              </a:lnSpc>
              <a:spcBef>
                <a:spcPts val="900"/>
              </a:spcBef>
              <a:spcAft>
                <a:spcPct val="0"/>
              </a:spcAft>
              <a:buClr>
                <a:srgbClr val="013668"/>
              </a:buClr>
              <a:buSzPct val="110000"/>
              <a:buFont typeface="Times" charset="0"/>
              <a:buNone/>
              <a:tabLst/>
              <a:defRPr/>
            </a:pPr>
            <a:r>
              <a:rPr kumimoji="0" lang="en-US" sz="2800" b="0" i="0" u="none" strike="noStrike" kern="0" cap="none" spc="0" normalizeH="0" baseline="0" noProof="0" dirty="0" smtClean="0">
                <a:ln>
                  <a:noFill/>
                </a:ln>
                <a:solidFill>
                  <a:srgbClr val="013668"/>
                </a:solidFill>
                <a:effectLst/>
                <a:uLnTx/>
                <a:uFillTx/>
                <a:latin typeface="+mn-lt"/>
              </a:rPr>
              <a:t>Testing, Understanding, Learning</a:t>
            </a:r>
          </a:p>
        </p:txBody>
      </p:sp>
      <p:sp>
        <p:nvSpPr>
          <p:cNvPr id="12"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13" name="TextBox 12"/>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12</a:t>
            </a:fld>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N:\COMMON\istockphotos purchased\Home_PUD_13893476Small.jpg"/>
          <p:cNvPicPr>
            <a:picLocks noChangeAspect="1" noChangeArrowheads="1"/>
          </p:cNvPicPr>
          <p:nvPr/>
        </p:nvPicPr>
        <p:blipFill>
          <a:blip r:embed="rId3" cstate="email">
            <a:lum bright="38000" contrast="-46000"/>
          </a:blip>
          <a:srcRect/>
          <a:stretch>
            <a:fillRect/>
          </a:stretch>
        </p:blipFill>
        <p:spPr bwMode="auto">
          <a:xfrm>
            <a:off x="0" y="2895600"/>
            <a:ext cx="3276600" cy="2193426"/>
          </a:xfrm>
          <a:prstGeom prst="rect">
            <a:avLst/>
          </a:prstGeom>
          <a:noFill/>
          <a:ln w="3175">
            <a:solidFill>
              <a:schemeClr val="tx1"/>
            </a:solidFill>
          </a:ln>
        </p:spPr>
      </p:pic>
      <p:sp>
        <p:nvSpPr>
          <p:cNvPr id="12" name="Rectangle 11"/>
          <p:cNvSpPr/>
          <p:nvPr/>
        </p:nvSpPr>
        <p:spPr bwMode="auto">
          <a:xfrm>
            <a:off x="1676400" y="4419600"/>
            <a:ext cx="23622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charset="0"/>
            </a:endParaRPr>
          </a:p>
        </p:txBody>
      </p:sp>
      <p:sp>
        <p:nvSpPr>
          <p:cNvPr id="8" name="Title 3"/>
          <p:cNvSpPr txBox="1">
            <a:spLocks/>
          </p:cNvSpPr>
          <p:nvPr/>
        </p:nvSpPr>
        <p:spPr bwMode="auto">
          <a:xfrm>
            <a:off x="609600" y="838200"/>
            <a:ext cx="7696200" cy="3476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ts val="27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13668"/>
                </a:solidFill>
                <a:effectLst/>
                <a:uLnTx/>
                <a:uFillTx/>
                <a:latin typeface="+mj-lt"/>
                <a:ea typeface="+mj-ea"/>
                <a:cs typeface="+mj-cs"/>
              </a:rPr>
              <a:t>Web Portal + Real Time Consumption using a </a:t>
            </a:r>
            <a:r>
              <a:rPr kumimoji="0" lang="en-US" sz="2500" b="1" i="0" u="none" strike="noStrike" kern="0" cap="none" spc="0" normalizeH="0" baseline="0" noProof="0" dirty="0" smtClean="0">
                <a:ln>
                  <a:noFill/>
                </a:ln>
                <a:solidFill>
                  <a:srgbClr val="013668"/>
                </a:solidFill>
                <a:effectLst/>
                <a:uLnTx/>
                <a:uFillTx/>
                <a:latin typeface="+mj-lt"/>
                <a:ea typeface="+mj-ea"/>
                <a:cs typeface="+mj-cs"/>
              </a:rPr>
              <a:t>Programmable Communicating Thermostat</a:t>
            </a:r>
            <a:endParaRPr kumimoji="0" lang="en-US" sz="2500" b="1" i="0" u="none" strike="noStrike" kern="0" cap="none" spc="0" normalizeH="0" baseline="0" noProof="0" dirty="0">
              <a:ln>
                <a:noFill/>
              </a:ln>
              <a:solidFill>
                <a:srgbClr val="013668"/>
              </a:solidFill>
              <a:effectLst/>
              <a:uLnTx/>
              <a:uFillTx/>
              <a:latin typeface="+mj-lt"/>
              <a:ea typeface="+mj-ea"/>
              <a:cs typeface="+mj-cs"/>
            </a:endParaRPr>
          </a:p>
        </p:txBody>
      </p:sp>
      <p:pic>
        <p:nvPicPr>
          <p:cNvPr id="5" name="Picture 4" descr="Meter close.JPG"/>
          <p:cNvPicPr>
            <a:picLocks noChangeAspect="1"/>
          </p:cNvPicPr>
          <p:nvPr/>
        </p:nvPicPr>
        <p:blipFill>
          <a:blip r:embed="rId4" cstate="email"/>
          <a:srcRect/>
          <a:stretch>
            <a:fillRect/>
          </a:stretch>
        </p:blipFill>
        <p:spPr>
          <a:xfrm>
            <a:off x="838200" y="1981200"/>
            <a:ext cx="1902751" cy="1904508"/>
          </a:xfrm>
          <a:prstGeom prst="ellipse">
            <a:avLst/>
          </a:prstGeom>
          <a:ln>
            <a:solidFill>
              <a:schemeClr val="tx1"/>
            </a:solidFill>
          </a:ln>
          <a:effectLst>
            <a:outerShdw blurRad="50800" dist="38100" dir="2700000" algn="tl" rotWithShape="0">
              <a:prstClr val="black">
                <a:alpha val="40000"/>
              </a:prstClr>
            </a:outerShdw>
          </a:effectLst>
        </p:spPr>
      </p:pic>
      <p:pic>
        <p:nvPicPr>
          <p:cNvPr id="6" name="Picture 4" descr="http://t1.gstatic.com/images?q=tbn:ANd9GcQJ7qKphsUggmw7L_0XFksORW2rjanZ7t4ze4NgLjgs4idGCrin"/>
          <p:cNvPicPr>
            <a:picLocks noChangeAspect="1" noChangeArrowheads="1"/>
          </p:cNvPicPr>
          <p:nvPr/>
        </p:nvPicPr>
        <p:blipFill>
          <a:blip r:embed="rId5" cstate="email">
            <a:clrChange>
              <a:clrFrom>
                <a:srgbClr val="FFFFFD"/>
              </a:clrFrom>
              <a:clrTo>
                <a:srgbClr val="FFFFFD">
                  <a:alpha val="0"/>
                </a:srgbClr>
              </a:clrTo>
            </a:clrChange>
          </a:blip>
          <a:srcRect/>
          <a:stretch>
            <a:fillRect/>
          </a:stretch>
        </p:blipFill>
        <p:spPr bwMode="auto">
          <a:xfrm>
            <a:off x="1371600" y="4222778"/>
            <a:ext cx="2971800" cy="1865705"/>
          </a:xfrm>
          <a:prstGeom prst="rect">
            <a:avLst/>
          </a:prstGeom>
          <a:noFill/>
        </p:spPr>
      </p:pic>
      <p:pic>
        <p:nvPicPr>
          <p:cNvPr id="4100" name="Picture 4" descr="http://omnisketch.com/wp-content/uploads/2010/08/world-wide-web-globe.jpg"/>
          <p:cNvPicPr>
            <a:picLocks noChangeAspect="1" noChangeArrowheads="1"/>
          </p:cNvPicPr>
          <p:nvPr/>
        </p:nvPicPr>
        <p:blipFill>
          <a:blip r:embed="rId6" cstate="email"/>
          <a:srcRect/>
          <a:stretch>
            <a:fillRect/>
          </a:stretch>
        </p:blipFill>
        <p:spPr bwMode="auto">
          <a:xfrm>
            <a:off x="6400800" y="1524000"/>
            <a:ext cx="2552978" cy="2057400"/>
          </a:xfrm>
          <a:prstGeom prst="ellipse">
            <a:avLst/>
          </a:prstGeom>
          <a:noFill/>
          <a:effectLst>
            <a:softEdge rad="317500"/>
          </a:effectLst>
        </p:spPr>
      </p:pic>
      <p:pic>
        <p:nvPicPr>
          <p:cNvPr id="9" name="Picture 8" descr="man-on-computer.jpg"/>
          <p:cNvPicPr>
            <a:picLocks noChangeAspect="1"/>
          </p:cNvPicPr>
          <p:nvPr/>
        </p:nvPicPr>
        <p:blipFill>
          <a:blip r:embed="rId7" cstate="email"/>
          <a:stretch>
            <a:fillRect/>
          </a:stretch>
        </p:blipFill>
        <p:spPr>
          <a:xfrm>
            <a:off x="5181600" y="3505200"/>
            <a:ext cx="1856215" cy="2565400"/>
          </a:xfrm>
          <a:prstGeom prst="roundRect">
            <a:avLst>
              <a:gd name="adj" fmla="val 16667"/>
            </a:avLst>
          </a:prstGeom>
          <a:ln w="3175">
            <a:solidFill>
              <a:schemeClr val="tx1"/>
            </a:solid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4101" name="Picture 5" descr="N:\COMMON\Photos\Avista building\Exterior Front4.JPG"/>
          <p:cNvPicPr>
            <a:picLocks noChangeAspect="1" noChangeArrowheads="1"/>
          </p:cNvPicPr>
          <p:nvPr/>
        </p:nvPicPr>
        <p:blipFill>
          <a:blip r:embed="rId8" cstate="email"/>
          <a:srcRect/>
          <a:stretch>
            <a:fillRect/>
          </a:stretch>
        </p:blipFill>
        <p:spPr bwMode="auto">
          <a:xfrm>
            <a:off x="3581401" y="1295400"/>
            <a:ext cx="1905000" cy="2107773"/>
          </a:xfrm>
          <a:prstGeom prst="roundRect">
            <a:avLst/>
          </a:prstGeom>
          <a:noFill/>
          <a:ln w="3175">
            <a:solidFill>
              <a:schemeClr val="tx1"/>
            </a:solidFill>
          </a:ln>
        </p:spPr>
      </p:pic>
      <p:cxnSp>
        <p:nvCxnSpPr>
          <p:cNvPr id="14" name="Straight Arrow Connector 13"/>
          <p:cNvCxnSpPr/>
          <p:nvPr/>
        </p:nvCxnSpPr>
        <p:spPr bwMode="auto">
          <a:xfrm flipV="1">
            <a:off x="2453966" y="1588820"/>
            <a:ext cx="1066800" cy="4572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bwMode="auto">
          <a:xfrm>
            <a:off x="5740281" y="1676400"/>
            <a:ext cx="914400" cy="4572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bwMode="auto">
          <a:xfrm rot="5400000">
            <a:off x="7048500" y="3619500"/>
            <a:ext cx="685800" cy="4572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bwMode="auto">
          <a:xfrm rot="16200000" flipV="1">
            <a:off x="2705100" y="3543300"/>
            <a:ext cx="609600" cy="5334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30" name="TextBox 29"/>
          <p:cNvSpPr txBox="1"/>
          <p:nvPr/>
        </p:nvSpPr>
        <p:spPr>
          <a:xfrm rot="1633577">
            <a:off x="5594406" y="1593339"/>
            <a:ext cx="1409468" cy="338554"/>
          </a:xfrm>
          <a:prstGeom prst="rect">
            <a:avLst/>
          </a:prstGeom>
          <a:noFill/>
        </p:spPr>
        <p:txBody>
          <a:bodyPr wrap="square" rtlCol="0">
            <a:spAutoFit/>
          </a:bodyPr>
          <a:lstStyle/>
          <a:p>
            <a:r>
              <a:rPr lang="en-US" sz="1600" b="1" dirty="0" smtClean="0"/>
              <a:t>Secure VPN</a:t>
            </a:r>
            <a:endParaRPr lang="en-US" sz="1600" b="1" dirty="0"/>
          </a:p>
        </p:txBody>
      </p:sp>
      <p:sp>
        <p:nvSpPr>
          <p:cNvPr id="31" name="TextBox 30"/>
          <p:cNvSpPr txBox="1"/>
          <p:nvPr/>
        </p:nvSpPr>
        <p:spPr>
          <a:xfrm rot="20257568">
            <a:off x="2236749" y="1463333"/>
            <a:ext cx="1409468" cy="338554"/>
          </a:xfrm>
          <a:prstGeom prst="rect">
            <a:avLst/>
          </a:prstGeom>
          <a:noFill/>
        </p:spPr>
        <p:txBody>
          <a:bodyPr wrap="square" rtlCol="0">
            <a:spAutoFit/>
          </a:bodyPr>
          <a:lstStyle/>
          <a:p>
            <a:r>
              <a:rPr lang="en-US" sz="1600" b="1" dirty="0" smtClean="0"/>
              <a:t>Encryption</a:t>
            </a:r>
            <a:endParaRPr lang="en-US" sz="1600" b="1" dirty="0"/>
          </a:p>
        </p:txBody>
      </p:sp>
      <p:sp>
        <p:nvSpPr>
          <p:cNvPr id="17" name="TextBox 16"/>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13</a:t>
            </a:fld>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Customer Communications Update</a:t>
            </a:r>
            <a:endParaRPr lang="en-US" dirty="0"/>
          </a:p>
        </p:txBody>
      </p:sp>
      <p:sp>
        <p:nvSpPr>
          <p:cNvPr id="3" name="Subtitle 2"/>
          <p:cNvSpPr>
            <a:spLocks noGrp="1"/>
          </p:cNvSpPr>
          <p:nvPr>
            <p:ph type="subTitle" idx="1"/>
          </p:nvPr>
        </p:nvSpPr>
        <p:spPr>
          <a:xfrm>
            <a:off x="914400" y="4191000"/>
            <a:ext cx="6400800" cy="1295400"/>
          </a:xfrm>
        </p:spPr>
        <p:txBody>
          <a:bodyPr/>
          <a:lstStyle/>
          <a:p>
            <a:r>
              <a:rPr lang="en-US" dirty="0" smtClean="0"/>
              <a:t>September 23, 2011 Washington Utilities and Transportation Commission Update</a:t>
            </a:r>
          </a:p>
          <a:p>
            <a:endParaRPr lang="en-US" dirty="0" smtClean="0"/>
          </a:p>
          <a:p>
            <a:r>
              <a:rPr lang="en-US" dirty="0" smtClean="0"/>
              <a:t>Smart Grid Demonstration Project – Pullman, WA</a:t>
            </a:r>
          </a:p>
          <a:p>
            <a:r>
              <a:rPr lang="en-US" dirty="0" smtClean="0"/>
              <a:t>Smart Circuit Project – Spokane, WA</a:t>
            </a:r>
          </a:p>
          <a:p>
            <a:endParaRPr lang="en-US" dirty="0"/>
          </a:p>
        </p:txBody>
      </p:sp>
      <p:sp>
        <p:nvSpPr>
          <p:cNvPr id="4" name="TextBox 3"/>
          <p:cNvSpPr txBox="1"/>
          <p:nvPr/>
        </p:nvSpPr>
        <p:spPr>
          <a:xfrm>
            <a:off x="8763000" y="6629400"/>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14</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5448"/>
            <a:ext cx="7699248" cy="758952"/>
          </a:xfrm>
        </p:spPr>
        <p:txBody>
          <a:bodyPr/>
          <a:lstStyle/>
          <a:p>
            <a:pPr eaLnBrk="1" hangingPunct="1">
              <a:lnSpc>
                <a:spcPct val="100000"/>
              </a:lnSpc>
            </a:pPr>
            <a:r>
              <a:rPr lang="en-US" sz="3200" dirty="0" smtClean="0">
                <a:solidFill>
                  <a:srgbClr val="000000"/>
                </a:solidFill>
              </a:rPr>
              <a:t> Communications Objectives </a:t>
            </a:r>
          </a:p>
        </p:txBody>
      </p:sp>
      <p:sp>
        <p:nvSpPr>
          <p:cNvPr id="4" name="Text Placeholder 3"/>
          <p:cNvSpPr>
            <a:spLocks noGrp="1"/>
          </p:cNvSpPr>
          <p:nvPr>
            <p:ph type="body" sz="half" idx="2"/>
          </p:nvPr>
        </p:nvSpPr>
        <p:spPr>
          <a:xfrm>
            <a:off x="381000" y="1600200"/>
            <a:ext cx="4800600" cy="4343400"/>
          </a:xfrm>
        </p:spPr>
        <p:txBody>
          <a:bodyPr/>
          <a:lstStyle/>
          <a:p>
            <a:pPr lvl="1">
              <a:buFont typeface="Arial" charset="0"/>
              <a:buChar char="•"/>
            </a:pPr>
            <a:r>
              <a:rPr lang="en-US" sz="2000" dirty="0" smtClean="0">
                <a:solidFill>
                  <a:srgbClr val="002060"/>
                </a:solidFill>
              </a:rPr>
              <a:t>Educate customers about  the  project and expected benefits</a:t>
            </a:r>
          </a:p>
          <a:p>
            <a:pPr lvl="1">
              <a:buFont typeface="Arial" charset="0"/>
              <a:buChar char="•"/>
            </a:pPr>
            <a:r>
              <a:rPr lang="en-US" sz="2000" dirty="0" smtClean="0">
                <a:solidFill>
                  <a:srgbClr val="002060"/>
                </a:solidFill>
              </a:rPr>
              <a:t>Educate customers about activities that directly impact them such as replacing existing meters with new advanced meters </a:t>
            </a:r>
          </a:p>
          <a:p>
            <a:pPr lvl="1">
              <a:buFont typeface="Arial" charset="0"/>
              <a:buChar char="•"/>
            </a:pPr>
            <a:r>
              <a:rPr lang="en-US" sz="2000" dirty="0" smtClean="0">
                <a:solidFill>
                  <a:srgbClr val="002060"/>
                </a:solidFill>
              </a:rPr>
              <a:t>Provide resources for customers to address their questions and concerns</a:t>
            </a:r>
          </a:p>
          <a:p>
            <a:pPr lvl="1">
              <a:buFont typeface="Arial" charset="0"/>
              <a:buChar char="•"/>
            </a:pPr>
            <a:r>
              <a:rPr lang="en-US" sz="2000" dirty="0" smtClean="0">
                <a:solidFill>
                  <a:srgbClr val="002060"/>
                </a:solidFill>
              </a:rPr>
              <a:t>Educate and empower customers to more actively manage their energy usage  with enhanced technology and tools</a:t>
            </a:r>
          </a:p>
          <a:p>
            <a:r>
              <a:rPr lang="en-US" sz="2000" dirty="0" smtClean="0">
                <a:solidFill>
                  <a:schemeClr val="accent4">
                    <a:lumMod val="75000"/>
                    <a:lumOff val="25000"/>
                  </a:schemeClr>
                </a:solidFill>
              </a:rPr>
              <a:t> </a:t>
            </a:r>
          </a:p>
          <a:p>
            <a:pPr marL="231775" indent="-231775">
              <a:buFont typeface="Arial" pitchFamily="34" charset="0"/>
              <a:buChar char="•"/>
            </a:pPr>
            <a:endParaRPr lang="en-US" sz="3200" dirty="0" smtClean="0"/>
          </a:p>
        </p:txBody>
      </p:sp>
      <p:sp>
        <p:nvSpPr>
          <p:cNvPr id="5" name="Line 3"/>
          <p:cNvSpPr>
            <a:spLocks noChangeShapeType="1"/>
          </p:cNvSpPr>
          <p:nvPr/>
        </p:nvSpPr>
        <p:spPr bwMode="auto">
          <a:xfrm>
            <a:off x="533400" y="990600"/>
            <a:ext cx="7391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6" name="TextBox 5"/>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15</a:t>
            </a:fld>
            <a:endParaRPr lang="en-US" sz="1200" dirty="0">
              <a:solidFill>
                <a:schemeClr val="bg1"/>
              </a:solidFill>
            </a:endParaRPr>
          </a:p>
        </p:txBody>
      </p:sp>
      <p:pic>
        <p:nvPicPr>
          <p:cNvPr id="8" name="Content Placeholder 7" descr="online.jpg"/>
          <p:cNvPicPr>
            <a:picLocks noGrp="1" noChangeAspect="1"/>
          </p:cNvPicPr>
          <p:nvPr>
            <p:ph idx="1"/>
          </p:nvPr>
        </p:nvPicPr>
        <p:blipFill>
          <a:blip r:embed="rId2" cstate="print"/>
          <a:stretch>
            <a:fillRect/>
          </a:stretch>
        </p:blipFill>
        <p:spPr>
          <a:xfrm>
            <a:off x="5486400" y="1752600"/>
            <a:ext cx="2831750" cy="3108960"/>
          </a:xfrm>
          <a:solidFill>
            <a:srgbClr val="000000"/>
          </a:solidFill>
          <a:ln>
            <a:solidFill>
              <a:srgbClr val="00000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7699248" cy="914400"/>
          </a:xfrm>
        </p:spPr>
        <p:txBody>
          <a:bodyPr/>
          <a:lstStyle/>
          <a:p>
            <a:r>
              <a:rPr lang="en-US" sz="3200" dirty="0" smtClean="0">
                <a:solidFill>
                  <a:srgbClr val="000000"/>
                </a:solidFill>
              </a:rPr>
              <a:t>Customer Advisory Group </a:t>
            </a:r>
            <a:endParaRPr lang="en-US" sz="3200" i="1" dirty="0">
              <a:solidFill>
                <a:srgbClr val="000000"/>
              </a:solidFill>
            </a:endParaRPr>
          </a:p>
        </p:txBody>
      </p:sp>
      <p:sp>
        <p:nvSpPr>
          <p:cNvPr id="7" name="Text Placeholder 6"/>
          <p:cNvSpPr>
            <a:spLocks noGrp="1"/>
          </p:cNvSpPr>
          <p:nvPr>
            <p:ph type="body" sz="half" idx="2"/>
          </p:nvPr>
        </p:nvSpPr>
        <p:spPr>
          <a:xfrm>
            <a:off x="457200" y="1752600"/>
            <a:ext cx="3962400" cy="4373563"/>
          </a:xfrm>
        </p:spPr>
        <p:txBody>
          <a:bodyPr/>
          <a:lstStyle/>
          <a:p>
            <a:pPr marL="231775" indent="-231775">
              <a:buFont typeface="Arial" pitchFamily="34" charset="0"/>
              <a:buChar char="•"/>
            </a:pPr>
            <a:r>
              <a:rPr lang="en-US" sz="2000" dirty="0" smtClean="0"/>
              <a:t>Assembled customer advisory group</a:t>
            </a:r>
          </a:p>
          <a:p>
            <a:pPr marL="231775" indent="-231775">
              <a:buFont typeface="Arial" pitchFamily="34" charset="0"/>
              <a:buChar char="•"/>
            </a:pPr>
            <a:r>
              <a:rPr lang="en-US" sz="2000" dirty="0" smtClean="0"/>
              <a:t>Currently consists of three Avista residential customers in Pullman</a:t>
            </a:r>
          </a:p>
          <a:p>
            <a:pPr marL="231775" indent="-231775">
              <a:buFont typeface="Arial" pitchFamily="34" charset="0"/>
              <a:buChar char="•"/>
            </a:pPr>
            <a:r>
              <a:rPr lang="en-US" sz="2000" dirty="0" smtClean="0"/>
              <a:t>Group provides input and feedback on communication materials </a:t>
            </a:r>
          </a:p>
          <a:p>
            <a:pPr marL="231775" indent="-231775">
              <a:buFont typeface="Arial" pitchFamily="34" charset="0"/>
              <a:buChar char="•"/>
            </a:pPr>
            <a:endParaRPr lang="en-US" sz="2000" dirty="0" smtClean="0"/>
          </a:p>
          <a:p>
            <a:pPr marL="231775" indent="-231775"/>
            <a:endParaRPr lang="en-US" sz="2000" dirty="0" smtClean="0"/>
          </a:p>
          <a:p>
            <a:endParaRPr lang="en-US" sz="1600" dirty="0"/>
          </a:p>
        </p:txBody>
      </p:sp>
      <p:sp>
        <p:nvSpPr>
          <p:cNvPr id="6" name="Line 3"/>
          <p:cNvSpPr>
            <a:spLocks noChangeShapeType="1"/>
          </p:cNvSpPr>
          <p:nvPr/>
        </p:nvSpPr>
        <p:spPr bwMode="auto">
          <a:xfrm>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pic>
        <p:nvPicPr>
          <p:cNvPr id="10" name="Picture 9" descr="AvistaHRimage.JPG"/>
          <p:cNvPicPr>
            <a:picLocks noChangeAspect="1"/>
          </p:cNvPicPr>
          <p:nvPr/>
        </p:nvPicPr>
        <p:blipFill>
          <a:blip r:embed="rId2" cstate="print"/>
          <a:stretch>
            <a:fillRect/>
          </a:stretch>
        </p:blipFill>
        <p:spPr>
          <a:xfrm>
            <a:off x="4876800" y="1981200"/>
            <a:ext cx="3433738" cy="2286000"/>
          </a:xfrm>
          <a:prstGeom prst="rect">
            <a:avLst/>
          </a:prstGeom>
        </p:spPr>
      </p:pic>
      <p:sp>
        <p:nvSpPr>
          <p:cNvPr id="8" name="TextBox 7"/>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16</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7699248" cy="914400"/>
          </a:xfrm>
        </p:spPr>
        <p:txBody>
          <a:bodyPr/>
          <a:lstStyle/>
          <a:p>
            <a:r>
              <a:rPr lang="en-US" sz="3200" dirty="0" smtClean="0">
                <a:solidFill>
                  <a:srgbClr val="000000"/>
                </a:solidFill>
              </a:rPr>
              <a:t>Community Meetings</a:t>
            </a:r>
            <a:endParaRPr lang="en-US" sz="3200" i="1" dirty="0">
              <a:solidFill>
                <a:srgbClr val="000000"/>
              </a:solidFill>
            </a:endParaRPr>
          </a:p>
        </p:txBody>
      </p:sp>
      <p:sp>
        <p:nvSpPr>
          <p:cNvPr id="7" name="Text Placeholder 6"/>
          <p:cNvSpPr>
            <a:spLocks noGrp="1"/>
          </p:cNvSpPr>
          <p:nvPr>
            <p:ph type="body" sz="half" idx="2"/>
          </p:nvPr>
        </p:nvSpPr>
        <p:spPr>
          <a:xfrm>
            <a:off x="457200" y="1676400"/>
            <a:ext cx="3733800" cy="4373563"/>
          </a:xfrm>
        </p:spPr>
        <p:txBody>
          <a:bodyPr/>
          <a:lstStyle/>
          <a:p>
            <a:pPr marL="231775" indent="-231775">
              <a:buFont typeface="Arial" pitchFamily="34" charset="0"/>
              <a:buChar char="•"/>
            </a:pPr>
            <a:r>
              <a:rPr lang="en-US" sz="2000" dirty="0" smtClean="0"/>
              <a:t>Conducted a variety of community meetings and presentations which resulted in local news coverage, another channel to help educate and inform customers about the Demonstration Project </a:t>
            </a:r>
          </a:p>
          <a:p>
            <a:pPr marL="231775" indent="-231775">
              <a:buFont typeface="Arial" pitchFamily="34" charset="0"/>
              <a:buChar char="•"/>
            </a:pPr>
            <a:endParaRPr lang="en-US" sz="1200" dirty="0" smtClean="0"/>
          </a:p>
          <a:p>
            <a:pPr marL="231775" indent="-231775"/>
            <a:endParaRPr lang="en-US" sz="2000" dirty="0" smtClean="0"/>
          </a:p>
          <a:p>
            <a:endParaRPr lang="en-US" sz="1600" dirty="0"/>
          </a:p>
        </p:txBody>
      </p:sp>
      <p:pic>
        <p:nvPicPr>
          <p:cNvPr id="9" name="Picture 8" descr="newspapers-765694.jpg"/>
          <p:cNvPicPr>
            <a:picLocks noChangeAspect="1"/>
          </p:cNvPicPr>
          <p:nvPr/>
        </p:nvPicPr>
        <p:blipFill>
          <a:blip r:embed="rId2" cstate="print"/>
          <a:stretch>
            <a:fillRect/>
          </a:stretch>
        </p:blipFill>
        <p:spPr>
          <a:xfrm>
            <a:off x="4521200" y="1646237"/>
            <a:ext cx="4165600" cy="3124200"/>
          </a:xfrm>
          <a:prstGeom prst="rect">
            <a:avLst/>
          </a:prstGeom>
        </p:spPr>
      </p:pic>
      <p:sp>
        <p:nvSpPr>
          <p:cNvPr id="6"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8" name="TextBox 7"/>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17</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5448"/>
            <a:ext cx="7699248" cy="758952"/>
          </a:xfrm>
        </p:spPr>
        <p:txBody>
          <a:bodyPr/>
          <a:lstStyle/>
          <a:p>
            <a:pPr eaLnBrk="1" hangingPunct="1">
              <a:lnSpc>
                <a:spcPct val="100000"/>
              </a:lnSpc>
            </a:pPr>
            <a:r>
              <a:rPr lang="en-US" sz="3200" dirty="0" smtClean="0">
                <a:solidFill>
                  <a:srgbClr val="000000"/>
                </a:solidFill>
              </a:rPr>
              <a:t> Survey </a:t>
            </a:r>
          </a:p>
        </p:txBody>
      </p:sp>
      <p:sp>
        <p:nvSpPr>
          <p:cNvPr id="4" name="Text Placeholder 3"/>
          <p:cNvSpPr>
            <a:spLocks noGrp="1"/>
          </p:cNvSpPr>
          <p:nvPr>
            <p:ph type="body" sz="half" idx="2"/>
          </p:nvPr>
        </p:nvSpPr>
        <p:spPr>
          <a:xfrm>
            <a:off x="381000" y="1600200"/>
            <a:ext cx="4419600" cy="3670300"/>
          </a:xfrm>
        </p:spPr>
        <p:txBody>
          <a:bodyPr/>
          <a:lstStyle/>
          <a:p>
            <a:pPr marL="231775" indent="-231775">
              <a:buFont typeface="Arial" pitchFamily="34" charset="0"/>
              <a:buChar char="•"/>
            </a:pPr>
            <a:r>
              <a:rPr lang="en-US" sz="2000" dirty="0" smtClean="0"/>
              <a:t>Issued post-advanced meter installation survey to assess awareness of meter exchange communication and level of satisfaction with advanced meter installation process</a:t>
            </a:r>
            <a:endParaRPr lang="en-US" sz="2400" dirty="0" smtClean="0"/>
          </a:p>
        </p:txBody>
      </p:sp>
      <p:pic>
        <p:nvPicPr>
          <p:cNvPr id="7" name="Picture 6" descr="survey.jpg"/>
          <p:cNvPicPr>
            <a:picLocks noChangeAspect="1"/>
          </p:cNvPicPr>
          <p:nvPr/>
        </p:nvPicPr>
        <p:blipFill>
          <a:blip r:embed="rId2" cstate="print"/>
          <a:stretch>
            <a:fillRect/>
          </a:stretch>
        </p:blipFill>
        <p:spPr>
          <a:xfrm>
            <a:off x="4648200" y="1524000"/>
            <a:ext cx="3782972" cy="3096546"/>
          </a:xfrm>
          <a:prstGeom prst="rect">
            <a:avLst/>
          </a:prstGeom>
          <a:ln>
            <a:noFill/>
          </a:ln>
          <a:effectLst>
            <a:softEdge rad="112500"/>
          </a:effectLst>
        </p:spPr>
      </p:pic>
      <p:sp>
        <p:nvSpPr>
          <p:cNvPr id="5" name="Line 3"/>
          <p:cNvSpPr>
            <a:spLocks noChangeShapeType="1"/>
          </p:cNvSpPr>
          <p:nvPr/>
        </p:nvSpPr>
        <p:spPr bwMode="auto">
          <a:xfrm>
            <a:off x="533400" y="990600"/>
            <a:ext cx="7391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6" name="TextBox 5"/>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18</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31648"/>
            <a:ext cx="7699248" cy="682752"/>
          </a:xfrm>
        </p:spPr>
        <p:txBody>
          <a:bodyPr/>
          <a:lstStyle/>
          <a:p>
            <a:pPr eaLnBrk="1" hangingPunct="1">
              <a:lnSpc>
                <a:spcPct val="100000"/>
              </a:lnSpc>
            </a:pPr>
            <a:r>
              <a:rPr lang="en-US" sz="3200" dirty="0" smtClean="0">
                <a:solidFill>
                  <a:srgbClr val="000000"/>
                </a:solidFill>
              </a:rPr>
              <a:t>Post Meter Installation Survey Findings</a:t>
            </a:r>
          </a:p>
        </p:txBody>
      </p:sp>
      <p:sp>
        <p:nvSpPr>
          <p:cNvPr id="4" name="Text Placeholder 3"/>
          <p:cNvSpPr>
            <a:spLocks noGrp="1"/>
          </p:cNvSpPr>
          <p:nvPr>
            <p:ph type="body" sz="half" idx="2"/>
          </p:nvPr>
        </p:nvSpPr>
        <p:spPr>
          <a:xfrm>
            <a:off x="381000" y="1282700"/>
            <a:ext cx="7924800" cy="4584700"/>
          </a:xfrm>
        </p:spPr>
        <p:txBody>
          <a:bodyPr/>
          <a:lstStyle/>
          <a:p>
            <a:pPr>
              <a:buFont typeface="Arial" pitchFamily="34" charset="0"/>
              <a:buChar char="•"/>
            </a:pPr>
            <a:r>
              <a:rPr lang="en-US" sz="1800" b="1" dirty="0" smtClean="0"/>
              <a:t> </a:t>
            </a:r>
            <a:r>
              <a:rPr lang="en-US" sz="2000" b="1" dirty="0" smtClean="0"/>
              <a:t>282 total responses, resulting in a 6% response rate</a:t>
            </a:r>
          </a:p>
          <a:p>
            <a:pPr>
              <a:spcAft>
                <a:spcPts val="600"/>
              </a:spcAft>
              <a:buFont typeface="Arial" pitchFamily="34" charset="0"/>
              <a:buChar char="•"/>
            </a:pPr>
            <a:r>
              <a:rPr lang="en-US" sz="2000" b="1" dirty="0" smtClean="0"/>
              <a:t> Recall of communication prior to meter installation is high:</a:t>
            </a:r>
          </a:p>
          <a:p>
            <a:pPr lvl="1" indent="-61913">
              <a:lnSpc>
                <a:spcPts val="2100"/>
              </a:lnSpc>
              <a:spcBef>
                <a:spcPts val="0"/>
              </a:spcBef>
              <a:buSzPct val="100000"/>
              <a:buFont typeface="Arial" pitchFamily="34" charset="0"/>
              <a:buChar char="–"/>
            </a:pPr>
            <a:r>
              <a:rPr lang="en-US" sz="1800" i="1" dirty="0" smtClean="0"/>
              <a:t>  Seventy-one percent (71%) of the customers surveyed recall receiving a                                </a:t>
            </a:r>
          </a:p>
          <a:p>
            <a:pPr lvl="1" indent="-61913">
              <a:lnSpc>
                <a:spcPts val="2100"/>
              </a:lnSpc>
              <a:spcBef>
                <a:spcPts val="0"/>
              </a:spcBef>
              <a:buSzPct val="100000"/>
            </a:pPr>
            <a:r>
              <a:rPr lang="en-US" sz="1800" i="1" dirty="0" smtClean="0"/>
              <a:t>     letter in the mail prior to the installation</a:t>
            </a:r>
          </a:p>
          <a:p>
            <a:pPr lvl="1" indent="-61913">
              <a:lnSpc>
                <a:spcPts val="2100"/>
              </a:lnSpc>
              <a:spcBef>
                <a:spcPts val="600"/>
              </a:spcBef>
              <a:buSzPct val="100000"/>
              <a:buFont typeface="Arial" pitchFamily="34" charset="0"/>
              <a:buChar char="–"/>
            </a:pPr>
            <a:r>
              <a:rPr lang="en-US" sz="1800" i="1" dirty="0" smtClean="0"/>
              <a:t>  11% recall reading a news article</a:t>
            </a:r>
          </a:p>
          <a:p>
            <a:pPr lvl="1" indent="-61913">
              <a:lnSpc>
                <a:spcPts val="2100"/>
              </a:lnSpc>
              <a:spcBef>
                <a:spcPts val="600"/>
              </a:spcBef>
              <a:buSzPct val="100000"/>
              <a:buFont typeface="Arial" pitchFamily="34" charset="0"/>
              <a:buChar char="–"/>
            </a:pPr>
            <a:r>
              <a:rPr lang="en-US" sz="1800" i="1" dirty="0" smtClean="0"/>
              <a:t>  5% recall hearing a presentation from Avista</a:t>
            </a:r>
          </a:p>
          <a:p>
            <a:pPr lvl="1" indent="-61913">
              <a:lnSpc>
                <a:spcPts val="2100"/>
              </a:lnSpc>
              <a:spcBef>
                <a:spcPts val="600"/>
              </a:spcBef>
              <a:buSzPct val="100000"/>
              <a:buFont typeface="Arial" pitchFamily="34" charset="0"/>
              <a:buChar char="–"/>
            </a:pPr>
            <a:r>
              <a:rPr lang="en-US" sz="1800" i="1" dirty="0" smtClean="0"/>
              <a:t>  14% recall “other” forms of communication: door hanger, neighbor, installer, </a:t>
            </a:r>
          </a:p>
          <a:p>
            <a:pPr lvl="1">
              <a:lnSpc>
                <a:spcPts val="2100"/>
              </a:lnSpc>
              <a:spcBef>
                <a:spcPts val="0"/>
              </a:spcBef>
              <a:buSzPct val="100000"/>
            </a:pPr>
            <a:r>
              <a:rPr lang="en-US" sz="1800" i="1" dirty="0" smtClean="0"/>
              <a:t>      internet, WSU, Avista employees (friends)</a:t>
            </a:r>
          </a:p>
          <a:p>
            <a:pPr>
              <a:spcBef>
                <a:spcPts val="1200"/>
              </a:spcBef>
              <a:buFont typeface="Arial" pitchFamily="34" charset="0"/>
              <a:buChar char="•"/>
            </a:pPr>
            <a:r>
              <a:rPr lang="en-US" sz="2000" b="1" dirty="0" smtClean="0"/>
              <a:t> Nearly three-quarters of the customers are                                                        </a:t>
            </a:r>
          </a:p>
          <a:p>
            <a:pPr>
              <a:spcBef>
                <a:spcPts val="0"/>
              </a:spcBef>
            </a:pPr>
            <a:r>
              <a:rPr lang="en-US" sz="2000" b="1" dirty="0" smtClean="0"/>
              <a:t>  ‘very satisfied’ with the installation process</a:t>
            </a:r>
          </a:p>
        </p:txBody>
      </p:sp>
      <p:sp>
        <p:nvSpPr>
          <p:cNvPr id="5" name="Line 3"/>
          <p:cNvSpPr>
            <a:spLocks noChangeShapeType="1"/>
          </p:cNvSpPr>
          <p:nvPr/>
        </p:nvSpPr>
        <p:spPr bwMode="auto">
          <a:xfrm>
            <a:off x="457200" y="990600"/>
            <a:ext cx="76200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6176946" y="4248150"/>
            <a:ext cx="2890854" cy="1924050"/>
          </a:xfrm>
          <a:prstGeom prst="rect">
            <a:avLst/>
          </a:prstGeom>
          <a:noFill/>
          <a:ln w="9525">
            <a:noFill/>
            <a:miter lim="800000"/>
            <a:headEnd/>
            <a:tailEnd/>
          </a:ln>
          <a:effectLst>
            <a:softEdge rad="63500"/>
          </a:effectLst>
        </p:spPr>
      </p:pic>
      <p:sp>
        <p:nvSpPr>
          <p:cNvPr id="6" name="TextBox 5"/>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19</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96200" cy="914400"/>
          </a:xfrm>
        </p:spPr>
        <p:txBody>
          <a:bodyPr>
            <a:noAutofit/>
          </a:bodyPr>
          <a:lstStyle/>
          <a:p>
            <a:pPr algn="l"/>
            <a:r>
              <a:rPr lang="en-US" sz="3200" b="1" dirty="0" smtClean="0">
                <a:solidFill>
                  <a:srgbClr val="000000"/>
                </a:solidFill>
                <a:cs typeface="Times New Roman" pitchFamily="18" charset="0"/>
              </a:rPr>
              <a:t>Overview</a:t>
            </a:r>
            <a:endParaRPr lang="en-US" sz="2000" b="1" dirty="0">
              <a:solidFill>
                <a:srgbClr val="000000"/>
              </a:solidFill>
              <a:latin typeface="Times New Roman" pitchFamily="18" charset="0"/>
              <a:cs typeface="Times New Roman" pitchFamily="18" charset="0"/>
            </a:endParaRPr>
          </a:p>
        </p:txBody>
      </p:sp>
      <p:pic>
        <p:nvPicPr>
          <p:cNvPr id="7" name="Picture 4" descr="C:\WINNT\Profiles\bzww5g\Desktop\F&amp;C Reg.jpg"/>
          <p:cNvPicPr>
            <a:picLocks noChangeAspect="1" noChangeArrowheads="1"/>
          </p:cNvPicPr>
          <p:nvPr/>
        </p:nvPicPr>
        <p:blipFill>
          <a:blip r:embed="rId3" cstate="print"/>
          <a:srcRect/>
          <a:stretch>
            <a:fillRect/>
          </a:stretch>
        </p:blipFill>
        <p:spPr bwMode="auto">
          <a:xfrm>
            <a:off x="6168326" y="1219200"/>
            <a:ext cx="2975674" cy="1905001"/>
          </a:xfrm>
          <a:prstGeom prst="rect">
            <a:avLst/>
          </a:prstGeom>
          <a:noFill/>
          <a:effectLst>
            <a:softEdge rad="63500"/>
          </a:effectLst>
        </p:spPr>
      </p:pic>
      <p:graphicFrame>
        <p:nvGraphicFramePr>
          <p:cNvPr id="8" name="Diagram 7"/>
          <p:cNvGraphicFramePr/>
          <p:nvPr/>
        </p:nvGraphicFramePr>
        <p:xfrm>
          <a:off x="304800" y="1371600"/>
          <a:ext cx="5791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2</a:t>
            </a:fld>
            <a:endParaRPr lang="en-US" sz="1200" dirty="0">
              <a:solidFill>
                <a:schemeClr val="bg1"/>
              </a:solidFill>
            </a:endParaRPr>
          </a:p>
        </p:txBody>
      </p:sp>
      <p:sp>
        <p:nvSpPr>
          <p:cNvPr id="10"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5448"/>
            <a:ext cx="7699248" cy="682752"/>
          </a:xfrm>
        </p:spPr>
        <p:txBody>
          <a:bodyPr/>
          <a:lstStyle/>
          <a:p>
            <a:pPr eaLnBrk="1" hangingPunct="1">
              <a:lnSpc>
                <a:spcPct val="100000"/>
              </a:lnSpc>
            </a:pPr>
            <a:r>
              <a:rPr lang="en-US" sz="3200" dirty="0" smtClean="0">
                <a:solidFill>
                  <a:srgbClr val="000000"/>
                </a:solidFill>
              </a:rPr>
              <a:t>Case Studies</a:t>
            </a:r>
          </a:p>
        </p:txBody>
      </p:sp>
      <p:sp>
        <p:nvSpPr>
          <p:cNvPr id="4" name="Text Placeholder 3"/>
          <p:cNvSpPr>
            <a:spLocks noGrp="1"/>
          </p:cNvSpPr>
          <p:nvPr>
            <p:ph type="body" sz="half" idx="2"/>
          </p:nvPr>
        </p:nvSpPr>
        <p:spPr>
          <a:xfrm>
            <a:off x="533400" y="1219200"/>
            <a:ext cx="3581400" cy="4691063"/>
          </a:xfrm>
        </p:spPr>
        <p:txBody>
          <a:bodyPr/>
          <a:lstStyle/>
          <a:p>
            <a:pPr marL="231775" indent="-231775">
              <a:spcBef>
                <a:spcPts val="1200"/>
              </a:spcBef>
              <a:buFont typeface="Arial" pitchFamily="34" charset="0"/>
              <a:buChar char="•"/>
            </a:pPr>
            <a:r>
              <a:rPr lang="en-US" sz="2000" dirty="0" smtClean="0"/>
              <a:t>Developed case studies about advanced meter installation for use on the web, events and community meetings</a:t>
            </a:r>
            <a:endParaRPr lang="en-US" sz="1800" dirty="0" smtClean="0"/>
          </a:p>
        </p:txBody>
      </p:sp>
      <p:sp>
        <p:nvSpPr>
          <p:cNvPr id="5" name="Line 3"/>
          <p:cNvSpPr>
            <a:spLocks noChangeShapeType="1"/>
          </p:cNvSpPr>
          <p:nvPr/>
        </p:nvSpPr>
        <p:spPr bwMode="auto">
          <a:xfrm>
            <a:off x="457200" y="914400"/>
            <a:ext cx="74676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4057650" y="1066800"/>
            <a:ext cx="4095750" cy="5305425"/>
          </a:xfrm>
          <a:prstGeom prst="rect">
            <a:avLst/>
          </a:prstGeom>
          <a:noFill/>
          <a:ln w="3175">
            <a:solidFill>
              <a:schemeClr val="tx1"/>
            </a:solidFill>
            <a:miter lim="800000"/>
            <a:headEnd/>
            <a:tailEnd/>
          </a:ln>
        </p:spPr>
      </p:pic>
      <p:sp>
        <p:nvSpPr>
          <p:cNvPr id="6" name="TextBox 5"/>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20</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7699248" cy="682752"/>
          </a:xfrm>
        </p:spPr>
        <p:txBody>
          <a:bodyPr/>
          <a:lstStyle/>
          <a:p>
            <a:r>
              <a:rPr lang="en-US" sz="3200" dirty="0" smtClean="0">
                <a:solidFill>
                  <a:srgbClr val="000000"/>
                </a:solidFill>
                <a:latin typeface="Arial" pitchFamily="34" charset="0"/>
                <a:cs typeface="Arial" pitchFamily="34" charset="0"/>
              </a:rPr>
              <a:t>Advanced Meter Web Portal</a:t>
            </a:r>
            <a:endParaRPr lang="en-US" sz="3200" i="1" dirty="0">
              <a:solidFill>
                <a:srgbClr val="000000"/>
              </a:solidFill>
              <a:latin typeface="Arial" pitchFamily="34" charset="0"/>
              <a:cs typeface="Arial" pitchFamily="34" charset="0"/>
            </a:endParaRPr>
          </a:p>
        </p:txBody>
      </p:sp>
      <p:sp>
        <p:nvSpPr>
          <p:cNvPr id="7" name="Text Placeholder 6"/>
          <p:cNvSpPr>
            <a:spLocks noGrp="1"/>
          </p:cNvSpPr>
          <p:nvPr>
            <p:ph type="body" sz="half" idx="2"/>
          </p:nvPr>
        </p:nvSpPr>
        <p:spPr>
          <a:xfrm>
            <a:off x="457200" y="1219200"/>
            <a:ext cx="5029200" cy="4691063"/>
          </a:xfrm>
        </p:spPr>
        <p:txBody>
          <a:bodyPr/>
          <a:lstStyle/>
          <a:p>
            <a:pPr marL="231775" indent="-231775" eaLnBrk="1" hangingPunct="1">
              <a:buFont typeface="Arial" pitchFamily="34" charset="0"/>
              <a:buChar char="•"/>
            </a:pPr>
            <a:r>
              <a:rPr lang="en-US" sz="2000" dirty="0" smtClean="0"/>
              <a:t>Finalizing Web Portal Communications Plan</a:t>
            </a:r>
          </a:p>
          <a:p>
            <a:pPr marL="231775" lvl="2" indent="-231775" eaLnBrk="1" hangingPunct="1">
              <a:buFont typeface="Arial" pitchFamily="34" charset="0"/>
              <a:buChar char="•"/>
            </a:pPr>
            <a:r>
              <a:rPr lang="en-US" sz="2000" dirty="0" smtClean="0"/>
              <a:t>Tactics likely to include: </a:t>
            </a:r>
          </a:p>
          <a:p>
            <a:pPr marL="627063" lvl="3" indent="-231775" eaLnBrk="1" hangingPunct="1">
              <a:lnSpc>
                <a:spcPts val="2300"/>
              </a:lnSpc>
              <a:spcBef>
                <a:spcPts val="600"/>
              </a:spcBef>
              <a:buFont typeface="Arial" pitchFamily="34" charset="0"/>
              <a:buChar char="–"/>
            </a:pPr>
            <a:r>
              <a:rPr lang="en-US" sz="2000" dirty="0" smtClean="0"/>
              <a:t>Letter to customers in the treatment group with an overview of the new portal features and benefits as well as instructions on how  to access </a:t>
            </a:r>
          </a:p>
          <a:p>
            <a:pPr marL="627063" lvl="3" indent="-231775" eaLnBrk="1" hangingPunct="1">
              <a:lnSpc>
                <a:spcPts val="2300"/>
              </a:lnSpc>
              <a:buFont typeface="Arial" pitchFamily="34" charset="0"/>
              <a:buChar char="–"/>
            </a:pPr>
            <a:r>
              <a:rPr lang="en-US" sz="2000" dirty="0" smtClean="0"/>
              <a:t>Online tutorial for how to access and use new energy usage portal</a:t>
            </a:r>
          </a:p>
          <a:p>
            <a:pPr marL="627063" lvl="3" indent="-231775" eaLnBrk="1" hangingPunct="1">
              <a:lnSpc>
                <a:spcPts val="2300"/>
              </a:lnSpc>
              <a:buFont typeface="Arial" pitchFamily="34" charset="0"/>
              <a:buChar char="–"/>
            </a:pPr>
            <a:r>
              <a:rPr lang="en-US" sz="2000" dirty="0" smtClean="0"/>
              <a:t>Web portal FAQ </a:t>
            </a:r>
          </a:p>
          <a:p>
            <a:pPr marL="341313" lvl="2" indent="-341313">
              <a:lnSpc>
                <a:spcPts val="2300"/>
              </a:lnSpc>
              <a:buFont typeface="Arial" pitchFamily="34" charset="0"/>
              <a:buChar char="•"/>
            </a:pPr>
            <a:r>
              <a:rPr lang="en-US" sz="2000" dirty="0" smtClean="0"/>
              <a:t>Conducting baseline survey mid-October to measure awareness and attitudes toward current online energy saving tools</a:t>
            </a:r>
          </a:p>
          <a:p>
            <a:pPr marL="341313" lvl="2" indent="-341313"/>
            <a:endParaRPr lang="en-US" sz="2000" dirty="0" smtClean="0"/>
          </a:p>
          <a:p>
            <a:pPr>
              <a:buFont typeface="Wingdings" pitchFamily="2" charset="2"/>
              <a:buChar char="ü"/>
            </a:pPr>
            <a:endParaRPr lang="en-US" sz="2000" dirty="0"/>
          </a:p>
        </p:txBody>
      </p:sp>
      <p:pic>
        <p:nvPicPr>
          <p:cNvPr id="9" name="Picture 8" descr="computer1.jpg"/>
          <p:cNvPicPr>
            <a:picLocks noChangeAspect="1"/>
          </p:cNvPicPr>
          <p:nvPr/>
        </p:nvPicPr>
        <p:blipFill>
          <a:blip r:embed="rId2" cstate="print"/>
          <a:stretch>
            <a:fillRect/>
          </a:stretch>
        </p:blipFill>
        <p:spPr>
          <a:xfrm>
            <a:off x="5715000" y="1752600"/>
            <a:ext cx="3159620" cy="3352800"/>
          </a:xfrm>
          <a:prstGeom prst="rect">
            <a:avLst/>
          </a:prstGeom>
        </p:spPr>
      </p:pic>
      <p:sp>
        <p:nvSpPr>
          <p:cNvPr id="6" name="Line 3"/>
          <p:cNvSpPr>
            <a:spLocks noChangeShapeType="1"/>
          </p:cNvSpPr>
          <p:nvPr/>
        </p:nvSpPr>
        <p:spPr bwMode="auto">
          <a:xfrm>
            <a:off x="457200" y="914400"/>
            <a:ext cx="75438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8" name="TextBox 7"/>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21</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Cyber Security Overview</a:t>
            </a:r>
            <a:endParaRPr lang="en-US" dirty="0"/>
          </a:p>
        </p:txBody>
      </p:sp>
      <p:sp>
        <p:nvSpPr>
          <p:cNvPr id="4" name="TextBox 3"/>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22</a:t>
            </a:fld>
            <a:endParaRPr lang="en-US" sz="1200" dirty="0">
              <a:solidFill>
                <a:schemeClr val="bg1"/>
              </a:solidFill>
            </a:endParaRPr>
          </a:p>
        </p:txBody>
      </p:sp>
      <p:sp>
        <p:nvSpPr>
          <p:cNvPr id="7" name="Subtitle 2"/>
          <p:cNvSpPr>
            <a:spLocks noGrp="1"/>
          </p:cNvSpPr>
          <p:nvPr>
            <p:ph type="subTitle" idx="1"/>
          </p:nvPr>
        </p:nvSpPr>
        <p:spPr>
          <a:xfrm>
            <a:off x="914400" y="4191000"/>
            <a:ext cx="6400800" cy="1295400"/>
          </a:xfrm>
        </p:spPr>
        <p:txBody>
          <a:bodyPr/>
          <a:lstStyle/>
          <a:p>
            <a:r>
              <a:rPr lang="en-US" dirty="0" smtClean="0"/>
              <a:t>September 23, 2011 Washington Utilities and Transportation Commission Update – Clay Storey</a:t>
            </a:r>
          </a:p>
          <a:p>
            <a:endParaRPr lang="en-US" dirty="0" smtClean="0"/>
          </a:p>
          <a:p>
            <a:r>
              <a:rPr lang="en-US" dirty="0" smtClean="0"/>
              <a:t>Smart Grid Demonstration Project – Pullman, WA</a:t>
            </a:r>
          </a:p>
          <a:p>
            <a:r>
              <a:rPr lang="en-US" dirty="0" smtClean="0"/>
              <a:t>Smart Circuit Project – Spokane, WA</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5448"/>
            <a:ext cx="7696200" cy="914400"/>
          </a:xfrm>
        </p:spPr>
        <p:txBody>
          <a:bodyPr/>
          <a:lstStyle/>
          <a:p>
            <a:pPr lvl="0"/>
            <a:r>
              <a:rPr lang="en-US" sz="3200" b="1" dirty="0" smtClean="0">
                <a:solidFill>
                  <a:srgbClr val="000000"/>
                </a:solidFill>
                <a:latin typeface="Arial" pitchFamily="34" charset="0"/>
                <a:cs typeface="Arial" pitchFamily="34" charset="0"/>
              </a:rPr>
              <a:t>Security Update - Goals</a:t>
            </a:r>
            <a:endParaRPr lang="en-US" sz="3200" dirty="0" smtClean="0">
              <a:latin typeface="Arial" pitchFamily="34" charset="0"/>
              <a:cs typeface="Arial" pitchFamily="34" charset="0"/>
            </a:endParaRPr>
          </a:p>
        </p:txBody>
      </p:sp>
      <p:sp>
        <p:nvSpPr>
          <p:cNvPr id="4099" name="Content Placeholder 2"/>
          <p:cNvSpPr>
            <a:spLocks noGrp="1"/>
          </p:cNvSpPr>
          <p:nvPr>
            <p:ph idx="1"/>
          </p:nvPr>
        </p:nvSpPr>
        <p:spPr/>
        <p:txBody>
          <a:bodyPr/>
          <a:lstStyle/>
          <a:p>
            <a:pPr eaLnBrk="1" hangingPunct="1"/>
            <a:r>
              <a:rPr lang="en-US" sz="2800" dirty="0" smtClean="0"/>
              <a:t>Goals</a:t>
            </a:r>
          </a:p>
          <a:p>
            <a:pPr lvl="1" eaLnBrk="1" hangingPunct="1">
              <a:lnSpc>
                <a:spcPct val="100000"/>
              </a:lnSpc>
            </a:pPr>
            <a:r>
              <a:rPr lang="en-US" dirty="0" smtClean="0"/>
              <a:t>Identify risk from new investments and capabilities</a:t>
            </a:r>
          </a:p>
          <a:p>
            <a:pPr lvl="1" eaLnBrk="1" hangingPunct="1">
              <a:lnSpc>
                <a:spcPct val="100000"/>
              </a:lnSpc>
            </a:pPr>
            <a:r>
              <a:rPr lang="en-US" dirty="0" smtClean="0"/>
              <a:t>Measure risk for impact and probability</a:t>
            </a:r>
          </a:p>
          <a:p>
            <a:pPr lvl="1" eaLnBrk="1" hangingPunct="1">
              <a:lnSpc>
                <a:spcPct val="100000"/>
              </a:lnSpc>
            </a:pPr>
            <a:r>
              <a:rPr lang="en-US" dirty="0" smtClean="0"/>
              <a:t>Manage risk to the organization and its customers</a:t>
            </a:r>
          </a:p>
          <a:p>
            <a:pPr lvl="1" eaLnBrk="1" hangingPunct="1">
              <a:lnSpc>
                <a:spcPct val="100000"/>
              </a:lnSpc>
            </a:pPr>
            <a:r>
              <a:rPr lang="en-US" dirty="0" smtClean="0"/>
              <a:t>Apply best practice controls per industry baselines</a:t>
            </a:r>
          </a:p>
          <a:p>
            <a:pPr eaLnBrk="1" hangingPunct="1">
              <a:lnSpc>
                <a:spcPct val="100000"/>
              </a:lnSpc>
            </a:pPr>
            <a:endParaRPr lang="en-US" sz="1600" dirty="0" smtClean="0"/>
          </a:p>
          <a:p>
            <a:pPr eaLnBrk="1" hangingPunct="1">
              <a:lnSpc>
                <a:spcPct val="100000"/>
              </a:lnSpc>
            </a:pPr>
            <a:r>
              <a:rPr lang="en-US" sz="2800" dirty="0" smtClean="0"/>
              <a:t>What Success Looks Like</a:t>
            </a:r>
          </a:p>
          <a:p>
            <a:pPr lvl="1" eaLnBrk="1" hangingPunct="1">
              <a:lnSpc>
                <a:spcPct val="100000"/>
              </a:lnSpc>
            </a:pPr>
            <a:r>
              <a:rPr lang="en-US" dirty="0" smtClean="0"/>
              <a:t>The NIST Security Lifecycle is operational </a:t>
            </a:r>
          </a:p>
          <a:p>
            <a:pPr lvl="1" eaLnBrk="1" hangingPunct="1">
              <a:lnSpc>
                <a:spcPct val="100000"/>
              </a:lnSpc>
            </a:pPr>
            <a:r>
              <a:rPr lang="en-US" dirty="0" smtClean="0"/>
              <a:t>Documented risk response and controls implementation</a:t>
            </a:r>
          </a:p>
          <a:p>
            <a:pPr lvl="1" eaLnBrk="1" hangingPunct="1">
              <a:lnSpc>
                <a:spcPct val="100000"/>
              </a:lnSpc>
            </a:pPr>
            <a:r>
              <a:rPr lang="en-US" dirty="0" smtClean="0"/>
              <a:t>Senior leadership understands and accepts the residual risk profile</a:t>
            </a:r>
          </a:p>
          <a:p>
            <a:pPr eaLnBrk="1" hangingPunct="1"/>
            <a:endParaRPr lang="en-US" dirty="0" smtClean="0"/>
          </a:p>
        </p:txBody>
      </p:sp>
      <p:sp>
        <p:nvSpPr>
          <p:cNvPr id="5"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6" name="TextBox 5"/>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23</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990600" y="1828800"/>
            <a:ext cx="7286625" cy="3689350"/>
            <a:chOff x="857250" y="1945648"/>
            <a:chExt cx="7286625" cy="3688919"/>
          </a:xfrm>
        </p:grpSpPr>
        <p:sp>
          <p:nvSpPr>
            <p:cNvPr id="5" name="Rectangle 4"/>
            <p:cNvSpPr/>
            <p:nvPr/>
          </p:nvSpPr>
          <p:spPr bwMode="auto">
            <a:xfrm>
              <a:off x="857250" y="1945648"/>
              <a:ext cx="7286625" cy="3688919"/>
            </a:xfrm>
            <a:prstGeom prst="rect">
              <a:avLst/>
            </a:prstGeom>
            <a:gradFill flip="none" rotWithShape="1">
              <a:gsLst>
                <a:gs pos="7000">
                  <a:schemeClr val="bg1"/>
                </a:gs>
                <a:gs pos="100000">
                  <a:schemeClr val="bg1"/>
                </a:gs>
                <a:gs pos="96000">
                  <a:srgbClr val="E4F1D2"/>
                </a:gs>
              </a:gsLst>
              <a:lin ang="16200000" scaled="0"/>
              <a:tileRect/>
            </a:gradFill>
            <a:ln w="9525" cap="flat" cmpd="sng" algn="ctr">
              <a:solidFill>
                <a:srgbClr val="92D050"/>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a:p>
              <a:pPr algn="ctr">
                <a:defRPr/>
              </a:pPr>
              <a:endParaRPr lang="en-US" sz="1100" b="1" dirty="0">
                <a:solidFill>
                  <a:srgbClr val="4C721D"/>
                </a:solidFill>
              </a:endParaRPr>
            </a:p>
          </p:txBody>
        </p:sp>
        <p:sp>
          <p:nvSpPr>
            <p:cNvPr id="6" name="Rounded Rectangle 5"/>
            <p:cNvSpPr>
              <a:spLocks noChangeArrowheads="1"/>
            </p:cNvSpPr>
            <p:nvPr/>
          </p:nvSpPr>
          <p:spPr bwMode="auto">
            <a:xfrm>
              <a:off x="1114425" y="2936132"/>
              <a:ext cx="3248025" cy="2504782"/>
            </a:xfrm>
            <a:prstGeom prst="roundRect">
              <a:avLst>
                <a:gd name="adj" fmla="val 7468"/>
              </a:avLst>
            </a:prstGeom>
            <a:gradFill rotWithShape="1">
              <a:gsLst>
                <a:gs pos="0">
                  <a:srgbClr val="E8DBBA"/>
                </a:gs>
                <a:gs pos="64999">
                  <a:srgbClr val="BBB59D"/>
                </a:gs>
                <a:gs pos="100000">
                  <a:srgbClr val="A19685"/>
                </a:gs>
              </a:gsLst>
              <a:lin ang="5400000" scaled="1"/>
            </a:gradFill>
            <a:ln w="9525">
              <a:solidFill>
                <a:srgbClr val="A19685"/>
              </a:solidFill>
              <a:round/>
              <a:headEnd/>
              <a:tailEnd/>
            </a:ln>
            <a:effectLst>
              <a:outerShdw dist="20000" dir="5400000" rotWithShape="0">
                <a:srgbClr val="808080">
                  <a:alpha val="37999"/>
                </a:srgbClr>
              </a:outerShdw>
            </a:effec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lgn="ctr">
                <a:defRPr/>
              </a:pPr>
              <a:r>
                <a:rPr lang="en-US" sz="1800" b="1" dirty="0" smtClean="0">
                  <a:solidFill>
                    <a:srgbClr val="4C721D"/>
                  </a:solidFill>
                </a:rPr>
                <a:t>Physical Security </a:t>
              </a:r>
              <a:endParaRPr lang="en-US" sz="1800" b="1" dirty="0">
                <a:solidFill>
                  <a:srgbClr val="4C721D"/>
                </a:solidFill>
              </a:endParaRPr>
            </a:p>
          </p:txBody>
        </p:sp>
      </p:grpSp>
      <p:sp>
        <p:nvSpPr>
          <p:cNvPr id="7" name="Rounded Rectangle 6"/>
          <p:cNvSpPr>
            <a:spLocks noChangeArrowheads="1"/>
          </p:cNvSpPr>
          <p:nvPr/>
        </p:nvSpPr>
        <p:spPr bwMode="auto">
          <a:xfrm>
            <a:off x="4524375" y="2819400"/>
            <a:ext cx="3248025" cy="2505075"/>
          </a:xfrm>
          <a:prstGeom prst="roundRect">
            <a:avLst>
              <a:gd name="adj" fmla="val 7468"/>
            </a:avLst>
          </a:prstGeom>
          <a:gradFill rotWithShape="1">
            <a:gsLst>
              <a:gs pos="0">
                <a:srgbClr val="E8DBBA"/>
              </a:gs>
              <a:gs pos="64999">
                <a:srgbClr val="BBB59D"/>
              </a:gs>
              <a:gs pos="100000">
                <a:srgbClr val="A19685"/>
              </a:gs>
            </a:gsLst>
            <a:lin ang="5400000" scaled="1"/>
          </a:gradFill>
          <a:ln w="9525">
            <a:solidFill>
              <a:srgbClr val="A19685"/>
            </a:solidFill>
            <a:round/>
            <a:headEnd/>
            <a:tailEnd/>
          </a:ln>
          <a:effectLst>
            <a:outerShdw dist="20000" dir="5400000" rotWithShape="0">
              <a:srgbClr val="808080">
                <a:alpha val="37999"/>
              </a:srgbClr>
            </a:outerShdw>
          </a:effec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lgn="ctr">
              <a:defRPr/>
            </a:pPr>
            <a:r>
              <a:rPr lang="en-US" sz="1800" b="1" dirty="0" smtClean="0">
                <a:solidFill>
                  <a:srgbClr val="4C721D"/>
                </a:solidFill>
              </a:rPr>
              <a:t>Cyber Security </a:t>
            </a:r>
            <a:endParaRPr lang="en-US" sz="1800" b="1" dirty="0">
              <a:solidFill>
                <a:srgbClr val="4C721D"/>
              </a:solidFill>
            </a:endParaRPr>
          </a:p>
        </p:txBody>
      </p:sp>
      <p:sp>
        <p:nvSpPr>
          <p:cNvPr id="8" name="Title 1"/>
          <p:cNvSpPr txBox="1">
            <a:spLocks/>
          </p:cNvSpPr>
          <p:nvPr/>
        </p:nvSpPr>
        <p:spPr bwMode="auto">
          <a:xfrm>
            <a:off x="457200" y="155448"/>
            <a:ext cx="7696200" cy="914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fontAlgn="base">
              <a:lnSpc>
                <a:spcPts val="2700"/>
              </a:lnSpc>
              <a:spcBef>
                <a:spcPct val="0"/>
              </a:spcBef>
              <a:spcAft>
                <a:spcPct val="0"/>
              </a:spcAft>
            </a:pPr>
            <a:r>
              <a:rPr lang="en-US" sz="3200" b="1" dirty="0" smtClean="0">
                <a:solidFill>
                  <a:srgbClr val="000000"/>
                </a:solidFill>
                <a:cs typeface="Times New Roman" pitchFamily="18" charset="0"/>
              </a:rPr>
              <a:t>Security Update - Strategy</a:t>
            </a:r>
            <a:endParaRPr kumimoji="0" lang="en-US" sz="3200" b="0" i="0" u="none" strike="noStrike" kern="0" cap="none" spc="0" normalizeH="0" baseline="0" noProof="0" dirty="0" smtClean="0">
              <a:ln>
                <a:noFill/>
              </a:ln>
              <a:solidFill>
                <a:srgbClr val="013668"/>
              </a:solidFill>
              <a:effectLst/>
              <a:uLnTx/>
              <a:uFillTx/>
              <a:latin typeface="+mj-lt"/>
              <a:ea typeface="+mj-ea"/>
              <a:cs typeface="+mj-cs"/>
            </a:endParaRPr>
          </a:p>
        </p:txBody>
      </p:sp>
      <p:sp>
        <p:nvSpPr>
          <p:cNvPr id="10" name="Rounded Rectangle 9"/>
          <p:cNvSpPr>
            <a:spLocks noChangeArrowheads="1"/>
          </p:cNvSpPr>
          <p:nvPr/>
        </p:nvSpPr>
        <p:spPr bwMode="auto">
          <a:xfrm>
            <a:off x="2057400" y="4038600"/>
            <a:ext cx="4953000" cy="319088"/>
          </a:xfrm>
          <a:prstGeom prst="roundRect">
            <a:avLst>
              <a:gd name="adj" fmla="val 16667"/>
            </a:avLst>
          </a:prstGeom>
          <a:gradFill rotWithShape="1">
            <a:gsLst>
              <a:gs pos="0">
                <a:srgbClr val="A7B9E0"/>
              </a:gs>
              <a:gs pos="100000">
                <a:srgbClr val="00478F"/>
              </a:gs>
            </a:gsLst>
            <a:lin ang="5400000"/>
          </a:gradFill>
          <a:ln w="9525">
            <a:solidFill>
              <a:srgbClr val="00447C"/>
            </a:solidFill>
            <a:round/>
            <a:headEnd/>
            <a:tailEnd/>
          </a:ln>
          <a:effectLst>
            <a:outerShdw dist="23000" dir="5400000" rotWithShape="0">
              <a:srgbClr val="808080">
                <a:alpha val="34999"/>
              </a:srgbClr>
            </a:outerShdw>
          </a:effec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lgn="ctr">
              <a:defRPr/>
            </a:pPr>
            <a:r>
              <a:rPr lang="en-US" sz="1400" b="1" dirty="0" smtClean="0">
                <a:solidFill>
                  <a:schemeClr val="bg1"/>
                </a:solidFill>
              </a:rPr>
              <a:t>Transmission and Distribution</a:t>
            </a:r>
            <a:endParaRPr lang="en-US" sz="1400" b="1" dirty="0">
              <a:solidFill>
                <a:schemeClr val="bg1"/>
              </a:solidFill>
            </a:endParaRPr>
          </a:p>
        </p:txBody>
      </p:sp>
      <p:sp>
        <p:nvSpPr>
          <p:cNvPr id="11" name="Rounded Rectangle 10"/>
          <p:cNvSpPr>
            <a:spLocks noChangeArrowheads="1"/>
          </p:cNvSpPr>
          <p:nvPr/>
        </p:nvSpPr>
        <p:spPr bwMode="auto">
          <a:xfrm>
            <a:off x="2057400" y="4419600"/>
            <a:ext cx="4953000" cy="304800"/>
          </a:xfrm>
          <a:prstGeom prst="roundRect">
            <a:avLst>
              <a:gd name="adj" fmla="val 16667"/>
            </a:avLst>
          </a:prstGeom>
          <a:gradFill rotWithShape="1">
            <a:gsLst>
              <a:gs pos="0">
                <a:srgbClr val="BED9AD"/>
              </a:gs>
              <a:gs pos="100000">
                <a:srgbClr val="4D7F10"/>
              </a:gs>
            </a:gsLst>
            <a:lin ang="5400000"/>
          </a:gradFill>
          <a:ln w="9525">
            <a:solidFill>
              <a:srgbClr val="4A711A"/>
            </a:solidFill>
            <a:round/>
            <a:headEnd/>
            <a:tailEnd/>
          </a:ln>
          <a:effectLst>
            <a:outerShdw dist="23000" dir="5400000" rotWithShape="0">
              <a:srgbClr val="808080">
                <a:alpha val="34999"/>
              </a:srgbClr>
            </a:outerShdw>
          </a:effec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lgn="ctr">
              <a:defRPr/>
            </a:pPr>
            <a:r>
              <a:rPr lang="en-US" sz="1400" b="1" dirty="0" smtClean="0">
                <a:solidFill>
                  <a:schemeClr val="bg1"/>
                </a:solidFill>
              </a:rPr>
              <a:t>Facilities </a:t>
            </a:r>
            <a:endParaRPr lang="en-US" sz="1400" b="1" dirty="0">
              <a:solidFill>
                <a:schemeClr val="bg1"/>
              </a:solidFill>
            </a:endParaRPr>
          </a:p>
        </p:txBody>
      </p:sp>
      <p:sp>
        <p:nvSpPr>
          <p:cNvPr id="12" name="Rounded Rectangle 11"/>
          <p:cNvSpPr>
            <a:spLocks noChangeArrowheads="1"/>
          </p:cNvSpPr>
          <p:nvPr/>
        </p:nvSpPr>
        <p:spPr bwMode="auto">
          <a:xfrm>
            <a:off x="2057400" y="3262312"/>
            <a:ext cx="4953000" cy="319088"/>
          </a:xfrm>
          <a:prstGeom prst="roundRect">
            <a:avLst>
              <a:gd name="adj" fmla="val 16667"/>
            </a:avLst>
          </a:prstGeom>
          <a:gradFill rotWithShape="1">
            <a:gsLst>
              <a:gs pos="0">
                <a:srgbClr val="A7B9E0"/>
              </a:gs>
              <a:gs pos="100000">
                <a:srgbClr val="00478F"/>
              </a:gs>
            </a:gsLst>
            <a:lin ang="5400000"/>
          </a:gradFill>
          <a:ln w="9525">
            <a:solidFill>
              <a:srgbClr val="00447C"/>
            </a:solidFill>
            <a:round/>
            <a:headEnd/>
            <a:tailEnd/>
          </a:ln>
          <a:effectLst>
            <a:outerShdw dist="23000" dir="5400000" rotWithShape="0">
              <a:srgbClr val="808080">
                <a:alpha val="34999"/>
              </a:srgbClr>
            </a:outerShdw>
          </a:effec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lgn="ctr">
              <a:defRPr/>
            </a:pPr>
            <a:endParaRPr lang="en-US" sz="2000" b="1" dirty="0">
              <a:solidFill>
                <a:schemeClr val="bg1"/>
              </a:solidFill>
            </a:endParaRPr>
          </a:p>
        </p:txBody>
      </p:sp>
      <p:sp>
        <p:nvSpPr>
          <p:cNvPr id="13" name="Rounded Rectangle 12"/>
          <p:cNvSpPr>
            <a:spLocks noChangeArrowheads="1"/>
          </p:cNvSpPr>
          <p:nvPr/>
        </p:nvSpPr>
        <p:spPr bwMode="auto">
          <a:xfrm>
            <a:off x="1295400" y="2057400"/>
            <a:ext cx="6472238" cy="457200"/>
          </a:xfrm>
          <a:prstGeom prst="roundRect">
            <a:avLst>
              <a:gd name="adj" fmla="val 16667"/>
            </a:avLst>
          </a:prstGeom>
          <a:gradFill rotWithShape="1">
            <a:gsLst>
              <a:gs pos="0">
                <a:srgbClr val="A7B9E0"/>
              </a:gs>
              <a:gs pos="100000">
                <a:srgbClr val="00478F"/>
              </a:gs>
            </a:gsLst>
            <a:lin ang="5400000"/>
          </a:gradFill>
          <a:ln w="9525">
            <a:solidFill>
              <a:srgbClr val="00447C"/>
            </a:solidFill>
            <a:round/>
            <a:headEnd/>
            <a:tailEnd/>
          </a:ln>
          <a:effectLst>
            <a:outerShdw dist="23000" dir="5400000" rotWithShape="0">
              <a:srgbClr val="808080">
                <a:alpha val="34999"/>
              </a:srgbClr>
            </a:outerShdw>
          </a:effec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lgn="ctr">
              <a:defRPr/>
            </a:pPr>
            <a:r>
              <a:rPr lang="en-US" sz="1800" b="1" dirty="0" smtClean="0">
                <a:solidFill>
                  <a:schemeClr val="bg1"/>
                </a:solidFill>
              </a:rPr>
              <a:t>Enterprise Security</a:t>
            </a:r>
            <a:endParaRPr lang="en-US" sz="1800" b="1" dirty="0">
              <a:solidFill>
                <a:schemeClr val="bg1"/>
              </a:solidFill>
            </a:endParaRPr>
          </a:p>
        </p:txBody>
      </p:sp>
      <p:sp>
        <p:nvSpPr>
          <p:cNvPr id="17" name="Rounded Rectangle 16"/>
          <p:cNvSpPr>
            <a:spLocks noChangeArrowheads="1"/>
          </p:cNvSpPr>
          <p:nvPr/>
        </p:nvSpPr>
        <p:spPr bwMode="auto">
          <a:xfrm>
            <a:off x="2057400" y="3657600"/>
            <a:ext cx="4953000" cy="304800"/>
          </a:xfrm>
          <a:prstGeom prst="roundRect">
            <a:avLst>
              <a:gd name="adj" fmla="val 16667"/>
            </a:avLst>
          </a:prstGeom>
          <a:gradFill rotWithShape="1">
            <a:gsLst>
              <a:gs pos="0">
                <a:srgbClr val="BED9AD"/>
              </a:gs>
              <a:gs pos="100000">
                <a:srgbClr val="4D7F10"/>
              </a:gs>
            </a:gsLst>
            <a:lin ang="5400000"/>
          </a:gradFill>
          <a:ln w="9525">
            <a:solidFill>
              <a:srgbClr val="4A711A"/>
            </a:solidFill>
            <a:round/>
            <a:headEnd/>
            <a:tailEnd/>
          </a:ln>
          <a:effectLst>
            <a:outerShdw dist="23000" dir="5400000" rotWithShape="0">
              <a:srgbClr val="808080">
                <a:alpha val="34999"/>
              </a:srgbClr>
            </a:outerShdw>
          </a:effec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lgn="ctr">
              <a:defRPr/>
            </a:pPr>
            <a:r>
              <a:rPr lang="en-US" sz="1400" b="1" dirty="0" smtClean="0">
                <a:solidFill>
                  <a:schemeClr val="bg1"/>
                </a:solidFill>
              </a:rPr>
              <a:t>Generation and Production </a:t>
            </a:r>
            <a:endParaRPr lang="en-US" sz="1400" b="1" dirty="0">
              <a:solidFill>
                <a:schemeClr val="bg1"/>
              </a:solidFill>
            </a:endParaRPr>
          </a:p>
        </p:txBody>
      </p:sp>
      <p:sp>
        <p:nvSpPr>
          <p:cNvPr id="18" name="Rounded Rectangle 17"/>
          <p:cNvSpPr>
            <a:spLocks noChangeArrowheads="1"/>
          </p:cNvSpPr>
          <p:nvPr/>
        </p:nvSpPr>
        <p:spPr bwMode="auto">
          <a:xfrm>
            <a:off x="2057400" y="4800600"/>
            <a:ext cx="4953000" cy="319087"/>
          </a:xfrm>
          <a:prstGeom prst="roundRect">
            <a:avLst>
              <a:gd name="adj" fmla="val 16667"/>
            </a:avLst>
          </a:prstGeom>
          <a:gradFill rotWithShape="1">
            <a:gsLst>
              <a:gs pos="0">
                <a:srgbClr val="A7B9E0"/>
              </a:gs>
              <a:gs pos="100000">
                <a:srgbClr val="00478F"/>
              </a:gs>
            </a:gsLst>
            <a:lin ang="5400000"/>
          </a:gradFill>
          <a:ln w="9525">
            <a:solidFill>
              <a:srgbClr val="00447C"/>
            </a:solidFill>
            <a:round/>
            <a:headEnd/>
            <a:tailEnd/>
          </a:ln>
          <a:effectLst>
            <a:outerShdw dist="23000" dir="5400000" rotWithShape="0">
              <a:srgbClr val="808080">
                <a:alpha val="34999"/>
              </a:srgbClr>
            </a:outerShdw>
          </a:effec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lgn="ctr">
              <a:defRPr/>
            </a:pPr>
            <a:r>
              <a:rPr lang="en-US" sz="1400" b="1" dirty="0" smtClean="0">
                <a:solidFill>
                  <a:schemeClr val="bg1"/>
                </a:solidFill>
              </a:rPr>
              <a:t>Enterprise Technology </a:t>
            </a:r>
            <a:endParaRPr lang="en-US" sz="1400" b="1" dirty="0">
              <a:solidFill>
                <a:schemeClr val="bg1"/>
              </a:solidFill>
            </a:endParaRPr>
          </a:p>
        </p:txBody>
      </p:sp>
      <p:sp>
        <p:nvSpPr>
          <p:cNvPr id="14" name="TextBox 13"/>
          <p:cNvSpPr txBox="1"/>
          <p:nvPr/>
        </p:nvSpPr>
        <p:spPr>
          <a:xfrm>
            <a:off x="3810000" y="3239869"/>
            <a:ext cx="1828800" cy="646331"/>
          </a:xfrm>
          <a:prstGeom prst="rect">
            <a:avLst/>
          </a:prstGeom>
          <a:noFill/>
        </p:spPr>
        <p:txBody>
          <a:bodyPr wrap="square" rtlCol="0">
            <a:spAutoFit/>
          </a:bodyPr>
          <a:lstStyle/>
          <a:p>
            <a:r>
              <a:rPr lang="en-US" b="1" dirty="0" smtClean="0">
                <a:solidFill>
                  <a:schemeClr val="bg1"/>
                </a:solidFill>
              </a:rPr>
              <a:t>Smart Grid</a:t>
            </a:r>
          </a:p>
          <a:p>
            <a:endParaRPr lang="en-US" dirty="0"/>
          </a:p>
        </p:txBody>
      </p:sp>
      <p:sp>
        <p:nvSpPr>
          <p:cNvPr id="15"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16" name="TextBox 15"/>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24</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7696200" cy="914400"/>
          </a:xfrm>
        </p:spPr>
        <p:txBody>
          <a:bodyPr/>
          <a:lstStyle/>
          <a:p>
            <a:pPr lvl="0"/>
            <a:r>
              <a:rPr lang="en-US" sz="3200" b="1" dirty="0" smtClean="0">
                <a:solidFill>
                  <a:srgbClr val="000000"/>
                </a:solidFill>
                <a:cs typeface="Times New Roman" pitchFamily="18" charset="0"/>
              </a:rPr>
              <a:t/>
            </a:r>
            <a:br>
              <a:rPr lang="en-US" sz="3200" b="1" dirty="0" smtClean="0">
                <a:solidFill>
                  <a:srgbClr val="000000"/>
                </a:solidFill>
                <a:cs typeface="Times New Roman" pitchFamily="18" charset="0"/>
              </a:rPr>
            </a:br>
            <a:r>
              <a:rPr lang="en-US" sz="3200" b="1" dirty="0" smtClean="0">
                <a:solidFill>
                  <a:srgbClr val="000000"/>
                </a:solidFill>
                <a:cs typeface="Times New Roman" pitchFamily="18" charset="0"/>
              </a:rPr>
              <a:t/>
            </a:r>
            <a:br>
              <a:rPr lang="en-US" sz="3200" b="1" dirty="0" smtClean="0">
                <a:solidFill>
                  <a:srgbClr val="000000"/>
                </a:solidFill>
                <a:cs typeface="Times New Roman" pitchFamily="18" charset="0"/>
              </a:rPr>
            </a:br>
            <a:r>
              <a:rPr lang="en-US" sz="3200" b="1" dirty="0" smtClean="0">
                <a:solidFill>
                  <a:srgbClr val="000000"/>
                </a:solidFill>
                <a:cs typeface="Times New Roman" pitchFamily="18" charset="0"/>
              </a:rPr>
              <a:t>Security Update - Pullman </a:t>
            </a:r>
            <a:endParaRPr lang="en-US" sz="3200" dirty="0"/>
          </a:p>
        </p:txBody>
      </p:sp>
      <p:graphicFrame>
        <p:nvGraphicFramePr>
          <p:cNvPr id="4" name="Content Placeholder 3"/>
          <p:cNvGraphicFramePr>
            <a:graphicFrameLocks noGrp="1"/>
          </p:cNvGraphicFramePr>
          <p:nvPr>
            <p:ph idx="1"/>
          </p:nvPr>
        </p:nvGraphicFramePr>
        <p:xfrm>
          <a:off x="914400" y="1447800"/>
          <a:ext cx="7683500" cy="4559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7" name="TextBox 6"/>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25</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7696200" cy="914400"/>
          </a:xfrm>
        </p:spPr>
        <p:txBody>
          <a:bodyPr/>
          <a:lstStyle/>
          <a:p>
            <a:r>
              <a:rPr lang="en-US" sz="3200" b="1" dirty="0" smtClean="0">
                <a:solidFill>
                  <a:srgbClr val="000000"/>
                </a:solidFill>
                <a:cs typeface="Times New Roman" pitchFamily="18" charset="0"/>
              </a:rPr>
              <a:t>Security Update - Spokane</a:t>
            </a:r>
            <a:endParaRPr lang="en-US" sz="3200" dirty="0"/>
          </a:p>
        </p:txBody>
      </p:sp>
      <p:graphicFrame>
        <p:nvGraphicFramePr>
          <p:cNvPr id="5" name="Content Placeholder 3"/>
          <p:cNvGraphicFramePr>
            <a:graphicFrameLocks/>
          </p:cNvGraphicFramePr>
          <p:nvPr/>
        </p:nvGraphicFramePr>
        <p:xfrm>
          <a:off x="914400" y="1447800"/>
          <a:ext cx="7683500" cy="4559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7" name="TextBox 6"/>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26</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7696200" cy="914400"/>
          </a:xfrm>
        </p:spPr>
        <p:txBody>
          <a:bodyPr/>
          <a:lstStyle/>
          <a:p>
            <a:r>
              <a:rPr lang="en-US" sz="3200" b="1" dirty="0" smtClean="0">
                <a:solidFill>
                  <a:srgbClr val="000000"/>
                </a:solidFill>
              </a:rPr>
              <a:t>Questions………..</a:t>
            </a:r>
            <a:endParaRPr lang="en-US" sz="3200" b="1" dirty="0">
              <a:solidFill>
                <a:srgbClr val="000000"/>
              </a:solidFill>
            </a:endParaRPr>
          </a:p>
        </p:txBody>
      </p:sp>
      <p:pic>
        <p:nvPicPr>
          <p:cNvPr id="4" name="Content Placeholder 3" descr="smartgrid logo.JPG"/>
          <p:cNvPicPr>
            <a:picLocks noGrp="1" noChangeAspect="1"/>
          </p:cNvPicPr>
          <p:nvPr>
            <p:ph idx="1"/>
          </p:nvPr>
        </p:nvPicPr>
        <p:blipFill>
          <a:blip r:embed="rId2" cstate="print"/>
          <a:stretch>
            <a:fillRect/>
          </a:stretch>
        </p:blipFill>
        <p:spPr>
          <a:xfrm>
            <a:off x="1003300" y="2485810"/>
            <a:ext cx="7683500" cy="2661079"/>
          </a:xfrm>
        </p:spPr>
      </p:pic>
      <p:sp>
        <p:nvSpPr>
          <p:cNvPr id="6" name="TextBox 5"/>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27</a:t>
            </a:fld>
            <a:endParaRPr lang="en-US" sz="1200" dirty="0">
              <a:solidFill>
                <a:schemeClr val="bg1"/>
              </a:solidFill>
            </a:endParaRPr>
          </a:p>
        </p:txBody>
      </p:sp>
      <p:sp>
        <p:nvSpPr>
          <p:cNvPr id="7"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96200" cy="914400"/>
          </a:xfrm>
        </p:spPr>
        <p:txBody>
          <a:bodyPr>
            <a:noAutofit/>
          </a:bodyPr>
          <a:lstStyle/>
          <a:p>
            <a:pPr algn="l"/>
            <a:r>
              <a:rPr lang="en-US" sz="3200" b="1" dirty="0" smtClean="0">
                <a:solidFill>
                  <a:srgbClr val="000000"/>
                </a:solidFill>
                <a:cs typeface="Times New Roman" pitchFamily="18" charset="0"/>
              </a:rPr>
              <a:t>Distribution Construction</a:t>
            </a:r>
            <a:endParaRPr lang="en-US" sz="2000" b="1" dirty="0">
              <a:solidFill>
                <a:srgbClr val="0000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cstate="print"/>
          <a:srcRect/>
          <a:stretch>
            <a:fillRect/>
          </a:stretch>
        </p:blipFill>
        <p:spPr bwMode="auto">
          <a:xfrm>
            <a:off x="5652792" y="1295400"/>
            <a:ext cx="3415008" cy="4796097"/>
          </a:xfrm>
          <a:prstGeom prst="rect">
            <a:avLst/>
          </a:prstGeom>
          <a:ln w="19050" cap="sq">
            <a:solidFill>
              <a:srgbClr val="000000"/>
            </a:solidFill>
            <a:miter lim="800000"/>
          </a:ln>
          <a:effectLst>
            <a:softEdge rad="63500"/>
          </a:effectLst>
        </p:spPr>
      </p:pic>
      <p:graphicFrame>
        <p:nvGraphicFramePr>
          <p:cNvPr id="8" name="Chart 7"/>
          <p:cNvGraphicFramePr/>
          <p:nvPr/>
        </p:nvGraphicFramePr>
        <p:xfrm>
          <a:off x="228600" y="1371600"/>
          <a:ext cx="5410200"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3</a:t>
            </a:fld>
            <a:endParaRPr lang="en-US" sz="1200" dirty="0">
              <a:solidFill>
                <a:schemeClr val="bg1"/>
              </a:solidFill>
            </a:endParaRPr>
          </a:p>
        </p:txBody>
      </p:sp>
      <p:sp>
        <p:nvSpPr>
          <p:cNvPr id="7"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155448"/>
            <a:ext cx="7699248" cy="914400"/>
          </a:xfrm>
          <a:prstGeom prst="rect">
            <a:avLst/>
          </a:prstGeom>
          <a:noFill/>
        </p:spPr>
        <p:txBody>
          <a:bodyPr wrap="square" rtlCol="0" anchor="b">
            <a:spAutoFit/>
          </a:bodyPr>
          <a:lstStyle/>
          <a:p>
            <a:pPr eaLnBrk="1" hangingPunct="1">
              <a:lnSpc>
                <a:spcPts val="2700"/>
              </a:lnSpc>
              <a:defRPr/>
            </a:pPr>
            <a:r>
              <a:rPr lang="en-US" sz="3200" b="1" kern="0" dirty="0" smtClean="0">
                <a:solidFill>
                  <a:srgbClr val="000000"/>
                </a:solidFill>
                <a:latin typeface="+mj-lt"/>
                <a:ea typeface="+mj-ea"/>
                <a:cs typeface="+mj-cs"/>
              </a:rPr>
              <a:t>Project Performance</a:t>
            </a:r>
          </a:p>
        </p:txBody>
      </p:sp>
      <p:sp>
        <p:nvSpPr>
          <p:cNvPr id="5" name="TextBox 4"/>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4</a:t>
            </a:fld>
            <a:endParaRPr lang="en-US" sz="1200" dirty="0">
              <a:solidFill>
                <a:schemeClr val="bg1"/>
              </a:solidFill>
            </a:endParaRPr>
          </a:p>
        </p:txBody>
      </p:sp>
      <p:sp>
        <p:nvSpPr>
          <p:cNvPr id="7" name="TextBox 6"/>
          <p:cNvSpPr txBox="1"/>
          <p:nvPr/>
        </p:nvSpPr>
        <p:spPr>
          <a:xfrm>
            <a:off x="134789" y="5791200"/>
            <a:ext cx="4368800" cy="369332"/>
          </a:xfrm>
          <a:prstGeom prst="rect">
            <a:avLst/>
          </a:prstGeom>
          <a:noFill/>
        </p:spPr>
        <p:txBody>
          <a:bodyPr wrap="square" rtlCol="0">
            <a:spAutoFit/>
          </a:bodyPr>
          <a:lstStyle/>
          <a:p>
            <a:pPr algn="r"/>
            <a:r>
              <a:rPr lang="en-US" dirty="0" smtClean="0"/>
              <a:t>Cost Performance Index (CPI) 1.09</a:t>
            </a:r>
            <a:endParaRPr lang="en-US" dirty="0"/>
          </a:p>
        </p:txBody>
      </p:sp>
      <p:sp>
        <p:nvSpPr>
          <p:cNvPr id="9" name="TextBox 8"/>
          <p:cNvSpPr txBox="1"/>
          <p:nvPr/>
        </p:nvSpPr>
        <p:spPr>
          <a:xfrm>
            <a:off x="4638378" y="5791200"/>
            <a:ext cx="4370832" cy="369332"/>
          </a:xfrm>
          <a:prstGeom prst="rect">
            <a:avLst/>
          </a:prstGeom>
          <a:noFill/>
        </p:spPr>
        <p:txBody>
          <a:bodyPr wrap="square" rtlCol="0">
            <a:spAutoFit/>
          </a:bodyPr>
          <a:lstStyle/>
          <a:p>
            <a:r>
              <a:rPr lang="en-US" dirty="0" smtClean="0"/>
              <a:t>Schedule Performance Index (SPI): 0.94</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1981200"/>
            <a:ext cx="8258175" cy="2971800"/>
          </a:xfrm>
          <a:prstGeom prst="rect">
            <a:avLst/>
          </a:prstGeom>
          <a:noFill/>
          <a:ln w="9525">
            <a:noFill/>
            <a:miter lim="800000"/>
            <a:headEnd/>
            <a:tailEnd/>
          </a:ln>
        </p:spPr>
      </p:pic>
      <p:sp>
        <p:nvSpPr>
          <p:cNvPr id="8"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Smart Grid Update</a:t>
            </a:r>
            <a:endParaRPr lang="en-US" dirty="0"/>
          </a:p>
        </p:txBody>
      </p:sp>
      <p:sp>
        <p:nvSpPr>
          <p:cNvPr id="3" name="Subtitle 2"/>
          <p:cNvSpPr>
            <a:spLocks noGrp="1"/>
          </p:cNvSpPr>
          <p:nvPr>
            <p:ph type="subTitle" idx="1"/>
          </p:nvPr>
        </p:nvSpPr>
        <p:spPr/>
        <p:txBody>
          <a:bodyPr/>
          <a:lstStyle/>
          <a:p>
            <a:r>
              <a:rPr lang="en-US" dirty="0" smtClean="0"/>
              <a:t>September 23, 2011 Washington Utilities and Transportation Commission Update – Dan Johnson</a:t>
            </a:r>
          </a:p>
          <a:p>
            <a:endParaRPr lang="en-US" dirty="0" smtClean="0"/>
          </a:p>
          <a:p>
            <a:r>
              <a:rPr lang="en-US" dirty="0" smtClean="0"/>
              <a:t>Smart Grid Demonstration Project – Pullman, WA</a:t>
            </a:r>
            <a:endParaRPr lang="en-US" dirty="0"/>
          </a:p>
        </p:txBody>
      </p:sp>
      <p:sp>
        <p:nvSpPr>
          <p:cNvPr id="4" name="TextBox 3"/>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5</a:t>
            </a:fld>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96200" cy="914400"/>
          </a:xfrm>
        </p:spPr>
        <p:txBody>
          <a:bodyPr>
            <a:noAutofit/>
          </a:bodyPr>
          <a:lstStyle/>
          <a:p>
            <a:pPr algn="l"/>
            <a:r>
              <a:rPr lang="en-US" sz="3200" b="1" dirty="0" smtClean="0">
                <a:solidFill>
                  <a:srgbClr val="000000"/>
                </a:solidFill>
                <a:cs typeface="Times New Roman" pitchFamily="18" charset="0"/>
              </a:rPr>
              <a:t>Smart Grid Demonstration Project</a:t>
            </a:r>
            <a:br>
              <a:rPr lang="en-US" sz="3200" b="1" dirty="0" smtClean="0">
                <a:solidFill>
                  <a:srgbClr val="000000"/>
                </a:solidFill>
                <a:cs typeface="Times New Roman" pitchFamily="18" charset="0"/>
              </a:rPr>
            </a:br>
            <a:r>
              <a:rPr lang="en-US" sz="3200" b="1" dirty="0" smtClean="0">
                <a:solidFill>
                  <a:srgbClr val="000000"/>
                </a:solidFill>
                <a:cs typeface="Times New Roman" pitchFamily="18" charset="0"/>
              </a:rPr>
              <a:t>Overview</a:t>
            </a:r>
            <a:endParaRPr lang="en-US" sz="2000" b="1" dirty="0">
              <a:solidFill>
                <a:srgbClr val="000000"/>
              </a:solidFill>
              <a:latin typeface="Times New Roman" pitchFamily="18" charset="0"/>
              <a:cs typeface="Times New Roman" pitchFamily="18" charset="0"/>
            </a:endParaRPr>
          </a:p>
        </p:txBody>
      </p:sp>
      <p:pic>
        <p:nvPicPr>
          <p:cNvPr id="7" name="Picture 4" descr="C:\WINNT\Profiles\bzww5g\Desktop\F&amp;C Reg.jpg"/>
          <p:cNvPicPr>
            <a:picLocks noChangeAspect="1" noChangeArrowheads="1"/>
          </p:cNvPicPr>
          <p:nvPr/>
        </p:nvPicPr>
        <p:blipFill>
          <a:blip r:embed="rId3" cstate="print"/>
          <a:srcRect/>
          <a:stretch>
            <a:fillRect/>
          </a:stretch>
        </p:blipFill>
        <p:spPr bwMode="auto">
          <a:xfrm>
            <a:off x="6168326" y="1219199"/>
            <a:ext cx="2975674" cy="1905001"/>
          </a:xfrm>
          <a:prstGeom prst="rect">
            <a:avLst/>
          </a:prstGeom>
          <a:noFill/>
          <a:effectLst>
            <a:softEdge rad="63500"/>
          </a:effectLst>
        </p:spPr>
      </p:pic>
      <p:graphicFrame>
        <p:nvGraphicFramePr>
          <p:cNvPr id="8" name="Diagram 7"/>
          <p:cNvGraphicFramePr/>
          <p:nvPr/>
        </p:nvGraphicFramePr>
        <p:xfrm>
          <a:off x="304800" y="1371600"/>
          <a:ext cx="5791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6</a:t>
            </a:fld>
            <a:endParaRPr lang="en-US" sz="1200" dirty="0">
              <a:solidFill>
                <a:schemeClr val="bg1"/>
              </a:solidFill>
            </a:endParaRPr>
          </a:p>
        </p:txBody>
      </p:sp>
      <p:sp>
        <p:nvSpPr>
          <p:cNvPr id="10"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155448"/>
            <a:ext cx="7699248" cy="914400"/>
          </a:xfrm>
          <a:prstGeom prst="rect">
            <a:avLst/>
          </a:prstGeom>
          <a:noFill/>
        </p:spPr>
        <p:txBody>
          <a:bodyPr wrap="square" rtlCol="0" anchor="b">
            <a:spAutoFit/>
          </a:bodyPr>
          <a:lstStyle/>
          <a:p>
            <a:pPr eaLnBrk="1" hangingPunct="1">
              <a:lnSpc>
                <a:spcPts val="2700"/>
              </a:lnSpc>
              <a:defRPr/>
            </a:pPr>
            <a:r>
              <a:rPr lang="en-US" sz="3200" b="1" kern="0" dirty="0" smtClean="0">
                <a:solidFill>
                  <a:srgbClr val="000000"/>
                </a:solidFill>
                <a:latin typeface="+mj-lt"/>
                <a:ea typeface="+mj-ea"/>
                <a:cs typeface="+mj-cs"/>
              </a:rPr>
              <a:t>Project Performance</a:t>
            </a:r>
          </a:p>
        </p:txBody>
      </p:sp>
      <p:sp>
        <p:nvSpPr>
          <p:cNvPr id="5" name="TextBox 4"/>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7</a:t>
            </a:fld>
            <a:endParaRPr lang="en-US" sz="1200" dirty="0">
              <a:solidFill>
                <a:schemeClr val="bg1"/>
              </a:solidFill>
            </a:endParaRPr>
          </a:p>
        </p:txBody>
      </p:sp>
      <p:sp>
        <p:nvSpPr>
          <p:cNvPr id="7" name="TextBox 6"/>
          <p:cNvSpPr txBox="1"/>
          <p:nvPr/>
        </p:nvSpPr>
        <p:spPr>
          <a:xfrm>
            <a:off x="134789" y="5791200"/>
            <a:ext cx="4368800" cy="369332"/>
          </a:xfrm>
          <a:prstGeom prst="rect">
            <a:avLst/>
          </a:prstGeom>
          <a:noFill/>
        </p:spPr>
        <p:txBody>
          <a:bodyPr wrap="square" rtlCol="0">
            <a:spAutoFit/>
          </a:bodyPr>
          <a:lstStyle/>
          <a:p>
            <a:pPr algn="r"/>
            <a:r>
              <a:rPr lang="en-US" dirty="0" smtClean="0"/>
              <a:t>Cost Performance Index (CPI) 1.14</a:t>
            </a:r>
            <a:endParaRPr lang="en-US" dirty="0"/>
          </a:p>
        </p:txBody>
      </p:sp>
      <p:sp>
        <p:nvSpPr>
          <p:cNvPr id="9" name="TextBox 8"/>
          <p:cNvSpPr txBox="1"/>
          <p:nvPr/>
        </p:nvSpPr>
        <p:spPr>
          <a:xfrm>
            <a:off x="4638378" y="5791200"/>
            <a:ext cx="4370832" cy="369332"/>
          </a:xfrm>
          <a:prstGeom prst="rect">
            <a:avLst/>
          </a:prstGeom>
          <a:noFill/>
        </p:spPr>
        <p:txBody>
          <a:bodyPr wrap="square" rtlCol="0">
            <a:spAutoFit/>
          </a:bodyPr>
          <a:lstStyle/>
          <a:p>
            <a:r>
              <a:rPr lang="en-US" dirty="0" smtClean="0"/>
              <a:t>Schedule Performance Index (SPI): 0.84</a:t>
            </a:r>
            <a:endParaRPr lang="en-US" dirty="0"/>
          </a:p>
        </p:txBody>
      </p:sp>
      <p:sp>
        <p:nvSpPr>
          <p:cNvPr id="8"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pic>
        <p:nvPicPr>
          <p:cNvPr id="2" name="Picture 2"/>
          <p:cNvPicPr>
            <a:picLocks noChangeAspect="1" noChangeArrowheads="1"/>
          </p:cNvPicPr>
          <p:nvPr/>
        </p:nvPicPr>
        <p:blipFill>
          <a:blip r:embed="rId3" cstate="print"/>
          <a:srcRect/>
          <a:stretch>
            <a:fillRect/>
          </a:stretch>
        </p:blipFill>
        <p:spPr bwMode="auto">
          <a:xfrm>
            <a:off x="962025" y="2014537"/>
            <a:ext cx="7584594"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nativenergy.com/wp-content/uploads/2010/05/iStock_000011160008XSmall.jpg"/>
          <p:cNvPicPr>
            <a:picLocks noChangeAspect="1" noChangeArrowheads="1"/>
          </p:cNvPicPr>
          <p:nvPr/>
        </p:nvPicPr>
        <p:blipFill>
          <a:blip r:embed="rId3" cstate="email"/>
          <a:srcRect/>
          <a:stretch>
            <a:fillRect/>
          </a:stretch>
        </p:blipFill>
        <p:spPr bwMode="auto">
          <a:xfrm>
            <a:off x="5732157" y="1143000"/>
            <a:ext cx="3816054" cy="2895599"/>
          </a:xfrm>
          <a:prstGeom prst="chord">
            <a:avLst/>
          </a:prstGeom>
          <a:noFill/>
          <a:effectLst>
            <a:softEdge rad="317500"/>
          </a:effectLst>
        </p:spPr>
      </p:pic>
      <p:sp>
        <p:nvSpPr>
          <p:cNvPr id="3" name="Content Placeholder 2"/>
          <p:cNvSpPr>
            <a:spLocks noGrp="1"/>
          </p:cNvSpPr>
          <p:nvPr>
            <p:ph idx="1"/>
          </p:nvPr>
        </p:nvSpPr>
        <p:spPr>
          <a:xfrm>
            <a:off x="457200" y="1447800"/>
            <a:ext cx="5181600" cy="2819400"/>
          </a:xfrm>
        </p:spPr>
        <p:txBody>
          <a:bodyPr/>
          <a:lstStyle/>
          <a:p>
            <a:pPr marL="241300" indent="-241300">
              <a:lnSpc>
                <a:spcPct val="100000"/>
              </a:lnSpc>
              <a:spcBef>
                <a:spcPts val="0"/>
              </a:spcBef>
              <a:spcAft>
                <a:spcPts val="1200"/>
              </a:spcAft>
              <a:buFont typeface="Wingdings" pitchFamily="2" charset="2"/>
              <a:buChar char="§"/>
            </a:pPr>
            <a:r>
              <a:rPr lang="en-US" sz="2800" dirty="0" smtClean="0"/>
              <a:t>Advanced Metering System</a:t>
            </a:r>
          </a:p>
          <a:p>
            <a:pPr marL="241300" indent="-241300">
              <a:lnSpc>
                <a:spcPct val="100000"/>
              </a:lnSpc>
              <a:spcBef>
                <a:spcPts val="0"/>
              </a:spcBef>
              <a:spcAft>
                <a:spcPts val="1200"/>
              </a:spcAft>
              <a:buFont typeface="Wingdings" pitchFamily="2" charset="2"/>
              <a:buChar char="§"/>
            </a:pPr>
            <a:r>
              <a:rPr lang="en-US" sz="2800" dirty="0" smtClean="0"/>
              <a:t>Energy Management </a:t>
            </a:r>
            <a:br>
              <a:rPr lang="en-US" sz="2800" dirty="0" smtClean="0"/>
            </a:br>
            <a:r>
              <a:rPr lang="en-US" sz="2800" dirty="0" smtClean="0"/>
              <a:t>Web Tools</a:t>
            </a:r>
          </a:p>
          <a:p>
            <a:pPr marL="241300" indent="-241300">
              <a:lnSpc>
                <a:spcPct val="100000"/>
              </a:lnSpc>
              <a:spcBef>
                <a:spcPts val="0"/>
              </a:spcBef>
              <a:spcAft>
                <a:spcPts val="1200"/>
              </a:spcAft>
              <a:buFont typeface="Wingdings" pitchFamily="2" charset="2"/>
              <a:buChar char="§"/>
            </a:pPr>
            <a:r>
              <a:rPr lang="en-US" sz="2800" dirty="0" smtClean="0"/>
              <a:t>Customer Pilot</a:t>
            </a:r>
          </a:p>
        </p:txBody>
      </p:sp>
      <p:sp>
        <p:nvSpPr>
          <p:cNvPr id="6" name="Title 1"/>
          <p:cNvSpPr txBox="1">
            <a:spLocks/>
          </p:cNvSpPr>
          <p:nvPr/>
        </p:nvSpPr>
        <p:spPr bwMode="auto">
          <a:xfrm>
            <a:off x="457200" y="155448"/>
            <a:ext cx="7696200" cy="91440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latin typeface="+mj-lt"/>
                <a:ea typeface="+mj-ea"/>
                <a:cs typeface="Times New Roman" pitchFamily="18" charset="0"/>
              </a:rPr>
              <a:t/>
            </a:r>
            <a:br>
              <a:rPr kumimoji="0" lang="en-US" sz="3200" b="1" i="0" u="none" strike="noStrike" kern="0" cap="none" spc="0" normalizeH="0" baseline="0" noProof="0" dirty="0" smtClean="0">
                <a:ln>
                  <a:noFill/>
                </a:ln>
                <a:solidFill>
                  <a:srgbClr val="000000"/>
                </a:solidFill>
                <a:effectLst/>
                <a:uLnTx/>
                <a:uFillTx/>
                <a:latin typeface="+mj-lt"/>
                <a:ea typeface="+mj-ea"/>
                <a:cs typeface="Times New Roman" pitchFamily="18" charset="0"/>
              </a:rPr>
            </a:br>
            <a:r>
              <a:rPr kumimoji="0" lang="en-US" sz="3200" b="1" i="0" u="none" strike="noStrike" kern="0" cap="none" spc="0" normalizeH="0" baseline="0" noProof="0" dirty="0" smtClean="0">
                <a:ln>
                  <a:noFill/>
                </a:ln>
                <a:solidFill>
                  <a:srgbClr val="000000"/>
                </a:solidFill>
                <a:effectLst/>
                <a:uLnTx/>
                <a:uFillTx/>
                <a:latin typeface="+mj-lt"/>
                <a:ea typeface="+mj-ea"/>
                <a:cs typeface="Times New Roman" pitchFamily="18" charset="0"/>
              </a:rPr>
              <a:t/>
            </a:r>
            <a:br>
              <a:rPr kumimoji="0" lang="en-US" sz="3200" b="1" i="0" u="none" strike="noStrike" kern="0" cap="none" spc="0" normalizeH="0" baseline="0" noProof="0" dirty="0" smtClean="0">
                <a:ln>
                  <a:noFill/>
                </a:ln>
                <a:solidFill>
                  <a:srgbClr val="000000"/>
                </a:solidFill>
                <a:effectLst/>
                <a:uLnTx/>
                <a:uFillTx/>
                <a:latin typeface="+mj-lt"/>
                <a:ea typeface="+mj-ea"/>
                <a:cs typeface="Times New Roman" pitchFamily="18" charset="0"/>
              </a:rPr>
            </a:br>
            <a:r>
              <a:rPr kumimoji="0" lang="en-US" sz="3200" b="1" i="0" u="none" strike="noStrike" kern="0" cap="none" spc="0" normalizeH="0" baseline="0" noProof="0" dirty="0" smtClean="0">
                <a:ln>
                  <a:noFill/>
                </a:ln>
                <a:solidFill>
                  <a:srgbClr val="000000"/>
                </a:solidFill>
                <a:effectLst/>
                <a:uLnTx/>
                <a:uFillTx/>
                <a:latin typeface="+mj-lt"/>
                <a:ea typeface="+mj-ea"/>
                <a:cs typeface="Times New Roman" pitchFamily="18" charset="0"/>
              </a:rPr>
              <a:t>The Customer Experience</a:t>
            </a:r>
          </a:p>
        </p:txBody>
      </p:sp>
      <p:pic>
        <p:nvPicPr>
          <p:cNvPr id="5" name="Picture 4" descr="http://t1.gstatic.com/images?q=tbn:ANd9GcQJ7qKphsUggmw7L_0XFksORW2rjanZ7t4ze4NgLjgs4idGCrin"/>
          <p:cNvPicPr>
            <a:picLocks noChangeAspect="1" noChangeArrowheads="1"/>
          </p:cNvPicPr>
          <p:nvPr/>
        </p:nvPicPr>
        <p:blipFill>
          <a:blip r:embed="rId4" cstate="email">
            <a:clrChange>
              <a:clrFrom>
                <a:srgbClr val="FFFFFD"/>
              </a:clrFrom>
              <a:clrTo>
                <a:srgbClr val="FFFFFD">
                  <a:alpha val="0"/>
                </a:srgbClr>
              </a:clrTo>
            </a:clrChange>
          </a:blip>
          <a:srcRect/>
          <a:stretch>
            <a:fillRect/>
          </a:stretch>
        </p:blipFill>
        <p:spPr bwMode="auto">
          <a:xfrm>
            <a:off x="3276600" y="3733800"/>
            <a:ext cx="3429000" cy="2152737"/>
          </a:xfrm>
          <a:prstGeom prst="rect">
            <a:avLst/>
          </a:prstGeom>
          <a:noFill/>
        </p:spPr>
      </p:pic>
      <p:sp>
        <p:nvSpPr>
          <p:cNvPr id="8"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9" name="TextBox 8"/>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8</a:t>
            </a:fld>
            <a:endParaRPr lang="en-US" sz="12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9538"/>
            <a:ext cx="7696200" cy="1033462"/>
          </a:xfrm>
        </p:spPr>
        <p:txBody>
          <a:bodyPr>
            <a:normAutofit/>
          </a:bodyPr>
          <a:lstStyle/>
          <a:p>
            <a:pPr algn="l"/>
            <a:r>
              <a:rPr lang="en-US" dirty="0" smtClean="0"/>
              <a:t>	</a:t>
            </a:r>
            <a:endParaRPr lang="en-US" dirty="0"/>
          </a:p>
        </p:txBody>
      </p:sp>
      <p:sp>
        <p:nvSpPr>
          <p:cNvPr id="3" name="Content Placeholder 2"/>
          <p:cNvSpPr>
            <a:spLocks noGrp="1"/>
          </p:cNvSpPr>
          <p:nvPr>
            <p:ph idx="1"/>
          </p:nvPr>
        </p:nvSpPr>
        <p:spPr>
          <a:xfrm>
            <a:off x="685800" y="1371600"/>
            <a:ext cx="6096000" cy="3886200"/>
          </a:xfrm>
        </p:spPr>
        <p:txBody>
          <a:bodyPr/>
          <a:lstStyle/>
          <a:p>
            <a:r>
              <a:rPr lang="en-US" sz="2800" dirty="0" smtClean="0"/>
              <a:t>Advanced Metering System</a:t>
            </a:r>
          </a:p>
          <a:p>
            <a:pPr lvl="1">
              <a:buFont typeface="Arial" pitchFamily="34" charset="0"/>
              <a:buChar char="•"/>
            </a:pPr>
            <a:r>
              <a:rPr lang="en-US" dirty="0" smtClean="0"/>
              <a:t>Scope Services provided the contract installation</a:t>
            </a:r>
          </a:p>
          <a:p>
            <a:pPr lvl="1">
              <a:buFont typeface="Arial" pitchFamily="34" charset="0"/>
              <a:buChar char="•"/>
            </a:pPr>
            <a:r>
              <a:rPr lang="en-US" dirty="0" smtClean="0"/>
              <a:t>Albion/Pullman installation complete of 12,692 Electric and 5,264 Gas</a:t>
            </a:r>
          </a:p>
          <a:p>
            <a:pPr lvl="1">
              <a:buFont typeface="Arial" pitchFamily="34" charset="0"/>
              <a:buChar char="•"/>
            </a:pPr>
            <a:r>
              <a:rPr lang="en-US" dirty="0" smtClean="0"/>
              <a:t>Communication reading meters is 99.5%</a:t>
            </a:r>
          </a:p>
          <a:p>
            <a:pPr lvl="1">
              <a:buNone/>
            </a:pPr>
            <a:endParaRPr lang="en-US" sz="3600" dirty="0"/>
          </a:p>
        </p:txBody>
      </p:sp>
      <p:pic>
        <p:nvPicPr>
          <p:cNvPr id="4" name="Picture 6"/>
          <p:cNvPicPr>
            <a:picLocks noChangeArrowheads="1"/>
          </p:cNvPicPr>
          <p:nvPr/>
        </p:nvPicPr>
        <p:blipFill>
          <a:blip r:embed="rId3" cstate="print"/>
          <a:srcRect/>
          <a:stretch>
            <a:fillRect/>
          </a:stretch>
        </p:blipFill>
        <p:spPr bwMode="auto">
          <a:xfrm>
            <a:off x="6781800" y="1295400"/>
            <a:ext cx="1981200" cy="1981200"/>
          </a:xfrm>
          <a:prstGeom prst="rect">
            <a:avLst/>
          </a:prstGeom>
          <a:noFill/>
          <a:ln w="12700">
            <a:noFill/>
            <a:miter lim="800000"/>
            <a:headEnd/>
            <a:tailEnd/>
          </a:ln>
        </p:spPr>
      </p:pic>
      <p:sp>
        <p:nvSpPr>
          <p:cNvPr id="7" name="Rectangle 6"/>
          <p:cNvSpPr/>
          <p:nvPr/>
        </p:nvSpPr>
        <p:spPr>
          <a:xfrm>
            <a:off x="457200" y="-7370"/>
            <a:ext cx="7699248" cy="1077218"/>
          </a:xfrm>
          <a:prstGeom prst="rect">
            <a:avLst/>
          </a:prstGeom>
        </p:spPr>
        <p:txBody>
          <a:bodyPr wrap="square" anchor="b">
            <a:spAutoFit/>
          </a:bodyPr>
          <a:lstStyle/>
          <a:p>
            <a:r>
              <a:rPr lang="en-US" sz="3200" b="1" dirty="0" smtClean="0">
                <a:solidFill>
                  <a:srgbClr val="000000"/>
                </a:solidFill>
                <a:latin typeface="+mj-lt"/>
                <a:cs typeface="Times New Roman" pitchFamily="18" charset="0"/>
              </a:rPr>
              <a:t>Smart Grid Demonstration – </a:t>
            </a:r>
          </a:p>
          <a:p>
            <a:r>
              <a:rPr lang="en-US" sz="3200" b="1" dirty="0" smtClean="0">
                <a:solidFill>
                  <a:srgbClr val="000000"/>
                </a:solidFill>
                <a:latin typeface="+mj-lt"/>
                <a:cs typeface="Times New Roman" pitchFamily="18" charset="0"/>
              </a:rPr>
              <a:t>Meter Installation</a:t>
            </a:r>
            <a:endParaRPr lang="en-US" sz="3200" dirty="0">
              <a:latin typeface="+mj-lt"/>
            </a:endParaRPr>
          </a:p>
        </p:txBody>
      </p:sp>
      <p:sp>
        <p:nvSpPr>
          <p:cNvPr id="8" name="Line 3"/>
          <p:cNvSpPr>
            <a:spLocks noChangeShapeType="1"/>
          </p:cNvSpPr>
          <p:nvPr/>
        </p:nvSpPr>
        <p:spPr bwMode="auto">
          <a:xfrm flipV="1">
            <a:off x="457200" y="1143000"/>
            <a:ext cx="7772400" cy="0"/>
          </a:xfrm>
          <a:prstGeom prst="line">
            <a:avLst/>
          </a:prstGeom>
          <a:noFill/>
          <a:ln w="50800">
            <a:solidFill>
              <a:schemeClr val="accent2"/>
            </a:solidFill>
            <a:round/>
            <a:headEnd/>
            <a:tailEnd/>
          </a:ln>
          <a:effectLst>
            <a:outerShdw dist="35921" dir="2700000" algn="ctr" rotWithShape="0">
              <a:schemeClr val="bg2"/>
            </a:outerShdw>
          </a:effectLst>
        </p:spPr>
        <p:txBody>
          <a:bodyPr wrap="square">
            <a:spAutoFit/>
          </a:bodyPr>
          <a:lstStyle/>
          <a:p>
            <a:pPr algn="ctr" eaLnBrk="0" hangingPunct="0">
              <a:defRPr/>
            </a:pPr>
            <a:endParaRPr lang="en-US" dirty="0">
              <a:latin typeface="Arial" charset="0"/>
              <a:ea typeface="ヒラギノ角ゴ Pro W3" pitchFamily="1" charset="-128"/>
              <a:cs typeface="+mn-cs"/>
            </a:endParaRPr>
          </a:p>
        </p:txBody>
      </p:sp>
      <p:sp>
        <p:nvSpPr>
          <p:cNvPr id="9" name="TextBox 8"/>
          <p:cNvSpPr txBox="1"/>
          <p:nvPr/>
        </p:nvSpPr>
        <p:spPr>
          <a:xfrm>
            <a:off x="8763000" y="6581001"/>
            <a:ext cx="381000" cy="276999"/>
          </a:xfrm>
          <a:prstGeom prst="rect">
            <a:avLst/>
          </a:prstGeom>
          <a:noFill/>
        </p:spPr>
        <p:txBody>
          <a:bodyPr wrap="square" rtlCol="0">
            <a:spAutoFit/>
          </a:bodyPr>
          <a:lstStyle/>
          <a:p>
            <a:fld id="{9D98210C-1997-4760-B230-1616F31722F3}" type="slidenum">
              <a:rPr lang="en-US" sz="1200" smtClean="0">
                <a:solidFill>
                  <a:schemeClr val="bg1"/>
                </a:solidFill>
              </a:rPr>
              <a:pPr/>
              <a:t>9</a:t>
            </a:fld>
            <a:endParaRPr lang="en-US" sz="12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neral_2">
  <a:themeElements>
    <a:clrScheme name="Office Theme 1">
      <a:dk1>
        <a:srgbClr val="013668"/>
      </a:dk1>
      <a:lt1>
        <a:srgbClr val="FFFFFF"/>
      </a:lt1>
      <a:dk2>
        <a:srgbClr val="013668"/>
      </a:dk2>
      <a:lt2>
        <a:srgbClr val="B8AEA8"/>
      </a:lt2>
      <a:accent1>
        <a:srgbClr val="013668"/>
      </a:accent1>
      <a:accent2>
        <a:srgbClr val="F5E983"/>
      </a:accent2>
      <a:accent3>
        <a:srgbClr val="FFFFFF"/>
      </a:accent3>
      <a:accent4>
        <a:srgbClr val="012D58"/>
      </a:accent4>
      <a:accent5>
        <a:srgbClr val="AAAEB9"/>
      </a:accent5>
      <a:accent6>
        <a:srgbClr val="DED376"/>
      </a:accent6>
      <a:hlink>
        <a:srgbClr val="6C276A"/>
      </a:hlink>
      <a:folHlink>
        <a:srgbClr val="00483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13668"/>
        </a:dk1>
        <a:lt1>
          <a:srgbClr val="FFFFFF"/>
        </a:lt1>
        <a:dk2>
          <a:srgbClr val="013668"/>
        </a:dk2>
        <a:lt2>
          <a:srgbClr val="B8AEA8"/>
        </a:lt2>
        <a:accent1>
          <a:srgbClr val="013668"/>
        </a:accent1>
        <a:accent2>
          <a:srgbClr val="F5E983"/>
        </a:accent2>
        <a:accent3>
          <a:srgbClr val="FFFFFF"/>
        </a:accent3>
        <a:accent4>
          <a:srgbClr val="012D58"/>
        </a:accent4>
        <a:accent5>
          <a:srgbClr val="AAAEB9"/>
        </a:accent5>
        <a:accent6>
          <a:srgbClr val="DED376"/>
        </a:accent6>
        <a:hlink>
          <a:srgbClr val="6C276A"/>
        </a:hlink>
        <a:folHlink>
          <a:srgbClr val="0048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70530345B85AC9489C9135090137E536" ma:contentTypeVersion="131" ma:contentTypeDescription="" ma:contentTypeScope="" ma:versionID="6135f3fb2a19b9b76484d6e0f33c5a9e">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ccd4140794adb7bccf17b21b5812a9d"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Document</DocumentSetType>
    <IsConfidential xmlns="dc463f71-b30c-4ab2-9473-d307f9d35888">false</IsConfidential>
    <AgendaOrder xmlns="dc463f71-b30c-4ab2-9473-d307f9d35888">false</AgendaOrder>
    <CaseType xmlns="dc463f71-b30c-4ab2-9473-d307f9d35888">Staff Investigation</CaseType>
    <IndustryCode xmlns="dc463f71-b30c-4ab2-9473-d307f9d35888">140</IndustryCode>
    <CaseStatus xmlns="dc463f71-b30c-4ab2-9473-d307f9d35888">Closed</CaseStatus>
    <OpenedDate xmlns="dc463f71-b30c-4ab2-9473-d307f9d35888">2010-09-01T07:00:00+00:00</OpenedDate>
    <Date1 xmlns="dc463f71-b30c-4ab2-9473-d307f9d35888">2011-09-22T07:00:00+00:00</Date1>
    <IsDocumentOrder xmlns="dc463f71-b30c-4ab2-9473-d307f9d35888" xsi:nil="true"/>
    <IsHighlyConfidential xmlns="dc463f71-b30c-4ab2-9473-d307f9d35888">false</IsHighlyConfidential>
    <CaseCompanyNames xmlns="dc463f71-b30c-4ab2-9473-d307f9d35888">Avista Corporation</CaseCompanyNames>
    <DocketNumber xmlns="dc463f71-b30c-4ab2-9473-d307f9d35888">101475</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Props1.xml><?xml version="1.0" encoding="utf-8"?>
<ds:datastoreItem xmlns:ds="http://schemas.openxmlformats.org/officeDocument/2006/customXml" ds:itemID="{E712CBFC-DA7F-4101-A944-B15613CB7B45}"/>
</file>

<file path=customXml/itemProps2.xml><?xml version="1.0" encoding="utf-8"?>
<ds:datastoreItem xmlns:ds="http://schemas.openxmlformats.org/officeDocument/2006/customXml" ds:itemID="{746F9A1A-6D17-4700-B374-E0AC08BC24B4}"/>
</file>

<file path=customXml/itemProps3.xml><?xml version="1.0" encoding="utf-8"?>
<ds:datastoreItem xmlns:ds="http://schemas.openxmlformats.org/officeDocument/2006/customXml" ds:itemID="{A32D3E8E-F155-46D0-AEA1-B78CA0C7EFB2}"/>
</file>

<file path=customXml/itemProps4.xml><?xml version="1.0" encoding="utf-8"?>
<ds:datastoreItem xmlns:ds="http://schemas.openxmlformats.org/officeDocument/2006/customXml" ds:itemID="{CC1355B8-C9D6-4BFC-BC5F-5725DDC4CAA9}"/>
</file>

<file path=docProps/app.xml><?xml version="1.0" encoding="utf-8"?>
<Properties xmlns="http://schemas.openxmlformats.org/officeDocument/2006/extended-properties" xmlns:vt="http://schemas.openxmlformats.org/officeDocument/2006/docPropsVTypes">
  <Template/>
  <TotalTime>4703</TotalTime>
  <Words>893</Words>
  <Application>Microsoft Office PowerPoint</Application>
  <PresentationFormat>On-screen Show (4:3)</PresentationFormat>
  <Paragraphs>233</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General_2</vt:lpstr>
      <vt:lpstr>Smart Grid Investment Grant Update</vt:lpstr>
      <vt:lpstr>Overview</vt:lpstr>
      <vt:lpstr>Distribution Construction</vt:lpstr>
      <vt:lpstr>Slide 4</vt:lpstr>
      <vt:lpstr>Smart Grid Update</vt:lpstr>
      <vt:lpstr>Smart Grid Demonstration Project Overview</vt:lpstr>
      <vt:lpstr>Slide 7</vt:lpstr>
      <vt:lpstr>Slide 8</vt:lpstr>
      <vt:lpstr> </vt:lpstr>
      <vt:lpstr>Energy Management Web Tool</vt:lpstr>
      <vt:lpstr>Customer Experience Design</vt:lpstr>
      <vt:lpstr>Slide 12</vt:lpstr>
      <vt:lpstr>Slide 13</vt:lpstr>
      <vt:lpstr>Customer Communications Update</vt:lpstr>
      <vt:lpstr> Communications Objectives </vt:lpstr>
      <vt:lpstr>Customer Advisory Group </vt:lpstr>
      <vt:lpstr>Community Meetings</vt:lpstr>
      <vt:lpstr> Survey </vt:lpstr>
      <vt:lpstr>Post Meter Installation Survey Findings</vt:lpstr>
      <vt:lpstr>Case Studies</vt:lpstr>
      <vt:lpstr>Advanced Meter Web Portal</vt:lpstr>
      <vt:lpstr>Cyber Security Overview</vt:lpstr>
      <vt:lpstr>Security Update - Goals</vt:lpstr>
      <vt:lpstr>Slide 24</vt:lpstr>
      <vt:lpstr>  Security Update - Pullman </vt:lpstr>
      <vt:lpstr>Security Update - Spokane</vt:lpstr>
      <vt:lpstr>Questions………..</vt:lpstr>
    </vt:vector>
  </TitlesOfParts>
  <Company>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DiLuciano</dc:creator>
  <cp:lastModifiedBy>mpp4810</cp:lastModifiedBy>
  <cp:revision>349</cp:revision>
  <dcterms:created xsi:type="dcterms:W3CDTF">2010-10-04T16:21:06Z</dcterms:created>
  <dcterms:modified xsi:type="dcterms:W3CDTF">2011-09-26T21:09:34Z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0x0101006E56B4D1795A2E4DB2F0B01679ED314A0070530345B85AC9489C9135090137E536</vt:lpwstr>
  </property>
  <property fmtid="{D5CDD505-2E9C-101B-9397-08002B2CF9AE}" pid="3" name="_docset_NoMedatataSyncRequired">
    <vt:lpwstr>False</vt:lpwstr>
  </property>
</Properties>
</file>