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9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16.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17.xml" ContentType="application/vnd.openxmlformats-officedocument.presentationml.notesSlide+xml"/>
  <Override PartName="/ppt/slideLayouts/slideLayout19.xml" ContentType="application/vnd.openxmlformats-officedocument.presentationml.slideLayout+xml"/>
  <Override PartName="/ppt/notesSlides/notesSlide21.xml" ContentType="application/vnd.openxmlformats-officedocument.presentationml.notesSlide+xml"/>
  <Override PartName="/ppt/slideLayouts/slideLayout20.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37.xml" ContentType="application/vnd.openxmlformats-officedocument.presentationml.notesSlide+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Layouts/slideLayout5.xml" ContentType="application/vnd.openxmlformats-officedocument.presentationml.slideLayou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1.xml" ContentType="application/vnd.openxmlformats-officedocument.presentationml.slideLayout+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slideLayouts/slideLayout2.xml" ContentType="application/vnd.openxmlformats-officedocument.presentationml.slideLayout+xml"/>
  <Override PartName="/ppt/notesSlides/notesSlide43.xml" ContentType="application/vnd.openxmlformats-officedocument.presentationml.notesSlide+xml"/>
  <Override PartName="/ppt/slideLayouts/slideLayout3.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notesSlides/notesSlide36.xml" ContentType="application/vnd.openxmlformats-officedocument.presentationml.notesSlide+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5.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8.xml" ContentType="application/vnd.openxmlformats-officedocument.themeOverride+xml"/>
  <Override PartName="/ppt/theme/themeOverride3.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theme/themeOverride7.xml" ContentType="application/vnd.openxmlformats-officedocument.themeOverride+xml"/>
  <Override PartName="/ppt/theme/themeOverride6.xml" ContentType="application/vnd.openxmlformats-officedocument.themeOverride+xml"/>
  <Override PartName="/ppt/theme/themeOverride5.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Override15.xml" ContentType="application/vnd.openxmlformats-officedocument.themeOverride+xml"/>
  <Override PartName="/ppt/theme/themeOverride14.xml" ContentType="application/vnd.openxmlformats-officedocument.themeOverr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hart3.xml" ContentType="application/vnd.openxmlformats-officedocument.drawingml.chart+xml"/>
  <Override PartName="/ppt/charts/style3.xml" ContentType="application/vnd.ms-office.chartstyle+xml"/>
  <Override PartName="/ppt/charts/colors2.xml" ContentType="application/vnd.ms-office.chartcolorstyle+xml"/>
  <Override PartName="/ppt/charts/style2.xml" ContentType="application/vnd.ms-office.chart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3.xml" ContentType="application/vnd.ms-office.chartcolorstyle+xml"/>
  <Override PartName="/ppt/theme/themeOverride12.xml" ContentType="application/vnd.openxmlformats-officedocument.themeOverride+xml"/>
  <Override PartName="/ppt/charts/chart8.xml" ContentType="application/vnd.openxmlformats-officedocument.drawingml.chart+xml"/>
  <Override PartName="/ppt/theme/themeOverride13.xml" ContentType="application/vnd.openxmlformats-officedocument.themeOverride+xml"/>
  <Override PartName="/ppt/charts/chart9.xml" ContentType="application/vnd.openxmlformats-officedocument.drawingml.chart+xml"/>
  <Override PartName="/ppt/handoutMasters/handoutMaster1.xml" ContentType="application/vnd.openxmlformats-officedocument.presentationml.handoutMaster+xml"/>
  <Override PartName="/ppt/charts/chart10.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theme/themeOverride1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10.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87" r:id="rId2"/>
    <p:sldMasterId id="2147483799" r:id="rId3"/>
  </p:sldMasterIdLst>
  <p:notesMasterIdLst>
    <p:notesMasterId r:id="rId97"/>
  </p:notesMasterIdLst>
  <p:handoutMasterIdLst>
    <p:handoutMasterId r:id="rId98"/>
  </p:handoutMasterIdLst>
  <p:sldIdLst>
    <p:sldId id="377" r:id="rId4"/>
    <p:sldId id="378" r:id="rId5"/>
    <p:sldId id="580" r:id="rId6"/>
    <p:sldId id="581" r:id="rId7"/>
    <p:sldId id="582" r:id="rId8"/>
    <p:sldId id="583" r:id="rId9"/>
    <p:sldId id="584" r:id="rId10"/>
    <p:sldId id="694" r:id="rId11"/>
    <p:sldId id="569" r:id="rId12"/>
    <p:sldId id="570" r:id="rId13"/>
    <p:sldId id="684" r:id="rId14"/>
    <p:sldId id="574" r:id="rId15"/>
    <p:sldId id="704" r:id="rId16"/>
    <p:sldId id="695" r:id="rId17"/>
    <p:sldId id="712" r:id="rId18"/>
    <p:sldId id="713" r:id="rId19"/>
    <p:sldId id="714" r:id="rId20"/>
    <p:sldId id="715" r:id="rId21"/>
    <p:sldId id="716" r:id="rId22"/>
    <p:sldId id="717" r:id="rId23"/>
    <p:sldId id="718" r:id="rId24"/>
    <p:sldId id="719" r:id="rId25"/>
    <p:sldId id="720" r:id="rId26"/>
    <p:sldId id="721" r:id="rId27"/>
    <p:sldId id="722" r:id="rId28"/>
    <p:sldId id="696" r:id="rId29"/>
    <p:sldId id="660" r:id="rId30"/>
    <p:sldId id="661" r:id="rId31"/>
    <p:sldId id="662" r:id="rId32"/>
    <p:sldId id="663" r:id="rId33"/>
    <p:sldId id="664" r:id="rId34"/>
    <p:sldId id="665" r:id="rId35"/>
    <p:sldId id="666" r:id="rId36"/>
    <p:sldId id="667" r:id="rId37"/>
    <p:sldId id="668" r:id="rId38"/>
    <p:sldId id="669" r:id="rId39"/>
    <p:sldId id="670" r:id="rId40"/>
    <p:sldId id="700" r:id="rId41"/>
    <p:sldId id="697" r:id="rId42"/>
    <p:sldId id="688" r:id="rId43"/>
    <p:sldId id="689" r:id="rId44"/>
    <p:sldId id="690" r:id="rId45"/>
    <p:sldId id="710" r:id="rId46"/>
    <p:sldId id="711" r:id="rId47"/>
    <p:sldId id="702" r:id="rId48"/>
    <p:sldId id="698" r:id="rId49"/>
    <p:sldId id="641" r:id="rId50"/>
    <p:sldId id="708" r:id="rId51"/>
    <p:sldId id="643" r:id="rId52"/>
    <p:sldId id="437" r:id="rId53"/>
    <p:sldId id="645" r:id="rId54"/>
    <p:sldId id="579" r:id="rId55"/>
    <p:sldId id="703" r:id="rId56"/>
    <p:sldId id="709" r:id="rId57"/>
    <p:sldId id="624" r:id="rId58"/>
    <p:sldId id="627" r:id="rId59"/>
    <p:sldId id="726" r:id="rId60"/>
    <p:sldId id="625" r:id="rId61"/>
    <p:sldId id="626" r:id="rId62"/>
    <p:sldId id="727" r:id="rId63"/>
    <p:sldId id="628" r:id="rId64"/>
    <p:sldId id="706" r:id="rId65"/>
    <p:sldId id="671" r:id="rId66"/>
    <p:sldId id="672" r:id="rId67"/>
    <p:sldId id="673" r:id="rId68"/>
    <p:sldId id="674" r:id="rId69"/>
    <p:sldId id="675" r:id="rId70"/>
    <p:sldId id="676" r:id="rId71"/>
    <p:sldId id="677" r:id="rId72"/>
    <p:sldId id="678" r:id="rId73"/>
    <p:sldId id="679" r:id="rId74"/>
    <p:sldId id="680" r:id="rId75"/>
    <p:sldId id="681" r:id="rId76"/>
    <p:sldId id="542" r:id="rId77"/>
    <p:sldId id="543" r:id="rId78"/>
    <p:sldId id="646" r:id="rId79"/>
    <p:sldId id="657" r:id="rId80"/>
    <p:sldId id="647" r:id="rId81"/>
    <p:sldId id="648" r:id="rId82"/>
    <p:sldId id="649" r:id="rId83"/>
    <p:sldId id="650" r:id="rId84"/>
    <p:sldId id="588" r:id="rId85"/>
    <p:sldId id="651" r:id="rId86"/>
    <p:sldId id="652" r:id="rId87"/>
    <p:sldId id="653" r:id="rId88"/>
    <p:sldId id="654" r:id="rId89"/>
    <p:sldId id="655" r:id="rId90"/>
    <p:sldId id="656" r:id="rId91"/>
    <p:sldId id="658" r:id="rId92"/>
    <p:sldId id="540" r:id="rId93"/>
    <p:sldId id="701" r:id="rId94"/>
    <p:sldId id="375" r:id="rId95"/>
    <p:sldId id="725" r:id="rId9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lers-Vaughn, Mark" initials="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D0A3"/>
    <a:srgbClr val="0B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sorterViewPr>
    <p:cViewPr>
      <p:scale>
        <a:sx n="100" d="100"/>
        <a:sy n="100" d="100"/>
      </p:scale>
      <p:origin x="0" y="-26142"/>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customXml" Target="../customXml/item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ustomXml" Target="../customXml/item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 Id="rId104" Type="http://schemas.openxmlformats.org/officeDocument/2006/relationships/customXml" Target="../customXml/item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105"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ric.wood\Desktop\Portfolio%20Working%20copies\Template%20Portfolio%20design%2020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shton.Davis\Documents\Results\Final%20Forecast\Forecasts\acme_cngwa504upc_forecast.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hton.Davis\Documents\Results\Final%20Forecast\Sendout\acme_cngwa504upc_sendout.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9.xml"/></Relationships>
</file>

<file path=ppt/charts/_rels/chart5.xml.rels><?xml version="1.0" encoding="UTF-8" standalone="yes"?>
<Relationships xmlns="http://schemas.openxmlformats.org/package/2006/relationships"><Relationship Id="rId2" Type="http://schemas.openxmlformats.org/officeDocument/2006/relationships/oleObject" Target="file:///\\cngc-sea-fp1\Data\Dept\Gas_Control\GAS%20SUPPLY%20OPERATIONS\PORTFOLIO\2018\Portfolio%20design%202018-3.xlsx" TargetMode="External"/><Relationship Id="rId1" Type="http://schemas.openxmlformats.org/officeDocument/2006/relationships/themeOverride" Target="../theme/themeOverride10.xml"/></Relationships>
</file>

<file path=ppt/charts/_rels/chart6.xml.rels><?xml version="1.0" encoding="UTF-8" standalone="yes"?>
<Relationships xmlns="http://schemas.openxmlformats.org/package/2006/relationships"><Relationship Id="rId2" Type="http://schemas.openxmlformats.org/officeDocument/2006/relationships/oleObject" Target="file:///\\cngc-sea-fp1\Data\Dept\Gas_Control\GAS%20SUPPLY%20OPERATIONS\Trade%20Log\Trade%20log-Position%20Report%20for%20Gas%20Supply.xlsx" TargetMode="External"/><Relationship Id="rId1" Type="http://schemas.openxmlformats.org/officeDocument/2006/relationships/themeOverride" Target="../theme/themeOverride11.xml"/></Relationships>
</file>

<file path=ppt/charts/_rels/chart7.xml.rels><?xml version="1.0" encoding="UTF-8" standalone="yes"?>
<Relationships xmlns="http://schemas.openxmlformats.org/package/2006/relationships"><Relationship Id="rId2" Type="http://schemas.openxmlformats.org/officeDocument/2006/relationships/oleObject" Target="file:///\\cngc-sea-fp1\Data\Dept\Gas_Control\GAS%20SUPPLY%20OPERATIONS\Trade%20Log\Trade%20log-Position%20Report%20for%20Gas%20Supply.xlsx" TargetMode="External"/><Relationship Id="rId1" Type="http://schemas.openxmlformats.org/officeDocument/2006/relationships/themeOverride" Target="../theme/themeOverride12.xml"/></Relationships>
</file>

<file path=ppt/charts/_rels/chart8.xml.rels><?xml version="1.0" encoding="UTF-8" standalone="yes"?>
<Relationships xmlns="http://schemas.openxmlformats.org/package/2006/relationships"><Relationship Id="rId2" Type="http://schemas.openxmlformats.org/officeDocument/2006/relationships/oleObject" Target="file:///\\cngc-sea-fp1\Data\Dept\Gas_Control\GAS%20SUPPLY%20OPERATIONS\Trade%20Log\Trade%20log-Position%20Report%20for%20Gas%20Supply.xlsx" TargetMode="External"/><Relationship Id="rId1" Type="http://schemas.openxmlformats.org/officeDocument/2006/relationships/themeOverride" Target="../theme/themeOverride1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ric.wood\Desktop\Portfolio%20Working%20copies\Template%20Portfolio%20desig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Whatcom Commercial</a:t>
            </a:r>
            <a:r>
              <a:rPr lang="en-US" sz="2800" baseline="0"/>
              <a:t> Forecast</a:t>
            </a:r>
            <a:endParaRPr lang="en-US" sz="2800"/>
          </a:p>
        </c:rich>
      </c:tx>
      <c:layout>
        <c:manualLayout>
          <c:xMode val="edge"/>
          <c:yMode val="edge"/>
          <c:x val="0.26513835727714002"/>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53731366261738"/>
          <c:y val="0.15776665509889692"/>
          <c:w val="0.86778074946351413"/>
          <c:h val="0.64097425548061449"/>
        </c:manualLayout>
      </c:layout>
      <c:lineChart>
        <c:grouping val="standard"/>
        <c:varyColors val="0"/>
        <c:ser>
          <c:idx val="0"/>
          <c:order val="0"/>
          <c:tx>
            <c:strRef>
              <c:f>Whatcom_Commercial_forecastWith!$F$1</c:f>
              <c:strCache>
                <c:ptCount val="1"/>
                <c:pt idx="0">
                  <c:v>Point Forecast</c:v>
                </c:pt>
              </c:strCache>
            </c:strRef>
          </c:tx>
          <c:spPr>
            <a:ln w="28575" cap="rnd">
              <a:solidFill>
                <a:schemeClr val="accent1"/>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Whatcom_Commercial_forecastWith!$F$2:$F$421</c:f>
              <c:numCache>
                <c:formatCode>General</c:formatCode>
                <c:ptCount val="420"/>
                <c:pt idx="0">
                  <c:v>4124</c:v>
                </c:pt>
                <c:pt idx="1">
                  <c:v>4139</c:v>
                </c:pt>
                <c:pt idx="2">
                  <c:v>4137</c:v>
                </c:pt>
                <c:pt idx="3">
                  <c:v>4288</c:v>
                </c:pt>
                <c:pt idx="4">
                  <c:v>4120</c:v>
                </c:pt>
                <c:pt idx="5">
                  <c:v>4154</c:v>
                </c:pt>
                <c:pt idx="6">
                  <c:v>4147</c:v>
                </c:pt>
                <c:pt idx="7">
                  <c:v>4144</c:v>
                </c:pt>
                <c:pt idx="8">
                  <c:v>4163</c:v>
                </c:pt>
                <c:pt idx="9">
                  <c:v>4180</c:v>
                </c:pt>
                <c:pt idx="10">
                  <c:v>4221</c:v>
                </c:pt>
                <c:pt idx="11">
                  <c:v>4266</c:v>
                </c:pt>
                <c:pt idx="12">
                  <c:v>4284</c:v>
                </c:pt>
                <c:pt idx="13">
                  <c:v>4291</c:v>
                </c:pt>
                <c:pt idx="14">
                  <c:v>4290</c:v>
                </c:pt>
                <c:pt idx="15">
                  <c:v>4283</c:v>
                </c:pt>
                <c:pt idx="16">
                  <c:v>4280</c:v>
                </c:pt>
                <c:pt idx="17">
                  <c:v>4267</c:v>
                </c:pt>
                <c:pt idx="18">
                  <c:v>4265</c:v>
                </c:pt>
                <c:pt idx="19">
                  <c:v>4260</c:v>
                </c:pt>
                <c:pt idx="20">
                  <c:v>4252</c:v>
                </c:pt>
                <c:pt idx="21">
                  <c:v>4262</c:v>
                </c:pt>
                <c:pt idx="22">
                  <c:v>4291</c:v>
                </c:pt>
                <c:pt idx="23">
                  <c:v>4315</c:v>
                </c:pt>
                <c:pt idx="24">
                  <c:v>4367</c:v>
                </c:pt>
                <c:pt idx="25">
                  <c:v>4368</c:v>
                </c:pt>
                <c:pt idx="26">
                  <c:v>4411</c:v>
                </c:pt>
                <c:pt idx="27">
                  <c:v>4377</c:v>
                </c:pt>
                <c:pt idx="28">
                  <c:v>4361</c:v>
                </c:pt>
                <c:pt idx="29">
                  <c:v>4423</c:v>
                </c:pt>
                <c:pt idx="30">
                  <c:v>4329</c:v>
                </c:pt>
                <c:pt idx="31">
                  <c:v>4323</c:v>
                </c:pt>
                <c:pt idx="32">
                  <c:v>4315</c:v>
                </c:pt>
                <c:pt idx="33">
                  <c:v>4316</c:v>
                </c:pt>
                <c:pt idx="34">
                  <c:v>4352</c:v>
                </c:pt>
                <c:pt idx="35">
                  <c:v>4393</c:v>
                </c:pt>
                <c:pt idx="36">
                  <c:v>4407</c:v>
                </c:pt>
                <c:pt idx="37">
                  <c:v>4411</c:v>
                </c:pt>
                <c:pt idx="38">
                  <c:v>4411</c:v>
                </c:pt>
                <c:pt idx="39">
                  <c:v>4417</c:v>
                </c:pt>
                <c:pt idx="40">
                  <c:v>4425</c:v>
                </c:pt>
                <c:pt idx="41">
                  <c:v>4423</c:v>
                </c:pt>
                <c:pt idx="42">
                  <c:v>4418</c:v>
                </c:pt>
                <c:pt idx="43">
                  <c:v>4428</c:v>
                </c:pt>
                <c:pt idx="44">
                  <c:v>4426</c:v>
                </c:pt>
                <c:pt idx="45">
                  <c:v>4447</c:v>
                </c:pt>
                <c:pt idx="46">
                  <c:v>4477</c:v>
                </c:pt>
                <c:pt idx="47">
                  <c:v>4519</c:v>
                </c:pt>
                <c:pt idx="48">
                  <c:v>4557</c:v>
                </c:pt>
                <c:pt idx="49">
                  <c:v>4600</c:v>
                </c:pt>
                <c:pt idx="50">
                  <c:v>4595</c:v>
                </c:pt>
                <c:pt idx="51">
                  <c:v>4602</c:v>
                </c:pt>
                <c:pt idx="52">
                  <c:v>4593</c:v>
                </c:pt>
                <c:pt idx="53">
                  <c:v>4585</c:v>
                </c:pt>
                <c:pt idx="54">
                  <c:v>4587</c:v>
                </c:pt>
                <c:pt idx="55">
                  <c:v>4586</c:v>
                </c:pt>
                <c:pt idx="56">
                  <c:v>4589</c:v>
                </c:pt>
                <c:pt idx="57">
                  <c:v>4615</c:v>
                </c:pt>
                <c:pt idx="58">
                  <c:v>4663</c:v>
                </c:pt>
                <c:pt idx="59">
                  <c:v>4703</c:v>
                </c:pt>
                <c:pt idx="60">
                  <c:v>4708</c:v>
                </c:pt>
                <c:pt idx="61">
                  <c:v>4702</c:v>
                </c:pt>
                <c:pt idx="62">
                  <c:v>4698</c:v>
                </c:pt>
                <c:pt idx="63">
                  <c:v>4705</c:v>
                </c:pt>
                <c:pt idx="64">
                  <c:v>4677</c:v>
                </c:pt>
                <c:pt idx="65">
                  <c:v>4660</c:v>
                </c:pt>
                <c:pt idx="66">
                  <c:v>4632</c:v>
                </c:pt>
                <c:pt idx="67">
                  <c:v>4621</c:v>
                </c:pt>
                <c:pt idx="68">
                  <c:v>4601</c:v>
                </c:pt>
                <c:pt idx="69">
                  <c:v>4617</c:v>
                </c:pt>
                <c:pt idx="70">
                  <c:v>4638</c:v>
                </c:pt>
                <c:pt idx="71">
                  <c:v>4667</c:v>
                </c:pt>
                <c:pt idx="72">
                  <c:v>4681</c:v>
                </c:pt>
                <c:pt idx="73">
                  <c:v>4671</c:v>
                </c:pt>
                <c:pt idx="74">
                  <c:v>4667</c:v>
                </c:pt>
                <c:pt idx="75">
                  <c:v>4699</c:v>
                </c:pt>
                <c:pt idx="76">
                  <c:v>4726</c:v>
                </c:pt>
                <c:pt idx="77">
                  <c:v>4735</c:v>
                </c:pt>
                <c:pt idx="78">
                  <c:v>4736</c:v>
                </c:pt>
                <c:pt idx="79">
                  <c:v>4724</c:v>
                </c:pt>
                <c:pt idx="80">
                  <c:v>4708</c:v>
                </c:pt>
                <c:pt idx="81">
                  <c:v>4725</c:v>
                </c:pt>
                <c:pt idx="82">
                  <c:v>4738</c:v>
                </c:pt>
                <c:pt idx="83">
                  <c:v>4753</c:v>
                </c:pt>
                <c:pt idx="84">
                  <c:v>4797</c:v>
                </c:pt>
                <c:pt idx="85">
                  <c:v>4784</c:v>
                </c:pt>
                <c:pt idx="86">
                  <c:v>4835</c:v>
                </c:pt>
                <c:pt idx="87">
                  <c:v>4827</c:v>
                </c:pt>
                <c:pt idx="88">
                  <c:v>4820</c:v>
                </c:pt>
                <c:pt idx="89">
                  <c:v>4801</c:v>
                </c:pt>
                <c:pt idx="90">
                  <c:v>4767</c:v>
                </c:pt>
                <c:pt idx="91">
                  <c:v>4769</c:v>
                </c:pt>
                <c:pt idx="92">
                  <c:v>4763</c:v>
                </c:pt>
                <c:pt idx="93">
                  <c:v>4762</c:v>
                </c:pt>
                <c:pt idx="94">
                  <c:v>4787</c:v>
                </c:pt>
                <c:pt idx="95">
                  <c:v>4808</c:v>
                </c:pt>
                <c:pt idx="96">
                  <c:v>4838</c:v>
                </c:pt>
                <c:pt idx="97">
                  <c:v>4850</c:v>
                </c:pt>
                <c:pt idx="98">
                  <c:v>4859</c:v>
                </c:pt>
                <c:pt idx="99">
                  <c:v>4845</c:v>
                </c:pt>
                <c:pt idx="100">
                  <c:v>4841</c:v>
                </c:pt>
                <c:pt idx="101">
                  <c:v>4831</c:v>
                </c:pt>
                <c:pt idx="102">
                  <c:v>4819</c:v>
                </c:pt>
                <c:pt idx="103">
                  <c:v>4813</c:v>
                </c:pt>
                <c:pt idx="104">
                  <c:v>4803</c:v>
                </c:pt>
                <c:pt idx="105">
                  <c:v>4844</c:v>
                </c:pt>
                <c:pt idx="106">
                  <c:v>4900</c:v>
                </c:pt>
                <c:pt idx="107">
                  <c:v>4916</c:v>
                </c:pt>
                <c:pt idx="108">
                  <c:v>4931</c:v>
                </c:pt>
                <c:pt idx="109">
                  <c:v>4937</c:v>
                </c:pt>
                <c:pt idx="110">
                  <c:v>4942</c:v>
                </c:pt>
                <c:pt idx="111">
                  <c:v>4946</c:v>
                </c:pt>
                <c:pt idx="112">
                  <c:v>4941</c:v>
                </c:pt>
                <c:pt idx="113">
                  <c:v>4932</c:v>
                </c:pt>
                <c:pt idx="114">
                  <c:v>4911</c:v>
                </c:pt>
                <c:pt idx="115">
                  <c:v>4902</c:v>
                </c:pt>
                <c:pt idx="116">
                  <c:v>4893</c:v>
                </c:pt>
                <c:pt idx="117">
                  <c:v>4911</c:v>
                </c:pt>
                <c:pt idx="118">
                  <c:v>4914</c:v>
                </c:pt>
                <c:pt idx="119">
                  <c:v>4941</c:v>
                </c:pt>
                <c:pt idx="120">
                  <c:v>4957</c:v>
                </c:pt>
                <c:pt idx="121">
                  <c:v>4966</c:v>
                </c:pt>
                <c:pt idx="122">
                  <c:v>4963</c:v>
                </c:pt>
                <c:pt idx="123">
                  <c:v>4964</c:v>
                </c:pt>
                <c:pt idx="124">
                  <c:v>4960</c:v>
                </c:pt>
                <c:pt idx="125">
                  <c:v>4937</c:v>
                </c:pt>
                <c:pt idx="126">
                  <c:v>4934</c:v>
                </c:pt>
                <c:pt idx="127">
                  <c:v>4920</c:v>
                </c:pt>
                <c:pt idx="128">
                  <c:v>4917</c:v>
                </c:pt>
                <c:pt idx="129">
                  <c:v>4915</c:v>
                </c:pt>
                <c:pt idx="130">
                  <c:v>4941</c:v>
                </c:pt>
                <c:pt idx="131">
                  <c:v>4960</c:v>
                </c:pt>
                <c:pt idx="132">
                  <c:v>4967</c:v>
                </c:pt>
                <c:pt idx="133">
                  <c:v>4967</c:v>
                </c:pt>
                <c:pt idx="134">
                  <c:v>4961</c:v>
                </c:pt>
                <c:pt idx="135">
                  <c:v>4969</c:v>
                </c:pt>
                <c:pt idx="136">
                  <c:v>4967</c:v>
                </c:pt>
                <c:pt idx="137">
                  <c:v>4963</c:v>
                </c:pt>
                <c:pt idx="138">
                  <c:v>4966</c:v>
                </c:pt>
                <c:pt idx="139">
                  <c:v>4958</c:v>
                </c:pt>
                <c:pt idx="140">
                  <c:v>4958</c:v>
                </c:pt>
                <c:pt idx="141">
                  <c:v>4958</c:v>
                </c:pt>
                <c:pt idx="142">
                  <c:v>4967</c:v>
                </c:pt>
                <c:pt idx="143">
                  <c:v>5001</c:v>
                </c:pt>
                <c:pt idx="144">
                  <c:v>5031</c:v>
                </c:pt>
                <c:pt idx="145">
                  <c:v>5036</c:v>
                </c:pt>
                <c:pt idx="146">
                  <c:v>5025</c:v>
                </c:pt>
                <c:pt idx="147">
                  <c:v>5024</c:v>
                </c:pt>
                <c:pt idx="148">
                  <c:v>5004</c:v>
                </c:pt>
                <c:pt idx="149">
                  <c:v>5014</c:v>
                </c:pt>
                <c:pt idx="150">
                  <c:v>5015</c:v>
                </c:pt>
                <c:pt idx="151">
                  <c:v>4998</c:v>
                </c:pt>
                <c:pt idx="152">
                  <c:v>5007</c:v>
                </c:pt>
                <c:pt idx="153">
                  <c:v>5021</c:v>
                </c:pt>
                <c:pt idx="154">
                  <c:v>5057</c:v>
                </c:pt>
                <c:pt idx="155">
                  <c:v>5080</c:v>
                </c:pt>
                <c:pt idx="156">
                  <c:v>5107</c:v>
                </c:pt>
                <c:pt idx="157">
                  <c:v>5107</c:v>
                </c:pt>
                <c:pt idx="158">
                  <c:v>5112</c:v>
                </c:pt>
                <c:pt idx="159">
                  <c:v>5119</c:v>
                </c:pt>
                <c:pt idx="160">
                  <c:v>5122</c:v>
                </c:pt>
                <c:pt idx="161">
                  <c:v>5109</c:v>
                </c:pt>
                <c:pt idx="162">
                  <c:v>5078</c:v>
                </c:pt>
                <c:pt idx="163">
                  <c:v>5074</c:v>
                </c:pt>
                <c:pt idx="164">
                  <c:v>5075</c:v>
                </c:pt>
                <c:pt idx="165">
                  <c:v>5113</c:v>
                </c:pt>
                <c:pt idx="166">
                  <c:v>5144</c:v>
                </c:pt>
                <c:pt idx="167">
                  <c:v>5167</c:v>
                </c:pt>
                <c:pt idx="168">
                  <c:v>5190.1108575964199</c:v>
                </c:pt>
                <c:pt idx="169">
                  <c:v>5201.6542003307204</c:v>
                </c:pt>
                <c:pt idx="170">
                  <c:v>5206.3982382305303</c:v>
                </c:pt>
                <c:pt idx="171">
                  <c:v>5206.27592642951</c:v>
                </c:pt>
                <c:pt idx="172">
                  <c:v>5203.2127073245101</c:v>
                </c:pt>
                <c:pt idx="173">
                  <c:v>5196.00740493384</c:v>
                </c:pt>
                <c:pt idx="174">
                  <c:v>5186.0823095881797</c:v>
                </c:pt>
                <c:pt idx="175">
                  <c:v>5174.22887266209</c:v>
                </c:pt>
                <c:pt idx="176">
                  <c:v>5174.1167923008898</c:v>
                </c:pt>
                <c:pt idx="177">
                  <c:v>5186.37982359339</c:v>
                </c:pt>
                <c:pt idx="178">
                  <c:v>5212.94806857809</c:v>
                </c:pt>
                <c:pt idx="179">
                  <c:v>5242.4154193214699</c:v>
                </c:pt>
                <c:pt idx="180">
                  <c:v>5263.27121169986</c:v>
                </c:pt>
                <c:pt idx="181">
                  <c:v>5274.3521925906198</c:v>
                </c:pt>
                <c:pt idx="182">
                  <c:v>5278.5935785644497</c:v>
                </c:pt>
                <c:pt idx="183">
                  <c:v>5279.7553429240197</c:v>
                </c:pt>
                <c:pt idx="184">
                  <c:v>5277.4809214402503</c:v>
                </c:pt>
                <c:pt idx="185">
                  <c:v>5269.4682102548304</c:v>
                </c:pt>
                <c:pt idx="186">
                  <c:v>5256.4227224841497</c:v>
                </c:pt>
                <c:pt idx="187">
                  <c:v>5245.7333541804801</c:v>
                </c:pt>
                <c:pt idx="188">
                  <c:v>5245.78111818864</c:v>
                </c:pt>
                <c:pt idx="189">
                  <c:v>5261.8323664481304</c:v>
                </c:pt>
                <c:pt idx="190">
                  <c:v>5289.0519155879501</c:v>
                </c:pt>
                <c:pt idx="191">
                  <c:v>5317.5680681820104</c:v>
                </c:pt>
                <c:pt idx="192">
                  <c:v>5338.7555007746996</c:v>
                </c:pt>
                <c:pt idx="193">
                  <c:v>5349.90456716478</c:v>
                </c:pt>
                <c:pt idx="194">
                  <c:v>5354.2198798105901</c:v>
                </c:pt>
                <c:pt idx="195">
                  <c:v>5355.1927351314598</c:v>
                </c:pt>
                <c:pt idx="196">
                  <c:v>5352.8022562512497</c:v>
                </c:pt>
                <c:pt idx="197">
                  <c:v>5344.9083378121204</c:v>
                </c:pt>
                <c:pt idx="198">
                  <c:v>5332.3219388575499</c:v>
                </c:pt>
                <c:pt idx="199">
                  <c:v>5321.4613066163201</c:v>
                </c:pt>
                <c:pt idx="200">
                  <c:v>5321.4855532333204</c:v>
                </c:pt>
                <c:pt idx="201">
                  <c:v>5336.9794576729601</c:v>
                </c:pt>
                <c:pt idx="202">
                  <c:v>5364.1031832276503</c:v>
                </c:pt>
                <c:pt idx="203">
                  <c:v>5392.7592814872096</c:v>
                </c:pt>
                <c:pt idx="204">
                  <c:v>5413.8979212896502</c:v>
                </c:pt>
                <c:pt idx="205">
                  <c:v>5425.0369705590201</c:v>
                </c:pt>
                <c:pt idx="206">
                  <c:v>5429.3414066935602</c:v>
                </c:pt>
                <c:pt idx="207">
                  <c:v>5430.3420553809201</c:v>
                </c:pt>
                <c:pt idx="208">
                  <c:v>5427.9686515208696</c:v>
                </c:pt>
                <c:pt idx="209">
                  <c:v>5420.0572556213101</c:v>
                </c:pt>
                <c:pt idx="210">
                  <c:v>5407.4033129241998</c:v>
                </c:pt>
                <c:pt idx="211">
                  <c:v>5396.5678780018798</c:v>
                </c:pt>
                <c:pt idx="212">
                  <c:v>5396.5955846304396</c:v>
                </c:pt>
                <c:pt idx="213">
                  <c:v>5412.1714886442796</c:v>
                </c:pt>
                <c:pt idx="214">
                  <c:v>5439.3093123066401</c:v>
                </c:pt>
                <c:pt idx="215">
                  <c:v>5467.9448209685897</c:v>
                </c:pt>
                <c:pt idx="216">
                  <c:v>5489.09063944222</c:v>
                </c:pt>
                <c:pt idx="217">
                  <c:v>5500.2311624870299</c:v>
                </c:pt>
                <c:pt idx="218">
                  <c:v>5504.5371988354</c:v>
                </c:pt>
                <c:pt idx="219">
                  <c:v>5505.5337584055296</c:v>
                </c:pt>
                <c:pt idx="220">
                  <c:v>5503.1578423719702</c:v>
                </c:pt>
                <c:pt idx="221">
                  <c:v>5495.2490178552198</c:v>
                </c:pt>
                <c:pt idx="222">
                  <c:v>5482.60501257543</c:v>
                </c:pt>
                <c:pt idx="223">
                  <c:v>5471.7658704810801</c:v>
                </c:pt>
                <c:pt idx="224">
                  <c:v>5471.7930680531599</c:v>
                </c:pt>
                <c:pt idx="225">
                  <c:v>5487.3569078259998</c:v>
                </c:pt>
                <c:pt idx="226">
                  <c:v>5514.4926572950399</c:v>
                </c:pt>
                <c:pt idx="227">
                  <c:v>5543.1311952150099</c:v>
                </c:pt>
                <c:pt idx="228">
                  <c:v>5564.2759575219397</c:v>
                </c:pt>
                <c:pt idx="229">
                  <c:v>5575.4162637365798</c:v>
                </c:pt>
                <c:pt idx="230">
                  <c:v>5579.7220646524402</c:v>
                </c:pt>
                <c:pt idx="231">
                  <c:v>5580.7192258366204</c:v>
                </c:pt>
                <c:pt idx="232">
                  <c:v>5578.3436794082299</c:v>
                </c:pt>
                <c:pt idx="233">
                  <c:v>5570.4344765751002</c:v>
                </c:pt>
                <c:pt idx="234">
                  <c:v>5557.7890092462903</c:v>
                </c:pt>
                <c:pt idx="235">
                  <c:v>5546.9504125720496</c:v>
                </c:pt>
                <c:pt idx="236">
                  <c:v>5546.9776850394001</c:v>
                </c:pt>
                <c:pt idx="237">
                  <c:v>5562.5432997715898</c:v>
                </c:pt>
                <c:pt idx="238">
                  <c:v>5589.67935440768</c:v>
                </c:pt>
                <c:pt idx="239">
                  <c:v>5618.3174466460796</c:v>
                </c:pt>
                <c:pt idx="240">
                  <c:v>5639.4623643422301</c:v>
                </c:pt>
                <c:pt idx="241">
                  <c:v>5650.6027024581399</c:v>
                </c:pt>
                <c:pt idx="242">
                  <c:v>5654.9085380121696</c:v>
                </c:pt>
                <c:pt idx="243">
                  <c:v>5655.9056106834896</c:v>
                </c:pt>
                <c:pt idx="244">
                  <c:v>5653.5300098766902</c:v>
                </c:pt>
                <c:pt idx="245">
                  <c:v>5645.6208627036103</c:v>
                </c:pt>
                <c:pt idx="246">
                  <c:v>5632.9756104797098</c:v>
                </c:pt>
                <c:pt idx="247">
                  <c:v>5622.1369335601803</c:v>
                </c:pt>
                <c:pt idx="248">
                  <c:v>5622.1641950085204</c:v>
                </c:pt>
                <c:pt idx="249">
                  <c:v>5637.7295485986497</c:v>
                </c:pt>
                <c:pt idx="250">
                  <c:v>5664.86555833684</c:v>
                </c:pt>
                <c:pt idx="251">
                  <c:v>5693.5037161464297</c:v>
                </c:pt>
                <c:pt idx="252">
                  <c:v>5714.6486109808402</c:v>
                </c:pt>
                <c:pt idx="253">
                  <c:v>5725.7889444032598</c:v>
                </c:pt>
                <c:pt idx="254">
                  <c:v>5730.0947748611297</c:v>
                </c:pt>
                <c:pt idx="255">
                  <c:v>5731.0918605549596</c:v>
                </c:pt>
                <c:pt idx="256">
                  <c:v>5728.7162677486203</c:v>
                </c:pt>
                <c:pt idx="257">
                  <c:v>5720.8071123865102</c:v>
                </c:pt>
                <c:pt idx="258">
                  <c:v>5708.1618285151699</c:v>
                </c:pt>
                <c:pt idx="259">
                  <c:v>5697.3231634017802</c:v>
                </c:pt>
                <c:pt idx="260">
                  <c:v>5697.3504264713001</c:v>
                </c:pt>
                <c:pt idx="261">
                  <c:v>5712.9158184821199</c:v>
                </c:pt>
                <c:pt idx="262">
                  <c:v>5740.0518348259402</c:v>
                </c:pt>
                <c:pt idx="263">
                  <c:v>5768.6899829883296</c:v>
                </c:pt>
                <c:pt idx="264">
                  <c:v>5789.8348811862897</c:v>
                </c:pt>
                <c:pt idx="265">
                  <c:v>5800.9752152992496</c:v>
                </c:pt>
                <c:pt idx="266">
                  <c:v>5805.2810465068897</c:v>
                </c:pt>
                <c:pt idx="267">
                  <c:v>5806.2781302847698</c:v>
                </c:pt>
                <c:pt idx="268">
                  <c:v>5803.9025363013598</c:v>
                </c:pt>
                <c:pt idx="269">
                  <c:v>5795.99338214407</c:v>
                </c:pt>
                <c:pt idx="270">
                  <c:v>5783.3481029288796</c:v>
                </c:pt>
                <c:pt idx="271">
                  <c:v>5772.5094360784997</c:v>
                </c:pt>
                <c:pt idx="272">
                  <c:v>5772.5366989095</c:v>
                </c:pt>
                <c:pt idx="273">
                  <c:v>5788.1020852676602</c:v>
                </c:pt>
                <c:pt idx="274">
                  <c:v>5815.2381006396199</c:v>
                </c:pt>
                <c:pt idx="275">
                  <c:v>5843.8762502213604</c:v>
                </c:pt>
                <c:pt idx="276">
                  <c:v>5865.0211479244599</c:v>
                </c:pt>
                <c:pt idx="277">
                  <c:v>5876.1614819358101</c:v>
                </c:pt>
                <c:pt idx="278">
                  <c:v>5880.4673130331403</c:v>
                </c:pt>
                <c:pt idx="279">
                  <c:v>5881.4643970929101</c:v>
                </c:pt>
                <c:pt idx="280">
                  <c:v>5879.0888032826797</c:v>
                </c:pt>
                <c:pt idx="281">
                  <c:v>5871.1796489481303</c:v>
                </c:pt>
                <c:pt idx="282">
                  <c:v>5858.5343690479003</c:v>
                </c:pt>
                <c:pt idx="283">
                  <c:v>5847.6957024530702</c:v>
                </c:pt>
                <c:pt idx="284">
                  <c:v>5847.7229653191698</c:v>
                </c:pt>
                <c:pt idx="285">
                  <c:v>5863.2883525089801</c:v>
                </c:pt>
                <c:pt idx="286">
                  <c:v>5890.4243680239297</c:v>
                </c:pt>
                <c:pt idx="287">
                  <c:v>5919.0625173968401</c:v>
                </c:pt>
                <c:pt idx="288">
                  <c:v>5940.2074151727502</c:v>
                </c:pt>
                <c:pt idx="289">
                  <c:v>5951.3477491990498</c:v>
                </c:pt>
                <c:pt idx="290">
                  <c:v>5955.6535803126098</c:v>
                </c:pt>
                <c:pt idx="291">
                  <c:v>5956.6506643309103</c:v>
                </c:pt>
                <c:pt idx="292">
                  <c:v>5954.2750704952005</c:v>
                </c:pt>
                <c:pt idx="293">
                  <c:v>5946.3659161867299</c:v>
                </c:pt>
                <c:pt idx="294">
                  <c:v>5933.7206363872801</c:v>
                </c:pt>
                <c:pt idx="295">
                  <c:v>5922.8819697548597</c:v>
                </c:pt>
                <c:pt idx="296">
                  <c:v>5922.9092326157897</c:v>
                </c:pt>
                <c:pt idx="297">
                  <c:v>5938.4746196832402</c:v>
                </c:pt>
                <c:pt idx="298">
                  <c:v>5965.6106351771496</c:v>
                </c:pt>
                <c:pt idx="299">
                  <c:v>5994.24878458079</c:v>
                </c:pt>
                <c:pt idx="300">
                  <c:v>6015.3936823459899</c:v>
                </c:pt>
                <c:pt idx="301">
                  <c:v>6026.5340163700903</c:v>
                </c:pt>
                <c:pt idx="302">
                  <c:v>6030.8398474812602</c:v>
                </c:pt>
                <c:pt idx="303">
                  <c:v>6031.8369315056598</c:v>
                </c:pt>
                <c:pt idx="304">
                  <c:v>6029.4613376736997</c:v>
                </c:pt>
                <c:pt idx="305">
                  <c:v>6021.5521833613902</c:v>
                </c:pt>
                <c:pt idx="306">
                  <c:v>6008.9069035471102</c:v>
                </c:pt>
                <c:pt idx="307">
                  <c:v>5998.0682369202304</c:v>
                </c:pt>
                <c:pt idx="308">
                  <c:v>5998.0954997819199</c:v>
                </c:pt>
                <c:pt idx="309">
                  <c:v>6013.6608868673702</c:v>
                </c:pt>
                <c:pt idx="310">
                  <c:v>6040.79690236438</c:v>
                </c:pt>
                <c:pt idx="311">
                  <c:v>6069.4350517635003</c:v>
                </c:pt>
                <c:pt idx="312">
                  <c:v>6090.5799495302699</c:v>
                </c:pt>
                <c:pt idx="313">
                  <c:v>6101.7202835546896</c:v>
                </c:pt>
                <c:pt idx="314">
                  <c:v>6106.0261146662197</c:v>
                </c:pt>
                <c:pt idx="315">
                  <c:v>6107.0231986897197</c:v>
                </c:pt>
                <c:pt idx="316">
                  <c:v>6104.6476048572003</c:v>
                </c:pt>
                <c:pt idx="317">
                  <c:v>6096.7384505454602</c:v>
                </c:pt>
                <c:pt idx="318">
                  <c:v>6084.0931707333702</c:v>
                </c:pt>
                <c:pt idx="319">
                  <c:v>6073.2545041056601</c:v>
                </c:pt>
                <c:pt idx="320">
                  <c:v>6073.2817669672404</c:v>
                </c:pt>
                <c:pt idx="321">
                  <c:v>6088.8471540500504</c:v>
                </c:pt>
                <c:pt idx="322">
                  <c:v>6115.9831695466</c:v>
                </c:pt>
                <c:pt idx="323">
                  <c:v>6144.6213189463797</c:v>
                </c:pt>
                <c:pt idx="324">
                  <c:v>6165.7662167129201</c:v>
                </c:pt>
                <c:pt idx="325">
                  <c:v>6176.9065507372998</c:v>
                </c:pt>
                <c:pt idx="326">
                  <c:v>6181.2123818487698</c:v>
                </c:pt>
                <c:pt idx="327">
                  <c:v>6182.20946587241</c:v>
                </c:pt>
                <c:pt idx="328">
                  <c:v>6179.8338720399697</c:v>
                </c:pt>
                <c:pt idx="329">
                  <c:v>6171.9247177281404</c:v>
                </c:pt>
                <c:pt idx="330">
                  <c:v>6159.2794379157303</c:v>
                </c:pt>
                <c:pt idx="331">
                  <c:v>6148.4407712881502</c:v>
                </c:pt>
                <c:pt idx="332">
                  <c:v>6148.4680341497397</c:v>
                </c:pt>
                <c:pt idx="333">
                  <c:v>6164.0334212329399</c:v>
                </c:pt>
                <c:pt idx="334">
                  <c:v>6191.1694367295504</c:v>
                </c:pt>
                <c:pt idx="335">
                  <c:v>6219.80758612924</c:v>
                </c:pt>
                <c:pt idx="336">
                  <c:v>6240.9524838958096</c:v>
                </c:pt>
                <c:pt idx="337">
                  <c:v>6252.0928179202001</c:v>
                </c:pt>
                <c:pt idx="338">
                  <c:v>6256.3986490316802</c:v>
                </c:pt>
                <c:pt idx="339">
                  <c:v>6257.3957330552903</c:v>
                </c:pt>
                <c:pt idx="340">
                  <c:v>6255.02013922285</c:v>
                </c:pt>
                <c:pt idx="341">
                  <c:v>6247.1109849110298</c:v>
                </c:pt>
                <c:pt idx="342">
                  <c:v>6234.4657050986698</c:v>
                </c:pt>
                <c:pt idx="343">
                  <c:v>6223.6270384710697</c:v>
                </c:pt>
                <c:pt idx="344">
                  <c:v>6223.65430133266</c:v>
                </c:pt>
                <c:pt idx="345">
                  <c:v>6239.2196884158002</c:v>
                </c:pt>
                <c:pt idx="346">
                  <c:v>6266.3557039124098</c:v>
                </c:pt>
                <c:pt idx="347">
                  <c:v>6294.9938533121103</c:v>
                </c:pt>
                <c:pt idx="348">
                  <c:v>6316.1387510786699</c:v>
                </c:pt>
                <c:pt idx="349">
                  <c:v>6327.2790851030604</c:v>
                </c:pt>
                <c:pt idx="350">
                  <c:v>6331.5849162145396</c:v>
                </c:pt>
                <c:pt idx="351">
                  <c:v>6332.5820002381497</c:v>
                </c:pt>
                <c:pt idx="352">
                  <c:v>6330.2064064057104</c:v>
                </c:pt>
                <c:pt idx="353">
                  <c:v>6322.2972520938902</c:v>
                </c:pt>
                <c:pt idx="354">
                  <c:v>6309.6519722815201</c:v>
                </c:pt>
                <c:pt idx="355">
                  <c:v>6298.81330565392</c:v>
                </c:pt>
                <c:pt idx="356">
                  <c:v>6298.8405685155103</c:v>
                </c:pt>
                <c:pt idx="357">
                  <c:v>6314.4059555986596</c:v>
                </c:pt>
                <c:pt idx="358">
                  <c:v>6341.5419710952701</c:v>
                </c:pt>
                <c:pt idx="359">
                  <c:v>6370.1801204949697</c:v>
                </c:pt>
                <c:pt idx="360">
                  <c:v>6391.3250182615402</c:v>
                </c:pt>
                <c:pt idx="361">
                  <c:v>6402.4653522859198</c:v>
                </c:pt>
                <c:pt idx="362">
                  <c:v>6406.7711833973999</c:v>
                </c:pt>
                <c:pt idx="363">
                  <c:v>6407.76826742102</c:v>
                </c:pt>
                <c:pt idx="364">
                  <c:v>6405.3926735885698</c:v>
                </c:pt>
                <c:pt idx="365">
                  <c:v>6397.4835192767596</c:v>
                </c:pt>
                <c:pt idx="366">
                  <c:v>6384.8382394643804</c:v>
                </c:pt>
                <c:pt idx="367">
                  <c:v>6373.9995728367803</c:v>
                </c:pt>
                <c:pt idx="368">
                  <c:v>6374.0268356983797</c:v>
                </c:pt>
                <c:pt idx="369">
                  <c:v>6389.5922227815199</c:v>
                </c:pt>
                <c:pt idx="370">
                  <c:v>6416.7282382781304</c:v>
                </c:pt>
                <c:pt idx="371">
                  <c:v>6445.3663876778301</c:v>
                </c:pt>
                <c:pt idx="372">
                  <c:v>6466.5112854443996</c:v>
                </c:pt>
                <c:pt idx="373">
                  <c:v>6477.6516194687902</c:v>
                </c:pt>
                <c:pt idx="374">
                  <c:v>6481.9574505802602</c:v>
                </c:pt>
                <c:pt idx="375">
                  <c:v>6482.9545346038803</c:v>
                </c:pt>
                <c:pt idx="376">
                  <c:v>6480.5789407714401</c:v>
                </c:pt>
                <c:pt idx="377">
                  <c:v>6472.6697864596199</c:v>
                </c:pt>
                <c:pt idx="378">
                  <c:v>6460.0245066472498</c:v>
                </c:pt>
                <c:pt idx="379">
                  <c:v>6449.1858400196497</c:v>
                </c:pt>
                <c:pt idx="380">
                  <c:v>6449.21310288124</c:v>
                </c:pt>
                <c:pt idx="381">
                  <c:v>6464.7784899643802</c:v>
                </c:pt>
                <c:pt idx="382">
                  <c:v>6491.9145054609999</c:v>
                </c:pt>
                <c:pt idx="383">
                  <c:v>6520.5526548606904</c:v>
                </c:pt>
                <c:pt idx="384">
                  <c:v>6541.6975526272599</c:v>
                </c:pt>
                <c:pt idx="385">
                  <c:v>6552.8378866516496</c:v>
                </c:pt>
                <c:pt idx="386">
                  <c:v>6557.1437177631296</c:v>
                </c:pt>
                <c:pt idx="387">
                  <c:v>6558.1408017867398</c:v>
                </c:pt>
                <c:pt idx="388">
                  <c:v>6555.7652079543004</c:v>
                </c:pt>
                <c:pt idx="389">
                  <c:v>6547.8560536424802</c:v>
                </c:pt>
                <c:pt idx="390">
                  <c:v>6535.2107738301102</c:v>
                </c:pt>
                <c:pt idx="391">
                  <c:v>6524.3721072025101</c:v>
                </c:pt>
                <c:pt idx="392">
                  <c:v>6524.3993700641004</c:v>
                </c:pt>
                <c:pt idx="393">
                  <c:v>6539.9647571472497</c:v>
                </c:pt>
                <c:pt idx="394">
                  <c:v>6567.1007726438602</c:v>
                </c:pt>
                <c:pt idx="395">
                  <c:v>6595.7389220435598</c:v>
                </c:pt>
                <c:pt idx="396">
                  <c:v>6616.8838198101203</c:v>
                </c:pt>
                <c:pt idx="397">
                  <c:v>6628.0241538345099</c:v>
                </c:pt>
                <c:pt idx="398">
                  <c:v>6632.32998494599</c:v>
                </c:pt>
                <c:pt idx="399">
                  <c:v>6633.3270689696101</c:v>
                </c:pt>
                <c:pt idx="400">
                  <c:v>6630.9514751371598</c:v>
                </c:pt>
                <c:pt idx="401">
                  <c:v>6623.0423208253496</c:v>
                </c:pt>
                <c:pt idx="402">
                  <c:v>6610.3970410129696</c:v>
                </c:pt>
                <c:pt idx="403">
                  <c:v>6599.5583743853704</c:v>
                </c:pt>
                <c:pt idx="404">
                  <c:v>6599.5856372469698</c:v>
                </c:pt>
                <c:pt idx="405">
                  <c:v>6615.15102433011</c:v>
                </c:pt>
                <c:pt idx="406">
                  <c:v>6642.2870398267196</c:v>
                </c:pt>
                <c:pt idx="407">
                  <c:v>6670.9251892264201</c:v>
                </c:pt>
                <c:pt idx="408">
                  <c:v>6692.0700869929897</c:v>
                </c:pt>
                <c:pt idx="409">
                  <c:v>6703.2104210173702</c:v>
                </c:pt>
                <c:pt idx="410">
                  <c:v>6707.5162521288503</c:v>
                </c:pt>
                <c:pt idx="411">
                  <c:v>6708.5133361524704</c:v>
                </c:pt>
                <c:pt idx="412">
                  <c:v>6706.1377423200202</c:v>
                </c:pt>
                <c:pt idx="413">
                  <c:v>6698.22858800821</c:v>
                </c:pt>
                <c:pt idx="414">
                  <c:v>6685.5833081958399</c:v>
                </c:pt>
                <c:pt idx="415">
                  <c:v>6674.7446415682398</c:v>
                </c:pt>
                <c:pt idx="416">
                  <c:v>6674.7719044298301</c:v>
                </c:pt>
                <c:pt idx="417">
                  <c:v>6690.3372915129703</c:v>
                </c:pt>
                <c:pt idx="418">
                  <c:v>6717.4733070095799</c:v>
                </c:pt>
                <c:pt idx="419">
                  <c:v>6746.1114564092804</c:v>
                </c:pt>
              </c:numCache>
            </c:numRef>
          </c:val>
          <c:smooth val="0"/>
          <c:extLst>
            <c:ext xmlns:c16="http://schemas.microsoft.com/office/drawing/2014/chart" uri="{C3380CC4-5D6E-409C-BE32-E72D297353CC}">
              <c16:uniqueId val="{00000000-9DAB-449C-97EF-10DB2B288B9B}"/>
            </c:ext>
          </c:extLst>
        </c:ser>
        <c:ser>
          <c:idx val="1"/>
          <c:order val="1"/>
          <c:tx>
            <c:strRef>
              <c:f>Whatcom_Commercial_forecastWith!$G$1</c:f>
              <c:strCache>
                <c:ptCount val="1"/>
                <c:pt idx="0">
                  <c:v>Lower 80</c:v>
                </c:pt>
              </c:strCache>
            </c:strRef>
          </c:tx>
          <c:spPr>
            <a:ln w="28575" cap="rnd">
              <a:solidFill>
                <a:schemeClr val="accent2"/>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Whatcom_Commercial_forecastWith!$G$2:$G$421</c:f>
              <c:numCache>
                <c:formatCode>General</c:formatCode>
                <c:ptCount val="420"/>
                <c:pt idx="168">
                  <c:v>5162.84170800018</c:v>
                </c:pt>
                <c:pt idx="169">
                  <c:v>5170.3624445823298</c:v>
                </c:pt>
                <c:pt idx="170">
                  <c:v>5168.9566965335898</c:v>
                </c:pt>
                <c:pt idx="171">
                  <c:v>5164.6096643103601</c:v>
                </c:pt>
                <c:pt idx="172">
                  <c:v>5157.3031065300302</c:v>
                </c:pt>
                <c:pt idx="173">
                  <c:v>5146.3817137902797</c:v>
                </c:pt>
                <c:pt idx="174">
                  <c:v>5132.93218673298</c:v>
                </c:pt>
                <c:pt idx="175">
                  <c:v>5117.8019136818302</c:v>
                </c:pt>
                <c:pt idx="176">
                  <c:v>5114.5815284299697</c:v>
                </c:pt>
                <c:pt idx="177">
                  <c:v>5123.8955050019504</c:v>
                </c:pt>
                <c:pt idx="178">
                  <c:v>5147.6457235460402</c:v>
                </c:pt>
                <c:pt idx="179">
                  <c:v>5174.4125727501296</c:v>
                </c:pt>
                <c:pt idx="180">
                  <c:v>5193.6416820302902</c:v>
                </c:pt>
                <c:pt idx="181">
                  <c:v>5202.7442460788197</c:v>
                </c:pt>
                <c:pt idx="182">
                  <c:v>5205.2308671747196</c:v>
                </c:pt>
                <c:pt idx="183">
                  <c:v>5204.6069729350102</c:v>
                </c:pt>
                <c:pt idx="184">
                  <c:v>5200.6192380641296</c:v>
                </c:pt>
                <c:pt idx="185">
                  <c:v>5190.91739792111</c:v>
                </c:pt>
                <c:pt idx="186">
                  <c:v>5176.2239971198996</c:v>
                </c:pt>
                <c:pt idx="187">
                  <c:v>5163.9174816835803</c:v>
                </c:pt>
                <c:pt idx="188">
                  <c:v>5162.3804870248196</c:v>
                </c:pt>
                <c:pt idx="189">
                  <c:v>5176.8760879613101</c:v>
                </c:pt>
                <c:pt idx="190">
                  <c:v>5202.5681590761997</c:v>
                </c:pt>
                <c:pt idx="191">
                  <c:v>5229.5832655644499</c:v>
                </c:pt>
                <c:pt idx="192">
                  <c:v>5249.1862140172097</c:v>
                </c:pt>
                <c:pt idx="193">
                  <c:v>5258.8254697467901</c:v>
                </c:pt>
                <c:pt idx="194">
                  <c:v>5261.6354088888802</c:v>
                </c:pt>
                <c:pt idx="195">
                  <c:v>5261.1356803501503</c:v>
                </c:pt>
                <c:pt idx="196">
                  <c:v>5257.2915768985604</c:v>
                </c:pt>
                <c:pt idx="197">
                  <c:v>5247.9674408894798</c:v>
                </c:pt>
                <c:pt idx="198">
                  <c:v>5233.9709256679198</c:v>
                </c:pt>
                <c:pt idx="199">
                  <c:v>5221.7204105780402</c:v>
                </c:pt>
                <c:pt idx="200">
                  <c:v>5220.3737487296603</c:v>
                </c:pt>
                <c:pt idx="201">
                  <c:v>5234.5151406716004</c:v>
                </c:pt>
                <c:pt idx="202">
                  <c:v>5260.3039515399096</c:v>
                </c:pt>
                <c:pt idx="203">
                  <c:v>5287.64209660699</c:v>
                </c:pt>
                <c:pt idx="204">
                  <c:v>5307.4926063584599</c:v>
                </c:pt>
                <c:pt idx="205">
                  <c:v>5317.3531097196101</c:v>
                </c:pt>
                <c:pt idx="206">
                  <c:v>5320.3965214525797</c:v>
                </c:pt>
                <c:pt idx="207">
                  <c:v>5320.14948776252</c:v>
                </c:pt>
                <c:pt idx="208">
                  <c:v>5316.54284189178</c:v>
                </c:pt>
                <c:pt idx="209">
                  <c:v>5307.4115012580096</c:v>
                </c:pt>
                <c:pt idx="210">
                  <c:v>5293.5507729235997</c:v>
                </c:pt>
                <c:pt idx="211">
                  <c:v>5281.5211722170197</c:v>
                </c:pt>
                <c:pt idx="212">
                  <c:v>5280.3669980852701</c:v>
                </c:pt>
                <c:pt idx="213">
                  <c:v>5294.7729118960497</c:v>
                </c:pt>
                <c:pt idx="214">
                  <c:v>5320.7522940285999</c:v>
                </c:pt>
                <c:pt idx="215">
                  <c:v>5348.2405701529196</c:v>
                </c:pt>
                <c:pt idx="216">
                  <c:v>5368.2482989796299</c:v>
                </c:pt>
                <c:pt idx="217">
                  <c:v>5378.2621086582503</c:v>
                </c:pt>
                <c:pt idx="218">
                  <c:v>5381.4514170039702</c:v>
                </c:pt>
                <c:pt idx="219">
                  <c:v>5381.3414318206796</c:v>
                </c:pt>
                <c:pt idx="220">
                  <c:v>5377.8686819905397</c:v>
                </c:pt>
                <c:pt idx="221">
                  <c:v>5368.8725695395697</c:v>
                </c:pt>
                <c:pt idx="222">
                  <c:v>5355.1505398486797</c:v>
                </c:pt>
                <c:pt idx="223">
                  <c:v>5343.2424202555303</c:v>
                </c:pt>
                <c:pt idx="224">
                  <c:v>5342.2094561983004</c:v>
                </c:pt>
                <c:pt idx="225">
                  <c:v>5356.7217386776301</c:v>
                </c:pt>
                <c:pt idx="226">
                  <c:v>5382.8143277065601</c:v>
                </c:pt>
                <c:pt idx="227">
                  <c:v>5410.41790461866</c:v>
                </c:pt>
                <c:pt idx="228">
                  <c:v>5430.5359472353803</c:v>
                </c:pt>
                <c:pt idx="229">
                  <c:v>5440.6572552138496</c:v>
                </c:pt>
                <c:pt idx="230">
                  <c:v>5443.9517493246803</c:v>
                </c:pt>
                <c:pt idx="231">
                  <c:v>5443.94506210691</c:v>
                </c:pt>
                <c:pt idx="232">
                  <c:v>5440.5729897340498</c:v>
                </c:pt>
                <c:pt idx="233">
                  <c:v>5431.6744138943404</c:v>
                </c:pt>
                <c:pt idx="234">
                  <c:v>5418.0465796726503</c:v>
                </c:pt>
                <c:pt idx="235">
                  <c:v>5406.23247327219</c:v>
                </c:pt>
                <c:pt idx="236">
                  <c:v>5405.2909525076102</c:v>
                </c:pt>
                <c:pt idx="237">
                  <c:v>5419.89435324018</c:v>
                </c:pt>
                <c:pt idx="238">
                  <c:v>5446.0746410391503</c:v>
                </c:pt>
                <c:pt idx="239">
                  <c:v>5473.7632856415503</c:v>
                </c:pt>
                <c:pt idx="240">
                  <c:v>5493.9649197872004</c:v>
                </c:pt>
                <c:pt idx="241">
                  <c:v>5504.1680641993498</c:v>
                </c:pt>
                <c:pt idx="242">
                  <c:v>5507.5426602118996</c:v>
                </c:pt>
                <c:pt idx="243">
                  <c:v>5507.6143438010904</c:v>
                </c:pt>
                <c:pt idx="244">
                  <c:v>5504.3190918399396</c:v>
                </c:pt>
                <c:pt idx="245">
                  <c:v>5495.4959275891297</c:v>
                </c:pt>
                <c:pt idx="246">
                  <c:v>5481.9421893812096</c:v>
                </c:pt>
                <c:pt idx="247">
                  <c:v>5470.2004586556905</c:v>
                </c:pt>
                <c:pt idx="248">
                  <c:v>5469.3300020532497</c:v>
                </c:pt>
                <c:pt idx="249">
                  <c:v>5484.0028799271404</c:v>
                </c:pt>
                <c:pt idx="250">
                  <c:v>5510.25156547809</c:v>
                </c:pt>
                <c:pt idx="251">
                  <c:v>5538.0074624501203</c:v>
                </c:pt>
                <c:pt idx="252">
                  <c:v>5558.2750783936399</c:v>
                </c:pt>
                <c:pt idx="253">
                  <c:v>5568.5430253392797</c:v>
                </c:pt>
                <c:pt idx="254">
                  <c:v>5571.9812834266904</c:v>
                </c:pt>
                <c:pt idx="255">
                  <c:v>5572.1155308787402</c:v>
                </c:pt>
                <c:pt idx="256">
                  <c:v>5568.8817577956497</c:v>
                </c:pt>
                <c:pt idx="257">
                  <c:v>5560.1190052722104</c:v>
                </c:pt>
                <c:pt idx="258">
                  <c:v>5546.6246347960196</c:v>
                </c:pt>
                <c:pt idx="259">
                  <c:v>5534.94132283627</c:v>
                </c:pt>
                <c:pt idx="260">
                  <c:v>5534.1283099109696</c:v>
                </c:pt>
                <c:pt idx="261">
                  <c:v>5548.8577296105104</c:v>
                </c:pt>
                <c:pt idx="262">
                  <c:v>5575.1620118724404</c:v>
                </c:pt>
                <c:pt idx="263">
                  <c:v>5602.9726003659298</c:v>
                </c:pt>
                <c:pt idx="264">
                  <c:v>5623.2940504846902</c:v>
                </c:pt>
                <c:pt idx="265">
                  <c:v>5633.6149882684704</c:v>
                </c:pt>
                <c:pt idx="266">
                  <c:v>5637.1054153035502</c:v>
                </c:pt>
                <c:pt idx="267">
                  <c:v>5637.2910294369603</c:v>
                </c:pt>
                <c:pt idx="268">
                  <c:v>5634.10784385638</c:v>
                </c:pt>
                <c:pt idx="269">
                  <c:v>5625.3949211051004</c:v>
                </c:pt>
                <c:pt idx="270">
                  <c:v>5611.9496425022298</c:v>
                </c:pt>
                <c:pt idx="271">
                  <c:v>5600.31469294219</c:v>
                </c:pt>
                <c:pt idx="272">
                  <c:v>5599.549338414</c:v>
                </c:pt>
                <c:pt idx="273">
                  <c:v>5614.3257226100604</c:v>
                </c:pt>
                <c:pt idx="274">
                  <c:v>5640.6763019955297</c:v>
                </c:pt>
                <c:pt idx="275">
                  <c:v>5668.5325338435196</c:v>
                </c:pt>
                <c:pt idx="276">
                  <c:v>5688.8989852889799</c:v>
                </c:pt>
                <c:pt idx="277">
                  <c:v>5699.2642985712</c:v>
                </c:pt>
                <c:pt idx="278">
                  <c:v>5702.7984896912103</c:v>
                </c:pt>
                <c:pt idx="279">
                  <c:v>5703.0272706435399</c:v>
                </c:pt>
                <c:pt idx="280">
                  <c:v>5699.88666768644</c:v>
                </c:pt>
                <c:pt idx="281">
                  <c:v>5691.21575615444</c:v>
                </c:pt>
                <c:pt idx="282">
                  <c:v>5677.8119298864503</c:v>
                </c:pt>
                <c:pt idx="283">
                  <c:v>5666.2178874906003</c:v>
                </c:pt>
                <c:pt idx="284">
                  <c:v>5665.4929056950596</c:v>
                </c:pt>
                <c:pt idx="285">
                  <c:v>5680.3091407452503</c:v>
                </c:pt>
                <c:pt idx="286">
                  <c:v>5706.6990588127601</c:v>
                </c:pt>
                <c:pt idx="287">
                  <c:v>5734.5941283655402</c:v>
                </c:pt>
                <c:pt idx="288">
                  <c:v>5754.9989276157403</c:v>
                </c:pt>
                <c:pt idx="289">
                  <c:v>5765.4021088289801</c:v>
                </c:pt>
                <c:pt idx="290">
                  <c:v>5768.9736979392501</c:v>
                </c:pt>
                <c:pt idx="291">
                  <c:v>5769.2394165551405</c:v>
                </c:pt>
                <c:pt idx="292">
                  <c:v>5766.1353003694603</c:v>
                </c:pt>
                <c:pt idx="293">
                  <c:v>5757.5004338640101</c:v>
                </c:pt>
                <c:pt idx="294">
                  <c:v>5744.1322197499503</c:v>
                </c:pt>
                <c:pt idx="295">
                  <c:v>5732.5733650279799</c:v>
                </c:pt>
                <c:pt idx="296">
                  <c:v>5731.8831549636998</c:v>
                </c:pt>
                <c:pt idx="297">
                  <c:v>5746.7337537907797</c:v>
                </c:pt>
                <c:pt idx="298">
                  <c:v>5773.1576358156499</c:v>
                </c:pt>
                <c:pt idx="299">
                  <c:v>5801.0862771594902</c:v>
                </c:pt>
                <c:pt idx="300">
                  <c:v>5821.5242634509405</c:v>
                </c:pt>
                <c:pt idx="301">
                  <c:v>5831.9602542838502</c:v>
                </c:pt>
                <c:pt idx="302">
                  <c:v>5835.5642826966096</c:v>
                </c:pt>
                <c:pt idx="303">
                  <c:v>5835.8620772217701</c:v>
                </c:pt>
                <c:pt idx="304">
                  <c:v>5832.7896802820096</c:v>
                </c:pt>
                <c:pt idx="305">
                  <c:v>5824.18618291854</c:v>
                </c:pt>
                <c:pt idx="306">
                  <c:v>5810.8489942366996</c:v>
                </c:pt>
                <c:pt idx="307">
                  <c:v>5799.3208275030902</c:v>
                </c:pt>
                <c:pt idx="308">
                  <c:v>5798.6609740356698</c:v>
                </c:pt>
                <c:pt idx="309">
                  <c:v>5813.5416040152704</c:v>
                </c:pt>
                <c:pt idx="310">
                  <c:v>5839.9951974940004</c:v>
                </c:pt>
                <c:pt idx="311">
                  <c:v>5867.9532362355003</c:v>
                </c:pt>
                <c:pt idx="312">
                  <c:v>5888.4203113772501</c:v>
                </c:pt>
                <c:pt idx="313">
                  <c:v>5898.8850878715502</c:v>
                </c:pt>
                <c:pt idx="314">
                  <c:v>5902.5176039903799</c:v>
                </c:pt>
                <c:pt idx="315">
                  <c:v>5902.8435933732899</c:v>
                </c:pt>
                <c:pt idx="316">
                  <c:v>5899.7991034303104</c:v>
                </c:pt>
                <c:pt idx="317">
                  <c:v>5891.2232300713604</c:v>
                </c:pt>
                <c:pt idx="318">
                  <c:v>5877.9133871555596</c:v>
                </c:pt>
                <c:pt idx="319">
                  <c:v>5866.4122925871598</c:v>
                </c:pt>
                <c:pt idx="320">
                  <c:v>5865.7792422222701</c:v>
                </c:pt>
                <c:pt idx="321">
                  <c:v>5880.6864106683697</c:v>
                </c:pt>
                <c:pt idx="322">
                  <c:v>5907.1662823107099</c:v>
                </c:pt>
                <c:pt idx="323">
                  <c:v>5935.1503431417204</c:v>
                </c:pt>
                <c:pt idx="324">
                  <c:v>5955.6431884313497</c:v>
                </c:pt>
                <c:pt idx="325">
                  <c:v>5966.13348717394</c:v>
                </c:pt>
                <c:pt idx="326">
                  <c:v>5969.7912815925602</c:v>
                </c:pt>
                <c:pt idx="327">
                  <c:v>5970.1423091903498</c:v>
                </c:pt>
                <c:pt idx="328">
                  <c:v>5967.1226211554103</c:v>
                </c:pt>
                <c:pt idx="329">
                  <c:v>5958.5713170931003</c:v>
                </c:pt>
                <c:pt idx="330">
                  <c:v>5945.28581447755</c:v>
                </c:pt>
                <c:pt idx="331">
                  <c:v>5933.80883475058</c:v>
                </c:pt>
                <c:pt idx="332">
                  <c:v>5933.1996772285902</c:v>
                </c:pt>
                <c:pt idx="333">
                  <c:v>5948.13051990645</c:v>
                </c:pt>
                <c:pt idx="334">
                  <c:v>5974.6338504836503</c:v>
                </c:pt>
                <c:pt idx="335">
                  <c:v>6002.64115819775</c:v>
                </c:pt>
                <c:pt idx="336">
                  <c:v>6023.1570414958596</c:v>
                </c:pt>
                <c:pt idx="337">
                  <c:v>6033.6701724828399</c:v>
                </c:pt>
                <c:pt idx="338">
                  <c:v>6037.3505964278702</c:v>
                </c:pt>
                <c:pt idx="339">
                  <c:v>6037.7240538174201</c:v>
                </c:pt>
                <c:pt idx="340">
                  <c:v>6034.7265987618302</c:v>
                </c:pt>
                <c:pt idx="341">
                  <c:v>6026.1973337291402</c:v>
                </c:pt>
                <c:pt idx="342">
                  <c:v>6012.9336789981899</c:v>
                </c:pt>
                <c:pt idx="343">
                  <c:v>6001.47835875893</c:v>
                </c:pt>
                <c:pt idx="344">
                  <c:v>6000.8906750210199</c:v>
                </c:pt>
                <c:pt idx="345">
                  <c:v>6015.8428084188299</c:v>
                </c:pt>
                <c:pt idx="346">
                  <c:v>6042.3672492393098</c:v>
                </c:pt>
                <c:pt idx="347">
                  <c:v>6070.3954892563797</c:v>
                </c:pt>
                <c:pt idx="348">
                  <c:v>6090.93212940388</c:v>
                </c:pt>
                <c:pt idx="349">
                  <c:v>6101.4658442250302</c:v>
                </c:pt>
                <c:pt idx="350">
                  <c:v>6105.1666813801903</c:v>
                </c:pt>
                <c:pt idx="351">
                  <c:v>6105.5603837009403</c:v>
                </c:pt>
                <c:pt idx="352">
                  <c:v>6102.5830075978702</c:v>
                </c:pt>
                <c:pt idx="353">
                  <c:v>6094.0736577954503</c:v>
                </c:pt>
                <c:pt idx="354">
                  <c:v>6080.8297567862501</c:v>
                </c:pt>
                <c:pt idx="355">
                  <c:v>6069.3940309322197</c:v>
                </c:pt>
                <c:pt idx="356">
                  <c:v>6068.8257843743804</c:v>
                </c:pt>
                <c:pt idx="357">
                  <c:v>6083.7971998386902</c:v>
                </c:pt>
                <c:pt idx="358">
                  <c:v>6110.3407696649501</c:v>
                </c:pt>
                <c:pt idx="359">
                  <c:v>6138.3879876420797</c:v>
                </c:pt>
                <c:pt idx="360">
                  <c:v>6158.94345668198</c:v>
                </c:pt>
                <c:pt idx="361">
                  <c:v>6169.4958532698101</c:v>
                </c:pt>
                <c:pt idx="362">
                  <c:v>6173.2152269726403</c:v>
                </c:pt>
                <c:pt idx="363">
                  <c:v>6173.6273224943498</c:v>
                </c:pt>
                <c:pt idx="364">
                  <c:v>6170.6681980841704</c:v>
                </c:pt>
                <c:pt idx="365">
                  <c:v>6162.1769602723798</c:v>
                </c:pt>
                <c:pt idx="366">
                  <c:v>6148.9510333252101</c:v>
                </c:pt>
                <c:pt idx="367">
                  <c:v>6137.5331453469398</c:v>
                </c:pt>
                <c:pt idx="368">
                  <c:v>6136.9826021902099</c:v>
                </c:pt>
                <c:pt idx="369">
                  <c:v>6151.9715882626697</c:v>
                </c:pt>
                <c:pt idx="370">
                  <c:v>6178.5325975564601</c:v>
                </c:pt>
                <c:pt idx="371">
                  <c:v>6206.5971254842398</c:v>
                </c:pt>
                <c:pt idx="372">
                  <c:v>6227.16977655357</c:v>
                </c:pt>
                <c:pt idx="373">
                  <c:v>6237.7392288179399</c:v>
                </c:pt>
                <c:pt idx="374">
                  <c:v>6241.4755333859202</c:v>
                </c:pt>
                <c:pt idx="375">
                  <c:v>6241.9044364766796</c:v>
                </c:pt>
                <c:pt idx="376">
                  <c:v>6238.9619978291003</c:v>
                </c:pt>
                <c:pt idx="377">
                  <c:v>6230.48732543805</c:v>
                </c:pt>
                <c:pt idx="378">
                  <c:v>6217.2778450097903</c:v>
                </c:pt>
                <c:pt idx="379">
                  <c:v>6205.8762860646202</c:v>
                </c:pt>
                <c:pt idx="380">
                  <c:v>6205.3419558476899</c:v>
                </c:pt>
                <c:pt idx="381">
                  <c:v>6220.3470401361701</c:v>
                </c:pt>
                <c:pt idx="382">
                  <c:v>6246.9240342691801</c:v>
                </c:pt>
                <c:pt idx="383">
                  <c:v>6275.0044349843201</c:v>
                </c:pt>
                <c:pt idx="384">
                  <c:v>6295.5928480925504</c:v>
                </c:pt>
                <c:pt idx="385">
                  <c:v>6306.17795292956</c:v>
                </c:pt>
                <c:pt idx="386">
                  <c:v>6309.9298018654799</c:v>
                </c:pt>
                <c:pt idx="387">
                  <c:v>6310.3741423607498</c:v>
                </c:pt>
                <c:pt idx="388">
                  <c:v>6307.4470353756897</c:v>
                </c:pt>
                <c:pt idx="389">
                  <c:v>6298.98759010713</c:v>
                </c:pt>
                <c:pt idx="390">
                  <c:v>6285.7932334442903</c:v>
                </c:pt>
                <c:pt idx="391">
                  <c:v>6274.40669607174</c:v>
                </c:pt>
                <c:pt idx="392">
                  <c:v>6273.88728638062</c:v>
                </c:pt>
                <c:pt idx="393">
                  <c:v>6288.9071912761801</c:v>
                </c:pt>
                <c:pt idx="394">
                  <c:v>6315.4989072080698</c:v>
                </c:pt>
                <c:pt idx="395">
                  <c:v>6343.5939320072002</c:v>
                </c:pt>
                <c:pt idx="396">
                  <c:v>6364.1968725609604</c:v>
                </c:pt>
                <c:pt idx="397">
                  <c:v>6374.79640926499</c:v>
                </c:pt>
                <c:pt idx="398">
                  <c:v>6378.5625955330997</c:v>
                </c:pt>
                <c:pt idx="399">
                  <c:v>6379.0211798535702</c:v>
                </c:pt>
                <c:pt idx="400">
                  <c:v>6376.1082241989398</c:v>
                </c:pt>
                <c:pt idx="401">
                  <c:v>6367.6628387630099</c:v>
                </c:pt>
                <c:pt idx="402">
                  <c:v>6354.4824514169704</c:v>
                </c:pt>
                <c:pt idx="403">
                  <c:v>6343.1097938126704</c:v>
                </c:pt>
                <c:pt idx="404">
                  <c:v>6342.6041752941201</c:v>
                </c:pt>
                <c:pt idx="405">
                  <c:v>6357.6377837053096</c:v>
                </c:pt>
                <c:pt idx="406">
                  <c:v>6384.2431164207401</c:v>
                </c:pt>
                <c:pt idx="407">
                  <c:v>6412.3516721825899</c:v>
                </c:pt>
                <c:pt idx="408">
                  <c:v>6432.9680587761404</c:v>
                </c:pt>
                <c:pt idx="409">
                  <c:v>6443.5809574818404</c:v>
                </c:pt>
                <c:pt idx="410">
                  <c:v>6447.3604225854597</c:v>
                </c:pt>
                <c:pt idx="411">
                  <c:v>6447.8322034345902</c:v>
                </c:pt>
                <c:pt idx="412">
                  <c:v>6444.93236284873</c:v>
                </c:pt>
                <c:pt idx="413">
                  <c:v>6436.5000118564803</c:v>
                </c:pt>
                <c:pt idx="414">
                  <c:v>6423.3325791519001</c:v>
                </c:pt>
                <c:pt idx="415">
                  <c:v>6411.9727971979901</c:v>
                </c:pt>
                <c:pt idx="416">
                  <c:v>6411.4799761384302</c:v>
                </c:pt>
                <c:pt idx="417">
                  <c:v>6426.5263046055497</c:v>
                </c:pt>
                <c:pt idx="418">
                  <c:v>6453.1442807511403</c:v>
                </c:pt>
                <c:pt idx="419">
                  <c:v>6481.2654040837897</c:v>
                </c:pt>
              </c:numCache>
            </c:numRef>
          </c:val>
          <c:smooth val="0"/>
          <c:extLst>
            <c:ext xmlns:c16="http://schemas.microsoft.com/office/drawing/2014/chart" uri="{C3380CC4-5D6E-409C-BE32-E72D297353CC}">
              <c16:uniqueId val="{00000001-9DAB-449C-97EF-10DB2B288B9B}"/>
            </c:ext>
          </c:extLst>
        </c:ser>
        <c:ser>
          <c:idx val="2"/>
          <c:order val="2"/>
          <c:tx>
            <c:strRef>
              <c:f>Whatcom_Commercial_forecastWith!$H$1</c:f>
              <c:strCache>
                <c:ptCount val="1"/>
                <c:pt idx="0">
                  <c:v>Lower 95</c:v>
                </c:pt>
              </c:strCache>
            </c:strRef>
          </c:tx>
          <c:spPr>
            <a:ln w="28575" cap="rnd">
              <a:solidFill>
                <a:schemeClr val="accent3"/>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Whatcom_Commercial_forecastWith!$H$2:$H$421</c:f>
              <c:numCache>
                <c:formatCode>General</c:formatCode>
                <c:ptCount val="420"/>
                <c:pt idx="168">
                  <c:v>5148.4062921816403</c:v>
                </c:pt>
                <c:pt idx="169">
                  <c:v>5153.79758969656</c:v>
                </c:pt>
                <c:pt idx="170">
                  <c:v>5149.1363416165896</c:v>
                </c:pt>
                <c:pt idx="171">
                  <c:v>5142.5528774944996</c:v>
                </c:pt>
                <c:pt idx="172">
                  <c:v>5133.0000319074697</c:v>
                </c:pt>
                <c:pt idx="173">
                  <c:v>5120.1114597652504</c:v>
                </c:pt>
                <c:pt idx="174">
                  <c:v>5104.7962112595496</c:v>
                </c:pt>
                <c:pt idx="175">
                  <c:v>5087.9312859462298</c:v>
                </c:pt>
                <c:pt idx="176">
                  <c:v>5083.0654634786297</c:v>
                </c:pt>
                <c:pt idx="177">
                  <c:v>5090.8183047826396</c:v>
                </c:pt>
                <c:pt idx="178">
                  <c:v>5113.0767502402796</c:v>
                </c:pt>
                <c:pt idx="179">
                  <c:v>5138.4140402826197</c:v>
                </c:pt>
                <c:pt idx="180">
                  <c:v>5156.7820355465501</c:v>
                </c:pt>
                <c:pt idx="181">
                  <c:v>5164.8372889820703</c:v>
                </c:pt>
                <c:pt idx="182">
                  <c:v>5166.3949936631998</c:v>
                </c:pt>
                <c:pt idx="183">
                  <c:v>5164.8258288605302</c:v>
                </c:pt>
                <c:pt idx="184">
                  <c:v>5159.9311206686298</c:v>
                </c:pt>
                <c:pt idx="185">
                  <c:v>5149.33510966824</c:v>
                </c:pt>
                <c:pt idx="186">
                  <c:v>5133.7693564035098</c:v>
                </c:pt>
                <c:pt idx="187">
                  <c:v>5120.6067749862204</c:v>
                </c:pt>
                <c:pt idx="188">
                  <c:v>5118.2308597645597</c:v>
                </c:pt>
                <c:pt idx="189">
                  <c:v>5131.9029507527403</c:v>
                </c:pt>
                <c:pt idx="190">
                  <c:v>5156.7864238449501</c:v>
                </c:pt>
                <c:pt idx="191">
                  <c:v>5183.0069245233099</c:v>
                </c:pt>
                <c:pt idx="192">
                  <c:v>5201.7710977389797</c:v>
                </c:pt>
                <c:pt idx="193">
                  <c:v>5210.6111079836701</c:v>
                </c:pt>
                <c:pt idx="194">
                  <c:v>5212.6241505297803</c:v>
                </c:pt>
                <c:pt idx="195">
                  <c:v>5211.3448831841697</c:v>
                </c:pt>
                <c:pt idx="196">
                  <c:v>5206.7312773666299</c:v>
                </c:pt>
                <c:pt idx="197">
                  <c:v>5196.6500299096597</c:v>
                </c:pt>
                <c:pt idx="198">
                  <c:v>5181.9070442272296</c:v>
                </c:pt>
                <c:pt idx="199">
                  <c:v>5168.9207696011699</c:v>
                </c:pt>
                <c:pt idx="200">
                  <c:v>5166.8483926483595</c:v>
                </c:pt>
                <c:pt idx="201">
                  <c:v>5180.2738077229096</c:v>
                </c:pt>
                <c:pt idx="202">
                  <c:v>5205.3559574424398</c:v>
                </c:pt>
                <c:pt idx="203">
                  <c:v>5231.9964202332303</c:v>
                </c:pt>
                <c:pt idx="204">
                  <c:v>5251.1650351258704</c:v>
                </c:pt>
                <c:pt idx="205">
                  <c:v>5260.3487171669103</c:v>
                </c:pt>
                <c:pt idx="206">
                  <c:v>5262.7245829050898</c:v>
                </c:pt>
                <c:pt idx="207">
                  <c:v>5261.8170660612204</c:v>
                </c:pt>
                <c:pt idx="208">
                  <c:v>5257.55758130504</c:v>
                </c:pt>
                <c:pt idx="209">
                  <c:v>5247.78044093879</c:v>
                </c:pt>
                <c:pt idx="210">
                  <c:v>5233.2808788770299</c:v>
                </c:pt>
                <c:pt idx="211">
                  <c:v>5220.6191249897602</c:v>
                </c:pt>
                <c:pt idx="212">
                  <c:v>5218.8393009761703</c:v>
                </c:pt>
                <c:pt idx="213">
                  <c:v>5232.6258593858802</c:v>
                </c:pt>
                <c:pt idx="214">
                  <c:v>5257.9919996156996</c:v>
                </c:pt>
                <c:pt idx="215">
                  <c:v>5284.8729675193199</c:v>
                </c:pt>
                <c:pt idx="216">
                  <c:v>5304.2782280793099</c:v>
                </c:pt>
                <c:pt idx="217">
                  <c:v>5313.6955917304704</c:v>
                </c:pt>
                <c:pt idx="218">
                  <c:v>5316.2937399808598</c:v>
                </c:pt>
                <c:pt idx="219">
                  <c:v>5315.5979853887702</c:v>
                </c:pt>
                <c:pt idx="220">
                  <c:v>5311.5446068198598</c:v>
                </c:pt>
                <c:pt idx="221">
                  <c:v>5301.9729189044101</c:v>
                </c:pt>
                <c:pt idx="222">
                  <c:v>5287.6802175619696</c:v>
                </c:pt>
                <c:pt idx="223">
                  <c:v>5275.2062154633404</c:v>
                </c:pt>
                <c:pt idx="224">
                  <c:v>5273.6120357400196</c:v>
                </c:pt>
                <c:pt idx="225">
                  <c:v>5287.5676574135096</c:v>
                </c:pt>
                <c:pt idx="226">
                  <c:v>5313.1080306622898</c:v>
                </c:pt>
                <c:pt idx="227">
                  <c:v>5340.1637323114801</c:v>
                </c:pt>
                <c:pt idx="228">
                  <c:v>5359.7382623553103</c:v>
                </c:pt>
                <c:pt idx="229">
                  <c:v>5369.3201452517796</c:v>
                </c:pt>
                <c:pt idx="230">
                  <c:v>5372.0792858782697</c:v>
                </c:pt>
                <c:pt idx="231">
                  <c:v>5371.5411934162803</c:v>
                </c:pt>
                <c:pt idx="232">
                  <c:v>5367.6415920740501</c:v>
                </c:pt>
                <c:pt idx="233">
                  <c:v>5358.2192738015501</c:v>
                </c:pt>
                <c:pt idx="234">
                  <c:v>5344.0714059596303</c:v>
                </c:pt>
                <c:pt idx="235">
                  <c:v>5331.7408959037002</c:v>
                </c:pt>
                <c:pt idx="236">
                  <c:v>5330.2865269809599</c:v>
                </c:pt>
                <c:pt idx="237">
                  <c:v>5344.3805623905801</c:v>
                </c:pt>
                <c:pt idx="238">
                  <c:v>5370.0548977882499</c:v>
                </c:pt>
                <c:pt idx="239">
                  <c:v>5397.24093517237</c:v>
                </c:pt>
                <c:pt idx="240">
                  <c:v>5416.9432251694798</c:v>
                </c:pt>
                <c:pt idx="241">
                  <c:v>5426.6502492032396</c:v>
                </c:pt>
                <c:pt idx="242">
                  <c:v>5429.5318767805002</c:v>
                </c:pt>
                <c:pt idx="243">
                  <c:v>5429.1136889805102</c:v>
                </c:pt>
                <c:pt idx="244">
                  <c:v>5425.3316031056602</c:v>
                </c:pt>
                <c:pt idx="245">
                  <c:v>5416.0245874411703</c:v>
                </c:pt>
                <c:pt idx="246">
                  <c:v>5401.9899258036903</c:v>
                </c:pt>
                <c:pt idx="247">
                  <c:v>5389.77014726997</c:v>
                </c:pt>
                <c:pt idx="248">
                  <c:v>5388.4244674375204</c:v>
                </c:pt>
                <c:pt idx="249">
                  <c:v>5402.6248972056701</c:v>
                </c:pt>
                <c:pt idx="250">
                  <c:v>5428.4038617056103</c:v>
                </c:pt>
                <c:pt idx="251">
                  <c:v>5455.6927180020302</c:v>
                </c:pt>
                <c:pt idx="252">
                  <c:v>5475.4959305532102</c:v>
                </c:pt>
                <c:pt idx="253">
                  <c:v>5485.3020639940996</c:v>
                </c:pt>
                <c:pt idx="254">
                  <c:v>5488.2810570107004</c:v>
                </c:pt>
                <c:pt idx="255">
                  <c:v>5487.9585454882799</c:v>
                </c:pt>
                <c:pt idx="256">
                  <c:v>5484.2704792084596</c:v>
                </c:pt>
                <c:pt idx="257">
                  <c:v>5475.0558596430401</c:v>
                </c:pt>
                <c:pt idx="258">
                  <c:v>5461.11200986925</c:v>
                </c:pt>
                <c:pt idx="259">
                  <c:v>5448.98156887806</c:v>
                </c:pt>
                <c:pt idx="260">
                  <c:v>5447.7237407103703</c:v>
                </c:pt>
                <c:pt idx="261">
                  <c:v>5462.0106233999504</c:v>
                </c:pt>
                <c:pt idx="262">
                  <c:v>5487.8746122350503</c:v>
                </c:pt>
                <c:pt idx="263">
                  <c:v>5515.2471171024599</c:v>
                </c:pt>
                <c:pt idx="264">
                  <c:v>5535.1326601392502</c:v>
                </c:pt>
                <c:pt idx="265">
                  <c:v>5545.0198357079698</c:v>
                </c:pt>
                <c:pt idx="266">
                  <c:v>5548.0786138480398</c:v>
                </c:pt>
                <c:pt idx="267">
                  <c:v>5547.8346618997903</c:v>
                </c:pt>
                <c:pt idx="268">
                  <c:v>5544.2239631517896</c:v>
                </c:pt>
                <c:pt idx="269">
                  <c:v>5535.0855510087304</c:v>
                </c:pt>
                <c:pt idx="270">
                  <c:v>5521.21677831137</c:v>
                </c:pt>
                <c:pt idx="271">
                  <c:v>5509.1603021473402</c:v>
                </c:pt>
                <c:pt idx="272">
                  <c:v>5507.9753613344901</c:v>
                </c:pt>
                <c:pt idx="273">
                  <c:v>5522.3340730156297</c:v>
                </c:pt>
                <c:pt idx="274">
                  <c:v>5548.2688677055103</c:v>
                </c:pt>
                <c:pt idx="275">
                  <c:v>5575.7111773084098</c:v>
                </c:pt>
                <c:pt idx="276">
                  <c:v>5595.6655441972398</c:v>
                </c:pt>
                <c:pt idx="277">
                  <c:v>5605.6205862880597</c:v>
                </c:pt>
                <c:pt idx="278">
                  <c:v>5608.74629587859</c:v>
                </c:pt>
                <c:pt idx="279">
                  <c:v>5608.5683617336399</c:v>
                </c:pt>
                <c:pt idx="280">
                  <c:v>5605.0227873966696</c:v>
                </c:pt>
                <c:pt idx="281">
                  <c:v>5595.9486259628302</c:v>
                </c:pt>
                <c:pt idx="282">
                  <c:v>5582.1432495035697</c:v>
                </c:pt>
                <c:pt idx="283">
                  <c:v>5570.14933531309</c:v>
                </c:pt>
                <c:pt idx="284">
                  <c:v>5569.0261392479797</c:v>
                </c:pt>
                <c:pt idx="285">
                  <c:v>5583.4457971108704</c:v>
                </c:pt>
                <c:pt idx="286">
                  <c:v>5609.4407550474598</c:v>
                </c:pt>
                <c:pt idx="287">
                  <c:v>5636.9424619047004</c:v>
                </c:pt>
                <c:pt idx="288">
                  <c:v>5656.9554766613101</c:v>
                </c:pt>
                <c:pt idx="289">
                  <c:v>5666.9684327470504</c:v>
                </c:pt>
                <c:pt idx="290">
                  <c:v>5670.1513376194198</c:v>
                </c:pt>
                <c:pt idx="291">
                  <c:v>5670.0298947779302</c:v>
                </c:pt>
                <c:pt idx="292">
                  <c:v>5666.5401221559296</c:v>
                </c:pt>
                <c:pt idx="293">
                  <c:v>5657.5210868192798</c:v>
                </c:pt>
                <c:pt idx="294">
                  <c:v>5643.7701743961297</c:v>
                </c:pt>
                <c:pt idx="295">
                  <c:v>5631.8300751287898</c:v>
                </c:pt>
                <c:pt idx="296">
                  <c:v>5630.7600578403299</c:v>
                </c:pt>
                <c:pt idx="297">
                  <c:v>5645.2322706295499</c:v>
                </c:pt>
                <c:pt idx="298">
                  <c:v>5671.2791719675897</c:v>
                </c:pt>
                <c:pt idx="299">
                  <c:v>5698.8322224323001</c:v>
                </c:pt>
                <c:pt idx="300">
                  <c:v>5718.8959923942602</c:v>
                </c:pt>
                <c:pt idx="301">
                  <c:v>5728.9591264643204</c:v>
                </c:pt>
                <c:pt idx="302">
                  <c:v>5732.1916429698804</c:v>
                </c:pt>
                <c:pt idx="303">
                  <c:v>5732.1192559951296</c:v>
                </c:pt>
                <c:pt idx="304">
                  <c:v>5728.6779937715701</c:v>
                </c:pt>
                <c:pt idx="305">
                  <c:v>5719.7069333996296</c:v>
                </c:pt>
                <c:pt idx="306">
                  <c:v>5706.0034702882604</c:v>
                </c:pt>
                <c:pt idx="307">
                  <c:v>5694.1103042461</c:v>
                </c:pt>
                <c:pt idx="308">
                  <c:v>5693.0867133657703</c:v>
                </c:pt>
                <c:pt idx="309">
                  <c:v>5707.6048548298104</c:v>
                </c:pt>
                <c:pt idx="310">
                  <c:v>5733.6971959136799</c:v>
                </c:pt>
                <c:pt idx="311">
                  <c:v>5761.2952058207302</c:v>
                </c:pt>
                <c:pt idx="312">
                  <c:v>5781.4034633393303</c:v>
                </c:pt>
                <c:pt idx="313">
                  <c:v>5791.5106212792898</c:v>
                </c:pt>
                <c:pt idx="314">
                  <c:v>5794.7867059713899</c:v>
                </c:pt>
                <c:pt idx="315">
                  <c:v>5794.7574393109799</c:v>
                </c:pt>
                <c:pt idx="316">
                  <c:v>5791.3588571562104</c:v>
                </c:pt>
                <c:pt idx="317">
                  <c:v>5782.4300440531497</c:v>
                </c:pt>
                <c:pt idx="318">
                  <c:v>5768.7684026807901</c:v>
                </c:pt>
                <c:pt idx="319">
                  <c:v>5756.9166399428595</c:v>
                </c:pt>
                <c:pt idx="320">
                  <c:v>5755.9340408705102</c:v>
                </c:pt>
                <c:pt idx="321">
                  <c:v>5770.4927694180096</c:v>
                </c:pt>
                <c:pt idx="322">
                  <c:v>5796.6252994852603</c:v>
                </c:pt>
                <c:pt idx="323">
                  <c:v>5824.2631067435505</c:v>
                </c:pt>
                <c:pt idx="324">
                  <c:v>5844.4107763024003</c:v>
                </c:pt>
                <c:pt idx="325">
                  <c:v>5854.5569671528101</c:v>
                </c:pt>
                <c:pt idx="326">
                  <c:v>5857.8717116683101</c:v>
                </c:pt>
                <c:pt idx="327">
                  <c:v>5857.8807376530203</c:v>
                </c:pt>
                <c:pt idx="328">
                  <c:v>5854.5200867432904</c:v>
                </c:pt>
                <c:pt idx="329">
                  <c:v>5845.6288491368996</c:v>
                </c:pt>
                <c:pt idx="330">
                  <c:v>5832.0044330415903</c:v>
                </c:pt>
                <c:pt idx="331">
                  <c:v>5820.1895507709596</c:v>
                </c:pt>
                <c:pt idx="332">
                  <c:v>5819.2434926485403</c:v>
                </c:pt>
                <c:pt idx="333">
                  <c:v>5833.8384278088497</c:v>
                </c:pt>
                <c:pt idx="334">
                  <c:v>5860.00683522089</c:v>
                </c:pt>
                <c:pt idx="335">
                  <c:v>5887.6801955188903</c:v>
                </c:pt>
                <c:pt idx="336">
                  <c:v>5907.8630986712196</c:v>
                </c:pt>
                <c:pt idx="337">
                  <c:v>5918.0442084260803</c:v>
                </c:pt>
                <c:pt idx="338">
                  <c:v>5921.3935618156602</c:v>
                </c:pt>
                <c:pt idx="339">
                  <c:v>5921.4368912066702</c:v>
                </c:pt>
                <c:pt idx="340">
                  <c:v>5918.1102427046098</c:v>
                </c:pt>
                <c:pt idx="341">
                  <c:v>5909.2527108853901</c:v>
                </c:pt>
                <c:pt idx="342">
                  <c:v>5895.6617082461498</c:v>
                </c:pt>
                <c:pt idx="343">
                  <c:v>5883.8799513034201</c:v>
                </c:pt>
                <c:pt idx="344">
                  <c:v>5882.9667344996997</c:v>
                </c:pt>
                <c:pt idx="345">
                  <c:v>5897.5942310063501</c:v>
                </c:pt>
                <c:pt idx="346">
                  <c:v>5923.7949237494204</c:v>
                </c:pt>
                <c:pt idx="347">
                  <c:v>5951.5002972422299</c:v>
                </c:pt>
                <c:pt idx="348">
                  <c:v>5971.7149452562699</c:v>
                </c:pt>
                <c:pt idx="349">
                  <c:v>5981.9275352689101</c:v>
                </c:pt>
                <c:pt idx="350">
                  <c:v>5985.3081079693102</c:v>
                </c:pt>
                <c:pt idx="351">
                  <c:v>5985.3823993107299</c:v>
                </c:pt>
                <c:pt idx="352">
                  <c:v>5982.0864589166003</c:v>
                </c:pt>
                <c:pt idx="353">
                  <c:v>5973.2593848137403</c:v>
                </c:pt>
                <c:pt idx="354">
                  <c:v>5959.6985928848799</c:v>
                </c:pt>
                <c:pt idx="355">
                  <c:v>5947.9468029683703</c:v>
                </c:pt>
                <c:pt idx="356">
                  <c:v>5947.0633127663004</c:v>
                </c:pt>
                <c:pt idx="357">
                  <c:v>5961.7202986488701</c:v>
                </c:pt>
                <c:pt idx="358">
                  <c:v>5987.9502466817003</c:v>
                </c:pt>
                <c:pt idx="359">
                  <c:v>6015.6846444597704</c:v>
                </c:pt>
                <c:pt idx="360">
                  <c:v>6035.9280887797604</c:v>
                </c:pt>
                <c:pt idx="361">
                  <c:v>6046.1692500889803</c:v>
                </c:pt>
                <c:pt idx="362">
                  <c:v>6049.5781719926599</c:v>
                </c:pt>
                <c:pt idx="363">
                  <c:v>6049.6805933074702</c:v>
                </c:pt>
                <c:pt idx="364">
                  <c:v>6046.4125664688299</c:v>
                </c:pt>
                <c:pt idx="365">
                  <c:v>6037.6131922652603</c:v>
                </c:pt>
                <c:pt idx="366">
                  <c:v>6024.0798892921102</c:v>
                </c:pt>
                <c:pt idx="367">
                  <c:v>6012.3553800523896</c:v>
                </c:pt>
                <c:pt idx="368">
                  <c:v>6011.4989648659002</c:v>
                </c:pt>
                <c:pt idx="369">
                  <c:v>6026.1828226747102</c:v>
                </c:pt>
                <c:pt idx="370">
                  <c:v>6052.4394420715398</c:v>
                </c:pt>
                <c:pt idx="371">
                  <c:v>6080.20031313461</c:v>
                </c:pt>
                <c:pt idx="372">
                  <c:v>6100.4700351009997</c:v>
                </c:pt>
                <c:pt idx="373">
                  <c:v>6110.7372808165301</c:v>
                </c:pt>
                <c:pt idx="374">
                  <c:v>6114.1720962439704</c:v>
                </c:pt>
                <c:pt idx="375">
                  <c:v>6114.3002225174296</c:v>
                </c:pt>
                <c:pt idx="376">
                  <c:v>6111.0577143505598</c:v>
                </c:pt>
                <c:pt idx="377">
                  <c:v>6102.2836747717702</c:v>
                </c:pt>
                <c:pt idx="378">
                  <c:v>6088.7755245787403</c:v>
                </c:pt>
                <c:pt idx="379">
                  <c:v>6077.0759884400904</c:v>
                </c:pt>
                <c:pt idx="380">
                  <c:v>6076.2443688052899</c:v>
                </c:pt>
                <c:pt idx="381">
                  <c:v>6090.9528467109103</c:v>
                </c:pt>
                <c:pt idx="382">
                  <c:v>6117.2339128096901</c:v>
                </c:pt>
                <c:pt idx="383">
                  <c:v>6145.0190592061999</c:v>
                </c:pt>
                <c:pt idx="384">
                  <c:v>6165.31288713085</c:v>
                </c:pt>
                <c:pt idx="385">
                  <c:v>6175.6040713904704</c:v>
                </c:pt>
                <c:pt idx="386">
                  <c:v>6179.0626598771696</c:v>
                </c:pt>
                <c:pt idx="387">
                  <c:v>6179.2143956234604</c:v>
                </c:pt>
                <c:pt idx="388">
                  <c:v>6175.9953352109796</c:v>
                </c:pt>
                <c:pt idx="389">
                  <c:v>6167.24458350642</c:v>
                </c:pt>
                <c:pt idx="390">
                  <c:v>6153.7595631166096</c:v>
                </c:pt>
                <c:pt idx="391">
                  <c:v>6142.0830004907903</c:v>
                </c:pt>
                <c:pt idx="392">
                  <c:v>6141.2741998310503</c:v>
                </c:pt>
                <c:pt idx="393">
                  <c:v>6156.00534389923</c:v>
                </c:pt>
                <c:pt idx="394">
                  <c:v>6182.30892504646</c:v>
                </c:pt>
                <c:pt idx="395">
                  <c:v>6210.1164370493898</c:v>
                </c:pt>
                <c:pt idx="396">
                  <c:v>6230.4324827847004</c:v>
                </c:pt>
                <c:pt idx="397">
                  <c:v>6240.7457386802598</c:v>
                </c:pt>
                <c:pt idx="398">
                  <c:v>6244.2262542243598</c:v>
                </c:pt>
                <c:pt idx="399">
                  <c:v>6244.3997740214299</c:v>
                </c:pt>
                <c:pt idx="400">
                  <c:v>6241.20235620119</c:v>
                </c:pt>
                <c:pt idx="401">
                  <c:v>6232.4731071550696</c:v>
                </c:pt>
                <c:pt idx="402">
                  <c:v>6219.0094509916798</c:v>
                </c:pt>
                <c:pt idx="403">
                  <c:v>6207.3541156395804</c:v>
                </c:pt>
                <c:pt idx="404">
                  <c:v>6206.5664067581902</c:v>
                </c:pt>
                <c:pt idx="405">
                  <c:v>6221.3185085449704</c:v>
                </c:pt>
                <c:pt idx="406">
                  <c:v>6247.6429147655399</c:v>
                </c:pt>
                <c:pt idx="407">
                  <c:v>6275.4711205901704</c:v>
                </c:pt>
                <c:pt idx="408">
                  <c:v>6295.8077302687798</c:v>
                </c:pt>
                <c:pt idx="409">
                  <c:v>6306.1414215824198</c:v>
                </c:pt>
                <c:pt idx="410">
                  <c:v>6309.6422453529203</c:v>
                </c:pt>
                <c:pt idx="411">
                  <c:v>6309.8359474989402</c:v>
                </c:pt>
                <c:pt idx="412">
                  <c:v>6306.6585874455204</c:v>
                </c:pt>
                <c:pt idx="413">
                  <c:v>6297.9492728607602</c:v>
                </c:pt>
                <c:pt idx="414">
                  <c:v>6284.5054291117804</c:v>
                </c:pt>
                <c:pt idx="415">
                  <c:v>6272.8697853676704</c:v>
                </c:pt>
                <c:pt idx="416">
                  <c:v>6272.1016485108203</c:v>
                </c:pt>
                <c:pt idx="417">
                  <c:v>6286.8732039444103</c:v>
                </c:pt>
                <c:pt idx="418">
                  <c:v>6313.2169466227697</c:v>
                </c:pt>
                <c:pt idx="419">
                  <c:v>6341.0643728882997</c:v>
                </c:pt>
              </c:numCache>
            </c:numRef>
          </c:val>
          <c:smooth val="0"/>
          <c:extLst>
            <c:ext xmlns:c16="http://schemas.microsoft.com/office/drawing/2014/chart" uri="{C3380CC4-5D6E-409C-BE32-E72D297353CC}">
              <c16:uniqueId val="{00000002-9DAB-449C-97EF-10DB2B288B9B}"/>
            </c:ext>
          </c:extLst>
        </c:ser>
        <c:ser>
          <c:idx val="3"/>
          <c:order val="3"/>
          <c:tx>
            <c:strRef>
              <c:f>Whatcom_Commercial_forecastWith!$I$1</c:f>
              <c:strCache>
                <c:ptCount val="1"/>
                <c:pt idx="0">
                  <c:v>Upper 80</c:v>
                </c:pt>
              </c:strCache>
            </c:strRef>
          </c:tx>
          <c:spPr>
            <a:ln w="28575" cap="rnd">
              <a:solidFill>
                <a:schemeClr val="accent4"/>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Whatcom_Commercial_forecastWith!$I$2:$I$421</c:f>
              <c:numCache>
                <c:formatCode>General</c:formatCode>
                <c:ptCount val="420"/>
                <c:pt idx="168">
                  <c:v>5217.3800071926598</c:v>
                </c:pt>
                <c:pt idx="169">
                  <c:v>5232.9459560791001</c:v>
                </c:pt>
                <c:pt idx="170">
                  <c:v>5243.8397799274599</c:v>
                </c:pt>
                <c:pt idx="171">
                  <c:v>5247.9421885486499</c:v>
                </c:pt>
                <c:pt idx="172">
                  <c:v>5249.1223081189801</c:v>
                </c:pt>
                <c:pt idx="173">
                  <c:v>5245.6330960774003</c:v>
                </c:pt>
                <c:pt idx="174">
                  <c:v>5239.2324324433803</c:v>
                </c:pt>
                <c:pt idx="175">
                  <c:v>5230.6558316423498</c:v>
                </c:pt>
                <c:pt idx="176">
                  <c:v>5233.6520561717998</c:v>
                </c:pt>
                <c:pt idx="177">
                  <c:v>5248.8641421848297</c:v>
                </c:pt>
                <c:pt idx="178">
                  <c:v>5278.2504136101397</c:v>
                </c:pt>
                <c:pt idx="179">
                  <c:v>5310.4182658928203</c:v>
                </c:pt>
                <c:pt idx="180">
                  <c:v>5332.9007413694399</c:v>
                </c:pt>
                <c:pt idx="181">
                  <c:v>5345.9601391024298</c:v>
                </c:pt>
                <c:pt idx="182">
                  <c:v>5351.9562899541897</c:v>
                </c:pt>
                <c:pt idx="183">
                  <c:v>5354.9037129130202</c:v>
                </c:pt>
                <c:pt idx="184">
                  <c:v>5354.3426048163801</c:v>
                </c:pt>
                <c:pt idx="185">
                  <c:v>5348.0190225885599</c:v>
                </c:pt>
                <c:pt idx="186">
                  <c:v>5336.6214478483998</c:v>
                </c:pt>
                <c:pt idx="187">
                  <c:v>5327.5492266773799</c:v>
                </c:pt>
                <c:pt idx="188">
                  <c:v>5329.1817493524504</c:v>
                </c:pt>
                <c:pt idx="189">
                  <c:v>5346.7886449349498</c:v>
                </c:pt>
                <c:pt idx="190">
                  <c:v>5375.5356720997097</c:v>
                </c:pt>
                <c:pt idx="191">
                  <c:v>5405.55287079956</c:v>
                </c:pt>
                <c:pt idx="192">
                  <c:v>5428.3247875321904</c:v>
                </c:pt>
                <c:pt idx="193">
                  <c:v>5440.98366458277</c:v>
                </c:pt>
                <c:pt idx="194">
                  <c:v>5446.8043507323</c:v>
                </c:pt>
                <c:pt idx="195">
                  <c:v>5449.2497899127602</c:v>
                </c:pt>
                <c:pt idx="196">
                  <c:v>5448.3129356039399</c:v>
                </c:pt>
                <c:pt idx="197">
                  <c:v>5441.8492347347701</c:v>
                </c:pt>
                <c:pt idx="198">
                  <c:v>5430.6729520471799</c:v>
                </c:pt>
                <c:pt idx="199">
                  <c:v>5421.2022026546101</c:v>
                </c:pt>
                <c:pt idx="200">
                  <c:v>5422.5973577369796</c:v>
                </c:pt>
                <c:pt idx="201">
                  <c:v>5439.4437746743197</c:v>
                </c:pt>
                <c:pt idx="202">
                  <c:v>5467.9024149153902</c:v>
                </c:pt>
                <c:pt idx="203">
                  <c:v>5497.8764663674301</c:v>
                </c:pt>
                <c:pt idx="204">
                  <c:v>5520.3032362208496</c:v>
                </c:pt>
                <c:pt idx="205">
                  <c:v>5532.7208313984302</c:v>
                </c:pt>
                <c:pt idx="206">
                  <c:v>5538.2862919345398</c:v>
                </c:pt>
                <c:pt idx="207">
                  <c:v>5540.5346229993102</c:v>
                </c:pt>
                <c:pt idx="208">
                  <c:v>5539.3944611499501</c:v>
                </c:pt>
                <c:pt idx="209">
                  <c:v>5532.7030099846197</c:v>
                </c:pt>
                <c:pt idx="210">
                  <c:v>5521.2558529248099</c:v>
                </c:pt>
                <c:pt idx="211">
                  <c:v>5511.6145837867498</c:v>
                </c:pt>
                <c:pt idx="212">
                  <c:v>5512.8241711756</c:v>
                </c:pt>
                <c:pt idx="213">
                  <c:v>5529.5700653925096</c:v>
                </c:pt>
                <c:pt idx="214">
                  <c:v>5557.8663305846803</c:v>
                </c:pt>
                <c:pt idx="215">
                  <c:v>5587.6490717842598</c:v>
                </c:pt>
                <c:pt idx="216">
                  <c:v>5609.9329799048101</c:v>
                </c:pt>
                <c:pt idx="217">
                  <c:v>5622.2002163158104</c:v>
                </c:pt>
                <c:pt idx="218">
                  <c:v>5627.6229806668398</c:v>
                </c:pt>
                <c:pt idx="219">
                  <c:v>5629.7260849903896</c:v>
                </c:pt>
                <c:pt idx="220">
                  <c:v>5628.4470027533998</c:v>
                </c:pt>
                <c:pt idx="221">
                  <c:v>5621.6254661708599</c:v>
                </c:pt>
                <c:pt idx="222">
                  <c:v>5610.0594853021703</c:v>
                </c:pt>
                <c:pt idx="223">
                  <c:v>5600.2893207066199</c:v>
                </c:pt>
                <c:pt idx="224">
                  <c:v>5601.3766799080304</c:v>
                </c:pt>
                <c:pt idx="225">
                  <c:v>5617.9920769743703</c:v>
                </c:pt>
                <c:pt idx="226">
                  <c:v>5646.1709868835096</c:v>
                </c:pt>
                <c:pt idx="227">
                  <c:v>5675.8444858113498</c:v>
                </c:pt>
                <c:pt idx="228">
                  <c:v>5698.0159678085101</c:v>
                </c:pt>
                <c:pt idx="229">
                  <c:v>5710.1752722593001</c:v>
                </c:pt>
                <c:pt idx="230">
                  <c:v>5715.49237998021</c:v>
                </c:pt>
                <c:pt idx="231">
                  <c:v>5717.4933895663398</c:v>
                </c:pt>
                <c:pt idx="232">
                  <c:v>5716.1143690824101</c:v>
                </c:pt>
                <c:pt idx="233">
                  <c:v>5709.19453925586</c:v>
                </c:pt>
                <c:pt idx="234">
                  <c:v>5697.5314388199204</c:v>
                </c:pt>
                <c:pt idx="235">
                  <c:v>5687.6683518719001</c:v>
                </c:pt>
                <c:pt idx="236">
                  <c:v>5688.6644175711799</c:v>
                </c:pt>
                <c:pt idx="237">
                  <c:v>5705.1922463029896</c:v>
                </c:pt>
                <c:pt idx="238">
                  <c:v>5733.2840677761997</c:v>
                </c:pt>
                <c:pt idx="239">
                  <c:v>5762.8716076505998</c:v>
                </c:pt>
                <c:pt idx="240">
                  <c:v>5784.9598088972598</c:v>
                </c:pt>
                <c:pt idx="241">
                  <c:v>5797.03734071693</c:v>
                </c:pt>
                <c:pt idx="242">
                  <c:v>5802.2744158124497</c:v>
                </c:pt>
                <c:pt idx="243">
                  <c:v>5804.1968775658897</c:v>
                </c:pt>
                <c:pt idx="244">
                  <c:v>5802.7409279134499</c:v>
                </c:pt>
                <c:pt idx="245">
                  <c:v>5795.7457978180901</c:v>
                </c:pt>
                <c:pt idx="246">
                  <c:v>5784.0090315782199</c:v>
                </c:pt>
                <c:pt idx="247">
                  <c:v>5774.0734084646801</c:v>
                </c:pt>
                <c:pt idx="248">
                  <c:v>5774.9983879637903</c:v>
                </c:pt>
                <c:pt idx="249">
                  <c:v>5791.4562172701599</c:v>
                </c:pt>
                <c:pt idx="250">
                  <c:v>5819.4795511955899</c:v>
                </c:pt>
                <c:pt idx="251">
                  <c:v>5848.99996984275</c:v>
                </c:pt>
                <c:pt idx="252">
                  <c:v>5871.0221435680496</c:v>
                </c:pt>
                <c:pt idx="253">
                  <c:v>5883.03486346724</c:v>
                </c:pt>
                <c:pt idx="254">
                  <c:v>5888.20826629556</c:v>
                </c:pt>
                <c:pt idx="255">
                  <c:v>5890.0681902311699</c:v>
                </c:pt>
                <c:pt idx="256">
                  <c:v>5888.5507777015901</c:v>
                </c:pt>
                <c:pt idx="257">
                  <c:v>5881.49521950082</c:v>
                </c:pt>
                <c:pt idx="258">
                  <c:v>5869.6990222343102</c:v>
                </c:pt>
                <c:pt idx="259">
                  <c:v>5859.7050039672804</c:v>
                </c:pt>
                <c:pt idx="260">
                  <c:v>5860.5725430316197</c:v>
                </c:pt>
                <c:pt idx="261">
                  <c:v>5876.9739073537303</c:v>
                </c:pt>
                <c:pt idx="262">
                  <c:v>5904.94165777944</c:v>
                </c:pt>
                <c:pt idx="263">
                  <c:v>5934.4073656107303</c:v>
                </c:pt>
                <c:pt idx="264">
                  <c:v>5956.3757118879003</c:v>
                </c:pt>
                <c:pt idx="265">
                  <c:v>5968.3354423300198</c:v>
                </c:pt>
                <c:pt idx="266">
                  <c:v>5973.45667771023</c:v>
                </c:pt>
                <c:pt idx="267">
                  <c:v>5975.2652311325801</c:v>
                </c:pt>
                <c:pt idx="268">
                  <c:v>5973.6972287463504</c:v>
                </c:pt>
                <c:pt idx="269">
                  <c:v>5966.5918431830396</c:v>
                </c:pt>
                <c:pt idx="270">
                  <c:v>5954.7465633555203</c:v>
                </c:pt>
                <c:pt idx="271">
                  <c:v>5944.7041792148102</c:v>
                </c:pt>
                <c:pt idx="272">
                  <c:v>5945.5240594050001</c:v>
                </c:pt>
                <c:pt idx="273">
                  <c:v>5961.8784479252499</c:v>
                </c:pt>
                <c:pt idx="274">
                  <c:v>5989.7998992837101</c:v>
                </c:pt>
                <c:pt idx="275">
                  <c:v>6019.2199665992002</c:v>
                </c:pt>
                <c:pt idx="276">
                  <c:v>6041.1433105599299</c:v>
                </c:pt>
                <c:pt idx="277">
                  <c:v>6053.0586653004302</c:v>
                </c:pt>
                <c:pt idx="278">
                  <c:v>6058.1361363750702</c:v>
                </c:pt>
                <c:pt idx="279">
                  <c:v>6059.9015235422903</c:v>
                </c:pt>
                <c:pt idx="280">
                  <c:v>6058.2909388789203</c:v>
                </c:pt>
                <c:pt idx="281">
                  <c:v>6051.1435417418197</c:v>
                </c:pt>
                <c:pt idx="282">
                  <c:v>6039.2568082093403</c:v>
                </c:pt>
                <c:pt idx="283">
                  <c:v>6029.1735174155501</c:v>
                </c:pt>
                <c:pt idx="284">
                  <c:v>6029.9530249432801</c:v>
                </c:pt>
                <c:pt idx="285">
                  <c:v>6046.2675642727099</c:v>
                </c:pt>
                <c:pt idx="286">
                  <c:v>6074.1496772350902</c:v>
                </c:pt>
                <c:pt idx="287">
                  <c:v>6103.53090642815</c:v>
                </c:pt>
                <c:pt idx="288">
                  <c:v>6125.4159027297601</c:v>
                </c:pt>
                <c:pt idx="289">
                  <c:v>6137.2933895691203</c:v>
                </c:pt>
                <c:pt idx="290">
                  <c:v>6142.3334626859696</c:v>
                </c:pt>
                <c:pt idx="291">
                  <c:v>6144.0619121066802</c:v>
                </c:pt>
                <c:pt idx="292">
                  <c:v>6142.4148406209397</c:v>
                </c:pt>
                <c:pt idx="293">
                  <c:v>6135.2313985094397</c:v>
                </c:pt>
                <c:pt idx="294">
                  <c:v>6123.30905302461</c:v>
                </c:pt>
                <c:pt idx="295">
                  <c:v>6113.1905744817404</c:v>
                </c:pt>
                <c:pt idx="296">
                  <c:v>6113.9353102678797</c:v>
                </c:pt>
                <c:pt idx="297">
                  <c:v>6130.2154855756999</c:v>
                </c:pt>
                <c:pt idx="298">
                  <c:v>6158.0636345386501</c:v>
                </c:pt>
                <c:pt idx="299">
                  <c:v>6187.4112920020998</c:v>
                </c:pt>
                <c:pt idx="300">
                  <c:v>6209.2631012410302</c:v>
                </c:pt>
                <c:pt idx="301">
                  <c:v>6221.1077784563304</c:v>
                </c:pt>
                <c:pt idx="302">
                  <c:v>6226.11541226592</c:v>
                </c:pt>
                <c:pt idx="303">
                  <c:v>6227.8117857895504</c:v>
                </c:pt>
                <c:pt idx="304">
                  <c:v>6226.1329950653899</c:v>
                </c:pt>
                <c:pt idx="305">
                  <c:v>6218.9181838042396</c:v>
                </c:pt>
                <c:pt idx="306">
                  <c:v>6206.96481285753</c:v>
                </c:pt>
                <c:pt idx="307">
                  <c:v>6196.8156463373598</c:v>
                </c:pt>
                <c:pt idx="308">
                  <c:v>6197.53002552816</c:v>
                </c:pt>
                <c:pt idx="309">
                  <c:v>6213.78016971947</c:v>
                </c:pt>
                <c:pt idx="310">
                  <c:v>6241.5986072347496</c:v>
                </c:pt>
                <c:pt idx="311">
                  <c:v>6270.9168672914902</c:v>
                </c:pt>
                <c:pt idx="312">
                  <c:v>6292.7395876832798</c:v>
                </c:pt>
                <c:pt idx="313">
                  <c:v>6304.5554792378398</c:v>
                </c:pt>
                <c:pt idx="314">
                  <c:v>6309.5346253420603</c:v>
                </c:pt>
                <c:pt idx="315">
                  <c:v>6311.2028040061396</c:v>
                </c:pt>
                <c:pt idx="316">
                  <c:v>6309.4961062841003</c:v>
                </c:pt>
                <c:pt idx="317">
                  <c:v>6302.25367101956</c:v>
                </c:pt>
                <c:pt idx="318">
                  <c:v>6290.27295431118</c:v>
                </c:pt>
                <c:pt idx="319">
                  <c:v>6280.0967156241704</c:v>
                </c:pt>
                <c:pt idx="320">
                  <c:v>6280.7842917122198</c:v>
                </c:pt>
                <c:pt idx="321">
                  <c:v>6297.0078974317203</c:v>
                </c:pt>
                <c:pt idx="322">
                  <c:v>6324.8000567824902</c:v>
                </c:pt>
                <c:pt idx="323">
                  <c:v>6354.0922947510498</c:v>
                </c:pt>
                <c:pt idx="324">
                  <c:v>6375.8892449944897</c:v>
                </c:pt>
                <c:pt idx="325">
                  <c:v>6387.6796143006604</c:v>
                </c:pt>
                <c:pt idx="326">
                  <c:v>6392.6334821049904</c:v>
                </c:pt>
                <c:pt idx="327">
                  <c:v>6394.2766225544601</c:v>
                </c:pt>
                <c:pt idx="328">
                  <c:v>6392.54512292454</c:v>
                </c:pt>
                <c:pt idx="329">
                  <c:v>6385.2781183631896</c:v>
                </c:pt>
                <c:pt idx="330">
                  <c:v>6373.2730613539197</c:v>
                </c:pt>
                <c:pt idx="331">
                  <c:v>6363.0727078257196</c:v>
                </c:pt>
                <c:pt idx="332">
                  <c:v>6363.73639107089</c:v>
                </c:pt>
                <c:pt idx="333">
                  <c:v>6379.9363225594298</c:v>
                </c:pt>
                <c:pt idx="334">
                  <c:v>6407.7050229754605</c:v>
                </c:pt>
                <c:pt idx="335">
                  <c:v>6436.97401406073</c:v>
                </c:pt>
                <c:pt idx="336">
                  <c:v>6458.7479262957604</c:v>
                </c:pt>
                <c:pt idx="337">
                  <c:v>6470.5154633575603</c:v>
                </c:pt>
                <c:pt idx="338">
                  <c:v>6475.4467016354902</c:v>
                </c:pt>
                <c:pt idx="339">
                  <c:v>6477.0674122931596</c:v>
                </c:pt>
                <c:pt idx="340">
                  <c:v>6475.3136796838699</c:v>
                </c:pt>
                <c:pt idx="341">
                  <c:v>6468.0246360929305</c:v>
                </c:pt>
                <c:pt idx="342">
                  <c:v>6455.9977311991397</c:v>
                </c:pt>
                <c:pt idx="343">
                  <c:v>6445.7757181832103</c:v>
                </c:pt>
                <c:pt idx="344">
                  <c:v>6446.4179276443001</c:v>
                </c:pt>
                <c:pt idx="345">
                  <c:v>6462.5965684127596</c:v>
                </c:pt>
                <c:pt idx="346">
                  <c:v>6490.3441585854998</c:v>
                </c:pt>
                <c:pt idx="347">
                  <c:v>6519.59221736783</c:v>
                </c:pt>
                <c:pt idx="348">
                  <c:v>6541.3453727534697</c:v>
                </c:pt>
                <c:pt idx="349">
                  <c:v>6553.0923259810897</c:v>
                </c:pt>
                <c:pt idx="350">
                  <c:v>6558.0031510488898</c:v>
                </c:pt>
                <c:pt idx="351">
                  <c:v>6559.60361677536</c:v>
                </c:pt>
                <c:pt idx="352">
                  <c:v>6557.8298052135497</c:v>
                </c:pt>
                <c:pt idx="353">
                  <c:v>6550.52084639233</c:v>
                </c:pt>
                <c:pt idx="354">
                  <c:v>6538.4741877767901</c:v>
                </c:pt>
                <c:pt idx="355">
                  <c:v>6528.2325803756203</c:v>
                </c:pt>
                <c:pt idx="356">
                  <c:v>6528.8553526566502</c:v>
                </c:pt>
                <c:pt idx="357">
                  <c:v>6545.0147113586199</c:v>
                </c:pt>
                <c:pt idx="358">
                  <c:v>6572.7431725255901</c:v>
                </c:pt>
                <c:pt idx="359">
                  <c:v>6601.9722533478498</c:v>
                </c:pt>
                <c:pt idx="360">
                  <c:v>6623.7065798411004</c:v>
                </c:pt>
                <c:pt idx="361">
                  <c:v>6635.4348513020404</c:v>
                </c:pt>
                <c:pt idx="362">
                  <c:v>6640.3271398221596</c:v>
                </c:pt>
                <c:pt idx="363">
                  <c:v>6641.9092123476803</c:v>
                </c:pt>
                <c:pt idx="364">
                  <c:v>6640.1171490929701</c:v>
                </c:pt>
                <c:pt idx="365">
                  <c:v>6632.7900782811303</c:v>
                </c:pt>
                <c:pt idx="366">
                  <c:v>6620.7254456035598</c:v>
                </c:pt>
                <c:pt idx="367">
                  <c:v>6610.4660003266299</c:v>
                </c:pt>
                <c:pt idx="368">
                  <c:v>6611.0710692065504</c:v>
                </c:pt>
                <c:pt idx="369">
                  <c:v>6627.2128573003702</c:v>
                </c:pt>
                <c:pt idx="370">
                  <c:v>6654.9238789997999</c:v>
                </c:pt>
                <c:pt idx="371">
                  <c:v>6684.1356498714204</c:v>
                </c:pt>
                <c:pt idx="372">
                  <c:v>6705.8527943352301</c:v>
                </c:pt>
                <c:pt idx="373">
                  <c:v>6717.5640101196304</c:v>
                </c:pt>
                <c:pt idx="374">
                  <c:v>6722.4393677746102</c:v>
                </c:pt>
                <c:pt idx="375">
                  <c:v>6724.0046327310802</c:v>
                </c:pt>
                <c:pt idx="376">
                  <c:v>6722.1958837137699</c:v>
                </c:pt>
                <c:pt idx="377">
                  <c:v>6714.8522474811898</c:v>
                </c:pt>
                <c:pt idx="378">
                  <c:v>6702.7711682847003</c:v>
                </c:pt>
                <c:pt idx="379">
                  <c:v>6692.4953939746702</c:v>
                </c:pt>
                <c:pt idx="380">
                  <c:v>6693.0842499147902</c:v>
                </c:pt>
                <c:pt idx="381">
                  <c:v>6709.2099397926004</c:v>
                </c:pt>
                <c:pt idx="382">
                  <c:v>6736.9049766528096</c:v>
                </c:pt>
                <c:pt idx="383">
                  <c:v>6766.1008747370597</c:v>
                </c:pt>
                <c:pt idx="384">
                  <c:v>6787.8022571619804</c:v>
                </c:pt>
                <c:pt idx="385">
                  <c:v>6799.4978203737401</c:v>
                </c:pt>
                <c:pt idx="386">
                  <c:v>6804.3576336607703</c:v>
                </c:pt>
                <c:pt idx="387">
                  <c:v>6805.9074612127297</c:v>
                </c:pt>
                <c:pt idx="388">
                  <c:v>6804.0833805329103</c:v>
                </c:pt>
                <c:pt idx="389">
                  <c:v>6796.7245171778304</c:v>
                </c:pt>
                <c:pt idx="390">
                  <c:v>6784.62831421593</c:v>
                </c:pt>
                <c:pt idx="391">
                  <c:v>6774.3375183332801</c:v>
                </c:pt>
                <c:pt idx="392">
                  <c:v>6774.9114537475898</c:v>
                </c:pt>
                <c:pt idx="393">
                  <c:v>6791.0223230183201</c:v>
                </c:pt>
                <c:pt idx="394">
                  <c:v>6818.7026380796497</c:v>
                </c:pt>
                <c:pt idx="395">
                  <c:v>6847.8839120799203</c:v>
                </c:pt>
                <c:pt idx="396">
                  <c:v>6869.5707670592901</c:v>
                </c:pt>
                <c:pt idx="397">
                  <c:v>6881.2518984040298</c:v>
                </c:pt>
                <c:pt idx="398">
                  <c:v>6886.0973743588802</c:v>
                </c:pt>
                <c:pt idx="399">
                  <c:v>6887.63295808564</c:v>
                </c:pt>
                <c:pt idx="400">
                  <c:v>6885.7947260753899</c:v>
                </c:pt>
                <c:pt idx="401">
                  <c:v>6878.4218028876803</c:v>
                </c:pt>
                <c:pt idx="402">
                  <c:v>6866.3116306089796</c:v>
                </c:pt>
                <c:pt idx="403">
                  <c:v>6856.0069549580803</c:v>
                </c:pt>
                <c:pt idx="404">
                  <c:v>6856.5670991998104</c:v>
                </c:pt>
                <c:pt idx="405">
                  <c:v>6872.6642649549103</c:v>
                </c:pt>
                <c:pt idx="406">
                  <c:v>6900.3309632327</c:v>
                </c:pt>
                <c:pt idx="407">
                  <c:v>6929.4987062702503</c:v>
                </c:pt>
                <c:pt idx="408">
                  <c:v>6951.1721152098298</c:v>
                </c:pt>
                <c:pt idx="409">
                  <c:v>6962.83988455291</c:v>
                </c:pt>
                <c:pt idx="410">
                  <c:v>6967.67208167225</c:v>
                </c:pt>
                <c:pt idx="411">
                  <c:v>6969.1944688703497</c:v>
                </c:pt>
                <c:pt idx="412">
                  <c:v>6967.3431217913203</c:v>
                </c:pt>
                <c:pt idx="413">
                  <c:v>6959.9571641599296</c:v>
                </c:pt>
                <c:pt idx="414">
                  <c:v>6947.8340372397697</c:v>
                </c:pt>
                <c:pt idx="415">
                  <c:v>6937.5164859384804</c:v>
                </c:pt>
                <c:pt idx="416">
                  <c:v>6938.06383272123</c:v>
                </c:pt>
                <c:pt idx="417">
                  <c:v>6954.1482784203999</c:v>
                </c:pt>
                <c:pt idx="418">
                  <c:v>6981.8023332680204</c:v>
                </c:pt>
                <c:pt idx="419">
                  <c:v>7010.9575087347803</c:v>
                </c:pt>
              </c:numCache>
            </c:numRef>
          </c:val>
          <c:smooth val="0"/>
          <c:extLst>
            <c:ext xmlns:c16="http://schemas.microsoft.com/office/drawing/2014/chart" uri="{C3380CC4-5D6E-409C-BE32-E72D297353CC}">
              <c16:uniqueId val="{00000003-9DAB-449C-97EF-10DB2B288B9B}"/>
            </c:ext>
          </c:extLst>
        </c:ser>
        <c:ser>
          <c:idx val="4"/>
          <c:order val="4"/>
          <c:tx>
            <c:strRef>
              <c:f>Whatcom_Commercial_forecastWith!$J$1</c:f>
              <c:strCache>
                <c:ptCount val="1"/>
                <c:pt idx="0">
                  <c:v>Upper 95</c:v>
                </c:pt>
              </c:strCache>
            </c:strRef>
          </c:tx>
          <c:spPr>
            <a:ln w="28575" cap="rnd">
              <a:solidFill>
                <a:schemeClr val="accent5"/>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Whatcom_Commercial_forecastWith!$J$2:$J$421</c:f>
              <c:numCache>
                <c:formatCode>General</c:formatCode>
                <c:ptCount val="420"/>
                <c:pt idx="168">
                  <c:v>5231.8154230112004</c:v>
                </c:pt>
                <c:pt idx="169">
                  <c:v>5249.51081096487</c:v>
                </c:pt>
                <c:pt idx="170">
                  <c:v>5263.6601348444601</c:v>
                </c:pt>
                <c:pt idx="171">
                  <c:v>5269.9989753645104</c:v>
                </c:pt>
                <c:pt idx="172">
                  <c:v>5273.4253827415396</c:v>
                </c:pt>
                <c:pt idx="173">
                  <c:v>5271.9033501024296</c:v>
                </c:pt>
                <c:pt idx="174">
                  <c:v>5267.3684079168097</c:v>
                </c:pt>
                <c:pt idx="175">
                  <c:v>5260.5264593779402</c:v>
                </c:pt>
                <c:pt idx="176">
                  <c:v>5265.1681211231398</c:v>
                </c:pt>
                <c:pt idx="177">
                  <c:v>5281.9413424041504</c:v>
                </c:pt>
                <c:pt idx="178">
                  <c:v>5312.8193869159004</c:v>
                </c:pt>
                <c:pt idx="179">
                  <c:v>5346.4167983603202</c:v>
                </c:pt>
                <c:pt idx="180">
                  <c:v>5369.76038785318</c:v>
                </c:pt>
                <c:pt idx="181">
                  <c:v>5383.8670961991702</c:v>
                </c:pt>
                <c:pt idx="182">
                  <c:v>5390.7921634657096</c:v>
                </c:pt>
                <c:pt idx="183">
                  <c:v>5394.6848569875001</c:v>
                </c:pt>
                <c:pt idx="184">
                  <c:v>5395.0307222118799</c:v>
                </c:pt>
                <c:pt idx="185">
                  <c:v>5389.6013108414299</c:v>
                </c:pt>
                <c:pt idx="186">
                  <c:v>5379.0760885647796</c:v>
                </c:pt>
                <c:pt idx="187">
                  <c:v>5370.8599333747397</c:v>
                </c:pt>
                <c:pt idx="188">
                  <c:v>5373.3313766127103</c:v>
                </c:pt>
                <c:pt idx="189">
                  <c:v>5391.7617821435197</c:v>
                </c:pt>
                <c:pt idx="190">
                  <c:v>5421.3174073309501</c:v>
                </c:pt>
                <c:pt idx="191">
                  <c:v>5452.12921184071</c:v>
                </c:pt>
                <c:pt idx="192">
                  <c:v>5475.7399038104204</c:v>
                </c:pt>
                <c:pt idx="193">
                  <c:v>5489.19802634588</c:v>
                </c:pt>
                <c:pt idx="194">
                  <c:v>5495.8156090913999</c:v>
                </c:pt>
                <c:pt idx="195">
                  <c:v>5499.0405870787399</c:v>
                </c:pt>
                <c:pt idx="196">
                  <c:v>5498.8732351358803</c:v>
                </c:pt>
                <c:pt idx="197">
                  <c:v>5493.1666457145902</c:v>
                </c:pt>
                <c:pt idx="198">
                  <c:v>5482.7368334878602</c:v>
                </c:pt>
                <c:pt idx="199">
                  <c:v>5474.0018436314804</c:v>
                </c:pt>
                <c:pt idx="200">
                  <c:v>5476.1227138182903</c:v>
                </c:pt>
                <c:pt idx="201">
                  <c:v>5493.6851076229996</c:v>
                </c:pt>
                <c:pt idx="202">
                  <c:v>5522.8504090128599</c:v>
                </c:pt>
                <c:pt idx="203">
                  <c:v>5553.5221427411898</c:v>
                </c:pt>
                <c:pt idx="204">
                  <c:v>5576.63080745343</c:v>
                </c:pt>
                <c:pt idx="205">
                  <c:v>5589.7252239511299</c:v>
                </c:pt>
                <c:pt idx="206">
                  <c:v>5595.9582304820196</c:v>
                </c:pt>
                <c:pt idx="207">
                  <c:v>5598.8670447006198</c:v>
                </c:pt>
                <c:pt idx="208">
                  <c:v>5598.3797217367</c:v>
                </c:pt>
                <c:pt idx="209">
                  <c:v>5592.3340703038402</c:v>
                </c:pt>
                <c:pt idx="210">
                  <c:v>5581.5257469713797</c:v>
                </c:pt>
                <c:pt idx="211">
                  <c:v>5572.5166310140103</c:v>
                </c:pt>
                <c:pt idx="212">
                  <c:v>5574.3518682846998</c:v>
                </c:pt>
                <c:pt idx="213">
                  <c:v>5591.71711790268</c:v>
                </c:pt>
                <c:pt idx="214">
                  <c:v>5620.6266249975797</c:v>
                </c:pt>
                <c:pt idx="215">
                  <c:v>5651.0166744178596</c:v>
                </c:pt>
                <c:pt idx="216">
                  <c:v>5673.9030508051301</c:v>
                </c:pt>
                <c:pt idx="217">
                  <c:v>5686.7667332435904</c:v>
                </c:pt>
                <c:pt idx="218">
                  <c:v>5692.7806576899502</c:v>
                </c:pt>
                <c:pt idx="219">
                  <c:v>5695.4695314223</c:v>
                </c:pt>
                <c:pt idx="220">
                  <c:v>5694.7710779240797</c:v>
                </c:pt>
                <c:pt idx="221">
                  <c:v>5688.5251168060204</c:v>
                </c:pt>
                <c:pt idx="222">
                  <c:v>5677.5298075888904</c:v>
                </c:pt>
                <c:pt idx="223">
                  <c:v>5668.3255254988098</c:v>
                </c:pt>
                <c:pt idx="224">
                  <c:v>5669.9741003663103</c:v>
                </c:pt>
                <c:pt idx="225">
                  <c:v>5687.14615823848</c:v>
                </c:pt>
                <c:pt idx="226">
                  <c:v>5715.8772839277799</c:v>
                </c:pt>
                <c:pt idx="227">
                  <c:v>5746.0986581185398</c:v>
                </c:pt>
                <c:pt idx="228">
                  <c:v>5768.8136526885701</c:v>
                </c:pt>
                <c:pt idx="229">
                  <c:v>5781.51238222138</c:v>
                </c:pt>
                <c:pt idx="230">
                  <c:v>5787.3648434266197</c:v>
                </c:pt>
                <c:pt idx="231">
                  <c:v>5789.8972582569704</c:v>
                </c:pt>
                <c:pt idx="232">
                  <c:v>5789.0457667424098</c:v>
                </c:pt>
                <c:pt idx="233">
                  <c:v>5782.6496793486504</c:v>
                </c:pt>
                <c:pt idx="234">
                  <c:v>5771.5066125329404</c:v>
                </c:pt>
                <c:pt idx="235">
                  <c:v>5762.1599292403898</c:v>
                </c:pt>
                <c:pt idx="236">
                  <c:v>5763.6688430978302</c:v>
                </c:pt>
                <c:pt idx="237">
                  <c:v>5780.7060371525904</c:v>
                </c:pt>
                <c:pt idx="238">
                  <c:v>5809.3038110271</c:v>
                </c:pt>
                <c:pt idx="239">
                  <c:v>5839.3939581197801</c:v>
                </c:pt>
                <c:pt idx="240">
                  <c:v>5861.9815035149804</c:v>
                </c:pt>
                <c:pt idx="241">
                  <c:v>5874.5551557130502</c:v>
                </c:pt>
                <c:pt idx="242">
                  <c:v>5880.28519924385</c:v>
                </c:pt>
                <c:pt idx="243">
                  <c:v>5882.6975323864699</c:v>
                </c:pt>
                <c:pt idx="244">
                  <c:v>5881.7284166477302</c:v>
                </c:pt>
                <c:pt idx="245">
                  <c:v>5875.2171379660504</c:v>
                </c:pt>
                <c:pt idx="246">
                  <c:v>5863.9612951557301</c:v>
                </c:pt>
                <c:pt idx="247">
                  <c:v>5854.5037198503896</c:v>
                </c:pt>
                <c:pt idx="248">
                  <c:v>5855.9039225795204</c:v>
                </c:pt>
                <c:pt idx="249">
                  <c:v>5872.8341999916302</c:v>
                </c:pt>
                <c:pt idx="250">
                  <c:v>5901.3272549680596</c:v>
                </c:pt>
                <c:pt idx="251">
                  <c:v>5931.3147142908301</c:v>
                </c:pt>
                <c:pt idx="252">
                  <c:v>5953.8012914084802</c:v>
                </c:pt>
                <c:pt idx="253">
                  <c:v>5966.2758248124301</c:v>
                </c:pt>
                <c:pt idx="254">
                  <c:v>5971.90849271156</c:v>
                </c:pt>
                <c:pt idx="255">
                  <c:v>5974.2251756216301</c:v>
                </c:pt>
                <c:pt idx="256">
                  <c:v>5973.1620562887902</c:v>
                </c:pt>
                <c:pt idx="257">
                  <c:v>5966.5583651299903</c:v>
                </c:pt>
                <c:pt idx="258">
                  <c:v>5955.2116471610898</c:v>
                </c:pt>
                <c:pt idx="259">
                  <c:v>5945.6647579255005</c:v>
                </c:pt>
                <c:pt idx="260">
                  <c:v>5946.97711223222</c:v>
                </c:pt>
                <c:pt idx="261">
                  <c:v>5963.8210135642903</c:v>
                </c:pt>
                <c:pt idx="262">
                  <c:v>5992.2290574168401</c:v>
                </c:pt>
                <c:pt idx="263">
                  <c:v>6022.1328488742001</c:v>
                </c:pt>
                <c:pt idx="264">
                  <c:v>6044.5371022333402</c:v>
                </c:pt>
                <c:pt idx="265">
                  <c:v>6056.9305948905203</c:v>
                </c:pt>
                <c:pt idx="266">
                  <c:v>6062.4834791657404</c:v>
                </c:pt>
                <c:pt idx="267">
                  <c:v>6064.7215986697502</c:v>
                </c:pt>
                <c:pt idx="268">
                  <c:v>6063.5811094509399</c:v>
                </c:pt>
                <c:pt idx="269">
                  <c:v>6056.9012132794096</c:v>
                </c:pt>
                <c:pt idx="270">
                  <c:v>6045.4794275463801</c:v>
                </c:pt>
                <c:pt idx="271">
                  <c:v>6035.8585700096601</c:v>
                </c:pt>
                <c:pt idx="272">
                  <c:v>6037.09803648451</c:v>
                </c:pt>
                <c:pt idx="273">
                  <c:v>6053.8700975196798</c:v>
                </c:pt>
                <c:pt idx="274">
                  <c:v>6082.2073335737296</c:v>
                </c:pt>
                <c:pt idx="275">
                  <c:v>6112.0413231343</c:v>
                </c:pt>
                <c:pt idx="276">
                  <c:v>6134.37675165168</c:v>
                </c:pt>
                <c:pt idx="277">
                  <c:v>6146.7023775835696</c:v>
                </c:pt>
                <c:pt idx="278">
                  <c:v>6152.1883301876996</c:v>
                </c:pt>
                <c:pt idx="279">
                  <c:v>6154.3604324521903</c:v>
                </c:pt>
                <c:pt idx="280">
                  <c:v>6153.1548191686898</c:v>
                </c:pt>
                <c:pt idx="281">
                  <c:v>6146.4106719334304</c:v>
                </c:pt>
                <c:pt idx="282">
                  <c:v>6134.9254885922301</c:v>
                </c:pt>
                <c:pt idx="283">
                  <c:v>6125.2420695930596</c:v>
                </c:pt>
                <c:pt idx="284">
                  <c:v>6126.4197913903599</c:v>
                </c:pt>
                <c:pt idx="285">
                  <c:v>6143.1309079070797</c:v>
                </c:pt>
                <c:pt idx="286">
                  <c:v>6171.4079810003996</c:v>
                </c:pt>
                <c:pt idx="287">
                  <c:v>6201.1825728889798</c:v>
                </c:pt>
                <c:pt idx="288">
                  <c:v>6223.4593536841903</c:v>
                </c:pt>
                <c:pt idx="289">
                  <c:v>6235.72706565105</c:v>
                </c:pt>
                <c:pt idx="290">
                  <c:v>6241.1558230058099</c:v>
                </c:pt>
                <c:pt idx="291">
                  <c:v>6243.2714338838896</c:v>
                </c:pt>
                <c:pt idx="292">
                  <c:v>6242.0100188344704</c:v>
                </c:pt>
                <c:pt idx="293">
                  <c:v>6235.21074555417</c:v>
                </c:pt>
                <c:pt idx="294">
                  <c:v>6223.6710983784296</c:v>
                </c:pt>
                <c:pt idx="295">
                  <c:v>6213.9338643809297</c:v>
                </c:pt>
                <c:pt idx="296">
                  <c:v>6215.0584073912496</c:v>
                </c:pt>
                <c:pt idx="297">
                  <c:v>6231.7169687369396</c:v>
                </c:pt>
                <c:pt idx="298">
                  <c:v>6259.9420983867103</c:v>
                </c:pt>
                <c:pt idx="299">
                  <c:v>6289.6653467292899</c:v>
                </c:pt>
                <c:pt idx="300">
                  <c:v>6311.8913722977104</c:v>
                </c:pt>
                <c:pt idx="301">
                  <c:v>6324.1089062758601</c:v>
                </c:pt>
                <c:pt idx="302">
                  <c:v>6329.4880519926501</c:v>
                </c:pt>
                <c:pt idx="303">
                  <c:v>6331.5546070161899</c:v>
                </c:pt>
                <c:pt idx="304">
                  <c:v>6330.2446815758203</c:v>
                </c:pt>
                <c:pt idx="305">
                  <c:v>6323.3974333231499</c:v>
                </c:pt>
                <c:pt idx="306">
                  <c:v>6311.8103368059701</c:v>
                </c:pt>
                <c:pt idx="307">
                  <c:v>6302.02616959435</c:v>
                </c:pt>
                <c:pt idx="308">
                  <c:v>6303.1042861980604</c:v>
                </c:pt>
                <c:pt idx="309">
                  <c:v>6319.71691890493</c:v>
                </c:pt>
                <c:pt idx="310">
                  <c:v>6347.8966088150701</c:v>
                </c:pt>
                <c:pt idx="311">
                  <c:v>6377.5748977062603</c:v>
                </c:pt>
                <c:pt idx="312">
                  <c:v>6399.7564357212004</c:v>
                </c:pt>
                <c:pt idx="313">
                  <c:v>6411.9299458301002</c:v>
                </c:pt>
                <c:pt idx="314">
                  <c:v>6417.2655233610503</c:v>
                </c:pt>
                <c:pt idx="315">
                  <c:v>6419.2889580684596</c:v>
                </c:pt>
                <c:pt idx="316">
                  <c:v>6417.9363525582003</c:v>
                </c:pt>
                <c:pt idx="317">
                  <c:v>6411.0468570377698</c:v>
                </c:pt>
                <c:pt idx="318">
                  <c:v>6399.4179387859404</c:v>
                </c:pt>
                <c:pt idx="319">
                  <c:v>6389.5923682684697</c:v>
                </c:pt>
                <c:pt idx="320">
                  <c:v>6390.6294930639697</c:v>
                </c:pt>
                <c:pt idx="321">
                  <c:v>6407.2015386820804</c:v>
                </c:pt>
                <c:pt idx="322">
                  <c:v>6435.3410396079398</c:v>
                </c:pt>
                <c:pt idx="323">
                  <c:v>6464.9795311492098</c:v>
                </c:pt>
                <c:pt idx="324">
                  <c:v>6487.1216571234399</c:v>
                </c:pt>
                <c:pt idx="325">
                  <c:v>6499.2561343218003</c:v>
                </c:pt>
                <c:pt idx="326">
                  <c:v>6504.5530520292295</c:v>
                </c:pt>
                <c:pt idx="327">
                  <c:v>6506.5381940917896</c:v>
                </c:pt>
                <c:pt idx="328">
                  <c:v>6505.1476573366599</c:v>
                </c:pt>
                <c:pt idx="329">
                  <c:v>6498.2205863193903</c:v>
                </c:pt>
                <c:pt idx="330">
                  <c:v>6486.5544427898703</c:v>
                </c:pt>
                <c:pt idx="331">
                  <c:v>6476.69199180533</c:v>
                </c:pt>
                <c:pt idx="332">
                  <c:v>6477.6925756509399</c:v>
                </c:pt>
                <c:pt idx="333">
                  <c:v>6494.22841465702</c:v>
                </c:pt>
                <c:pt idx="334">
                  <c:v>6522.3320382382199</c:v>
                </c:pt>
                <c:pt idx="335">
                  <c:v>6551.9349767395897</c:v>
                </c:pt>
                <c:pt idx="336">
                  <c:v>6574.0418691204104</c:v>
                </c:pt>
                <c:pt idx="337">
                  <c:v>6586.1414274143199</c:v>
                </c:pt>
                <c:pt idx="338">
                  <c:v>6591.4037362477002</c:v>
                </c:pt>
                <c:pt idx="339">
                  <c:v>6593.3545749039204</c:v>
                </c:pt>
                <c:pt idx="340">
                  <c:v>6591.9300357410802</c:v>
                </c:pt>
                <c:pt idx="341">
                  <c:v>6584.9692589366796</c:v>
                </c:pt>
                <c:pt idx="342">
                  <c:v>6573.2697019511897</c:v>
                </c:pt>
                <c:pt idx="343">
                  <c:v>6563.3741256387102</c:v>
                </c:pt>
                <c:pt idx="344">
                  <c:v>6564.3418681656103</c:v>
                </c:pt>
                <c:pt idx="345">
                  <c:v>6580.8451458252503</c:v>
                </c:pt>
                <c:pt idx="346">
                  <c:v>6608.9164840753901</c:v>
                </c:pt>
                <c:pt idx="347">
                  <c:v>6638.4874093819899</c:v>
                </c:pt>
                <c:pt idx="348">
                  <c:v>6660.5625569010799</c:v>
                </c:pt>
                <c:pt idx="349">
                  <c:v>6672.6306349372098</c:v>
                </c:pt>
                <c:pt idx="350">
                  <c:v>6677.8617244597699</c:v>
                </c:pt>
                <c:pt idx="351">
                  <c:v>6679.7816011655796</c:v>
                </c:pt>
                <c:pt idx="352">
                  <c:v>6678.3263538948204</c:v>
                </c:pt>
                <c:pt idx="353">
                  <c:v>6671.33511937404</c:v>
                </c:pt>
                <c:pt idx="354">
                  <c:v>6659.6053516781603</c:v>
                </c:pt>
                <c:pt idx="355">
                  <c:v>6649.6798083394697</c:v>
                </c:pt>
                <c:pt idx="356">
                  <c:v>6650.6178242647302</c:v>
                </c:pt>
                <c:pt idx="357">
                  <c:v>6667.09161254845</c:v>
                </c:pt>
                <c:pt idx="358">
                  <c:v>6695.13369550884</c:v>
                </c:pt>
                <c:pt idx="359">
                  <c:v>6724.67559653016</c:v>
                </c:pt>
                <c:pt idx="360">
                  <c:v>6746.72194774331</c:v>
                </c:pt>
                <c:pt idx="361">
                  <c:v>6758.7614544828602</c:v>
                </c:pt>
                <c:pt idx="362">
                  <c:v>6763.9641948021499</c:v>
                </c:pt>
                <c:pt idx="363">
                  <c:v>6765.8559415345599</c:v>
                </c:pt>
                <c:pt idx="364">
                  <c:v>6764.3727807083196</c:v>
                </c:pt>
                <c:pt idx="365">
                  <c:v>6757.3538462882498</c:v>
                </c:pt>
                <c:pt idx="366">
                  <c:v>6745.5965896366497</c:v>
                </c:pt>
                <c:pt idx="367">
                  <c:v>6735.6437656211801</c:v>
                </c:pt>
                <c:pt idx="368">
                  <c:v>6736.5547065308601</c:v>
                </c:pt>
                <c:pt idx="369">
                  <c:v>6753.0016228883296</c:v>
                </c:pt>
                <c:pt idx="370">
                  <c:v>6781.0170344847202</c:v>
                </c:pt>
                <c:pt idx="371">
                  <c:v>6810.5324622210501</c:v>
                </c:pt>
                <c:pt idx="372">
                  <c:v>6832.5525357877996</c:v>
                </c:pt>
                <c:pt idx="373">
                  <c:v>6844.5659581210402</c:v>
                </c:pt>
                <c:pt idx="374">
                  <c:v>6849.7428049165601</c:v>
                </c:pt>
                <c:pt idx="375">
                  <c:v>6851.6088466903302</c:v>
                </c:pt>
                <c:pt idx="376">
                  <c:v>6850.1001671923204</c:v>
                </c:pt>
                <c:pt idx="377">
                  <c:v>6843.0558981474696</c:v>
                </c:pt>
                <c:pt idx="378">
                  <c:v>6831.2734887157603</c:v>
                </c:pt>
                <c:pt idx="379">
                  <c:v>6821.2956915992099</c:v>
                </c:pt>
                <c:pt idx="380">
                  <c:v>6822.1818369571902</c:v>
                </c:pt>
                <c:pt idx="381">
                  <c:v>6838.6041332178602</c:v>
                </c:pt>
                <c:pt idx="382">
                  <c:v>6866.5950981122996</c:v>
                </c:pt>
                <c:pt idx="383">
                  <c:v>6896.0862505151899</c:v>
                </c:pt>
                <c:pt idx="384">
                  <c:v>6918.0822181236799</c:v>
                </c:pt>
                <c:pt idx="385">
                  <c:v>6930.0717019128297</c:v>
                </c:pt>
                <c:pt idx="386">
                  <c:v>6935.2247756490797</c:v>
                </c:pt>
                <c:pt idx="387">
                  <c:v>6937.06720795002</c:v>
                </c:pt>
                <c:pt idx="388">
                  <c:v>6935.5350806976203</c:v>
                </c:pt>
                <c:pt idx="389">
                  <c:v>6928.4675237785495</c:v>
                </c:pt>
                <c:pt idx="390">
                  <c:v>6916.6619845436098</c:v>
                </c:pt>
                <c:pt idx="391">
                  <c:v>6906.6612139142399</c:v>
                </c:pt>
                <c:pt idx="392">
                  <c:v>6907.5245402971595</c:v>
                </c:pt>
                <c:pt idx="393">
                  <c:v>6923.9241703952703</c:v>
                </c:pt>
                <c:pt idx="394">
                  <c:v>6951.8926202412604</c:v>
                </c:pt>
                <c:pt idx="395">
                  <c:v>6981.3614070377298</c:v>
                </c:pt>
                <c:pt idx="396">
                  <c:v>7003.3351568355401</c:v>
                </c:pt>
                <c:pt idx="397">
                  <c:v>7015.30256898877</c:v>
                </c:pt>
                <c:pt idx="398">
                  <c:v>7020.4337156676202</c:v>
                </c:pt>
                <c:pt idx="399">
                  <c:v>7022.2543639177802</c:v>
                </c:pt>
                <c:pt idx="400">
                  <c:v>7020.7005940731297</c:v>
                </c:pt>
                <c:pt idx="401">
                  <c:v>7013.6115344956297</c:v>
                </c:pt>
                <c:pt idx="402">
                  <c:v>7001.7846310342702</c:v>
                </c:pt>
                <c:pt idx="403">
                  <c:v>6991.7626331311703</c:v>
                </c:pt>
                <c:pt idx="404">
                  <c:v>6992.6048677357503</c:v>
                </c:pt>
                <c:pt idx="405">
                  <c:v>7008.9835401152504</c:v>
                </c:pt>
                <c:pt idx="406">
                  <c:v>7036.9311648879002</c:v>
                </c:pt>
                <c:pt idx="407">
                  <c:v>7066.3792578626699</c:v>
                </c:pt>
                <c:pt idx="408">
                  <c:v>7088.3324437171896</c:v>
                </c:pt>
                <c:pt idx="409">
                  <c:v>7100.2794204523298</c:v>
                </c:pt>
                <c:pt idx="410">
                  <c:v>7105.3902589047902</c:v>
                </c:pt>
                <c:pt idx="411">
                  <c:v>7107.1907248059897</c:v>
                </c:pt>
                <c:pt idx="412">
                  <c:v>7105.6168971945299</c:v>
                </c:pt>
                <c:pt idx="413">
                  <c:v>7098.5079031556497</c:v>
                </c:pt>
                <c:pt idx="414">
                  <c:v>7086.6611872798903</c:v>
                </c:pt>
                <c:pt idx="415">
                  <c:v>7076.6194977688001</c:v>
                </c:pt>
                <c:pt idx="416">
                  <c:v>7077.4421603488399</c:v>
                </c:pt>
                <c:pt idx="417">
                  <c:v>7093.8013790815403</c:v>
                </c:pt>
                <c:pt idx="418">
                  <c:v>7121.7296673964001</c:v>
                </c:pt>
                <c:pt idx="419">
                  <c:v>7151.1585399302603</c:v>
                </c:pt>
              </c:numCache>
            </c:numRef>
          </c:val>
          <c:smooth val="0"/>
          <c:extLst>
            <c:ext xmlns:c16="http://schemas.microsoft.com/office/drawing/2014/chart" uri="{C3380CC4-5D6E-409C-BE32-E72D297353CC}">
              <c16:uniqueId val="{00000004-9DAB-449C-97EF-10DB2B288B9B}"/>
            </c:ext>
          </c:extLst>
        </c:ser>
        <c:dLbls>
          <c:showLegendKey val="0"/>
          <c:showVal val="0"/>
          <c:showCatName val="0"/>
          <c:showSerName val="0"/>
          <c:showPercent val="0"/>
          <c:showBubbleSize val="0"/>
        </c:dLbls>
        <c:smooth val="0"/>
        <c:axId val="587338208"/>
        <c:axId val="587334928"/>
      </c:lineChart>
      <c:catAx>
        <c:axId val="5873382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Date</a:t>
                </a:r>
              </a:p>
            </c:rich>
          </c:tx>
          <c:layout>
            <c:manualLayout>
              <c:xMode val="edge"/>
              <c:yMode val="edge"/>
              <c:x val="0.46524801237584329"/>
              <c:y val="0.9155271440762509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334928"/>
        <c:crosses val="autoZero"/>
        <c:auto val="1"/>
        <c:lblAlgn val="ctr"/>
        <c:lblOffset val="100"/>
        <c:noMultiLvlLbl val="0"/>
      </c:catAx>
      <c:valAx>
        <c:axId val="58733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Count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338208"/>
        <c:crosses val="autoZero"/>
        <c:crossBetween val="between"/>
      </c:valAx>
      <c:spPr>
        <a:noFill/>
        <a:ln>
          <a:noFill/>
        </a:ln>
        <a:effectLst/>
      </c:spPr>
    </c:plotArea>
    <c:legend>
      <c:legendPos val="b"/>
      <c:layout>
        <c:manualLayout>
          <c:xMode val="edge"/>
          <c:yMode val="edge"/>
          <c:x val="0.10621893526060955"/>
          <c:y val="9.4975084827701908E-2"/>
          <c:w val="0.79025428094709915"/>
          <c:h val="4.849171870757534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gradFill>
          <a:gsLst>
            <a:gs pos="0">
              <a:schemeClr val="accent1">
                <a:tint val="66000"/>
                <a:satMod val="160000"/>
              </a:schemeClr>
            </a:gs>
            <a:gs pos="26000">
              <a:schemeClr val="bg1">
                <a:lumMod val="95000"/>
                <a:alpha val="33000"/>
              </a:schemeClr>
            </a:gs>
            <a:gs pos="100000">
              <a:schemeClr val="accent1">
                <a:tint val="23500"/>
                <a:satMod val="160000"/>
              </a:schemeClr>
            </a:gs>
          </a:gsLst>
          <a:lin ang="5400000" scaled="0"/>
        </a:gradFill>
        <a:scene3d>
          <a:camera prst="orthographicFront"/>
          <a:lightRig rig="threePt" dir="t"/>
        </a:scene3d>
        <a:sp3d prstMaterial="matte"/>
      </c:spPr>
    </c:sideWall>
    <c:backWall>
      <c:thickness val="0"/>
      <c:spPr>
        <a:gradFill>
          <a:gsLst>
            <a:gs pos="0">
              <a:schemeClr val="accent1">
                <a:tint val="66000"/>
                <a:satMod val="160000"/>
              </a:schemeClr>
            </a:gs>
            <a:gs pos="22000">
              <a:schemeClr val="accent1">
                <a:tint val="44500"/>
                <a:satMod val="160000"/>
                <a:lumMod val="12000"/>
                <a:lumOff val="88000"/>
              </a:schemeClr>
            </a:gs>
            <a:gs pos="100000">
              <a:schemeClr val="accent1">
                <a:tint val="23500"/>
                <a:satMod val="160000"/>
              </a:schemeClr>
            </a:gs>
          </a:gsLst>
          <a:lin ang="5400000" scaled="0"/>
        </a:gradFill>
        <a:scene3d>
          <a:camera prst="orthographicFront"/>
          <a:lightRig rig="threePt" dir="t"/>
        </a:scene3d>
        <a:sp3d prstMaterial="matte"/>
      </c:spPr>
    </c:backWall>
    <c:plotArea>
      <c:layout>
        <c:manualLayout>
          <c:layoutTarget val="inner"/>
          <c:xMode val="edge"/>
          <c:yMode val="edge"/>
          <c:x val="0.13096706911636047"/>
          <c:y val="4.7380333272294455E-2"/>
          <c:w val="0.44767196815629834"/>
          <c:h val="0.91167318202871694"/>
        </c:manualLayout>
      </c:layout>
      <c:bar3DChart>
        <c:barDir val="col"/>
        <c:grouping val="stacked"/>
        <c:varyColors val="0"/>
        <c:ser>
          <c:idx val="2"/>
          <c:order val="0"/>
          <c:tx>
            <c:strRef>
              <c:f>'Storage vs Useage'!$A$75</c:f>
              <c:strCache>
                <c:ptCount val="1"/>
                <c:pt idx="0">
                  <c:v>Current Supply</c:v>
                </c:pt>
              </c:strCache>
            </c:strRef>
          </c:tx>
          <c:spPr>
            <a:solidFill>
              <a:srgbClr val="C00000"/>
            </a:solidFill>
          </c:spPr>
          <c:invertIfNegative val="0"/>
          <c:dLbls>
            <c:dLbl>
              <c:idx val="0"/>
              <c:layout>
                <c:manualLayout>
                  <c:x val="0.33778925634295714"/>
                  <c:y val="2.8052981749374352E-2"/>
                </c:manualLayout>
              </c:layout>
              <c:tx>
                <c:rich>
                  <a:bodyPr/>
                  <a:lstStyle/>
                  <a:p>
                    <a:r>
                      <a:rPr lang="en-US" sz="1200" b="1" i="0" u="none" strike="noStrike" kern="1200" baseline="0">
                        <a:solidFill>
                          <a:sysClr val="windowText" lastClr="000000"/>
                        </a:solidFill>
                        <a:latin typeface="+mn-lt"/>
                        <a:ea typeface="+mn-ea"/>
                        <a:cs typeface="+mn-cs"/>
                      </a:rPr>
                      <a:t>56,000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Useage'!$B$75</c:f>
              <c:numCache>
                <c:formatCode>#,##0</c:formatCode>
                <c:ptCount val="1"/>
                <c:pt idx="0">
                  <c:v>56000</c:v>
                </c:pt>
              </c:numCache>
            </c:numRef>
          </c:val>
          <c:extLst>
            <c:ext xmlns:c16="http://schemas.microsoft.com/office/drawing/2014/chart" uri="{C3380CC4-5D6E-409C-BE32-E72D297353CC}">
              <c16:uniqueId val="{00000001-89AD-4C14-9E8B-6FCCC99B6877}"/>
            </c:ext>
          </c:extLst>
        </c:ser>
        <c:ser>
          <c:idx val="3"/>
          <c:order val="1"/>
          <c:tx>
            <c:strRef>
              <c:f>'Storage vs Useage'!$A$76</c:f>
              <c:strCache>
                <c:ptCount val="1"/>
                <c:pt idx="0">
                  <c:v>RFP Supply</c:v>
                </c:pt>
              </c:strCache>
            </c:strRef>
          </c:tx>
          <c:spPr>
            <a:solidFill>
              <a:srgbClr val="00B0F0"/>
            </a:solidFill>
          </c:spPr>
          <c:invertIfNegative val="0"/>
          <c:dLbls>
            <c:dLbl>
              <c:idx val="0"/>
              <c:layout>
                <c:manualLayout>
                  <c:x val="0.34130981627296586"/>
                  <c:y val="9.6671183543917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Useage'!$B$76</c:f>
              <c:numCache>
                <c:formatCode>#,##0</c:formatCode>
                <c:ptCount val="1"/>
                <c:pt idx="0">
                  <c:v>80000</c:v>
                </c:pt>
              </c:numCache>
            </c:numRef>
          </c:val>
          <c:extLst>
            <c:ext xmlns:c16="http://schemas.microsoft.com/office/drawing/2014/chart" uri="{C3380CC4-5D6E-409C-BE32-E72D297353CC}">
              <c16:uniqueId val="{00000003-89AD-4C14-9E8B-6FCCC99B6877}"/>
            </c:ext>
          </c:extLst>
        </c:ser>
        <c:ser>
          <c:idx val="5"/>
          <c:order val="2"/>
          <c:tx>
            <c:strRef>
              <c:f>'Storage vs Useage'!$A$78</c:f>
              <c:strCache>
                <c:ptCount val="1"/>
                <c:pt idx="0">
                  <c:v>FOM Spot Gas</c:v>
                </c:pt>
              </c:strCache>
            </c:strRef>
          </c:tx>
          <c:spPr>
            <a:solidFill>
              <a:srgbClr val="FFFF00"/>
            </a:solidFill>
            <a:ln>
              <a:noFill/>
            </a:ln>
          </c:spPr>
          <c:invertIfNegative val="0"/>
          <c:dLbls>
            <c:dLbl>
              <c:idx val="0"/>
              <c:layout>
                <c:manualLayout>
                  <c:x val="0.33960916885389325"/>
                  <c:y val="0.111445278642495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Useage'!$B$78</c:f>
              <c:numCache>
                <c:formatCode>#,##0</c:formatCode>
                <c:ptCount val="1"/>
                <c:pt idx="0">
                  <c:v>10000</c:v>
                </c:pt>
              </c:numCache>
            </c:numRef>
          </c:val>
          <c:extLst>
            <c:ext xmlns:c16="http://schemas.microsoft.com/office/drawing/2014/chart" uri="{C3380CC4-5D6E-409C-BE32-E72D297353CC}">
              <c16:uniqueId val="{00000005-89AD-4C14-9E8B-6FCCC99B6877}"/>
            </c:ext>
          </c:extLst>
        </c:ser>
        <c:ser>
          <c:idx val="4"/>
          <c:order val="3"/>
          <c:tx>
            <c:strRef>
              <c:f>'Storage vs Useage'!$A$77</c:f>
              <c:strCache>
                <c:ptCount val="1"/>
                <c:pt idx="0">
                  <c:v>SGS Storage</c:v>
                </c:pt>
              </c:strCache>
            </c:strRef>
          </c:tx>
          <c:spPr>
            <a:solidFill>
              <a:schemeClr val="tx2"/>
            </a:solidFill>
          </c:spPr>
          <c:invertIfNegative val="0"/>
          <c:dLbls>
            <c:dLbl>
              <c:idx val="0"/>
              <c:layout>
                <c:manualLayout>
                  <c:x val="0.33954379702537185"/>
                  <c:y val="8.98861014466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Useage'!$B$77</c:f>
              <c:numCache>
                <c:formatCode>#,##0</c:formatCode>
                <c:ptCount val="1"/>
                <c:pt idx="0">
                  <c:v>56366</c:v>
                </c:pt>
              </c:numCache>
            </c:numRef>
          </c:val>
          <c:extLst>
            <c:ext xmlns:c16="http://schemas.microsoft.com/office/drawing/2014/chart" uri="{C3380CC4-5D6E-409C-BE32-E72D297353CC}">
              <c16:uniqueId val="{00000007-89AD-4C14-9E8B-6FCCC99B6877}"/>
            </c:ext>
          </c:extLst>
        </c:ser>
        <c:ser>
          <c:idx val="6"/>
          <c:order val="4"/>
          <c:tx>
            <c:strRef>
              <c:f>'Storage vs Useage'!$A$79</c:f>
              <c:strCache>
                <c:ptCount val="1"/>
                <c:pt idx="0">
                  <c:v>Daily Spot Gas</c:v>
                </c:pt>
              </c:strCache>
            </c:strRef>
          </c:tx>
          <c:spPr>
            <a:solidFill>
              <a:srgbClr val="FFC000"/>
            </a:solidFill>
          </c:spPr>
          <c:invertIfNegative val="0"/>
          <c:dLbls>
            <c:dLbl>
              <c:idx val="0"/>
              <c:layout>
                <c:manualLayout>
                  <c:x val="0.33597648293963256"/>
                  <c:y val="8.0145760849661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Useage'!$B$79</c:f>
              <c:numCache>
                <c:formatCode>#,##0</c:formatCode>
                <c:ptCount val="1"/>
                <c:pt idx="0">
                  <c:v>10000</c:v>
                </c:pt>
              </c:numCache>
            </c:numRef>
          </c:val>
          <c:extLst>
            <c:ext xmlns:c16="http://schemas.microsoft.com/office/drawing/2014/chart" uri="{C3380CC4-5D6E-409C-BE32-E72D297353CC}">
              <c16:uniqueId val="{00000009-89AD-4C14-9E8B-6FCCC99B6877}"/>
            </c:ext>
          </c:extLst>
        </c:ser>
        <c:ser>
          <c:idx val="7"/>
          <c:order val="5"/>
          <c:tx>
            <c:strRef>
              <c:f>'Storage vs Useage'!$A$80</c:f>
              <c:strCache>
                <c:ptCount val="1"/>
                <c:pt idx="0">
                  <c:v>Peaking Deal</c:v>
                </c:pt>
              </c:strCache>
            </c:strRef>
          </c:tx>
          <c:spPr>
            <a:solidFill>
              <a:schemeClr val="accent2">
                <a:lumMod val="75000"/>
              </a:schemeClr>
            </a:solidFill>
          </c:spPr>
          <c:invertIfNegative val="0"/>
          <c:dLbls>
            <c:dLbl>
              <c:idx val="0"/>
              <c:layout>
                <c:manualLayout>
                  <c:x val="0.3394782852143482"/>
                  <c:y val="2.0793505462979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Useage'!$B$80</c:f>
              <c:numCache>
                <c:formatCode>#,##0</c:formatCode>
                <c:ptCount val="1"/>
                <c:pt idx="0">
                  <c:v>20000</c:v>
                </c:pt>
              </c:numCache>
            </c:numRef>
          </c:val>
          <c:extLst>
            <c:ext xmlns:c16="http://schemas.microsoft.com/office/drawing/2014/chart" uri="{C3380CC4-5D6E-409C-BE32-E72D297353CC}">
              <c16:uniqueId val="{0000000B-89AD-4C14-9E8B-6FCCC99B6877}"/>
            </c:ext>
          </c:extLst>
        </c:ser>
        <c:ser>
          <c:idx val="1"/>
          <c:order val="6"/>
          <c:tx>
            <c:strRef>
              <c:f>'Storage vs Useage'!$A$74</c:f>
              <c:strCache>
                <c:ptCount val="1"/>
                <c:pt idx="0">
                  <c:v>3rd Party Citygate</c:v>
                </c:pt>
              </c:strCache>
            </c:strRef>
          </c:tx>
          <c:spPr>
            <a:solidFill>
              <a:srgbClr val="FF0000"/>
            </a:solidFill>
          </c:spPr>
          <c:invertIfNegative val="0"/>
          <c:dLbls>
            <c:dLbl>
              <c:idx val="0"/>
              <c:layout>
                <c:manualLayout>
                  <c:x val="0.33955555555555555"/>
                  <c:y val="-3.7209302325581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Useage'!$B$74</c:f>
              <c:numCache>
                <c:formatCode>#,##0</c:formatCode>
                <c:ptCount val="1"/>
                <c:pt idx="0">
                  <c:v>10000</c:v>
                </c:pt>
              </c:numCache>
            </c:numRef>
          </c:val>
          <c:extLst>
            <c:ext xmlns:c16="http://schemas.microsoft.com/office/drawing/2014/chart" uri="{C3380CC4-5D6E-409C-BE32-E72D297353CC}">
              <c16:uniqueId val="{0000000D-89AD-4C14-9E8B-6FCCC99B6877}"/>
            </c:ext>
          </c:extLst>
        </c:ser>
        <c:ser>
          <c:idx val="8"/>
          <c:order val="7"/>
          <c:tx>
            <c:strRef>
              <c:f>'Storage vs Useage'!$A$81</c:f>
              <c:strCache>
                <c:ptCount val="1"/>
                <c:pt idx="0">
                  <c:v>Pipeline Pack</c:v>
                </c:pt>
              </c:strCache>
            </c:strRef>
          </c:tx>
          <c:spPr>
            <a:solidFill>
              <a:srgbClr val="00B050"/>
            </a:solidFill>
          </c:spPr>
          <c:invertIfNegative val="0"/>
          <c:dLbls>
            <c:dLbl>
              <c:idx val="0"/>
              <c:layout>
                <c:manualLayout>
                  <c:x val="0.34311097112860894"/>
                  <c:y val="-0.10958505768174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Useage'!$B$81</c:f>
              <c:numCache>
                <c:formatCode>#,##0</c:formatCode>
                <c:ptCount val="1"/>
                <c:pt idx="0">
                  <c:v>8156.07</c:v>
                </c:pt>
              </c:numCache>
            </c:numRef>
          </c:val>
          <c:extLst>
            <c:ext xmlns:c16="http://schemas.microsoft.com/office/drawing/2014/chart" uri="{C3380CC4-5D6E-409C-BE32-E72D297353CC}">
              <c16:uniqueId val="{0000000F-89AD-4C14-9E8B-6FCCC99B6877}"/>
            </c:ext>
          </c:extLst>
        </c:ser>
        <c:ser>
          <c:idx val="9"/>
          <c:order val="8"/>
          <c:tx>
            <c:strRef>
              <c:f>'Storage vs Useage'!$A$82</c:f>
              <c:strCache>
                <c:ptCount val="1"/>
                <c:pt idx="0">
                  <c:v>LS Storage</c:v>
                </c:pt>
              </c:strCache>
            </c:strRef>
          </c:tx>
          <c:spPr>
            <a:solidFill>
              <a:schemeClr val="tx2"/>
            </a:solidFill>
          </c:spPr>
          <c:invertIfNegative val="0"/>
          <c:dLbls>
            <c:dLbl>
              <c:idx val="0"/>
              <c:layout>
                <c:manualLayout>
                  <c:x val="0.33776601924759403"/>
                  <c:y val="-0.10039211377647561"/>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val>
            <c:numRef>
              <c:f>'Storage vs Useage'!$B$82</c:f>
              <c:numCache>
                <c:formatCode>#,##0</c:formatCode>
                <c:ptCount val="1"/>
                <c:pt idx="0">
                  <c:v>78125</c:v>
                </c:pt>
              </c:numCache>
            </c:numRef>
          </c:val>
          <c:extLst>
            <c:ext xmlns:c16="http://schemas.microsoft.com/office/drawing/2014/chart" uri="{C3380CC4-5D6E-409C-BE32-E72D297353CC}">
              <c16:uniqueId val="{00000011-89AD-4C14-9E8B-6FCCC99B6877}"/>
            </c:ext>
          </c:extLst>
        </c:ser>
        <c:dLbls>
          <c:showLegendKey val="0"/>
          <c:showVal val="1"/>
          <c:showCatName val="0"/>
          <c:showSerName val="0"/>
          <c:showPercent val="0"/>
          <c:showBubbleSize val="0"/>
        </c:dLbls>
        <c:gapWidth val="500"/>
        <c:gapDepth val="0"/>
        <c:shape val="pyramid"/>
        <c:axId val="360112240"/>
        <c:axId val="360112632"/>
        <c:axId val="0"/>
      </c:bar3DChart>
      <c:catAx>
        <c:axId val="360112240"/>
        <c:scaling>
          <c:orientation val="minMax"/>
        </c:scaling>
        <c:delete val="1"/>
        <c:axPos val="b"/>
        <c:majorTickMark val="out"/>
        <c:minorTickMark val="none"/>
        <c:tickLblPos val="nextTo"/>
        <c:crossAx val="360112632"/>
        <c:crosses val="autoZero"/>
        <c:auto val="1"/>
        <c:lblAlgn val="ctr"/>
        <c:lblOffset val="100"/>
        <c:noMultiLvlLbl val="0"/>
      </c:catAx>
      <c:valAx>
        <c:axId val="360112632"/>
        <c:scaling>
          <c:orientation val="minMax"/>
          <c:max val="350000"/>
        </c:scaling>
        <c:delete val="0"/>
        <c:axPos val="l"/>
        <c:majorGridlines/>
        <c:numFmt formatCode="#,##0" sourceLinked="0"/>
        <c:majorTickMark val="out"/>
        <c:minorTickMark val="none"/>
        <c:tickLblPos val="nextTo"/>
        <c:crossAx val="360112240"/>
        <c:crosses val="autoZero"/>
        <c:crossBetween val="between"/>
        <c:majorUnit val="50000"/>
      </c:valAx>
      <c:spPr>
        <a:effectLst>
          <a:glow rad="63500">
            <a:schemeClr val="accent1">
              <a:satMod val="175000"/>
              <a:alpha val="40000"/>
            </a:schemeClr>
          </a:glow>
        </a:effectLst>
      </c:spPr>
    </c:plotArea>
    <c:legend>
      <c:legendPos val="r"/>
      <c:layout>
        <c:manualLayout>
          <c:xMode val="edge"/>
          <c:yMode val="edge"/>
          <c:x val="0.68720027996500432"/>
          <c:y val="9.8842946957211728E-2"/>
          <c:w val="0.28435527559055118"/>
          <c:h val="0.84882548983702621"/>
        </c:manualLayout>
      </c:layout>
      <c:overlay val="0"/>
      <c:txPr>
        <a:bodyPr/>
        <a:lstStyle/>
        <a:p>
          <a:pPr>
            <a:defRPr sz="1400" baseline="0"/>
          </a:pPr>
          <a:endParaRPr lang="en-US"/>
        </a:p>
      </c:txPr>
    </c:legend>
    <c:plotVisOnly val="1"/>
    <c:dispBlanksAs val="gap"/>
    <c:showDLblsOverMax val="0"/>
  </c:chart>
  <c:spPr>
    <a:effectLst>
      <a:glow rad="63500">
        <a:schemeClr val="accent1">
          <a:satMod val="175000"/>
          <a:alpha val="58000"/>
        </a:schemeClr>
      </a:glow>
    </a:effec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Acme 504</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acme_cngwa504upc_forecast!$AC$1</c:f>
              <c:strCache>
                <c:ptCount val="1"/>
                <c:pt idx="0">
                  <c:v>Point Forecast</c:v>
                </c:pt>
              </c:strCache>
            </c:strRef>
          </c:tx>
          <c:spPr>
            <a:ln w="28575" cap="rnd">
              <a:solidFill>
                <a:schemeClr val="accent1"/>
              </a:solidFill>
              <a:round/>
            </a:ln>
            <a:effectLst/>
          </c:spPr>
          <c:marker>
            <c:symbol val="none"/>
          </c:marker>
          <c:cat>
            <c:numRef>
              <c:f>acme_cngwa504upc_forecast!$B$2:$B$10412</c:f>
              <c:numCache>
                <c:formatCode>m/d/yyyy</c:formatCode>
                <c:ptCount val="10411"/>
                <c:pt idx="0">
                  <c:v>40360</c:v>
                </c:pt>
                <c:pt idx="1">
                  <c:v>40361</c:v>
                </c:pt>
                <c:pt idx="2">
                  <c:v>40362</c:v>
                </c:pt>
                <c:pt idx="3">
                  <c:v>40363</c:v>
                </c:pt>
                <c:pt idx="4">
                  <c:v>40364</c:v>
                </c:pt>
                <c:pt idx="5">
                  <c:v>40365</c:v>
                </c:pt>
                <c:pt idx="6">
                  <c:v>40366</c:v>
                </c:pt>
                <c:pt idx="7">
                  <c:v>40367</c:v>
                </c:pt>
                <c:pt idx="8">
                  <c:v>40368</c:v>
                </c:pt>
                <c:pt idx="9">
                  <c:v>40369</c:v>
                </c:pt>
                <c:pt idx="10">
                  <c:v>40370</c:v>
                </c:pt>
                <c:pt idx="11">
                  <c:v>40371</c:v>
                </c:pt>
                <c:pt idx="12">
                  <c:v>40372</c:v>
                </c:pt>
                <c:pt idx="13">
                  <c:v>40373</c:v>
                </c:pt>
                <c:pt idx="14">
                  <c:v>40374</c:v>
                </c:pt>
                <c:pt idx="15">
                  <c:v>40375</c:v>
                </c:pt>
                <c:pt idx="16">
                  <c:v>40376</c:v>
                </c:pt>
                <c:pt idx="17">
                  <c:v>40377</c:v>
                </c:pt>
                <c:pt idx="18">
                  <c:v>40378</c:v>
                </c:pt>
                <c:pt idx="19">
                  <c:v>40379</c:v>
                </c:pt>
                <c:pt idx="20">
                  <c:v>40380</c:v>
                </c:pt>
                <c:pt idx="21">
                  <c:v>40381</c:v>
                </c:pt>
                <c:pt idx="22">
                  <c:v>40382</c:v>
                </c:pt>
                <c:pt idx="23">
                  <c:v>40383</c:v>
                </c:pt>
                <c:pt idx="24">
                  <c:v>40384</c:v>
                </c:pt>
                <c:pt idx="25">
                  <c:v>40385</c:v>
                </c:pt>
                <c:pt idx="26">
                  <c:v>40386</c:v>
                </c:pt>
                <c:pt idx="27">
                  <c:v>40387</c:v>
                </c:pt>
                <c:pt idx="28">
                  <c:v>40388</c:v>
                </c:pt>
                <c:pt idx="29">
                  <c:v>40389</c:v>
                </c:pt>
                <c:pt idx="30">
                  <c:v>40390</c:v>
                </c:pt>
                <c:pt idx="31">
                  <c:v>40391</c:v>
                </c:pt>
                <c:pt idx="32">
                  <c:v>40392</c:v>
                </c:pt>
                <c:pt idx="33">
                  <c:v>40393</c:v>
                </c:pt>
                <c:pt idx="34">
                  <c:v>40394</c:v>
                </c:pt>
                <c:pt idx="35">
                  <c:v>40395</c:v>
                </c:pt>
                <c:pt idx="36">
                  <c:v>40396</c:v>
                </c:pt>
                <c:pt idx="37">
                  <c:v>40397</c:v>
                </c:pt>
                <c:pt idx="38">
                  <c:v>40398</c:v>
                </c:pt>
                <c:pt idx="39">
                  <c:v>40399</c:v>
                </c:pt>
                <c:pt idx="40">
                  <c:v>40400</c:v>
                </c:pt>
                <c:pt idx="41">
                  <c:v>40401</c:v>
                </c:pt>
                <c:pt idx="42">
                  <c:v>40402</c:v>
                </c:pt>
                <c:pt idx="43">
                  <c:v>40403</c:v>
                </c:pt>
                <c:pt idx="44">
                  <c:v>40404</c:v>
                </c:pt>
                <c:pt idx="45">
                  <c:v>40405</c:v>
                </c:pt>
                <c:pt idx="46">
                  <c:v>40406</c:v>
                </c:pt>
                <c:pt idx="47">
                  <c:v>40407</c:v>
                </c:pt>
                <c:pt idx="48">
                  <c:v>40408</c:v>
                </c:pt>
                <c:pt idx="49">
                  <c:v>40409</c:v>
                </c:pt>
                <c:pt idx="50">
                  <c:v>40410</c:v>
                </c:pt>
                <c:pt idx="51">
                  <c:v>40411</c:v>
                </c:pt>
                <c:pt idx="52">
                  <c:v>40412</c:v>
                </c:pt>
                <c:pt idx="53">
                  <c:v>40413</c:v>
                </c:pt>
                <c:pt idx="54">
                  <c:v>40414</c:v>
                </c:pt>
                <c:pt idx="55">
                  <c:v>40415</c:v>
                </c:pt>
                <c:pt idx="56">
                  <c:v>40416</c:v>
                </c:pt>
                <c:pt idx="57">
                  <c:v>40417</c:v>
                </c:pt>
                <c:pt idx="58">
                  <c:v>40418</c:v>
                </c:pt>
                <c:pt idx="59">
                  <c:v>40419</c:v>
                </c:pt>
                <c:pt idx="60">
                  <c:v>40420</c:v>
                </c:pt>
                <c:pt idx="61">
                  <c:v>40421</c:v>
                </c:pt>
                <c:pt idx="62">
                  <c:v>40422</c:v>
                </c:pt>
                <c:pt idx="63">
                  <c:v>40423</c:v>
                </c:pt>
                <c:pt idx="64">
                  <c:v>40424</c:v>
                </c:pt>
                <c:pt idx="65">
                  <c:v>40425</c:v>
                </c:pt>
                <c:pt idx="66">
                  <c:v>40426</c:v>
                </c:pt>
                <c:pt idx="67">
                  <c:v>40427</c:v>
                </c:pt>
                <c:pt idx="68">
                  <c:v>40428</c:v>
                </c:pt>
                <c:pt idx="69">
                  <c:v>40429</c:v>
                </c:pt>
                <c:pt idx="70">
                  <c:v>40430</c:v>
                </c:pt>
                <c:pt idx="71">
                  <c:v>40431</c:v>
                </c:pt>
                <c:pt idx="72">
                  <c:v>40432</c:v>
                </c:pt>
                <c:pt idx="73">
                  <c:v>40433</c:v>
                </c:pt>
                <c:pt idx="74">
                  <c:v>40434</c:v>
                </c:pt>
                <c:pt idx="75">
                  <c:v>40435</c:v>
                </c:pt>
                <c:pt idx="76">
                  <c:v>40436</c:v>
                </c:pt>
                <c:pt idx="77">
                  <c:v>40437</c:v>
                </c:pt>
                <c:pt idx="78">
                  <c:v>40438</c:v>
                </c:pt>
                <c:pt idx="79">
                  <c:v>40439</c:v>
                </c:pt>
                <c:pt idx="80">
                  <c:v>40440</c:v>
                </c:pt>
                <c:pt idx="81">
                  <c:v>40441</c:v>
                </c:pt>
                <c:pt idx="82">
                  <c:v>40442</c:v>
                </c:pt>
                <c:pt idx="83">
                  <c:v>40443</c:v>
                </c:pt>
                <c:pt idx="84">
                  <c:v>40444</c:v>
                </c:pt>
                <c:pt idx="85">
                  <c:v>40445</c:v>
                </c:pt>
                <c:pt idx="86">
                  <c:v>40446</c:v>
                </c:pt>
                <c:pt idx="87">
                  <c:v>40447</c:v>
                </c:pt>
                <c:pt idx="88">
                  <c:v>40448</c:v>
                </c:pt>
                <c:pt idx="89">
                  <c:v>40449</c:v>
                </c:pt>
                <c:pt idx="90">
                  <c:v>40450</c:v>
                </c:pt>
                <c:pt idx="91">
                  <c:v>40451</c:v>
                </c:pt>
                <c:pt idx="92">
                  <c:v>40452</c:v>
                </c:pt>
                <c:pt idx="93">
                  <c:v>40453</c:v>
                </c:pt>
                <c:pt idx="94">
                  <c:v>40454</c:v>
                </c:pt>
                <c:pt idx="95">
                  <c:v>40455</c:v>
                </c:pt>
                <c:pt idx="96">
                  <c:v>40456</c:v>
                </c:pt>
                <c:pt idx="97">
                  <c:v>40457</c:v>
                </c:pt>
                <c:pt idx="98">
                  <c:v>40458</c:v>
                </c:pt>
                <c:pt idx="99">
                  <c:v>40459</c:v>
                </c:pt>
                <c:pt idx="100">
                  <c:v>40460</c:v>
                </c:pt>
                <c:pt idx="101">
                  <c:v>40461</c:v>
                </c:pt>
                <c:pt idx="102">
                  <c:v>40462</c:v>
                </c:pt>
                <c:pt idx="103">
                  <c:v>40463</c:v>
                </c:pt>
                <c:pt idx="104">
                  <c:v>40464</c:v>
                </c:pt>
                <c:pt idx="105">
                  <c:v>40465</c:v>
                </c:pt>
                <c:pt idx="106">
                  <c:v>40466</c:v>
                </c:pt>
                <c:pt idx="107">
                  <c:v>40467</c:v>
                </c:pt>
                <c:pt idx="108">
                  <c:v>40468</c:v>
                </c:pt>
                <c:pt idx="109">
                  <c:v>40469</c:v>
                </c:pt>
                <c:pt idx="110">
                  <c:v>40470</c:v>
                </c:pt>
                <c:pt idx="111">
                  <c:v>40471</c:v>
                </c:pt>
                <c:pt idx="112">
                  <c:v>40472</c:v>
                </c:pt>
                <c:pt idx="113">
                  <c:v>40473</c:v>
                </c:pt>
                <c:pt idx="114">
                  <c:v>40474</c:v>
                </c:pt>
                <c:pt idx="115">
                  <c:v>40475</c:v>
                </c:pt>
                <c:pt idx="116">
                  <c:v>40476</c:v>
                </c:pt>
                <c:pt idx="117">
                  <c:v>40477</c:v>
                </c:pt>
                <c:pt idx="118">
                  <c:v>40478</c:v>
                </c:pt>
                <c:pt idx="119">
                  <c:v>40479</c:v>
                </c:pt>
                <c:pt idx="120">
                  <c:v>40480</c:v>
                </c:pt>
                <c:pt idx="121">
                  <c:v>40481</c:v>
                </c:pt>
                <c:pt idx="122">
                  <c:v>40482</c:v>
                </c:pt>
                <c:pt idx="123">
                  <c:v>40483</c:v>
                </c:pt>
                <c:pt idx="124">
                  <c:v>40484</c:v>
                </c:pt>
                <c:pt idx="125">
                  <c:v>40485</c:v>
                </c:pt>
                <c:pt idx="126">
                  <c:v>40486</c:v>
                </c:pt>
                <c:pt idx="127">
                  <c:v>40487</c:v>
                </c:pt>
                <c:pt idx="128">
                  <c:v>40488</c:v>
                </c:pt>
                <c:pt idx="129">
                  <c:v>40489</c:v>
                </c:pt>
                <c:pt idx="130">
                  <c:v>40490</c:v>
                </c:pt>
                <c:pt idx="131">
                  <c:v>40491</c:v>
                </c:pt>
                <c:pt idx="132">
                  <c:v>40492</c:v>
                </c:pt>
                <c:pt idx="133">
                  <c:v>40493</c:v>
                </c:pt>
                <c:pt idx="134">
                  <c:v>40494</c:v>
                </c:pt>
                <c:pt idx="135">
                  <c:v>40495</c:v>
                </c:pt>
                <c:pt idx="136">
                  <c:v>40496</c:v>
                </c:pt>
                <c:pt idx="137">
                  <c:v>40497</c:v>
                </c:pt>
                <c:pt idx="138">
                  <c:v>40498</c:v>
                </c:pt>
                <c:pt idx="139">
                  <c:v>40499</c:v>
                </c:pt>
                <c:pt idx="140">
                  <c:v>40500</c:v>
                </c:pt>
                <c:pt idx="141">
                  <c:v>40501</c:v>
                </c:pt>
                <c:pt idx="142">
                  <c:v>40502</c:v>
                </c:pt>
                <c:pt idx="143">
                  <c:v>40503</c:v>
                </c:pt>
                <c:pt idx="144">
                  <c:v>40504</c:v>
                </c:pt>
                <c:pt idx="145">
                  <c:v>40505</c:v>
                </c:pt>
                <c:pt idx="146">
                  <c:v>40506</c:v>
                </c:pt>
                <c:pt idx="147">
                  <c:v>40507</c:v>
                </c:pt>
                <c:pt idx="148">
                  <c:v>40508</c:v>
                </c:pt>
                <c:pt idx="149">
                  <c:v>40509</c:v>
                </c:pt>
                <c:pt idx="150">
                  <c:v>40510</c:v>
                </c:pt>
                <c:pt idx="151">
                  <c:v>40511</c:v>
                </c:pt>
                <c:pt idx="152">
                  <c:v>40512</c:v>
                </c:pt>
                <c:pt idx="153">
                  <c:v>40513</c:v>
                </c:pt>
                <c:pt idx="154">
                  <c:v>40514</c:v>
                </c:pt>
                <c:pt idx="155">
                  <c:v>40515</c:v>
                </c:pt>
                <c:pt idx="156">
                  <c:v>40516</c:v>
                </c:pt>
                <c:pt idx="157">
                  <c:v>40517</c:v>
                </c:pt>
                <c:pt idx="158">
                  <c:v>40518</c:v>
                </c:pt>
                <c:pt idx="159">
                  <c:v>40519</c:v>
                </c:pt>
                <c:pt idx="160">
                  <c:v>40520</c:v>
                </c:pt>
                <c:pt idx="161">
                  <c:v>40521</c:v>
                </c:pt>
                <c:pt idx="162">
                  <c:v>40522</c:v>
                </c:pt>
                <c:pt idx="163">
                  <c:v>40523</c:v>
                </c:pt>
                <c:pt idx="164">
                  <c:v>40524</c:v>
                </c:pt>
                <c:pt idx="165">
                  <c:v>40525</c:v>
                </c:pt>
                <c:pt idx="166">
                  <c:v>40526</c:v>
                </c:pt>
                <c:pt idx="167">
                  <c:v>40527</c:v>
                </c:pt>
                <c:pt idx="168">
                  <c:v>40528</c:v>
                </c:pt>
                <c:pt idx="169">
                  <c:v>40529</c:v>
                </c:pt>
                <c:pt idx="170">
                  <c:v>40530</c:v>
                </c:pt>
                <c:pt idx="171">
                  <c:v>40531</c:v>
                </c:pt>
                <c:pt idx="172">
                  <c:v>40532</c:v>
                </c:pt>
                <c:pt idx="173">
                  <c:v>40533</c:v>
                </c:pt>
                <c:pt idx="174">
                  <c:v>40534</c:v>
                </c:pt>
                <c:pt idx="175">
                  <c:v>40535</c:v>
                </c:pt>
                <c:pt idx="176">
                  <c:v>40536</c:v>
                </c:pt>
                <c:pt idx="177">
                  <c:v>40537</c:v>
                </c:pt>
                <c:pt idx="178">
                  <c:v>40538</c:v>
                </c:pt>
                <c:pt idx="179">
                  <c:v>40539</c:v>
                </c:pt>
                <c:pt idx="180">
                  <c:v>40540</c:v>
                </c:pt>
                <c:pt idx="181">
                  <c:v>40541</c:v>
                </c:pt>
                <c:pt idx="182">
                  <c:v>40542</c:v>
                </c:pt>
                <c:pt idx="183">
                  <c:v>40543</c:v>
                </c:pt>
                <c:pt idx="184">
                  <c:v>40544</c:v>
                </c:pt>
                <c:pt idx="185">
                  <c:v>40545</c:v>
                </c:pt>
                <c:pt idx="186">
                  <c:v>40546</c:v>
                </c:pt>
                <c:pt idx="187">
                  <c:v>40547</c:v>
                </c:pt>
                <c:pt idx="188">
                  <c:v>40548</c:v>
                </c:pt>
                <c:pt idx="189">
                  <c:v>40549</c:v>
                </c:pt>
                <c:pt idx="190">
                  <c:v>40550</c:v>
                </c:pt>
                <c:pt idx="191">
                  <c:v>40551</c:v>
                </c:pt>
                <c:pt idx="192">
                  <c:v>40552</c:v>
                </c:pt>
                <c:pt idx="193">
                  <c:v>40553</c:v>
                </c:pt>
                <c:pt idx="194">
                  <c:v>40554</c:v>
                </c:pt>
                <c:pt idx="195">
                  <c:v>40555</c:v>
                </c:pt>
                <c:pt idx="196">
                  <c:v>40556</c:v>
                </c:pt>
                <c:pt idx="197">
                  <c:v>40557</c:v>
                </c:pt>
                <c:pt idx="198">
                  <c:v>40558</c:v>
                </c:pt>
                <c:pt idx="199">
                  <c:v>40559</c:v>
                </c:pt>
                <c:pt idx="200">
                  <c:v>40560</c:v>
                </c:pt>
                <c:pt idx="201">
                  <c:v>40561</c:v>
                </c:pt>
                <c:pt idx="202">
                  <c:v>40562</c:v>
                </c:pt>
                <c:pt idx="203">
                  <c:v>40563</c:v>
                </c:pt>
                <c:pt idx="204">
                  <c:v>40564</c:v>
                </c:pt>
                <c:pt idx="205">
                  <c:v>40565</c:v>
                </c:pt>
                <c:pt idx="206">
                  <c:v>40566</c:v>
                </c:pt>
                <c:pt idx="207">
                  <c:v>40567</c:v>
                </c:pt>
                <c:pt idx="208">
                  <c:v>40568</c:v>
                </c:pt>
                <c:pt idx="209">
                  <c:v>40569</c:v>
                </c:pt>
                <c:pt idx="210">
                  <c:v>40570</c:v>
                </c:pt>
                <c:pt idx="211">
                  <c:v>40571</c:v>
                </c:pt>
                <c:pt idx="212">
                  <c:v>40572</c:v>
                </c:pt>
                <c:pt idx="213">
                  <c:v>40573</c:v>
                </c:pt>
                <c:pt idx="214">
                  <c:v>40574</c:v>
                </c:pt>
                <c:pt idx="215">
                  <c:v>40575</c:v>
                </c:pt>
                <c:pt idx="216">
                  <c:v>40576</c:v>
                </c:pt>
                <c:pt idx="217">
                  <c:v>40577</c:v>
                </c:pt>
                <c:pt idx="218">
                  <c:v>40578</c:v>
                </c:pt>
                <c:pt idx="219">
                  <c:v>40579</c:v>
                </c:pt>
                <c:pt idx="220">
                  <c:v>40580</c:v>
                </c:pt>
                <c:pt idx="221">
                  <c:v>40581</c:v>
                </c:pt>
                <c:pt idx="222">
                  <c:v>40582</c:v>
                </c:pt>
                <c:pt idx="223">
                  <c:v>40583</c:v>
                </c:pt>
                <c:pt idx="224">
                  <c:v>40584</c:v>
                </c:pt>
                <c:pt idx="225">
                  <c:v>40585</c:v>
                </c:pt>
                <c:pt idx="226">
                  <c:v>40586</c:v>
                </c:pt>
                <c:pt idx="227">
                  <c:v>40587</c:v>
                </c:pt>
                <c:pt idx="228">
                  <c:v>40588</c:v>
                </c:pt>
                <c:pt idx="229">
                  <c:v>40589</c:v>
                </c:pt>
                <c:pt idx="230">
                  <c:v>40590</c:v>
                </c:pt>
                <c:pt idx="231">
                  <c:v>40591</c:v>
                </c:pt>
                <c:pt idx="232">
                  <c:v>40592</c:v>
                </c:pt>
                <c:pt idx="233">
                  <c:v>40593</c:v>
                </c:pt>
                <c:pt idx="234">
                  <c:v>40594</c:v>
                </c:pt>
                <c:pt idx="235">
                  <c:v>40595</c:v>
                </c:pt>
                <c:pt idx="236">
                  <c:v>40596</c:v>
                </c:pt>
                <c:pt idx="237">
                  <c:v>40597</c:v>
                </c:pt>
                <c:pt idx="238">
                  <c:v>40598</c:v>
                </c:pt>
                <c:pt idx="239">
                  <c:v>40599</c:v>
                </c:pt>
                <c:pt idx="240">
                  <c:v>40600</c:v>
                </c:pt>
                <c:pt idx="241">
                  <c:v>40601</c:v>
                </c:pt>
                <c:pt idx="242">
                  <c:v>40602</c:v>
                </c:pt>
                <c:pt idx="243">
                  <c:v>40603</c:v>
                </c:pt>
                <c:pt idx="244">
                  <c:v>40604</c:v>
                </c:pt>
                <c:pt idx="245">
                  <c:v>40605</c:v>
                </c:pt>
                <c:pt idx="246">
                  <c:v>40606</c:v>
                </c:pt>
                <c:pt idx="247">
                  <c:v>40607</c:v>
                </c:pt>
                <c:pt idx="248">
                  <c:v>40608</c:v>
                </c:pt>
                <c:pt idx="249">
                  <c:v>40609</c:v>
                </c:pt>
                <c:pt idx="250">
                  <c:v>40610</c:v>
                </c:pt>
                <c:pt idx="251">
                  <c:v>40611</c:v>
                </c:pt>
                <c:pt idx="252">
                  <c:v>40612</c:v>
                </c:pt>
                <c:pt idx="253">
                  <c:v>40613</c:v>
                </c:pt>
                <c:pt idx="254">
                  <c:v>40614</c:v>
                </c:pt>
                <c:pt idx="255">
                  <c:v>40615</c:v>
                </c:pt>
                <c:pt idx="256">
                  <c:v>40616</c:v>
                </c:pt>
                <c:pt idx="257">
                  <c:v>40617</c:v>
                </c:pt>
                <c:pt idx="258">
                  <c:v>40618</c:v>
                </c:pt>
                <c:pt idx="259">
                  <c:v>40619</c:v>
                </c:pt>
                <c:pt idx="260">
                  <c:v>40620</c:v>
                </c:pt>
                <c:pt idx="261">
                  <c:v>40621</c:v>
                </c:pt>
                <c:pt idx="262">
                  <c:v>40622</c:v>
                </c:pt>
                <c:pt idx="263">
                  <c:v>40623</c:v>
                </c:pt>
                <c:pt idx="264">
                  <c:v>40624</c:v>
                </c:pt>
                <c:pt idx="265">
                  <c:v>40625</c:v>
                </c:pt>
                <c:pt idx="266">
                  <c:v>40626</c:v>
                </c:pt>
                <c:pt idx="267">
                  <c:v>40627</c:v>
                </c:pt>
                <c:pt idx="268">
                  <c:v>40628</c:v>
                </c:pt>
                <c:pt idx="269">
                  <c:v>40629</c:v>
                </c:pt>
                <c:pt idx="270">
                  <c:v>40630</c:v>
                </c:pt>
                <c:pt idx="271">
                  <c:v>40631</c:v>
                </c:pt>
                <c:pt idx="272">
                  <c:v>40632</c:v>
                </c:pt>
                <c:pt idx="273">
                  <c:v>40633</c:v>
                </c:pt>
                <c:pt idx="274">
                  <c:v>40634</c:v>
                </c:pt>
                <c:pt idx="275">
                  <c:v>40635</c:v>
                </c:pt>
                <c:pt idx="276">
                  <c:v>40636</c:v>
                </c:pt>
                <c:pt idx="277">
                  <c:v>40637</c:v>
                </c:pt>
                <c:pt idx="278">
                  <c:v>40638</c:v>
                </c:pt>
                <c:pt idx="279">
                  <c:v>40639</c:v>
                </c:pt>
                <c:pt idx="280">
                  <c:v>40640</c:v>
                </c:pt>
                <c:pt idx="281">
                  <c:v>40641</c:v>
                </c:pt>
                <c:pt idx="282">
                  <c:v>40642</c:v>
                </c:pt>
                <c:pt idx="283">
                  <c:v>40643</c:v>
                </c:pt>
                <c:pt idx="284">
                  <c:v>40644</c:v>
                </c:pt>
                <c:pt idx="285">
                  <c:v>40645</c:v>
                </c:pt>
                <c:pt idx="286">
                  <c:v>40646</c:v>
                </c:pt>
                <c:pt idx="287">
                  <c:v>40647</c:v>
                </c:pt>
                <c:pt idx="288">
                  <c:v>40648</c:v>
                </c:pt>
                <c:pt idx="289">
                  <c:v>40649</c:v>
                </c:pt>
                <c:pt idx="290">
                  <c:v>40650</c:v>
                </c:pt>
                <c:pt idx="291">
                  <c:v>40651</c:v>
                </c:pt>
                <c:pt idx="292">
                  <c:v>40652</c:v>
                </c:pt>
                <c:pt idx="293">
                  <c:v>40653</c:v>
                </c:pt>
                <c:pt idx="294">
                  <c:v>40654</c:v>
                </c:pt>
                <c:pt idx="295">
                  <c:v>40655</c:v>
                </c:pt>
                <c:pt idx="296">
                  <c:v>40656</c:v>
                </c:pt>
                <c:pt idx="297">
                  <c:v>40657</c:v>
                </c:pt>
                <c:pt idx="298">
                  <c:v>40658</c:v>
                </c:pt>
                <c:pt idx="299">
                  <c:v>40659</c:v>
                </c:pt>
                <c:pt idx="300">
                  <c:v>40660</c:v>
                </c:pt>
                <c:pt idx="301">
                  <c:v>40661</c:v>
                </c:pt>
                <c:pt idx="302">
                  <c:v>40662</c:v>
                </c:pt>
                <c:pt idx="303">
                  <c:v>40663</c:v>
                </c:pt>
                <c:pt idx="304">
                  <c:v>40664</c:v>
                </c:pt>
                <c:pt idx="305">
                  <c:v>40665</c:v>
                </c:pt>
                <c:pt idx="306">
                  <c:v>40666</c:v>
                </c:pt>
                <c:pt idx="307">
                  <c:v>40667</c:v>
                </c:pt>
                <c:pt idx="308">
                  <c:v>40668</c:v>
                </c:pt>
                <c:pt idx="309">
                  <c:v>40669</c:v>
                </c:pt>
                <c:pt idx="310">
                  <c:v>40670</c:v>
                </c:pt>
                <c:pt idx="311">
                  <c:v>40671</c:v>
                </c:pt>
                <c:pt idx="312">
                  <c:v>40672</c:v>
                </c:pt>
                <c:pt idx="313">
                  <c:v>40673</c:v>
                </c:pt>
                <c:pt idx="314">
                  <c:v>40674</c:v>
                </c:pt>
                <c:pt idx="315">
                  <c:v>40675</c:v>
                </c:pt>
                <c:pt idx="316">
                  <c:v>40676</c:v>
                </c:pt>
                <c:pt idx="317">
                  <c:v>40677</c:v>
                </c:pt>
                <c:pt idx="318">
                  <c:v>40678</c:v>
                </c:pt>
                <c:pt idx="319">
                  <c:v>40679</c:v>
                </c:pt>
                <c:pt idx="320">
                  <c:v>40680</c:v>
                </c:pt>
                <c:pt idx="321">
                  <c:v>40681</c:v>
                </c:pt>
                <c:pt idx="322">
                  <c:v>40682</c:v>
                </c:pt>
                <c:pt idx="323">
                  <c:v>40683</c:v>
                </c:pt>
                <c:pt idx="324">
                  <c:v>40684</c:v>
                </c:pt>
                <c:pt idx="325">
                  <c:v>40685</c:v>
                </c:pt>
                <c:pt idx="326">
                  <c:v>40686</c:v>
                </c:pt>
                <c:pt idx="327">
                  <c:v>40687</c:v>
                </c:pt>
                <c:pt idx="328">
                  <c:v>40688</c:v>
                </c:pt>
                <c:pt idx="329">
                  <c:v>40689</c:v>
                </c:pt>
                <c:pt idx="330">
                  <c:v>40690</c:v>
                </c:pt>
                <c:pt idx="331">
                  <c:v>40691</c:v>
                </c:pt>
                <c:pt idx="332">
                  <c:v>40692</c:v>
                </c:pt>
                <c:pt idx="333">
                  <c:v>40693</c:v>
                </c:pt>
                <c:pt idx="334">
                  <c:v>40694</c:v>
                </c:pt>
                <c:pt idx="335">
                  <c:v>40695</c:v>
                </c:pt>
                <c:pt idx="336">
                  <c:v>40696</c:v>
                </c:pt>
                <c:pt idx="337">
                  <c:v>40697</c:v>
                </c:pt>
                <c:pt idx="338">
                  <c:v>40698</c:v>
                </c:pt>
                <c:pt idx="339">
                  <c:v>40699</c:v>
                </c:pt>
                <c:pt idx="340">
                  <c:v>40700</c:v>
                </c:pt>
                <c:pt idx="341">
                  <c:v>40701</c:v>
                </c:pt>
                <c:pt idx="342">
                  <c:v>40702</c:v>
                </c:pt>
                <c:pt idx="343">
                  <c:v>40703</c:v>
                </c:pt>
                <c:pt idx="344">
                  <c:v>40704</c:v>
                </c:pt>
                <c:pt idx="345">
                  <c:v>40705</c:v>
                </c:pt>
                <c:pt idx="346">
                  <c:v>40706</c:v>
                </c:pt>
                <c:pt idx="347">
                  <c:v>40707</c:v>
                </c:pt>
                <c:pt idx="348">
                  <c:v>40708</c:v>
                </c:pt>
                <c:pt idx="349">
                  <c:v>40709</c:v>
                </c:pt>
                <c:pt idx="350">
                  <c:v>40710</c:v>
                </c:pt>
                <c:pt idx="351">
                  <c:v>40711</c:v>
                </c:pt>
                <c:pt idx="352">
                  <c:v>40712</c:v>
                </c:pt>
                <c:pt idx="353">
                  <c:v>40713</c:v>
                </c:pt>
                <c:pt idx="354">
                  <c:v>40714</c:v>
                </c:pt>
                <c:pt idx="355">
                  <c:v>40715</c:v>
                </c:pt>
                <c:pt idx="356">
                  <c:v>40716</c:v>
                </c:pt>
                <c:pt idx="357">
                  <c:v>40717</c:v>
                </c:pt>
                <c:pt idx="358">
                  <c:v>40718</c:v>
                </c:pt>
                <c:pt idx="359">
                  <c:v>40719</c:v>
                </c:pt>
                <c:pt idx="360">
                  <c:v>40720</c:v>
                </c:pt>
                <c:pt idx="361">
                  <c:v>40721</c:v>
                </c:pt>
                <c:pt idx="362">
                  <c:v>40722</c:v>
                </c:pt>
                <c:pt idx="363">
                  <c:v>40723</c:v>
                </c:pt>
                <c:pt idx="364">
                  <c:v>40724</c:v>
                </c:pt>
                <c:pt idx="365">
                  <c:v>40725</c:v>
                </c:pt>
                <c:pt idx="366">
                  <c:v>40726</c:v>
                </c:pt>
                <c:pt idx="367">
                  <c:v>40727</c:v>
                </c:pt>
                <c:pt idx="368">
                  <c:v>40728</c:v>
                </c:pt>
                <c:pt idx="369">
                  <c:v>40729</c:v>
                </c:pt>
                <c:pt idx="370">
                  <c:v>40730</c:v>
                </c:pt>
                <c:pt idx="371">
                  <c:v>40731</c:v>
                </c:pt>
                <c:pt idx="372">
                  <c:v>40732</c:v>
                </c:pt>
                <c:pt idx="373">
                  <c:v>40733</c:v>
                </c:pt>
                <c:pt idx="374">
                  <c:v>40734</c:v>
                </c:pt>
                <c:pt idx="375">
                  <c:v>40735</c:v>
                </c:pt>
                <c:pt idx="376">
                  <c:v>40736</c:v>
                </c:pt>
                <c:pt idx="377">
                  <c:v>40737</c:v>
                </c:pt>
                <c:pt idx="378">
                  <c:v>40738</c:v>
                </c:pt>
                <c:pt idx="379">
                  <c:v>40739</c:v>
                </c:pt>
                <c:pt idx="380">
                  <c:v>40740</c:v>
                </c:pt>
                <c:pt idx="381">
                  <c:v>40741</c:v>
                </c:pt>
                <c:pt idx="382">
                  <c:v>40742</c:v>
                </c:pt>
                <c:pt idx="383">
                  <c:v>40743</c:v>
                </c:pt>
                <c:pt idx="384">
                  <c:v>40744</c:v>
                </c:pt>
                <c:pt idx="385">
                  <c:v>40745</c:v>
                </c:pt>
                <c:pt idx="386">
                  <c:v>40746</c:v>
                </c:pt>
                <c:pt idx="387">
                  <c:v>40747</c:v>
                </c:pt>
                <c:pt idx="388">
                  <c:v>40748</c:v>
                </c:pt>
                <c:pt idx="389">
                  <c:v>40749</c:v>
                </c:pt>
                <c:pt idx="390">
                  <c:v>40750</c:v>
                </c:pt>
                <c:pt idx="391">
                  <c:v>40751</c:v>
                </c:pt>
                <c:pt idx="392">
                  <c:v>40752</c:v>
                </c:pt>
                <c:pt idx="393">
                  <c:v>40753</c:v>
                </c:pt>
                <c:pt idx="394">
                  <c:v>40754</c:v>
                </c:pt>
                <c:pt idx="395">
                  <c:v>40755</c:v>
                </c:pt>
                <c:pt idx="396">
                  <c:v>40756</c:v>
                </c:pt>
                <c:pt idx="397">
                  <c:v>40757</c:v>
                </c:pt>
                <c:pt idx="398">
                  <c:v>40758</c:v>
                </c:pt>
                <c:pt idx="399">
                  <c:v>40759</c:v>
                </c:pt>
                <c:pt idx="400">
                  <c:v>40760</c:v>
                </c:pt>
                <c:pt idx="401">
                  <c:v>40761</c:v>
                </c:pt>
                <c:pt idx="402">
                  <c:v>40762</c:v>
                </c:pt>
                <c:pt idx="403">
                  <c:v>40763</c:v>
                </c:pt>
                <c:pt idx="404">
                  <c:v>40764</c:v>
                </c:pt>
                <c:pt idx="405">
                  <c:v>40765</c:v>
                </c:pt>
                <c:pt idx="406">
                  <c:v>40766</c:v>
                </c:pt>
                <c:pt idx="407">
                  <c:v>40767</c:v>
                </c:pt>
                <c:pt idx="408">
                  <c:v>40768</c:v>
                </c:pt>
                <c:pt idx="409">
                  <c:v>40769</c:v>
                </c:pt>
                <c:pt idx="410">
                  <c:v>40770</c:v>
                </c:pt>
                <c:pt idx="411">
                  <c:v>40771</c:v>
                </c:pt>
                <c:pt idx="412">
                  <c:v>40772</c:v>
                </c:pt>
                <c:pt idx="413">
                  <c:v>40773</c:v>
                </c:pt>
                <c:pt idx="414">
                  <c:v>40774</c:v>
                </c:pt>
                <c:pt idx="415">
                  <c:v>40775</c:v>
                </c:pt>
                <c:pt idx="416">
                  <c:v>40776</c:v>
                </c:pt>
                <c:pt idx="417">
                  <c:v>40777</c:v>
                </c:pt>
                <c:pt idx="418">
                  <c:v>40778</c:v>
                </c:pt>
                <c:pt idx="419">
                  <c:v>40779</c:v>
                </c:pt>
                <c:pt idx="420">
                  <c:v>40780</c:v>
                </c:pt>
                <c:pt idx="421">
                  <c:v>40781</c:v>
                </c:pt>
                <c:pt idx="422">
                  <c:v>40782</c:v>
                </c:pt>
                <c:pt idx="423">
                  <c:v>40783</c:v>
                </c:pt>
                <c:pt idx="424">
                  <c:v>40784</c:v>
                </c:pt>
                <c:pt idx="425">
                  <c:v>40785</c:v>
                </c:pt>
                <c:pt idx="426">
                  <c:v>40786</c:v>
                </c:pt>
                <c:pt idx="427">
                  <c:v>40787</c:v>
                </c:pt>
                <c:pt idx="428">
                  <c:v>40788</c:v>
                </c:pt>
                <c:pt idx="429">
                  <c:v>40789</c:v>
                </c:pt>
                <c:pt idx="430">
                  <c:v>40790</c:v>
                </c:pt>
                <c:pt idx="431">
                  <c:v>40791</c:v>
                </c:pt>
                <c:pt idx="432">
                  <c:v>40792</c:v>
                </c:pt>
                <c:pt idx="433">
                  <c:v>40793</c:v>
                </c:pt>
                <c:pt idx="434">
                  <c:v>40794</c:v>
                </c:pt>
                <c:pt idx="435">
                  <c:v>40795</c:v>
                </c:pt>
                <c:pt idx="436">
                  <c:v>40796</c:v>
                </c:pt>
                <c:pt idx="437">
                  <c:v>40797</c:v>
                </c:pt>
                <c:pt idx="438">
                  <c:v>40798</c:v>
                </c:pt>
                <c:pt idx="439">
                  <c:v>40799</c:v>
                </c:pt>
                <c:pt idx="440">
                  <c:v>40800</c:v>
                </c:pt>
                <c:pt idx="441">
                  <c:v>40801</c:v>
                </c:pt>
                <c:pt idx="442">
                  <c:v>40802</c:v>
                </c:pt>
                <c:pt idx="443">
                  <c:v>40803</c:v>
                </c:pt>
                <c:pt idx="444">
                  <c:v>40804</c:v>
                </c:pt>
                <c:pt idx="445">
                  <c:v>40805</c:v>
                </c:pt>
                <c:pt idx="446">
                  <c:v>40806</c:v>
                </c:pt>
                <c:pt idx="447">
                  <c:v>40807</c:v>
                </c:pt>
                <c:pt idx="448">
                  <c:v>40808</c:v>
                </c:pt>
                <c:pt idx="449">
                  <c:v>40809</c:v>
                </c:pt>
                <c:pt idx="450">
                  <c:v>40810</c:v>
                </c:pt>
                <c:pt idx="451">
                  <c:v>40811</c:v>
                </c:pt>
                <c:pt idx="452">
                  <c:v>40812</c:v>
                </c:pt>
                <c:pt idx="453">
                  <c:v>40813</c:v>
                </c:pt>
                <c:pt idx="454">
                  <c:v>40814</c:v>
                </c:pt>
                <c:pt idx="455">
                  <c:v>40815</c:v>
                </c:pt>
                <c:pt idx="456">
                  <c:v>40816</c:v>
                </c:pt>
                <c:pt idx="457">
                  <c:v>40817</c:v>
                </c:pt>
                <c:pt idx="458">
                  <c:v>40818</c:v>
                </c:pt>
                <c:pt idx="459">
                  <c:v>40819</c:v>
                </c:pt>
                <c:pt idx="460">
                  <c:v>40820</c:v>
                </c:pt>
                <c:pt idx="461">
                  <c:v>40821</c:v>
                </c:pt>
                <c:pt idx="462">
                  <c:v>40822</c:v>
                </c:pt>
                <c:pt idx="463">
                  <c:v>40823</c:v>
                </c:pt>
                <c:pt idx="464">
                  <c:v>40824</c:v>
                </c:pt>
                <c:pt idx="465">
                  <c:v>40825</c:v>
                </c:pt>
                <c:pt idx="466">
                  <c:v>40826</c:v>
                </c:pt>
                <c:pt idx="467">
                  <c:v>40827</c:v>
                </c:pt>
                <c:pt idx="468">
                  <c:v>40828</c:v>
                </c:pt>
                <c:pt idx="469">
                  <c:v>40829</c:v>
                </c:pt>
                <c:pt idx="470">
                  <c:v>40830</c:v>
                </c:pt>
                <c:pt idx="471">
                  <c:v>40831</c:v>
                </c:pt>
                <c:pt idx="472">
                  <c:v>40832</c:v>
                </c:pt>
                <c:pt idx="473">
                  <c:v>40833</c:v>
                </c:pt>
                <c:pt idx="474">
                  <c:v>40834</c:v>
                </c:pt>
                <c:pt idx="475">
                  <c:v>40835</c:v>
                </c:pt>
                <c:pt idx="476">
                  <c:v>40836</c:v>
                </c:pt>
                <c:pt idx="477">
                  <c:v>40837</c:v>
                </c:pt>
                <c:pt idx="478">
                  <c:v>40838</c:v>
                </c:pt>
                <c:pt idx="479">
                  <c:v>40839</c:v>
                </c:pt>
                <c:pt idx="480">
                  <c:v>40840</c:v>
                </c:pt>
                <c:pt idx="481">
                  <c:v>40841</c:v>
                </c:pt>
                <c:pt idx="482">
                  <c:v>40842</c:v>
                </c:pt>
                <c:pt idx="483">
                  <c:v>40843</c:v>
                </c:pt>
                <c:pt idx="484">
                  <c:v>40844</c:v>
                </c:pt>
                <c:pt idx="485">
                  <c:v>40845</c:v>
                </c:pt>
                <c:pt idx="486">
                  <c:v>40846</c:v>
                </c:pt>
                <c:pt idx="487">
                  <c:v>40847</c:v>
                </c:pt>
                <c:pt idx="488">
                  <c:v>40848</c:v>
                </c:pt>
                <c:pt idx="489">
                  <c:v>40849</c:v>
                </c:pt>
                <c:pt idx="490">
                  <c:v>40850</c:v>
                </c:pt>
                <c:pt idx="491">
                  <c:v>40851</c:v>
                </c:pt>
                <c:pt idx="492">
                  <c:v>40852</c:v>
                </c:pt>
                <c:pt idx="493">
                  <c:v>40853</c:v>
                </c:pt>
                <c:pt idx="494">
                  <c:v>40854</c:v>
                </c:pt>
                <c:pt idx="495">
                  <c:v>40855</c:v>
                </c:pt>
                <c:pt idx="496">
                  <c:v>40856</c:v>
                </c:pt>
                <c:pt idx="497">
                  <c:v>40857</c:v>
                </c:pt>
                <c:pt idx="498">
                  <c:v>40858</c:v>
                </c:pt>
                <c:pt idx="499">
                  <c:v>40859</c:v>
                </c:pt>
                <c:pt idx="500">
                  <c:v>40860</c:v>
                </c:pt>
                <c:pt idx="501">
                  <c:v>40861</c:v>
                </c:pt>
                <c:pt idx="502">
                  <c:v>40862</c:v>
                </c:pt>
                <c:pt idx="503">
                  <c:v>40863</c:v>
                </c:pt>
                <c:pt idx="504">
                  <c:v>40864</c:v>
                </c:pt>
                <c:pt idx="505">
                  <c:v>40865</c:v>
                </c:pt>
                <c:pt idx="506">
                  <c:v>40866</c:v>
                </c:pt>
                <c:pt idx="507">
                  <c:v>40867</c:v>
                </c:pt>
                <c:pt idx="508">
                  <c:v>40868</c:v>
                </c:pt>
                <c:pt idx="509">
                  <c:v>40869</c:v>
                </c:pt>
                <c:pt idx="510">
                  <c:v>40870</c:v>
                </c:pt>
                <c:pt idx="511">
                  <c:v>40871</c:v>
                </c:pt>
                <c:pt idx="512">
                  <c:v>40872</c:v>
                </c:pt>
                <c:pt idx="513">
                  <c:v>40873</c:v>
                </c:pt>
                <c:pt idx="514">
                  <c:v>40874</c:v>
                </c:pt>
                <c:pt idx="515">
                  <c:v>40875</c:v>
                </c:pt>
                <c:pt idx="516">
                  <c:v>40876</c:v>
                </c:pt>
                <c:pt idx="517">
                  <c:v>40877</c:v>
                </c:pt>
                <c:pt idx="518">
                  <c:v>40878</c:v>
                </c:pt>
                <c:pt idx="519">
                  <c:v>40879</c:v>
                </c:pt>
                <c:pt idx="520">
                  <c:v>40880</c:v>
                </c:pt>
                <c:pt idx="521">
                  <c:v>40881</c:v>
                </c:pt>
                <c:pt idx="522">
                  <c:v>40882</c:v>
                </c:pt>
                <c:pt idx="523">
                  <c:v>40883</c:v>
                </c:pt>
                <c:pt idx="524">
                  <c:v>40884</c:v>
                </c:pt>
                <c:pt idx="525">
                  <c:v>40885</c:v>
                </c:pt>
                <c:pt idx="526">
                  <c:v>40886</c:v>
                </c:pt>
                <c:pt idx="527">
                  <c:v>40887</c:v>
                </c:pt>
                <c:pt idx="528">
                  <c:v>40888</c:v>
                </c:pt>
                <c:pt idx="529">
                  <c:v>40889</c:v>
                </c:pt>
                <c:pt idx="530">
                  <c:v>40890</c:v>
                </c:pt>
                <c:pt idx="531">
                  <c:v>40891</c:v>
                </c:pt>
                <c:pt idx="532">
                  <c:v>40892</c:v>
                </c:pt>
                <c:pt idx="533">
                  <c:v>40893</c:v>
                </c:pt>
                <c:pt idx="534">
                  <c:v>40894</c:v>
                </c:pt>
                <c:pt idx="535">
                  <c:v>40895</c:v>
                </c:pt>
                <c:pt idx="536">
                  <c:v>40896</c:v>
                </c:pt>
                <c:pt idx="537">
                  <c:v>40897</c:v>
                </c:pt>
                <c:pt idx="538">
                  <c:v>40898</c:v>
                </c:pt>
                <c:pt idx="539">
                  <c:v>40899</c:v>
                </c:pt>
                <c:pt idx="540">
                  <c:v>40900</c:v>
                </c:pt>
                <c:pt idx="541">
                  <c:v>40901</c:v>
                </c:pt>
                <c:pt idx="542">
                  <c:v>40902</c:v>
                </c:pt>
                <c:pt idx="543">
                  <c:v>40903</c:v>
                </c:pt>
                <c:pt idx="544">
                  <c:v>40904</c:v>
                </c:pt>
                <c:pt idx="545">
                  <c:v>40905</c:v>
                </c:pt>
                <c:pt idx="546">
                  <c:v>40906</c:v>
                </c:pt>
                <c:pt idx="547">
                  <c:v>40907</c:v>
                </c:pt>
                <c:pt idx="548">
                  <c:v>40908</c:v>
                </c:pt>
                <c:pt idx="549">
                  <c:v>40909</c:v>
                </c:pt>
                <c:pt idx="550">
                  <c:v>40910</c:v>
                </c:pt>
                <c:pt idx="551">
                  <c:v>40911</c:v>
                </c:pt>
                <c:pt idx="552">
                  <c:v>40912</c:v>
                </c:pt>
                <c:pt idx="553">
                  <c:v>40913</c:v>
                </c:pt>
                <c:pt idx="554">
                  <c:v>40914</c:v>
                </c:pt>
                <c:pt idx="555">
                  <c:v>40915</c:v>
                </c:pt>
                <c:pt idx="556">
                  <c:v>40916</c:v>
                </c:pt>
                <c:pt idx="557">
                  <c:v>40917</c:v>
                </c:pt>
                <c:pt idx="558">
                  <c:v>40918</c:v>
                </c:pt>
                <c:pt idx="559">
                  <c:v>40919</c:v>
                </c:pt>
                <c:pt idx="560">
                  <c:v>40920</c:v>
                </c:pt>
                <c:pt idx="561">
                  <c:v>40921</c:v>
                </c:pt>
                <c:pt idx="562">
                  <c:v>40922</c:v>
                </c:pt>
                <c:pt idx="563">
                  <c:v>40923</c:v>
                </c:pt>
                <c:pt idx="564">
                  <c:v>40924</c:v>
                </c:pt>
                <c:pt idx="565">
                  <c:v>40925</c:v>
                </c:pt>
                <c:pt idx="566">
                  <c:v>40926</c:v>
                </c:pt>
                <c:pt idx="567">
                  <c:v>40927</c:v>
                </c:pt>
                <c:pt idx="568">
                  <c:v>40928</c:v>
                </c:pt>
                <c:pt idx="569">
                  <c:v>40929</c:v>
                </c:pt>
                <c:pt idx="570">
                  <c:v>40930</c:v>
                </c:pt>
                <c:pt idx="571">
                  <c:v>40931</c:v>
                </c:pt>
                <c:pt idx="572">
                  <c:v>40932</c:v>
                </c:pt>
                <c:pt idx="573">
                  <c:v>40933</c:v>
                </c:pt>
                <c:pt idx="574">
                  <c:v>40934</c:v>
                </c:pt>
                <c:pt idx="575">
                  <c:v>40935</c:v>
                </c:pt>
                <c:pt idx="576">
                  <c:v>40936</c:v>
                </c:pt>
                <c:pt idx="577">
                  <c:v>40937</c:v>
                </c:pt>
                <c:pt idx="578">
                  <c:v>40938</c:v>
                </c:pt>
                <c:pt idx="579">
                  <c:v>40939</c:v>
                </c:pt>
                <c:pt idx="580">
                  <c:v>40940</c:v>
                </c:pt>
                <c:pt idx="581">
                  <c:v>40941</c:v>
                </c:pt>
                <c:pt idx="582">
                  <c:v>40942</c:v>
                </c:pt>
                <c:pt idx="583">
                  <c:v>40943</c:v>
                </c:pt>
                <c:pt idx="584">
                  <c:v>40944</c:v>
                </c:pt>
                <c:pt idx="585">
                  <c:v>40945</c:v>
                </c:pt>
                <c:pt idx="586">
                  <c:v>40946</c:v>
                </c:pt>
                <c:pt idx="587">
                  <c:v>40947</c:v>
                </c:pt>
                <c:pt idx="588">
                  <c:v>40948</c:v>
                </c:pt>
                <c:pt idx="589">
                  <c:v>40949</c:v>
                </c:pt>
                <c:pt idx="590">
                  <c:v>40950</c:v>
                </c:pt>
                <c:pt idx="591">
                  <c:v>40951</c:v>
                </c:pt>
                <c:pt idx="592">
                  <c:v>40952</c:v>
                </c:pt>
                <c:pt idx="593">
                  <c:v>40953</c:v>
                </c:pt>
                <c:pt idx="594">
                  <c:v>40954</c:v>
                </c:pt>
                <c:pt idx="595">
                  <c:v>40955</c:v>
                </c:pt>
                <c:pt idx="596">
                  <c:v>40956</c:v>
                </c:pt>
                <c:pt idx="597">
                  <c:v>40957</c:v>
                </c:pt>
                <c:pt idx="598">
                  <c:v>40958</c:v>
                </c:pt>
                <c:pt idx="599">
                  <c:v>40959</c:v>
                </c:pt>
                <c:pt idx="600">
                  <c:v>40960</c:v>
                </c:pt>
                <c:pt idx="601">
                  <c:v>40961</c:v>
                </c:pt>
                <c:pt idx="602">
                  <c:v>40962</c:v>
                </c:pt>
                <c:pt idx="603">
                  <c:v>40963</c:v>
                </c:pt>
                <c:pt idx="604">
                  <c:v>40964</c:v>
                </c:pt>
                <c:pt idx="605">
                  <c:v>40965</c:v>
                </c:pt>
                <c:pt idx="606">
                  <c:v>40966</c:v>
                </c:pt>
                <c:pt idx="607">
                  <c:v>40967</c:v>
                </c:pt>
                <c:pt idx="608">
                  <c:v>40968</c:v>
                </c:pt>
                <c:pt idx="609">
                  <c:v>40969</c:v>
                </c:pt>
                <c:pt idx="610">
                  <c:v>40970</c:v>
                </c:pt>
                <c:pt idx="611">
                  <c:v>40971</c:v>
                </c:pt>
                <c:pt idx="612">
                  <c:v>40972</c:v>
                </c:pt>
                <c:pt idx="613">
                  <c:v>40973</c:v>
                </c:pt>
                <c:pt idx="614">
                  <c:v>40974</c:v>
                </c:pt>
                <c:pt idx="615">
                  <c:v>40975</c:v>
                </c:pt>
                <c:pt idx="616">
                  <c:v>40976</c:v>
                </c:pt>
                <c:pt idx="617">
                  <c:v>40977</c:v>
                </c:pt>
                <c:pt idx="618">
                  <c:v>40978</c:v>
                </c:pt>
                <c:pt idx="619">
                  <c:v>40979</c:v>
                </c:pt>
                <c:pt idx="620">
                  <c:v>40980</c:v>
                </c:pt>
                <c:pt idx="621">
                  <c:v>40981</c:v>
                </c:pt>
                <c:pt idx="622">
                  <c:v>40982</c:v>
                </c:pt>
                <c:pt idx="623">
                  <c:v>40983</c:v>
                </c:pt>
                <c:pt idx="624">
                  <c:v>40984</c:v>
                </c:pt>
                <c:pt idx="625">
                  <c:v>40985</c:v>
                </c:pt>
                <c:pt idx="626">
                  <c:v>40986</c:v>
                </c:pt>
                <c:pt idx="627">
                  <c:v>40987</c:v>
                </c:pt>
                <c:pt idx="628">
                  <c:v>40988</c:v>
                </c:pt>
                <c:pt idx="629">
                  <c:v>40989</c:v>
                </c:pt>
                <c:pt idx="630">
                  <c:v>40990</c:v>
                </c:pt>
                <c:pt idx="631">
                  <c:v>40991</c:v>
                </c:pt>
                <c:pt idx="632">
                  <c:v>40992</c:v>
                </c:pt>
                <c:pt idx="633">
                  <c:v>40993</c:v>
                </c:pt>
                <c:pt idx="634">
                  <c:v>40994</c:v>
                </c:pt>
                <c:pt idx="635">
                  <c:v>40995</c:v>
                </c:pt>
                <c:pt idx="636">
                  <c:v>40996</c:v>
                </c:pt>
                <c:pt idx="637">
                  <c:v>40997</c:v>
                </c:pt>
                <c:pt idx="638">
                  <c:v>40998</c:v>
                </c:pt>
                <c:pt idx="639">
                  <c:v>40999</c:v>
                </c:pt>
                <c:pt idx="640">
                  <c:v>41000</c:v>
                </c:pt>
                <c:pt idx="641">
                  <c:v>41001</c:v>
                </c:pt>
                <c:pt idx="642">
                  <c:v>41002</c:v>
                </c:pt>
                <c:pt idx="643">
                  <c:v>41003</c:v>
                </c:pt>
                <c:pt idx="644">
                  <c:v>41004</c:v>
                </c:pt>
                <c:pt idx="645">
                  <c:v>41005</c:v>
                </c:pt>
                <c:pt idx="646">
                  <c:v>41006</c:v>
                </c:pt>
                <c:pt idx="647">
                  <c:v>41007</c:v>
                </c:pt>
                <c:pt idx="648">
                  <c:v>41008</c:v>
                </c:pt>
                <c:pt idx="649">
                  <c:v>41009</c:v>
                </c:pt>
                <c:pt idx="650">
                  <c:v>41010</c:v>
                </c:pt>
                <c:pt idx="651">
                  <c:v>41011</c:v>
                </c:pt>
                <c:pt idx="652">
                  <c:v>41012</c:v>
                </c:pt>
                <c:pt idx="653">
                  <c:v>41013</c:v>
                </c:pt>
                <c:pt idx="654">
                  <c:v>41014</c:v>
                </c:pt>
                <c:pt idx="655">
                  <c:v>41015</c:v>
                </c:pt>
                <c:pt idx="656">
                  <c:v>41016</c:v>
                </c:pt>
                <c:pt idx="657">
                  <c:v>41017</c:v>
                </c:pt>
                <c:pt idx="658">
                  <c:v>41018</c:v>
                </c:pt>
                <c:pt idx="659">
                  <c:v>41019</c:v>
                </c:pt>
                <c:pt idx="660">
                  <c:v>41020</c:v>
                </c:pt>
                <c:pt idx="661">
                  <c:v>41021</c:v>
                </c:pt>
                <c:pt idx="662">
                  <c:v>41022</c:v>
                </c:pt>
                <c:pt idx="663">
                  <c:v>41023</c:v>
                </c:pt>
                <c:pt idx="664">
                  <c:v>41024</c:v>
                </c:pt>
                <c:pt idx="665">
                  <c:v>41025</c:v>
                </c:pt>
                <c:pt idx="666">
                  <c:v>41026</c:v>
                </c:pt>
                <c:pt idx="667">
                  <c:v>41027</c:v>
                </c:pt>
                <c:pt idx="668">
                  <c:v>41028</c:v>
                </c:pt>
                <c:pt idx="669">
                  <c:v>41029</c:v>
                </c:pt>
                <c:pt idx="670">
                  <c:v>41030</c:v>
                </c:pt>
                <c:pt idx="671">
                  <c:v>41031</c:v>
                </c:pt>
                <c:pt idx="672">
                  <c:v>41032</c:v>
                </c:pt>
                <c:pt idx="673">
                  <c:v>41033</c:v>
                </c:pt>
                <c:pt idx="674">
                  <c:v>41034</c:v>
                </c:pt>
                <c:pt idx="675">
                  <c:v>41035</c:v>
                </c:pt>
                <c:pt idx="676">
                  <c:v>41036</c:v>
                </c:pt>
                <c:pt idx="677">
                  <c:v>41037</c:v>
                </c:pt>
                <c:pt idx="678">
                  <c:v>41038</c:v>
                </c:pt>
                <c:pt idx="679">
                  <c:v>41039</c:v>
                </c:pt>
                <c:pt idx="680">
                  <c:v>41040</c:v>
                </c:pt>
                <c:pt idx="681">
                  <c:v>41041</c:v>
                </c:pt>
                <c:pt idx="682">
                  <c:v>41042</c:v>
                </c:pt>
                <c:pt idx="683">
                  <c:v>41043</c:v>
                </c:pt>
                <c:pt idx="684">
                  <c:v>41044</c:v>
                </c:pt>
                <c:pt idx="685">
                  <c:v>41045</c:v>
                </c:pt>
                <c:pt idx="686">
                  <c:v>41046</c:v>
                </c:pt>
                <c:pt idx="687">
                  <c:v>41047</c:v>
                </c:pt>
                <c:pt idx="688">
                  <c:v>41048</c:v>
                </c:pt>
                <c:pt idx="689">
                  <c:v>41049</c:v>
                </c:pt>
                <c:pt idx="690">
                  <c:v>41050</c:v>
                </c:pt>
                <c:pt idx="691">
                  <c:v>41051</c:v>
                </c:pt>
                <c:pt idx="692">
                  <c:v>41052</c:v>
                </c:pt>
                <c:pt idx="693">
                  <c:v>41053</c:v>
                </c:pt>
                <c:pt idx="694">
                  <c:v>41054</c:v>
                </c:pt>
                <c:pt idx="695">
                  <c:v>41055</c:v>
                </c:pt>
                <c:pt idx="696">
                  <c:v>41056</c:v>
                </c:pt>
                <c:pt idx="697">
                  <c:v>41057</c:v>
                </c:pt>
                <c:pt idx="698">
                  <c:v>41058</c:v>
                </c:pt>
                <c:pt idx="699">
                  <c:v>41059</c:v>
                </c:pt>
                <c:pt idx="700">
                  <c:v>41060</c:v>
                </c:pt>
                <c:pt idx="701">
                  <c:v>41061</c:v>
                </c:pt>
                <c:pt idx="702">
                  <c:v>41062</c:v>
                </c:pt>
                <c:pt idx="703">
                  <c:v>41063</c:v>
                </c:pt>
                <c:pt idx="704">
                  <c:v>41064</c:v>
                </c:pt>
                <c:pt idx="705">
                  <c:v>41065</c:v>
                </c:pt>
                <c:pt idx="706">
                  <c:v>41066</c:v>
                </c:pt>
                <c:pt idx="707">
                  <c:v>41067</c:v>
                </c:pt>
                <c:pt idx="708">
                  <c:v>41068</c:v>
                </c:pt>
                <c:pt idx="709">
                  <c:v>41069</c:v>
                </c:pt>
                <c:pt idx="710">
                  <c:v>41070</c:v>
                </c:pt>
                <c:pt idx="711">
                  <c:v>41071</c:v>
                </c:pt>
                <c:pt idx="712">
                  <c:v>41072</c:v>
                </c:pt>
                <c:pt idx="713">
                  <c:v>41073</c:v>
                </c:pt>
                <c:pt idx="714">
                  <c:v>41074</c:v>
                </c:pt>
                <c:pt idx="715">
                  <c:v>41075</c:v>
                </c:pt>
                <c:pt idx="716">
                  <c:v>41076</c:v>
                </c:pt>
                <c:pt idx="717">
                  <c:v>41077</c:v>
                </c:pt>
                <c:pt idx="718">
                  <c:v>41078</c:v>
                </c:pt>
                <c:pt idx="719">
                  <c:v>41079</c:v>
                </c:pt>
                <c:pt idx="720">
                  <c:v>41080</c:v>
                </c:pt>
                <c:pt idx="721">
                  <c:v>41081</c:v>
                </c:pt>
                <c:pt idx="722">
                  <c:v>41082</c:v>
                </c:pt>
                <c:pt idx="723">
                  <c:v>41083</c:v>
                </c:pt>
                <c:pt idx="724">
                  <c:v>41084</c:v>
                </c:pt>
                <c:pt idx="725">
                  <c:v>41085</c:v>
                </c:pt>
                <c:pt idx="726">
                  <c:v>41086</c:v>
                </c:pt>
                <c:pt idx="727">
                  <c:v>41087</c:v>
                </c:pt>
                <c:pt idx="728">
                  <c:v>41088</c:v>
                </c:pt>
                <c:pt idx="729">
                  <c:v>41089</c:v>
                </c:pt>
                <c:pt idx="730">
                  <c:v>41090</c:v>
                </c:pt>
                <c:pt idx="731">
                  <c:v>41091</c:v>
                </c:pt>
                <c:pt idx="732">
                  <c:v>41092</c:v>
                </c:pt>
                <c:pt idx="733">
                  <c:v>41093</c:v>
                </c:pt>
                <c:pt idx="734">
                  <c:v>41094</c:v>
                </c:pt>
                <c:pt idx="735">
                  <c:v>41095</c:v>
                </c:pt>
                <c:pt idx="736">
                  <c:v>41096</c:v>
                </c:pt>
                <c:pt idx="737">
                  <c:v>41097</c:v>
                </c:pt>
                <c:pt idx="738">
                  <c:v>41098</c:v>
                </c:pt>
                <c:pt idx="739">
                  <c:v>41099</c:v>
                </c:pt>
                <c:pt idx="740">
                  <c:v>41100</c:v>
                </c:pt>
                <c:pt idx="741">
                  <c:v>41101</c:v>
                </c:pt>
                <c:pt idx="742">
                  <c:v>41102</c:v>
                </c:pt>
                <c:pt idx="743">
                  <c:v>41103</c:v>
                </c:pt>
                <c:pt idx="744">
                  <c:v>41104</c:v>
                </c:pt>
                <c:pt idx="745">
                  <c:v>41105</c:v>
                </c:pt>
                <c:pt idx="746">
                  <c:v>41106</c:v>
                </c:pt>
                <c:pt idx="747">
                  <c:v>41107</c:v>
                </c:pt>
                <c:pt idx="748">
                  <c:v>41108</c:v>
                </c:pt>
                <c:pt idx="749">
                  <c:v>41109</c:v>
                </c:pt>
                <c:pt idx="750">
                  <c:v>41110</c:v>
                </c:pt>
                <c:pt idx="751">
                  <c:v>41111</c:v>
                </c:pt>
                <c:pt idx="752">
                  <c:v>41112</c:v>
                </c:pt>
                <c:pt idx="753">
                  <c:v>41113</c:v>
                </c:pt>
                <c:pt idx="754">
                  <c:v>41114</c:v>
                </c:pt>
                <c:pt idx="755">
                  <c:v>41115</c:v>
                </c:pt>
                <c:pt idx="756">
                  <c:v>41116</c:v>
                </c:pt>
                <c:pt idx="757">
                  <c:v>41117</c:v>
                </c:pt>
                <c:pt idx="758">
                  <c:v>41118</c:v>
                </c:pt>
                <c:pt idx="759">
                  <c:v>41119</c:v>
                </c:pt>
                <c:pt idx="760">
                  <c:v>41120</c:v>
                </c:pt>
                <c:pt idx="761">
                  <c:v>41121</c:v>
                </c:pt>
                <c:pt idx="762">
                  <c:v>41122</c:v>
                </c:pt>
                <c:pt idx="763">
                  <c:v>41123</c:v>
                </c:pt>
                <c:pt idx="764">
                  <c:v>41124</c:v>
                </c:pt>
                <c:pt idx="765">
                  <c:v>41125</c:v>
                </c:pt>
                <c:pt idx="766">
                  <c:v>41126</c:v>
                </c:pt>
                <c:pt idx="767">
                  <c:v>41127</c:v>
                </c:pt>
                <c:pt idx="768">
                  <c:v>41128</c:v>
                </c:pt>
                <c:pt idx="769">
                  <c:v>41129</c:v>
                </c:pt>
                <c:pt idx="770">
                  <c:v>41130</c:v>
                </c:pt>
                <c:pt idx="771">
                  <c:v>41131</c:v>
                </c:pt>
                <c:pt idx="772">
                  <c:v>41132</c:v>
                </c:pt>
                <c:pt idx="773">
                  <c:v>41133</c:v>
                </c:pt>
                <c:pt idx="774">
                  <c:v>41134</c:v>
                </c:pt>
                <c:pt idx="775">
                  <c:v>41135</c:v>
                </c:pt>
                <c:pt idx="776">
                  <c:v>41136</c:v>
                </c:pt>
                <c:pt idx="777">
                  <c:v>41137</c:v>
                </c:pt>
                <c:pt idx="778">
                  <c:v>41138</c:v>
                </c:pt>
                <c:pt idx="779">
                  <c:v>41139</c:v>
                </c:pt>
                <c:pt idx="780">
                  <c:v>41140</c:v>
                </c:pt>
                <c:pt idx="781">
                  <c:v>41141</c:v>
                </c:pt>
                <c:pt idx="782">
                  <c:v>41142</c:v>
                </c:pt>
                <c:pt idx="783">
                  <c:v>41143</c:v>
                </c:pt>
                <c:pt idx="784">
                  <c:v>41144</c:v>
                </c:pt>
                <c:pt idx="785">
                  <c:v>41145</c:v>
                </c:pt>
                <c:pt idx="786">
                  <c:v>41146</c:v>
                </c:pt>
                <c:pt idx="787">
                  <c:v>41147</c:v>
                </c:pt>
                <c:pt idx="788">
                  <c:v>41148</c:v>
                </c:pt>
                <c:pt idx="789">
                  <c:v>41149</c:v>
                </c:pt>
                <c:pt idx="790">
                  <c:v>41150</c:v>
                </c:pt>
                <c:pt idx="791">
                  <c:v>41151</c:v>
                </c:pt>
                <c:pt idx="792">
                  <c:v>41152</c:v>
                </c:pt>
                <c:pt idx="793">
                  <c:v>41153</c:v>
                </c:pt>
                <c:pt idx="794">
                  <c:v>41154</c:v>
                </c:pt>
                <c:pt idx="795">
                  <c:v>41155</c:v>
                </c:pt>
                <c:pt idx="796">
                  <c:v>41156</c:v>
                </c:pt>
                <c:pt idx="797">
                  <c:v>41157</c:v>
                </c:pt>
                <c:pt idx="798">
                  <c:v>41158</c:v>
                </c:pt>
                <c:pt idx="799">
                  <c:v>41159</c:v>
                </c:pt>
                <c:pt idx="800">
                  <c:v>41160</c:v>
                </c:pt>
                <c:pt idx="801">
                  <c:v>41161</c:v>
                </c:pt>
                <c:pt idx="802">
                  <c:v>41162</c:v>
                </c:pt>
                <c:pt idx="803">
                  <c:v>41163</c:v>
                </c:pt>
                <c:pt idx="804">
                  <c:v>41164</c:v>
                </c:pt>
                <c:pt idx="805">
                  <c:v>41165</c:v>
                </c:pt>
                <c:pt idx="806">
                  <c:v>41166</c:v>
                </c:pt>
                <c:pt idx="807">
                  <c:v>41167</c:v>
                </c:pt>
                <c:pt idx="808">
                  <c:v>41168</c:v>
                </c:pt>
                <c:pt idx="809">
                  <c:v>41169</c:v>
                </c:pt>
                <c:pt idx="810">
                  <c:v>41170</c:v>
                </c:pt>
                <c:pt idx="811">
                  <c:v>41171</c:v>
                </c:pt>
                <c:pt idx="812">
                  <c:v>41172</c:v>
                </c:pt>
                <c:pt idx="813">
                  <c:v>41173</c:v>
                </c:pt>
                <c:pt idx="814">
                  <c:v>41174</c:v>
                </c:pt>
                <c:pt idx="815">
                  <c:v>41175</c:v>
                </c:pt>
                <c:pt idx="816">
                  <c:v>41176</c:v>
                </c:pt>
                <c:pt idx="817">
                  <c:v>41177</c:v>
                </c:pt>
                <c:pt idx="818">
                  <c:v>41178</c:v>
                </c:pt>
                <c:pt idx="819">
                  <c:v>41179</c:v>
                </c:pt>
                <c:pt idx="820">
                  <c:v>41180</c:v>
                </c:pt>
                <c:pt idx="821">
                  <c:v>41181</c:v>
                </c:pt>
                <c:pt idx="822">
                  <c:v>41182</c:v>
                </c:pt>
                <c:pt idx="823">
                  <c:v>41183</c:v>
                </c:pt>
                <c:pt idx="824">
                  <c:v>41184</c:v>
                </c:pt>
                <c:pt idx="825">
                  <c:v>41185</c:v>
                </c:pt>
                <c:pt idx="826">
                  <c:v>41186</c:v>
                </c:pt>
                <c:pt idx="827">
                  <c:v>41187</c:v>
                </c:pt>
                <c:pt idx="828">
                  <c:v>41188</c:v>
                </c:pt>
                <c:pt idx="829">
                  <c:v>41189</c:v>
                </c:pt>
                <c:pt idx="830">
                  <c:v>41190</c:v>
                </c:pt>
                <c:pt idx="831">
                  <c:v>41191</c:v>
                </c:pt>
                <c:pt idx="832">
                  <c:v>41192</c:v>
                </c:pt>
                <c:pt idx="833">
                  <c:v>41193</c:v>
                </c:pt>
                <c:pt idx="834">
                  <c:v>41194</c:v>
                </c:pt>
                <c:pt idx="835">
                  <c:v>41195</c:v>
                </c:pt>
                <c:pt idx="836">
                  <c:v>41196</c:v>
                </c:pt>
                <c:pt idx="837">
                  <c:v>41197</c:v>
                </c:pt>
                <c:pt idx="838">
                  <c:v>41198</c:v>
                </c:pt>
                <c:pt idx="839">
                  <c:v>41199</c:v>
                </c:pt>
                <c:pt idx="840">
                  <c:v>41200</c:v>
                </c:pt>
                <c:pt idx="841">
                  <c:v>41201</c:v>
                </c:pt>
                <c:pt idx="842">
                  <c:v>41202</c:v>
                </c:pt>
                <c:pt idx="843">
                  <c:v>41203</c:v>
                </c:pt>
                <c:pt idx="844">
                  <c:v>41204</c:v>
                </c:pt>
                <c:pt idx="845">
                  <c:v>41205</c:v>
                </c:pt>
                <c:pt idx="846">
                  <c:v>41206</c:v>
                </c:pt>
                <c:pt idx="847">
                  <c:v>41207</c:v>
                </c:pt>
                <c:pt idx="848">
                  <c:v>41208</c:v>
                </c:pt>
                <c:pt idx="849">
                  <c:v>41209</c:v>
                </c:pt>
                <c:pt idx="850">
                  <c:v>41210</c:v>
                </c:pt>
                <c:pt idx="851">
                  <c:v>41211</c:v>
                </c:pt>
                <c:pt idx="852">
                  <c:v>41212</c:v>
                </c:pt>
                <c:pt idx="853">
                  <c:v>41213</c:v>
                </c:pt>
                <c:pt idx="854">
                  <c:v>41214</c:v>
                </c:pt>
                <c:pt idx="855">
                  <c:v>41215</c:v>
                </c:pt>
                <c:pt idx="856">
                  <c:v>41216</c:v>
                </c:pt>
                <c:pt idx="857">
                  <c:v>41217</c:v>
                </c:pt>
                <c:pt idx="858">
                  <c:v>41218</c:v>
                </c:pt>
                <c:pt idx="859">
                  <c:v>41219</c:v>
                </c:pt>
                <c:pt idx="860">
                  <c:v>41220</c:v>
                </c:pt>
                <c:pt idx="861">
                  <c:v>41221</c:v>
                </c:pt>
                <c:pt idx="862">
                  <c:v>41222</c:v>
                </c:pt>
                <c:pt idx="863">
                  <c:v>41223</c:v>
                </c:pt>
                <c:pt idx="864">
                  <c:v>41224</c:v>
                </c:pt>
                <c:pt idx="865">
                  <c:v>41225</c:v>
                </c:pt>
                <c:pt idx="866">
                  <c:v>41226</c:v>
                </c:pt>
                <c:pt idx="867">
                  <c:v>41227</c:v>
                </c:pt>
                <c:pt idx="868">
                  <c:v>41228</c:v>
                </c:pt>
                <c:pt idx="869">
                  <c:v>41229</c:v>
                </c:pt>
                <c:pt idx="870">
                  <c:v>41230</c:v>
                </c:pt>
                <c:pt idx="871">
                  <c:v>41231</c:v>
                </c:pt>
                <c:pt idx="872">
                  <c:v>41232</c:v>
                </c:pt>
                <c:pt idx="873">
                  <c:v>41233</c:v>
                </c:pt>
                <c:pt idx="874">
                  <c:v>41234</c:v>
                </c:pt>
                <c:pt idx="875">
                  <c:v>41235</c:v>
                </c:pt>
                <c:pt idx="876">
                  <c:v>41236</c:v>
                </c:pt>
                <c:pt idx="877">
                  <c:v>41237</c:v>
                </c:pt>
                <c:pt idx="878">
                  <c:v>41238</c:v>
                </c:pt>
                <c:pt idx="879">
                  <c:v>41239</c:v>
                </c:pt>
                <c:pt idx="880">
                  <c:v>41240</c:v>
                </c:pt>
                <c:pt idx="881">
                  <c:v>41241</c:v>
                </c:pt>
                <c:pt idx="882">
                  <c:v>41242</c:v>
                </c:pt>
                <c:pt idx="883">
                  <c:v>41243</c:v>
                </c:pt>
                <c:pt idx="884">
                  <c:v>41244</c:v>
                </c:pt>
                <c:pt idx="885">
                  <c:v>41245</c:v>
                </c:pt>
                <c:pt idx="886">
                  <c:v>41246</c:v>
                </c:pt>
                <c:pt idx="887">
                  <c:v>41247</c:v>
                </c:pt>
                <c:pt idx="888">
                  <c:v>41248</c:v>
                </c:pt>
                <c:pt idx="889">
                  <c:v>41249</c:v>
                </c:pt>
                <c:pt idx="890">
                  <c:v>41250</c:v>
                </c:pt>
                <c:pt idx="891">
                  <c:v>41251</c:v>
                </c:pt>
                <c:pt idx="892">
                  <c:v>41252</c:v>
                </c:pt>
                <c:pt idx="893">
                  <c:v>41253</c:v>
                </c:pt>
                <c:pt idx="894">
                  <c:v>41254</c:v>
                </c:pt>
                <c:pt idx="895">
                  <c:v>41255</c:v>
                </c:pt>
                <c:pt idx="896">
                  <c:v>41256</c:v>
                </c:pt>
                <c:pt idx="897">
                  <c:v>41257</c:v>
                </c:pt>
                <c:pt idx="898">
                  <c:v>41258</c:v>
                </c:pt>
                <c:pt idx="899">
                  <c:v>41259</c:v>
                </c:pt>
                <c:pt idx="900">
                  <c:v>41260</c:v>
                </c:pt>
                <c:pt idx="901">
                  <c:v>41261</c:v>
                </c:pt>
                <c:pt idx="902">
                  <c:v>41262</c:v>
                </c:pt>
                <c:pt idx="903">
                  <c:v>41263</c:v>
                </c:pt>
                <c:pt idx="904">
                  <c:v>41264</c:v>
                </c:pt>
                <c:pt idx="905">
                  <c:v>41265</c:v>
                </c:pt>
                <c:pt idx="906">
                  <c:v>41266</c:v>
                </c:pt>
                <c:pt idx="907">
                  <c:v>41267</c:v>
                </c:pt>
                <c:pt idx="908">
                  <c:v>41268</c:v>
                </c:pt>
                <c:pt idx="909">
                  <c:v>41269</c:v>
                </c:pt>
                <c:pt idx="910">
                  <c:v>41270</c:v>
                </c:pt>
                <c:pt idx="911">
                  <c:v>41271</c:v>
                </c:pt>
                <c:pt idx="912">
                  <c:v>41272</c:v>
                </c:pt>
                <c:pt idx="913">
                  <c:v>41273</c:v>
                </c:pt>
                <c:pt idx="914">
                  <c:v>41274</c:v>
                </c:pt>
                <c:pt idx="915">
                  <c:v>41275</c:v>
                </c:pt>
                <c:pt idx="916">
                  <c:v>41276</c:v>
                </c:pt>
                <c:pt idx="917">
                  <c:v>41277</c:v>
                </c:pt>
                <c:pt idx="918">
                  <c:v>41278</c:v>
                </c:pt>
                <c:pt idx="919">
                  <c:v>41279</c:v>
                </c:pt>
                <c:pt idx="920">
                  <c:v>41280</c:v>
                </c:pt>
                <c:pt idx="921">
                  <c:v>41281</c:v>
                </c:pt>
                <c:pt idx="922">
                  <c:v>41282</c:v>
                </c:pt>
                <c:pt idx="923">
                  <c:v>41283</c:v>
                </c:pt>
                <c:pt idx="924">
                  <c:v>41284</c:v>
                </c:pt>
                <c:pt idx="925">
                  <c:v>41285</c:v>
                </c:pt>
                <c:pt idx="926">
                  <c:v>41286</c:v>
                </c:pt>
                <c:pt idx="927">
                  <c:v>41287</c:v>
                </c:pt>
                <c:pt idx="928">
                  <c:v>41288</c:v>
                </c:pt>
                <c:pt idx="929">
                  <c:v>41289</c:v>
                </c:pt>
                <c:pt idx="930">
                  <c:v>41290</c:v>
                </c:pt>
                <c:pt idx="931">
                  <c:v>41291</c:v>
                </c:pt>
                <c:pt idx="932">
                  <c:v>41292</c:v>
                </c:pt>
                <c:pt idx="933">
                  <c:v>41293</c:v>
                </c:pt>
                <c:pt idx="934">
                  <c:v>41294</c:v>
                </c:pt>
                <c:pt idx="935">
                  <c:v>41295</c:v>
                </c:pt>
                <c:pt idx="936">
                  <c:v>41296</c:v>
                </c:pt>
                <c:pt idx="937">
                  <c:v>41297</c:v>
                </c:pt>
                <c:pt idx="938">
                  <c:v>41298</c:v>
                </c:pt>
                <c:pt idx="939">
                  <c:v>41299</c:v>
                </c:pt>
                <c:pt idx="940">
                  <c:v>41300</c:v>
                </c:pt>
                <c:pt idx="941">
                  <c:v>41301</c:v>
                </c:pt>
                <c:pt idx="942">
                  <c:v>41302</c:v>
                </c:pt>
                <c:pt idx="943">
                  <c:v>41303</c:v>
                </c:pt>
                <c:pt idx="944">
                  <c:v>41304</c:v>
                </c:pt>
                <c:pt idx="945">
                  <c:v>41305</c:v>
                </c:pt>
                <c:pt idx="946">
                  <c:v>41306</c:v>
                </c:pt>
                <c:pt idx="947">
                  <c:v>41307</c:v>
                </c:pt>
                <c:pt idx="948">
                  <c:v>41308</c:v>
                </c:pt>
                <c:pt idx="949">
                  <c:v>41309</c:v>
                </c:pt>
                <c:pt idx="950">
                  <c:v>41310</c:v>
                </c:pt>
                <c:pt idx="951">
                  <c:v>41311</c:v>
                </c:pt>
                <c:pt idx="952">
                  <c:v>41312</c:v>
                </c:pt>
                <c:pt idx="953">
                  <c:v>41313</c:v>
                </c:pt>
                <c:pt idx="954">
                  <c:v>41314</c:v>
                </c:pt>
                <c:pt idx="955">
                  <c:v>41315</c:v>
                </c:pt>
                <c:pt idx="956">
                  <c:v>41316</c:v>
                </c:pt>
                <c:pt idx="957">
                  <c:v>41317</c:v>
                </c:pt>
                <c:pt idx="958">
                  <c:v>41318</c:v>
                </c:pt>
                <c:pt idx="959">
                  <c:v>41319</c:v>
                </c:pt>
                <c:pt idx="960">
                  <c:v>41320</c:v>
                </c:pt>
                <c:pt idx="961">
                  <c:v>41321</c:v>
                </c:pt>
                <c:pt idx="962">
                  <c:v>41322</c:v>
                </c:pt>
                <c:pt idx="963">
                  <c:v>41323</c:v>
                </c:pt>
                <c:pt idx="964">
                  <c:v>41324</c:v>
                </c:pt>
                <c:pt idx="965">
                  <c:v>41325</c:v>
                </c:pt>
                <c:pt idx="966">
                  <c:v>41326</c:v>
                </c:pt>
                <c:pt idx="967">
                  <c:v>41327</c:v>
                </c:pt>
                <c:pt idx="968">
                  <c:v>41328</c:v>
                </c:pt>
                <c:pt idx="969">
                  <c:v>41329</c:v>
                </c:pt>
                <c:pt idx="970">
                  <c:v>41330</c:v>
                </c:pt>
                <c:pt idx="971">
                  <c:v>41331</c:v>
                </c:pt>
                <c:pt idx="972">
                  <c:v>41332</c:v>
                </c:pt>
                <c:pt idx="973">
                  <c:v>41333</c:v>
                </c:pt>
                <c:pt idx="974">
                  <c:v>41334</c:v>
                </c:pt>
                <c:pt idx="975">
                  <c:v>41335</c:v>
                </c:pt>
                <c:pt idx="976">
                  <c:v>41336</c:v>
                </c:pt>
                <c:pt idx="977">
                  <c:v>41337</c:v>
                </c:pt>
                <c:pt idx="978">
                  <c:v>41338</c:v>
                </c:pt>
                <c:pt idx="979">
                  <c:v>41339</c:v>
                </c:pt>
                <c:pt idx="980">
                  <c:v>41340</c:v>
                </c:pt>
                <c:pt idx="981">
                  <c:v>41341</c:v>
                </c:pt>
                <c:pt idx="982">
                  <c:v>41342</c:v>
                </c:pt>
                <c:pt idx="983">
                  <c:v>41343</c:v>
                </c:pt>
                <c:pt idx="984">
                  <c:v>41344</c:v>
                </c:pt>
                <c:pt idx="985">
                  <c:v>41345</c:v>
                </c:pt>
                <c:pt idx="986">
                  <c:v>41346</c:v>
                </c:pt>
                <c:pt idx="987">
                  <c:v>41347</c:v>
                </c:pt>
                <c:pt idx="988">
                  <c:v>41348</c:v>
                </c:pt>
                <c:pt idx="989">
                  <c:v>41349</c:v>
                </c:pt>
                <c:pt idx="990">
                  <c:v>41350</c:v>
                </c:pt>
                <c:pt idx="991">
                  <c:v>41351</c:v>
                </c:pt>
                <c:pt idx="992">
                  <c:v>41352</c:v>
                </c:pt>
                <c:pt idx="993">
                  <c:v>41353</c:v>
                </c:pt>
                <c:pt idx="994">
                  <c:v>41354</c:v>
                </c:pt>
                <c:pt idx="995">
                  <c:v>41355</c:v>
                </c:pt>
                <c:pt idx="996">
                  <c:v>41356</c:v>
                </c:pt>
                <c:pt idx="997">
                  <c:v>41357</c:v>
                </c:pt>
                <c:pt idx="998">
                  <c:v>41358</c:v>
                </c:pt>
                <c:pt idx="999">
                  <c:v>41359</c:v>
                </c:pt>
                <c:pt idx="1000">
                  <c:v>41360</c:v>
                </c:pt>
                <c:pt idx="1001">
                  <c:v>41361</c:v>
                </c:pt>
                <c:pt idx="1002">
                  <c:v>41362</c:v>
                </c:pt>
                <c:pt idx="1003">
                  <c:v>41363</c:v>
                </c:pt>
                <c:pt idx="1004">
                  <c:v>41364</c:v>
                </c:pt>
                <c:pt idx="1005">
                  <c:v>41365</c:v>
                </c:pt>
                <c:pt idx="1006">
                  <c:v>41366</c:v>
                </c:pt>
                <c:pt idx="1007">
                  <c:v>41367</c:v>
                </c:pt>
                <c:pt idx="1008">
                  <c:v>41368</c:v>
                </c:pt>
                <c:pt idx="1009">
                  <c:v>41369</c:v>
                </c:pt>
                <c:pt idx="1010">
                  <c:v>41370</c:v>
                </c:pt>
                <c:pt idx="1011">
                  <c:v>41371</c:v>
                </c:pt>
                <c:pt idx="1012">
                  <c:v>41372</c:v>
                </c:pt>
                <c:pt idx="1013">
                  <c:v>41373</c:v>
                </c:pt>
                <c:pt idx="1014">
                  <c:v>41374</c:v>
                </c:pt>
                <c:pt idx="1015">
                  <c:v>41375</c:v>
                </c:pt>
                <c:pt idx="1016">
                  <c:v>41376</c:v>
                </c:pt>
                <c:pt idx="1017">
                  <c:v>41377</c:v>
                </c:pt>
                <c:pt idx="1018">
                  <c:v>41378</c:v>
                </c:pt>
                <c:pt idx="1019">
                  <c:v>41379</c:v>
                </c:pt>
                <c:pt idx="1020">
                  <c:v>41380</c:v>
                </c:pt>
                <c:pt idx="1021">
                  <c:v>41381</c:v>
                </c:pt>
                <c:pt idx="1022">
                  <c:v>41382</c:v>
                </c:pt>
                <c:pt idx="1023">
                  <c:v>41383</c:v>
                </c:pt>
                <c:pt idx="1024">
                  <c:v>41384</c:v>
                </c:pt>
                <c:pt idx="1025">
                  <c:v>41385</c:v>
                </c:pt>
                <c:pt idx="1026">
                  <c:v>41386</c:v>
                </c:pt>
                <c:pt idx="1027">
                  <c:v>41387</c:v>
                </c:pt>
                <c:pt idx="1028">
                  <c:v>41388</c:v>
                </c:pt>
                <c:pt idx="1029">
                  <c:v>41389</c:v>
                </c:pt>
                <c:pt idx="1030">
                  <c:v>41390</c:v>
                </c:pt>
                <c:pt idx="1031">
                  <c:v>41391</c:v>
                </c:pt>
                <c:pt idx="1032">
                  <c:v>41392</c:v>
                </c:pt>
                <c:pt idx="1033">
                  <c:v>41393</c:v>
                </c:pt>
                <c:pt idx="1034">
                  <c:v>41394</c:v>
                </c:pt>
                <c:pt idx="1035">
                  <c:v>41395</c:v>
                </c:pt>
                <c:pt idx="1036">
                  <c:v>41396</c:v>
                </c:pt>
                <c:pt idx="1037">
                  <c:v>41397</c:v>
                </c:pt>
                <c:pt idx="1038">
                  <c:v>41398</c:v>
                </c:pt>
                <c:pt idx="1039">
                  <c:v>41399</c:v>
                </c:pt>
                <c:pt idx="1040">
                  <c:v>41400</c:v>
                </c:pt>
                <c:pt idx="1041">
                  <c:v>41401</c:v>
                </c:pt>
                <c:pt idx="1042">
                  <c:v>41402</c:v>
                </c:pt>
                <c:pt idx="1043">
                  <c:v>41403</c:v>
                </c:pt>
                <c:pt idx="1044">
                  <c:v>41404</c:v>
                </c:pt>
                <c:pt idx="1045">
                  <c:v>41405</c:v>
                </c:pt>
                <c:pt idx="1046">
                  <c:v>41406</c:v>
                </c:pt>
                <c:pt idx="1047">
                  <c:v>41407</c:v>
                </c:pt>
                <c:pt idx="1048">
                  <c:v>41408</c:v>
                </c:pt>
                <c:pt idx="1049">
                  <c:v>41409</c:v>
                </c:pt>
                <c:pt idx="1050">
                  <c:v>41410</c:v>
                </c:pt>
                <c:pt idx="1051">
                  <c:v>41411</c:v>
                </c:pt>
                <c:pt idx="1052">
                  <c:v>41412</c:v>
                </c:pt>
                <c:pt idx="1053">
                  <c:v>41413</c:v>
                </c:pt>
                <c:pt idx="1054">
                  <c:v>41414</c:v>
                </c:pt>
                <c:pt idx="1055">
                  <c:v>41415</c:v>
                </c:pt>
                <c:pt idx="1056">
                  <c:v>41416</c:v>
                </c:pt>
                <c:pt idx="1057">
                  <c:v>41417</c:v>
                </c:pt>
                <c:pt idx="1058">
                  <c:v>41418</c:v>
                </c:pt>
                <c:pt idx="1059">
                  <c:v>41419</c:v>
                </c:pt>
                <c:pt idx="1060">
                  <c:v>41420</c:v>
                </c:pt>
                <c:pt idx="1061">
                  <c:v>41421</c:v>
                </c:pt>
                <c:pt idx="1062">
                  <c:v>41422</c:v>
                </c:pt>
                <c:pt idx="1063">
                  <c:v>41423</c:v>
                </c:pt>
                <c:pt idx="1064">
                  <c:v>41424</c:v>
                </c:pt>
                <c:pt idx="1065">
                  <c:v>41425</c:v>
                </c:pt>
                <c:pt idx="1066">
                  <c:v>41426</c:v>
                </c:pt>
                <c:pt idx="1067">
                  <c:v>41427</c:v>
                </c:pt>
                <c:pt idx="1068">
                  <c:v>41428</c:v>
                </c:pt>
                <c:pt idx="1069">
                  <c:v>41429</c:v>
                </c:pt>
                <c:pt idx="1070">
                  <c:v>41430</c:v>
                </c:pt>
                <c:pt idx="1071">
                  <c:v>41431</c:v>
                </c:pt>
                <c:pt idx="1072">
                  <c:v>41432</c:v>
                </c:pt>
                <c:pt idx="1073">
                  <c:v>41433</c:v>
                </c:pt>
                <c:pt idx="1074">
                  <c:v>41434</c:v>
                </c:pt>
                <c:pt idx="1075">
                  <c:v>41435</c:v>
                </c:pt>
                <c:pt idx="1076">
                  <c:v>41436</c:v>
                </c:pt>
                <c:pt idx="1077">
                  <c:v>41437</c:v>
                </c:pt>
                <c:pt idx="1078">
                  <c:v>41438</c:v>
                </c:pt>
                <c:pt idx="1079">
                  <c:v>41439</c:v>
                </c:pt>
                <c:pt idx="1080">
                  <c:v>41440</c:v>
                </c:pt>
                <c:pt idx="1081">
                  <c:v>41441</c:v>
                </c:pt>
                <c:pt idx="1082">
                  <c:v>41442</c:v>
                </c:pt>
                <c:pt idx="1083">
                  <c:v>41443</c:v>
                </c:pt>
                <c:pt idx="1084">
                  <c:v>41444</c:v>
                </c:pt>
                <c:pt idx="1085">
                  <c:v>41445</c:v>
                </c:pt>
                <c:pt idx="1086">
                  <c:v>41446</c:v>
                </c:pt>
                <c:pt idx="1087">
                  <c:v>41447</c:v>
                </c:pt>
                <c:pt idx="1088">
                  <c:v>41448</c:v>
                </c:pt>
                <c:pt idx="1089">
                  <c:v>41449</c:v>
                </c:pt>
                <c:pt idx="1090">
                  <c:v>41450</c:v>
                </c:pt>
                <c:pt idx="1091">
                  <c:v>41451</c:v>
                </c:pt>
                <c:pt idx="1092">
                  <c:v>41452</c:v>
                </c:pt>
                <c:pt idx="1093">
                  <c:v>41453</c:v>
                </c:pt>
                <c:pt idx="1094">
                  <c:v>41454</c:v>
                </c:pt>
                <c:pt idx="1095">
                  <c:v>41455</c:v>
                </c:pt>
                <c:pt idx="1096">
                  <c:v>41456</c:v>
                </c:pt>
                <c:pt idx="1097">
                  <c:v>41457</c:v>
                </c:pt>
                <c:pt idx="1098">
                  <c:v>41458</c:v>
                </c:pt>
                <c:pt idx="1099">
                  <c:v>41459</c:v>
                </c:pt>
                <c:pt idx="1100">
                  <c:v>41460</c:v>
                </c:pt>
                <c:pt idx="1101">
                  <c:v>41461</c:v>
                </c:pt>
                <c:pt idx="1102">
                  <c:v>41462</c:v>
                </c:pt>
                <c:pt idx="1103">
                  <c:v>41463</c:v>
                </c:pt>
                <c:pt idx="1104">
                  <c:v>41464</c:v>
                </c:pt>
                <c:pt idx="1105">
                  <c:v>41465</c:v>
                </c:pt>
                <c:pt idx="1106">
                  <c:v>41466</c:v>
                </c:pt>
                <c:pt idx="1107">
                  <c:v>41467</c:v>
                </c:pt>
                <c:pt idx="1108">
                  <c:v>41468</c:v>
                </c:pt>
                <c:pt idx="1109">
                  <c:v>41469</c:v>
                </c:pt>
                <c:pt idx="1110">
                  <c:v>41470</c:v>
                </c:pt>
                <c:pt idx="1111">
                  <c:v>41471</c:v>
                </c:pt>
                <c:pt idx="1112">
                  <c:v>41472</c:v>
                </c:pt>
                <c:pt idx="1113">
                  <c:v>41473</c:v>
                </c:pt>
                <c:pt idx="1114">
                  <c:v>41474</c:v>
                </c:pt>
                <c:pt idx="1115">
                  <c:v>41475</c:v>
                </c:pt>
                <c:pt idx="1116">
                  <c:v>41476</c:v>
                </c:pt>
                <c:pt idx="1117">
                  <c:v>41477</c:v>
                </c:pt>
                <c:pt idx="1118">
                  <c:v>41478</c:v>
                </c:pt>
                <c:pt idx="1119">
                  <c:v>41479</c:v>
                </c:pt>
                <c:pt idx="1120">
                  <c:v>41480</c:v>
                </c:pt>
                <c:pt idx="1121">
                  <c:v>41481</c:v>
                </c:pt>
                <c:pt idx="1122">
                  <c:v>41482</c:v>
                </c:pt>
                <c:pt idx="1123">
                  <c:v>41483</c:v>
                </c:pt>
                <c:pt idx="1124">
                  <c:v>41484</c:v>
                </c:pt>
                <c:pt idx="1125">
                  <c:v>41485</c:v>
                </c:pt>
                <c:pt idx="1126">
                  <c:v>41486</c:v>
                </c:pt>
                <c:pt idx="1127">
                  <c:v>41487</c:v>
                </c:pt>
                <c:pt idx="1128">
                  <c:v>41488</c:v>
                </c:pt>
                <c:pt idx="1129">
                  <c:v>41489</c:v>
                </c:pt>
                <c:pt idx="1130">
                  <c:v>41490</c:v>
                </c:pt>
                <c:pt idx="1131">
                  <c:v>41491</c:v>
                </c:pt>
                <c:pt idx="1132">
                  <c:v>41492</c:v>
                </c:pt>
                <c:pt idx="1133">
                  <c:v>41493</c:v>
                </c:pt>
                <c:pt idx="1134">
                  <c:v>41494</c:v>
                </c:pt>
                <c:pt idx="1135">
                  <c:v>41495</c:v>
                </c:pt>
                <c:pt idx="1136">
                  <c:v>41496</c:v>
                </c:pt>
                <c:pt idx="1137">
                  <c:v>41497</c:v>
                </c:pt>
                <c:pt idx="1138">
                  <c:v>41498</c:v>
                </c:pt>
                <c:pt idx="1139">
                  <c:v>41499</c:v>
                </c:pt>
                <c:pt idx="1140">
                  <c:v>41500</c:v>
                </c:pt>
                <c:pt idx="1141">
                  <c:v>41501</c:v>
                </c:pt>
                <c:pt idx="1142">
                  <c:v>41502</c:v>
                </c:pt>
                <c:pt idx="1143">
                  <c:v>41503</c:v>
                </c:pt>
                <c:pt idx="1144">
                  <c:v>41504</c:v>
                </c:pt>
                <c:pt idx="1145">
                  <c:v>41505</c:v>
                </c:pt>
                <c:pt idx="1146">
                  <c:v>41506</c:v>
                </c:pt>
                <c:pt idx="1147">
                  <c:v>41507</c:v>
                </c:pt>
                <c:pt idx="1148">
                  <c:v>41508</c:v>
                </c:pt>
                <c:pt idx="1149">
                  <c:v>41509</c:v>
                </c:pt>
                <c:pt idx="1150">
                  <c:v>41510</c:v>
                </c:pt>
                <c:pt idx="1151">
                  <c:v>41511</c:v>
                </c:pt>
                <c:pt idx="1152">
                  <c:v>41512</c:v>
                </c:pt>
                <c:pt idx="1153">
                  <c:v>41513</c:v>
                </c:pt>
                <c:pt idx="1154">
                  <c:v>41514</c:v>
                </c:pt>
                <c:pt idx="1155">
                  <c:v>41515</c:v>
                </c:pt>
                <c:pt idx="1156">
                  <c:v>41516</c:v>
                </c:pt>
                <c:pt idx="1157">
                  <c:v>41517</c:v>
                </c:pt>
                <c:pt idx="1158">
                  <c:v>41518</c:v>
                </c:pt>
                <c:pt idx="1159">
                  <c:v>41519</c:v>
                </c:pt>
                <c:pt idx="1160">
                  <c:v>41520</c:v>
                </c:pt>
                <c:pt idx="1161">
                  <c:v>41521</c:v>
                </c:pt>
                <c:pt idx="1162">
                  <c:v>41522</c:v>
                </c:pt>
                <c:pt idx="1163">
                  <c:v>41523</c:v>
                </c:pt>
                <c:pt idx="1164">
                  <c:v>41524</c:v>
                </c:pt>
                <c:pt idx="1165">
                  <c:v>41525</c:v>
                </c:pt>
                <c:pt idx="1166">
                  <c:v>41526</c:v>
                </c:pt>
                <c:pt idx="1167">
                  <c:v>41527</c:v>
                </c:pt>
                <c:pt idx="1168">
                  <c:v>41528</c:v>
                </c:pt>
                <c:pt idx="1169">
                  <c:v>41529</c:v>
                </c:pt>
                <c:pt idx="1170">
                  <c:v>41530</c:v>
                </c:pt>
                <c:pt idx="1171">
                  <c:v>41531</c:v>
                </c:pt>
                <c:pt idx="1172">
                  <c:v>41532</c:v>
                </c:pt>
                <c:pt idx="1173">
                  <c:v>41533</c:v>
                </c:pt>
                <c:pt idx="1174">
                  <c:v>41534</c:v>
                </c:pt>
                <c:pt idx="1175">
                  <c:v>41535</c:v>
                </c:pt>
                <c:pt idx="1176">
                  <c:v>41536</c:v>
                </c:pt>
                <c:pt idx="1177">
                  <c:v>41537</c:v>
                </c:pt>
                <c:pt idx="1178">
                  <c:v>41538</c:v>
                </c:pt>
                <c:pt idx="1179">
                  <c:v>41539</c:v>
                </c:pt>
                <c:pt idx="1180">
                  <c:v>41540</c:v>
                </c:pt>
                <c:pt idx="1181">
                  <c:v>41541</c:v>
                </c:pt>
                <c:pt idx="1182">
                  <c:v>41542</c:v>
                </c:pt>
                <c:pt idx="1183">
                  <c:v>41543</c:v>
                </c:pt>
                <c:pt idx="1184">
                  <c:v>41544</c:v>
                </c:pt>
                <c:pt idx="1185">
                  <c:v>41545</c:v>
                </c:pt>
                <c:pt idx="1186">
                  <c:v>41546</c:v>
                </c:pt>
                <c:pt idx="1187">
                  <c:v>41547</c:v>
                </c:pt>
                <c:pt idx="1188">
                  <c:v>41548</c:v>
                </c:pt>
                <c:pt idx="1189">
                  <c:v>41549</c:v>
                </c:pt>
                <c:pt idx="1190">
                  <c:v>41550</c:v>
                </c:pt>
                <c:pt idx="1191">
                  <c:v>41551</c:v>
                </c:pt>
                <c:pt idx="1192">
                  <c:v>41552</c:v>
                </c:pt>
                <c:pt idx="1193">
                  <c:v>41553</c:v>
                </c:pt>
                <c:pt idx="1194">
                  <c:v>41554</c:v>
                </c:pt>
                <c:pt idx="1195">
                  <c:v>41555</c:v>
                </c:pt>
                <c:pt idx="1196">
                  <c:v>41556</c:v>
                </c:pt>
                <c:pt idx="1197">
                  <c:v>41557</c:v>
                </c:pt>
                <c:pt idx="1198">
                  <c:v>41558</c:v>
                </c:pt>
                <c:pt idx="1199">
                  <c:v>41559</c:v>
                </c:pt>
                <c:pt idx="1200">
                  <c:v>41560</c:v>
                </c:pt>
                <c:pt idx="1201">
                  <c:v>41561</c:v>
                </c:pt>
                <c:pt idx="1202">
                  <c:v>41562</c:v>
                </c:pt>
                <c:pt idx="1203">
                  <c:v>41563</c:v>
                </c:pt>
                <c:pt idx="1204">
                  <c:v>41564</c:v>
                </c:pt>
                <c:pt idx="1205">
                  <c:v>41565</c:v>
                </c:pt>
                <c:pt idx="1206">
                  <c:v>41566</c:v>
                </c:pt>
                <c:pt idx="1207">
                  <c:v>41567</c:v>
                </c:pt>
                <c:pt idx="1208">
                  <c:v>41568</c:v>
                </c:pt>
                <c:pt idx="1209">
                  <c:v>41569</c:v>
                </c:pt>
                <c:pt idx="1210">
                  <c:v>41570</c:v>
                </c:pt>
                <c:pt idx="1211">
                  <c:v>41571</c:v>
                </c:pt>
                <c:pt idx="1212">
                  <c:v>41572</c:v>
                </c:pt>
                <c:pt idx="1213">
                  <c:v>41573</c:v>
                </c:pt>
                <c:pt idx="1214">
                  <c:v>41574</c:v>
                </c:pt>
                <c:pt idx="1215">
                  <c:v>41575</c:v>
                </c:pt>
                <c:pt idx="1216">
                  <c:v>41576</c:v>
                </c:pt>
                <c:pt idx="1217">
                  <c:v>41577</c:v>
                </c:pt>
                <c:pt idx="1218">
                  <c:v>41578</c:v>
                </c:pt>
                <c:pt idx="1219">
                  <c:v>41579</c:v>
                </c:pt>
                <c:pt idx="1220">
                  <c:v>41580</c:v>
                </c:pt>
                <c:pt idx="1221">
                  <c:v>41581</c:v>
                </c:pt>
                <c:pt idx="1222">
                  <c:v>41582</c:v>
                </c:pt>
                <c:pt idx="1223">
                  <c:v>41583</c:v>
                </c:pt>
                <c:pt idx="1224">
                  <c:v>41584</c:v>
                </c:pt>
                <c:pt idx="1225">
                  <c:v>41585</c:v>
                </c:pt>
                <c:pt idx="1226">
                  <c:v>41586</c:v>
                </c:pt>
                <c:pt idx="1227">
                  <c:v>41587</c:v>
                </c:pt>
                <c:pt idx="1228">
                  <c:v>41588</c:v>
                </c:pt>
                <c:pt idx="1229">
                  <c:v>41589</c:v>
                </c:pt>
                <c:pt idx="1230">
                  <c:v>41590</c:v>
                </c:pt>
                <c:pt idx="1231">
                  <c:v>41591</c:v>
                </c:pt>
                <c:pt idx="1232">
                  <c:v>41592</c:v>
                </c:pt>
                <c:pt idx="1233">
                  <c:v>41593</c:v>
                </c:pt>
                <c:pt idx="1234">
                  <c:v>41594</c:v>
                </c:pt>
                <c:pt idx="1235">
                  <c:v>41595</c:v>
                </c:pt>
                <c:pt idx="1236">
                  <c:v>41596</c:v>
                </c:pt>
                <c:pt idx="1237">
                  <c:v>41597</c:v>
                </c:pt>
                <c:pt idx="1238">
                  <c:v>41598</c:v>
                </c:pt>
                <c:pt idx="1239">
                  <c:v>41599</c:v>
                </c:pt>
                <c:pt idx="1240">
                  <c:v>41600</c:v>
                </c:pt>
                <c:pt idx="1241">
                  <c:v>41601</c:v>
                </c:pt>
                <c:pt idx="1242">
                  <c:v>41602</c:v>
                </c:pt>
                <c:pt idx="1243">
                  <c:v>41603</c:v>
                </c:pt>
                <c:pt idx="1244">
                  <c:v>41604</c:v>
                </c:pt>
                <c:pt idx="1245">
                  <c:v>41605</c:v>
                </c:pt>
                <c:pt idx="1246">
                  <c:v>41606</c:v>
                </c:pt>
                <c:pt idx="1247">
                  <c:v>41607</c:v>
                </c:pt>
                <c:pt idx="1248">
                  <c:v>41608</c:v>
                </c:pt>
                <c:pt idx="1249">
                  <c:v>41609</c:v>
                </c:pt>
                <c:pt idx="1250">
                  <c:v>41610</c:v>
                </c:pt>
                <c:pt idx="1251">
                  <c:v>41611</c:v>
                </c:pt>
                <c:pt idx="1252">
                  <c:v>41612</c:v>
                </c:pt>
                <c:pt idx="1253">
                  <c:v>41613</c:v>
                </c:pt>
                <c:pt idx="1254">
                  <c:v>41614</c:v>
                </c:pt>
                <c:pt idx="1255">
                  <c:v>41615</c:v>
                </c:pt>
                <c:pt idx="1256">
                  <c:v>41616</c:v>
                </c:pt>
                <c:pt idx="1257">
                  <c:v>41617</c:v>
                </c:pt>
                <c:pt idx="1258">
                  <c:v>41618</c:v>
                </c:pt>
                <c:pt idx="1259">
                  <c:v>41619</c:v>
                </c:pt>
                <c:pt idx="1260">
                  <c:v>41620</c:v>
                </c:pt>
                <c:pt idx="1261">
                  <c:v>41621</c:v>
                </c:pt>
                <c:pt idx="1262">
                  <c:v>41622</c:v>
                </c:pt>
                <c:pt idx="1263">
                  <c:v>41623</c:v>
                </c:pt>
                <c:pt idx="1264">
                  <c:v>41624</c:v>
                </c:pt>
                <c:pt idx="1265">
                  <c:v>41625</c:v>
                </c:pt>
                <c:pt idx="1266">
                  <c:v>41626</c:v>
                </c:pt>
                <c:pt idx="1267">
                  <c:v>41627</c:v>
                </c:pt>
                <c:pt idx="1268">
                  <c:v>41628</c:v>
                </c:pt>
                <c:pt idx="1269">
                  <c:v>41629</c:v>
                </c:pt>
                <c:pt idx="1270">
                  <c:v>41630</c:v>
                </c:pt>
                <c:pt idx="1271">
                  <c:v>41631</c:v>
                </c:pt>
                <c:pt idx="1272">
                  <c:v>41632</c:v>
                </c:pt>
                <c:pt idx="1273">
                  <c:v>41633</c:v>
                </c:pt>
                <c:pt idx="1274">
                  <c:v>41634</c:v>
                </c:pt>
                <c:pt idx="1275">
                  <c:v>41635</c:v>
                </c:pt>
                <c:pt idx="1276">
                  <c:v>41636</c:v>
                </c:pt>
                <c:pt idx="1277">
                  <c:v>41637</c:v>
                </c:pt>
                <c:pt idx="1278">
                  <c:v>41638</c:v>
                </c:pt>
                <c:pt idx="1279">
                  <c:v>41639</c:v>
                </c:pt>
                <c:pt idx="1280">
                  <c:v>41640</c:v>
                </c:pt>
                <c:pt idx="1281">
                  <c:v>41641</c:v>
                </c:pt>
                <c:pt idx="1282">
                  <c:v>41642</c:v>
                </c:pt>
                <c:pt idx="1283">
                  <c:v>41643</c:v>
                </c:pt>
                <c:pt idx="1284">
                  <c:v>41644</c:v>
                </c:pt>
                <c:pt idx="1285">
                  <c:v>41645</c:v>
                </c:pt>
                <c:pt idx="1286">
                  <c:v>41646</c:v>
                </c:pt>
                <c:pt idx="1287">
                  <c:v>41647</c:v>
                </c:pt>
                <c:pt idx="1288">
                  <c:v>41648</c:v>
                </c:pt>
                <c:pt idx="1289">
                  <c:v>41649</c:v>
                </c:pt>
                <c:pt idx="1290">
                  <c:v>41650</c:v>
                </c:pt>
                <c:pt idx="1291">
                  <c:v>41651</c:v>
                </c:pt>
                <c:pt idx="1292">
                  <c:v>41652</c:v>
                </c:pt>
                <c:pt idx="1293">
                  <c:v>41653</c:v>
                </c:pt>
                <c:pt idx="1294">
                  <c:v>41654</c:v>
                </c:pt>
                <c:pt idx="1295">
                  <c:v>41655</c:v>
                </c:pt>
                <c:pt idx="1296">
                  <c:v>41656</c:v>
                </c:pt>
                <c:pt idx="1297">
                  <c:v>41657</c:v>
                </c:pt>
                <c:pt idx="1298">
                  <c:v>41658</c:v>
                </c:pt>
                <c:pt idx="1299">
                  <c:v>41659</c:v>
                </c:pt>
                <c:pt idx="1300">
                  <c:v>41660</c:v>
                </c:pt>
                <c:pt idx="1301">
                  <c:v>41661</c:v>
                </c:pt>
                <c:pt idx="1302">
                  <c:v>41662</c:v>
                </c:pt>
                <c:pt idx="1303">
                  <c:v>41663</c:v>
                </c:pt>
                <c:pt idx="1304">
                  <c:v>41664</c:v>
                </c:pt>
                <c:pt idx="1305">
                  <c:v>41665</c:v>
                </c:pt>
                <c:pt idx="1306">
                  <c:v>41666</c:v>
                </c:pt>
                <c:pt idx="1307">
                  <c:v>41667</c:v>
                </c:pt>
                <c:pt idx="1308">
                  <c:v>41668</c:v>
                </c:pt>
                <c:pt idx="1309">
                  <c:v>41669</c:v>
                </c:pt>
                <c:pt idx="1310">
                  <c:v>41670</c:v>
                </c:pt>
                <c:pt idx="1311">
                  <c:v>41671</c:v>
                </c:pt>
                <c:pt idx="1312">
                  <c:v>41672</c:v>
                </c:pt>
                <c:pt idx="1313">
                  <c:v>41673</c:v>
                </c:pt>
                <c:pt idx="1314">
                  <c:v>41674</c:v>
                </c:pt>
                <c:pt idx="1315">
                  <c:v>41675</c:v>
                </c:pt>
                <c:pt idx="1316">
                  <c:v>41676</c:v>
                </c:pt>
                <c:pt idx="1317">
                  <c:v>41677</c:v>
                </c:pt>
                <c:pt idx="1318">
                  <c:v>41678</c:v>
                </c:pt>
                <c:pt idx="1319">
                  <c:v>41679</c:v>
                </c:pt>
                <c:pt idx="1320">
                  <c:v>41680</c:v>
                </c:pt>
                <c:pt idx="1321">
                  <c:v>41681</c:v>
                </c:pt>
                <c:pt idx="1322">
                  <c:v>41682</c:v>
                </c:pt>
                <c:pt idx="1323">
                  <c:v>41683</c:v>
                </c:pt>
                <c:pt idx="1324">
                  <c:v>41684</c:v>
                </c:pt>
                <c:pt idx="1325">
                  <c:v>41685</c:v>
                </c:pt>
                <c:pt idx="1326">
                  <c:v>41686</c:v>
                </c:pt>
                <c:pt idx="1327">
                  <c:v>41687</c:v>
                </c:pt>
                <c:pt idx="1328">
                  <c:v>41688</c:v>
                </c:pt>
                <c:pt idx="1329">
                  <c:v>41689</c:v>
                </c:pt>
                <c:pt idx="1330">
                  <c:v>41690</c:v>
                </c:pt>
                <c:pt idx="1331">
                  <c:v>41691</c:v>
                </c:pt>
                <c:pt idx="1332">
                  <c:v>41692</c:v>
                </c:pt>
                <c:pt idx="1333">
                  <c:v>41693</c:v>
                </c:pt>
                <c:pt idx="1334">
                  <c:v>41694</c:v>
                </c:pt>
                <c:pt idx="1335">
                  <c:v>41695</c:v>
                </c:pt>
                <c:pt idx="1336">
                  <c:v>41696</c:v>
                </c:pt>
                <c:pt idx="1337">
                  <c:v>41697</c:v>
                </c:pt>
                <c:pt idx="1338">
                  <c:v>41698</c:v>
                </c:pt>
                <c:pt idx="1339">
                  <c:v>41699</c:v>
                </c:pt>
                <c:pt idx="1340">
                  <c:v>41700</c:v>
                </c:pt>
                <c:pt idx="1341">
                  <c:v>41701</c:v>
                </c:pt>
                <c:pt idx="1342">
                  <c:v>41702</c:v>
                </c:pt>
                <c:pt idx="1343">
                  <c:v>41703</c:v>
                </c:pt>
                <c:pt idx="1344">
                  <c:v>41704</c:v>
                </c:pt>
                <c:pt idx="1345">
                  <c:v>41705</c:v>
                </c:pt>
                <c:pt idx="1346">
                  <c:v>41706</c:v>
                </c:pt>
                <c:pt idx="1347">
                  <c:v>41707</c:v>
                </c:pt>
                <c:pt idx="1348">
                  <c:v>41708</c:v>
                </c:pt>
                <c:pt idx="1349">
                  <c:v>41709</c:v>
                </c:pt>
                <c:pt idx="1350">
                  <c:v>41710</c:v>
                </c:pt>
                <c:pt idx="1351">
                  <c:v>41711</c:v>
                </c:pt>
                <c:pt idx="1352">
                  <c:v>41712</c:v>
                </c:pt>
                <c:pt idx="1353">
                  <c:v>41713</c:v>
                </c:pt>
                <c:pt idx="1354">
                  <c:v>41714</c:v>
                </c:pt>
                <c:pt idx="1355">
                  <c:v>41715</c:v>
                </c:pt>
                <c:pt idx="1356">
                  <c:v>41716</c:v>
                </c:pt>
                <c:pt idx="1357">
                  <c:v>41717</c:v>
                </c:pt>
                <c:pt idx="1358">
                  <c:v>41718</c:v>
                </c:pt>
                <c:pt idx="1359">
                  <c:v>41719</c:v>
                </c:pt>
                <c:pt idx="1360">
                  <c:v>41720</c:v>
                </c:pt>
                <c:pt idx="1361">
                  <c:v>41721</c:v>
                </c:pt>
                <c:pt idx="1362">
                  <c:v>41722</c:v>
                </c:pt>
                <c:pt idx="1363">
                  <c:v>41723</c:v>
                </c:pt>
                <c:pt idx="1364">
                  <c:v>41724</c:v>
                </c:pt>
                <c:pt idx="1365">
                  <c:v>41725</c:v>
                </c:pt>
                <c:pt idx="1366">
                  <c:v>41726</c:v>
                </c:pt>
                <c:pt idx="1367">
                  <c:v>41727</c:v>
                </c:pt>
                <c:pt idx="1368">
                  <c:v>41728</c:v>
                </c:pt>
                <c:pt idx="1369">
                  <c:v>41729</c:v>
                </c:pt>
                <c:pt idx="1370">
                  <c:v>41730</c:v>
                </c:pt>
                <c:pt idx="1371">
                  <c:v>41731</c:v>
                </c:pt>
                <c:pt idx="1372">
                  <c:v>41732</c:v>
                </c:pt>
                <c:pt idx="1373">
                  <c:v>41733</c:v>
                </c:pt>
                <c:pt idx="1374">
                  <c:v>41734</c:v>
                </c:pt>
                <c:pt idx="1375">
                  <c:v>41735</c:v>
                </c:pt>
                <c:pt idx="1376">
                  <c:v>41736</c:v>
                </c:pt>
                <c:pt idx="1377">
                  <c:v>41737</c:v>
                </c:pt>
                <c:pt idx="1378">
                  <c:v>41738</c:v>
                </c:pt>
                <c:pt idx="1379">
                  <c:v>41739</c:v>
                </c:pt>
                <c:pt idx="1380">
                  <c:v>41740</c:v>
                </c:pt>
                <c:pt idx="1381">
                  <c:v>41741</c:v>
                </c:pt>
                <c:pt idx="1382">
                  <c:v>41742</c:v>
                </c:pt>
                <c:pt idx="1383">
                  <c:v>41743</c:v>
                </c:pt>
                <c:pt idx="1384">
                  <c:v>41744</c:v>
                </c:pt>
                <c:pt idx="1385">
                  <c:v>41745</c:v>
                </c:pt>
                <c:pt idx="1386">
                  <c:v>41746</c:v>
                </c:pt>
                <c:pt idx="1387">
                  <c:v>41747</c:v>
                </c:pt>
                <c:pt idx="1388">
                  <c:v>41748</c:v>
                </c:pt>
                <c:pt idx="1389">
                  <c:v>41749</c:v>
                </c:pt>
                <c:pt idx="1390">
                  <c:v>41750</c:v>
                </c:pt>
                <c:pt idx="1391">
                  <c:v>41751</c:v>
                </c:pt>
                <c:pt idx="1392">
                  <c:v>41752</c:v>
                </c:pt>
                <c:pt idx="1393">
                  <c:v>41753</c:v>
                </c:pt>
                <c:pt idx="1394">
                  <c:v>41754</c:v>
                </c:pt>
                <c:pt idx="1395">
                  <c:v>41755</c:v>
                </c:pt>
                <c:pt idx="1396">
                  <c:v>41756</c:v>
                </c:pt>
                <c:pt idx="1397">
                  <c:v>41757</c:v>
                </c:pt>
                <c:pt idx="1398">
                  <c:v>41758</c:v>
                </c:pt>
                <c:pt idx="1399">
                  <c:v>41759</c:v>
                </c:pt>
                <c:pt idx="1400">
                  <c:v>41760</c:v>
                </c:pt>
                <c:pt idx="1401">
                  <c:v>41761</c:v>
                </c:pt>
                <c:pt idx="1402">
                  <c:v>41762</c:v>
                </c:pt>
                <c:pt idx="1403">
                  <c:v>41763</c:v>
                </c:pt>
                <c:pt idx="1404">
                  <c:v>41764</c:v>
                </c:pt>
                <c:pt idx="1405">
                  <c:v>41765</c:v>
                </c:pt>
                <c:pt idx="1406">
                  <c:v>41766</c:v>
                </c:pt>
                <c:pt idx="1407">
                  <c:v>41767</c:v>
                </c:pt>
                <c:pt idx="1408">
                  <c:v>41768</c:v>
                </c:pt>
                <c:pt idx="1409">
                  <c:v>41769</c:v>
                </c:pt>
                <c:pt idx="1410">
                  <c:v>41770</c:v>
                </c:pt>
                <c:pt idx="1411">
                  <c:v>41771</c:v>
                </c:pt>
                <c:pt idx="1412">
                  <c:v>41772</c:v>
                </c:pt>
                <c:pt idx="1413">
                  <c:v>41773</c:v>
                </c:pt>
                <c:pt idx="1414">
                  <c:v>41774</c:v>
                </c:pt>
                <c:pt idx="1415">
                  <c:v>41775</c:v>
                </c:pt>
                <c:pt idx="1416">
                  <c:v>41776</c:v>
                </c:pt>
                <c:pt idx="1417">
                  <c:v>41777</c:v>
                </c:pt>
                <c:pt idx="1418">
                  <c:v>41778</c:v>
                </c:pt>
                <c:pt idx="1419">
                  <c:v>41779</c:v>
                </c:pt>
                <c:pt idx="1420">
                  <c:v>41780</c:v>
                </c:pt>
                <c:pt idx="1421">
                  <c:v>41781</c:v>
                </c:pt>
                <c:pt idx="1422">
                  <c:v>41782</c:v>
                </c:pt>
                <c:pt idx="1423">
                  <c:v>41783</c:v>
                </c:pt>
                <c:pt idx="1424">
                  <c:v>41784</c:v>
                </c:pt>
                <c:pt idx="1425">
                  <c:v>41785</c:v>
                </c:pt>
                <c:pt idx="1426">
                  <c:v>41786</c:v>
                </c:pt>
                <c:pt idx="1427">
                  <c:v>41787</c:v>
                </c:pt>
                <c:pt idx="1428">
                  <c:v>41788</c:v>
                </c:pt>
                <c:pt idx="1429">
                  <c:v>41789</c:v>
                </c:pt>
                <c:pt idx="1430">
                  <c:v>41790</c:v>
                </c:pt>
                <c:pt idx="1431">
                  <c:v>41791</c:v>
                </c:pt>
                <c:pt idx="1432">
                  <c:v>41792</c:v>
                </c:pt>
                <c:pt idx="1433">
                  <c:v>41793</c:v>
                </c:pt>
                <c:pt idx="1434">
                  <c:v>41794</c:v>
                </c:pt>
                <c:pt idx="1435">
                  <c:v>41795</c:v>
                </c:pt>
                <c:pt idx="1436">
                  <c:v>41796</c:v>
                </c:pt>
                <c:pt idx="1437">
                  <c:v>41797</c:v>
                </c:pt>
                <c:pt idx="1438">
                  <c:v>41798</c:v>
                </c:pt>
                <c:pt idx="1439">
                  <c:v>41799</c:v>
                </c:pt>
                <c:pt idx="1440">
                  <c:v>41800</c:v>
                </c:pt>
                <c:pt idx="1441">
                  <c:v>41801</c:v>
                </c:pt>
                <c:pt idx="1442">
                  <c:v>41802</c:v>
                </c:pt>
                <c:pt idx="1443">
                  <c:v>41803</c:v>
                </c:pt>
                <c:pt idx="1444">
                  <c:v>41804</c:v>
                </c:pt>
                <c:pt idx="1445">
                  <c:v>41805</c:v>
                </c:pt>
                <c:pt idx="1446">
                  <c:v>41806</c:v>
                </c:pt>
                <c:pt idx="1447">
                  <c:v>41807</c:v>
                </c:pt>
                <c:pt idx="1448">
                  <c:v>41808</c:v>
                </c:pt>
                <c:pt idx="1449">
                  <c:v>41809</c:v>
                </c:pt>
                <c:pt idx="1450">
                  <c:v>41810</c:v>
                </c:pt>
                <c:pt idx="1451">
                  <c:v>41811</c:v>
                </c:pt>
                <c:pt idx="1452">
                  <c:v>41812</c:v>
                </c:pt>
                <c:pt idx="1453">
                  <c:v>41813</c:v>
                </c:pt>
                <c:pt idx="1454">
                  <c:v>41814</c:v>
                </c:pt>
                <c:pt idx="1455">
                  <c:v>41815</c:v>
                </c:pt>
                <c:pt idx="1456">
                  <c:v>41816</c:v>
                </c:pt>
                <c:pt idx="1457">
                  <c:v>41817</c:v>
                </c:pt>
                <c:pt idx="1458">
                  <c:v>41818</c:v>
                </c:pt>
                <c:pt idx="1459">
                  <c:v>41819</c:v>
                </c:pt>
                <c:pt idx="1460">
                  <c:v>41820</c:v>
                </c:pt>
                <c:pt idx="1461">
                  <c:v>41821</c:v>
                </c:pt>
                <c:pt idx="1462">
                  <c:v>41822</c:v>
                </c:pt>
                <c:pt idx="1463">
                  <c:v>41823</c:v>
                </c:pt>
                <c:pt idx="1464">
                  <c:v>41824</c:v>
                </c:pt>
                <c:pt idx="1465">
                  <c:v>41825</c:v>
                </c:pt>
                <c:pt idx="1466">
                  <c:v>41826</c:v>
                </c:pt>
                <c:pt idx="1467">
                  <c:v>41827</c:v>
                </c:pt>
                <c:pt idx="1468">
                  <c:v>41828</c:v>
                </c:pt>
                <c:pt idx="1469">
                  <c:v>41829</c:v>
                </c:pt>
                <c:pt idx="1470">
                  <c:v>41830</c:v>
                </c:pt>
                <c:pt idx="1471">
                  <c:v>41831</c:v>
                </c:pt>
                <c:pt idx="1472">
                  <c:v>41832</c:v>
                </c:pt>
                <c:pt idx="1473">
                  <c:v>41833</c:v>
                </c:pt>
                <c:pt idx="1474">
                  <c:v>41834</c:v>
                </c:pt>
                <c:pt idx="1475">
                  <c:v>41835</c:v>
                </c:pt>
                <c:pt idx="1476">
                  <c:v>41836</c:v>
                </c:pt>
                <c:pt idx="1477">
                  <c:v>41837</c:v>
                </c:pt>
                <c:pt idx="1478">
                  <c:v>41838</c:v>
                </c:pt>
                <c:pt idx="1479">
                  <c:v>41839</c:v>
                </c:pt>
                <c:pt idx="1480">
                  <c:v>41840</c:v>
                </c:pt>
                <c:pt idx="1481">
                  <c:v>41841</c:v>
                </c:pt>
                <c:pt idx="1482">
                  <c:v>41842</c:v>
                </c:pt>
                <c:pt idx="1483">
                  <c:v>41843</c:v>
                </c:pt>
                <c:pt idx="1484">
                  <c:v>41844</c:v>
                </c:pt>
                <c:pt idx="1485">
                  <c:v>41845</c:v>
                </c:pt>
                <c:pt idx="1486">
                  <c:v>41846</c:v>
                </c:pt>
                <c:pt idx="1487">
                  <c:v>41847</c:v>
                </c:pt>
                <c:pt idx="1488">
                  <c:v>41848</c:v>
                </c:pt>
                <c:pt idx="1489">
                  <c:v>41849</c:v>
                </c:pt>
                <c:pt idx="1490">
                  <c:v>41850</c:v>
                </c:pt>
                <c:pt idx="1491">
                  <c:v>41851</c:v>
                </c:pt>
                <c:pt idx="1492">
                  <c:v>41852</c:v>
                </c:pt>
                <c:pt idx="1493">
                  <c:v>41853</c:v>
                </c:pt>
                <c:pt idx="1494">
                  <c:v>41854</c:v>
                </c:pt>
                <c:pt idx="1495">
                  <c:v>41855</c:v>
                </c:pt>
                <c:pt idx="1496">
                  <c:v>41856</c:v>
                </c:pt>
                <c:pt idx="1497">
                  <c:v>41857</c:v>
                </c:pt>
                <c:pt idx="1498">
                  <c:v>41858</c:v>
                </c:pt>
                <c:pt idx="1499">
                  <c:v>41859</c:v>
                </c:pt>
                <c:pt idx="1500">
                  <c:v>41860</c:v>
                </c:pt>
                <c:pt idx="1501">
                  <c:v>41861</c:v>
                </c:pt>
                <c:pt idx="1502">
                  <c:v>41862</c:v>
                </c:pt>
                <c:pt idx="1503">
                  <c:v>41863</c:v>
                </c:pt>
                <c:pt idx="1504">
                  <c:v>41864</c:v>
                </c:pt>
                <c:pt idx="1505">
                  <c:v>41865</c:v>
                </c:pt>
                <c:pt idx="1506">
                  <c:v>41866</c:v>
                </c:pt>
                <c:pt idx="1507">
                  <c:v>41867</c:v>
                </c:pt>
                <c:pt idx="1508">
                  <c:v>41868</c:v>
                </c:pt>
                <c:pt idx="1509">
                  <c:v>41869</c:v>
                </c:pt>
                <c:pt idx="1510">
                  <c:v>41870</c:v>
                </c:pt>
                <c:pt idx="1511">
                  <c:v>41871</c:v>
                </c:pt>
                <c:pt idx="1512">
                  <c:v>41872</c:v>
                </c:pt>
                <c:pt idx="1513">
                  <c:v>41873</c:v>
                </c:pt>
                <c:pt idx="1514">
                  <c:v>41874</c:v>
                </c:pt>
                <c:pt idx="1515">
                  <c:v>41875</c:v>
                </c:pt>
                <c:pt idx="1516">
                  <c:v>41876</c:v>
                </c:pt>
                <c:pt idx="1517">
                  <c:v>41877</c:v>
                </c:pt>
                <c:pt idx="1518">
                  <c:v>41878</c:v>
                </c:pt>
                <c:pt idx="1519">
                  <c:v>41879</c:v>
                </c:pt>
                <c:pt idx="1520">
                  <c:v>41880</c:v>
                </c:pt>
                <c:pt idx="1521">
                  <c:v>41881</c:v>
                </c:pt>
                <c:pt idx="1522">
                  <c:v>41882</c:v>
                </c:pt>
                <c:pt idx="1523">
                  <c:v>41883</c:v>
                </c:pt>
                <c:pt idx="1524">
                  <c:v>41884</c:v>
                </c:pt>
                <c:pt idx="1525">
                  <c:v>41885</c:v>
                </c:pt>
                <c:pt idx="1526">
                  <c:v>41886</c:v>
                </c:pt>
                <c:pt idx="1527">
                  <c:v>41887</c:v>
                </c:pt>
                <c:pt idx="1528">
                  <c:v>41888</c:v>
                </c:pt>
                <c:pt idx="1529">
                  <c:v>41889</c:v>
                </c:pt>
                <c:pt idx="1530">
                  <c:v>41890</c:v>
                </c:pt>
                <c:pt idx="1531">
                  <c:v>41891</c:v>
                </c:pt>
                <c:pt idx="1532">
                  <c:v>41892</c:v>
                </c:pt>
                <c:pt idx="1533">
                  <c:v>41893</c:v>
                </c:pt>
                <c:pt idx="1534">
                  <c:v>41894</c:v>
                </c:pt>
                <c:pt idx="1535">
                  <c:v>41895</c:v>
                </c:pt>
                <c:pt idx="1536">
                  <c:v>41896</c:v>
                </c:pt>
                <c:pt idx="1537">
                  <c:v>41897</c:v>
                </c:pt>
                <c:pt idx="1538">
                  <c:v>41898</c:v>
                </c:pt>
                <c:pt idx="1539">
                  <c:v>41899</c:v>
                </c:pt>
                <c:pt idx="1540">
                  <c:v>41900</c:v>
                </c:pt>
                <c:pt idx="1541">
                  <c:v>41901</c:v>
                </c:pt>
                <c:pt idx="1542">
                  <c:v>41902</c:v>
                </c:pt>
                <c:pt idx="1543">
                  <c:v>41903</c:v>
                </c:pt>
                <c:pt idx="1544">
                  <c:v>41904</c:v>
                </c:pt>
                <c:pt idx="1545">
                  <c:v>41905</c:v>
                </c:pt>
                <c:pt idx="1546">
                  <c:v>41906</c:v>
                </c:pt>
                <c:pt idx="1547">
                  <c:v>41907</c:v>
                </c:pt>
                <c:pt idx="1548">
                  <c:v>41908</c:v>
                </c:pt>
                <c:pt idx="1549">
                  <c:v>41909</c:v>
                </c:pt>
                <c:pt idx="1550">
                  <c:v>41910</c:v>
                </c:pt>
                <c:pt idx="1551">
                  <c:v>41911</c:v>
                </c:pt>
                <c:pt idx="1552">
                  <c:v>41912</c:v>
                </c:pt>
                <c:pt idx="1553">
                  <c:v>41913</c:v>
                </c:pt>
                <c:pt idx="1554">
                  <c:v>41914</c:v>
                </c:pt>
                <c:pt idx="1555">
                  <c:v>41915</c:v>
                </c:pt>
                <c:pt idx="1556">
                  <c:v>41916</c:v>
                </c:pt>
                <c:pt idx="1557">
                  <c:v>41917</c:v>
                </c:pt>
                <c:pt idx="1558">
                  <c:v>41918</c:v>
                </c:pt>
                <c:pt idx="1559">
                  <c:v>41919</c:v>
                </c:pt>
                <c:pt idx="1560">
                  <c:v>41920</c:v>
                </c:pt>
                <c:pt idx="1561">
                  <c:v>41921</c:v>
                </c:pt>
                <c:pt idx="1562">
                  <c:v>41922</c:v>
                </c:pt>
                <c:pt idx="1563">
                  <c:v>41923</c:v>
                </c:pt>
                <c:pt idx="1564">
                  <c:v>41924</c:v>
                </c:pt>
                <c:pt idx="1565">
                  <c:v>41925</c:v>
                </c:pt>
                <c:pt idx="1566">
                  <c:v>41926</c:v>
                </c:pt>
                <c:pt idx="1567">
                  <c:v>41927</c:v>
                </c:pt>
                <c:pt idx="1568">
                  <c:v>41928</c:v>
                </c:pt>
                <c:pt idx="1569">
                  <c:v>41929</c:v>
                </c:pt>
                <c:pt idx="1570">
                  <c:v>41930</c:v>
                </c:pt>
                <c:pt idx="1571">
                  <c:v>41931</c:v>
                </c:pt>
                <c:pt idx="1572">
                  <c:v>41932</c:v>
                </c:pt>
                <c:pt idx="1573">
                  <c:v>41933</c:v>
                </c:pt>
                <c:pt idx="1574">
                  <c:v>41934</c:v>
                </c:pt>
                <c:pt idx="1575">
                  <c:v>41935</c:v>
                </c:pt>
                <c:pt idx="1576">
                  <c:v>41936</c:v>
                </c:pt>
                <c:pt idx="1577">
                  <c:v>41937</c:v>
                </c:pt>
                <c:pt idx="1578">
                  <c:v>41938</c:v>
                </c:pt>
                <c:pt idx="1579">
                  <c:v>41939</c:v>
                </c:pt>
                <c:pt idx="1580">
                  <c:v>41940</c:v>
                </c:pt>
                <c:pt idx="1581">
                  <c:v>41941</c:v>
                </c:pt>
                <c:pt idx="1582">
                  <c:v>41942</c:v>
                </c:pt>
                <c:pt idx="1583">
                  <c:v>41943</c:v>
                </c:pt>
                <c:pt idx="1584">
                  <c:v>41944</c:v>
                </c:pt>
                <c:pt idx="1585">
                  <c:v>41945</c:v>
                </c:pt>
                <c:pt idx="1586">
                  <c:v>41946</c:v>
                </c:pt>
                <c:pt idx="1587">
                  <c:v>41947</c:v>
                </c:pt>
                <c:pt idx="1588">
                  <c:v>41948</c:v>
                </c:pt>
                <c:pt idx="1589">
                  <c:v>41949</c:v>
                </c:pt>
                <c:pt idx="1590">
                  <c:v>41950</c:v>
                </c:pt>
                <c:pt idx="1591">
                  <c:v>41951</c:v>
                </c:pt>
                <c:pt idx="1592">
                  <c:v>41952</c:v>
                </c:pt>
                <c:pt idx="1593">
                  <c:v>41953</c:v>
                </c:pt>
                <c:pt idx="1594">
                  <c:v>41954</c:v>
                </c:pt>
                <c:pt idx="1595">
                  <c:v>41955</c:v>
                </c:pt>
                <c:pt idx="1596">
                  <c:v>41956</c:v>
                </c:pt>
                <c:pt idx="1597">
                  <c:v>41957</c:v>
                </c:pt>
                <c:pt idx="1598">
                  <c:v>41958</c:v>
                </c:pt>
                <c:pt idx="1599">
                  <c:v>41959</c:v>
                </c:pt>
                <c:pt idx="1600">
                  <c:v>41960</c:v>
                </c:pt>
                <c:pt idx="1601">
                  <c:v>41961</c:v>
                </c:pt>
                <c:pt idx="1602">
                  <c:v>41962</c:v>
                </c:pt>
                <c:pt idx="1603">
                  <c:v>41963</c:v>
                </c:pt>
                <c:pt idx="1604">
                  <c:v>41964</c:v>
                </c:pt>
                <c:pt idx="1605">
                  <c:v>41965</c:v>
                </c:pt>
                <c:pt idx="1606">
                  <c:v>41966</c:v>
                </c:pt>
                <c:pt idx="1607">
                  <c:v>41967</c:v>
                </c:pt>
                <c:pt idx="1608">
                  <c:v>41968</c:v>
                </c:pt>
                <c:pt idx="1609">
                  <c:v>41969</c:v>
                </c:pt>
                <c:pt idx="1610">
                  <c:v>41970</c:v>
                </c:pt>
                <c:pt idx="1611">
                  <c:v>41971</c:v>
                </c:pt>
                <c:pt idx="1612">
                  <c:v>41972</c:v>
                </c:pt>
                <c:pt idx="1613">
                  <c:v>41973</c:v>
                </c:pt>
                <c:pt idx="1614">
                  <c:v>41974</c:v>
                </c:pt>
                <c:pt idx="1615">
                  <c:v>41975</c:v>
                </c:pt>
                <c:pt idx="1616">
                  <c:v>41976</c:v>
                </c:pt>
                <c:pt idx="1617">
                  <c:v>41977</c:v>
                </c:pt>
                <c:pt idx="1618">
                  <c:v>41978</c:v>
                </c:pt>
                <c:pt idx="1619">
                  <c:v>41979</c:v>
                </c:pt>
                <c:pt idx="1620">
                  <c:v>41980</c:v>
                </c:pt>
                <c:pt idx="1621">
                  <c:v>41981</c:v>
                </c:pt>
                <c:pt idx="1622">
                  <c:v>41982</c:v>
                </c:pt>
                <c:pt idx="1623">
                  <c:v>41983</c:v>
                </c:pt>
                <c:pt idx="1624">
                  <c:v>41984</c:v>
                </c:pt>
                <c:pt idx="1625">
                  <c:v>41985</c:v>
                </c:pt>
                <c:pt idx="1626">
                  <c:v>41986</c:v>
                </c:pt>
                <c:pt idx="1627">
                  <c:v>41987</c:v>
                </c:pt>
                <c:pt idx="1628">
                  <c:v>41988</c:v>
                </c:pt>
                <c:pt idx="1629">
                  <c:v>41989</c:v>
                </c:pt>
                <c:pt idx="1630">
                  <c:v>41990</c:v>
                </c:pt>
                <c:pt idx="1631">
                  <c:v>41991</c:v>
                </c:pt>
                <c:pt idx="1632">
                  <c:v>41992</c:v>
                </c:pt>
                <c:pt idx="1633">
                  <c:v>41993</c:v>
                </c:pt>
                <c:pt idx="1634">
                  <c:v>41994</c:v>
                </c:pt>
                <c:pt idx="1635">
                  <c:v>41995</c:v>
                </c:pt>
                <c:pt idx="1636">
                  <c:v>41996</c:v>
                </c:pt>
                <c:pt idx="1637">
                  <c:v>41997</c:v>
                </c:pt>
                <c:pt idx="1638">
                  <c:v>41998</c:v>
                </c:pt>
                <c:pt idx="1639">
                  <c:v>41999</c:v>
                </c:pt>
                <c:pt idx="1640">
                  <c:v>42000</c:v>
                </c:pt>
                <c:pt idx="1641">
                  <c:v>42001</c:v>
                </c:pt>
                <c:pt idx="1642">
                  <c:v>42002</c:v>
                </c:pt>
                <c:pt idx="1643">
                  <c:v>42003</c:v>
                </c:pt>
                <c:pt idx="1644">
                  <c:v>42004</c:v>
                </c:pt>
                <c:pt idx="1645">
                  <c:v>42005</c:v>
                </c:pt>
                <c:pt idx="1646">
                  <c:v>42006</c:v>
                </c:pt>
                <c:pt idx="1647">
                  <c:v>42007</c:v>
                </c:pt>
                <c:pt idx="1648">
                  <c:v>42008</c:v>
                </c:pt>
                <c:pt idx="1649">
                  <c:v>42009</c:v>
                </c:pt>
                <c:pt idx="1650">
                  <c:v>42010</c:v>
                </c:pt>
                <c:pt idx="1651">
                  <c:v>42011</c:v>
                </c:pt>
                <c:pt idx="1652">
                  <c:v>42012</c:v>
                </c:pt>
                <c:pt idx="1653">
                  <c:v>42013</c:v>
                </c:pt>
                <c:pt idx="1654">
                  <c:v>42014</c:v>
                </c:pt>
                <c:pt idx="1655">
                  <c:v>42015</c:v>
                </c:pt>
                <c:pt idx="1656">
                  <c:v>42016</c:v>
                </c:pt>
                <c:pt idx="1657">
                  <c:v>42017</c:v>
                </c:pt>
                <c:pt idx="1658">
                  <c:v>42018</c:v>
                </c:pt>
                <c:pt idx="1659">
                  <c:v>42019</c:v>
                </c:pt>
                <c:pt idx="1660">
                  <c:v>42020</c:v>
                </c:pt>
                <c:pt idx="1661">
                  <c:v>42021</c:v>
                </c:pt>
                <c:pt idx="1662">
                  <c:v>42022</c:v>
                </c:pt>
                <c:pt idx="1663">
                  <c:v>42023</c:v>
                </c:pt>
                <c:pt idx="1664">
                  <c:v>42024</c:v>
                </c:pt>
                <c:pt idx="1665">
                  <c:v>42025</c:v>
                </c:pt>
                <c:pt idx="1666">
                  <c:v>42026</c:v>
                </c:pt>
                <c:pt idx="1667">
                  <c:v>42027</c:v>
                </c:pt>
                <c:pt idx="1668">
                  <c:v>42028</c:v>
                </c:pt>
                <c:pt idx="1669">
                  <c:v>42029</c:v>
                </c:pt>
                <c:pt idx="1670">
                  <c:v>42030</c:v>
                </c:pt>
                <c:pt idx="1671">
                  <c:v>42031</c:v>
                </c:pt>
                <c:pt idx="1672">
                  <c:v>42032</c:v>
                </c:pt>
                <c:pt idx="1673">
                  <c:v>42033</c:v>
                </c:pt>
                <c:pt idx="1674">
                  <c:v>42034</c:v>
                </c:pt>
                <c:pt idx="1675">
                  <c:v>42035</c:v>
                </c:pt>
                <c:pt idx="1676">
                  <c:v>42036</c:v>
                </c:pt>
                <c:pt idx="1677">
                  <c:v>42037</c:v>
                </c:pt>
                <c:pt idx="1678">
                  <c:v>42038</c:v>
                </c:pt>
                <c:pt idx="1679">
                  <c:v>42039</c:v>
                </c:pt>
                <c:pt idx="1680">
                  <c:v>42040</c:v>
                </c:pt>
                <c:pt idx="1681">
                  <c:v>42041</c:v>
                </c:pt>
                <c:pt idx="1682">
                  <c:v>42042</c:v>
                </c:pt>
                <c:pt idx="1683">
                  <c:v>42043</c:v>
                </c:pt>
                <c:pt idx="1684">
                  <c:v>42044</c:v>
                </c:pt>
                <c:pt idx="1685">
                  <c:v>42045</c:v>
                </c:pt>
                <c:pt idx="1686">
                  <c:v>42046</c:v>
                </c:pt>
                <c:pt idx="1687">
                  <c:v>42047</c:v>
                </c:pt>
                <c:pt idx="1688">
                  <c:v>42048</c:v>
                </c:pt>
                <c:pt idx="1689">
                  <c:v>42049</c:v>
                </c:pt>
                <c:pt idx="1690">
                  <c:v>42050</c:v>
                </c:pt>
                <c:pt idx="1691">
                  <c:v>42051</c:v>
                </c:pt>
                <c:pt idx="1692">
                  <c:v>42052</c:v>
                </c:pt>
                <c:pt idx="1693">
                  <c:v>42053</c:v>
                </c:pt>
                <c:pt idx="1694">
                  <c:v>42054</c:v>
                </c:pt>
                <c:pt idx="1695">
                  <c:v>42055</c:v>
                </c:pt>
                <c:pt idx="1696">
                  <c:v>42056</c:v>
                </c:pt>
                <c:pt idx="1697">
                  <c:v>42057</c:v>
                </c:pt>
                <c:pt idx="1698">
                  <c:v>42058</c:v>
                </c:pt>
                <c:pt idx="1699">
                  <c:v>42059</c:v>
                </c:pt>
                <c:pt idx="1700">
                  <c:v>42060</c:v>
                </c:pt>
                <c:pt idx="1701">
                  <c:v>42061</c:v>
                </c:pt>
                <c:pt idx="1702">
                  <c:v>42062</c:v>
                </c:pt>
                <c:pt idx="1703">
                  <c:v>42063</c:v>
                </c:pt>
                <c:pt idx="1704">
                  <c:v>42064</c:v>
                </c:pt>
                <c:pt idx="1705">
                  <c:v>42065</c:v>
                </c:pt>
                <c:pt idx="1706">
                  <c:v>42066</c:v>
                </c:pt>
                <c:pt idx="1707">
                  <c:v>42067</c:v>
                </c:pt>
                <c:pt idx="1708">
                  <c:v>42068</c:v>
                </c:pt>
                <c:pt idx="1709">
                  <c:v>42069</c:v>
                </c:pt>
                <c:pt idx="1710">
                  <c:v>42070</c:v>
                </c:pt>
                <c:pt idx="1711">
                  <c:v>42071</c:v>
                </c:pt>
                <c:pt idx="1712">
                  <c:v>42072</c:v>
                </c:pt>
                <c:pt idx="1713">
                  <c:v>42073</c:v>
                </c:pt>
                <c:pt idx="1714">
                  <c:v>42074</c:v>
                </c:pt>
                <c:pt idx="1715">
                  <c:v>42075</c:v>
                </c:pt>
                <c:pt idx="1716">
                  <c:v>42076</c:v>
                </c:pt>
                <c:pt idx="1717">
                  <c:v>42077</c:v>
                </c:pt>
                <c:pt idx="1718">
                  <c:v>42078</c:v>
                </c:pt>
                <c:pt idx="1719">
                  <c:v>42079</c:v>
                </c:pt>
                <c:pt idx="1720">
                  <c:v>42080</c:v>
                </c:pt>
                <c:pt idx="1721">
                  <c:v>42081</c:v>
                </c:pt>
                <c:pt idx="1722">
                  <c:v>42082</c:v>
                </c:pt>
                <c:pt idx="1723">
                  <c:v>42083</c:v>
                </c:pt>
                <c:pt idx="1724">
                  <c:v>42084</c:v>
                </c:pt>
                <c:pt idx="1725">
                  <c:v>42085</c:v>
                </c:pt>
                <c:pt idx="1726">
                  <c:v>42086</c:v>
                </c:pt>
                <c:pt idx="1727">
                  <c:v>42087</c:v>
                </c:pt>
                <c:pt idx="1728">
                  <c:v>42088</c:v>
                </c:pt>
                <c:pt idx="1729">
                  <c:v>42089</c:v>
                </c:pt>
                <c:pt idx="1730">
                  <c:v>42090</c:v>
                </c:pt>
                <c:pt idx="1731">
                  <c:v>42091</c:v>
                </c:pt>
                <c:pt idx="1732">
                  <c:v>42092</c:v>
                </c:pt>
                <c:pt idx="1733">
                  <c:v>42093</c:v>
                </c:pt>
                <c:pt idx="1734">
                  <c:v>42094</c:v>
                </c:pt>
                <c:pt idx="1735">
                  <c:v>42095</c:v>
                </c:pt>
                <c:pt idx="1736">
                  <c:v>42096</c:v>
                </c:pt>
                <c:pt idx="1737">
                  <c:v>42097</c:v>
                </c:pt>
                <c:pt idx="1738">
                  <c:v>42098</c:v>
                </c:pt>
                <c:pt idx="1739">
                  <c:v>42099</c:v>
                </c:pt>
                <c:pt idx="1740">
                  <c:v>42100</c:v>
                </c:pt>
                <c:pt idx="1741">
                  <c:v>42101</c:v>
                </c:pt>
                <c:pt idx="1742">
                  <c:v>42102</c:v>
                </c:pt>
                <c:pt idx="1743">
                  <c:v>42103</c:v>
                </c:pt>
                <c:pt idx="1744">
                  <c:v>42104</c:v>
                </c:pt>
                <c:pt idx="1745">
                  <c:v>42105</c:v>
                </c:pt>
                <c:pt idx="1746">
                  <c:v>42106</c:v>
                </c:pt>
                <c:pt idx="1747">
                  <c:v>42107</c:v>
                </c:pt>
                <c:pt idx="1748">
                  <c:v>42108</c:v>
                </c:pt>
                <c:pt idx="1749">
                  <c:v>42109</c:v>
                </c:pt>
                <c:pt idx="1750">
                  <c:v>42110</c:v>
                </c:pt>
                <c:pt idx="1751">
                  <c:v>42111</c:v>
                </c:pt>
                <c:pt idx="1752">
                  <c:v>42112</c:v>
                </c:pt>
                <c:pt idx="1753">
                  <c:v>42113</c:v>
                </c:pt>
                <c:pt idx="1754">
                  <c:v>42114</c:v>
                </c:pt>
                <c:pt idx="1755">
                  <c:v>42115</c:v>
                </c:pt>
                <c:pt idx="1756">
                  <c:v>42116</c:v>
                </c:pt>
                <c:pt idx="1757">
                  <c:v>42117</c:v>
                </c:pt>
                <c:pt idx="1758">
                  <c:v>42118</c:v>
                </c:pt>
                <c:pt idx="1759">
                  <c:v>42119</c:v>
                </c:pt>
                <c:pt idx="1760">
                  <c:v>42120</c:v>
                </c:pt>
                <c:pt idx="1761">
                  <c:v>42121</c:v>
                </c:pt>
                <c:pt idx="1762">
                  <c:v>42122</c:v>
                </c:pt>
                <c:pt idx="1763">
                  <c:v>42123</c:v>
                </c:pt>
                <c:pt idx="1764">
                  <c:v>42124</c:v>
                </c:pt>
                <c:pt idx="1765">
                  <c:v>42125</c:v>
                </c:pt>
                <c:pt idx="1766">
                  <c:v>42126</c:v>
                </c:pt>
                <c:pt idx="1767">
                  <c:v>42127</c:v>
                </c:pt>
                <c:pt idx="1768">
                  <c:v>42128</c:v>
                </c:pt>
                <c:pt idx="1769">
                  <c:v>42129</c:v>
                </c:pt>
                <c:pt idx="1770">
                  <c:v>42130</c:v>
                </c:pt>
                <c:pt idx="1771">
                  <c:v>42131</c:v>
                </c:pt>
                <c:pt idx="1772">
                  <c:v>42132</c:v>
                </c:pt>
                <c:pt idx="1773">
                  <c:v>42133</c:v>
                </c:pt>
                <c:pt idx="1774">
                  <c:v>42134</c:v>
                </c:pt>
                <c:pt idx="1775">
                  <c:v>42135</c:v>
                </c:pt>
                <c:pt idx="1776">
                  <c:v>42136</c:v>
                </c:pt>
                <c:pt idx="1777">
                  <c:v>42137</c:v>
                </c:pt>
                <c:pt idx="1778">
                  <c:v>42138</c:v>
                </c:pt>
                <c:pt idx="1779">
                  <c:v>42139</c:v>
                </c:pt>
                <c:pt idx="1780">
                  <c:v>42140</c:v>
                </c:pt>
                <c:pt idx="1781">
                  <c:v>42141</c:v>
                </c:pt>
                <c:pt idx="1782">
                  <c:v>42142</c:v>
                </c:pt>
                <c:pt idx="1783">
                  <c:v>42143</c:v>
                </c:pt>
                <c:pt idx="1784">
                  <c:v>42144</c:v>
                </c:pt>
                <c:pt idx="1785">
                  <c:v>42145</c:v>
                </c:pt>
                <c:pt idx="1786">
                  <c:v>42146</c:v>
                </c:pt>
                <c:pt idx="1787">
                  <c:v>42147</c:v>
                </c:pt>
                <c:pt idx="1788">
                  <c:v>42148</c:v>
                </c:pt>
                <c:pt idx="1789">
                  <c:v>42149</c:v>
                </c:pt>
                <c:pt idx="1790">
                  <c:v>42150</c:v>
                </c:pt>
                <c:pt idx="1791">
                  <c:v>42151</c:v>
                </c:pt>
                <c:pt idx="1792">
                  <c:v>42152</c:v>
                </c:pt>
                <c:pt idx="1793">
                  <c:v>42153</c:v>
                </c:pt>
                <c:pt idx="1794">
                  <c:v>42154</c:v>
                </c:pt>
                <c:pt idx="1795">
                  <c:v>42155</c:v>
                </c:pt>
                <c:pt idx="1796">
                  <c:v>42156</c:v>
                </c:pt>
                <c:pt idx="1797">
                  <c:v>42157</c:v>
                </c:pt>
                <c:pt idx="1798">
                  <c:v>42158</c:v>
                </c:pt>
                <c:pt idx="1799">
                  <c:v>42159</c:v>
                </c:pt>
                <c:pt idx="1800">
                  <c:v>42160</c:v>
                </c:pt>
                <c:pt idx="1801">
                  <c:v>42161</c:v>
                </c:pt>
                <c:pt idx="1802">
                  <c:v>42162</c:v>
                </c:pt>
                <c:pt idx="1803">
                  <c:v>42163</c:v>
                </c:pt>
                <c:pt idx="1804">
                  <c:v>42164</c:v>
                </c:pt>
                <c:pt idx="1805">
                  <c:v>42165</c:v>
                </c:pt>
                <c:pt idx="1806">
                  <c:v>42166</c:v>
                </c:pt>
                <c:pt idx="1807">
                  <c:v>42167</c:v>
                </c:pt>
                <c:pt idx="1808">
                  <c:v>42168</c:v>
                </c:pt>
                <c:pt idx="1809">
                  <c:v>42169</c:v>
                </c:pt>
                <c:pt idx="1810">
                  <c:v>42170</c:v>
                </c:pt>
                <c:pt idx="1811">
                  <c:v>42171</c:v>
                </c:pt>
                <c:pt idx="1812">
                  <c:v>42172</c:v>
                </c:pt>
                <c:pt idx="1813">
                  <c:v>42173</c:v>
                </c:pt>
                <c:pt idx="1814">
                  <c:v>42174</c:v>
                </c:pt>
                <c:pt idx="1815">
                  <c:v>42175</c:v>
                </c:pt>
                <c:pt idx="1816">
                  <c:v>42176</c:v>
                </c:pt>
                <c:pt idx="1817">
                  <c:v>42177</c:v>
                </c:pt>
                <c:pt idx="1818">
                  <c:v>42178</c:v>
                </c:pt>
                <c:pt idx="1819">
                  <c:v>42179</c:v>
                </c:pt>
                <c:pt idx="1820">
                  <c:v>42180</c:v>
                </c:pt>
                <c:pt idx="1821">
                  <c:v>42181</c:v>
                </c:pt>
                <c:pt idx="1822">
                  <c:v>42182</c:v>
                </c:pt>
                <c:pt idx="1823">
                  <c:v>42183</c:v>
                </c:pt>
                <c:pt idx="1824">
                  <c:v>42184</c:v>
                </c:pt>
                <c:pt idx="1825">
                  <c:v>42185</c:v>
                </c:pt>
                <c:pt idx="1826">
                  <c:v>42186</c:v>
                </c:pt>
                <c:pt idx="1827">
                  <c:v>42187</c:v>
                </c:pt>
                <c:pt idx="1828">
                  <c:v>42188</c:v>
                </c:pt>
                <c:pt idx="1829">
                  <c:v>42189</c:v>
                </c:pt>
                <c:pt idx="1830">
                  <c:v>42190</c:v>
                </c:pt>
                <c:pt idx="1831">
                  <c:v>42191</c:v>
                </c:pt>
                <c:pt idx="1832">
                  <c:v>42192</c:v>
                </c:pt>
                <c:pt idx="1833">
                  <c:v>42193</c:v>
                </c:pt>
                <c:pt idx="1834">
                  <c:v>42194</c:v>
                </c:pt>
                <c:pt idx="1835">
                  <c:v>42195</c:v>
                </c:pt>
                <c:pt idx="1836">
                  <c:v>42196</c:v>
                </c:pt>
                <c:pt idx="1837">
                  <c:v>42197</c:v>
                </c:pt>
                <c:pt idx="1838">
                  <c:v>42198</c:v>
                </c:pt>
                <c:pt idx="1839">
                  <c:v>42199</c:v>
                </c:pt>
                <c:pt idx="1840">
                  <c:v>42200</c:v>
                </c:pt>
                <c:pt idx="1841">
                  <c:v>42201</c:v>
                </c:pt>
                <c:pt idx="1842">
                  <c:v>42202</c:v>
                </c:pt>
                <c:pt idx="1843">
                  <c:v>42203</c:v>
                </c:pt>
                <c:pt idx="1844">
                  <c:v>42204</c:v>
                </c:pt>
                <c:pt idx="1845">
                  <c:v>42205</c:v>
                </c:pt>
                <c:pt idx="1846">
                  <c:v>42206</c:v>
                </c:pt>
                <c:pt idx="1847">
                  <c:v>42207</c:v>
                </c:pt>
                <c:pt idx="1848">
                  <c:v>42208</c:v>
                </c:pt>
                <c:pt idx="1849">
                  <c:v>42209</c:v>
                </c:pt>
                <c:pt idx="1850">
                  <c:v>42210</c:v>
                </c:pt>
                <c:pt idx="1851">
                  <c:v>42211</c:v>
                </c:pt>
                <c:pt idx="1852">
                  <c:v>42212</c:v>
                </c:pt>
                <c:pt idx="1853">
                  <c:v>42213</c:v>
                </c:pt>
                <c:pt idx="1854">
                  <c:v>42214</c:v>
                </c:pt>
                <c:pt idx="1855">
                  <c:v>42215</c:v>
                </c:pt>
                <c:pt idx="1856">
                  <c:v>42216</c:v>
                </c:pt>
                <c:pt idx="1857">
                  <c:v>42217</c:v>
                </c:pt>
                <c:pt idx="1858">
                  <c:v>42218</c:v>
                </c:pt>
                <c:pt idx="1859">
                  <c:v>42219</c:v>
                </c:pt>
                <c:pt idx="1860">
                  <c:v>42220</c:v>
                </c:pt>
                <c:pt idx="1861">
                  <c:v>42221</c:v>
                </c:pt>
                <c:pt idx="1862">
                  <c:v>42222</c:v>
                </c:pt>
                <c:pt idx="1863">
                  <c:v>42223</c:v>
                </c:pt>
                <c:pt idx="1864">
                  <c:v>42224</c:v>
                </c:pt>
                <c:pt idx="1865">
                  <c:v>42225</c:v>
                </c:pt>
                <c:pt idx="1866">
                  <c:v>42226</c:v>
                </c:pt>
                <c:pt idx="1867">
                  <c:v>42227</c:v>
                </c:pt>
                <c:pt idx="1868">
                  <c:v>42228</c:v>
                </c:pt>
                <c:pt idx="1869">
                  <c:v>42229</c:v>
                </c:pt>
                <c:pt idx="1870">
                  <c:v>42230</c:v>
                </c:pt>
                <c:pt idx="1871">
                  <c:v>42231</c:v>
                </c:pt>
                <c:pt idx="1872">
                  <c:v>42232</c:v>
                </c:pt>
                <c:pt idx="1873">
                  <c:v>42233</c:v>
                </c:pt>
                <c:pt idx="1874">
                  <c:v>42234</c:v>
                </c:pt>
                <c:pt idx="1875">
                  <c:v>42235</c:v>
                </c:pt>
                <c:pt idx="1876">
                  <c:v>42236</c:v>
                </c:pt>
                <c:pt idx="1877">
                  <c:v>42237</c:v>
                </c:pt>
                <c:pt idx="1878">
                  <c:v>42238</c:v>
                </c:pt>
                <c:pt idx="1879">
                  <c:v>42239</c:v>
                </c:pt>
                <c:pt idx="1880">
                  <c:v>42240</c:v>
                </c:pt>
                <c:pt idx="1881">
                  <c:v>42241</c:v>
                </c:pt>
                <c:pt idx="1882">
                  <c:v>42242</c:v>
                </c:pt>
                <c:pt idx="1883">
                  <c:v>42243</c:v>
                </c:pt>
                <c:pt idx="1884">
                  <c:v>42244</c:v>
                </c:pt>
                <c:pt idx="1885">
                  <c:v>42245</c:v>
                </c:pt>
                <c:pt idx="1886">
                  <c:v>42246</c:v>
                </c:pt>
                <c:pt idx="1887">
                  <c:v>42247</c:v>
                </c:pt>
                <c:pt idx="1888">
                  <c:v>42248</c:v>
                </c:pt>
                <c:pt idx="1889">
                  <c:v>42249</c:v>
                </c:pt>
                <c:pt idx="1890">
                  <c:v>42250</c:v>
                </c:pt>
                <c:pt idx="1891">
                  <c:v>42251</c:v>
                </c:pt>
                <c:pt idx="1892">
                  <c:v>42252</c:v>
                </c:pt>
                <c:pt idx="1893">
                  <c:v>42253</c:v>
                </c:pt>
                <c:pt idx="1894">
                  <c:v>42254</c:v>
                </c:pt>
                <c:pt idx="1895">
                  <c:v>42255</c:v>
                </c:pt>
                <c:pt idx="1896">
                  <c:v>42256</c:v>
                </c:pt>
                <c:pt idx="1897">
                  <c:v>42257</c:v>
                </c:pt>
                <c:pt idx="1898">
                  <c:v>42258</c:v>
                </c:pt>
                <c:pt idx="1899">
                  <c:v>42259</c:v>
                </c:pt>
                <c:pt idx="1900">
                  <c:v>42260</c:v>
                </c:pt>
                <c:pt idx="1901">
                  <c:v>42261</c:v>
                </c:pt>
                <c:pt idx="1902">
                  <c:v>42262</c:v>
                </c:pt>
                <c:pt idx="1903">
                  <c:v>42263</c:v>
                </c:pt>
                <c:pt idx="1904">
                  <c:v>42264</c:v>
                </c:pt>
                <c:pt idx="1905">
                  <c:v>42265</c:v>
                </c:pt>
                <c:pt idx="1906">
                  <c:v>42266</c:v>
                </c:pt>
                <c:pt idx="1907">
                  <c:v>42267</c:v>
                </c:pt>
                <c:pt idx="1908">
                  <c:v>42268</c:v>
                </c:pt>
                <c:pt idx="1909">
                  <c:v>42269</c:v>
                </c:pt>
                <c:pt idx="1910">
                  <c:v>42270</c:v>
                </c:pt>
                <c:pt idx="1911">
                  <c:v>42271</c:v>
                </c:pt>
                <c:pt idx="1912">
                  <c:v>42272</c:v>
                </c:pt>
                <c:pt idx="1913">
                  <c:v>42273</c:v>
                </c:pt>
                <c:pt idx="1914">
                  <c:v>42274</c:v>
                </c:pt>
                <c:pt idx="1915">
                  <c:v>42275</c:v>
                </c:pt>
                <c:pt idx="1916">
                  <c:v>42276</c:v>
                </c:pt>
                <c:pt idx="1917">
                  <c:v>42277</c:v>
                </c:pt>
                <c:pt idx="1918">
                  <c:v>42278</c:v>
                </c:pt>
                <c:pt idx="1919">
                  <c:v>42279</c:v>
                </c:pt>
                <c:pt idx="1920">
                  <c:v>42280</c:v>
                </c:pt>
                <c:pt idx="1921">
                  <c:v>42281</c:v>
                </c:pt>
                <c:pt idx="1922">
                  <c:v>42282</c:v>
                </c:pt>
                <c:pt idx="1923">
                  <c:v>42283</c:v>
                </c:pt>
                <c:pt idx="1924">
                  <c:v>42284</c:v>
                </c:pt>
                <c:pt idx="1925">
                  <c:v>42285</c:v>
                </c:pt>
                <c:pt idx="1926">
                  <c:v>42286</c:v>
                </c:pt>
                <c:pt idx="1927">
                  <c:v>42287</c:v>
                </c:pt>
                <c:pt idx="1928">
                  <c:v>42288</c:v>
                </c:pt>
                <c:pt idx="1929">
                  <c:v>42289</c:v>
                </c:pt>
                <c:pt idx="1930">
                  <c:v>42290</c:v>
                </c:pt>
                <c:pt idx="1931">
                  <c:v>42291</c:v>
                </c:pt>
                <c:pt idx="1932">
                  <c:v>42292</c:v>
                </c:pt>
                <c:pt idx="1933">
                  <c:v>42293</c:v>
                </c:pt>
                <c:pt idx="1934">
                  <c:v>42294</c:v>
                </c:pt>
                <c:pt idx="1935">
                  <c:v>42295</c:v>
                </c:pt>
                <c:pt idx="1936">
                  <c:v>42296</c:v>
                </c:pt>
                <c:pt idx="1937">
                  <c:v>42297</c:v>
                </c:pt>
                <c:pt idx="1938">
                  <c:v>42298</c:v>
                </c:pt>
                <c:pt idx="1939">
                  <c:v>42299</c:v>
                </c:pt>
                <c:pt idx="1940">
                  <c:v>42300</c:v>
                </c:pt>
                <c:pt idx="1941">
                  <c:v>42301</c:v>
                </c:pt>
                <c:pt idx="1942">
                  <c:v>42302</c:v>
                </c:pt>
                <c:pt idx="1943">
                  <c:v>42303</c:v>
                </c:pt>
                <c:pt idx="1944">
                  <c:v>42304</c:v>
                </c:pt>
                <c:pt idx="1945">
                  <c:v>42305</c:v>
                </c:pt>
                <c:pt idx="1946">
                  <c:v>42306</c:v>
                </c:pt>
                <c:pt idx="1947">
                  <c:v>42307</c:v>
                </c:pt>
                <c:pt idx="1948">
                  <c:v>42308</c:v>
                </c:pt>
                <c:pt idx="1949">
                  <c:v>42309</c:v>
                </c:pt>
                <c:pt idx="1950">
                  <c:v>42310</c:v>
                </c:pt>
                <c:pt idx="1951">
                  <c:v>42311</c:v>
                </c:pt>
                <c:pt idx="1952">
                  <c:v>42312</c:v>
                </c:pt>
                <c:pt idx="1953">
                  <c:v>42313</c:v>
                </c:pt>
                <c:pt idx="1954">
                  <c:v>42314</c:v>
                </c:pt>
                <c:pt idx="1955">
                  <c:v>42315</c:v>
                </c:pt>
                <c:pt idx="1956">
                  <c:v>42316</c:v>
                </c:pt>
                <c:pt idx="1957">
                  <c:v>42317</c:v>
                </c:pt>
                <c:pt idx="1958">
                  <c:v>42318</c:v>
                </c:pt>
                <c:pt idx="1959">
                  <c:v>42319</c:v>
                </c:pt>
                <c:pt idx="1960">
                  <c:v>42320</c:v>
                </c:pt>
                <c:pt idx="1961">
                  <c:v>42321</c:v>
                </c:pt>
                <c:pt idx="1962">
                  <c:v>42322</c:v>
                </c:pt>
                <c:pt idx="1963">
                  <c:v>42323</c:v>
                </c:pt>
                <c:pt idx="1964">
                  <c:v>42324</c:v>
                </c:pt>
                <c:pt idx="1965">
                  <c:v>42325</c:v>
                </c:pt>
                <c:pt idx="1966">
                  <c:v>42326</c:v>
                </c:pt>
                <c:pt idx="1967">
                  <c:v>42327</c:v>
                </c:pt>
                <c:pt idx="1968">
                  <c:v>42328</c:v>
                </c:pt>
                <c:pt idx="1969">
                  <c:v>42329</c:v>
                </c:pt>
                <c:pt idx="1970">
                  <c:v>42330</c:v>
                </c:pt>
                <c:pt idx="1971">
                  <c:v>42331</c:v>
                </c:pt>
                <c:pt idx="1972">
                  <c:v>42332</c:v>
                </c:pt>
                <c:pt idx="1973">
                  <c:v>42333</c:v>
                </c:pt>
                <c:pt idx="1974">
                  <c:v>42334</c:v>
                </c:pt>
                <c:pt idx="1975">
                  <c:v>42335</c:v>
                </c:pt>
                <c:pt idx="1976">
                  <c:v>42336</c:v>
                </c:pt>
                <c:pt idx="1977">
                  <c:v>42337</c:v>
                </c:pt>
                <c:pt idx="1978">
                  <c:v>42338</c:v>
                </c:pt>
                <c:pt idx="1979">
                  <c:v>42339</c:v>
                </c:pt>
                <c:pt idx="1980">
                  <c:v>42340</c:v>
                </c:pt>
                <c:pt idx="1981">
                  <c:v>42341</c:v>
                </c:pt>
                <c:pt idx="1982">
                  <c:v>42342</c:v>
                </c:pt>
                <c:pt idx="1983">
                  <c:v>42343</c:v>
                </c:pt>
                <c:pt idx="1984">
                  <c:v>42344</c:v>
                </c:pt>
                <c:pt idx="1985">
                  <c:v>42345</c:v>
                </c:pt>
                <c:pt idx="1986">
                  <c:v>42346</c:v>
                </c:pt>
                <c:pt idx="1987">
                  <c:v>42347</c:v>
                </c:pt>
                <c:pt idx="1988">
                  <c:v>42348</c:v>
                </c:pt>
                <c:pt idx="1989">
                  <c:v>42349</c:v>
                </c:pt>
                <c:pt idx="1990">
                  <c:v>42350</c:v>
                </c:pt>
                <c:pt idx="1991">
                  <c:v>42351</c:v>
                </c:pt>
                <c:pt idx="1992">
                  <c:v>42352</c:v>
                </c:pt>
                <c:pt idx="1993">
                  <c:v>42353</c:v>
                </c:pt>
                <c:pt idx="1994">
                  <c:v>42354</c:v>
                </c:pt>
                <c:pt idx="1995">
                  <c:v>42355</c:v>
                </c:pt>
                <c:pt idx="1996">
                  <c:v>42356</c:v>
                </c:pt>
                <c:pt idx="1997">
                  <c:v>42357</c:v>
                </c:pt>
                <c:pt idx="1998">
                  <c:v>42358</c:v>
                </c:pt>
                <c:pt idx="1999">
                  <c:v>42359</c:v>
                </c:pt>
                <c:pt idx="2000">
                  <c:v>42360</c:v>
                </c:pt>
                <c:pt idx="2001">
                  <c:v>42361</c:v>
                </c:pt>
                <c:pt idx="2002">
                  <c:v>42362</c:v>
                </c:pt>
                <c:pt idx="2003">
                  <c:v>42363</c:v>
                </c:pt>
                <c:pt idx="2004">
                  <c:v>42364</c:v>
                </c:pt>
                <c:pt idx="2005">
                  <c:v>42365</c:v>
                </c:pt>
                <c:pt idx="2006">
                  <c:v>42366</c:v>
                </c:pt>
                <c:pt idx="2007">
                  <c:v>42367</c:v>
                </c:pt>
                <c:pt idx="2008">
                  <c:v>42368</c:v>
                </c:pt>
                <c:pt idx="2009">
                  <c:v>42369</c:v>
                </c:pt>
                <c:pt idx="2010">
                  <c:v>42370</c:v>
                </c:pt>
                <c:pt idx="2011">
                  <c:v>42371</c:v>
                </c:pt>
                <c:pt idx="2012">
                  <c:v>42372</c:v>
                </c:pt>
                <c:pt idx="2013">
                  <c:v>42373</c:v>
                </c:pt>
                <c:pt idx="2014">
                  <c:v>42374</c:v>
                </c:pt>
                <c:pt idx="2015">
                  <c:v>42375</c:v>
                </c:pt>
                <c:pt idx="2016">
                  <c:v>42376</c:v>
                </c:pt>
                <c:pt idx="2017">
                  <c:v>42377</c:v>
                </c:pt>
                <c:pt idx="2018">
                  <c:v>42378</c:v>
                </c:pt>
                <c:pt idx="2019">
                  <c:v>42379</c:v>
                </c:pt>
                <c:pt idx="2020">
                  <c:v>42380</c:v>
                </c:pt>
                <c:pt idx="2021">
                  <c:v>42381</c:v>
                </c:pt>
                <c:pt idx="2022">
                  <c:v>42382</c:v>
                </c:pt>
                <c:pt idx="2023">
                  <c:v>42383</c:v>
                </c:pt>
                <c:pt idx="2024">
                  <c:v>42384</c:v>
                </c:pt>
                <c:pt idx="2025">
                  <c:v>42385</c:v>
                </c:pt>
                <c:pt idx="2026">
                  <c:v>42386</c:v>
                </c:pt>
                <c:pt idx="2027">
                  <c:v>42387</c:v>
                </c:pt>
                <c:pt idx="2028">
                  <c:v>42388</c:v>
                </c:pt>
                <c:pt idx="2029">
                  <c:v>42389</c:v>
                </c:pt>
                <c:pt idx="2030">
                  <c:v>42390</c:v>
                </c:pt>
                <c:pt idx="2031">
                  <c:v>42391</c:v>
                </c:pt>
                <c:pt idx="2032">
                  <c:v>42392</c:v>
                </c:pt>
                <c:pt idx="2033">
                  <c:v>42393</c:v>
                </c:pt>
                <c:pt idx="2034">
                  <c:v>42394</c:v>
                </c:pt>
                <c:pt idx="2035">
                  <c:v>42395</c:v>
                </c:pt>
                <c:pt idx="2036">
                  <c:v>42396</c:v>
                </c:pt>
                <c:pt idx="2037">
                  <c:v>42397</c:v>
                </c:pt>
                <c:pt idx="2038">
                  <c:v>42398</c:v>
                </c:pt>
                <c:pt idx="2039">
                  <c:v>42399</c:v>
                </c:pt>
                <c:pt idx="2040">
                  <c:v>42400</c:v>
                </c:pt>
                <c:pt idx="2041">
                  <c:v>42401</c:v>
                </c:pt>
                <c:pt idx="2042">
                  <c:v>42402</c:v>
                </c:pt>
                <c:pt idx="2043">
                  <c:v>42403</c:v>
                </c:pt>
                <c:pt idx="2044">
                  <c:v>42404</c:v>
                </c:pt>
                <c:pt idx="2045">
                  <c:v>42405</c:v>
                </c:pt>
                <c:pt idx="2046">
                  <c:v>42406</c:v>
                </c:pt>
                <c:pt idx="2047">
                  <c:v>42407</c:v>
                </c:pt>
                <c:pt idx="2048">
                  <c:v>42408</c:v>
                </c:pt>
                <c:pt idx="2049">
                  <c:v>42409</c:v>
                </c:pt>
                <c:pt idx="2050">
                  <c:v>42410</c:v>
                </c:pt>
                <c:pt idx="2051">
                  <c:v>42411</c:v>
                </c:pt>
                <c:pt idx="2052">
                  <c:v>42412</c:v>
                </c:pt>
                <c:pt idx="2053">
                  <c:v>42413</c:v>
                </c:pt>
                <c:pt idx="2054">
                  <c:v>42414</c:v>
                </c:pt>
                <c:pt idx="2055">
                  <c:v>42415</c:v>
                </c:pt>
                <c:pt idx="2056">
                  <c:v>42416</c:v>
                </c:pt>
                <c:pt idx="2057">
                  <c:v>42417</c:v>
                </c:pt>
                <c:pt idx="2058">
                  <c:v>42418</c:v>
                </c:pt>
                <c:pt idx="2059">
                  <c:v>42419</c:v>
                </c:pt>
                <c:pt idx="2060">
                  <c:v>42420</c:v>
                </c:pt>
                <c:pt idx="2061">
                  <c:v>42421</c:v>
                </c:pt>
                <c:pt idx="2062">
                  <c:v>42422</c:v>
                </c:pt>
                <c:pt idx="2063">
                  <c:v>42423</c:v>
                </c:pt>
                <c:pt idx="2064">
                  <c:v>42424</c:v>
                </c:pt>
                <c:pt idx="2065">
                  <c:v>42425</c:v>
                </c:pt>
                <c:pt idx="2066">
                  <c:v>42426</c:v>
                </c:pt>
                <c:pt idx="2067">
                  <c:v>42427</c:v>
                </c:pt>
                <c:pt idx="2068">
                  <c:v>42428</c:v>
                </c:pt>
                <c:pt idx="2069">
                  <c:v>42429</c:v>
                </c:pt>
                <c:pt idx="2070">
                  <c:v>42430</c:v>
                </c:pt>
                <c:pt idx="2071">
                  <c:v>42431</c:v>
                </c:pt>
                <c:pt idx="2072">
                  <c:v>42432</c:v>
                </c:pt>
                <c:pt idx="2073">
                  <c:v>42433</c:v>
                </c:pt>
                <c:pt idx="2074">
                  <c:v>42434</c:v>
                </c:pt>
                <c:pt idx="2075">
                  <c:v>42435</c:v>
                </c:pt>
                <c:pt idx="2076">
                  <c:v>42436</c:v>
                </c:pt>
                <c:pt idx="2077">
                  <c:v>42437</c:v>
                </c:pt>
                <c:pt idx="2078">
                  <c:v>42438</c:v>
                </c:pt>
                <c:pt idx="2079">
                  <c:v>42439</c:v>
                </c:pt>
                <c:pt idx="2080">
                  <c:v>42440</c:v>
                </c:pt>
                <c:pt idx="2081">
                  <c:v>42441</c:v>
                </c:pt>
                <c:pt idx="2082">
                  <c:v>42442</c:v>
                </c:pt>
                <c:pt idx="2083">
                  <c:v>42443</c:v>
                </c:pt>
                <c:pt idx="2084">
                  <c:v>42444</c:v>
                </c:pt>
                <c:pt idx="2085">
                  <c:v>42445</c:v>
                </c:pt>
                <c:pt idx="2086">
                  <c:v>42446</c:v>
                </c:pt>
                <c:pt idx="2087">
                  <c:v>42447</c:v>
                </c:pt>
                <c:pt idx="2088">
                  <c:v>42448</c:v>
                </c:pt>
                <c:pt idx="2089">
                  <c:v>42449</c:v>
                </c:pt>
                <c:pt idx="2090">
                  <c:v>42450</c:v>
                </c:pt>
                <c:pt idx="2091">
                  <c:v>42451</c:v>
                </c:pt>
                <c:pt idx="2092">
                  <c:v>42452</c:v>
                </c:pt>
                <c:pt idx="2093">
                  <c:v>42453</c:v>
                </c:pt>
                <c:pt idx="2094">
                  <c:v>42454</c:v>
                </c:pt>
                <c:pt idx="2095">
                  <c:v>42455</c:v>
                </c:pt>
                <c:pt idx="2096">
                  <c:v>42456</c:v>
                </c:pt>
                <c:pt idx="2097">
                  <c:v>42457</c:v>
                </c:pt>
                <c:pt idx="2098">
                  <c:v>42458</c:v>
                </c:pt>
                <c:pt idx="2099">
                  <c:v>42459</c:v>
                </c:pt>
                <c:pt idx="2100">
                  <c:v>42460</c:v>
                </c:pt>
                <c:pt idx="2101">
                  <c:v>42461</c:v>
                </c:pt>
                <c:pt idx="2102">
                  <c:v>42462</c:v>
                </c:pt>
                <c:pt idx="2103">
                  <c:v>42463</c:v>
                </c:pt>
                <c:pt idx="2104">
                  <c:v>42464</c:v>
                </c:pt>
                <c:pt idx="2105">
                  <c:v>42465</c:v>
                </c:pt>
                <c:pt idx="2106">
                  <c:v>42466</c:v>
                </c:pt>
                <c:pt idx="2107">
                  <c:v>42467</c:v>
                </c:pt>
                <c:pt idx="2108">
                  <c:v>42468</c:v>
                </c:pt>
                <c:pt idx="2109">
                  <c:v>42469</c:v>
                </c:pt>
                <c:pt idx="2110">
                  <c:v>42470</c:v>
                </c:pt>
                <c:pt idx="2111">
                  <c:v>42471</c:v>
                </c:pt>
                <c:pt idx="2112">
                  <c:v>42472</c:v>
                </c:pt>
                <c:pt idx="2113">
                  <c:v>42473</c:v>
                </c:pt>
                <c:pt idx="2114">
                  <c:v>42474</c:v>
                </c:pt>
                <c:pt idx="2115">
                  <c:v>42475</c:v>
                </c:pt>
                <c:pt idx="2116">
                  <c:v>42476</c:v>
                </c:pt>
                <c:pt idx="2117">
                  <c:v>42477</c:v>
                </c:pt>
                <c:pt idx="2118">
                  <c:v>42478</c:v>
                </c:pt>
                <c:pt idx="2119">
                  <c:v>42479</c:v>
                </c:pt>
                <c:pt idx="2120">
                  <c:v>42480</c:v>
                </c:pt>
                <c:pt idx="2121">
                  <c:v>42481</c:v>
                </c:pt>
                <c:pt idx="2122">
                  <c:v>42482</c:v>
                </c:pt>
                <c:pt idx="2123">
                  <c:v>42483</c:v>
                </c:pt>
                <c:pt idx="2124">
                  <c:v>42484</c:v>
                </c:pt>
                <c:pt idx="2125">
                  <c:v>42485</c:v>
                </c:pt>
                <c:pt idx="2126">
                  <c:v>42486</c:v>
                </c:pt>
                <c:pt idx="2127">
                  <c:v>42487</c:v>
                </c:pt>
                <c:pt idx="2128">
                  <c:v>42488</c:v>
                </c:pt>
                <c:pt idx="2129">
                  <c:v>42489</c:v>
                </c:pt>
                <c:pt idx="2130">
                  <c:v>42490</c:v>
                </c:pt>
                <c:pt idx="2131">
                  <c:v>42491</c:v>
                </c:pt>
                <c:pt idx="2132">
                  <c:v>42492</c:v>
                </c:pt>
                <c:pt idx="2133">
                  <c:v>42493</c:v>
                </c:pt>
                <c:pt idx="2134">
                  <c:v>42494</c:v>
                </c:pt>
                <c:pt idx="2135">
                  <c:v>42495</c:v>
                </c:pt>
                <c:pt idx="2136">
                  <c:v>42496</c:v>
                </c:pt>
                <c:pt idx="2137">
                  <c:v>42497</c:v>
                </c:pt>
                <c:pt idx="2138">
                  <c:v>42498</c:v>
                </c:pt>
                <c:pt idx="2139">
                  <c:v>42499</c:v>
                </c:pt>
                <c:pt idx="2140">
                  <c:v>42500</c:v>
                </c:pt>
                <c:pt idx="2141">
                  <c:v>42501</c:v>
                </c:pt>
                <c:pt idx="2142">
                  <c:v>42502</c:v>
                </c:pt>
                <c:pt idx="2143">
                  <c:v>42503</c:v>
                </c:pt>
                <c:pt idx="2144">
                  <c:v>42504</c:v>
                </c:pt>
                <c:pt idx="2145">
                  <c:v>42505</c:v>
                </c:pt>
                <c:pt idx="2146">
                  <c:v>42506</c:v>
                </c:pt>
                <c:pt idx="2147">
                  <c:v>42507</c:v>
                </c:pt>
                <c:pt idx="2148">
                  <c:v>42508</c:v>
                </c:pt>
                <c:pt idx="2149">
                  <c:v>42509</c:v>
                </c:pt>
                <c:pt idx="2150">
                  <c:v>42510</c:v>
                </c:pt>
                <c:pt idx="2151">
                  <c:v>42511</c:v>
                </c:pt>
                <c:pt idx="2152">
                  <c:v>42512</c:v>
                </c:pt>
                <c:pt idx="2153">
                  <c:v>42513</c:v>
                </c:pt>
                <c:pt idx="2154">
                  <c:v>42514</c:v>
                </c:pt>
                <c:pt idx="2155">
                  <c:v>42515</c:v>
                </c:pt>
                <c:pt idx="2156">
                  <c:v>42516</c:v>
                </c:pt>
                <c:pt idx="2157">
                  <c:v>42517</c:v>
                </c:pt>
                <c:pt idx="2158">
                  <c:v>42518</c:v>
                </c:pt>
                <c:pt idx="2159">
                  <c:v>42519</c:v>
                </c:pt>
                <c:pt idx="2160">
                  <c:v>42520</c:v>
                </c:pt>
                <c:pt idx="2161">
                  <c:v>42521</c:v>
                </c:pt>
                <c:pt idx="2162">
                  <c:v>42522</c:v>
                </c:pt>
                <c:pt idx="2163">
                  <c:v>42523</c:v>
                </c:pt>
                <c:pt idx="2164">
                  <c:v>42524</c:v>
                </c:pt>
                <c:pt idx="2165">
                  <c:v>42525</c:v>
                </c:pt>
                <c:pt idx="2166">
                  <c:v>42526</c:v>
                </c:pt>
                <c:pt idx="2167">
                  <c:v>42527</c:v>
                </c:pt>
                <c:pt idx="2168">
                  <c:v>42528</c:v>
                </c:pt>
                <c:pt idx="2169">
                  <c:v>42529</c:v>
                </c:pt>
                <c:pt idx="2170">
                  <c:v>42530</c:v>
                </c:pt>
                <c:pt idx="2171">
                  <c:v>42531</c:v>
                </c:pt>
                <c:pt idx="2172">
                  <c:v>42532</c:v>
                </c:pt>
                <c:pt idx="2173">
                  <c:v>42533</c:v>
                </c:pt>
                <c:pt idx="2174">
                  <c:v>42534</c:v>
                </c:pt>
                <c:pt idx="2175">
                  <c:v>42535</c:v>
                </c:pt>
                <c:pt idx="2176">
                  <c:v>42536</c:v>
                </c:pt>
                <c:pt idx="2177">
                  <c:v>42537</c:v>
                </c:pt>
                <c:pt idx="2178">
                  <c:v>42538</c:v>
                </c:pt>
                <c:pt idx="2179">
                  <c:v>42539</c:v>
                </c:pt>
                <c:pt idx="2180">
                  <c:v>42540</c:v>
                </c:pt>
                <c:pt idx="2181">
                  <c:v>42541</c:v>
                </c:pt>
                <c:pt idx="2182">
                  <c:v>42542</c:v>
                </c:pt>
                <c:pt idx="2183">
                  <c:v>42543</c:v>
                </c:pt>
                <c:pt idx="2184">
                  <c:v>42544</c:v>
                </c:pt>
                <c:pt idx="2185">
                  <c:v>42545</c:v>
                </c:pt>
                <c:pt idx="2186">
                  <c:v>42546</c:v>
                </c:pt>
                <c:pt idx="2187">
                  <c:v>42547</c:v>
                </c:pt>
                <c:pt idx="2188">
                  <c:v>42548</c:v>
                </c:pt>
                <c:pt idx="2189">
                  <c:v>42549</c:v>
                </c:pt>
                <c:pt idx="2190">
                  <c:v>42550</c:v>
                </c:pt>
                <c:pt idx="2191">
                  <c:v>42551</c:v>
                </c:pt>
                <c:pt idx="2192">
                  <c:v>42552</c:v>
                </c:pt>
                <c:pt idx="2193">
                  <c:v>42553</c:v>
                </c:pt>
                <c:pt idx="2194">
                  <c:v>42554</c:v>
                </c:pt>
                <c:pt idx="2195">
                  <c:v>42555</c:v>
                </c:pt>
                <c:pt idx="2196">
                  <c:v>42556</c:v>
                </c:pt>
                <c:pt idx="2197">
                  <c:v>42557</c:v>
                </c:pt>
                <c:pt idx="2198">
                  <c:v>42558</c:v>
                </c:pt>
                <c:pt idx="2199">
                  <c:v>42559</c:v>
                </c:pt>
                <c:pt idx="2200">
                  <c:v>42560</c:v>
                </c:pt>
                <c:pt idx="2201">
                  <c:v>42561</c:v>
                </c:pt>
                <c:pt idx="2202">
                  <c:v>42562</c:v>
                </c:pt>
                <c:pt idx="2203">
                  <c:v>42563</c:v>
                </c:pt>
                <c:pt idx="2204">
                  <c:v>42564</c:v>
                </c:pt>
                <c:pt idx="2205">
                  <c:v>42565</c:v>
                </c:pt>
                <c:pt idx="2206">
                  <c:v>42566</c:v>
                </c:pt>
                <c:pt idx="2207">
                  <c:v>42567</c:v>
                </c:pt>
                <c:pt idx="2208">
                  <c:v>42568</c:v>
                </c:pt>
                <c:pt idx="2209">
                  <c:v>42569</c:v>
                </c:pt>
                <c:pt idx="2210">
                  <c:v>42570</c:v>
                </c:pt>
                <c:pt idx="2211">
                  <c:v>42571</c:v>
                </c:pt>
                <c:pt idx="2212">
                  <c:v>42572</c:v>
                </c:pt>
                <c:pt idx="2213">
                  <c:v>42573</c:v>
                </c:pt>
                <c:pt idx="2214">
                  <c:v>42574</c:v>
                </c:pt>
                <c:pt idx="2215">
                  <c:v>42575</c:v>
                </c:pt>
                <c:pt idx="2216">
                  <c:v>42576</c:v>
                </c:pt>
                <c:pt idx="2217">
                  <c:v>42577</c:v>
                </c:pt>
                <c:pt idx="2218">
                  <c:v>42578</c:v>
                </c:pt>
                <c:pt idx="2219">
                  <c:v>42579</c:v>
                </c:pt>
                <c:pt idx="2220">
                  <c:v>42580</c:v>
                </c:pt>
                <c:pt idx="2221">
                  <c:v>42581</c:v>
                </c:pt>
                <c:pt idx="2222">
                  <c:v>42582</c:v>
                </c:pt>
                <c:pt idx="2223">
                  <c:v>42583</c:v>
                </c:pt>
                <c:pt idx="2224">
                  <c:v>42584</c:v>
                </c:pt>
                <c:pt idx="2225">
                  <c:v>42585</c:v>
                </c:pt>
                <c:pt idx="2226">
                  <c:v>42586</c:v>
                </c:pt>
                <c:pt idx="2227">
                  <c:v>42587</c:v>
                </c:pt>
                <c:pt idx="2228">
                  <c:v>42588</c:v>
                </c:pt>
                <c:pt idx="2229">
                  <c:v>42589</c:v>
                </c:pt>
                <c:pt idx="2230">
                  <c:v>42590</c:v>
                </c:pt>
                <c:pt idx="2231">
                  <c:v>42591</c:v>
                </c:pt>
                <c:pt idx="2232">
                  <c:v>42592</c:v>
                </c:pt>
                <c:pt idx="2233">
                  <c:v>42593</c:v>
                </c:pt>
                <c:pt idx="2234">
                  <c:v>42594</c:v>
                </c:pt>
                <c:pt idx="2235">
                  <c:v>42595</c:v>
                </c:pt>
                <c:pt idx="2236">
                  <c:v>42596</c:v>
                </c:pt>
                <c:pt idx="2237">
                  <c:v>42597</c:v>
                </c:pt>
                <c:pt idx="2238">
                  <c:v>42598</c:v>
                </c:pt>
                <c:pt idx="2239">
                  <c:v>42599</c:v>
                </c:pt>
                <c:pt idx="2240">
                  <c:v>42600</c:v>
                </c:pt>
                <c:pt idx="2241">
                  <c:v>42601</c:v>
                </c:pt>
                <c:pt idx="2242">
                  <c:v>42602</c:v>
                </c:pt>
                <c:pt idx="2243">
                  <c:v>42603</c:v>
                </c:pt>
                <c:pt idx="2244">
                  <c:v>42604</c:v>
                </c:pt>
                <c:pt idx="2245">
                  <c:v>42605</c:v>
                </c:pt>
                <c:pt idx="2246">
                  <c:v>42606</c:v>
                </c:pt>
                <c:pt idx="2247">
                  <c:v>42607</c:v>
                </c:pt>
                <c:pt idx="2248">
                  <c:v>42608</c:v>
                </c:pt>
                <c:pt idx="2249">
                  <c:v>42609</c:v>
                </c:pt>
                <c:pt idx="2250">
                  <c:v>42610</c:v>
                </c:pt>
                <c:pt idx="2251">
                  <c:v>42611</c:v>
                </c:pt>
                <c:pt idx="2252">
                  <c:v>42612</c:v>
                </c:pt>
                <c:pt idx="2253">
                  <c:v>42613</c:v>
                </c:pt>
                <c:pt idx="2254">
                  <c:v>42614</c:v>
                </c:pt>
                <c:pt idx="2255">
                  <c:v>42615</c:v>
                </c:pt>
                <c:pt idx="2256">
                  <c:v>42616</c:v>
                </c:pt>
                <c:pt idx="2257">
                  <c:v>42617</c:v>
                </c:pt>
                <c:pt idx="2258">
                  <c:v>42618</c:v>
                </c:pt>
                <c:pt idx="2259">
                  <c:v>42619</c:v>
                </c:pt>
                <c:pt idx="2260">
                  <c:v>42620</c:v>
                </c:pt>
                <c:pt idx="2261">
                  <c:v>42621</c:v>
                </c:pt>
                <c:pt idx="2262">
                  <c:v>42622</c:v>
                </c:pt>
                <c:pt idx="2263">
                  <c:v>42623</c:v>
                </c:pt>
                <c:pt idx="2264">
                  <c:v>42624</c:v>
                </c:pt>
                <c:pt idx="2265">
                  <c:v>42625</c:v>
                </c:pt>
                <c:pt idx="2266">
                  <c:v>42626</c:v>
                </c:pt>
                <c:pt idx="2267">
                  <c:v>42627</c:v>
                </c:pt>
                <c:pt idx="2268">
                  <c:v>42628</c:v>
                </c:pt>
                <c:pt idx="2269">
                  <c:v>42629</c:v>
                </c:pt>
                <c:pt idx="2270">
                  <c:v>42630</c:v>
                </c:pt>
                <c:pt idx="2271">
                  <c:v>42631</c:v>
                </c:pt>
                <c:pt idx="2272">
                  <c:v>42632</c:v>
                </c:pt>
                <c:pt idx="2273">
                  <c:v>42633</c:v>
                </c:pt>
                <c:pt idx="2274">
                  <c:v>42634</c:v>
                </c:pt>
                <c:pt idx="2275">
                  <c:v>42635</c:v>
                </c:pt>
                <c:pt idx="2276">
                  <c:v>42636</c:v>
                </c:pt>
                <c:pt idx="2277">
                  <c:v>42637</c:v>
                </c:pt>
                <c:pt idx="2278">
                  <c:v>42638</c:v>
                </c:pt>
                <c:pt idx="2279">
                  <c:v>42639</c:v>
                </c:pt>
                <c:pt idx="2280">
                  <c:v>42640</c:v>
                </c:pt>
                <c:pt idx="2281">
                  <c:v>42641</c:v>
                </c:pt>
                <c:pt idx="2282">
                  <c:v>42642</c:v>
                </c:pt>
                <c:pt idx="2283">
                  <c:v>42643</c:v>
                </c:pt>
                <c:pt idx="2284">
                  <c:v>42644</c:v>
                </c:pt>
                <c:pt idx="2285">
                  <c:v>42645</c:v>
                </c:pt>
                <c:pt idx="2286">
                  <c:v>42646</c:v>
                </c:pt>
                <c:pt idx="2287">
                  <c:v>42647</c:v>
                </c:pt>
                <c:pt idx="2288">
                  <c:v>42648</c:v>
                </c:pt>
                <c:pt idx="2289">
                  <c:v>42649</c:v>
                </c:pt>
                <c:pt idx="2290">
                  <c:v>42650</c:v>
                </c:pt>
                <c:pt idx="2291">
                  <c:v>42651</c:v>
                </c:pt>
                <c:pt idx="2292">
                  <c:v>42652</c:v>
                </c:pt>
                <c:pt idx="2293">
                  <c:v>42653</c:v>
                </c:pt>
                <c:pt idx="2294">
                  <c:v>42654</c:v>
                </c:pt>
                <c:pt idx="2295">
                  <c:v>42655</c:v>
                </c:pt>
                <c:pt idx="2296">
                  <c:v>42656</c:v>
                </c:pt>
                <c:pt idx="2297">
                  <c:v>42657</c:v>
                </c:pt>
                <c:pt idx="2298">
                  <c:v>42658</c:v>
                </c:pt>
                <c:pt idx="2299">
                  <c:v>42659</c:v>
                </c:pt>
                <c:pt idx="2300">
                  <c:v>42660</c:v>
                </c:pt>
                <c:pt idx="2301">
                  <c:v>42661</c:v>
                </c:pt>
                <c:pt idx="2302">
                  <c:v>42662</c:v>
                </c:pt>
                <c:pt idx="2303">
                  <c:v>42663</c:v>
                </c:pt>
                <c:pt idx="2304">
                  <c:v>42664</c:v>
                </c:pt>
                <c:pt idx="2305">
                  <c:v>42665</c:v>
                </c:pt>
                <c:pt idx="2306">
                  <c:v>42666</c:v>
                </c:pt>
                <c:pt idx="2307">
                  <c:v>42667</c:v>
                </c:pt>
                <c:pt idx="2308">
                  <c:v>42668</c:v>
                </c:pt>
                <c:pt idx="2309">
                  <c:v>42669</c:v>
                </c:pt>
                <c:pt idx="2310">
                  <c:v>42670</c:v>
                </c:pt>
                <c:pt idx="2311">
                  <c:v>42671</c:v>
                </c:pt>
                <c:pt idx="2312">
                  <c:v>42672</c:v>
                </c:pt>
                <c:pt idx="2313">
                  <c:v>42673</c:v>
                </c:pt>
                <c:pt idx="2314">
                  <c:v>42674</c:v>
                </c:pt>
                <c:pt idx="2315">
                  <c:v>42675</c:v>
                </c:pt>
                <c:pt idx="2316">
                  <c:v>42676</c:v>
                </c:pt>
                <c:pt idx="2317">
                  <c:v>42677</c:v>
                </c:pt>
                <c:pt idx="2318">
                  <c:v>42678</c:v>
                </c:pt>
                <c:pt idx="2319">
                  <c:v>42679</c:v>
                </c:pt>
                <c:pt idx="2320">
                  <c:v>42680</c:v>
                </c:pt>
                <c:pt idx="2321">
                  <c:v>42681</c:v>
                </c:pt>
                <c:pt idx="2322">
                  <c:v>42682</c:v>
                </c:pt>
                <c:pt idx="2323">
                  <c:v>42683</c:v>
                </c:pt>
                <c:pt idx="2324">
                  <c:v>42684</c:v>
                </c:pt>
                <c:pt idx="2325">
                  <c:v>42685</c:v>
                </c:pt>
                <c:pt idx="2326">
                  <c:v>42686</c:v>
                </c:pt>
                <c:pt idx="2327">
                  <c:v>42687</c:v>
                </c:pt>
                <c:pt idx="2328">
                  <c:v>42688</c:v>
                </c:pt>
                <c:pt idx="2329">
                  <c:v>42689</c:v>
                </c:pt>
                <c:pt idx="2330">
                  <c:v>42690</c:v>
                </c:pt>
                <c:pt idx="2331">
                  <c:v>42691</c:v>
                </c:pt>
                <c:pt idx="2332">
                  <c:v>42692</c:v>
                </c:pt>
                <c:pt idx="2333">
                  <c:v>42693</c:v>
                </c:pt>
                <c:pt idx="2334">
                  <c:v>42694</c:v>
                </c:pt>
                <c:pt idx="2335">
                  <c:v>42695</c:v>
                </c:pt>
                <c:pt idx="2336">
                  <c:v>42696</c:v>
                </c:pt>
                <c:pt idx="2337">
                  <c:v>42697</c:v>
                </c:pt>
                <c:pt idx="2338">
                  <c:v>42698</c:v>
                </c:pt>
                <c:pt idx="2339">
                  <c:v>42699</c:v>
                </c:pt>
                <c:pt idx="2340">
                  <c:v>42700</c:v>
                </c:pt>
                <c:pt idx="2341">
                  <c:v>42701</c:v>
                </c:pt>
                <c:pt idx="2342">
                  <c:v>42702</c:v>
                </c:pt>
                <c:pt idx="2343">
                  <c:v>42703</c:v>
                </c:pt>
                <c:pt idx="2344">
                  <c:v>42704</c:v>
                </c:pt>
                <c:pt idx="2345">
                  <c:v>42705</c:v>
                </c:pt>
                <c:pt idx="2346">
                  <c:v>42706</c:v>
                </c:pt>
                <c:pt idx="2347">
                  <c:v>42707</c:v>
                </c:pt>
                <c:pt idx="2348">
                  <c:v>42708</c:v>
                </c:pt>
                <c:pt idx="2349">
                  <c:v>42709</c:v>
                </c:pt>
                <c:pt idx="2350">
                  <c:v>42710</c:v>
                </c:pt>
                <c:pt idx="2351">
                  <c:v>42711</c:v>
                </c:pt>
                <c:pt idx="2352">
                  <c:v>42712</c:v>
                </c:pt>
                <c:pt idx="2353">
                  <c:v>42713</c:v>
                </c:pt>
                <c:pt idx="2354">
                  <c:v>42714</c:v>
                </c:pt>
                <c:pt idx="2355">
                  <c:v>42715</c:v>
                </c:pt>
                <c:pt idx="2356">
                  <c:v>42716</c:v>
                </c:pt>
                <c:pt idx="2357">
                  <c:v>42717</c:v>
                </c:pt>
                <c:pt idx="2358">
                  <c:v>42718</c:v>
                </c:pt>
                <c:pt idx="2359">
                  <c:v>42719</c:v>
                </c:pt>
                <c:pt idx="2360">
                  <c:v>42720</c:v>
                </c:pt>
                <c:pt idx="2361">
                  <c:v>42721</c:v>
                </c:pt>
                <c:pt idx="2362">
                  <c:v>42722</c:v>
                </c:pt>
                <c:pt idx="2363">
                  <c:v>42723</c:v>
                </c:pt>
                <c:pt idx="2364">
                  <c:v>42724</c:v>
                </c:pt>
                <c:pt idx="2365">
                  <c:v>42725</c:v>
                </c:pt>
                <c:pt idx="2366">
                  <c:v>42726</c:v>
                </c:pt>
                <c:pt idx="2367">
                  <c:v>42727</c:v>
                </c:pt>
                <c:pt idx="2368">
                  <c:v>42728</c:v>
                </c:pt>
                <c:pt idx="2369">
                  <c:v>42729</c:v>
                </c:pt>
                <c:pt idx="2370">
                  <c:v>42730</c:v>
                </c:pt>
                <c:pt idx="2371">
                  <c:v>42731</c:v>
                </c:pt>
                <c:pt idx="2372">
                  <c:v>42732</c:v>
                </c:pt>
                <c:pt idx="2373">
                  <c:v>42733</c:v>
                </c:pt>
                <c:pt idx="2374">
                  <c:v>42734</c:v>
                </c:pt>
                <c:pt idx="2375">
                  <c:v>42735</c:v>
                </c:pt>
                <c:pt idx="2376">
                  <c:v>42736</c:v>
                </c:pt>
                <c:pt idx="2377">
                  <c:v>42737</c:v>
                </c:pt>
                <c:pt idx="2378">
                  <c:v>42738</c:v>
                </c:pt>
                <c:pt idx="2379">
                  <c:v>42739</c:v>
                </c:pt>
                <c:pt idx="2380">
                  <c:v>42740</c:v>
                </c:pt>
                <c:pt idx="2381">
                  <c:v>42741</c:v>
                </c:pt>
                <c:pt idx="2382">
                  <c:v>42742</c:v>
                </c:pt>
                <c:pt idx="2383">
                  <c:v>42743</c:v>
                </c:pt>
                <c:pt idx="2384">
                  <c:v>42744</c:v>
                </c:pt>
                <c:pt idx="2385">
                  <c:v>42745</c:v>
                </c:pt>
                <c:pt idx="2386">
                  <c:v>42746</c:v>
                </c:pt>
                <c:pt idx="2387">
                  <c:v>42747</c:v>
                </c:pt>
                <c:pt idx="2388">
                  <c:v>42748</c:v>
                </c:pt>
                <c:pt idx="2389">
                  <c:v>42749</c:v>
                </c:pt>
                <c:pt idx="2390">
                  <c:v>42750</c:v>
                </c:pt>
                <c:pt idx="2391">
                  <c:v>42751</c:v>
                </c:pt>
                <c:pt idx="2392">
                  <c:v>42752</c:v>
                </c:pt>
                <c:pt idx="2393">
                  <c:v>42753</c:v>
                </c:pt>
                <c:pt idx="2394">
                  <c:v>42754</c:v>
                </c:pt>
                <c:pt idx="2395">
                  <c:v>42755</c:v>
                </c:pt>
                <c:pt idx="2396">
                  <c:v>42756</c:v>
                </c:pt>
                <c:pt idx="2397">
                  <c:v>42757</c:v>
                </c:pt>
                <c:pt idx="2398">
                  <c:v>42758</c:v>
                </c:pt>
                <c:pt idx="2399">
                  <c:v>42759</c:v>
                </c:pt>
                <c:pt idx="2400">
                  <c:v>42760</c:v>
                </c:pt>
                <c:pt idx="2401">
                  <c:v>42761</c:v>
                </c:pt>
                <c:pt idx="2402">
                  <c:v>42762</c:v>
                </c:pt>
                <c:pt idx="2403">
                  <c:v>42763</c:v>
                </c:pt>
                <c:pt idx="2404">
                  <c:v>42764</c:v>
                </c:pt>
                <c:pt idx="2405">
                  <c:v>42765</c:v>
                </c:pt>
                <c:pt idx="2406">
                  <c:v>42766</c:v>
                </c:pt>
                <c:pt idx="2407">
                  <c:v>42767</c:v>
                </c:pt>
                <c:pt idx="2408">
                  <c:v>42768</c:v>
                </c:pt>
                <c:pt idx="2409">
                  <c:v>42769</c:v>
                </c:pt>
                <c:pt idx="2410">
                  <c:v>42770</c:v>
                </c:pt>
                <c:pt idx="2411">
                  <c:v>42771</c:v>
                </c:pt>
                <c:pt idx="2412">
                  <c:v>42772</c:v>
                </c:pt>
                <c:pt idx="2413">
                  <c:v>42773</c:v>
                </c:pt>
                <c:pt idx="2414">
                  <c:v>42774</c:v>
                </c:pt>
                <c:pt idx="2415">
                  <c:v>42775</c:v>
                </c:pt>
                <c:pt idx="2416">
                  <c:v>42776</c:v>
                </c:pt>
                <c:pt idx="2417">
                  <c:v>42777</c:v>
                </c:pt>
                <c:pt idx="2418">
                  <c:v>42778</c:v>
                </c:pt>
                <c:pt idx="2419">
                  <c:v>42779</c:v>
                </c:pt>
                <c:pt idx="2420">
                  <c:v>42780</c:v>
                </c:pt>
                <c:pt idx="2421">
                  <c:v>42781</c:v>
                </c:pt>
                <c:pt idx="2422">
                  <c:v>42782</c:v>
                </c:pt>
                <c:pt idx="2423">
                  <c:v>42783</c:v>
                </c:pt>
                <c:pt idx="2424">
                  <c:v>42784</c:v>
                </c:pt>
                <c:pt idx="2425">
                  <c:v>42785</c:v>
                </c:pt>
                <c:pt idx="2426">
                  <c:v>42786</c:v>
                </c:pt>
                <c:pt idx="2427">
                  <c:v>42787</c:v>
                </c:pt>
                <c:pt idx="2428">
                  <c:v>42788</c:v>
                </c:pt>
                <c:pt idx="2429">
                  <c:v>42789</c:v>
                </c:pt>
                <c:pt idx="2430">
                  <c:v>42790</c:v>
                </c:pt>
                <c:pt idx="2431">
                  <c:v>42791</c:v>
                </c:pt>
                <c:pt idx="2432">
                  <c:v>42792</c:v>
                </c:pt>
                <c:pt idx="2433">
                  <c:v>42793</c:v>
                </c:pt>
                <c:pt idx="2434">
                  <c:v>42794</c:v>
                </c:pt>
                <c:pt idx="2435">
                  <c:v>42795</c:v>
                </c:pt>
                <c:pt idx="2436">
                  <c:v>42796</c:v>
                </c:pt>
                <c:pt idx="2437">
                  <c:v>42797</c:v>
                </c:pt>
                <c:pt idx="2438">
                  <c:v>42798</c:v>
                </c:pt>
                <c:pt idx="2439">
                  <c:v>42799</c:v>
                </c:pt>
                <c:pt idx="2440">
                  <c:v>42800</c:v>
                </c:pt>
                <c:pt idx="2441">
                  <c:v>42801</c:v>
                </c:pt>
                <c:pt idx="2442">
                  <c:v>42802</c:v>
                </c:pt>
                <c:pt idx="2443">
                  <c:v>42803</c:v>
                </c:pt>
                <c:pt idx="2444">
                  <c:v>42804</c:v>
                </c:pt>
                <c:pt idx="2445">
                  <c:v>42805</c:v>
                </c:pt>
                <c:pt idx="2446">
                  <c:v>42806</c:v>
                </c:pt>
                <c:pt idx="2447">
                  <c:v>42807</c:v>
                </c:pt>
                <c:pt idx="2448">
                  <c:v>42808</c:v>
                </c:pt>
                <c:pt idx="2449">
                  <c:v>42809</c:v>
                </c:pt>
                <c:pt idx="2450">
                  <c:v>42810</c:v>
                </c:pt>
                <c:pt idx="2451">
                  <c:v>42811</c:v>
                </c:pt>
                <c:pt idx="2452">
                  <c:v>42812</c:v>
                </c:pt>
                <c:pt idx="2453">
                  <c:v>42813</c:v>
                </c:pt>
                <c:pt idx="2454">
                  <c:v>42814</c:v>
                </c:pt>
                <c:pt idx="2455">
                  <c:v>42815</c:v>
                </c:pt>
                <c:pt idx="2456">
                  <c:v>42816</c:v>
                </c:pt>
                <c:pt idx="2457">
                  <c:v>42817</c:v>
                </c:pt>
                <c:pt idx="2458">
                  <c:v>42818</c:v>
                </c:pt>
                <c:pt idx="2459">
                  <c:v>42819</c:v>
                </c:pt>
                <c:pt idx="2460">
                  <c:v>42820</c:v>
                </c:pt>
                <c:pt idx="2461">
                  <c:v>42821</c:v>
                </c:pt>
                <c:pt idx="2462">
                  <c:v>42822</c:v>
                </c:pt>
                <c:pt idx="2463">
                  <c:v>42823</c:v>
                </c:pt>
                <c:pt idx="2464">
                  <c:v>42824</c:v>
                </c:pt>
                <c:pt idx="2465">
                  <c:v>42825</c:v>
                </c:pt>
                <c:pt idx="2466">
                  <c:v>42826</c:v>
                </c:pt>
                <c:pt idx="2467">
                  <c:v>42827</c:v>
                </c:pt>
                <c:pt idx="2468">
                  <c:v>42828</c:v>
                </c:pt>
                <c:pt idx="2469">
                  <c:v>42829</c:v>
                </c:pt>
                <c:pt idx="2470">
                  <c:v>42830</c:v>
                </c:pt>
                <c:pt idx="2471">
                  <c:v>42831</c:v>
                </c:pt>
                <c:pt idx="2472">
                  <c:v>42832</c:v>
                </c:pt>
                <c:pt idx="2473">
                  <c:v>42833</c:v>
                </c:pt>
                <c:pt idx="2474">
                  <c:v>42834</c:v>
                </c:pt>
                <c:pt idx="2475">
                  <c:v>42835</c:v>
                </c:pt>
                <c:pt idx="2476">
                  <c:v>42836</c:v>
                </c:pt>
                <c:pt idx="2477">
                  <c:v>42837</c:v>
                </c:pt>
                <c:pt idx="2478">
                  <c:v>42838</c:v>
                </c:pt>
                <c:pt idx="2479">
                  <c:v>42839</c:v>
                </c:pt>
                <c:pt idx="2480">
                  <c:v>42840</c:v>
                </c:pt>
                <c:pt idx="2481">
                  <c:v>42841</c:v>
                </c:pt>
                <c:pt idx="2482">
                  <c:v>42842</c:v>
                </c:pt>
                <c:pt idx="2483">
                  <c:v>42843</c:v>
                </c:pt>
                <c:pt idx="2484">
                  <c:v>42844</c:v>
                </c:pt>
                <c:pt idx="2485">
                  <c:v>42845</c:v>
                </c:pt>
                <c:pt idx="2486">
                  <c:v>42846</c:v>
                </c:pt>
                <c:pt idx="2487">
                  <c:v>42847</c:v>
                </c:pt>
                <c:pt idx="2488">
                  <c:v>42848</c:v>
                </c:pt>
                <c:pt idx="2489">
                  <c:v>42849</c:v>
                </c:pt>
                <c:pt idx="2490">
                  <c:v>42850</c:v>
                </c:pt>
                <c:pt idx="2491">
                  <c:v>42851</c:v>
                </c:pt>
                <c:pt idx="2492">
                  <c:v>42852</c:v>
                </c:pt>
                <c:pt idx="2493">
                  <c:v>42853</c:v>
                </c:pt>
                <c:pt idx="2494">
                  <c:v>42854</c:v>
                </c:pt>
                <c:pt idx="2495">
                  <c:v>42855</c:v>
                </c:pt>
                <c:pt idx="2496">
                  <c:v>42856</c:v>
                </c:pt>
                <c:pt idx="2497">
                  <c:v>42857</c:v>
                </c:pt>
                <c:pt idx="2498">
                  <c:v>42858</c:v>
                </c:pt>
                <c:pt idx="2499">
                  <c:v>42859</c:v>
                </c:pt>
                <c:pt idx="2500">
                  <c:v>42860</c:v>
                </c:pt>
                <c:pt idx="2501">
                  <c:v>42861</c:v>
                </c:pt>
                <c:pt idx="2502">
                  <c:v>42862</c:v>
                </c:pt>
                <c:pt idx="2503">
                  <c:v>42863</c:v>
                </c:pt>
                <c:pt idx="2504">
                  <c:v>42864</c:v>
                </c:pt>
                <c:pt idx="2505">
                  <c:v>42865</c:v>
                </c:pt>
                <c:pt idx="2506">
                  <c:v>42866</c:v>
                </c:pt>
                <c:pt idx="2507">
                  <c:v>42867</c:v>
                </c:pt>
                <c:pt idx="2508">
                  <c:v>42868</c:v>
                </c:pt>
                <c:pt idx="2509">
                  <c:v>42869</c:v>
                </c:pt>
                <c:pt idx="2510">
                  <c:v>42870</c:v>
                </c:pt>
                <c:pt idx="2511">
                  <c:v>42871</c:v>
                </c:pt>
                <c:pt idx="2512">
                  <c:v>42872</c:v>
                </c:pt>
                <c:pt idx="2513">
                  <c:v>42873</c:v>
                </c:pt>
                <c:pt idx="2514">
                  <c:v>42874</c:v>
                </c:pt>
                <c:pt idx="2515">
                  <c:v>42875</c:v>
                </c:pt>
                <c:pt idx="2516">
                  <c:v>42876</c:v>
                </c:pt>
                <c:pt idx="2517">
                  <c:v>42877</c:v>
                </c:pt>
                <c:pt idx="2518">
                  <c:v>42878</c:v>
                </c:pt>
                <c:pt idx="2519">
                  <c:v>42879</c:v>
                </c:pt>
                <c:pt idx="2520">
                  <c:v>42880</c:v>
                </c:pt>
                <c:pt idx="2521">
                  <c:v>42881</c:v>
                </c:pt>
                <c:pt idx="2522">
                  <c:v>42882</c:v>
                </c:pt>
                <c:pt idx="2523">
                  <c:v>42883</c:v>
                </c:pt>
                <c:pt idx="2524">
                  <c:v>42884</c:v>
                </c:pt>
                <c:pt idx="2525">
                  <c:v>42885</c:v>
                </c:pt>
                <c:pt idx="2526">
                  <c:v>42886</c:v>
                </c:pt>
                <c:pt idx="2527">
                  <c:v>42887</c:v>
                </c:pt>
                <c:pt idx="2528">
                  <c:v>42888</c:v>
                </c:pt>
                <c:pt idx="2529">
                  <c:v>42889</c:v>
                </c:pt>
                <c:pt idx="2530">
                  <c:v>42890</c:v>
                </c:pt>
                <c:pt idx="2531">
                  <c:v>42891</c:v>
                </c:pt>
                <c:pt idx="2532">
                  <c:v>42892</c:v>
                </c:pt>
                <c:pt idx="2533">
                  <c:v>42893</c:v>
                </c:pt>
                <c:pt idx="2534">
                  <c:v>42894</c:v>
                </c:pt>
                <c:pt idx="2535">
                  <c:v>42895</c:v>
                </c:pt>
                <c:pt idx="2536">
                  <c:v>42896</c:v>
                </c:pt>
                <c:pt idx="2537">
                  <c:v>42897</c:v>
                </c:pt>
                <c:pt idx="2538">
                  <c:v>42898</c:v>
                </c:pt>
                <c:pt idx="2539">
                  <c:v>42899</c:v>
                </c:pt>
                <c:pt idx="2540">
                  <c:v>42900</c:v>
                </c:pt>
                <c:pt idx="2541">
                  <c:v>42901</c:v>
                </c:pt>
                <c:pt idx="2542">
                  <c:v>42902</c:v>
                </c:pt>
                <c:pt idx="2543">
                  <c:v>42903</c:v>
                </c:pt>
                <c:pt idx="2544">
                  <c:v>42904</c:v>
                </c:pt>
                <c:pt idx="2545">
                  <c:v>42905</c:v>
                </c:pt>
                <c:pt idx="2546">
                  <c:v>42906</c:v>
                </c:pt>
                <c:pt idx="2547">
                  <c:v>42907</c:v>
                </c:pt>
                <c:pt idx="2548">
                  <c:v>42908</c:v>
                </c:pt>
                <c:pt idx="2549">
                  <c:v>42909</c:v>
                </c:pt>
                <c:pt idx="2550">
                  <c:v>42910</c:v>
                </c:pt>
                <c:pt idx="2551">
                  <c:v>42911</c:v>
                </c:pt>
                <c:pt idx="2552">
                  <c:v>42912</c:v>
                </c:pt>
                <c:pt idx="2553">
                  <c:v>42913</c:v>
                </c:pt>
                <c:pt idx="2554">
                  <c:v>42914</c:v>
                </c:pt>
                <c:pt idx="2555">
                  <c:v>42915</c:v>
                </c:pt>
                <c:pt idx="2556">
                  <c:v>42916</c:v>
                </c:pt>
                <c:pt idx="2557">
                  <c:v>42917</c:v>
                </c:pt>
                <c:pt idx="2558">
                  <c:v>42918</c:v>
                </c:pt>
                <c:pt idx="2559">
                  <c:v>42919</c:v>
                </c:pt>
                <c:pt idx="2560">
                  <c:v>42920</c:v>
                </c:pt>
                <c:pt idx="2561">
                  <c:v>42921</c:v>
                </c:pt>
                <c:pt idx="2562">
                  <c:v>42922</c:v>
                </c:pt>
                <c:pt idx="2563">
                  <c:v>42923</c:v>
                </c:pt>
                <c:pt idx="2564">
                  <c:v>42924</c:v>
                </c:pt>
                <c:pt idx="2565">
                  <c:v>42925</c:v>
                </c:pt>
                <c:pt idx="2566">
                  <c:v>42926</c:v>
                </c:pt>
                <c:pt idx="2567">
                  <c:v>42927</c:v>
                </c:pt>
                <c:pt idx="2568">
                  <c:v>42928</c:v>
                </c:pt>
                <c:pt idx="2569">
                  <c:v>42929</c:v>
                </c:pt>
                <c:pt idx="2570">
                  <c:v>42930</c:v>
                </c:pt>
                <c:pt idx="2571">
                  <c:v>42931</c:v>
                </c:pt>
                <c:pt idx="2572">
                  <c:v>42932</c:v>
                </c:pt>
                <c:pt idx="2573">
                  <c:v>42933</c:v>
                </c:pt>
                <c:pt idx="2574">
                  <c:v>42934</c:v>
                </c:pt>
                <c:pt idx="2575">
                  <c:v>42935</c:v>
                </c:pt>
                <c:pt idx="2576">
                  <c:v>42936</c:v>
                </c:pt>
                <c:pt idx="2577">
                  <c:v>42937</c:v>
                </c:pt>
                <c:pt idx="2578">
                  <c:v>42938</c:v>
                </c:pt>
                <c:pt idx="2579">
                  <c:v>42939</c:v>
                </c:pt>
                <c:pt idx="2580">
                  <c:v>42940</c:v>
                </c:pt>
                <c:pt idx="2581">
                  <c:v>42941</c:v>
                </c:pt>
                <c:pt idx="2582">
                  <c:v>42942</c:v>
                </c:pt>
                <c:pt idx="2583">
                  <c:v>42943</c:v>
                </c:pt>
                <c:pt idx="2584">
                  <c:v>42944</c:v>
                </c:pt>
                <c:pt idx="2585">
                  <c:v>42945</c:v>
                </c:pt>
                <c:pt idx="2586">
                  <c:v>42946</c:v>
                </c:pt>
                <c:pt idx="2587">
                  <c:v>42947</c:v>
                </c:pt>
                <c:pt idx="2588">
                  <c:v>42948</c:v>
                </c:pt>
                <c:pt idx="2589">
                  <c:v>42949</c:v>
                </c:pt>
                <c:pt idx="2590">
                  <c:v>42950</c:v>
                </c:pt>
                <c:pt idx="2591">
                  <c:v>42951</c:v>
                </c:pt>
                <c:pt idx="2592">
                  <c:v>42952</c:v>
                </c:pt>
                <c:pt idx="2593">
                  <c:v>42953</c:v>
                </c:pt>
                <c:pt idx="2594">
                  <c:v>42954</c:v>
                </c:pt>
                <c:pt idx="2595">
                  <c:v>42955</c:v>
                </c:pt>
                <c:pt idx="2596">
                  <c:v>42956</c:v>
                </c:pt>
                <c:pt idx="2597">
                  <c:v>42957</c:v>
                </c:pt>
                <c:pt idx="2598">
                  <c:v>42958</c:v>
                </c:pt>
                <c:pt idx="2599">
                  <c:v>42959</c:v>
                </c:pt>
                <c:pt idx="2600">
                  <c:v>42960</c:v>
                </c:pt>
                <c:pt idx="2601">
                  <c:v>42961</c:v>
                </c:pt>
                <c:pt idx="2602">
                  <c:v>42962</c:v>
                </c:pt>
                <c:pt idx="2603">
                  <c:v>42963</c:v>
                </c:pt>
                <c:pt idx="2604">
                  <c:v>42964</c:v>
                </c:pt>
                <c:pt idx="2605">
                  <c:v>42965</c:v>
                </c:pt>
                <c:pt idx="2606">
                  <c:v>42966</c:v>
                </c:pt>
                <c:pt idx="2607">
                  <c:v>42967</c:v>
                </c:pt>
                <c:pt idx="2608">
                  <c:v>42968</c:v>
                </c:pt>
                <c:pt idx="2609">
                  <c:v>42969</c:v>
                </c:pt>
                <c:pt idx="2610">
                  <c:v>42970</c:v>
                </c:pt>
                <c:pt idx="2611">
                  <c:v>42971</c:v>
                </c:pt>
                <c:pt idx="2612">
                  <c:v>42972</c:v>
                </c:pt>
                <c:pt idx="2613">
                  <c:v>42973</c:v>
                </c:pt>
                <c:pt idx="2614">
                  <c:v>42974</c:v>
                </c:pt>
                <c:pt idx="2615">
                  <c:v>42975</c:v>
                </c:pt>
                <c:pt idx="2616">
                  <c:v>42976</c:v>
                </c:pt>
                <c:pt idx="2617">
                  <c:v>42977</c:v>
                </c:pt>
                <c:pt idx="2618">
                  <c:v>42978</c:v>
                </c:pt>
                <c:pt idx="2619">
                  <c:v>42979</c:v>
                </c:pt>
                <c:pt idx="2620">
                  <c:v>42980</c:v>
                </c:pt>
                <c:pt idx="2621">
                  <c:v>42981</c:v>
                </c:pt>
                <c:pt idx="2622">
                  <c:v>42982</c:v>
                </c:pt>
                <c:pt idx="2623">
                  <c:v>42983</c:v>
                </c:pt>
                <c:pt idx="2624">
                  <c:v>42984</c:v>
                </c:pt>
                <c:pt idx="2625">
                  <c:v>42985</c:v>
                </c:pt>
                <c:pt idx="2626">
                  <c:v>42986</c:v>
                </c:pt>
                <c:pt idx="2627">
                  <c:v>42987</c:v>
                </c:pt>
                <c:pt idx="2628">
                  <c:v>42988</c:v>
                </c:pt>
                <c:pt idx="2629">
                  <c:v>42989</c:v>
                </c:pt>
                <c:pt idx="2630">
                  <c:v>42990</c:v>
                </c:pt>
                <c:pt idx="2631">
                  <c:v>42991</c:v>
                </c:pt>
                <c:pt idx="2632">
                  <c:v>42992</c:v>
                </c:pt>
                <c:pt idx="2633">
                  <c:v>42993</c:v>
                </c:pt>
                <c:pt idx="2634">
                  <c:v>42994</c:v>
                </c:pt>
                <c:pt idx="2635">
                  <c:v>42995</c:v>
                </c:pt>
                <c:pt idx="2636">
                  <c:v>42996</c:v>
                </c:pt>
                <c:pt idx="2637">
                  <c:v>42997</c:v>
                </c:pt>
                <c:pt idx="2638">
                  <c:v>42998</c:v>
                </c:pt>
                <c:pt idx="2639">
                  <c:v>42999</c:v>
                </c:pt>
                <c:pt idx="2640">
                  <c:v>43000</c:v>
                </c:pt>
                <c:pt idx="2641">
                  <c:v>43001</c:v>
                </c:pt>
                <c:pt idx="2642">
                  <c:v>43002</c:v>
                </c:pt>
                <c:pt idx="2643">
                  <c:v>43003</c:v>
                </c:pt>
                <c:pt idx="2644">
                  <c:v>43004</c:v>
                </c:pt>
                <c:pt idx="2645">
                  <c:v>43005</c:v>
                </c:pt>
                <c:pt idx="2646">
                  <c:v>43006</c:v>
                </c:pt>
                <c:pt idx="2647">
                  <c:v>43007</c:v>
                </c:pt>
                <c:pt idx="2648">
                  <c:v>43008</c:v>
                </c:pt>
                <c:pt idx="2649">
                  <c:v>43009</c:v>
                </c:pt>
                <c:pt idx="2650">
                  <c:v>43010</c:v>
                </c:pt>
                <c:pt idx="2651">
                  <c:v>43011</c:v>
                </c:pt>
                <c:pt idx="2652">
                  <c:v>43012</c:v>
                </c:pt>
                <c:pt idx="2653">
                  <c:v>43013</c:v>
                </c:pt>
                <c:pt idx="2654">
                  <c:v>43014</c:v>
                </c:pt>
                <c:pt idx="2655">
                  <c:v>43015</c:v>
                </c:pt>
                <c:pt idx="2656">
                  <c:v>43016</c:v>
                </c:pt>
                <c:pt idx="2657">
                  <c:v>43017</c:v>
                </c:pt>
                <c:pt idx="2658">
                  <c:v>43018</c:v>
                </c:pt>
                <c:pt idx="2659">
                  <c:v>43019</c:v>
                </c:pt>
                <c:pt idx="2660">
                  <c:v>43020</c:v>
                </c:pt>
                <c:pt idx="2661">
                  <c:v>43021</c:v>
                </c:pt>
                <c:pt idx="2662">
                  <c:v>43022</c:v>
                </c:pt>
                <c:pt idx="2663">
                  <c:v>43023</c:v>
                </c:pt>
                <c:pt idx="2664">
                  <c:v>43024</c:v>
                </c:pt>
                <c:pt idx="2665">
                  <c:v>43025</c:v>
                </c:pt>
                <c:pt idx="2666">
                  <c:v>43026</c:v>
                </c:pt>
                <c:pt idx="2667">
                  <c:v>43027</c:v>
                </c:pt>
                <c:pt idx="2668">
                  <c:v>43028</c:v>
                </c:pt>
                <c:pt idx="2669">
                  <c:v>43029</c:v>
                </c:pt>
                <c:pt idx="2670">
                  <c:v>43030</c:v>
                </c:pt>
                <c:pt idx="2671">
                  <c:v>43031</c:v>
                </c:pt>
                <c:pt idx="2672">
                  <c:v>43032</c:v>
                </c:pt>
                <c:pt idx="2673">
                  <c:v>43033</c:v>
                </c:pt>
                <c:pt idx="2674">
                  <c:v>43034</c:v>
                </c:pt>
                <c:pt idx="2675">
                  <c:v>43035</c:v>
                </c:pt>
                <c:pt idx="2676">
                  <c:v>43036</c:v>
                </c:pt>
                <c:pt idx="2677">
                  <c:v>43037</c:v>
                </c:pt>
                <c:pt idx="2678">
                  <c:v>43038</c:v>
                </c:pt>
                <c:pt idx="2679">
                  <c:v>43039</c:v>
                </c:pt>
                <c:pt idx="2680">
                  <c:v>43040</c:v>
                </c:pt>
                <c:pt idx="2681">
                  <c:v>43041</c:v>
                </c:pt>
                <c:pt idx="2682">
                  <c:v>43042</c:v>
                </c:pt>
                <c:pt idx="2683">
                  <c:v>43043</c:v>
                </c:pt>
                <c:pt idx="2684">
                  <c:v>43044</c:v>
                </c:pt>
                <c:pt idx="2685">
                  <c:v>43045</c:v>
                </c:pt>
                <c:pt idx="2686">
                  <c:v>43046</c:v>
                </c:pt>
                <c:pt idx="2687">
                  <c:v>43047</c:v>
                </c:pt>
                <c:pt idx="2688">
                  <c:v>43048</c:v>
                </c:pt>
                <c:pt idx="2689">
                  <c:v>43049</c:v>
                </c:pt>
                <c:pt idx="2690">
                  <c:v>43050</c:v>
                </c:pt>
                <c:pt idx="2691">
                  <c:v>43051</c:v>
                </c:pt>
                <c:pt idx="2692">
                  <c:v>43052</c:v>
                </c:pt>
                <c:pt idx="2693">
                  <c:v>43053</c:v>
                </c:pt>
                <c:pt idx="2694">
                  <c:v>43054</c:v>
                </c:pt>
                <c:pt idx="2695">
                  <c:v>43055</c:v>
                </c:pt>
                <c:pt idx="2696">
                  <c:v>43056</c:v>
                </c:pt>
                <c:pt idx="2697">
                  <c:v>43057</c:v>
                </c:pt>
                <c:pt idx="2698">
                  <c:v>43058</c:v>
                </c:pt>
                <c:pt idx="2699">
                  <c:v>43059</c:v>
                </c:pt>
                <c:pt idx="2700">
                  <c:v>43060</c:v>
                </c:pt>
                <c:pt idx="2701">
                  <c:v>43061</c:v>
                </c:pt>
                <c:pt idx="2702">
                  <c:v>43062</c:v>
                </c:pt>
                <c:pt idx="2703">
                  <c:v>43063</c:v>
                </c:pt>
                <c:pt idx="2704">
                  <c:v>43064</c:v>
                </c:pt>
                <c:pt idx="2705">
                  <c:v>43065</c:v>
                </c:pt>
                <c:pt idx="2706">
                  <c:v>43066</c:v>
                </c:pt>
                <c:pt idx="2707">
                  <c:v>43067</c:v>
                </c:pt>
                <c:pt idx="2708">
                  <c:v>43068</c:v>
                </c:pt>
                <c:pt idx="2709">
                  <c:v>43069</c:v>
                </c:pt>
                <c:pt idx="2710">
                  <c:v>43070</c:v>
                </c:pt>
                <c:pt idx="2711">
                  <c:v>43071</c:v>
                </c:pt>
                <c:pt idx="2712">
                  <c:v>43072</c:v>
                </c:pt>
                <c:pt idx="2713">
                  <c:v>43073</c:v>
                </c:pt>
                <c:pt idx="2714">
                  <c:v>43074</c:v>
                </c:pt>
                <c:pt idx="2715">
                  <c:v>43075</c:v>
                </c:pt>
                <c:pt idx="2716">
                  <c:v>43076</c:v>
                </c:pt>
                <c:pt idx="2717">
                  <c:v>43077</c:v>
                </c:pt>
                <c:pt idx="2718">
                  <c:v>43078</c:v>
                </c:pt>
                <c:pt idx="2719">
                  <c:v>43079</c:v>
                </c:pt>
                <c:pt idx="2720">
                  <c:v>43080</c:v>
                </c:pt>
                <c:pt idx="2721">
                  <c:v>43081</c:v>
                </c:pt>
                <c:pt idx="2722">
                  <c:v>43082</c:v>
                </c:pt>
                <c:pt idx="2723">
                  <c:v>43083</c:v>
                </c:pt>
                <c:pt idx="2724">
                  <c:v>43084</c:v>
                </c:pt>
                <c:pt idx="2725">
                  <c:v>43085</c:v>
                </c:pt>
                <c:pt idx="2726">
                  <c:v>43086</c:v>
                </c:pt>
                <c:pt idx="2727">
                  <c:v>43087</c:v>
                </c:pt>
                <c:pt idx="2728">
                  <c:v>43088</c:v>
                </c:pt>
                <c:pt idx="2729">
                  <c:v>43089</c:v>
                </c:pt>
                <c:pt idx="2730">
                  <c:v>43090</c:v>
                </c:pt>
                <c:pt idx="2731">
                  <c:v>43091</c:v>
                </c:pt>
                <c:pt idx="2732">
                  <c:v>43092</c:v>
                </c:pt>
                <c:pt idx="2733">
                  <c:v>43093</c:v>
                </c:pt>
                <c:pt idx="2734">
                  <c:v>43094</c:v>
                </c:pt>
                <c:pt idx="2735">
                  <c:v>43095</c:v>
                </c:pt>
                <c:pt idx="2736">
                  <c:v>43096</c:v>
                </c:pt>
                <c:pt idx="2737">
                  <c:v>43097</c:v>
                </c:pt>
                <c:pt idx="2738">
                  <c:v>43098</c:v>
                </c:pt>
                <c:pt idx="2739">
                  <c:v>43099</c:v>
                </c:pt>
                <c:pt idx="2740">
                  <c:v>43100</c:v>
                </c:pt>
                <c:pt idx="2741">
                  <c:v>43101</c:v>
                </c:pt>
                <c:pt idx="2742">
                  <c:v>43102</c:v>
                </c:pt>
                <c:pt idx="2743">
                  <c:v>43103</c:v>
                </c:pt>
                <c:pt idx="2744">
                  <c:v>43104</c:v>
                </c:pt>
                <c:pt idx="2745">
                  <c:v>43105</c:v>
                </c:pt>
                <c:pt idx="2746">
                  <c:v>43106</c:v>
                </c:pt>
                <c:pt idx="2747">
                  <c:v>43107</c:v>
                </c:pt>
                <c:pt idx="2748">
                  <c:v>43108</c:v>
                </c:pt>
                <c:pt idx="2749">
                  <c:v>43109</c:v>
                </c:pt>
                <c:pt idx="2750">
                  <c:v>43110</c:v>
                </c:pt>
                <c:pt idx="2751">
                  <c:v>43111</c:v>
                </c:pt>
                <c:pt idx="2752">
                  <c:v>43112</c:v>
                </c:pt>
                <c:pt idx="2753">
                  <c:v>43113</c:v>
                </c:pt>
                <c:pt idx="2754">
                  <c:v>43114</c:v>
                </c:pt>
                <c:pt idx="2755">
                  <c:v>43115</c:v>
                </c:pt>
                <c:pt idx="2756">
                  <c:v>43116</c:v>
                </c:pt>
                <c:pt idx="2757">
                  <c:v>43117</c:v>
                </c:pt>
                <c:pt idx="2758">
                  <c:v>43118</c:v>
                </c:pt>
                <c:pt idx="2759">
                  <c:v>43119</c:v>
                </c:pt>
                <c:pt idx="2760">
                  <c:v>43120</c:v>
                </c:pt>
                <c:pt idx="2761">
                  <c:v>43121</c:v>
                </c:pt>
                <c:pt idx="2762">
                  <c:v>43122</c:v>
                </c:pt>
                <c:pt idx="2763">
                  <c:v>43123</c:v>
                </c:pt>
                <c:pt idx="2764">
                  <c:v>43124</c:v>
                </c:pt>
                <c:pt idx="2765">
                  <c:v>43125</c:v>
                </c:pt>
                <c:pt idx="2766">
                  <c:v>43126</c:v>
                </c:pt>
                <c:pt idx="2767">
                  <c:v>43127</c:v>
                </c:pt>
                <c:pt idx="2768">
                  <c:v>43128</c:v>
                </c:pt>
                <c:pt idx="2769">
                  <c:v>43129</c:v>
                </c:pt>
                <c:pt idx="2770">
                  <c:v>43130</c:v>
                </c:pt>
                <c:pt idx="2771">
                  <c:v>43131</c:v>
                </c:pt>
                <c:pt idx="2772">
                  <c:v>43132</c:v>
                </c:pt>
                <c:pt idx="2773">
                  <c:v>43133</c:v>
                </c:pt>
                <c:pt idx="2774">
                  <c:v>43134</c:v>
                </c:pt>
                <c:pt idx="2775">
                  <c:v>43135</c:v>
                </c:pt>
                <c:pt idx="2776">
                  <c:v>43136</c:v>
                </c:pt>
                <c:pt idx="2777">
                  <c:v>43137</c:v>
                </c:pt>
                <c:pt idx="2778">
                  <c:v>43138</c:v>
                </c:pt>
                <c:pt idx="2779">
                  <c:v>43139</c:v>
                </c:pt>
                <c:pt idx="2780">
                  <c:v>43140</c:v>
                </c:pt>
                <c:pt idx="2781">
                  <c:v>43141</c:v>
                </c:pt>
                <c:pt idx="2782">
                  <c:v>43142</c:v>
                </c:pt>
                <c:pt idx="2783">
                  <c:v>43143</c:v>
                </c:pt>
                <c:pt idx="2784">
                  <c:v>43144</c:v>
                </c:pt>
                <c:pt idx="2785">
                  <c:v>43145</c:v>
                </c:pt>
                <c:pt idx="2786">
                  <c:v>43146</c:v>
                </c:pt>
                <c:pt idx="2787">
                  <c:v>43147</c:v>
                </c:pt>
                <c:pt idx="2788">
                  <c:v>43148</c:v>
                </c:pt>
                <c:pt idx="2789">
                  <c:v>43149</c:v>
                </c:pt>
                <c:pt idx="2790">
                  <c:v>43150</c:v>
                </c:pt>
                <c:pt idx="2791">
                  <c:v>43151</c:v>
                </c:pt>
                <c:pt idx="2792">
                  <c:v>43152</c:v>
                </c:pt>
                <c:pt idx="2793">
                  <c:v>43153</c:v>
                </c:pt>
                <c:pt idx="2794">
                  <c:v>43154</c:v>
                </c:pt>
                <c:pt idx="2795">
                  <c:v>43155</c:v>
                </c:pt>
                <c:pt idx="2796">
                  <c:v>43156</c:v>
                </c:pt>
                <c:pt idx="2797">
                  <c:v>43157</c:v>
                </c:pt>
                <c:pt idx="2798">
                  <c:v>43158</c:v>
                </c:pt>
                <c:pt idx="2799">
                  <c:v>43159</c:v>
                </c:pt>
                <c:pt idx="2800">
                  <c:v>43160</c:v>
                </c:pt>
                <c:pt idx="2801">
                  <c:v>43161</c:v>
                </c:pt>
                <c:pt idx="2802">
                  <c:v>43162</c:v>
                </c:pt>
                <c:pt idx="2803">
                  <c:v>43163</c:v>
                </c:pt>
                <c:pt idx="2804">
                  <c:v>43164</c:v>
                </c:pt>
                <c:pt idx="2805">
                  <c:v>43165</c:v>
                </c:pt>
                <c:pt idx="2806">
                  <c:v>43166</c:v>
                </c:pt>
                <c:pt idx="2807">
                  <c:v>43167</c:v>
                </c:pt>
                <c:pt idx="2808">
                  <c:v>43168</c:v>
                </c:pt>
                <c:pt idx="2809">
                  <c:v>43169</c:v>
                </c:pt>
                <c:pt idx="2810">
                  <c:v>43170</c:v>
                </c:pt>
                <c:pt idx="2811">
                  <c:v>43171</c:v>
                </c:pt>
                <c:pt idx="2812">
                  <c:v>43172</c:v>
                </c:pt>
                <c:pt idx="2813">
                  <c:v>43173</c:v>
                </c:pt>
                <c:pt idx="2814">
                  <c:v>43174</c:v>
                </c:pt>
                <c:pt idx="2815">
                  <c:v>43175</c:v>
                </c:pt>
                <c:pt idx="2816">
                  <c:v>43176</c:v>
                </c:pt>
                <c:pt idx="2817">
                  <c:v>43177</c:v>
                </c:pt>
                <c:pt idx="2818">
                  <c:v>43178</c:v>
                </c:pt>
                <c:pt idx="2819">
                  <c:v>43179</c:v>
                </c:pt>
                <c:pt idx="2820">
                  <c:v>43180</c:v>
                </c:pt>
                <c:pt idx="2821">
                  <c:v>43181</c:v>
                </c:pt>
                <c:pt idx="2822">
                  <c:v>43182</c:v>
                </c:pt>
                <c:pt idx="2823">
                  <c:v>43183</c:v>
                </c:pt>
                <c:pt idx="2824">
                  <c:v>43184</c:v>
                </c:pt>
                <c:pt idx="2825">
                  <c:v>43185</c:v>
                </c:pt>
                <c:pt idx="2826">
                  <c:v>43186</c:v>
                </c:pt>
                <c:pt idx="2827">
                  <c:v>43187</c:v>
                </c:pt>
                <c:pt idx="2828">
                  <c:v>43188</c:v>
                </c:pt>
                <c:pt idx="2829">
                  <c:v>43189</c:v>
                </c:pt>
                <c:pt idx="2830">
                  <c:v>43190</c:v>
                </c:pt>
                <c:pt idx="2831">
                  <c:v>43191</c:v>
                </c:pt>
                <c:pt idx="2832">
                  <c:v>43192</c:v>
                </c:pt>
                <c:pt idx="2833">
                  <c:v>43193</c:v>
                </c:pt>
                <c:pt idx="2834">
                  <c:v>43194</c:v>
                </c:pt>
                <c:pt idx="2835">
                  <c:v>43195</c:v>
                </c:pt>
                <c:pt idx="2836">
                  <c:v>43196</c:v>
                </c:pt>
                <c:pt idx="2837">
                  <c:v>43197</c:v>
                </c:pt>
                <c:pt idx="2838">
                  <c:v>43198</c:v>
                </c:pt>
                <c:pt idx="2839">
                  <c:v>43199</c:v>
                </c:pt>
                <c:pt idx="2840">
                  <c:v>43200</c:v>
                </c:pt>
                <c:pt idx="2841">
                  <c:v>43201</c:v>
                </c:pt>
                <c:pt idx="2842">
                  <c:v>43202</c:v>
                </c:pt>
                <c:pt idx="2843">
                  <c:v>43203</c:v>
                </c:pt>
                <c:pt idx="2844">
                  <c:v>43204</c:v>
                </c:pt>
                <c:pt idx="2845">
                  <c:v>43205</c:v>
                </c:pt>
                <c:pt idx="2846">
                  <c:v>43206</c:v>
                </c:pt>
                <c:pt idx="2847">
                  <c:v>43207</c:v>
                </c:pt>
                <c:pt idx="2848">
                  <c:v>43208</c:v>
                </c:pt>
                <c:pt idx="2849">
                  <c:v>43209</c:v>
                </c:pt>
                <c:pt idx="2850">
                  <c:v>43210</c:v>
                </c:pt>
                <c:pt idx="2851">
                  <c:v>43211</c:v>
                </c:pt>
                <c:pt idx="2852">
                  <c:v>43212</c:v>
                </c:pt>
                <c:pt idx="2853">
                  <c:v>43213</c:v>
                </c:pt>
                <c:pt idx="2854">
                  <c:v>43214</c:v>
                </c:pt>
                <c:pt idx="2855">
                  <c:v>43215</c:v>
                </c:pt>
                <c:pt idx="2856">
                  <c:v>43216</c:v>
                </c:pt>
                <c:pt idx="2857">
                  <c:v>43217</c:v>
                </c:pt>
                <c:pt idx="2858">
                  <c:v>43218</c:v>
                </c:pt>
                <c:pt idx="2859">
                  <c:v>43219</c:v>
                </c:pt>
                <c:pt idx="2860">
                  <c:v>43220</c:v>
                </c:pt>
                <c:pt idx="2861">
                  <c:v>43221</c:v>
                </c:pt>
                <c:pt idx="2862">
                  <c:v>43222</c:v>
                </c:pt>
                <c:pt idx="2863">
                  <c:v>43223</c:v>
                </c:pt>
                <c:pt idx="2864">
                  <c:v>43224</c:v>
                </c:pt>
                <c:pt idx="2865">
                  <c:v>43225</c:v>
                </c:pt>
                <c:pt idx="2866">
                  <c:v>43226</c:v>
                </c:pt>
                <c:pt idx="2867">
                  <c:v>43227</c:v>
                </c:pt>
                <c:pt idx="2868">
                  <c:v>43228</c:v>
                </c:pt>
                <c:pt idx="2869">
                  <c:v>43229</c:v>
                </c:pt>
                <c:pt idx="2870">
                  <c:v>43230</c:v>
                </c:pt>
                <c:pt idx="2871">
                  <c:v>43231</c:v>
                </c:pt>
                <c:pt idx="2872">
                  <c:v>43232</c:v>
                </c:pt>
                <c:pt idx="2873">
                  <c:v>43233</c:v>
                </c:pt>
                <c:pt idx="2874">
                  <c:v>43234</c:v>
                </c:pt>
                <c:pt idx="2875">
                  <c:v>43235</c:v>
                </c:pt>
                <c:pt idx="2876">
                  <c:v>43236</c:v>
                </c:pt>
                <c:pt idx="2877">
                  <c:v>43237</c:v>
                </c:pt>
                <c:pt idx="2878">
                  <c:v>43238</c:v>
                </c:pt>
                <c:pt idx="2879">
                  <c:v>43239</c:v>
                </c:pt>
                <c:pt idx="2880">
                  <c:v>43240</c:v>
                </c:pt>
                <c:pt idx="2881">
                  <c:v>43241</c:v>
                </c:pt>
                <c:pt idx="2882">
                  <c:v>43242</c:v>
                </c:pt>
                <c:pt idx="2883">
                  <c:v>43243</c:v>
                </c:pt>
                <c:pt idx="2884">
                  <c:v>43244</c:v>
                </c:pt>
                <c:pt idx="2885">
                  <c:v>43245</c:v>
                </c:pt>
                <c:pt idx="2886">
                  <c:v>43246</c:v>
                </c:pt>
                <c:pt idx="2887">
                  <c:v>43247</c:v>
                </c:pt>
                <c:pt idx="2888">
                  <c:v>43248</c:v>
                </c:pt>
                <c:pt idx="2889">
                  <c:v>43249</c:v>
                </c:pt>
                <c:pt idx="2890">
                  <c:v>43250</c:v>
                </c:pt>
                <c:pt idx="2891">
                  <c:v>43251</c:v>
                </c:pt>
                <c:pt idx="2892">
                  <c:v>43252</c:v>
                </c:pt>
                <c:pt idx="2893">
                  <c:v>43253</c:v>
                </c:pt>
                <c:pt idx="2894">
                  <c:v>43254</c:v>
                </c:pt>
                <c:pt idx="2895">
                  <c:v>43255</c:v>
                </c:pt>
                <c:pt idx="2896">
                  <c:v>43256</c:v>
                </c:pt>
                <c:pt idx="2897">
                  <c:v>43257</c:v>
                </c:pt>
                <c:pt idx="2898">
                  <c:v>43258</c:v>
                </c:pt>
                <c:pt idx="2899">
                  <c:v>43259</c:v>
                </c:pt>
                <c:pt idx="2900">
                  <c:v>43260</c:v>
                </c:pt>
                <c:pt idx="2901">
                  <c:v>43261</c:v>
                </c:pt>
                <c:pt idx="2902">
                  <c:v>43262</c:v>
                </c:pt>
                <c:pt idx="2903">
                  <c:v>43263</c:v>
                </c:pt>
                <c:pt idx="2904">
                  <c:v>43264</c:v>
                </c:pt>
                <c:pt idx="2905">
                  <c:v>43265</c:v>
                </c:pt>
                <c:pt idx="2906">
                  <c:v>43266</c:v>
                </c:pt>
                <c:pt idx="2907">
                  <c:v>43267</c:v>
                </c:pt>
                <c:pt idx="2908">
                  <c:v>43268</c:v>
                </c:pt>
                <c:pt idx="2909">
                  <c:v>43269</c:v>
                </c:pt>
                <c:pt idx="2910">
                  <c:v>43270</c:v>
                </c:pt>
                <c:pt idx="2911">
                  <c:v>43271</c:v>
                </c:pt>
                <c:pt idx="2912">
                  <c:v>43272</c:v>
                </c:pt>
                <c:pt idx="2913">
                  <c:v>43273</c:v>
                </c:pt>
                <c:pt idx="2914">
                  <c:v>43274</c:v>
                </c:pt>
                <c:pt idx="2915">
                  <c:v>43275</c:v>
                </c:pt>
                <c:pt idx="2916">
                  <c:v>43276</c:v>
                </c:pt>
                <c:pt idx="2917">
                  <c:v>43277</c:v>
                </c:pt>
                <c:pt idx="2918">
                  <c:v>43278</c:v>
                </c:pt>
                <c:pt idx="2919">
                  <c:v>43279</c:v>
                </c:pt>
                <c:pt idx="2920">
                  <c:v>43280</c:v>
                </c:pt>
                <c:pt idx="2921">
                  <c:v>43281</c:v>
                </c:pt>
                <c:pt idx="2922">
                  <c:v>43282</c:v>
                </c:pt>
                <c:pt idx="2923">
                  <c:v>43283</c:v>
                </c:pt>
                <c:pt idx="2924">
                  <c:v>43284</c:v>
                </c:pt>
                <c:pt idx="2925">
                  <c:v>43285</c:v>
                </c:pt>
                <c:pt idx="2926">
                  <c:v>43286</c:v>
                </c:pt>
                <c:pt idx="2927">
                  <c:v>43287</c:v>
                </c:pt>
                <c:pt idx="2928">
                  <c:v>43288</c:v>
                </c:pt>
                <c:pt idx="2929">
                  <c:v>43289</c:v>
                </c:pt>
                <c:pt idx="2930">
                  <c:v>43290</c:v>
                </c:pt>
                <c:pt idx="2931">
                  <c:v>43291</c:v>
                </c:pt>
                <c:pt idx="2932">
                  <c:v>43292</c:v>
                </c:pt>
                <c:pt idx="2933">
                  <c:v>43293</c:v>
                </c:pt>
                <c:pt idx="2934">
                  <c:v>43294</c:v>
                </c:pt>
                <c:pt idx="2935">
                  <c:v>43295</c:v>
                </c:pt>
                <c:pt idx="2936">
                  <c:v>43296</c:v>
                </c:pt>
                <c:pt idx="2937">
                  <c:v>43297</c:v>
                </c:pt>
                <c:pt idx="2938">
                  <c:v>43298</c:v>
                </c:pt>
                <c:pt idx="2939">
                  <c:v>43299</c:v>
                </c:pt>
                <c:pt idx="2940">
                  <c:v>43300</c:v>
                </c:pt>
                <c:pt idx="2941">
                  <c:v>43301</c:v>
                </c:pt>
                <c:pt idx="2942">
                  <c:v>43302</c:v>
                </c:pt>
                <c:pt idx="2943">
                  <c:v>43303</c:v>
                </c:pt>
                <c:pt idx="2944">
                  <c:v>43304</c:v>
                </c:pt>
                <c:pt idx="2945">
                  <c:v>43305</c:v>
                </c:pt>
                <c:pt idx="2946">
                  <c:v>43306</c:v>
                </c:pt>
                <c:pt idx="2947">
                  <c:v>43307</c:v>
                </c:pt>
                <c:pt idx="2948">
                  <c:v>43308</c:v>
                </c:pt>
                <c:pt idx="2949">
                  <c:v>43309</c:v>
                </c:pt>
                <c:pt idx="2950">
                  <c:v>43310</c:v>
                </c:pt>
                <c:pt idx="2951">
                  <c:v>43311</c:v>
                </c:pt>
                <c:pt idx="2952">
                  <c:v>43312</c:v>
                </c:pt>
                <c:pt idx="2953">
                  <c:v>43313</c:v>
                </c:pt>
                <c:pt idx="2954">
                  <c:v>43314</c:v>
                </c:pt>
                <c:pt idx="2955">
                  <c:v>43315</c:v>
                </c:pt>
                <c:pt idx="2956">
                  <c:v>43316</c:v>
                </c:pt>
                <c:pt idx="2957">
                  <c:v>43317</c:v>
                </c:pt>
                <c:pt idx="2958">
                  <c:v>43318</c:v>
                </c:pt>
                <c:pt idx="2959">
                  <c:v>43319</c:v>
                </c:pt>
                <c:pt idx="2960">
                  <c:v>43320</c:v>
                </c:pt>
                <c:pt idx="2961">
                  <c:v>43321</c:v>
                </c:pt>
                <c:pt idx="2962">
                  <c:v>43322</c:v>
                </c:pt>
                <c:pt idx="2963">
                  <c:v>43323</c:v>
                </c:pt>
                <c:pt idx="2964">
                  <c:v>43324</c:v>
                </c:pt>
                <c:pt idx="2965">
                  <c:v>43325</c:v>
                </c:pt>
                <c:pt idx="2966">
                  <c:v>43326</c:v>
                </c:pt>
                <c:pt idx="2967">
                  <c:v>43327</c:v>
                </c:pt>
                <c:pt idx="2968">
                  <c:v>43328</c:v>
                </c:pt>
                <c:pt idx="2969">
                  <c:v>43329</c:v>
                </c:pt>
                <c:pt idx="2970">
                  <c:v>43330</c:v>
                </c:pt>
                <c:pt idx="2971">
                  <c:v>43331</c:v>
                </c:pt>
                <c:pt idx="2972">
                  <c:v>43332</c:v>
                </c:pt>
                <c:pt idx="2973">
                  <c:v>43333</c:v>
                </c:pt>
                <c:pt idx="2974">
                  <c:v>43334</c:v>
                </c:pt>
                <c:pt idx="2975">
                  <c:v>43335</c:v>
                </c:pt>
                <c:pt idx="2976">
                  <c:v>43336</c:v>
                </c:pt>
                <c:pt idx="2977">
                  <c:v>43337</c:v>
                </c:pt>
                <c:pt idx="2978">
                  <c:v>43338</c:v>
                </c:pt>
                <c:pt idx="2979">
                  <c:v>43339</c:v>
                </c:pt>
                <c:pt idx="2980">
                  <c:v>43340</c:v>
                </c:pt>
                <c:pt idx="2981">
                  <c:v>43341</c:v>
                </c:pt>
                <c:pt idx="2982">
                  <c:v>43342</c:v>
                </c:pt>
                <c:pt idx="2983">
                  <c:v>43343</c:v>
                </c:pt>
                <c:pt idx="2984">
                  <c:v>43344</c:v>
                </c:pt>
                <c:pt idx="2985">
                  <c:v>43345</c:v>
                </c:pt>
                <c:pt idx="2986">
                  <c:v>43346</c:v>
                </c:pt>
                <c:pt idx="2987">
                  <c:v>43347</c:v>
                </c:pt>
                <c:pt idx="2988">
                  <c:v>43348</c:v>
                </c:pt>
                <c:pt idx="2989">
                  <c:v>43349</c:v>
                </c:pt>
                <c:pt idx="2990">
                  <c:v>43350</c:v>
                </c:pt>
                <c:pt idx="2991">
                  <c:v>43351</c:v>
                </c:pt>
                <c:pt idx="2992">
                  <c:v>43352</c:v>
                </c:pt>
                <c:pt idx="2993">
                  <c:v>43353</c:v>
                </c:pt>
                <c:pt idx="2994">
                  <c:v>43354</c:v>
                </c:pt>
                <c:pt idx="2995">
                  <c:v>43355</c:v>
                </c:pt>
                <c:pt idx="2996">
                  <c:v>43356</c:v>
                </c:pt>
                <c:pt idx="2997">
                  <c:v>43357</c:v>
                </c:pt>
                <c:pt idx="2998">
                  <c:v>43358</c:v>
                </c:pt>
                <c:pt idx="2999">
                  <c:v>43359</c:v>
                </c:pt>
                <c:pt idx="3000">
                  <c:v>43360</c:v>
                </c:pt>
                <c:pt idx="3001">
                  <c:v>43361</c:v>
                </c:pt>
                <c:pt idx="3002">
                  <c:v>43362</c:v>
                </c:pt>
                <c:pt idx="3003">
                  <c:v>43363</c:v>
                </c:pt>
                <c:pt idx="3004">
                  <c:v>43364</c:v>
                </c:pt>
                <c:pt idx="3005">
                  <c:v>43365</c:v>
                </c:pt>
                <c:pt idx="3006">
                  <c:v>43366</c:v>
                </c:pt>
                <c:pt idx="3007">
                  <c:v>43367</c:v>
                </c:pt>
                <c:pt idx="3008">
                  <c:v>43368</c:v>
                </c:pt>
                <c:pt idx="3009">
                  <c:v>43369</c:v>
                </c:pt>
                <c:pt idx="3010">
                  <c:v>43370</c:v>
                </c:pt>
                <c:pt idx="3011">
                  <c:v>43371</c:v>
                </c:pt>
                <c:pt idx="3012">
                  <c:v>43372</c:v>
                </c:pt>
                <c:pt idx="3013">
                  <c:v>43373</c:v>
                </c:pt>
                <c:pt idx="3014">
                  <c:v>43374</c:v>
                </c:pt>
                <c:pt idx="3015">
                  <c:v>43375</c:v>
                </c:pt>
                <c:pt idx="3016">
                  <c:v>43376</c:v>
                </c:pt>
                <c:pt idx="3017">
                  <c:v>43377</c:v>
                </c:pt>
                <c:pt idx="3018">
                  <c:v>43378</c:v>
                </c:pt>
                <c:pt idx="3019">
                  <c:v>43379</c:v>
                </c:pt>
                <c:pt idx="3020">
                  <c:v>43380</c:v>
                </c:pt>
                <c:pt idx="3021">
                  <c:v>43381</c:v>
                </c:pt>
                <c:pt idx="3022">
                  <c:v>43382</c:v>
                </c:pt>
                <c:pt idx="3023">
                  <c:v>43383</c:v>
                </c:pt>
                <c:pt idx="3024">
                  <c:v>43384</c:v>
                </c:pt>
                <c:pt idx="3025">
                  <c:v>43385</c:v>
                </c:pt>
                <c:pt idx="3026">
                  <c:v>43386</c:v>
                </c:pt>
                <c:pt idx="3027">
                  <c:v>43387</c:v>
                </c:pt>
                <c:pt idx="3028">
                  <c:v>43388</c:v>
                </c:pt>
                <c:pt idx="3029">
                  <c:v>43389</c:v>
                </c:pt>
                <c:pt idx="3030">
                  <c:v>43390</c:v>
                </c:pt>
                <c:pt idx="3031">
                  <c:v>43391</c:v>
                </c:pt>
                <c:pt idx="3032">
                  <c:v>43392</c:v>
                </c:pt>
                <c:pt idx="3033">
                  <c:v>43393</c:v>
                </c:pt>
                <c:pt idx="3034">
                  <c:v>43394</c:v>
                </c:pt>
                <c:pt idx="3035">
                  <c:v>43395</c:v>
                </c:pt>
                <c:pt idx="3036">
                  <c:v>43396</c:v>
                </c:pt>
                <c:pt idx="3037">
                  <c:v>43397</c:v>
                </c:pt>
                <c:pt idx="3038">
                  <c:v>43398</c:v>
                </c:pt>
                <c:pt idx="3039">
                  <c:v>43399</c:v>
                </c:pt>
                <c:pt idx="3040">
                  <c:v>43400</c:v>
                </c:pt>
                <c:pt idx="3041">
                  <c:v>43401</c:v>
                </c:pt>
                <c:pt idx="3042">
                  <c:v>43402</c:v>
                </c:pt>
                <c:pt idx="3043">
                  <c:v>43403</c:v>
                </c:pt>
                <c:pt idx="3044">
                  <c:v>43404</c:v>
                </c:pt>
                <c:pt idx="3045">
                  <c:v>43405</c:v>
                </c:pt>
                <c:pt idx="3046">
                  <c:v>43406</c:v>
                </c:pt>
                <c:pt idx="3047">
                  <c:v>43407</c:v>
                </c:pt>
                <c:pt idx="3048">
                  <c:v>43408</c:v>
                </c:pt>
                <c:pt idx="3049">
                  <c:v>43409</c:v>
                </c:pt>
                <c:pt idx="3050">
                  <c:v>43410</c:v>
                </c:pt>
                <c:pt idx="3051">
                  <c:v>43411</c:v>
                </c:pt>
                <c:pt idx="3052">
                  <c:v>43412</c:v>
                </c:pt>
                <c:pt idx="3053">
                  <c:v>43413</c:v>
                </c:pt>
                <c:pt idx="3054">
                  <c:v>43414</c:v>
                </c:pt>
                <c:pt idx="3055">
                  <c:v>43415</c:v>
                </c:pt>
                <c:pt idx="3056">
                  <c:v>43416</c:v>
                </c:pt>
                <c:pt idx="3057">
                  <c:v>43417</c:v>
                </c:pt>
                <c:pt idx="3058">
                  <c:v>43418</c:v>
                </c:pt>
                <c:pt idx="3059">
                  <c:v>43419</c:v>
                </c:pt>
                <c:pt idx="3060">
                  <c:v>43420</c:v>
                </c:pt>
                <c:pt idx="3061">
                  <c:v>43421</c:v>
                </c:pt>
                <c:pt idx="3062">
                  <c:v>43422</c:v>
                </c:pt>
                <c:pt idx="3063">
                  <c:v>43423</c:v>
                </c:pt>
                <c:pt idx="3064">
                  <c:v>43424</c:v>
                </c:pt>
                <c:pt idx="3065">
                  <c:v>43425</c:v>
                </c:pt>
                <c:pt idx="3066">
                  <c:v>43426</c:v>
                </c:pt>
                <c:pt idx="3067">
                  <c:v>43427</c:v>
                </c:pt>
                <c:pt idx="3068">
                  <c:v>43428</c:v>
                </c:pt>
                <c:pt idx="3069">
                  <c:v>43429</c:v>
                </c:pt>
                <c:pt idx="3070">
                  <c:v>43430</c:v>
                </c:pt>
                <c:pt idx="3071">
                  <c:v>43431</c:v>
                </c:pt>
                <c:pt idx="3072">
                  <c:v>43432</c:v>
                </c:pt>
                <c:pt idx="3073">
                  <c:v>43433</c:v>
                </c:pt>
                <c:pt idx="3074">
                  <c:v>43434</c:v>
                </c:pt>
                <c:pt idx="3075">
                  <c:v>43435</c:v>
                </c:pt>
                <c:pt idx="3076">
                  <c:v>43436</c:v>
                </c:pt>
                <c:pt idx="3077">
                  <c:v>43437</c:v>
                </c:pt>
                <c:pt idx="3078">
                  <c:v>43438</c:v>
                </c:pt>
                <c:pt idx="3079">
                  <c:v>43439</c:v>
                </c:pt>
                <c:pt idx="3080">
                  <c:v>43440</c:v>
                </c:pt>
                <c:pt idx="3081">
                  <c:v>43441</c:v>
                </c:pt>
                <c:pt idx="3082">
                  <c:v>43442</c:v>
                </c:pt>
                <c:pt idx="3083">
                  <c:v>43443</c:v>
                </c:pt>
                <c:pt idx="3084">
                  <c:v>43444</c:v>
                </c:pt>
                <c:pt idx="3085">
                  <c:v>43445</c:v>
                </c:pt>
                <c:pt idx="3086">
                  <c:v>43446</c:v>
                </c:pt>
                <c:pt idx="3087">
                  <c:v>43447</c:v>
                </c:pt>
                <c:pt idx="3088">
                  <c:v>43448</c:v>
                </c:pt>
                <c:pt idx="3089">
                  <c:v>43449</c:v>
                </c:pt>
                <c:pt idx="3090">
                  <c:v>43450</c:v>
                </c:pt>
                <c:pt idx="3091">
                  <c:v>43451</c:v>
                </c:pt>
                <c:pt idx="3092">
                  <c:v>43452</c:v>
                </c:pt>
                <c:pt idx="3093">
                  <c:v>43453</c:v>
                </c:pt>
                <c:pt idx="3094">
                  <c:v>43454</c:v>
                </c:pt>
                <c:pt idx="3095">
                  <c:v>43455</c:v>
                </c:pt>
                <c:pt idx="3096">
                  <c:v>43456</c:v>
                </c:pt>
                <c:pt idx="3097">
                  <c:v>43457</c:v>
                </c:pt>
                <c:pt idx="3098">
                  <c:v>43458</c:v>
                </c:pt>
                <c:pt idx="3099">
                  <c:v>43459</c:v>
                </c:pt>
                <c:pt idx="3100">
                  <c:v>43460</c:v>
                </c:pt>
                <c:pt idx="3101">
                  <c:v>43461</c:v>
                </c:pt>
                <c:pt idx="3102">
                  <c:v>43462</c:v>
                </c:pt>
                <c:pt idx="3103">
                  <c:v>43463</c:v>
                </c:pt>
                <c:pt idx="3104">
                  <c:v>43464</c:v>
                </c:pt>
                <c:pt idx="3105">
                  <c:v>43465</c:v>
                </c:pt>
                <c:pt idx="3106">
                  <c:v>43466</c:v>
                </c:pt>
                <c:pt idx="3107">
                  <c:v>43467</c:v>
                </c:pt>
                <c:pt idx="3108">
                  <c:v>43468</c:v>
                </c:pt>
                <c:pt idx="3109">
                  <c:v>43469</c:v>
                </c:pt>
                <c:pt idx="3110">
                  <c:v>43470</c:v>
                </c:pt>
                <c:pt idx="3111">
                  <c:v>43471</c:v>
                </c:pt>
                <c:pt idx="3112">
                  <c:v>43472</c:v>
                </c:pt>
                <c:pt idx="3113">
                  <c:v>43473</c:v>
                </c:pt>
                <c:pt idx="3114">
                  <c:v>43474</c:v>
                </c:pt>
                <c:pt idx="3115">
                  <c:v>43475</c:v>
                </c:pt>
                <c:pt idx="3116">
                  <c:v>43476</c:v>
                </c:pt>
                <c:pt idx="3117">
                  <c:v>43477</c:v>
                </c:pt>
                <c:pt idx="3118">
                  <c:v>43478</c:v>
                </c:pt>
                <c:pt idx="3119">
                  <c:v>43479</c:v>
                </c:pt>
                <c:pt idx="3120">
                  <c:v>43480</c:v>
                </c:pt>
                <c:pt idx="3121">
                  <c:v>43481</c:v>
                </c:pt>
                <c:pt idx="3122">
                  <c:v>43482</c:v>
                </c:pt>
                <c:pt idx="3123">
                  <c:v>43483</c:v>
                </c:pt>
                <c:pt idx="3124">
                  <c:v>43484</c:v>
                </c:pt>
                <c:pt idx="3125">
                  <c:v>43485</c:v>
                </c:pt>
                <c:pt idx="3126">
                  <c:v>43486</c:v>
                </c:pt>
                <c:pt idx="3127">
                  <c:v>43487</c:v>
                </c:pt>
                <c:pt idx="3128">
                  <c:v>43488</c:v>
                </c:pt>
                <c:pt idx="3129">
                  <c:v>43489</c:v>
                </c:pt>
                <c:pt idx="3130">
                  <c:v>43490</c:v>
                </c:pt>
                <c:pt idx="3131">
                  <c:v>43491</c:v>
                </c:pt>
                <c:pt idx="3132">
                  <c:v>43492</c:v>
                </c:pt>
                <c:pt idx="3133">
                  <c:v>43493</c:v>
                </c:pt>
                <c:pt idx="3134">
                  <c:v>43494</c:v>
                </c:pt>
                <c:pt idx="3135">
                  <c:v>43495</c:v>
                </c:pt>
                <c:pt idx="3136">
                  <c:v>43496</c:v>
                </c:pt>
                <c:pt idx="3137">
                  <c:v>43497</c:v>
                </c:pt>
                <c:pt idx="3138">
                  <c:v>43498</c:v>
                </c:pt>
                <c:pt idx="3139">
                  <c:v>43499</c:v>
                </c:pt>
                <c:pt idx="3140">
                  <c:v>43500</c:v>
                </c:pt>
                <c:pt idx="3141">
                  <c:v>43501</c:v>
                </c:pt>
                <c:pt idx="3142">
                  <c:v>43502</c:v>
                </c:pt>
                <c:pt idx="3143">
                  <c:v>43503</c:v>
                </c:pt>
                <c:pt idx="3144">
                  <c:v>43504</c:v>
                </c:pt>
                <c:pt idx="3145">
                  <c:v>43505</c:v>
                </c:pt>
                <c:pt idx="3146">
                  <c:v>43506</c:v>
                </c:pt>
                <c:pt idx="3147">
                  <c:v>43507</c:v>
                </c:pt>
                <c:pt idx="3148">
                  <c:v>43508</c:v>
                </c:pt>
                <c:pt idx="3149">
                  <c:v>43509</c:v>
                </c:pt>
                <c:pt idx="3150">
                  <c:v>43510</c:v>
                </c:pt>
                <c:pt idx="3151">
                  <c:v>43511</c:v>
                </c:pt>
                <c:pt idx="3152">
                  <c:v>43512</c:v>
                </c:pt>
                <c:pt idx="3153">
                  <c:v>43513</c:v>
                </c:pt>
                <c:pt idx="3154">
                  <c:v>43514</c:v>
                </c:pt>
                <c:pt idx="3155">
                  <c:v>43515</c:v>
                </c:pt>
                <c:pt idx="3156">
                  <c:v>43516</c:v>
                </c:pt>
                <c:pt idx="3157">
                  <c:v>43517</c:v>
                </c:pt>
                <c:pt idx="3158">
                  <c:v>43518</c:v>
                </c:pt>
                <c:pt idx="3159">
                  <c:v>43519</c:v>
                </c:pt>
                <c:pt idx="3160">
                  <c:v>43520</c:v>
                </c:pt>
                <c:pt idx="3161">
                  <c:v>43521</c:v>
                </c:pt>
                <c:pt idx="3162">
                  <c:v>43522</c:v>
                </c:pt>
                <c:pt idx="3163">
                  <c:v>43523</c:v>
                </c:pt>
                <c:pt idx="3164">
                  <c:v>43524</c:v>
                </c:pt>
                <c:pt idx="3165">
                  <c:v>43525</c:v>
                </c:pt>
                <c:pt idx="3166">
                  <c:v>43526</c:v>
                </c:pt>
                <c:pt idx="3167">
                  <c:v>43527</c:v>
                </c:pt>
                <c:pt idx="3168">
                  <c:v>43528</c:v>
                </c:pt>
                <c:pt idx="3169">
                  <c:v>43529</c:v>
                </c:pt>
                <c:pt idx="3170">
                  <c:v>43530</c:v>
                </c:pt>
                <c:pt idx="3171">
                  <c:v>43531</c:v>
                </c:pt>
                <c:pt idx="3172">
                  <c:v>43532</c:v>
                </c:pt>
                <c:pt idx="3173">
                  <c:v>43533</c:v>
                </c:pt>
                <c:pt idx="3174">
                  <c:v>43534</c:v>
                </c:pt>
                <c:pt idx="3175">
                  <c:v>43535</c:v>
                </c:pt>
                <c:pt idx="3176">
                  <c:v>43536</c:v>
                </c:pt>
                <c:pt idx="3177">
                  <c:v>43537</c:v>
                </c:pt>
                <c:pt idx="3178">
                  <c:v>43538</c:v>
                </c:pt>
                <c:pt idx="3179">
                  <c:v>43539</c:v>
                </c:pt>
                <c:pt idx="3180">
                  <c:v>43540</c:v>
                </c:pt>
                <c:pt idx="3181">
                  <c:v>43541</c:v>
                </c:pt>
                <c:pt idx="3182">
                  <c:v>43542</c:v>
                </c:pt>
                <c:pt idx="3183">
                  <c:v>43543</c:v>
                </c:pt>
                <c:pt idx="3184">
                  <c:v>43544</c:v>
                </c:pt>
                <c:pt idx="3185">
                  <c:v>43545</c:v>
                </c:pt>
                <c:pt idx="3186">
                  <c:v>43546</c:v>
                </c:pt>
                <c:pt idx="3187">
                  <c:v>43547</c:v>
                </c:pt>
                <c:pt idx="3188">
                  <c:v>43548</c:v>
                </c:pt>
                <c:pt idx="3189">
                  <c:v>43549</c:v>
                </c:pt>
                <c:pt idx="3190">
                  <c:v>43550</c:v>
                </c:pt>
                <c:pt idx="3191">
                  <c:v>43551</c:v>
                </c:pt>
                <c:pt idx="3192">
                  <c:v>43552</c:v>
                </c:pt>
                <c:pt idx="3193">
                  <c:v>43553</c:v>
                </c:pt>
                <c:pt idx="3194">
                  <c:v>43554</c:v>
                </c:pt>
                <c:pt idx="3195">
                  <c:v>43555</c:v>
                </c:pt>
                <c:pt idx="3196">
                  <c:v>43556</c:v>
                </c:pt>
                <c:pt idx="3197">
                  <c:v>43557</c:v>
                </c:pt>
                <c:pt idx="3198">
                  <c:v>43558</c:v>
                </c:pt>
                <c:pt idx="3199">
                  <c:v>43559</c:v>
                </c:pt>
                <c:pt idx="3200">
                  <c:v>43560</c:v>
                </c:pt>
                <c:pt idx="3201">
                  <c:v>43561</c:v>
                </c:pt>
                <c:pt idx="3202">
                  <c:v>43562</c:v>
                </c:pt>
                <c:pt idx="3203">
                  <c:v>43563</c:v>
                </c:pt>
                <c:pt idx="3204">
                  <c:v>43564</c:v>
                </c:pt>
                <c:pt idx="3205">
                  <c:v>43565</c:v>
                </c:pt>
                <c:pt idx="3206">
                  <c:v>43566</c:v>
                </c:pt>
                <c:pt idx="3207">
                  <c:v>43567</c:v>
                </c:pt>
                <c:pt idx="3208">
                  <c:v>43568</c:v>
                </c:pt>
                <c:pt idx="3209">
                  <c:v>43569</c:v>
                </c:pt>
                <c:pt idx="3210">
                  <c:v>43570</c:v>
                </c:pt>
                <c:pt idx="3211">
                  <c:v>43571</c:v>
                </c:pt>
                <c:pt idx="3212">
                  <c:v>43572</c:v>
                </c:pt>
                <c:pt idx="3213">
                  <c:v>43573</c:v>
                </c:pt>
                <c:pt idx="3214">
                  <c:v>43574</c:v>
                </c:pt>
                <c:pt idx="3215">
                  <c:v>43575</c:v>
                </c:pt>
                <c:pt idx="3216">
                  <c:v>43576</c:v>
                </c:pt>
                <c:pt idx="3217">
                  <c:v>43577</c:v>
                </c:pt>
                <c:pt idx="3218">
                  <c:v>43578</c:v>
                </c:pt>
                <c:pt idx="3219">
                  <c:v>43579</c:v>
                </c:pt>
                <c:pt idx="3220">
                  <c:v>43580</c:v>
                </c:pt>
                <c:pt idx="3221">
                  <c:v>43581</c:v>
                </c:pt>
                <c:pt idx="3222">
                  <c:v>43582</c:v>
                </c:pt>
                <c:pt idx="3223">
                  <c:v>43583</c:v>
                </c:pt>
                <c:pt idx="3224">
                  <c:v>43584</c:v>
                </c:pt>
                <c:pt idx="3225">
                  <c:v>43585</c:v>
                </c:pt>
                <c:pt idx="3226">
                  <c:v>43586</c:v>
                </c:pt>
                <c:pt idx="3227">
                  <c:v>43587</c:v>
                </c:pt>
                <c:pt idx="3228">
                  <c:v>43588</c:v>
                </c:pt>
                <c:pt idx="3229">
                  <c:v>43589</c:v>
                </c:pt>
                <c:pt idx="3230">
                  <c:v>43590</c:v>
                </c:pt>
                <c:pt idx="3231">
                  <c:v>43591</c:v>
                </c:pt>
                <c:pt idx="3232">
                  <c:v>43592</c:v>
                </c:pt>
                <c:pt idx="3233">
                  <c:v>43593</c:v>
                </c:pt>
                <c:pt idx="3234">
                  <c:v>43594</c:v>
                </c:pt>
                <c:pt idx="3235">
                  <c:v>43595</c:v>
                </c:pt>
                <c:pt idx="3236">
                  <c:v>43596</c:v>
                </c:pt>
                <c:pt idx="3237">
                  <c:v>43597</c:v>
                </c:pt>
                <c:pt idx="3238">
                  <c:v>43598</c:v>
                </c:pt>
                <c:pt idx="3239">
                  <c:v>43599</c:v>
                </c:pt>
                <c:pt idx="3240">
                  <c:v>43600</c:v>
                </c:pt>
                <c:pt idx="3241">
                  <c:v>43601</c:v>
                </c:pt>
                <c:pt idx="3242">
                  <c:v>43602</c:v>
                </c:pt>
                <c:pt idx="3243">
                  <c:v>43603</c:v>
                </c:pt>
                <c:pt idx="3244">
                  <c:v>43604</c:v>
                </c:pt>
                <c:pt idx="3245">
                  <c:v>43605</c:v>
                </c:pt>
                <c:pt idx="3246">
                  <c:v>43606</c:v>
                </c:pt>
                <c:pt idx="3247">
                  <c:v>43607</c:v>
                </c:pt>
                <c:pt idx="3248">
                  <c:v>43608</c:v>
                </c:pt>
                <c:pt idx="3249">
                  <c:v>43609</c:v>
                </c:pt>
                <c:pt idx="3250">
                  <c:v>43610</c:v>
                </c:pt>
                <c:pt idx="3251">
                  <c:v>43611</c:v>
                </c:pt>
                <c:pt idx="3252">
                  <c:v>43612</c:v>
                </c:pt>
                <c:pt idx="3253">
                  <c:v>43613</c:v>
                </c:pt>
                <c:pt idx="3254">
                  <c:v>43614</c:v>
                </c:pt>
                <c:pt idx="3255">
                  <c:v>43615</c:v>
                </c:pt>
                <c:pt idx="3256">
                  <c:v>43616</c:v>
                </c:pt>
                <c:pt idx="3257">
                  <c:v>43617</c:v>
                </c:pt>
                <c:pt idx="3258">
                  <c:v>43618</c:v>
                </c:pt>
                <c:pt idx="3259">
                  <c:v>43619</c:v>
                </c:pt>
                <c:pt idx="3260">
                  <c:v>43620</c:v>
                </c:pt>
                <c:pt idx="3261">
                  <c:v>43621</c:v>
                </c:pt>
                <c:pt idx="3262">
                  <c:v>43622</c:v>
                </c:pt>
                <c:pt idx="3263">
                  <c:v>43623</c:v>
                </c:pt>
                <c:pt idx="3264">
                  <c:v>43624</c:v>
                </c:pt>
                <c:pt idx="3265">
                  <c:v>43625</c:v>
                </c:pt>
                <c:pt idx="3266">
                  <c:v>43626</c:v>
                </c:pt>
                <c:pt idx="3267">
                  <c:v>43627</c:v>
                </c:pt>
                <c:pt idx="3268">
                  <c:v>43628</c:v>
                </c:pt>
                <c:pt idx="3269">
                  <c:v>43629</c:v>
                </c:pt>
                <c:pt idx="3270">
                  <c:v>43630</c:v>
                </c:pt>
                <c:pt idx="3271">
                  <c:v>43631</c:v>
                </c:pt>
                <c:pt idx="3272">
                  <c:v>43632</c:v>
                </c:pt>
                <c:pt idx="3273">
                  <c:v>43633</c:v>
                </c:pt>
                <c:pt idx="3274">
                  <c:v>43634</c:v>
                </c:pt>
                <c:pt idx="3275">
                  <c:v>43635</c:v>
                </c:pt>
                <c:pt idx="3276">
                  <c:v>43636</c:v>
                </c:pt>
                <c:pt idx="3277">
                  <c:v>43637</c:v>
                </c:pt>
                <c:pt idx="3278">
                  <c:v>43638</c:v>
                </c:pt>
                <c:pt idx="3279">
                  <c:v>43639</c:v>
                </c:pt>
                <c:pt idx="3280">
                  <c:v>43640</c:v>
                </c:pt>
                <c:pt idx="3281">
                  <c:v>43641</c:v>
                </c:pt>
                <c:pt idx="3282">
                  <c:v>43642</c:v>
                </c:pt>
                <c:pt idx="3283">
                  <c:v>43643</c:v>
                </c:pt>
                <c:pt idx="3284">
                  <c:v>43644</c:v>
                </c:pt>
                <c:pt idx="3285">
                  <c:v>43645</c:v>
                </c:pt>
                <c:pt idx="3286">
                  <c:v>43646</c:v>
                </c:pt>
                <c:pt idx="3287">
                  <c:v>43647</c:v>
                </c:pt>
                <c:pt idx="3288">
                  <c:v>43648</c:v>
                </c:pt>
                <c:pt idx="3289">
                  <c:v>43649</c:v>
                </c:pt>
                <c:pt idx="3290">
                  <c:v>43650</c:v>
                </c:pt>
                <c:pt idx="3291">
                  <c:v>43651</c:v>
                </c:pt>
                <c:pt idx="3292">
                  <c:v>43652</c:v>
                </c:pt>
                <c:pt idx="3293">
                  <c:v>43653</c:v>
                </c:pt>
                <c:pt idx="3294">
                  <c:v>43654</c:v>
                </c:pt>
                <c:pt idx="3295">
                  <c:v>43655</c:v>
                </c:pt>
                <c:pt idx="3296">
                  <c:v>43656</c:v>
                </c:pt>
                <c:pt idx="3297">
                  <c:v>43657</c:v>
                </c:pt>
                <c:pt idx="3298">
                  <c:v>43658</c:v>
                </c:pt>
                <c:pt idx="3299">
                  <c:v>43659</c:v>
                </c:pt>
                <c:pt idx="3300">
                  <c:v>43660</c:v>
                </c:pt>
                <c:pt idx="3301">
                  <c:v>43661</c:v>
                </c:pt>
                <c:pt idx="3302">
                  <c:v>43662</c:v>
                </c:pt>
                <c:pt idx="3303">
                  <c:v>43663</c:v>
                </c:pt>
                <c:pt idx="3304">
                  <c:v>43664</c:v>
                </c:pt>
                <c:pt idx="3305">
                  <c:v>43665</c:v>
                </c:pt>
                <c:pt idx="3306">
                  <c:v>43666</c:v>
                </c:pt>
                <c:pt idx="3307">
                  <c:v>43667</c:v>
                </c:pt>
                <c:pt idx="3308">
                  <c:v>43668</c:v>
                </c:pt>
                <c:pt idx="3309">
                  <c:v>43669</c:v>
                </c:pt>
                <c:pt idx="3310">
                  <c:v>43670</c:v>
                </c:pt>
                <c:pt idx="3311">
                  <c:v>43671</c:v>
                </c:pt>
                <c:pt idx="3312">
                  <c:v>43672</c:v>
                </c:pt>
                <c:pt idx="3313">
                  <c:v>43673</c:v>
                </c:pt>
                <c:pt idx="3314">
                  <c:v>43674</c:v>
                </c:pt>
                <c:pt idx="3315">
                  <c:v>43675</c:v>
                </c:pt>
                <c:pt idx="3316">
                  <c:v>43676</c:v>
                </c:pt>
                <c:pt idx="3317">
                  <c:v>43677</c:v>
                </c:pt>
                <c:pt idx="3318">
                  <c:v>43678</c:v>
                </c:pt>
                <c:pt idx="3319">
                  <c:v>43679</c:v>
                </c:pt>
                <c:pt idx="3320">
                  <c:v>43680</c:v>
                </c:pt>
                <c:pt idx="3321">
                  <c:v>43681</c:v>
                </c:pt>
                <c:pt idx="3322">
                  <c:v>43682</c:v>
                </c:pt>
                <c:pt idx="3323">
                  <c:v>43683</c:v>
                </c:pt>
                <c:pt idx="3324">
                  <c:v>43684</c:v>
                </c:pt>
                <c:pt idx="3325">
                  <c:v>43685</c:v>
                </c:pt>
                <c:pt idx="3326">
                  <c:v>43686</c:v>
                </c:pt>
                <c:pt idx="3327">
                  <c:v>43687</c:v>
                </c:pt>
                <c:pt idx="3328">
                  <c:v>43688</c:v>
                </c:pt>
                <c:pt idx="3329">
                  <c:v>43689</c:v>
                </c:pt>
                <c:pt idx="3330">
                  <c:v>43690</c:v>
                </c:pt>
                <c:pt idx="3331">
                  <c:v>43691</c:v>
                </c:pt>
                <c:pt idx="3332">
                  <c:v>43692</c:v>
                </c:pt>
                <c:pt idx="3333">
                  <c:v>43693</c:v>
                </c:pt>
                <c:pt idx="3334">
                  <c:v>43694</c:v>
                </c:pt>
                <c:pt idx="3335">
                  <c:v>43695</c:v>
                </c:pt>
                <c:pt idx="3336">
                  <c:v>43696</c:v>
                </c:pt>
                <c:pt idx="3337">
                  <c:v>43697</c:v>
                </c:pt>
                <c:pt idx="3338">
                  <c:v>43698</c:v>
                </c:pt>
                <c:pt idx="3339">
                  <c:v>43699</c:v>
                </c:pt>
                <c:pt idx="3340">
                  <c:v>43700</c:v>
                </c:pt>
                <c:pt idx="3341">
                  <c:v>43701</c:v>
                </c:pt>
                <c:pt idx="3342">
                  <c:v>43702</c:v>
                </c:pt>
                <c:pt idx="3343">
                  <c:v>43703</c:v>
                </c:pt>
                <c:pt idx="3344">
                  <c:v>43704</c:v>
                </c:pt>
                <c:pt idx="3345">
                  <c:v>43705</c:v>
                </c:pt>
                <c:pt idx="3346">
                  <c:v>43706</c:v>
                </c:pt>
                <c:pt idx="3347">
                  <c:v>43707</c:v>
                </c:pt>
                <c:pt idx="3348">
                  <c:v>43708</c:v>
                </c:pt>
                <c:pt idx="3349">
                  <c:v>43709</c:v>
                </c:pt>
                <c:pt idx="3350">
                  <c:v>43710</c:v>
                </c:pt>
                <c:pt idx="3351">
                  <c:v>43711</c:v>
                </c:pt>
                <c:pt idx="3352">
                  <c:v>43712</c:v>
                </c:pt>
                <c:pt idx="3353">
                  <c:v>43713</c:v>
                </c:pt>
                <c:pt idx="3354">
                  <c:v>43714</c:v>
                </c:pt>
                <c:pt idx="3355">
                  <c:v>43715</c:v>
                </c:pt>
                <c:pt idx="3356">
                  <c:v>43716</c:v>
                </c:pt>
                <c:pt idx="3357">
                  <c:v>43717</c:v>
                </c:pt>
                <c:pt idx="3358">
                  <c:v>43718</c:v>
                </c:pt>
                <c:pt idx="3359">
                  <c:v>43719</c:v>
                </c:pt>
                <c:pt idx="3360">
                  <c:v>43720</c:v>
                </c:pt>
                <c:pt idx="3361">
                  <c:v>43721</c:v>
                </c:pt>
                <c:pt idx="3362">
                  <c:v>43722</c:v>
                </c:pt>
                <c:pt idx="3363">
                  <c:v>43723</c:v>
                </c:pt>
                <c:pt idx="3364">
                  <c:v>43724</c:v>
                </c:pt>
                <c:pt idx="3365">
                  <c:v>43725</c:v>
                </c:pt>
                <c:pt idx="3366">
                  <c:v>43726</c:v>
                </c:pt>
                <c:pt idx="3367">
                  <c:v>43727</c:v>
                </c:pt>
                <c:pt idx="3368">
                  <c:v>43728</c:v>
                </c:pt>
                <c:pt idx="3369">
                  <c:v>43729</c:v>
                </c:pt>
                <c:pt idx="3370">
                  <c:v>43730</c:v>
                </c:pt>
                <c:pt idx="3371">
                  <c:v>43731</c:v>
                </c:pt>
                <c:pt idx="3372">
                  <c:v>43732</c:v>
                </c:pt>
                <c:pt idx="3373">
                  <c:v>43733</c:v>
                </c:pt>
                <c:pt idx="3374">
                  <c:v>43734</c:v>
                </c:pt>
                <c:pt idx="3375">
                  <c:v>43735</c:v>
                </c:pt>
                <c:pt idx="3376">
                  <c:v>43736</c:v>
                </c:pt>
                <c:pt idx="3377">
                  <c:v>43737</c:v>
                </c:pt>
                <c:pt idx="3378">
                  <c:v>43738</c:v>
                </c:pt>
                <c:pt idx="3379">
                  <c:v>43739</c:v>
                </c:pt>
                <c:pt idx="3380">
                  <c:v>43740</c:v>
                </c:pt>
                <c:pt idx="3381">
                  <c:v>43741</c:v>
                </c:pt>
                <c:pt idx="3382">
                  <c:v>43742</c:v>
                </c:pt>
                <c:pt idx="3383">
                  <c:v>43743</c:v>
                </c:pt>
                <c:pt idx="3384">
                  <c:v>43744</c:v>
                </c:pt>
                <c:pt idx="3385">
                  <c:v>43745</c:v>
                </c:pt>
                <c:pt idx="3386">
                  <c:v>43746</c:v>
                </c:pt>
                <c:pt idx="3387">
                  <c:v>43747</c:v>
                </c:pt>
                <c:pt idx="3388">
                  <c:v>43748</c:v>
                </c:pt>
                <c:pt idx="3389">
                  <c:v>43749</c:v>
                </c:pt>
                <c:pt idx="3390">
                  <c:v>43750</c:v>
                </c:pt>
                <c:pt idx="3391">
                  <c:v>43751</c:v>
                </c:pt>
                <c:pt idx="3392">
                  <c:v>43752</c:v>
                </c:pt>
                <c:pt idx="3393">
                  <c:v>43753</c:v>
                </c:pt>
                <c:pt idx="3394">
                  <c:v>43754</c:v>
                </c:pt>
                <c:pt idx="3395">
                  <c:v>43755</c:v>
                </c:pt>
                <c:pt idx="3396">
                  <c:v>43756</c:v>
                </c:pt>
                <c:pt idx="3397">
                  <c:v>43757</c:v>
                </c:pt>
                <c:pt idx="3398">
                  <c:v>43758</c:v>
                </c:pt>
                <c:pt idx="3399">
                  <c:v>43759</c:v>
                </c:pt>
                <c:pt idx="3400">
                  <c:v>43760</c:v>
                </c:pt>
                <c:pt idx="3401">
                  <c:v>43761</c:v>
                </c:pt>
                <c:pt idx="3402">
                  <c:v>43762</c:v>
                </c:pt>
                <c:pt idx="3403">
                  <c:v>43763</c:v>
                </c:pt>
                <c:pt idx="3404">
                  <c:v>43764</c:v>
                </c:pt>
                <c:pt idx="3405">
                  <c:v>43765</c:v>
                </c:pt>
                <c:pt idx="3406">
                  <c:v>43766</c:v>
                </c:pt>
                <c:pt idx="3407">
                  <c:v>43767</c:v>
                </c:pt>
                <c:pt idx="3408">
                  <c:v>43768</c:v>
                </c:pt>
                <c:pt idx="3409">
                  <c:v>43769</c:v>
                </c:pt>
                <c:pt idx="3410">
                  <c:v>43770</c:v>
                </c:pt>
                <c:pt idx="3411">
                  <c:v>43771</c:v>
                </c:pt>
                <c:pt idx="3412">
                  <c:v>43772</c:v>
                </c:pt>
                <c:pt idx="3413">
                  <c:v>43773</c:v>
                </c:pt>
                <c:pt idx="3414">
                  <c:v>43774</c:v>
                </c:pt>
                <c:pt idx="3415">
                  <c:v>43775</c:v>
                </c:pt>
                <c:pt idx="3416">
                  <c:v>43776</c:v>
                </c:pt>
                <c:pt idx="3417">
                  <c:v>43777</c:v>
                </c:pt>
                <c:pt idx="3418">
                  <c:v>43778</c:v>
                </c:pt>
                <c:pt idx="3419">
                  <c:v>43779</c:v>
                </c:pt>
                <c:pt idx="3420">
                  <c:v>43780</c:v>
                </c:pt>
                <c:pt idx="3421">
                  <c:v>43781</c:v>
                </c:pt>
                <c:pt idx="3422">
                  <c:v>43782</c:v>
                </c:pt>
                <c:pt idx="3423">
                  <c:v>43783</c:v>
                </c:pt>
                <c:pt idx="3424">
                  <c:v>43784</c:v>
                </c:pt>
                <c:pt idx="3425">
                  <c:v>43785</c:v>
                </c:pt>
                <c:pt idx="3426">
                  <c:v>43786</c:v>
                </c:pt>
                <c:pt idx="3427">
                  <c:v>43787</c:v>
                </c:pt>
                <c:pt idx="3428">
                  <c:v>43788</c:v>
                </c:pt>
                <c:pt idx="3429">
                  <c:v>43789</c:v>
                </c:pt>
                <c:pt idx="3430">
                  <c:v>43790</c:v>
                </c:pt>
                <c:pt idx="3431">
                  <c:v>43791</c:v>
                </c:pt>
                <c:pt idx="3432">
                  <c:v>43792</c:v>
                </c:pt>
                <c:pt idx="3433">
                  <c:v>43793</c:v>
                </c:pt>
                <c:pt idx="3434">
                  <c:v>43794</c:v>
                </c:pt>
                <c:pt idx="3435">
                  <c:v>43795</c:v>
                </c:pt>
                <c:pt idx="3436">
                  <c:v>43796</c:v>
                </c:pt>
                <c:pt idx="3437">
                  <c:v>43797</c:v>
                </c:pt>
                <c:pt idx="3438">
                  <c:v>43798</c:v>
                </c:pt>
                <c:pt idx="3439">
                  <c:v>43799</c:v>
                </c:pt>
                <c:pt idx="3440">
                  <c:v>43800</c:v>
                </c:pt>
                <c:pt idx="3441">
                  <c:v>43801</c:v>
                </c:pt>
                <c:pt idx="3442">
                  <c:v>43802</c:v>
                </c:pt>
                <c:pt idx="3443">
                  <c:v>43803</c:v>
                </c:pt>
                <c:pt idx="3444">
                  <c:v>43804</c:v>
                </c:pt>
                <c:pt idx="3445">
                  <c:v>43805</c:v>
                </c:pt>
                <c:pt idx="3446">
                  <c:v>43806</c:v>
                </c:pt>
                <c:pt idx="3447">
                  <c:v>43807</c:v>
                </c:pt>
                <c:pt idx="3448">
                  <c:v>43808</c:v>
                </c:pt>
                <c:pt idx="3449">
                  <c:v>43809</c:v>
                </c:pt>
                <c:pt idx="3450">
                  <c:v>43810</c:v>
                </c:pt>
                <c:pt idx="3451">
                  <c:v>43811</c:v>
                </c:pt>
                <c:pt idx="3452">
                  <c:v>43812</c:v>
                </c:pt>
                <c:pt idx="3453">
                  <c:v>43813</c:v>
                </c:pt>
                <c:pt idx="3454">
                  <c:v>43814</c:v>
                </c:pt>
                <c:pt idx="3455">
                  <c:v>43815</c:v>
                </c:pt>
                <c:pt idx="3456">
                  <c:v>43816</c:v>
                </c:pt>
                <c:pt idx="3457">
                  <c:v>43817</c:v>
                </c:pt>
                <c:pt idx="3458">
                  <c:v>43818</c:v>
                </c:pt>
                <c:pt idx="3459">
                  <c:v>43819</c:v>
                </c:pt>
                <c:pt idx="3460">
                  <c:v>43820</c:v>
                </c:pt>
                <c:pt idx="3461">
                  <c:v>43821</c:v>
                </c:pt>
                <c:pt idx="3462">
                  <c:v>43822</c:v>
                </c:pt>
                <c:pt idx="3463">
                  <c:v>43823</c:v>
                </c:pt>
                <c:pt idx="3464">
                  <c:v>43824</c:v>
                </c:pt>
                <c:pt idx="3465">
                  <c:v>43825</c:v>
                </c:pt>
                <c:pt idx="3466">
                  <c:v>43826</c:v>
                </c:pt>
                <c:pt idx="3467">
                  <c:v>43827</c:v>
                </c:pt>
                <c:pt idx="3468">
                  <c:v>43828</c:v>
                </c:pt>
                <c:pt idx="3469">
                  <c:v>43829</c:v>
                </c:pt>
                <c:pt idx="3470">
                  <c:v>43830</c:v>
                </c:pt>
                <c:pt idx="3471">
                  <c:v>43831</c:v>
                </c:pt>
                <c:pt idx="3472">
                  <c:v>43832</c:v>
                </c:pt>
                <c:pt idx="3473">
                  <c:v>43833</c:v>
                </c:pt>
                <c:pt idx="3474">
                  <c:v>43834</c:v>
                </c:pt>
                <c:pt idx="3475">
                  <c:v>43835</c:v>
                </c:pt>
                <c:pt idx="3476">
                  <c:v>43836</c:v>
                </c:pt>
                <c:pt idx="3477">
                  <c:v>43837</c:v>
                </c:pt>
                <c:pt idx="3478">
                  <c:v>43838</c:v>
                </c:pt>
                <c:pt idx="3479">
                  <c:v>43839</c:v>
                </c:pt>
                <c:pt idx="3480">
                  <c:v>43840</c:v>
                </c:pt>
                <c:pt idx="3481">
                  <c:v>43841</c:v>
                </c:pt>
                <c:pt idx="3482">
                  <c:v>43842</c:v>
                </c:pt>
                <c:pt idx="3483">
                  <c:v>43843</c:v>
                </c:pt>
                <c:pt idx="3484">
                  <c:v>43844</c:v>
                </c:pt>
                <c:pt idx="3485">
                  <c:v>43845</c:v>
                </c:pt>
                <c:pt idx="3486">
                  <c:v>43846</c:v>
                </c:pt>
                <c:pt idx="3487">
                  <c:v>43847</c:v>
                </c:pt>
                <c:pt idx="3488">
                  <c:v>43848</c:v>
                </c:pt>
                <c:pt idx="3489">
                  <c:v>43849</c:v>
                </c:pt>
                <c:pt idx="3490">
                  <c:v>43850</c:v>
                </c:pt>
                <c:pt idx="3491">
                  <c:v>43851</c:v>
                </c:pt>
                <c:pt idx="3492">
                  <c:v>43852</c:v>
                </c:pt>
                <c:pt idx="3493">
                  <c:v>43853</c:v>
                </c:pt>
                <c:pt idx="3494">
                  <c:v>43854</c:v>
                </c:pt>
                <c:pt idx="3495">
                  <c:v>43855</c:v>
                </c:pt>
                <c:pt idx="3496">
                  <c:v>43856</c:v>
                </c:pt>
                <c:pt idx="3497">
                  <c:v>43857</c:v>
                </c:pt>
                <c:pt idx="3498">
                  <c:v>43858</c:v>
                </c:pt>
                <c:pt idx="3499">
                  <c:v>43859</c:v>
                </c:pt>
                <c:pt idx="3500">
                  <c:v>43860</c:v>
                </c:pt>
                <c:pt idx="3501">
                  <c:v>43861</c:v>
                </c:pt>
                <c:pt idx="3502">
                  <c:v>43862</c:v>
                </c:pt>
                <c:pt idx="3503">
                  <c:v>43863</c:v>
                </c:pt>
                <c:pt idx="3504">
                  <c:v>43864</c:v>
                </c:pt>
                <c:pt idx="3505">
                  <c:v>43865</c:v>
                </c:pt>
                <c:pt idx="3506">
                  <c:v>43866</c:v>
                </c:pt>
                <c:pt idx="3507">
                  <c:v>43867</c:v>
                </c:pt>
                <c:pt idx="3508">
                  <c:v>43868</c:v>
                </c:pt>
                <c:pt idx="3509">
                  <c:v>43869</c:v>
                </c:pt>
                <c:pt idx="3510">
                  <c:v>43870</c:v>
                </c:pt>
                <c:pt idx="3511">
                  <c:v>43871</c:v>
                </c:pt>
                <c:pt idx="3512">
                  <c:v>43872</c:v>
                </c:pt>
                <c:pt idx="3513">
                  <c:v>43873</c:v>
                </c:pt>
                <c:pt idx="3514">
                  <c:v>43874</c:v>
                </c:pt>
                <c:pt idx="3515">
                  <c:v>43875</c:v>
                </c:pt>
                <c:pt idx="3516">
                  <c:v>43876</c:v>
                </c:pt>
                <c:pt idx="3517">
                  <c:v>43877</c:v>
                </c:pt>
                <c:pt idx="3518">
                  <c:v>43878</c:v>
                </c:pt>
                <c:pt idx="3519">
                  <c:v>43879</c:v>
                </c:pt>
                <c:pt idx="3520">
                  <c:v>43880</c:v>
                </c:pt>
                <c:pt idx="3521">
                  <c:v>43881</c:v>
                </c:pt>
                <c:pt idx="3522">
                  <c:v>43882</c:v>
                </c:pt>
                <c:pt idx="3523">
                  <c:v>43883</c:v>
                </c:pt>
                <c:pt idx="3524">
                  <c:v>43884</c:v>
                </c:pt>
                <c:pt idx="3525">
                  <c:v>43885</c:v>
                </c:pt>
                <c:pt idx="3526">
                  <c:v>43886</c:v>
                </c:pt>
                <c:pt idx="3527">
                  <c:v>43887</c:v>
                </c:pt>
                <c:pt idx="3528">
                  <c:v>43888</c:v>
                </c:pt>
                <c:pt idx="3529">
                  <c:v>43889</c:v>
                </c:pt>
                <c:pt idx="3530">
                  <c:v>43890</c:v>
                </c:pt>
                <c:pt idx="3531">
                  <c:v>43891</c:v>
                </c:pt>
                <c:pt idx="3532">
                  <c:v>43892</c:v>
                </c:pt>
                <c:pt idx="3533">
                  <c:v>43893</c:v>
                </c:pt>
                <c:pt idx="3534">
                  <c:v>43894</c:v>
                </c:pt>
                <c:pt idx="3535">
                  <c:v>43895</c:v>
                </c:pt>
                <c:pt idx="3536">
                  <c:v>43896</c:v>
                </c:pt>
                <c:pt idx="3537">
                  <c:v>43897</c:v>
                </c:pt>
                <c:pt idx="3538">
                  <c:v>43898</c:v>
                </c:pt>
                <c:pt idx="3539">
                  <c:v>43899</c:v>
                </c:pt>
                <c:pt idx="3540">
                  <c:v>43900</c:v>
                </c:pt>
                <c:pt idx="3541">
                  <c:v>43901</c:v>
                </c:pt>
                <c:pt idx="3542">
                  <c:v>43902</c:v>
                </c:pt>
                <c:pt idx="3543">
                  <c:v>43903</c:v>
                </c:pt>
                <c:pt idx="3544">
                  <c:v>43904</c:v>
                </c:pt>
                <c:pt idx="3545">
                  <c:v>43905</c:v>
                </c:pt>
                <c:pt idx="3546">
                  <c:v>43906</c:v>
                </c:pt>
                <c:pt idx="3547">
                  <c:v>43907</c:v>
                </c:pt>
                <c:pt idx="3548">
                  <c:v>43908</c:v>
                </c:pt>
                <c:pt idx="3549">
                  <c:v>43909</c:v>
                </c:pt>
                <c:pt idx="3550">
                  <c:v>43910</c:v>
                </c:pt>
                <c:pt idx="3551">
                  <c:v>43911</c:v>
                </c:pt>
                <c:pt idx="3552">
                  <c:v>43912</c:v>
                </c:pt>
                <c:pt idx="3553">
                  <c:v>43913</c:v>
                </c:pt>
                <c:pt idx="3554">
                  <c:v>43914</c:v>
                </c:pt>
                <c:pt idx="3555">
                  <c:v>43915</c:v>
                </c:pt>
                <c:pt idx="3556">
                  <c:v>43916</c:v>
                </c:pt>
                <c:pt idx="3557">
                  <c:v>43917</c:v>
                </c:pt>
                <c:pt idx="3558">
                  <c:v>43918</c:v>
                </c:pt>
                <c:pt idx="3559">
                  <c:v>43919</c:v>
                </c:pt>
                <c:pt idx="3560">
                  <c:v>43920</c:v>
                </c:pt>
                <c:pt idx="3561">
                  <c:v>43921</c:v>
                </c:pt>
                <c:pt idx="3562">
                  <c:v>43922</c:v>
                </c:pt>
                <c:pt idx="3563">
                  <c:v>43923</c:v>
                </c:pt>
                <c:pt idx="3564">
                  <c:v>43924</c:v>
                </c:pt>
                <c:pt idx="3565">
                  <c:v>43925</c:v>
                </c:pt>
                <c:pt idx="3566">
                  <c:v>43926</c:v>
                </c:pt>
                <c:pt idx="3567">
                  <c:v>43927</c:v>
                </c:pt>
                <c:pt idx="3568">
                  <c:v>43928</c:v>
                </c:pt>
                <c:pt idx="3569">
                  <c:v>43929</c:v>
                </c:pt>
                <c:pt idx="3570">
                  <c:v>43930</c:v>
                </c:pt>
                <c:pt idx="3571">
                  <c:v>43931</c:v>
                </c:pt>
                <c:pt idx="3572">
                  <c:v>43932</c:v>
                </c:pt>
                <c:pt idx="3573">
                  <c:v>43933</c:v>
                </c:pt>
                <c:pt idx="3574">
                  <c:v>43934</c:v>
                </c:pt>
                <c:pt idx="3575">
                  <c:v>43935</c:v>
                </c:pt>
                <c:pt idx="3576">
                  <c:v>43936</c:v>
                </c:pt>
                <c:pt idx="3577">
                  <c:v>43937</c:v>
                </c:pt>
                <c:pt idx="3578">
                  <c:v>43938</c:v>
                </c:pt>
                <c:pt idx="3579">
                  <c:v>43939</c:v>
                </c:pt>
                <c:pt idx="3580">
                  <c:v>43940</c:v>
                </c:pt>
                <c:pt idx="3581">
                  <c:v>43941</c:v>
                </c:pt>
                <c:pt idx="3582">
                  <c:v>43942</c:v>
                </c:pt>
                <c:pt idx="3583">
                  <c:v>43943</c:v>
                </c:pt>
                <c:pt idx="3584">
                  <c:v>43944</c:v>
                </c:pt>
                <c:pt idx="3585">
                  <c:v>43945</c:v>
                </c:pt>
                <c:pt idx="3586">
                  <c:v>43946</c:v>
                </c:pt>
                <c:pt idx="3587">
                  <c:v>43947</c:v>
                </c:pt>
                <c:pt idx="3588">
                  <c:v>43948</c:v>
                </c:pt>
                <c:pt idx="3589">
                  <c:v>43949</c:v>
                </c:pt>
                <c:pt idx="3590">
                  <c:v>43950</c:v>
                </c:pt>
                <c:pt idx="3591">
                  <c:v>43951</c:v>
                </c:pt>
                <c:pt idx="3592">
                  <c:v>43952</c:v>
                </c:pt>
                <c:pt idx="3593">
                  <c:v>43953</c:v>
                </c:pt>
                <c:pt idx="3594">
                  <c:v>43954</c:v>
                </c:pt>
                <c:pt idx="3595">
                  <c:v>43955</c:v>
                </c:pt>
                <c:pt idx="3596">
                  <c:v>43956</c:v>
                </c:pt>
                <c:pt idx="3597">
                  <c:v>43957</c:v>
                </c:pt>
                <c:pt idx="3598">
                  <c:v>43958</c:v>
                </c:pt>
                <c:pt idx="3599">
                  <c:v>43959</c:v>
                </c:pt>
                <c:pt idx="3600">
                  <c:v>43960</c:v>
                </c:pt>
                <c:pt idx="3601">
                  <c:v>43961</c:v>
                </c:pt>
                <c:pt idx="3602">
                  <c:v>43962</c:v>
                </c:pt>
                <c:pt idx="3603">
                  <c:v>43963</c:v>
                </c:pt>
                <c:pt idx="3604">
                  <c:v>43964</c:v>
                </c:pt>
                <c:pt idx="3605">
                  <c:v>43965</c:v>
                </c:pt>
                <c:pt idx="3606">
                  <c:v>43966</c:v>
                </c:pt>
                <c:pt idx="3607">
                  <c:v>43967</c:v>
                </c:pt>
                <c:pt idx="3608">
                  <c:v>43968</c:v>
                </c:pt>
                <c:pt idx="3609">
                  <c:v>43969</c:v>
                </c:pt>
                <c:pt idx="3610">
                  <c:v>43970</c:v>
                </c:pt>
                <c:pt idx="3611">
                  <c:v>43971</c:v>
                </c:pt>
                <c:pt idx="3612">
                  <c:v>43972</c:v>
                </c:pt>
                <c:pt idx="3613">
                  <c:v>43973</c:v>
                </c:pt>
                <c:pt idx="3614">
                  <c:v>43974</c:v>
                </c:pt>
                <c:pt idx="3615">
                  <c:v>43975</c:v>
                </c:pt>
                <c:pt idx="3616">
                  <c:v>43976</c:v>
                </c:pt>
                <c:pt idx="3617">
                  <c:v>43977</c:v>
                </c:pt>
                <c:pt idx="3618">
                  <c:v>43978</c:v>
                </c:pt>
                <c:pt idx="3619">
                  <c:v>43979</c:v>
                </c:pt>
                <c:pt idx="3620">
                  <c:v>43980</c:v>
                </c:pt>
                <c:pt idx="3621">
                  <c:v>43981</c:v>
                </c:pt>
                <c:pt idx="3622">
                  <c:v>43982</c:v>
                </c:pt>
                <c:pt idx="3623">
                  <c:v>43983</c:v>
                </c:pt>
                <c:pt idx="3624">
                  <c:v>43984</c:v>
                </c:pt>
                <c:pt idx="3625">
                  <c:v>43985</c:v>
                </c:pt>
                <c:pt idx="3626">
                  <c:v>43986</c:v>
                </c:pt>
                <c:pt idx="3627">
                  <c:v>43987</c:v>
                </c:pt>
                <c:pt idx="3628">
                  <c:v>43988</c:v>
                </c:pt>
                <c:pt idx="3629">
                  <c:v>43989</c:v>
                </c:pt>
                <c:pt idx="3630">
                  <c:v>43990</c:v>
                </c:pt>
                <c:pt idx="3631">
                  <c:v>43991</c:v>
                </c:pt>
                <c:pt idx="3632">
                  <c:v>43992</c:v>
                </c:pt>
                <c:pt idx="3633">
                  <c:v>43993</c:v>
                </c:pt>
                <c:pt idx="3634">
                  <c:v>43994</c:v>
                </c:pt>
                <c:pt idx="3635">
                  <c:v>43995</c:v>
                </c:pt>
                <c:pt idx="3636">
                  <c:v>43996</c:v>
                </c:pt>
                <c:pt idx="3637">
                  <c:v>43997</c:v>
                </c:pt>
                <c:pt idx="3638">
                  <c:v>43998</c:v>
                </c:pt>
                <c:pt idx="3639">
                  <c:v>43999</c:v>
                </c:pt>
                <c:pt idx="3640">
                  <c:v>44000</c:v>
                </c:pt>
                <c:pt idx="3641">
                  <c:v>44001</c:v>
                </c:pt>
                <c:pt idx="3642">
                  <c:v>44002</c:v>
                </c:pt>
                <c:pt idx="3643">
                  <c:v>44003</c:v>
                </c:pt>
                <c:pt idx="3644">
                  <c:v>44004</c:v>
                </c:pt>
                <c:pt idx="3645">
                  <c:v>44005</c:v>
                </c:pt>
                <c:pt idx="3646">
                  <c:v>44006</c:v>
                </c:pt>
                <c:pt idx="3647">
                  <c:v>44007</c:v>
                </c:pt>
                <c:pt idx="3648">
                  <c:v>44008</c:v>
                </c:pt>
                <c:pt idx="3649">
                  <c:v>44009</c:v>
                </c:pt>
                <c:pt idx="3650">
                  <c:v>44010</c:v>
                </c:pt>
                <c:pt idx="3651">
                  <c:v>44011</c:v>
                </c:pt>
                <c:pt idx="3652">
                  <c:v>44012</c:v>
                </c:pt>
                <c:pt idx="3653">
                  <c:v>44013</c:v>
                </c:pt>
                <c:pt idx="3654">
                  <c:v>44014</c:v>
                </c:pt>
                <c:pt idx="3655">
                  <c:v>44015</c:v>
                </c:pt>
                <c:pt idx="3656">
                  <c:v>44016</c:v>
                </c:pt>
                <c:pt idx="3657">
                  <c:v>44017</c:v>
                </c:pt>
                <c:pt idx="3658">
                  <c:v>44018</c:v>
                </c:pt>
                <c:pt idx="3659">
                  <c:v>44019</c:v>
                </c:pt>
                <c:pt idx="3660">
                  <c:v>44020</c:v>
                </c:pt>
                <c:pt idx="3661">
                  <c:v>44021</c:v>
                </c:pt>
                <c:pt idx="3662">
                  <c:v>44022</c:v>
                </c:pt>
                <c:pt idx="3663">
                  <c:v>44023</c:v>
                </c:pt>
                <c:pt idx="3664">
                  <c:v>44024</c:v>
                </c:pt>
                <c:pt idx="3665">
                  <c:v>44025</c:v>
                </c:pt>
                <c:pt idx="3666">
                  <c:v>44026</c:v>
                </c:pt>
                <c:pt idx="3667">
                  <c:v>44027</c:v>
                </c:pt>
                <c:pt idx="3668">
                  <c:v>44028</c:v>
                </c:pt>
                <c:pt idx="3669">
                  <c:v>44029</c:v>
                </c:pt>
                <c:pt idx="3670">
                  <c:v>44030</c:v>
                </c:pt>
                <c:pt idx="3671">
                  <c:v>44031</c:v>
                </c:pt>
                <c:pt idx="3672">
                  <c:v>44032</c:v>
                </c:pt>
                <c:pt idx="3673">
                  <c:v>44033</c:v>
                </c:pt>
                <c:pt idx="3674">
                  <c:v>44034</c:v>
                </c:pt>
                <c:pt idx="3675">
                  <c:v>44035</c:v>
                </c:pt>
                <c:pt idx="3676">
                  <c:v>44036</c:v>
                </c:pt>
                <c:pt idx="3677">
                  <c:v>44037</c:v>
                </c:pt>
                <c:pt idx="3678">
                  <c:v>44038</c:v>
                </c:pt>
                <c:pt idx="3679">
                  <c:v>44039</c:v>
                </c:pt>
                <c:pt idx="3680">
                  <c:v>44040</c:v>
                </c:pt>
                <c:pt idx="3681">
                  <c:v>44041</c:v>
                </c:pt>
                <c:pt idx="3682">
                  <c:v>44042</c:v>
                </c:pt>
                <c:pt idx="3683">
                  <c:v>44043</c:v>
                </c:pt>
                <c:pt idx="3684">
                  <c:v>44044</c:v>
                </c:pt>
                <c:pt idx="3685">
                  <c:v>44045</c:v>
                </c:pt>
                <c:pt idx="3686">
                  <c:v>44046</c:v>
                </c:pt>
                <c:pt idx="3687">
                  <c:v>44047</c:v>
                </c:pt>
                <c:pt idx="3688">
                  <c:v>44048</c:v>
                </c:pt>
                <c:pt idx="3689">
                  <c:v>44049</c:v>
                </c:pt>
                <c:pt idx="3690">
                  <c:v>44050</c:v>
                </c:pt>
                <c:pt idx="3691">
                  <c:v>44051</c:v>
                </c:pt>
                <c:pt idx="3692">
                  <c:v>44052</c:v>
                </c:pt>
                <c:pt idx="3693">
                  <c:v>44053</c:v>
                </c:pt>
                <c:pt idx="3694">
                  <c:v>44054</c:v>
                </c:pt>
                <c:pt idx="3695">
                  <c:v>44055</c:v>
                </c:pt>
                <c:pt idx="3696">
                  <c:v>44056</c:v>
                </c:pt>
                <c:pt idx="3697">
                  <c:v>44057</c:v>
                </c:pt>
                <c:pt idx="3698">
                  <c:v>44058</c:v>
                </c:pt>
                <c:pt idx="3699">
                  <c:v>44059</c:v>
                </c:pt>
                <c:pt idx="3700">
                  <c:v>44060</c:v>
                </c:pt>
                <c:pt idx="3701">
                  <c:v>44061</c:v>
                </c:pt>
                <c:pt idx="3702">
                  <c:v>44062</c:v>
                </c:pt>
                <c:pt idx="3703">
                  <c:v>44063</c:v>
                </c:pt>
                <c:pt idx="3704">
                  <c:v>44064</c:v>
                </c:pt>
                <c:pt idx="3705">
                  <c:v>44065</c:v>
                </c:pt>
                <c:pt idx="3706">
                  <c:v>44066</c:v>
                </c:pt>
                <c:pt idx="3707">
                  <c:v>44067</c:v>
                </c:pt>
                <c:pt idx="3708">
                  <c:v>44068</c:v>
                </c:pt>
                <c:pt idx="3709">
                  <c:v>44069</c:v>
                </c:pt>
                <c:pt idx="3710">
                  <c:v>44070</c:v>
                </c:pt>
                <c:pt idx="3711">
                  <c:v>44071</c:v>
                </c:pt>
                <c:pt idx="3712">
                  <c:v>44072</c:v>
                </c:pt>
                <c:pt idx="3713">
                  <c:v>44073</c:v>
                </c:pt>
                <c:pt idx="3714">
                  <c:v>44074</c:v>
                </c:pt>
                <c:pt idx="3715">
                  <c:v>44075</c:v>
                </c:pt>
                <c:pt idx="3716">
                  <c:v>44076</c:v>
                </c:pt>
                <c:pt idx="3717">
                  <c:v>44077</c:v>
                </c:pt>
                <c:pt idx="3718">
                  <c:v>44078</c:v>
                </c:pt>
                <c:pt idx="3719">
                  <c:v>44079</c:v>
                </c:pt>
                <c:pt idx="3720">
                  <c:v>44080</c:v>
                </c:pt>
                <c:pt idx="3721">
                  <c:v>44081</c:v>
                </c:pt>
                <c:pt idx="3722">
                  <c:v>44082</c:v>
                </c:pt>
                <c:pt idx="3723">
                  <c:v>44083</c:v>
                </c:pt>
                <c:pt idx="3724">
                  <c:v>44084</c:v>
                </c:pt>
                <c:pt idx="3725">
                  <c:v>44085</c:v>
                </c:pt>
                <c:pt idx="3726">
                  <c:v>44086</c:v>
                </c:pt>
                <c:pt idx="3727">
                  <c:v>44087</c:v>
                </c:pt>
                <c:pt idx="3728">
                  <c:v>44088</c:v>
                </c:pt>
                <c:pt idx="3729">
                  <c:v>44089</c:v>
                </c:pt>
                <c:pt idx="3730">
                  <c:v>44090</c:v>
                </c:pt>
                <c:pt idx="3731">
                  <c:v>44091</c:v>
                </c:pt>
                <c:pt idx="3732">
                  <c:v>44092</c:v>
                </c:pt>
                <c:pt idx="3733">
                  <c:v>44093</c:v>
                </c:pt>
                <c:pt idx="3734">
                  <c:v>44094</c:v>
                </c:pt>
                <c:pt idx="3735">
                  <c:v>44095</c:v>
                </c:pt>
                <c:pt idx="3736">
                  <c:v>44096</c:v>
                </c:pt>
                <c:pt idx="3737">
                  <c:v>44097</c:v>
                </c:pt>
                <c:pt idx="3738">
                  <c:v>44098</c:v>
                </c:pt>
                <c:pt idx="3739">
                  <c:v>44099</c:v>
                </c:pt>
                <c:pt idx="3740">
                  <c:v>44100</c:v>
                </c:pt>
                <c:pt idx="3741">
                  <c:v>44101</c:v>
                </c:pt>
                <c:pt idx="3742">
                  <c:v>44102</c:v>
                </c:pt>
                <c:pt idx="3743">
                  <c:v>44103</c:v>
                </c:pt>
                <c:pt idx="3744">
                  <c:v>44104</c:v>
                </c:pt>
                <c:pt idx="3745">
                  <c:v>44105</c:v>
                </c:pt>
                <c:pt idx="3746">
                  <c:v>44106</c:v>
                </c:pt>
                <c:pt idx="3747">
                  <c:v>44107</c:v>
                </c:pt>
                <c:pt idx="3748">
                  <c:v>44108</c:v>
                </c:pt>
                <c:pt idx="3749">
                  <c:v>44109</c:v>
                </c:pt>
                <c:pt idx="3750">
                  <c:v>44110</c:v>
                </c:pt>
                <c:pt idx="3751">
                  <c:v>44111</c:v>
                </c:pt>
                <c:pt idx="3752">
                  <c:v>44112</c:v>
                </c:pt>
                <c:pt idx="3753">
                  <c:v>44113</c:v>
                </c:pt>
                <c:pt idx="3754">
                  <c:v>44114</c:v>
                </c:pt>
                <c:pt idx="3755">
                  <c:v>44115</c:v>
                </c:pt>
                <c:pt idx="3756">
                  <c:v>44116</c:v>
                </c:pt>
                <c:pt idx="3757">
                  <c:v>44117</c:v>
                </c:pt>
                <c:pt idx="3758">
                  <c:v>44118</c:v>
                </c:pt>
                <c:pt idx="3759">
                  <c:v>44119</c:v>
                </c:pt>
                <c:pt idx="3760">
                  <c:v>44120</c:v>
                </c:pt>
                <c:pt idx="3761">
                  <c:v>44121</c:v>
                </c:pt>
                <c:pt idx="3762">
                  <c:v>44122</c:v>
                </c:pt>
                <c:pt idx="3763">
                  <c:v>44123</c:v>
                </c:pt>
                <c:pt idx="3764">
                  <c:v>44124</c:v>
                </c:pt>
                <c:pt idx="3765">
                  <c:v>44125</c:v>
                </c:pt>
                <c:pt idx="3766">
                  <c:v>44126</c:v>
                </c:pt>
                <c:pt idx="3767">
                  <c:v>44127</c:v>
                </c:pt>
                <c:pt idx="3768">
                  <c:v>44128</c:v>
                </c:pt>
                <c:pt idx="3769">
                  <c:v>44129</c:v>
                </c:pt>
                <c:pt idx="3770">
                  <c:v>44130</c:v>
                </c:pt>
                <c:pt idx="3771">
                  <c:v>44131</c:v>
                </c:pt>
                <c:pt idx="3772">
                  <c:v>44132</c:v>
                </c:pt>
                <c:pt idx="3773">
                  <c:v>44133</c:v>
                </c:pt>
                <c:pt idx="3774">
                  <c:v>44134</c:v>
                </c:pt>
                <c:pt idx="3775">
                  <c:v>44135</c:v>
                </c:pt>
                <c:pt idx="3776">
                  <c:v>44136</c:v>
                </c:pt>
                <c:pt idx="3777">
                  <c:v>44137</c:v>
                </c:pt>
                <c:pt idx="3778">
                  <c:v>44138</c:v>
                </c:pt>
                <c:pt idx="3779">
                  <c:v>44139</c:v>
                </c:pt>
                <c:pt idx="3780">
                  <c:v>44140</c:v>
                </c:pt>
                <c:pt idx="3781">
                  <c:v>44141</c:v>
                </c:pt>
                <c:pt idx="3782">
                  <c:v>44142</c:v>
                </c:pt>
                <c:pt idx="3783">
                  <c:v>44143</c:v>
                </c:pt>
                <c:pt idx="3784">
                  <c:v>44144</c:v>
                </c:pt>
                <c:pt idx="3785">
                  <c:v>44145</c:v>
                </c:pt>
                <c:pt idx="3786">
                  <c:v>44146</c:v>
                </c:pt>
                <c:pt idx="3787">
                  <c:v>44147</c:v>
                </c:pt>
                <c:pt idx="3788">
                  <c:v>44148</c:v>
                </c:pt>
                <c:pt idx="3789">
                  <c:v>44149</c:v>
                </c:pt>
                <c:pt idx="3790">
                  <c:v>44150</c:v>
                </c:pt>
                <c:pt idx="3791">
                  <c:v>44151</c:v>
                </c:pt>
                <c:pt idx="3792">
                  <c:v>44152</c:v>
                </c:pt>
                <c:pt idx="3793">
                  <c:v>44153</c:v>
                </c:pt>
                <c:pt idx="3794">
                  <c:v>44154</c:v>
                </c:pt>
                <c:pt idx="3795">
                  <c:v>44155</c:v>
                </c:pt>
                <c:pt idx="3796">
                  <c:v>44156</c:v>
                </c:pt>
                <c:pt idx="3797">
                  <c:v>44157</c:v>
                </c:pt>
                <c:pt idx="3798">
                  <c:v>44158</c:v>
                </c:pt>
                <c:pt idx="3799">
                  <c:v>44159</c:v>
                </c:pt>
                <c:pt idx="3800">
                  <c:v>44160</c:v>
                </c:pt>
                <c:pt idx="3801">
                  <c:v>44161</c:v>
                </c:pt>
                <c:pt idx="3802">
                  <c:v>44162</c:v>
                </c:pt>
                <c:pt idx="3803">
                  <c:v>44163</c:v>
                </c:pt>
                <c:pt idx="3804">
                  <c:v>44164</c:v>
                </c:pt>
                <c:pt idx="3805">
                  <c:v>44165</c:v>
                </c:pt>
                <c:pt idx="3806">
                  <c:v>44166</c:v>
                </c:pt>
                <c:pt idx="3807">
                  <c:v>44167</c:v>
                </c:pt>
                <c:pt idx="3808">
                  <c:v>44168</c:v>
                </c:pt>
                <c:pt idx="3809">
                  <c:v>44169</c:v>
                </c:pt>
                <c:pt idx="3810">
                  <c:v>44170</c:v>
                </c:pt>
                <c:pt idx="3811">
                  <c:v>44171</c:v>
                </c:pt>
                <c:pt idx="3812">
                  <c:v>44172</c:v>
                </c:pt>
                <c:pt idx="3813">
                  <c:v>44173</c:v>
                </c:pt>
                <c:pt idx="3814">
                  <c:v>44174</c:v>
                </c:pt>
                <c:pt idx="3815">
                  <c:v>44175</c:v>
                </c:pt>
                <c:pt idx="3816">
                  <c:v>44176</c:v>
                </c:pt>
                <c:pt idx="3817">
                  <c:v>44177</c:v>
                </c:pt>
                <c:pt idx="3818">
                  <c:v>44178</c:v>
                </c:pt>
                <c:pt idx="3819">
                  <c:v>44179</c:v>
                </c:pt>
                <c:pt idx="3820">
                  <c:v>44180</c:v>
                </c:pt>
                <c:pt idx="3821">
                  <c:v>44181</c:v>
                </c:pt>
                <c:pt idx="3822">
                  <c:v>44182</c:v>
                </c:pt>
                <c:pt idx="3823">
                  <c:v>44183</c:v>
                </c:pt>
                <c:pt idx="3824">
                  <c:v>44184</c:v>
                </c:pt>
                <c:pt idx="3825">
                  <c:v>44185</c:v>
                </c:pt>
                <c:pt idx="3826">
                  <c:v>44186</c:v>
                </c:pt>
                <c:pt idx="3827">
                  <c:v>44187</c:v>
                </c:pt>
                <c:pt idx="3828">
                  <c:v>44188</c:v>
                </c:pt>
                <c:pt idx="3829">
                  <c:v>44189</c:v>
                </c:pt>
                <c:pt idx="3830">
                  <c:v>44190</c:v>
                </c:pt>
                <c:pt idx="3831">
                  <c:v>44191</c:v>
                </c:pt>
                <c:pt idx="3832">
                  <c:v>44192</c:v>
                </c:pt>
                <c:pt idx="3833">
                  <c:v>44193</c:v>
                </c:pt>
                <c:pt idx="3834">
                  <c:v>44194</c:v>
                </c:pt>
                <c:pt idx="3835">
                  <c:v>44195</c:v>
                </c:pt>
                <c:pt idx="3836">
                  <c:v>44196</c:v>
                </c:pt>
                <c:pt idx="3837">
                  <c:v>44197</c:v>
                </c:pt>
                <c:pt idx="3838">
                  <c:v>44198</c:v>
                </c:pt>
                <c:pt idx="3839">
                  <c:v>44199</c:v>
                </c:pt>
                <c:pt idx="3840">
                  <c:v>44200</c:v>
                </c:pt>
                <c:pt idx="3841">
                  <c:v>44201</c:v>
                </c:pt>
                <c:pt idx="3842">
                  <c:v>44202</c:v>
                </c:pt>
                <c:pt idx="3843">
                  <c:v>44203</c:v>
                </c:pt>
                <c:pt idx="3844">
                  <c:v>44204</c:v>
                </c:pt>
                <c:pt idx="3845">
                  <c:v>44205</c:v>
                </c:pt>
                <c:pt idx="3846">
                  <c:v>44206</c:v>
                </c:pt>
                <c:pt idx="3847">
                  <c:v>44207</c:v>
                </c:pt>
                <c:pt idx="3848">
                  <c:v>44208</c:v>
                </c:pt>
                <c:pt idx="3849">
                  <c:v>44209</c:v>
                </c:pt>
                <c:pt idx="3850">
                  <c:v>44210</c:v>
                </c:pt>
                <c:pt idx="3851">
                  <c:v>44211</c:v>
                </c:pt>
                <c:pt idx="3852">
                  <c:v>44212</c:v>
                </c:pt>
                <c:pt idx="3853">
                  <c:v>44213</c:v>
                </c:pt>
                <c:pt idx="3854">
                  <c:v>44214</c:v>
                </c:pt>
                <c:pt idx="3855">
                  <c:v>44215</c:v>
                </c:pt>
                <c:pt idx="3856">
                  <c:v>44216</c:v>
                </c:pt>
                <c:pt idx="3857">
                  <c:v>44217</c:v>
                </c:pt>
                <c:pt idx="3858">
                  <c:v>44218</c:v>
                </c:pt>
                <c:pt idx="3859">
                  <c:v>44219</c:v>
                </c:pt>
                <c:pt idx="3860">
                  <c:v>44220</c:v>
                </c:pt>
                <c:pt idx="3861">
                  <c:v>44221</c:v>
                </c:pt>
                <c:pt idx="3862">
                  <c:v>44222</c:v>
                </c:pt>
                <c:pt idx="3863">
                  <c:v>44223</c:v>
                </c:pt>
                <c:pt idx="3864">
                  <c:v>44224</c:v>
                </c:pt>
                <c:pt idx="3865">
                  <c:v>44225</c:v>
                </c:pt>
                <c:pt idx="3866">
                  <c:v>44226</c:v>
                </c:pt>
                <c:pt idx="3867">
                  <c:v>44227</c:v>
                </c:pt>
                <c:pt idx="3868">
                  <c:v>44228</c:v>
                </c:pt>
                <c:pt idx="3869">
                  <c:v>44229</c:v>
                </c:pt>
                <c:pt idx="3870">
                  <c:v>44230</c:v>
                </c:pt>
                <c:pt idx="3871">
                  <c:v>44231</c:v>
                </c:pt>
                <c:pt idx="3872">
                  <c:v>44232</c:v>
                </c:pt>
                <c:pt idx="3873">
                  <c:v>44233</c:v>
                </c:pt>
                <c:pt idx="3874">
                  <c:v>44234</c:v>
                </c:pt>
                <c:pt idx="3875">
                  <c:v>44235</c:v>
                </c:pt>
                <c:pt idx="3876">
                  <c:v>44236</c:v>
                </c:pt>
                <c:pt idx="3877">
                  <c:v>44237</c:v>
                </c:pt>
                <c:pt idx="3878">
                  <c:v>44238</c:v>
                </c:pt>
                <c:pt idx="3879">
                  <c:v>44239</c:v>
                </c:pt>
                <c:pt idx="3880">
                  <c:v>44240</c:v>
                </c:pt>
                <c:pt idx="3881">
                  <c:v>44241</c:v>
                </c:pt>
                <c:pt idx="3882">
                  <c:v>44242</c:v>
                </c:pt>
                <c:pt idx="3883">
                  <c:v>44243</c:v>
                </c:pt>
                <c:pt idx="3884">
                  <c:v>44244</c:v>
                </c:pt>
                <c:pt idx="3885">
                  <c:v>44245</c:v>
                </c:pt>
                <c:pt idx="3886">
                  <c:v>44246</c:v>
                </c:pt>
                <c:pt idx="3887">
                  <c:v>44247</c:v>
                </c:pt>
                <c:pt idx="3888">
                  <c:v>44248</c:v>
                </c:pt>
                <c:pt idx="3889">
                  <c:v>44249</c:v>
                </c:pt>
                <c:pt idx="3890">
                  <c:v>44250</c:v>
                </c:pt>
                <c:pt idx="3891">
                  <c:v>44251</c:v>
                </c:pt>
                <c:pt idx="3892">
                  <c:v>44252</c:v>
                </c:pt>
                <c:pt idx="3893">
                  <c:v>44253</c:v>
                </c:pt>
                <c:pt idx="3894">
                  <c:v>44254</c:v>
                </c:pt>
                <c:pt idx="3895">
                  <c:v>44255</c:v>
                </c:pt>
                <c:pt idx="3896">
                  <c:v>44256</c:v>
                </c:pt>
                <c:pt idx="3897">
                  <c:v>44257</c:v>
                </c:pt>
                <c:pt idx="3898">
                  <c:v>44258</c:v>
                </c:pt>
                <c:pt idx="3899">
                  <c:v>44259</c:v>
                </c:pt>
                <c:pt idx="3900">
                  <c:v>44260</c:v>
                </c:pt>
                <c:pt idx="3901">
                  <c:v>44261</c:v>
                </c:pt>
                <c:pt idx="3902">
                  <c:v>44262</c:v>
                </c:pt>
                <c:pt idx="3903">
                  <c:v>44263</c:v>
                </c:pt>
                <c:pt idx="3904">
                  <c:v>44264</c:v>
                </c:pt>
                <c:pt idx="3905">
                  <c:v>44265</c:v>
                </c:pt>
                <c:pt idx="3906">
                  <c:v>44266</c:v>
                </c:pt>
                <c:pt idx="3907">
                  <c:v>44267</c:v>
                </c:pt>
                <c:pt idx="3908">
                  <c:v>44268</c:v>
                </c:pt>
                <c:pt idx="3909">
                  <c:v>44269</c:v>
                </c:pt>
                <c:pt idx="3910">
                  <c:v>44270</c:v>
                </c:pt>
                <c:pt idx="3911">
                  <c:v>44271</c:v>
                </c:pt>
                <c:pt idx="3912">
                  <c:v>44272</c:v>
                </c:pt>
                <c:pt idx="3913">
                  <c:v>44273</c:v>
                </c:pt>
                <c:pt idx="3914">
                  <c:v>44274</c:v>
                </c:pt>
                <c:pt idx="3915">
                  <c:v>44275</c:v>
                </c:pt>
                <c:pt idx="3916">
                  <c:v>44276</c:v>
                </c:pt>
                <c:pt idx="3917">
                  <c:v>44277</c:v>
                </c:pt>
                <c:pt idx="3918">
                  <c:v>44278</c:v>
                </c:pt>
                <c:pt idx="3919">
                  <c:v>44279</c:v>
                </c:pt>
                <c:pt idx="3920">
                  <c:v>44280</c:v>
                </c:pt>
                <c:pt idx="3921">
                  <c:v>44281</c:v>
                </c:pt>
                <c:pt idx="3922">
                  <c:v>44282</c:v>
                </c:pt>
                <c:pt idx="3923">
                  <c:v>44283</c:v>
                </c:pt>
                <c:pt idx="3924">
                  <c:v>44284</c:v>
                </c:pt>
                <c:pt idx="3925">
                  <c:v>44285</c:v>
                </c:pt>
                <c:pt idx="3926">
                  <c:v>44286</c:v>
                </c:pt>
                <c:pt idx="3927">
                  <c:v>44287</c:v>
                </c:pt>
                <c:pt idx="3928">
                  <c:v>44288</c:v>
                </c:pt>
                <c:pt idx="3929">
                  <c:v>44289</c:v>
                </c:pt>
                <c:pt idx="3930">
                  <c:v>44290</c:v>
                </c:pt>
                <c:pt idx="3931">
                  <c:v>44291</c:v>
                </c:pt>
                <c:pt idx="3932">
                  <c:v>44292</c:v>
                </c:pt>
                <c:pt idx="3933">
                  <c:v>44293</c:v>
                </c:pt>
                <c:pt idx="3934">
                  <c:v>44294</c:v>
                </c:pt>
                <c:pt idx="3935">
                  <c:v>44295</c:v>
                </c:pt>
                <c:pt idx="3936">
                  <c:v>44296</c:v>
                </c:pt>
                <c:pt idx="3937">
                  <c:v>44297</c:v>
                </c:pt>
                <c:pt idx="3938">
                  <c:v>44298</c:v>
                </c:pt>
                <c:pt idx="3939">
                  <c:v>44299</c:v>
                </c:pt>
                <c:pt idx="3940">
                  <c:v>44300</c:v>
                </c:pt>
                <c:pt idx="3941">
                  <c:v>44301</c:v>
                </c:pt>
                <c:pt idx="3942">
                  <c:v>44302</c:v>
                </c:pt>
                <c:pt idx="3943">
                  <c:v>44303</c:v>
                </c:pt>
                <c:pt idx="3944">
                  <c:v>44304</c:v>
                </c:pt>
                <c:pt idx="3945">
                  <c:v>44305</c:v>
                </c:pt>
                <c:pt idx="3946">
                  <c:v>44306</c:v>
                </c:pt>
                <c:pt idx="3947">
                  <c:v>44307</c:v>
                </c:pt>
                <c:pt idx="3948">
                  <c:v>44308</c:v>
                </c:pt>
                <c:pt idx="3949">
                  <c:v>44309</c:v>
                </c:pt>
                <c:pt idx="3950">
                  <c:v>44310</c:v>
                </c:pt>
                <c:pt idx="3951">
                  <c:v>44311</c:v>
                </c:pt>
                <c:pt idx="3952">
                  <c:v>44312</c:v>
                </c:pt>
                <c:pt idx="3953">
                  <c:v>44313</c:v>
                </c:pt>
                <c:pt idx="3954">
                  <c:v>44314</c:v>
                </c:pt>
                <c:pt idx="3955">
                  <c:v>44315</c:v>
                </c:pt>
                <c:pt idx="3956">
                  <c:v>44316</c:v>
                </c:pt>
                <c:pt idx="3957">
                  <c:v>44317</c:v>
                </c:pt>
                <c:pt idx="3958">
                  <c:v>44318</c:v>
                </c:pt>
                <c:pt idx="3959">
                  <c:v>44319</c:v>
                </c:pt>
                <c:pt idx="3960">
                  <c:v>44320</c:v>
                </c:pt>
                <c:pt idx="3961">
                  <c:v>44321</c:v>
                </c:pt>
                <c:pt idx="3962">
                  <c:v>44322</c:v>
                </c:pt>
                <c:pt idx="3963">
                  <c:v>44323</c:v>
                </c:pt>
                <c:pt idx="3964">
                  <c:v>44324</c:v>
                </c:pt>
                <c:pt idx="3965">
                  <c:v>44325</c:v>
                </c:pt>
                <c:pt idx="3966">
                  <c:v>44326</c:v>
                </c:pt>
                <c:pt idx="3967">
                  <c:v>44327</c:v>
                </c:pt>
                <c:pt idx="3968">
                  <c:v>44328</c:v>
                </c:pt>
                <c:pt idx="3969">
                  <c:v>44329</c:v>
                </c:pt>
                <c:pt idx="3970">
                  <c:v>44330</c:v>
                </c:pt>
                <c:pt idx="3971">
                  <c:v>44331</c:v>
                </c:pt>
                <c:pt idx="3972">
                  <c:v>44332</c:v>
                </c:pt>
                <c:pt idx="3973">
                  <c:v>44333</c:v>
                </c:pt>
                <c:pt idx="3974">
                  <c:v>44334</c:v>
                </c:pt>
                <c:pt idx="3975">
                  <c:v>44335</c:v>
                </c:pt>
                <c:pt idx="3976">
                  <c:v>44336</c:v>
                </c:pt>
                <c:pt idx="3977">
                  <c:v>44337</c:v>
                </c:pt>
                <c:pt idx="3978">
                  <c:v>44338</c:v>
                </c:pt>
                <c:pt idx="3979">
                  <c:v>44339</c:v>
                </c:pt>
                <c:pt idx="3980">
                  <c:v>44340</c:v>
                </c:pt>
                <c:pt idx="3981">
                  <c:v>44341</c:v>
                </c:pt>
                <c:pt idx="3982">
                  <c:v>44342</c:v>
                </c:pt>
                <c:pt idx="3983">
                  <c:v>44343</c:v>
                </c:pt>
                <c:pt idx="3984">
                  <c:v>44344</c:v>
                </c:pt>
                <c:pt idx="3985">
                  <c:v>44345</c:v>
                </c:pt>
                <c:pt idx="3986">
                  <c:v>44346</c:v>
                </c:pt>
                <c:pt idx="3987">
                  <c:v>44347</c:v>
                </c:pt>
                <c:pt idx="3988">
                  <c:v>44348</c:v>
                </c:pt>
                <c:pt idx="3989">
                  <c:v>44349</c:v>
                </c:pt>
                <c:pt idx="3990">
                  <c:v>44350</c:v>
                </c:pt>
                <c:pt idx="3991">
                  <c:v>44351</c:v>
                </c:pt>
                <c:pt idx="3992">
                  <c:v>44352</c:v>
                </c:pt>
                <c:pt idx="3993">
                  <c:v>44353</c:v>
                </c:pt>
                <c:pt idx="3994">
                  <c:v>44354</c:v>
                </c:pt>
                <c:pt idx="3995">
                  <c:v>44355</c:v>
                </c:pt>
                <c:pt idx="3996">
                  <c:v>44356</c:v>
                </c:pt>
                <c:pt idx="3997">
                  <c:v>44357</c:v>
                </c:pt>
                <c:pt idx="3998">
                  <c:v>44358</c:v>
                </c:pt>
                <c:pt idx="3999">
                  <c:v>44359</c:v>
                </c:pt>
                <c:pt idx="4000">
                  <c:v>44360</c:v>
                </c:pt>
                <c:pt idx="4001">
                  <c:v>44361</c:v>
                </c:pt>
                <c:pt idx="4002">
                  <c:v>44362</c:v>
                </c:pt>
                <c:pt idx="4003">
                  <c:v>44363</c:v>
                </c:pt>
                <c:pt idx="4004">
                  <c:v>44364</c:v>
                </c:pt>
                <c:pt idx="4005">
                  <c:v>44365</c:v>
                </c:pt>
                <c:pt idx="4006">
                  <c:v>44366</c:v>
                </c:pt>
                <c:pt idx="4007">
                  <c:v>44367</c:v>
                </c:pt>
                <c:pt idx="4008">
                  <c:v>44368</c:v>
                </c:pt>
                <c:pt idx="4009">
                  <c:v>44369</c:v>
                </c:pt>
                <c:pt idx="4010">
                  <c:v>44370</c:v>
                </c:pt>
                <c:pt idx="4011">
                  <c:v>44371</c:v>
                </c:pt>
                <c:pt idx="4012">
                  <c:v>44372</c:v>
                </c:pt>
                <c:pt idx="4013">
                  <c:v>44373</c:v>
                </c:pt>
                <c:pt idx="4014">
                  <c:v>44374</c:v>
                </c:pt>
                <c:pt idx="4015">
                  <c:v>44375</c:v>
                </c:pt>
                <c:pt idx="4016">
                  <c:v>44376</c:v>
                </c:pt>
                <c:pt idx="4017">
                  <c:v>44377</c:v>
                </c:pt>
                <c:pt idx="4018">
                  <c:v>44378</c:v>
                </c:pt>
                <c:pt idx="4019">
                  <c:v>44379</c:v>
                </c:pt>
                <c:pt idx="4020">
                  <c:v>44380</c:v>
                </c:pt>
                <c:pt idx="4021">
                  <c:v>44381</c:v>
                </c:pt>
                <c:pt idx="4022">
                  <c:v>44382</c:v>
                </c:pt>
                <c:pt idx="4023">
                  <c:v>44383</c:v>
                </c:pt>
                <c:pt idx="4024">
                  <c:v>44384</c:v>
                </c:pt>
                <c:pt idx="4025">
                  <c:v>44385</c:v>
                </c:pt>
                <c:pt idx="4026">
                  <c:v>44386</c:v>
                </c:pt>
                <c:pt idx="4027">
                  <c:v>44387</c:v>
                </c:pt>
                <c:pt idx="4028">
                  <c:v>44388</c:v>
                </c:pt>
                <c:pt idx="4029">
                  <c:v>44389</c:v>
                </c:pt>
                <c:pt idx="4030">
                  <c:v>44390</c:v>
                </c:pt>
                <c:pt idx="4031">
                  <c:v>44391</c:v>
                </c:pt>
                <c:pt idx="4032">
                  <c:v>44392</c:v>
                </c:pt>
                <c:pt idx="4033">
                  <c:v>44393</c:v>
                </c:pt>
                <c:pt idx="4034">
                  <c:v>44394</c:v>
                </c:pt>
                <c:pt idx="4035">
                  <c:v>44395</c:v>
                </c:pt>
                <c:pt idx="4036">
                  <c:v>44396</c:v>
                </c:pt>
                <c:pt idx="4037">
                  <c:v>44397</c:v>
                </c:pt>
                <c:pt idx="4038">
                  <c:v>44398</c:v>
                </c:pt>
                <c:pt idx="4039">
                  <c:v>44399</c:v>
                </c:pt>
                <c:pt idx="4040">
                  <c:v>44400</c:v>
                </c:pt>
                <c:pt idx="4041">
                  <c:v>44401</c:v>
                </c:pt>
                <c:pt idx="4042">
                  <c:v>44402</c:v>
                </c:pt>
                <c:pt idx="4043">
                  <c:v>44403</c:v>
                </c:pt>
                <c:pt idx="4044">
                  <c:v>44404</c:v>
                </c:pt>
                <c:pt idx="4045">
                  <c:v>44405</c:v>
                </c:pt>
                <c:pt idx="4046">
                  <c:v>44406</c:v>
                </c:pt>
                <c:pt idx="4047">
                  <c:v>44407</c:v>
                </c:pt>
                <c:pt idx="4048">
                  <c:v>44408</c:v>
                </c:pt>
                <c:pt idx="4049">
                  <c:v>44409</c:v>
                </c:pt>
                <c:pt idx="4050">
                  <c:v>44410</c:v>
                </c:pt>
                <c:pt idx="4051">
                  <c:v>44411</c:v>
                </c:pt>
                <c:pt idx="4052">
                  <c:v>44412</c:v>
                </c:pt>
                <c:pt idx="4053">
                  <c:v>44413</c:v>
                </c:pt>
                <c:pt idx="4054">
                  <c:v>44414</c:v>
                </c:pt>
                <c:pt idx="4055">
                  <c:v>44415</c:v>
                </c:pt>
                <c:pt idx="4056">
                  <c:v>44416</c:v>
                </c:pt>
                <c:pt idx="4057">
                  <c:v>44417</c:v>
                </c:pt>
                <c:pt idx="4058">
                  <c:v>44418</c:v>
                </c:pt>
                <c:pt idx="4059">
                  <c:v>44419</c:v>
                </c:pt>
                <c:pt idx="4060">
                  <c:v>44420</c:v>
                </c:pt>
                <c:pt idx="4061">
                  <c:v>44421</c:v>
                </c:pt>
                <c:pt idx="4062">
                  <c:v>44422</c:v>
                </c:pt>
                <c:pt idx="4063">
                  <c:v>44423</c:v>
                </c:pt>
                <c:pt idx="4064">
                  <c:v>44424</c:v>
                </c:pt>
                <c:pt idx="4065">
                  <c:v>44425</c:v>
                </c:pt>
                <c:pt idx="4066">
                  <c:v>44426</c:v>
                </c:pt>
                <c:pt idx="4067">
                  <c:v>44427</c:v>
                </c:pt>
                <c:pt idx="4068">
                  <c:v>44428</c:v>
                </c:pt>
                <c:pt idx="4069">
                  <c:v>44429</c:v>
                </c:pt>
                <c:pt idx="4070">
                  <c:v>44430</c:v>
                </c:pt>
                <c:pt idx="4071">
                  <c:v>44431</c:v>
                </c:pt>
                <c:pt idx="4072">
                  <c:v>44432</c:v>
                </c:pt>
                <c:pt idx="4073">
                  <c:v>44433</c:v>
                </c:pt>
                <c:pt idx="4074">
                  <c:v>44434</c:v>
                </c:pt>
                <c:pt idx="4075">
                  <c:v>44435</c:v>
                </c:pt>
                <c:pt idx="4076">
                  <c:v>44436</c:v>
                </c:pt>
                <c:pt idx="4077">
                  <c:v>44437</c:v>
                </c:pt>
                <c:pt idx="4078">
                  <c:v>44438</c:v>
                </c:pt>
                <c:pt idx="4079">
                  <c:v>44439</c:v>
                </c:pt>
                <c:pt idx="4080">
                  <c:v>44440</c:v>
                </c:pt>
                <c:pt idx="4081">
                  <c:v>44441</c:v>
                </c:pt>
                <c:pt idx="4082">
                  <c:v>44442</c:v>
                </c:pt>
                <c:pt idx="4083">
                  <c:v>44443</c:v>
                </c:pt>
                <c:pt idx="4084">
                  <c:v>44444</c:v>
                </c:pt>
                <c:pt idx="4085">
                  <c:v>44445</c:v>
                </c:pt>
                <c:pt idx="4086">
                  <c:v>44446</c:v>
                </c:pt>
                <c:pt idx="4087">
                  <c:v>44447</c:v>
                </c:pt>
                <c:pt idx="4088">
                  <c:v>44448</c:v>
                </c:pt>
                <c:pt idx="4089">
                  <c:v>44449</c:v>
                </c:pt>
                <c:pt idx="4090">
                  <c:v>44450</c:v>
                </c:pt>
                <c:pt idx="4091">
                  <c:v>44451</c:v>
                </c:pt>
                <c:pt idx="4092">
                  <c:v>44452</c:v>
                </c:pt>
                <c:pt idx="4093">
                  <c:v>44453</c:v>
                </c:pt>
                <c:pt idx="4094">
                  <c:v>44454</c:v>
                </c:pt>
                <c:pt idx="4095">
                  <c:v>44455</c:v>
                </c:pt>
                <c:pt idx="4096">
                  <c:v>44456</c:v>
                </c:pt>
                <c:pt idx="4097">
                  <c:v>44457</c:v>
                </c:pt>
                <c:pt idx="4098">
                  <c:v>44458</c:v>
                </c:pt>
                <c:pt idx="4099">
                  <c:v>44459</c:v>
                </c:pt>
                <c:pt idx="4100">
                  <c:v>44460</c:v>
                </c:pt>
                <c:pt idx="4101">
                  <c:v>44461</c:v>
                </c:pt>
                <c:pt idx="4102">
                  <c:v>44462</c:v>
                </c:pt>
                <c:pt idx="4103">
                  <c:v>44463</c:v>
                </c:pt>
                <c:pt idx="4104">
                  <c:v>44464</c:v>
                </c:pt>
                <c:pt idx="4105">
                  <c:v>44465</c:v>
                </c:pt>
                <c:pt idx="4106">
                  <c:v>44466</c:v>
                </c:pt>
                <c:pt idx="4107">
                  <c:v>44467</c:v>
                </c:pt>
                <c:pt idx="4108">
                  <c:v>44468</c:v>
                </c:pt>
                <c:pt idx="4109">
                  <c:v>44469</c:v>
                </c:pt>
                <c:pt idx="4110">
                  <c:v>44470</c:v>
                </c:pt>
                <c:pt idx="4111">
                  <c:v>44471</c:v>
                </c:pt>
                <c:pt idx="4112">
                  <c:v>44472</c:v>
                </c:pt>
                <c:pt idx="4113">
                  <c:v>44473</c:v>
                </c:pt>
                <c:pt idx="4114">
                  <c:v>44474</c:v>
                </c:pt>
                <c:pt idx="4115">
                  <c:v>44475</c:v>
                </c:pt>
                <c:pt idx="4116">
                  <c:v>44476</c:v>
                </c:pt>
                <c:pt idx="4117">
                  <c:v>44477</c:v>
                </c:pt>
                <c:pt idx="4118">
                  <c:v>44478</c:v>
                </c:pt>
                <c:pt idx="4119">
                  <c:v>44479</c:v>
                </c:pt>
                <c:pt idx="4120">
                  <c:v>44480</c:v>
                </c:pt>
                <c:pt idx="4121">
                  <c:v>44481</c:v>
                </c:pt>
                <c:pt idx="4122">
                  <c:v>44482</c:v>
                </c:pt>
                <c:pt idx="4123">
                  <c:v>44483</c:v>
                </c:pt>
                <c:pt idx="4124">
                  <c:v>44484</c:v>
                </c:pt>
                <c:pt idx="4125">
                  <c:v>44485</c:v>
                </c:pt>
                <c:pt idx="4126">
                  <c:v>44486</c:v>
                </c:pt>
                <c:pt idx="4127">
                  <c:v>44487</c:v>
                </c:pt>
                <c:pt idx="4128">
                  <c:v>44488</c:v>
                </c:pt>
                <c:pt idx="4129">
                  <c:v>44489</c:v>
                </c:pt>
                <c:pt idx="4130">
                  <c:v>44490</c:v>
                </c:pt>
                <c:pt idx="4131">
                  <c:v>44491</c:v>
                </c:pt>
                <c:pt idx="4132">
                  <c:v>44492</c:v>
                </c:pt>
                <c:pt idx="4133">
                  <c:v>44493</c:v>
                </c:pt>
                <c:pt idx="4134">
                  <c:v>44494</c:v>
                </c:pt>
                <c:pt idx="4135">
                  <c:v>44495</c:v>
                </c:pt>
                <c:pt idx="4136">
                  <c:v>44496</c:v>
                </c:pt>
                <c:pt idx="4137">
                  <c:v>44497</c:v>
                </c:pt>
                <c:pt idx="4138">
                  <c:v>44498</c:v>
                </c:pt>
                <c:pt idx="4139">
                  <c:v>44499</c:v>
                </c:pt>
                <c:pt idx="4140">
                  <c:v>44500</c:v>
                </c:pt>
                <c:pt idx="4141">
                  <c:v>44501</c:v>
                </c:pt>
                <c:pt idx="4142">
                  <c:v>44502</c:v>
                </c:pt>
                <c:pt idx="4143">
                  <c:v>44503</c:v>
                </c:pt>
                <c:pt idx="4144">
                  <c:v>44504</c:v>
                </c:pt>
                <c:pt idx="4145">
                  <c:v>44505</c:v>
                </c:pt>
                <c:pt idx="4146">
                  <c:v>44506</c:v>
                </c:pt>
                <c:pt idx="4147">
                  <c:v>44507</c:v>
                </c:pt>
                <c:pt idx="4148">
                  <c:v>44508</c:v>
                </c:pt>
                <c:pt idx="4149">
                  <c:v>44509</c:v>
                </c:pt>
                <c:pt idx="4150">
                  <c:v>44510</c:v>
                </c:pt>
                <c:pt idx="4151">
                  <c:v>44511</c:v>
                </c:pt>
                <c:pt idx="4152">
                  <c:v>44512</c:v>
                </c:pt>
                <c:pt idx="4153">
                  <c:v>44513</c:v>
                </c:pt>
                <c:pt idx="4154">
                  <c:v>44514</c:v>
                </c:pt>
                <c:pt idx="4155">
                  <c:v>44515</c:v>
                </c:pt>
                <c:pt idx="4156">
                  <c:v>44516</c:v>
                </c:pt>
                <c:pt idx="4157">
                  <c:v>44517</c:v>
                </c:pt>
                <c:pt idx="4158">
                  <c:v>44518</c:v>
                </c:pt>
                <c:pt idx="4159">
                  <c:v>44519</c:v>
                </c:pt>
                <c:pt idx="4160">
                  <c:v>44520</c:v>
                </c:pt>
                <c:pt idx="4161">
                  <c:v>44521</c:v>
                </c:pt>
                <c:pt idx="4162">
                  <c:v>44522</c:v>
                </c:pt>
                <c:pt idx="4163">
                  <c:v>44523</c:v>
                </c:pt>
                <c:pt idx="4164">
                  <c:v>44524</c:v>
                </c:pt>
                <c:pt idx="4165">
                  <c:v>44525</c:v>
                </c:pt>
                <c:pt idx="4166">
                  <c:v>44526</c:v>
                </c:pt>
                <c:pt idx="4167">
                  <c:v>44527</c:v>
                </c:pt>
                <c:pt idx="4168">
                  <c:v>44528</c:v>
                </c:pt>
                <c:pt idx="4169">
                  <c:v>44529</c:v>
                </c:pt>
                <c:pt idx="4170">
                  <c:v>44530</c:v>
                </c:pt>
                <c:pt idx="4171">
                  <c:v>44531</c:v>
                </c:pt>
                <c:pt idx="4172">
                  <c:v>44532</c:v>
                </c:pt>
                <c:pt idx="4173">
                  <c:v>44533</c:v>
                </c:pt>
                <c:pt idx="4174">
                  <c:v>44534</c:v>
                </c:pt>
                <c:pt idx="4175">
                  <c:v>44535</c:v>
                </c:pt>
                <c:pt idx="4176">
                  <c:v>44536</c:v>
                </c:pt>
                <c:pt idx="4177">
                  <c:v>44537</c:v>
                </c:pt>
                <c:pt idx="4178">
                  <c:v>44538</c:v>
                </c:pt>
                <c:pt idx="4179">
                  <c:v>44539</c:v>
                </c:pt>
                <c:pt idx="4180">
                  <c:v>44540</c:v>
                </c:pt>
                <c:pt idx="4181">
                  <c:v>44541</c:v>
                </c:pt>
                <c:pt idx="4182">
                  <c:v>44542</c:v>
                </c:pt>
                <c:pt idx="4183">
                  <c:v>44543</c:v>
                </c:pt>
                <c:pt idx="4184">
                  <c:v>44544</c:v>
                </c:pt>
                <c:pt idx="4185">
                  <c:v>44545</c:v>
                </c:pt>
                <c:pt idx="4186">
                  <c:v>44546</c:v>
                </c:pt>
                <c:pt idx="4187">
                  <c:v>44547</c:v>
                </c:pt>
                <c:pt idx="4188">
                  <c:v>44548</c:v>
                </c:pt>
                <c:pt idx="4189">
                  <c:v>44549</c:v>
                </c:pt>
                <c:pt idx="4190">
                  <c:v>44550</c:v>
                </c:pt>
                <c:pt idx="4191">
                  <c:v>44551</c:v>
                </c:pt>
                <c:pt idx="4192">
                  <c:v>44552</c:v>
                </c:pt>
                <c:pt idx="4193">
                  <c:v>44553</c:v>
                </c:pt>
                <c:pt idx="4194">
                  <c:v>44554</c:v>
                </c:pt>
                <c:pt idx="4195">
                  <c:v>44555</c:v>
                </c:pt>
                <c:pt idx="4196">
                  <c:v>44556</c:v>
                </c:pt>
                <c:pt idx="4197">
                  <c:v>44557</c:v>
                </c:pt>
                <c:pt idx="4198">
                  <c:v>44558</c:v>
                </c:pt>
                <c:pt idx="4199">
                  <c:v>44559</c:v>
                </c:pt>
                <c:pt idx="4200">
                  <c:v>44560</c:v>
                </c:pt>
                <c:pt idx="4201">
                  <c:v>44561</c:v>
                </c:pt>
                <c:pt idx="4202">
                  <c:v>44562</c:v>
                </c:pt>
                <c:pt idx="4203">
                  <c:v>44563</c:v>
                </c:pt>
                <c:pt idx="4204">
                  <c:v>44564</c:v>
                </c:pt>
                <c:pt idx="4205">
                  <c:v>44565</c:v>
                </c:pt>
                <c:pt idx="4206">
                  <c:v>44566</c:v>
                </c:pt>
                <c:pt idx="4207">
                  <c:v>44567</c:v>
                </c:pt>
                <c:pt idx="4208">
                  <c:v>44568</c:v>
                </c:pt>
                <c:pt idx="4209">
                  <c:v>44569</c:v>
                </c:pt>
                <c:pt idx="4210">
                  <c:v>44570</c:v>
                </c:pt>
                <c:pt idx="4211">
                  <c:v>44571</c:v>
                </c:pt>
                <c:pt idx="4212">
                  <c:v>44572</c:v>
                </c:pt>
                <c:pt idx="4213">
                  <c:v>44573</c:v>
                </c:pt>
                <c:pt idx="4214">
                  <c:v>44574</c:v>
                </c:pt>
                <c:pt idx="4215">
                  <c:v>44575</c:v>
                </c:pt>
                <c:pt idx="4216">
                  <c:v>44576</c:v>
                </c:pt>
                <c:pt idx="4217">
                  <c:v>44577</c:v>
                </c:pt>
                <c:pt idx="4218">
                  <c:v>44578</c:v>
                </c:pt>
                <c:pt idx="4219">
                  <c:v>44579</c:v>
                </c:pt>
                <c:pt idx="4220">
                  <c:v>44580</c:v>
                </c:pt>
                <c:pt idx="4221">
                  <c:v>44581</c:v>
                </c:pt>
                <c:pt idx="4222">
                  <c:v>44582</c:v>
                </c:pt>
                <c:pt idx="4223">
                  <c:v>44583</c:v>
                </c:pt>
                <c:pt idx="4224">
                  <c:v>44584</c:v>
                </c:pt>
                <c:pt idx="4225">
                  <c:v>44585</c:v>
                </c:pt>
                <c:pt idx="4226">
                  <c:v>44586</c:v>
                </c:pt>
                <c:pt idx="4227">
                  <c:v>44587</c:v>
                </c:pt>
                <c:pt idx="4228">
                  <c:v>44588</c:v>
                </c:pt>
                <c:pt idx="4229">
                  <c:v>44589</c:v>
                </c:pt>
                <c:pt idx="4230">
                  <c:v>44590</c:v>
                </c:pt>
                <c:pt idx="4231">
                  <c:v>44591</c:v>
                </c:pt>
                <c:pt idx="4232">
                  <c:v>44592</c:v>
                </c:pt>
                <c:pt idx="4233">
                  <c:v>44593</c:v>
                </c:pt>
                <c:pt idx="4234">
                  <c:v>44594</c:v>
                </c:pt>
                <c:pt idx="4235">
                  <c:v>44595</c:v>
                </c:pt>
                <c:pt idx="4236">
                  <c:v>44596</c:v>
                </c:pt>
                <c:pt idx="4237">
                  <c:v>44597</c:v>
                </c:pt>
                <c:pt idx="4238">
                  <c:v>44598</c:v>
                </c:pt>
                <c:pt idx="4239">
                  <c:v>44599</c:v>
                </c:pt>
                <c:pt idx="4240">
                  <c:v>44600</c:v>
                </c:pt>
                <c:pt idx="4241">
                  <c:v>44601</c:v>
                </c:pt>
                <c:pt idx="4242">
                  <c:v>44602</c:v>
                </c:pt>
                <c:pt idx="4243">
                  <c:v>44603</c:v>
                </c:pt>
                <c:pt idx="4244">
                  <c:v>44604</c:v>
                </c:pt>
                <c:pt idx="4245">
                  <c:v>44605</c:v>
                </c:pt>
                <c:pt idx="4246">
                  <c:v>44606</c:v>
                </c:pt>
                <c:pt idx="4247">
                  <c:v>44607</c:v>
                </c:pt>
                <c:pt idx="4248">
                  <c:v>44608</c:v>
                </c:pt>
                <c:pt idx="4249">
                  <c:v>44609</c:v>
                </c:pt>
                <c:pt idx="4250">
                  <c:v>44610</c:v>
                </c:pt>
                <c:pt idx="4251">
                  <c:v>44611</c:v>
                </c:pt>
                <c:pt idx="4252">
                  <c:v>44612</c:v>
                </c:pt>
                <c:pt idx="4253">
                  <c:v>44613</c:v>
                </c:pt>
                <c:pt idx="4254">
                  <c:v>44614</c:v>
                </c:pt>
                <c:pt idx="4255">
                  <c:v>44615</c:v>
                </c:pt>
                <c:pt idx="4256">
                  <c:v>44616</c:v>
                </c:pt>
                <c:pt idx="4257">
                  <c:v>44617</c:v>
                </c:pt>
                <c:pt idx="4258">
                  <c:v>44618</c:v>
                </c:pt>
                <c:pt idx="4259">
                  <c:v>44619</c:v>
                </c:pt>
                <c:pt idx="4260">
                  <c:v>44620</c:v>
                </c:pt>
                <c:pt idx="4261">
                  <c:v>44621</c:v>
                </c:pt>
                <c:pt idx="4262">
                  <c:v>44622</c:v>
                </c:pt>
                <c:pt idx="4263">
                  <c:v>44623</c:v>
                </c:pt>
                <c:pt idx="4264">
                  <c:v>44624</c:v>
                </c:pt>
                <c:pt idx="4265">
                  <c:v>44625</c:v>
                </c:pt>
                <c:pt idx="4266">
                  <c:v>44626</c:v>
                </c:pt>
                <c:pt idx="4267">
                  <c:v>44627</c:v>
                </c:pt>
                <c:pt idx="4268">
                  <c:v>44628</c:v>
                </c:pt>
                <c:pt idx="4269">
                  <c:v>44629</c:v>
                </c:pt>
                <c:pt idx="4270">
                  <c:v>44630</c:v>
                </c:pt>
                <c:pt idx="4271">
                  <c:v>44631</c:v>
                </c:pt>
                <c:pt idx="4272">
                  <c:v>44632</c:v>
                </c:pt>
                <c:pt idx="4273">
                  <c:v>44633</c:v>
                </c:pt>
                <c:pt idx="4274">
                  <c:v>44634</c:v>
                </c:pt>
                <c:pt idx="4275">
                  <c:v>44635</c:v>
                </c:pt>
                <c:pt idx="4276">
                  <c:v>44636</c:v>
                </c:pt>
                <c:pt idx="4277">
                  <c:v>44637</c:v>
                </c:pt>
                <c:pt idx="4278">
                  <c:v>44638</c:v>
                </c:pt>
                <c:pt idx="4279">
                  <c:v>44639</c:v>
                </c:pt>
                <c:pt idx="4280">
                  <c:v>44640</c:v>
                </c:pt>
                <c:pt idx="4281">
                  <c:v>44641</c:v>
                </c:pt>
                <c:pt idx="4282">
                  <c:v>44642</c:v>
                </c:pt>
                <c:pt idx="4283">
                  <c:v>44643</c:v>
                </c:pt>
                <c:pt idx="4284">
                  <c:v>44644</c:v>
                </c:pt>
                <c:pt idx="4285">
                  <c:v>44645</c:v>
                </c:pt>
                <c:pt idx="4286">
                  <c:v>44646</c:v>
                </c:pt>
                <c:pt idx="4287">
                  <c:v>44647</c:v>
                </c:pt>
                <c:pt idx="4288">
                  <c:v>44648</c:v>
                </c:pt>
                <c:pt idx="4289">
                  <c:v>44649</c:v>
                </c:pt>
                <c:pt idx="4290">
                  <c:v>44650</c:v>
                </c:pt>
                <c:pt idx="4291">
                  <c:v>44651</c:v>
                </c:pt>
                <c:pt idx="4292">
                  <c:v>44652</c:v>
                </c:pt>
                <c:pt idx="4293">
                  <c:v>44653</c:v>
                </c:pt>
                <c:pt idx="4294">
                  <c:v>44654</c:v>
                </c:pt>
                <c:pt idx="4295">
                  <c:v>44655</c:v>
                </c:pt>
                <c:pt idx="4296">
                  <c:v>44656</c:v>
                </c:pt>
                <c:pt idx="4297">
                  <c:v>44657</c:v>
                </c:pt>
                <c:pt idx="4298">
                  <c:v>44658</c:v>
                </c:pt>
                <c:pt idx="4299">
                  <c:v>44659</c:v>
                </c:pt>
                <c:pt idx="4300">
                  <c:v>44660</c:v>
                </c:pt>
                <c:pt idx="4301">
                  <c:v>44661</c:v>
                </c:pt>
                <c:pt idx="4302">
                  <c:v>44662</c:v>
                </c:pt>
                <c:pt idx="4303">
                  <c:v>44663</c:v>
                </c:pt>
                <c:pt idx="4304">
                  <c:v>44664</c:v>
                </c:pt>
                <c:pt idx="4305">
                  <c:v>44665</c:v>
                </c:pt>
                <c:pt idx="4306">
                  <c:v>44666</c:v>
                </c:pt>
                <c:pt idx="4307">
                  <c:v>44667</c:v>
                </c:pt>
                <c:pt idx="4308">
                  <c:v>44668</c:v>
                </c:pt>
                <c:pt idx="4309">
                  <c:v>44669</c:v>
                </c:pt>
                <c:pt idx="4310">
                  <c:v>44670</c:v>
                </c:pt>
                <c:pt idx="4311">
                  <c:v>44671</c:v>
                </c:pt>
                <c:pt idx="4312">
                  <c:v>44672</c:v>
                </c:pt>
                <c:pt idx="4313">
                  <c:v>44673</c:v>
                </c:pt>
                <c:pt idx="4314">
                  <c:v>44674</c:v>
                </c:pt>
                <c:pt idx="4315">
                  <c:v>44675</c:v>
                </c:pt>
                <c:pt idx="4316">
                  <c:v>44676</c:v>
                </c:pt>
                <c:pt idx="4317">
                  <c:v>44677</c:v>
                </c:pt>
                <c:pt idx="4318">
                  <c:v>44678</c:v>
                </c:pt>
                <c:pt idx="4319">
                  <c:v>44679</c:v>
                </c:pt>
                <c:pt idx="4320">
                  <c:v>44680</c:v>
                </c:pt>
                <c:pt idx="4321">
                  <c:v>44681</c:v>
                </c:pt>
                <c:pt idx="4322">
                  <c:v>44682</c:v>
                </c:pt>
                <c:pt idx="4323">
                  <c:v>44683</c:v>
                </c:pt>
                <c:pt idx="4324">
                  <c:v>44684</c:v>
                </c:pt>
                <c:pt idx="4325">
                  <c:v>44685</c:v>
                </c:pt>
                <c:pt idx="4326">
                  <c:v>44686</c:v>
                </c:pt>
                <c:pt idx="4327">
                  <c:v>44687</c:v>
                </c:pt>
                <c:pt idx="4328">
                  <c:v>44688</c:v>
                </c:pt>
                <c:pt idx="4329">
                  <c:v>44689</c:v>
                </c:pt>
                <c:pt idx="4330">
                  <c:v>44690</c:v>
                </c:pt>
                <c:pt idx="4331">
                  <c:v>44691</c:v>
                </c:pt>
                <c:pt idx="4332">
                  <c:v>44692</c:v>
                </c:pt>
                <c:pt idx="4333">
                  <c:v>44693</c:v>
                </c:pt>
                <c:pt idx="4334">
                  <c:v>44694</c:v>
                </c:pt>
                <c:pt idx="4335">
                  <c:v>44695</c:v>
                </c:pt>
                <c:pt idx="4336">
                  <c:v>44696</c:v>
                </c:pt>
                <c:pt idx="4337">
                  <c:v>44697</c:v>
                </c:pt>
                <c:pt idx="4338">
                  <c:v>44698</c:v>
                </c:pt>
                <c:pt idx="4339">
                  <c:v>44699</c:v>
                </c:pt>
                <c:pt idx="4340">
                  <c:v>44700</c:v>
                </c:pt>
                <c:pt idx="4341">
                  <c:v>44701</c:v>
                </c:pt>
                <c:pt idx="4342">
                  <c:v>44702</c:v>
                </c:pt>
                <c:pt idx="4343">
                  <c:v>44703</c:v>
                </c:pt>
                <c:pt idx="4344">
                  <c:v>44704</c:v>
                </c:pt>
                <c:pt idx="4345">
                  <c:v>44705</c:v>
                </c:pt>
                <c:pt idx="4346">
                  <c:v>44706</c:v>
                </c:pt>
                <c:pt idx="4347">
                  <c:v>44707</c:v>
                </c:pt>
                <c:pt idx="4348">
                  <c:v>44708</c:v>
                </c:pt>
                <c:pt idx="4349">
                  <c:v>44709</c:v>
                </c:pt>
                <c:pt idx="4350">
                  <c:v>44710</c:v>
                </c:pt>
                <c:pt idx="4351">
                  <c:v>44711</c:v>
                </c:pt>
                <c:pt idx="4352">
                  <c:v>44712</c:v>
                </c:pt>
                <c:pt idx="4353">
                  <c:v>44713</c:v>
                </c:pt>
                <c:pt idx="4354">
                  <c:v>44714</c:v>
                </c:pt>
                <c:pt idx="4355">
                  <c:v>44715</c:v>
                </c:pt>
                <c:pt idx="4356">
                  <c:v>44716</c:v>
                </c:pt>
                <c:pt idx="4357">
                  <c:v>44717</c:v>
                </c:pt>
                <c:pt idx="4358">
                  <c:v>44718</c:v>
                </c:pt>
                <c:pt idx="4359">
                  <c:v>44719</c:v>
                </c:pt>
                <c:pt idx="4360">
                  <c:v>44720</c:v>
                </c:pt>
                <c:pt idx="4361">
                  <c:v>44721</c:v>
                </c:pt>
                <c:pt idx="4362">
                  <c:v>44722</c:v>
                </c:pt>
                <c:pt idx="4363">
                  <c:v>44723</c:v>
                </c:pt>
                <c:pt idx="4364">
                  <c:v>44724</c:v>
                </c:pt>
                <c:pt idx="4365">
                  <c:v>44725</c:v>
                </c:pt>
                <c:pt idx="4366">
                  <c:v>44726</c:v>
                </c:pt>
                <c:pt idx="4367">
                  <c:v>44727</c:v>
                </c:pt>
                <c:pt idx="4368">
                  <c:v>44728</c:v>
                </c:pt>
                <c:pt idx="4369">
                  <c:v>44729</c:v>
                </c:pt>
                <c:pt idx="4370">
                  <c:v>44730</c:v>
                </c:pt>
                <c:pt idx="4371">
                  <c:v>44731</c:v>
                </c:pt>
                <c:pt idx="4372">
                  <c:v>44732</c:v>
                </c:pt>
                <c:pt idx="4373">
                  <c:v>44733</c:v>
                </c:pt>
                <c:pt idx="4374">
                  <c:v>44734</c:v>
                </c:pt>
                <c:pt idx="4375">
                  <c:v>44735</c:v>
                </c:pt>
                <c:pt idx="4376">
                  <c:v>44736</c:v>
                </c:pt>
                <c:pt idx="4377">
                  <c:v>44737</c:v>
                </c:pt>
                <c:pt idx="4378">
                  <c:v>44738</c:v>
                </c:pt>
                <c:pt idx="4379">
                  <c:v>44739</c:v>
                </c:pt>
                <c:pt idx="4380">
                  <c:v>44740</c:v>
                </c:pt>
                <c:pt idx="4381">
                  <c:v>44741</c:v>
                </c:pt>
                <c:pt idx="4382">
                  <c:v>44742</c:v>
                </c:pt>
                <c:pt idx="4383">
                  <c:v>44743</c:v>
                </c:pt>
                <c:pt idx="4384">
                  <c:v>44744</c:v>
                </c:pt>
                <c:pt idx="4385">
                  <c:v>44745</c:v>
                </c:pt>
                <c:pt idx="4386">
                  <c:v>44746</c:v>
                </c:pt>
                <c:pt idx="4387">
                  <c:v>44747</c:v>
                </c:pt>
                <c:pt idx="4388">
                  <c:v>44748</c:v>
                </c:pt>
                <c:pt idx="4389">
                  <c:v>44749</c:v>
                </c:pt>
                <c:pt idx="4390">
                  <c:v>44750</c:v>
                </c:pt>
                <c:pt idx="4391">
                  <c:v>44751</c:v>
                </c:pt>
                <c:pt idx="4392">
                  <c:v>44752</c:v>
                </c:pt>
                <c:pt idx="4393">
                  <c:v>44753</c:v>
                </c:pt>
                <c:pt idx="4394">
                  <c:v>44754</c:v>
                </c:pt>
                <c:pt idx="4395">
                  <c:v>44755</c:v>
                </c:pt>
                <c:pt idx="4396">
                  <c:v>44756</c:v>
                </c:pt>
                <c:pt idx="4397">
                  <c:v>44757</c:v>
                </c:pt>
                <c:pt idx="4398">
                  <c:v>44758</c:v>
                </c:pt>
                <c:pt idx="4399">
                  <c:v>44759</c:v>
                </c:pt>
                <c:pt idx="4400">
                  <c:v>44760</c:v>
                </c:pt>
                <c:pt idx="4401">
                  <c:v>44761</c:v>
                </c:pt>
                <c:pt idx="4402">
                  <c:v>44762</c:v>
                </c:pt>
                <c:pt idx="4403">
                  <c:v>44763</c:v>
                </c:pt>
                <c:pt idx="4404">
                  <c:v>44764</c:v>
                </c:pt>
                <c:pt idx="4405">
                  <c:v>44765</c:v>
                </c:pt>
                <c:pt idx="4406">
                  <c:v>44766</c:v>
                </c:pt>
                <c:pt idx="4407">
                  <c:v>44767</c:v>
                </c:pt>
                <c:pt idx="4408">
                  <c:v>44768</c:v>
                </c:pt>
                <c:pt idx="4409">
                  <c:v>44769</c:v>
                </c:pt>
                <c:pt idx="4410">
                  <c:v>44770</c:v>
                </c:pt>
                <c:pt idx="4411">
                  <c:v>44771</c:v>
                </c:pt>
                <c:pt idx="4412">
                  <c:v>44772</c:v>
                </c:pt>
                <c:pt idx="4413">
                  <c:v>44773</c:v>
                </c:pt>
                <c:pt idx="4414">
                  <c:v>44774</c:v>
                </c:pt>
                <c:pt idx="4415">
                  <c:v>44775</c:v>
                </c:pt>
                <c:pt idx="4416">
                  <c:v>44776</c:v>
                </c:pt>
                <c:pt idx="4417">
                  <c:v>44777</c:v>
                </c:pt>
                <c:pt idx="4418">
                  <c:v>44778</c:v>
                </c:pt>
                <c:pt idx="4419">
                  <c:v>44779</c:v>
                </c:pt>
                <c:pt idx="4420">
                  <c:v>44780</c:v>
                </c:pt>
                <c:pt idx="4421">
                  <c:v>44781</c:v>
                </c:pt>
                <c:pt idx="4422">
                  <c:v>44782</c:v>
                </c:pt>
                <c:pt idx="4423">
                  <c:v>44783</c:v>
                </c:pt>
                <c:pt idx="4424">
                  <c:v>44784</c:v>
                </c:pt>
                <c:pt idx="4425">
                  <c:v>44785</c:v>
                </c:pt>
                <c:pt idx="4426">
                  <c:v>44786</c:v>
                </c:pt>
                <c:pt idx="4427">
                  <c:v>44787</c:v>
                </c:pt>
                <c:pt idx="4428">
                  <c:v>44788</c:v>
                </c:pt>
                <c:pt idx="4429">
                  <c:v>44789</c:v>
                </c:pt>
                <c:pt idx="4430">
                  <c:v>44790</c:v>
                </c:pt>
                <c:pt idx="4431">
                  <c:v>44791</c:v>
                </c:pt>
                <c:pt idx="4432">
                  <c:v>44792</c:v>
                </c:pt>
                <c:pt idx="4433">
                  <c:v>44793</c:v>
                </c:pt>
                <c:pt idx="4434">
                  <c:v>44794</c:v>
                </c:pt>
                <c:pt idx="4435">
                  <c:v>44795</c:v>
                </c:pt>
                <c:pt idx="4436">
                  <c:v>44796</c:v>
                </c:pt>
                <c:pt idx="4437">
                  <c:v>44797</c:v>
                </c:pt>
                <c:pt idx="4438">
                  <c:v>44798</c:v>
                </c:pt>
                <c:pt idx="4439">
                  <c:v>44799</c:v>
                </c:pt>
                <c:pt idx="4440">
                  <c:v>44800</c:v>
                </c:pt>
                <c:pt idx="4441">
                  <c:v>44801</c:v>
                </c:pt>
                <c:pt idx="4442">
                  <c:v>44802</c:v>
                </c:pt>
                <c:pt idx="4443">
                  <c:v>44803</c:v>
                </c:pt>
                <c:pt idx="4444">
                  <c:v>44804</c:v>
                </c:pt>
                <c:pt idx="4445">
                  <c:v>44805</c:v>
                </c:pt>
                <c:pt idx="4446">
                  <c:v>44806</c:v>
                </c:pt>
                <c:pt idx="4447">
                  <c:v>44807</c:v>
                </c:pt>
                <c:pt idx="4448">
                  <c:v>44808</c:v>
                </c:pt>
                <c:pt idx="4449">
                  <c:v>44809</c:v>
                </c:pt>
                <c:pt idx="4450">
                  <c:v>44810</c:v>
                </c:pt>
                <c:pt idx="4451">
                  <c:v>44811</c:v>
                </c:pt>
                <c:pt idx="4452">
                  <c:v>44812</c:v>
                </c:pt>
                <c:pt idx="4453">
                  <c:v>44813</c:v>
                </c:pt>
                <c:pt idx="4454">
                  <c:v>44814</c:v>
                </c:pt>
                <c:pt idx="4455">
                  <c:v>44815</c:v>
                </c:pt>
                <c:pt idx="4456">
                  <c:v>44816</c:v>
                </c:pt>
                <c:pt idx="4457">
                  <c:v>44817</c:v>
                </c:pt>
                <c:pt idx="4458">
                  <c:v>44818</c:v>
                </c:pt>
                <c:pt idx="4459">
                  <c:v>44819</c:v>
                </c:pt>
                <c:pt idx="4460">
                  <c:v>44820</c:v>
                </c:pt>
                <c:pt idx="4461">
                  <c:v>44821</c:v>
                </c:pt>
                <c:pt idx="4462">
                  <c:v>44822</c:v>
                </c:pt>
                <c:pt idx="4463">
                  <c:v>44823</c:v>
                </c:pt>
                <c:pt idx="4464">
                  <c:v>44824</c:v>
                </c:pt>
                <c:pt idx="4465">
                  <c:v>44825</c:v>
                </c:pt>
                <c:pt idx="4466">
                  <c:v>44826</c:v>
                </c:pt>
                <c:pt idx="4467">
                  <c:v>44827</c:v>
                </c:pt>
                <c:pt idx="4468">
                  <c:v>44828</c:v>
                </c:pt>
                <c:pt idx="4469">
                  <c:v>44829</c:v>
                </c:pt>
                <c:pt idx="4470">
                  <c:v>44830</c:v>
                </c:pt>
                <c:pt idx="4471">
                  <c:v>44831</c:v>
                </c:pt>
                <c:pt idx="4472">
                  <c:v>44832</c:v>
                </c:pt>
                <c:pt idx="4473">
                  <c:v>44833</c:v>
                </c:pt>
                <c:pt idx="4474">
                  <c:v>44834</c:v>
                </c:pt>
                <c:pt idx="4475">
                  <c:v>44835</c:v>
                </c:pt>
                <c:pt idx="4476">
                  <c:v>44836</c:v>
                </c:pt>
                <c:pt idx="4477">
                  <c:v>44837</c:v>
                </c:pt>
                <c:pt idx="4478">
                  <c:v>44838</c:v>
                </c:pt>
                <c:pt idx="4479">
                  <c:v>44839</c:v>
                </c:pt>
                <c:pt idx="4480">
                  <c:v>44840</c:v>
                </c:pt>
                <c:pt idx="4481">
                  <c:v>44841</c:v>
                </c:pt>
                <c:pt idx="4482">
                  <c:v>44842</c:v>
                </c:pt>
                <c:pt idx="4483">
                  <c:v>44843</c:v>
                </c:pt>
                <c:pt idx="4484">
                  <c:v>44844</c:v>
                </c:pt>
                <c:pt idx="4485">
                  <c:v>44845</c:v>
                </c:pt>
                <c:pt idx="4486">
                  <c:v>44846</c:v>
                </c:pt>
                <c:pt idx="4487">
                  <c:v>44847</c:v>
                </c:pt>
                <c:pt idx="4488">
                  <c:v>44848</c:v>
                </c:pt>
                <c:pt idx="4489">
                  <c:v>44849</c:v>
                </c:pt>
                <c:pt idx="4490">
                  <c:v>44850</c:v>
                </c:pt>
                <c:pt idx="4491">
                  <c:v>44851</c:v>
                </c:pt>
                <c:pt idx="4492">
                  <c:v>44852</c:v>
                </c:pt>
                <c:pt idx="4493">
                  <c:v>44853</c:v>
                </c:pt>
                <c:pt idx="4494">
                  <c:v>44854</c:v>
                </c:pt>
                <c:pt idx="4495">
                  <c:v>44855</c:v>
                </c:pt>
                <c:pt idx="4496">
                  <c:v>44856</c:v>
                </c:pt>
                <c:pt idx="4497">
                  <c:v>44857</c:v>
                </c:pt>
                <c:pt idx="4498">
                  <c:v>44858</c:v>
                </c:pt>
                <c:pt idx="4499">
                  <c:v>44859</c:v>
                </c:pt>
                <c:pt idx="4500">
                  <c:v>44860</c:v>
                </c:pt>
                <c:pt idx="4501">
                  <c:v>44861</c:v>
                </c:pt>
                <c:pt idx="4502">
                  <c:v>44862</c:v>
                </c:pt>
                <c:pt idx="4503">
                  <c:v>44863</c:v>
                </c:pt>
                <c:pt idx="4504">
                  <c:v>44864</c:v>
                </c:pt>
                <c:pt idx="4505">
                  <c:v>44865</c:v>
                </c:pt>
                <c:pt idx="4506">
                  <c:v>44866</c:v>
                </c:pt>
                <c:pt idx="4507">
                  <c:v>44867</c:v>
                </c:pt>
                <c:pt idx="4508">
                  <c:v>44868</c:v>
                </c:pt>
                <c:pt idx="4509">
                  <c:v>44869</c:v>
                </c:pt>
                <c:pt idx="4510">
                  <c:v>44870</c:v>
                </c:pt>
                <c:pt idx="4511">
                  <c:v>44871</c:v>
                </c:pt>
                <c:pt idx="4512">
                  <c:v>44872</c:v>
                </c:pt>
                <c:pt idx="4513">
                  <c:v>44873</c:v>
                </c:pt>
                <c:pt idx="4514">
                  <c:v>44874</c:v>
                </c:pt>
                <c:pt idx="4515">
                  <c:v>44875</c:v>
                </c:pt>
                <c:pt idx="4516">
                  <c:v>44876</c:v>
                </c:pt>
                <c:pt idx="4517">
                  <c:v>44877</c:v>
                </c:pt>
                <c:pt idx="4518">
                  <c:v>44878</c:v>
                </c:pt>
                <c:pt idx="4519">
                  <c:v>44879</c:v>
                </c:pt>
                <c:pt idx="4520">
                  <c:v>44880</c:v>
                </c:pt>
                <c:pt idx="4521">
                  <c:v>44881</c:v>
                </c:pt>
                <c:pt idx="4522">
                  <c:v>44882</c:v>
                </c:pt>
                <c:pt idx="4523">
                  <c:v>44883</c:v>
                </c:pt>
                <c:pt idx="4524">
                  <c:v>44884</c:v>
                </c:pt>
                <c:pt idx="4525">
                  <c:v>44885</c:v>
                </c:pt>
                <c:pt idx="4526">
                  <c:v>44886</c:v>
                </c:pt>
                <c:pt idx="4527">
                  <c:v>44887</c:v>
                </c:pt>
                <c:pt idx="4528">
                  <c:v>44888</c:v>
                </c:pt>
                <c:pt idx="4529">
                  <c:v>44889</c:v>
                </c:pt>
                <c:pt idx="4530">
                  <c:v>44890</c:v>
                </c:pt>
                <c:pt idx="4531">
                  <c:v>44891</c:v>
                </c:pt>
                <c:pt idx="4532">
                  <c:v>44892</c:v>
                </c:pt>
                <c:pt idx="4533">
                  <c:v>44893</c:v>
                </c:pt>
                <c:pt idx="4534">
                  <c:v>44894</c:v>
                </c:pt>
                <c:pt idx="4535">
                  <c:v>44895</c:v>
                </c:pt>
                <c:pt idx="4536">
                  <c:v>44896</c:v>
                </c:pt>
                <c:pt idx="4537">
                  <c:v>44897</c:v>
                </c:pt>
                <c:pt idx="4538">
                  <c:v>44898</c:v>
                </c:pt>
                <c:pt idx="4539">
                  <c:v>44899</c:v>
                </c:pt>
                <c:pt idx="4540">
                  <c:v>44900</c:v>
                </c:pt>
                <c:pt idx="4541">
                  <c:v>44901</c:v>
                </c:pt>
                <c:pt idx="4542">
                  <c:v>44902</c:v>
                </c:pt>
                <c:pt idx="4543">
                  <c:v>44903</c:v>
                </c:pt>
                <c:pt idx="4544">
                  <c:v>44904</c:v>
                </c:pt>
                <c:pt idx="4545">
                  <c:v>44905</c:v>
                </c:pt>
                <c:pt idx="4546">
                  <c:v>44906</c:v>
                </c:pt>
                <c:pt idx="4547">
                  <c:v>44907</c:v>
                </c:pt>
                <c:pt idx="4548">
                  <c:v>44908</c:v>
                </c:pt>
                <c:pt idx="4549">
                  <c:v>44909</c:v>
                </c:pt>
                <c:pt idx="4550">
                  <c:v>44910</c:v>
                </c:pt>
                <c:pt idx="4551">
                  <c:v>44911</c:v>
                </c:pt>
                <c:pt idx="4552">
                  <c:v>44912</c:v>
                </c:pt>
                <c:pt idx="4553">
                  <c:v>44913</c:v>
                </c:pt>
                <c:pt idx="4554">
                  <c:v>44914</c:v>
                </c:pt>
                <c:pt idx="4555">
                  <c:v>44915</c:v>
                </c:pt>
                <c:pt idx="4556">
                  <c:v>44916</c:v>
                </c:pt>
                <c:pt idx="4557">
                  <c:v>44917</c:v>
                </c:pt>
                <c:pt idx="4558">
                  <c:v>44918</c:v>
                </c:pt>
                <c:pt idx="4559">
                  <c:v>44919</c:v>
                </c:pt>
                <c:pt idx="4560">
                  <c:v>44920</c:v>
                </c:pt>
                <c:pt idx="4561">
                  <c:v>44921</c:v>
                </c:pt>
                <c:pt idx="4562">
                  <c:v>44922</c:v>
                </c:pt>
                <c:pt idx="4563">
                  <c:v>44923</c:v>
                </c:pt>
                <c:pt idx="4564">
                  <c:v>44924</c:v>
                </c:pt>
                <c:pt idx="4565">
                  <c:v>44925</c:v>
                </c:pt>
                <c:pt idx="4566">
                  <c:v>44926</c:v>
                </c:pt>
                <c:pt idx="4567">
                  <c:v>44927</c:v>
                </c:pt>
                <c:pt idx="4568">
                  <c:v>44928</c:v>
                </c:pt>
                <c:pt idx="4569">
                  <c:v>44929</c:v>
                </c:pt>
                <c:pt idx="4570">
                  <c:v>44930</c:v>
                </c:pt>
                <c:pt idx="4571">
                  <c:v>44931</c:v>
                </c:pt>
                <c:pt idx="4572">
                  <c:v>44932</c:v>
                </c:pt>
                <c:pt idx="4573">
                  <c:v>44933</c:v>
                </c:pt>
                <c:pt idx="4574">
                  <c:v>44934</c:v>
                </c:pt>
                <c:pt idx="4575">
                  <c:v>44935</c:v>
                </c:pt>
                <c:pt idx="4576">
                  <c:v>44936</c:v>
                </c:pt>
                <c:pt idx="4577">
                  <c:v>44937</c:v>
                </c:pt>
                <c:pt idx="4578">
                  <c:v>44938</c:v>
                </c:pt>
                <c:pt idx="4579">
                  <c:v>44939</c:v>
                </c:pt>
                <c:pt idx="4580">
                  <c:v>44940</c:v>
                </c:pt>
                <c:pt idx="4581">
                  <c:v>44941</c:v>
                </c:pt>
                <c:pt idx="4582">
                  <c:v>44942</c:v>
                </c:pt>
                <c:pt idx="4583">
                  <c:v>44943</c:v>
                </c:pt>
                <c:pt idx="4584">
                  <c:v>44944</c:v>
                </c:pt>
                <c:pt idx="4585">
                  <c:v>44945</c:v>
                </c:pt>
                <c:pt idx="4586">
                  <c:v>44946</c:v>
                </c:pt>
                <c:pt idx="4587">
                  <c:v>44947</c:v>
                </c:pt>
                <c:pt idx="4588">
                  <c:v>44948</c:v>
                </c:pt>
                <c:pt idx="4589">
                  <c:v>44949</c:v>
                </c:pt>
                <c:pt idx="4590">
                  <c:v>44950</c:v>
                </c:pt>
                <c:pt idx="4591">
                  <c:v>44951</c:v>
                </c:pt>
                <c:pt idx="4592">
                  <c:v>44952</c:v>
                </c:pt>
                <c:pt idx="4593">
                  <c:v>44953</c:v>
                </c:pt>
                <c:pt idx="4594">
                  <c:v>44954</c:v>
                </c:pt>
                <c:pt idx="4595">
                  <c:v>44955</c:v>
                </c:pt>
                <c:pt idx="4596">
                  <c:v>44956</c:v>
                </c:pt>
                <c:pt idx="4597">
                  <c:v>44957</c:v>
                </c:pt>
                <c:pt idx="4598">
                  <c:v>44958</c:v>
                </c:pt>
                <c:pt idx="4599">
                  <c:v>44959</c:v>
                </c:pt>
                <c:pt idx="4600">
                  <c:v>44960</c:v>
                </c:pt>
                <c:pt idx="4601">
                  <c:v>44961</c:v>
                </c:pt>
                <c:pt idx="4602">
                  <c:v>44962</c:v>
                </c:pt>
                <c:pt idx="4603">
                  <c:v>44963</c:v>
                </c:pt>
                <c:pt idx="4604">
                  <c:v>44964</c:v>
                </c:pt>
                <c:pt idx="4605">
                  <c:v>44965</c:v>
                </c:pt>
                <c:pt idx="4606">
                  <c:v>44966</c:v>
                </c:pt>
                <c:pt idx="4607">
                  <c:v>44967</c:v>
                </c:pt>
                <c:pt idx="4608">
                  <c:v>44968</c:v>
                </c:pt>
                <c:pt idx="4609">
                  <c:v>44969</c:v>
                </c:pt>
                <c:pt idx="4610">
                  <c:v>44970</c:v>
                </c:pt>
                <c:pt idx="4611">
                  <c:v>44971</c:v>
                </c:pt>
                <c:pt idx="4612">
                  <c:v>44972</c:v>
                </c:pt>
                <c:pt idx="4613">
                  <c:v>44973</c:v>
                </c:pt>
                <c:pt idx="4614">
                  <c:v>44974</c:v>
                </c:pt>
                <c:pt idx="4615">
                  <c:v>44975</c:v>
                </c:pt>
                <c:pt idx="4616">
                  <c:v>44976</c:v>
                </c:pt>
                <c:pt idx="4617">
                  <c:v>44977</c:v>
                </c:pt>
                <c:pt idx="4618">
                  <c:v>44978</c:v>
                </c:pt>
                <c:pt idx="4619">
                  <c:v>44979</c:v>
                </c:pt>
                <c:pt idx="4620">
                  <c:v>44980</c:v>
                </c:pt>
                <c:pt idx="4621">
                  <c:v>44981</c:v>
                </c:pt>
                <c:pt idx="4622">
                  <c:v>44982</c:v>
                </c:pt>
                <c:pt idx="4623">
                  <c:v>44983</c:v>
                </c:pt>
                <c:pt idx="4624">
                  <c:v>44984</c:v>
                </c:pt>
                <c:pt idx="4625">
                  <c:v>44985</c:v>
                </c:pt>
                <c:pt idx="4626">
                  <c:v>44986</c:v>
                </c:pt>
                <c:pt idx="4627">
                  <c:v>44987</c:v>
                </c:pt>
                <c:pt idx="4628">
                  <c:v>44988</c:v>
                </c:pt>
                <c:pt idx="4629">
                  <c:v>44989</c:v>
                </c:pt>
                <c:pt idx="4630">
                  <c:v>44990</c:v>
                </c:pt>
                <c:pt idx="4631">
                  <c:v>44991</c:v>
                </c:pt>
                <c:pt idx="4632">
                  <c:v>44992</c:v>
                </c:pt>
                <c:pt idx="4633">
                  <c:v>44993</c:v>
                </c:pt>
                <c:pt idx="4634">
                  <c:v>44994</c:v>
                </c:pt>
                <c:pt idx="4635">
                  <c:v>44995</c:v>
                </c:pt>
                <c:pt idx="4636">
                  <c:v>44996</c:v>
                </c:pt>
                <c:pt idx="4637">
                  <c:v>44997</c:v>
                </c:pt>
                <c:pt idx="4638">
                  <c:v>44998</c:v>
                </c:pt>
                <c:pt idx="4639">
                  <c:v>44999</c:v>
                </c:pt>
                <c:pt idx="4640">
                  <c:v>45000</c:v>
                </c:pt>
                <c:pt idx="4641">
                  <c:v>45001</c:v>
                </c:pt>
                <c:pt idx="4642">
                  <c:v>45002</c:v>
                </c:pt>
                <c:pt idx="4643">
                  <c:v>45003</c:v>
                </c:pt>
                <c:pt idx="4644">
                  <c:v>45004</c:v>
                </c:pt>
                <c:pt idx="4645">
                  <c:v>45005</c:v>
                </c:pt>
                <c:pt idx="4646">
                  <c:v>45006</c:v>
                </c:pt>
                <c:pt idx="4647">
                  <c:v>45007</c:v>
                </c:pt>
                <c:pt idx="4648">
                  <c:v>45008</c:v>
                </c:pt>
                <c:pt idx="4649">
                  <c:v>45009</c:v>
                </c:pt>
                <c:pt idx="4650">
                  <c:v>45010</c:v>
                </c:pt>
                <c:pt idx="4651">
                  <c:v>45011</c:v>
                </c:pt>
                <c:pt idx="4652">
                  <c:v>45012</c:v>
                </c:pt>
                <c:pt idx="4653">
                  <c:v>45013</c:v>
                </c:pt>
                <c:pt idx="4654">
                  <c:v>45014</c:v>
                </c:pt>
                <c:pt idx="4655">
                  <c:v>45015</c:v>
                </c:pt>
                <c:pt idx="4656">
                  <c:v>45016</c:v>
                </c:pt>
                <c:pt idx="4657">
                  <c:v>45017</c:v>
                </c:pt>
                <c:pt idx="4658">
                  <c:v>45018</c:v>
                </c:pt>
                <c:pt idx="4659">
                  <c:v>45019</c:v>
                </c:pt>
                <c:pt idx="4660">
                  <c:v>45020</c:v>
                </c:pt>
                <c:pt idx="4661">
                  <c:v>45021</c:v>
                </c:pt>
                <c:pt idx="4662">
                  <c:v>45022</c:v>
                </c:pt>
                <c:pt idx="4663">
                  <c:v>45023</c:v>
                </c:pt>
                <c:pt idx="4664">
                  <c:v>45024</c:v>
                </c:pt>
                <c:pt idx="4665">
                  <c:v>45025</c:v>
                </c:pt>
                <c:pt idx="4666">
                  <c:v>45026</c:v>
                </c:pt>
                <c:pt idx="4667">
                  <c:v>45027</c:v>
                </c:pt>
                <c:pt idx="4668">
                  <c:v>45028</c:v>
                </c:pt>
                <c:pt idx="4669">
                  <c:v>45029</c:v>
                </c:pt>
                <c:pt idx="4670">
                  <c:v>45030</c:v>
                </c:pt>
                <c:pt idx="4671">
                  <c:v>45031</c:v>
                </c:pt>
                <c:pt idx="4672">
                  <c:v>45032</c:v>
                </c:pt>
                <c:pt idx="4673">
                  <c:v>45033</c:v>
                </c:pt>
                <c:pt idx="4674">
                  <c:v>45034</c:v>
                </c:pt>
                <c:pt idx="4675">
                  <c:v>45035</c:v>
                </c:pt>
                <c:pt idx="4676">
                  <c:v>45036</c:v>
                </c:pt>
                <c:pt idx="4677">
                  <c:v>45037</c:v>
                </c:pt>
                <c:pt idx="4678">
                  <c:v>45038</c:v>
                </c:pt>
                <c:pt idx="4679">
                  <c:v>45039</c:v>
                </c:pt>
                <c:pt idx="4680">
                  <c:v>45040</c:v>
                </c:pt>
                <c:pt idx="4681">
                  <c:v>45041</c:v>
                </c:pt>
                <c:pt idx="4682">
                  <c:v>45042</c:v>
                </c:pt>
                <c:pt idx="4683">
                  <c:v>45043</c:v>
                </c:pt>
                <c:pt idx="4684">
                  <c:v>45044</c:v>
                </c:pt>
                <c:pt idx="4685">
                  <c:v>45045</c:v>
                </c:pt>
                <c:pt idx="4686">
                  <c:v>45046</c:v>
                </c:pt>
                <c:pt idx="4687">
                  <c:v>45047</c:v>
                </c:pt>
                <c:pt idx="4688">
                  <c:v>45048</c:v>
                </c:pt>
                <c:pt idx="4689">
                  <c:v>45049</c:v>
                </c:pt>
                <c:pt idx="4690">
                  <c:v>45050</c:v>
                </c:pt>
                <c:pt idx="4691">
                  <c:v>45051</c:v>
                </c:pt>
                <c:pt idx="4692">
                  <c:v>45052</c:v>
                </c:pt>
                <c:pt idx="4693">
                  <c:v>45053</c:v>
                </c:pt>
                <c:pt idx="4694">
                  <c:v>45054</c:v>
                </c:pt>
                <c:pt idx="4695">
                  <c:v>45055</c:v>
                </c:pt>
                <c:pt idx="4696">
                  <c:v>45056</c:v>
                </c:pt>
                <c:pt idx="4697">
                  <c:v>45057</c:v>
                </c:pt>
                <c:pt idx="4698">
                  <c:v>45058</c:v>
                </c:pt>
                <c:pt idx="4699">
                  <c:v>45059</c:v>
                </c:pt>
                <c:pt idx="4700">
                  <c:v>45060</c:v>
                </c:pt>
                <c:pt idx="4701">
                  <c:v>45061</c:v>
                </c:pt>
                <c:pt idx="4702">
                  <c:v>45062</c:v>
                </c:pt>
                <c:pt idx="4703">
                  <c:v>45063</c:v>
                </c:pt>
                <c:pt idx="4704">
                  <c:v>45064</c:v>
                </c:pt>
                <c:pt idx="4705">
                  <c:v>45065</c:v>
                </c:pt>
                <c:pt idx="4706">
                  <c:v>45066</c:v>
                </c:pt>
                <c:pt idx="4707">
                  <c:v>45067</c:v>
                </c:pt>
                <c:pt idx="4708">
                  <c:v>45068</c:v>
                </c:pt>
                <c:pt idx="4709">
                  <c:v>45069</c:v>
                </c:pt>
                <c:pt idx="4710">
                  <c:v>45070</c:v>
                </c:pt>
                <c:pt idx="4711">
                  <c:v>45071</c:v>
                </c:pt>
                <c:pt idx="4712">
                  <c:v>45072</c:v>
                </c:pt>
                <c:pt idx="4713">
                  <c:v>45073</c:v>
                </c:pt>
                <c:pt idx="4714">
                  <c:v>45074</c:v>
                </c:pt>
                <c:pt idx="4715">
                  <c:v>45075</c:v>
                </c:pt>
                <c:pt idx="4716">
                  <c:v>45076</c:v>
                </c:pt>
                <c:pt idx="4717">
                  <c:v>45077</c:v>
                </c:pt>
                <c:pt idx="4718">
                  <c:v>45078</c:v>
                </c:pt>
                <c:pt idx="4719">
                  <c:v>45079</c:v>
                </c:pt>
                <c:pt idx="4720">
                  <c:v>45080</c:v>
                </c:pt>
                <c:pt idx="4721">
                  <c:v>45081</c:v>
                </c:pt>
                <c:pt idx="4722">
                  <c:v>45082</c:v>
                </c:pt>
                <c:pt idx="4723">
                  <c:v>45083</c:v>
                </c:pt>
                <c:pt idx="4724">
                  <c:v>45084</c:v>
                </c:pt>
                <c:pt idx="4725">
                  <c:v>45085</c:v>
                </c:pt>
                <c:pt idx="4726">
                  <c:v>45086</c:v>
                </c:pt>
                <c:pt idx="4727">
                  <c:v>45087</c:v>
                </c:pt>
                <c:pt idx="4728">
                  <c:v>45088</c:v>
                </c:pt>
                <c:pt idx="4729">
                  <c:v>45089</c:v>
                </c:pt>
                <c:pt idx="4730">
                  <c:v>45090</c:v>
                </c:pt>
                <c:pt idx="4731">
                  <c:v>45091</c:v>
                </c:pt>
                <c:pt idx="4732">
                  <c:v>45092</c:v>
                </c:pt>
                <c:pt idx="4733">
                  <c:v>45093</c:v>
                </c:pt>
                <c:pt idx="4734">
                  <c:v>45094</c:v>
                </c:pt>
                <c:pt idx="4735">
                  <c:v>45095</c:v>
                </c:pt>
                <c:pt idx="4736">
                  <c:v>45096</c:v>
                </c:pt>
                <c:pt idx="4737">
                  <c:v>45097</c:v>
                </c:pt>
                <c:pt idx="4738">
                  <c:v>45098</c:v>
                </c:pt>
                <c:pt idx="4739">
                  <c:v>45099</c:v>
                </c:pt>
                <c:pt idx="4740">
                  <c:v>45100</c:v>
                </c:pt>
                <c:pt idx="4741">
                  <c:v>45101</c:v>
                </c:pt>
                <c:pt idx="4742">
                  <c:v>45102</c:v>
                </c:pt>
                <c:pt idx="4743">
                  <c:v>45103</c:v>
                </c:pt>
                <c:pt idx="4744">
                  <c:v>45104</c:v>
                </c:pt>
                <c:pt idx="4745">
                  <c:v>45105</c:v>
                </c:pt>
                <c:pt idx="4746">
                  <c:v>45106</c:v>
                </c:pt>
                <c:pt idx="4747">
                  <c:v>45107</c:v>
                </c:pt>
                <c:pt idx="4748">
                  <c:v>45108</c:v>
                </c:pt>
                <c:pt idx="4749">
                  <c:v>45109</c:v>
                </c:pt>
                <c:pt idx="4750">
                  <c:v>45110</c:v>
                </c:pt>
                <c:pt idx="4751">
                  <c:v>45111</c:v>
                </c:pt>
                <c:pt idx="4752">
                  <c:v>45112</c:v>
                </c:pt>
                <c:pt idx="4753">
                  <c:v>45113</c:v>
                </c:pt>
                <c:pt idx="4754">
                  <c:v>45114</c:v>
                </c:pt>
                <c:pt idx="4755">
                  <c:v>45115</c:v>
                </c:pt>
                <c:pt idx="4756">
                  <c:v>45116</c:v>
                </c:pt>
                <c:pt idx="4757">
                  <c:v>45117</c:v>
                </c:pt>
                <c:pt idx="4758">
                  <c:v>45118</c:v>
                </c:pt>
                <c:pt idx="4759">
                  <c:v>45119</c:v>
                </c:pt>
                <c:pt idx="4760">
                  <c:v>45120</c:v>
                </c:pt>
                <c:pt idx="4761">
                  <c:v>45121</c:v>
                </c:pt>
                <c:pt idx="4762">
                  <c:v>45122</c:v>
                </c:pt>
                <c:pt idx="4763">
                  <c:v>45123</c:v>
                </c:pt>
                <c:pt idx="4764">
                  <c:v>45124</c:v>
                </c:pt>
                <c:pt idx="4765">
                  <c:v>45125</c:v>
                </c:pt>
                <c:pt idx="4766">
                  <c:v>45126</c:v>
                </c:pt>
                <c:pt idx="4767">
                  <c:v>45127</c:v>
                </c:pt>
                <c:pt idx="4768">
                  <c:v>45128</c:v>
                </c:pt>
                <c:pt idx="4769">
                  <c:v>45129</c:v>
                </c:pt>
                <c:pt idx="4770">
                  <c:v>45130</c:v>
                </c:pt>
                <c:pt idx="4771">
                  <c:v>45131</c:v>
                </c:pt>
                <c:pt idx="4772">
                  <c:v>45132</c:v>
                </c:pt>
                <c:pt idx="4773">
                  <c:v>45133</c:v>
                </c:pt>
                <c:pt idx="4774">
                  <c:v>45134</c:v>
                </c:pt>
                <c:pt idx="4775">
                  <c:v>45135</c:v>
                </c:pt>
                <c:pt idx="4776">
                  <c:v>45136</c:v>
                </c:pt>
                <c:pt idx="4777">
                  <c:v>45137</c:v>
                </c:pt>
                <c:pt idx="4778">
                  <c:v>45138</c:v>
                </c:pt>
                <c:pt idx="4779">
                  <c:v>45139</c:v>
                </c:pt>
                <c:pt idx="4780">
                  <c:v>45140</c:v>
                </c:pt>
                <c:pt idx="4781">
                  <c:v>45141</c:v>
                </c:pt>
                <c:pt idx="4782">
                  <c:v>45142</c:v>
                </c:pt>
                <c:pt idx="4783">
                  <c:v>45143</c:v>
                </c:pt>
                <c:pt idx="4784">
                  <c:v>45144</c:v>
                </c:pt>
                <c:pt idx="4785">
                  <c:v>45145</c:v>
                </c:pt>
                <c:pt idx="4786">
                  <c:v>45146</c:v>
                </c:pt>
                <c:pt idx="4787">
                  <c:v>45147</c:v>
                </c:pt>
                <c:pt idx="4788">
                  <c:v>45148</c:v>
                </c:pt>
                <c:pt idx="4789">
                  <c:v>45149</c:v>
                </c:pt>
                <c:pt idx="4790">
                  <c:v>45150</c:v>
                </c:pt>
                <c:pt idx="4791">
                  <c:v>45151</c:v>
                </c:pt>
                <c:pt idx="4792">
                  <c:v>45152</c:v>
                </c:pt>
                <c:pt idx="4793">
                  <c:v>45153</c:v>
                </c:pt>
                <c:pt idx="4794">
                  <c:v>45154</c:v>
                </c:pt>
                <c:pt idx="4795">
                  <c:v>45155</c:v>
                </c:pt>
                <c:pt idx="4796">
                  <c:v>45156</c:v>
                </c:pt>
                <c:pt idx="4797">
                  <c:v>45157</c:v>
                </c:pt>
                <c:pt idx="4798">
                  <c:v>45158</c:v>
                </c:pt>
                <c:pt idx="4799">
                  <c:v>45159</c:v>
                </c:pt>
                <c:pt idx="4800">
                  <c:v>45160</c:v>
                </c:pt>
                <c:pt idx="4801">
                  <c:v>45161</c:v>
                </c:pt>
                <c:pt idx="4802">
                  <c:v>45162</c:v>
                </c:pt>
                <c:pt idx="4803">
                  <c:v>45163</c:v>
                </c:pt>
                <c:pt idx="4804">
                  <c:v>45164</c:v>
                </c:pt>
                <c:pt idx="4805">
                  <c:v>45165</c:v>
                </c:pt>
                <c:pt idx="4806">
                  <c:v>45166</c:v>
                </c:pt>
                <c:pt idx="4807">
                  <c:v>45167</c:v>
                </c:pt>
                <c:pt idx="4808">
                  <c:v>45168</c:v>
                </c:pt>
                <c:pt idx="4809">
                  <c:v>45169</c:v>
                </c:pt>
                <c:pt idx="4810">
                  <c:v>45170</c:v>
                </c:pt>
                <c:pt idx="4811">
                  <c:v>45171</c:v>
                </c:pt>
                <c:pt idx="4812">
                  <c:v>45172</c:v>
                </c:pt>
                <c:pt idx="4813">
                  <c:v>45173</c:v>
                </c:pt>
                <c:pt idx="4814">
                  <c:v>45174</c:v>
                </c:pt>
                <c:pt idx="4815">
                  <c:v>45175</c:v>
                </c:pt>
                <c:pt idx="4816">
                  <c:v>45176</c:v>
                </c:pt>
                <c:pt idx="4817">
                  <c:v>45177</c:v>
                </c:pt>
                <c:pt idx="4818">
                  <c:v>45178</c:v>
                </c:pt>
                <c:pt idx="4819">
                  <c:v>45179</c:v>
                </c:pt>
                <c:pt idx="4820">
                  <c:v>45180</c:v>
                </c:pt>
                <c:pt idx="4821">
                  <c:v>45181</c:v>
                </c:pt>
                <c:pt idx="4822">
                  <c:v>45182</c:v>
                </c:pt>
                <c:pt idx="4823">
                  <c:v>45183</c:v>
                </c:pt>
                <c:pt idx="4824">
                  <c:v>45184</c:v>
                </c:pt>
                <c:pt idx="4825">
                  <c:v>45185</c:v>
                </c:pt>
                <c:pt idx="4826">
                  <c:v>45186</c:v>
                </c:pt>
                <c:pt idx="4827">
                  <c:v>45187</c:v>
                </c:pt>
                <c:pt idx="4828">
                  <c:v>45188</c:v>
                </c:pt>
                <c:pt idx="4829">
                  <c:v>45189</c:v>
                </c:pt>
                <c:pt idx="4830">
                  <c:v>45190</c:v>
                </c:pt>
                <c:pt idx="4831">
                  <c:v>45191</c:v>
                </c:pt>
                <c:pt idx="4832">
                  <c:v>45192</c:v>
                </c:pt>
                <c:pt idx="4833">
                  <c:v>45193</c:v>
                </c:pt>
                <c:pt idx="4834">
                  <c:v>45194</c:v>
                </c:pt>
                <c:pt idx="4835">
                  <c:v>45195</c:v>
                </c:pt>
                <c:pt idx="4836">
                  <c:v>45196</c:v>
                </c:pt>
                <c:pt idx="4837">
                  <c:v>45197</c:v>
                </c:pt>
                <c:pt idx="4838">
                  <c:v>45198</c:v>
                </c:pt>
                <c:pt idx="4839">
                  <c:v>45199</c:v>
                </c:pt>
                <c:pt idx="4840">
                  <c:v>45200</c:v>
                </c:pt>
                <c:pt idx="4841">
                  <c:v>45201</c:v>
                </c:pt>
                <c:pt idx="4842">
                  <c:v>45202</c:v>
                </c:pt>
                <c:pt idx="4843">
                  <c:v>45203</c:v>
                </c:pt>
                <c:pt idx="4844">
                  <c:v>45204</c:v>
                </c:pt>
                <c:pt idx="4845">
                  <c:v>45205</c:v>
                </c:pt>
                <c:pt idx="4846">
                  <c:v>45206</c:v>
                </c:pt>
                <c:pt idx="4847">
                  <c:v>45207</c:v>
                </c:pt>
                <c:pt idx="4848">
                  <c:v>45208</c:v>
                </c:pt>
                <c:pt idx="4849">
                  <c:v>45209</c:v>
                </c:pt>
                <c:pt idx="4850">
                  <c:v>45210</c:v>
                </c:pt>
                <c:pt idx="4851">
                  <c:v>45211</c:v>
                </c:pt>
                <c:pt idx="4852">
                  <c:v>45212</c:v>
                </c:pt>
                <c:pt idx="4853">
                  <c:v>45213</c:v>
                </c:pt>
                <c:pt idx="4854">
                  <c:v>45214</c:v>
                </c:pt>
                <c:pt idx="4855">
                  <c:v>45215</c:v>
                </c:pt>
                <c:pt idx="4856">
                  <c:v>45216</c:v>
                </c:pt>
                <c:pt idx="4857">
                  <c:v>45217</c:v>
                </c:pt>
                <c:pt idx="4858">
                  <c:v>45218</c:v>
                </c:pt>
                <c:pt idx="4859">
                  <c:v>45219</c:v>
                </c:pt>
                <c:pt idx="4860">
                  <c:v>45220</c:v>
                </c:pt>
                <c:pt idx="4861">
                  <c:v>45221</c:v>
                </c:pt>
                <c:pt idx="4862">
                  <c:v>45222</c:v>
                </c:pt>
                <c:pt idx="4863">
                  <c:v>45223</c:v>
                </c:pt>
                <c:pt idx="4864">
                  <c:v>45224</c:v>
                </c:pt>
                <c:pt idx="4865">
                  <c:v>45225</c:v>
                </c:pt>
                <c:pt idx="4866">
                  <c:v>45226</c:v>
                </c:pt>
                <c:pt idx="4867">
                  <c:v>45227</c:v>
                </c:pt>
                <c:pt idx="4868">
                  <c:v>45228</c:v>
                </c:pt>
                <c:pt idx="4869">
                  <c:v>45229</c:v>
                </c:pt>
                <c:pt idx="4870">
                  <c:v>45230</c:v>
                </c:pt>
                <c:pt idx="4871">
                  <c:v>45231</c:v>
                </c:pt>
                <c:pt idx="4872">
                  <c:v>45232</c:v>
                </c:pt>
                <c:pt idx="4873">
                  <c:v>45233</c:v>
                </c:pt>
                <c:pt idx="4874">
                  <c:v>45234</c:v>
                </c:pt>
                <c:pt idx="4875">
                  <c:v>45235</c:v>
                </c:pt>
                <c:pt idx="4876">
                  <c:v>45236</c:v>
                </c:pt>
                <c:pt idx="4877">
                  <c:v>45237</c:v>
                </c:pt>
                <c:pt idx="4878">
                  <c:v>45238</c:v>
                </c:pt>
                <c:pt idx="4879">
                  <c:v>45239</c:v>
                </c:pt>
                <c:pt idx="4880">
                  <c:v>45240</c:v>
                </c:pt>
                <c:pt idx="4881">
                  <c:v>45241</c:v>
                </c:pt>
                <c:pt idx="4882">
                  <c:v>45242</c:v>
                </c:pt>
                <c:pt idx="4883">
                  <c:v>45243</c:v>
                </c:pt>
                <c:pt idx="4884">
                  <c:v>45244</c:v>
                </c:pt>
                <c:pt idx="4885">
                  <c:v>45245</c:v>
                </c:pt>
                <c:pt idx="4886">
                  <c:v>45246</c:v>
                </c:pt>
                <c:pt idx="4887">
                  <c:v>45247</c:v>
                </c:pt>
                <c:pt idx="4888">
                  <c:v>45248</c:v>
                </c:pt>
                <c:pt idx="4889">
                  <c:v>45249</c:v>
                </c:pt>
                <c:pt idx="4890">
                  <c:v>45250</c:v>
                </c:pt>
                <c:pt idx="4891">
                  <c:v>45251</c:v>
                </c:pt>
                <c:pt idx="4892">
                  <c:v>45252</c:v>
                </c:pt>
                <c:pt idx="4893">
                  <c:v>45253</c:v>
                </c:pt>
                <c:pt idx="4894">
                  <c:v>45254</c:v>
                </c:pt>
                <c:pt idx="4895">
                  <c:v>45255</c:v>
                </c:pt>
                <c:pt idx="4896">
                  <c:v>45256</c:v>
                </c:pt>
                <c:pt idx="4897">
                  <c:v>45257</c:v>
                </c:pt>
                <c:pt idx="4898">
                  <c:v>45258</c:v>
                </c:pt>
                <c:pt idx="4899">
                  <c:v>45259</c:v>
                </c:pt>
                <c:pt idx="4900">
                  <c:v>45260</c:v>
                </c:pt>
                <c:pt idx="4901">
                  <c:v>45261</c:v>
                </c:pt>
                <c:pt idx="4902">
                  <c:v>45262</c:v>
                </c:pt>
                <c:pt idx="4903">
                  <c:v>45263</c:v>
                </c:pt>
                <c:pt idx="4904">
                  <c:v>45264</c:v>
                </c:pt>
                <c:pt idx="4905">
                  <c:v>45265</c:v>
                </c:pt>
                <c:pt idx="4906">
                  <c:v>45266</c:v>
                </c:pt>
                <c:pt idx="4907">
                  <c:v>45267</c:v>
                </c:pt>
                <c:pt idx="4908">
                  <c:v>45268</c:v>
                </c:pt>
                <c:pt idx="4909">
                  <c:v>45269</c:v>
                </c:pt>
                <c:pt idx="4910">
                  <c:v>45270</c:v>
                </c:pt>
                <c:pt idx="4911">
                  <c:v>45271</c:v>
                </c:pt>
                <c:pt idx="4912">
                  <c:v>45272</c:v>
                </c:pt>
                <c:pt idx="4913">
                  <c:v>45273</c:v>
                </c:pt>
                <c:pt idx="4914">
                  <c:v>45274</c:v>
                </c:pt>
                <c:pt idx="4915">
                  <c:v>45275</c:v>
                </c:pt>
                <c:pt idx="4916">
                  <c:v>45276</c:v>
                </c:pt>
                <c:pt idx="4917">
                  <c:v>45277</c:v>
                </c:pt>
                <c:pt idx="4918">
                  <c:v>45278</c:v>
                </c:pt>
                <c:pt idx="4919">
                  <c:v>45279</c:v>
                </c:pt>
                <c:pt idx="4920">
                  <c:v>45280</c:v>
                </c:pt>
                <c:pt idx="4921">
                  <c:v>45281</c:v>
                </c:pt>
                <c:pt idx="4922">
                  <c:v>45282</c:v>
                </c:pt>
                <c:pt idx="4923">
                  <c:v>45283</c:v>
                </c:pt>
                <c:pt idx="4924">
                  <c:v>45284</c:v>
                </c:pt>
                <c:pt idx="4925">
                  <c:v>45285</c:v>
                </c:pt>
                <c:pt idx="4926">
                  <c:v>45286</c:v>
                </c:pt>
                <c:pt idx="4927">
                  <c:v>45287</c:v>
                </c:pt>
                <c:pt idx="4928">
                  <c:v>45288</c:v>
                </c:pt>
                <c:pt idx="4929">
                  <c:v>45289</c:v>
                </c:pt>
                <c:pt idx="4930">
                  <c:v>45290</c:v>
                </c:pt>
                <c:pt idx="4931">
                  <c:v>45291</c:v>
                </c:pt>
                <c:pt idx="4932">
                  <c:v>45292</c:v>
                </c:pt>
                <c:pt idx="4933">
                  <c:v>45293</c:v>
                </c:pt>
                <c:pt idx="4934">
                  <c:v>45294</c:v>
                </c:pt>
                <c:pt idx="4935">
                  <c:v>45295</c:v>
                </c:pt>
                <c:pt idx="4936">
                  <c:v>45296</c:v>
                </c:pt>
                <c:pt idx="4937">
                  <c:v>45297</c:v>
                </c:pt>
                <c:pt idx="4938">
                  <c:v>45298</c:v>
                </c:pt>
                <c:pt idx="4939">
                  <c:v>45299</c:v>
                </c:pt>
                <c:pt idx="4940">
                  <c:v>45300</c:v>
                </c:pt>
                <c:pt idx="4941">
                  <c:v>45301</c:v>
                </c:pt>
                <c:pt idx="4942">
                  <c:v>45302</c:v>
                </c:pt>
                <c:pt idx="4943">
                  <c:v>45303</c:v>
                </c:pt>
                <c:pt idx="4944">
                  <c:v>45304</c:v>
                </c:pt>
                <c:pt idx="4945">
                  <c:v>45305</c:v>
                </c:pt>
                <c:pt idx="4946">
                  <c:v>45306</c:v>
                </c:pt>
                <c:pt idx="4947">
                  <c:v>45307</c:v>
                </c:pt>
                <c:pt idx="4948">
                  <c:v>45308</c:v>
                </c:pt>
                <c:pt idx="4949">
                  <c:v>45309</c:v>
                </c:pt>
                <c:pt idx="4950">
                  <c:v>45310</c:v>
                </c:pt>
                <c:pt idx="4951">
                  <c:v>45311</c:v>
                </c:pt>
                <c:pt idx="4952">
                  <c:v>45312</c:v>
                </c:pt>
                <c:pt idx="4953">
                  <c:v>45313</c:v>
                </c:pt>
                <c:pt idx="4954">
                  <c:v>45314</c:v>
                </c:pt>
                <c:pt idx="4955">
                  <c:v>45315</c:v>
                </c:pt>
                <c:pt idx="4956">
                  <c:v>45316</c:v>
                </c:pt>
                <c:pt idx="4957">
                  <c:v>45317</c:v>
                </c:pt>
                <c:pt idx="4958">
                  <c:v>45318</c:v>
                </c:pt>
                <c:pt idx="4959">
                  <c:v>45319</c:v>
                </c:pt>
                <c:pt idx="4960">
                  <c:v>45320</c:v>
                </c:pt>
                <c:pt idx="4961">
                  <c:v>45321</c:v>
                </c:pt>
                <c:pt idx="4962">
                  <c:v>45322</c:v>
                </c:pt>
                <c:pt idx="4963">
                  <c:v>45323</c:v>
                </c:pt>
                <c:pt idx="4964">
                  <c:v>45324</c:v>
                </c:pt>
                <c:pt idx="4965">
                  <c:v>45325</c:v>
                </c:pt>
                <c:pt idx="4966">
                  <c:v>45326</c:v>
                </c:pt>
                <c:pt idx="4967">
                  <c:v>45327</c:v>
                </c:pt>
                <c:pt idx="4968">
                  <c:v>45328</c:v>
                </c:pt>
                <c:pt idx="4969">
                  <c:v>45329</c:v>
                </c:pt>
                <c:pt idx="4970">
                  <c:v>45330</c:v>
                </c:pt>
                <c:pt idx="4971">
                  <c:v>45331</c:v>
                </c:pt>
                <c:pt idx="4972">
                  <c:v>45332</c:v>
                </c:pt>
                <c:pt idx="4973">
                  <c:v>45333</c:v>
                </c:pt>
                <c:pt idx="4974">
                  <c:v>45334</c:v>
                </c:pt>
                <c:pt idx="4975">
                  <c:v>45335</c:v>
                </c:pt>
                <c:pt idx="4976">
                  <c:v>45336</c:v>
                </c:pt>
                <c:pt idx="4977">
                  <c:v>45337</c:v>
                </c:pt>
                <c:pt idx="4978">
                  <c:v>45338</c:v>
                </c:pt>
                <c:pt idx="4979">
                  <c:v>45339</c:v>
                </c:pt>
                <c:pt idx="4980">
                  <c:v>45340</c:v>
                </c:pt>
                <c:pt idx="4981">
                  <c:v>45341</c:v>
                </c:pt>
                <c:pt idx="4982">
                  <c:v>45342</c:v>
                </c:pt>
                <c:pt idx="4983">
                  <c:v>45343</c:v>
                </c:pt>
                <c:pt idx="4984">
                  <c:v>45344</c:v>
                </c:pt>
                <c:pt idx="4985">
                  <c:v>45345</c:v>
                </c:pt>
                <c:pt idx="4986">
                  <c:v>45346</c:v>
                </c:pt>
                <c:pt idx="4987">
                  <c:v>45347</c:v>
                </c:pt>
                <c:pt idx="4988">
                  <c:v>45348</c:v>
                </c:pt>
                <c:pt idx="4989">
                  <c:v>45349</c:v>
                </c:pt>
                <c:pt idx="4990">
                  <c:v>45350</c:v>
                </c:pt>
                <c:pt idx="4991">
                  <c:v>45351</c:v>
                </c:pt>
                <c:pt idx="4992">
                  <c:v>45352</c:v>
                </c:pt>
                <c:pt idx="4993">
                  <c:v>45353</c:v>
                </c:pt>
                <c:pt idx="4994">
                  <c:v>45354</c:v>
                </c:pt>
                <c:pt idx="4995">
                  <c:v>45355</c:v>
                </c:pt>
                <c:pt idx="4996">
                  <c:v>45356</c:v>
                </c:pt>
                <c:pt idx="4997">
                  <c:v>45357</c:v>
                </c:pt>
                <c:pt idx="4998">
                  <c:v>45358</c:v>
                </c:pt>
                <c:pt idx="4999">
                  <c:v>45359</c:v>
                </c:pt>
                <c:pt idx="5000">
                  <c:v>45360</c:v>
                </c:pt>
                <c:pt idx="5001">
                  <c:v>45361</c:v>
                </c:pt>
                <c:pt idx="5002">
                  <c:v>45362</c:v>
                </c:pt>
                <c:pt idx="5003">
                  <c:v>45363</c:v>
                </c:pt>
                <c:pt idx="5004">
                  <c:v>45364</c:v>
                </c:pt>
                <c:pt idx="5005">
                  <c:v>45365</c:v>
                </c:pt>
                <c:pt idx="5006">
                  <c:v>45366</c:v>
                </c:pt>
                <c:pt idx="5007">
                  <c:v>45367</c:v>
                </c:pt>
                <c:pt idx="5008">
                  <c:v>45368</c:v>
                </c:pt>
                <c:pt idx="5009">
                  <c:v>45369</c:v>
                </c:pt>
                <c:pt idx="5010">
                  <c:v>45370</c:v>
                </c:pt>
                <c:pt idx="5011">
                  <c:v>45371</c:v>
                </c:pt>
                <c:pt idx="5012">
                  <c:v>45372</c:v>
                </c:pt>
                <c:pt idx="5013">
                  <c:v>45373</c:v>
                </c:pt>
                <c:pt idx="5014">
                  <c:v>45374</c:v>
                </c:pt>
                <c:pt idx="5015">
                  <c:v>45375</c:v>
                </c:pt>
                <c:pt idx="5016">
                  <c:v>45376</c:v>
                </c:pt>
                <c:pt idx="5017">
                  <c:v>45377</c:v>
                </c:pt>
                <c:pt idx="5018">
                  <c:v>45378</c:v>
                </c:pt>
                <c:pt idx="5019">
                  <c:v>45379</c:v>
                </c:pt>
                <c:pt idx="5020">
                  <c:v>45380</c:v>
                </c:pt>
                <c:pt idx="5021">
                  <c:v>45381</c:v>
                </c:pt>
                <c:pt idx="5022">
                  <c:v>45382</c:v>
                </c:pt>
                <c:pt idx="5023">
                  <c:v>45383</c:v>
                </c:pt>
                <c:pt idx="5024">
                  <c:v>45384</c:v>
                </c:pt>
                <c:pt idx="5025">
                  <c:v>45385</c:v>
                </c:pt>
                <c:pt idx="5026">
                  <c:v>45386</c:v>
                </c:pt>
                <c:pt idx="5027">
                  <c:v>45387</c:v>
                </c:pt>
                <c:pt idx="5028">
                  <c:v>45388</c:v>
                </c:pt>
                <c:pt idx="5029">
                  <c:v>45389</c:v>
                </c:pt>
                <c:pt idx="5030">
                  <c:v>45390</c:v>
                </c:pt>
                <c:pt idx="5031">
                  <c:v>45391</c:v>
                </c:pt>
                <c:pt idx="5032">
                  <c:v>45392</c:v>
                </c:pt>
                <c:pt idx="5033">
                  <c:v>45393</c:v>
                </c:pt>
                <c:pt idx="5034">
                  <c:v>45394</c:v>
                </c:pt>
                <c:pt idx="5035">
                  <c:v>45395</c:v>
                </c:pt>
                <c:pt idx="5036">
                  <c:v>45396</c:v>
                </c:pt>
                <c:pt idx="5037">
                  <c:v>45397</c:v>
                </c:pt>
                <c:pt idx="5038">
                  <c:v>45398</c:v>
                </c:pt>
                <c:pt idx="5039">
                  <c:v>45399</c:v>
                </c:pt>
                <c:pt idx="5040">
                  <c:v>45400</c:v>
                </c:pt>
                <c:pt idx="5041">
                  <c:v>45401</c:v>
                </c:pt>
                <c:pt idx="5042">
                  <c:v>45402</c:v>
                </c:pt>
                <c:pt idx="5043">
                  <c:v>45403</c:v>
                </c:pt>
                <c:pt idx="5044">
                  <c:v>45404</c:v>
                </c:pt>
                <c:pt idx="5045">
                  <c:v>45405</c:v>
                </c:pt>
                <c:pt idx="5046">
                  <c:v>45406</c:v>
                </c:pt>
                <c:pt idx="5047">
                  <c:v>45407</c:v>
                </c:pt>
                <c:pt idx="5048">
                  <c:v>45408</c:v>
                </c:pt>
                <c:pt idx="5049">
                  <c:v>45409</c:v>
                </c:pt>
                <c:pt idx="5050">
                  <c:v>45410</c:v>
                </c:pt>
                <c:pt idx="5051">
                  <c:v>45411</c:v>
                </c:pt>
                <c:pt idx="5052">
                  <c:v>45412</c:v>
                </c:pt>
                <c:pt idx="5053">
                  <c:v>45413</c:v>
                </c:pt>
                <c:pt idx="5054">
                  <c:v>45414</c:v>
                </c:pt>
                <c:pt idx="5055">
                  <c:v>45415</c:v>
                </c:pt>
                <c:pt idx="5056">
                  <c:v>45416</c:v>
                </c:pt>
                <c:pt idx="5057">
                  <c:v>45417</c:v>
                </c:pt>
                <c:pt idx="5058">
                  <c:v>45418</c:v>
                </c:pt>
                <c:pt idx="5059">
                  <c:v>45419</c:v>
                </c:pt>
                <c:pt idx="5060">
                  <c:v>45420</c:v>
                </c:pt>
                <c:pt idx="5061">
                  <c:v>45421</c:v>
                </c:pt>
                <c:pt idx="5062">
                  <c:v>45422</c:v>
                </c:pt>
                <c:pt idx="5063">
                  <c:v>45423</c:v>
                </c:pt>
                <c:pt idx="5064">
                  <c:v>45424</c:v>
                </c:pt>
                <c:pt idx="5065">
                  <c:v>45425</c:v>
                </c:pt>
                <c:pt idx="5066">
                  <c:v>45426</c:v>
                </c:pt>
                <c:pt idx="5067">
                  <c:v>45427</c:v>
                </c:pt>
                <c:pt idx="5068">
                  <c:v>45428</c:v>
                </c:pt>
                <c:pt idx="5069">
                  <c:v>45429</c:v>
                </c:pt>
                <c:pt idx="5070">
                  <c:v>45430</c:v>
                </c:pt>
                <c:pt idx="5071">
                  <c:v>45431</c:v>
                </c:pt>
                <c:pt idx="5072">
                  <c:v>45432</c:v>
                </c:pt>
                <c:pt idx="5073">
                  <c:v>45433</c:v>
                </c:pt>
                <c:pt idx="5074">
                  <c:v>45434</c:v>
                </c:pt>
                <c:pt idx="5075">
                  <c:v>45435</c:v>
                </c:pt>
                <c:pt idx="5076">
                  <c:v>45436</c:v>
                </c:pt>
                <c:pt idx="5077">
                  <c:v>45437</c:v>
                </c:pt>
                <c:pt idx="5078">
                  <c:v>45438</c:v>
                </c:pt>
                <c:pt idx="5079">
                  <c:v>45439</c:v>
                </c:pt>
                <c:pt idx="5080">
                  <c:v>45440</c:v>
                </c:pt>
                <c:pt idx="5081">
                  <c:v>45441</c:v>
                </c:pt>
                <c:pt idx="5082">
                  <c:v>45442</c:v>
                </c:pt>
                <c:pt idx="5083">
                  <c:v>45443</c:v>
                </c:pt>
                <c:pt idx="5084">
                  <c:v>45444</c:v>
                </c:pt>
                <c:pt idx="5085">
                  <c:v>45445</c:v>
                </c:pt>
                <c:pt idx="5086">
                  <c:v>45446</c:v>
                </c:pt>
                <c:pt idx="5087">
                  <c:v>45447</c:v>
                </c:pt>
                <c:pt idx="5088">
                  <c:v>45448</c:v>
                </c:pt>
                <c:pt idx="5089">
                  <c:v>45449</c:v>
                </c:pt>
                <c:pt idx="5090">
                  <c:v>45450</c:v>
                </c:pt>
                <c:pt idx="5091">
                  <c:v>45451</c:v>
                </c:pt>
                <c:pt idx="5092">
                  <c:v>45452</c:v>
                </c:pt>
                <c:pt idx="5093">
                  <c:v>45453</c:v>
                </c:pt>
                <c:pt idx="5094">
                  <c:v>45454</c:v>
                </c:pt>
                <c:pt idx="5095">
                  <c:v>45455</c:v>
                </c:pt>
                <c:pt idx="5096">
                  <c:v>45456</c:v>
                </c:pt>
                <c:pt idx="5097">
                  <c:v>45457</c:v>
                </c:pt>
                <c:pt idx="5098">
                  <c:v>45458</c:v>
                </c:pt>
                <c:pt idx="5099">
                  <c:v>45459</c:v>
                </c:pt>
                <c:pt idx="5100">
                  <c:v>45460</c:v>
                </c:pt>
                <c:pt idx="5101">
                  <c:v>45461</c:v>
                </c:pt>
                <c:pt idx="5102">
                  <c:v>45462</c:v>
                </c:pt>
                <c:pt idx="5103">
                  <c:v>45463</c:v>
                </c:pt>
                <c:pt idx="5104">
                  <c:v>45464</c:v>
                </c:pt>
                <c:pt idx="5105">
                  <c:v>45465</c:v>
                </c:pt>
                <c:pt idx="5106">
                  <c:v>45466</c:v>
                </c:pt>
                <c:pt idx="5107">
                  <c:v>45467</c:v>
                </c:pt>
                <c:pt idx="5108">
                  <c:v>45468</c:v>
                </c:pt>
                <c:pt idx="5109">
                  <c:v>45469</c:v>
                </c:pt>
                <c:pt idx="5110">
                  <c:v>45470</c:v>
                </c:pt>
                <c:pt idx="5111">
                  <c:v>45471</c:v>
                </c:pt>
                <c:pt idx="5112">
                  <c:v>45472</c:v>
                </c:pt>
                <c:pt idx="5113">
                  <c:v>45473</c:v>
                </c:pt>
                <c:pt idx="5114">
                  <c:v>45474</c:v>
                </c:pt>
                <c:pt idx="5115">
                  <c:v>45475</c:v>
                </c:pt>
                <c:pt idx="5116">
                  <c:v>45476</c:v>
                </c:pt>
                <c:pt idx="5117">
                  <c:v>45477</c:v>
                </c:pt>
                <c:pt idx="5118">
                  <c:v>45478</c:v>
                </c:pt>
                <c:pt idx="5119">
                  <c:v>45479</c:v>
                </c:pt>
                <c:pt idx="5120">
                  <c:v>45480</c:v>
                </c:pt>
                <c:pt idx="5121">
                  <c:v>45481</c:v>
                </c:pt>
                <c:pt idx="5122">
                  <c:v>45482</c:v>
                </c:pt>
                <c:pt idx="5123">
                  <c:v>45483</c:v>
                </c:pt>
                <c:pt idx="5124">
                  <c:v>45484</c:v>
                </c:pt>
                <c:pt idx="5125">
                  <c:v>45485</c:v>
                </c:pt>
                <c:pt idx="5126">
                  <c:v>45486</c:v>
                </c:pt>
                <c:pt idx="5127">
                  <c:v>45487</c:v>
                </c:pt>
                <c:pt idx="5128">
                  <c:v>45488</c:v>
                </c:pt>
                <c:pt idx="5129">
                  <c:v>45489</c:v>
                </c:pt>
                <c:pt idx="5130">
                  <c:v>45490</c:v>
                </c:pt>
                <c:pt idx="5131">
                  <c:v>45491</c:v>
                </c:pt>
                <c:pt idx="5132">
                  <c:v>45492</c:v>
                </c:pt>
                <c:pt idx="5133">
                  <c:v>45493</c:v>
                </c:pt>
                <c:pt idx="5134">
                  <c:v>45494</c:v>
                </c:pt>
                <c:pt idx="5135">
                  <c:v>45495</c:v>
                </c:pt>
                <c:pt idx="5136">
                  <c:v>45496</c:v>
                </c:pt>
                <c:pt idx="5137">
                  <c:v>45497</c:v>
                </c:pt>
                <c:pt idx="5138">
                  <c:v>45498</c:v>
                </c:pt>
                <c:pt idx="5139">
                  <c:v>45499</c:v>
                </c:pt>
                <c:pt idx="5140">
                  <c:v>45500</c:v>
                </c:pt>
                <c:pt idx="5141">
                  <c:v>45501</c:v>
                </c:pt>
                <c:pt idx="5142">
                  <c:v>45502</c:v>
                </c:pt>
                <c:pt idx="5143">
                  <c:v>45503</c:v>
                </c:pt>
                <c:pt idx="5144">
                  <c:v>45504</c:v>
                </c:pt>
                <c:pt idx="5145">
                  <c:v>45505</c:v>
                </c:pt>
                <c:pt idx="5146">
                  <c:v>45506</c:v>
                </c:pt>
                <c:pt idx="5147">
                  <c:v>45507</c:v>
                </c:pt>
                <c:pt idx="5148">
                  <c:v>45508</c:v>
                </c:pt>
                <c:pt idx="5149">
                  <c:v>45509</c:v>
                </c:pt>
                <c:pt idx="5150">
                  <c:v>45510</c:v>
                </c:pt>
                <c:pt idx="5151">
                  <c:v>45511</c:v>
                </c:pt>
                <c:pt idx="5152">
                  <c:v>45512</c:v>
                </c:pt>
                <c:pt idx="5153">
                  <c:v>45513</c:v>
                </c:pt>
                <c:pt idx="5154">
                  <c:v>45514</c:v>
                </c:pt>
                <c:pt idx="5155">
                  <c:v>45515</c:v>
                </c:pt>
                <c:pt idx="5156">
                  <c:v>45516</c:v>
                </c:pt>
                <c:pt idx="5157">
                  <c:v>45517</c:v>
                </c:pt>
                <c:pt idx="5158">
                  <c:v>45518</c:v>
                </c:pt>
                <c:pt idx="5159">
                  <c:v>45519</c:v>
                </c:pt>
                <c:pt idx="5160">
                  <c:v>45520</c:v>
                </c:pt>
                <c:pt idx="5161">
                  <c:v>45521</c:v>
                </c:pt>
                <c:pt idx="5162">
                  <c:v>45522</c:v>
                </c:pt>
                <c:pt idx="5163">
                  <c:v>45523</c:v>
                </c:pt>
                <c:pt idx="5164">
                  <c:v>45524</c:v>
                </c:pt>
                <c:pt idx="5165">
                  <c:v>45525</c:v>
                </c:pt>
                <c:pt idx="5166">
                  <c:v>45526</c:v>
                </c:pt>
                <c:pt idx="5167">
                  <c:v>45527</c:v>
                </c:pt>
                <c:pt idx="5168">
                  <c:v>45528</c:v>
                </c:pt>
                <c:pt idx="5169">
                  <c:v>45529</c:v>
                </c:pt>
                <c:pt idx="5170">
                  <c:v>45530</c:v>
                </c:pt>
                <c:pt idx="5171">
                  <c:v>45531</c:v>
                </c:pt>
                <c:pt idx="5172">
                  <c:v>45532</c:v>
                </c:pt>
                <c:pt idx="5173">
                  <c:v>45533</c:v>
                </c:pt>
                <c:pt idx="5174">
                  <c:v>45534</c:v>
                </c:pt>
                <c:pt idx="5175">
                  <c:v>45535</c:v>
                </c:pt>
                <c:pt idx="5176">
                  <c:v>45536</c:v>
                </c:pt>
                <c:pt idx="5177">
                  <c:v>45537</c:v>
                </c:pt>
                <c:pt idx="5178">
                  <c:v>45538</c:v>
                </c:pt>
                <c:pt idx="5179">
                  <c:v>45539</c:v>
                </c:pt>
                <c:pt idx="5180">
                  <c:v>45540</c:v>
                </c:pt>
                <c:pt idx="5181">
                  <c:v>45541</c:v>
                </c:pt>
                <c:pt idx="5182">
                  <c:v>45542</c:v>
                </c:pt>
                <c:pt idx="5183">
                  <c:v>45543</c:v>
                </c:pt>
                <c:pt idx="5184">
                  <c:v>45544</c:v>
                </c:pt>
                <c:pt idx="5185">
                  <c:v>45545</c:v>
                </c:pt>
                <c:pt idx="5186">
                  <c:v>45546</c:v>
                </c:pt>
                <c:pt idx="5187">
                  <c:v>45547</c:v>
                </c:pt>
                <c:pt idx="5188">
                  <c:v>45548</c:v>
                </c:pt>
                <c:pt idx="5189">
                  <c:v>45549</c:v>
                </c:pt>
                <c:pt idx="5190">
                  <c:v>45550</c:v>
                </c:pt>
                <c:pt idx="5191">
                  <c:v>45551</c:v>
                </c:pt>
                <c:pt idx="5192">
                  <c:v>45552</c:v>
                </c:pt>
                <c:pt idx="5193">
                  <c:v>45553</c:v>
                </c:pt>
                <c:pt idx="5194">
                  <c:v>45554</c:v>
                </c:pt>
                <c:pt idx="5195">
                  <c:v>45555</c:v>
                </c:pt>
                <c:pt idx="5196">
                  <c:v>45556</c:v>
                </c:pt>
                <c:pt idx="5197">
                  <c:v>45557</c:v>
                </c:pt>
                <c:pt idx="5198">
                  <c:v>45558</c:v>
                </c:pt>
                <c:pt idx="5199">
                  <c:v>45559</c:v>
                </c:pt>
                <c:pt idx="5200">
                  <c:v>45560</c:v>
                </c:pt>
                <c:pt idx="5201">
                  <c:v>45561</c:v>
                </c:pt>
                <c:pt idx="5202">
                  <c:v>45562</c:v>
                </c:pt>
                <c:pt idx="5203">
                  <c:v>45563</c:v>
                </c:pt>
                <c:pt idx="5204">
                  <c:v>45564</c:v>
                </c:pt>
                <c:pt idx="5205">
                  <c:v>45565</c:v>
                </c:pt>
                <c:pt idx="5206">
                  <c:v>45566</c:v>
                </c:pt>
                <c:pt idx="5207">
                  <c:v>45567</c:v>
                </c:pt>
                <c:pt idx="5208">
                  <c:v>45568</c:v>
                </c:pt>
                <c:pt idx="5209">
                  <c:v>45569</c:v>
                </c:pt>
                <c:pt idx="5210">
                  <c:v>45570</c:v>
                </c:pt>
                <c:pt idx="5211">
                  <c:v>45571</c:v>
                </c:pt>
                <c:pt idx="5212">
                  <c:v>45572</c:v>
                </c:pt>
                <c:pt idx="5213">
                  <c:v>45573</c:v>
                </c:pt>
                <c:pt idx="5214">
                  <c:v>45574</c:v>
                </c:pt>
                <c:pt idx="5215">
                  <c:v>45575</c:v>
                </c:pt>
                <c:pt idx="5216">
                  <c:v>45576</c:v>
                </c:pt>
                <c:pt idx="5217">
                  <c:v>45577</c:v>
                </c:pt>
                <c:pt idx="5218">
                  <c:v>45578</c:v>
                </c:pt>
                <c:pt idx="5219">
                  <c:v>45579</c:v>
                </c:pt>
                <c:pt idx="5220">
                  <c:v>45580</c:v>
                </c:pt>
                <c:pt idx="5221">
                  <c:v>45581</c:v>
                </c:pt>
                <c:pt idx="5222">
                  <c:v>45582</c:v>
                </c:pt>
                <c:pt idx="5223">
                  <c:v>45583</c:v>
                </c:pt>
                <c:pt idx="5224">
                  <c:v>45584</c:v>
                </c:pt>
                <c:pt idx="5225">
                  <c:v>45585</c:v>
                </c:pt>
                <c:pt idx="5226">
                  <c:v>45586</c:v>
                </c:pt>
                <c:pt idx="5227">
                  <c:v>45587</c:v>
                </c:pt>
                <c:pt idx="5228">
                  <c:v>45588</c:v>
                </c:pt>
                <c:pt idx="5229">
                  <c:v>45589</c:v>
                </c:pt>
                <c:pt idx="5230">
                  <c:v>45590</c:v>
                </c:pt>
                <c:pt idx="5231">
                  <c:v>45591</c:v>
                </c:pt>
                <c:pt idx="5232">
                  <c:v>45592</c:v>
                </c:pt>
                <c:pt idx="5233">
                  <c:v>45593</c:v>
                </c:pt>
                <c:pt idx="5234">
                  <c:v>45594</c:v>
                </c:pt>
                <c:pt idx="5235">
                  <c:v>45595</c:v>
                </c:pt>
                <c:pt idx="5236">
                  <c:v>45596</c:v>
                </c:pt>
                <c:pt idx="5237">
                  <c:v>45597</c:v>
                </c:pt>
                <c:pt idx="5238">
                  <c:v>45598</c:v>
                </c:pt>
                <c:pt idx="5239">
                  <c:v>45599</c:v>
                </c:pt>
                <c:pt idx="5240">
                  <c:v>45600</c:v>
                </c:pt>
                <c:pt idx="5241">
                  <c:v>45601</c:v>
                </c:pt>
                <c:pt idx="5242">
                  <c:v>45602</c:v>
                </c:pt>
                <c:pt idx="5243">
                  <c:v>45603</c:v>
                </c:pt>
                <c:pt idx="5244">
                  <c:v>45604</c:v>
                </c:pt>
                <c:pt idx="5245">
                  <c:v>45605</c:v>
                </c:pt>
                <c:pt idx="5246">
                  <c:v>45606</c:v>
                </c:pt>
                <c:pt idx="5247">
                  <c:v>45607</c:v>
                </c:pt>
                <c:pt idx="5248">
                  <c:v>45608</c:v>
                </c:pt>
                <c:pt idx="5249">
                  <c:v>45609</c:v>
                </c:pt>
                <c:pt idx="5250">
                  <c:v>45610</c:v>
                </c:pt>
                <c:pt idx="5251">
                  <c:v>45611</c:v>
                </c:pt>
                <c:pt idx="5252">
                  <c:v>45612</c:v>
                </c:pt>
                <c:pt idx="5253">
                  <c:v>45613</c:v>
                </c:pt>
                <c:pt idx="5254">
                  <c:v>45614</c:v>
                </c:pt>
                <c:pt idx="5255">
                  <c:v>45615</c:v>
                </c:pt>
                <c:pt idx="5256">
                  <c:v>45616</c:v>
                </c:pt>
                <c:pt idx="5257">
                  <c:v>45617</c:v>
                </c:pt>
                <c:pt idx="5258">
                  <c:v>45618</c:v>
                </c:pt>
                <c:pt idx="5259">
                  <c:v>45619</c:v>
                </c:pt>
                <c:pt idx="5260">
                  <c:v>45620</c:v>
                </c:pt>
                <c:pt idx="5261">
                  <c:v>45621</c:v>
                </c:pt>
                <c:pt idx="5262">
                  <c:v>45622</c:v>
                </c:pt>
                <c:pt idx="5263">
                  <c:v>45623</c:v>
                </c:pt>
                <c:pt idx="5264">
                  <c:v>45624</c:v>
                </c:pt>
                <c:pt idx="5265">
                  <c:v>45625</c:v>
                </c:pt>
                <c:pt idx="5266">
                  <c:v>45626</c:v>
                </c:pt>
                <c:pt idx="5267">
                  <c:v>45627</c:v>
                </c:pt>
                <c:pt idx="5268">
                  <c:v>45628</c:v>
                </c:pt>
                <c:pt idx="5269">
                  <c:v>45629</c:v>
                </c:pt>
                <c:pt idx="5270">
                  <c:v>45630</c:v>
                </c:pt>
                <c:pt idx="5271">
                  <c:v>45631</c:v>
                </c:pt>
                <c:pt idx="5272">
                  <c:v>45632</c:v>
                </c:pt>
                <c:pt idx="5273">
                  <c:v>45633</c:v>
                </c:pt>
                <c:pt idx="5274">
                  <c:v>45634</c:v>
                </c:pt>
                <c:pt idx="5275">
                  <c:v>45635</c:v>
                </c:pt>
                <c:pt idx="5276">
                  <c:v>45636</c:v>
                </c:pt>
                <c:pt idx="5277">
                  <c:v>45637</c:v>
                </c:pt>
                <c:pt idx="5278">
                  <c:v>45638</c:v>
                </c:pt>
                <c:pt idx="5279">
                  <c:v>45639</c:v>
                </c:pt>
                <c:pt idx="5280">
                  <c:v>45640</c:v>
                </c:pt>
                <c:pt idx="5281">
                  <c:v>45641</c:v>
                </c:pt>
                <c:pt idx="5282">
                  <c:v>45642</c:v>
                </c:pt>
                <c:pt idx="5283">
                  <c:v>45643</c:v>
                </c:pt>
                <c:pt idx="5284">
                  <c:v>45644</c:v>
                </c:pt>
                <c:pt idx="5285">
                  <c:v>45645</c:v>
                </c:pt>
                <c:pt idx="5286">
                  <c:v>45646</c:v>
                </c:pt>
                <c:pt idx="5287">
                  <c:v>45647</c:v>
                </c:pt>
                <c:pt idx="5288">
                  <c:v>45648</c:v>
                </c:pt>
                <c:pt idx="5289">
                  <c:v>45649</c:v>
                </c:pt>
                <c:pt idx="5290">
                  <c:v>45650</c:v>
                </c:pt>
                <c:pt idx="5291">
                  <c:v>45651</c:v>
                </c:pt>
                <c:pt idx="5292">
                  <c:v>45652</c:v>
                </c:pt>
                <c:pt idx="5293">
                  <c:v>45653</c:v>
                </c:pt>
                <c:pt idx="5294">
                  <c:v>45654</c:v>
                </c:pt>
                <c:pt idx="5295">
                  <c:v>45655</c:v>
                </c:pt>
                <c:pt idx="5296">
                  <c:v>45656</c:v>
                </c:pt>
                <c:pt idx="5297">
                  <c:v>45657</c:v>
                </c:pt>
                <c:pt idx="5298">
                  <c:v>45658</c:v>
                </c:pt>
                <c:pt idx="5299">
                  <c:v>45659</c:v>
                </c:pt>
                <c:pt idx="5300">
                  <c:v>45660</c:v>
                </c:pt>
                <c:pt idx="5301">
                  <c:v>45661</c:v>
                </c:pt>
                <c:pt idx="5302">
                  <c:v>45662</c:v>
                </c:pt>
                <c:pt idx="5303">
                  <c:v>45663</c:v>
                </c:pt>
                <c:pt idx="5304">
                  <c:v>45664</c:v>
                </c:pt>
                <c:pt idx="5305">
                  <c:v>45665</c:v>
                </c:pt>
                <c:pt idx="5306">
                  <c:v>45666</c:v>
                </c:pt>
                <c:pt idx="5307">
                  <c:v>45667</c:v>
                </c:pt>
                <c:pt idx="5308">
                  <c:v>45668</c:v>
                </c:pt>
                <c:pt idx="5309">
                  <c:v>45669</c:v>
                </c:pt>
                <c:pt idx="5310">
                  <c:v>45670</c:v>
                </c:pt>
                <c:pt idx="5311">
                  <c:v>45671</c:v>
                </c:pt>
                <c:pt idx="5312">
                  <c:v>45672</c:v>
                </c:pt>
                <c:pt idx="5313">
                  <c:v>45673</c:v>
                </c:pt>
                <c:pt idx="5314">
                  <c:v>45674</c:v>
                </c:pt>
                <c:pt idx="5315">
                  <c:v>45675</c:v>
                </c:pt>
                <c:pt idx="5316">
                  <c:v>45676</c:v>
                </c:pt>
                <c:pt idx="5317">
                  <c:v>45677</c:v>
                </c:pt>
                <c:pt idx="5318">
                  <c:v>45678</c:v>
                </c:pt>
                <c:pt idx="5319">
                  <c:v>45679</c:v>
                </c:pt>
                <c:pt idx="5320">
                  <c:v>45680</c:v>
                </c:pt>
                <c:pt idx="5321">
                  <c:v>45681</c:v>
                </c:pt>
                <c:pt idx="5322">
                  <c:v>45682</c:v>
                </c:pt>
                <c:pt idx="5323">
                  <c:v>45683</c:v>
                </c:pt>
                <c:pt idx="5324">
                  <c:v>45684</c:v>
                </c:pt>
                <c:pt idx="5325">
                  <c:v>45685</c:v>
                </c:pt>
                <c:pt idx="5326">
                  <c:v>45686</c:v>
                </c:pt>
                <c:pt idx="5327">
                  <c:v>45687</c:v>
                </c:pt>
                <c:pt idx="5328">
                  <c:v>45688</c:v>
                </c:pt>
                <c:pt idx="5329">
                  <c:v>45689</c:v>
                </c:pt>
                <c:pt idx="5330">
                  <c:v>45690</c:v>
                </c:pt>
                <c:pt idx="5331">
                  <c:v>45691</c:v>
                </c:pt>
                <c:pt idx="5332">
                  <c:v>45692</c:v>
                </c:pt>
                <c:pt idx="5333">
                  <c:v>45693</c:v>
                </c:pt>
                <c:pt idx="5334">
                  <c:v>45694</c:v>
                </c:pt>
                <c:pt idx="5335">
                  <c:v>45695</c:v>
                </c:pt>
                <c:pt idx="5336">
                  <c:v>45696</c:v>
                </c:pt>
                <c:pt idx="5337">
                  <c:v>45697</c:v>
                </c:pt>
                <c:pt idx="5338">
                  <c:v>45698</c:v>
                </c:pt>
                <c:pt idx="5339">
                  <c:v>45699</c:v>
                </c:pt>
                <c:pt idx="5340">
                  <c:v>45700</c:v>
                </c:pt>
                <c:pt idx="5341">
                  <c:v>45701</c:v>
                </c:pt>
                <c:pt idx="5342">
                  <c:v>45702</c:v>
                </c:pt>
                <c:pt idx="5343">
                  <c:v>45703</c:v>
                </c:pt>
                <c:pt idx="5344">
                  <c:v>45704</c:v>
                </c:pt>
                <c:pt idx="5345">
                  <c:v>45705</c:v>
                </c:pt>
                <c:pt idx="5346">
                  <c:v>45706</c:v>
                </c:pt>
                <c:pt idx="5347">
                  <c:v>45707</c:v>
                </c:pt>
                <c:pt idx="5348">
                  <c:v>45708</c:v>
                </c:pt>
                <c:pt idx="5349">
                  <c:v>45709</c:v>
                </c:pt>
                <c:pt idx="5350">
                  <c:v>45710</c:v>
                </c:pt>
                <c:pt idx="5351">
                  <c:v>45711</c:v>
                </c:pt>
                <c:pt idx="5352">
                  <c:v>45712</c:v>
                </c:pt>
                <c:pt idx="5353">
                  <c:v>45713</c:v>
                </c:pt>
                <c:pt idx="5354">
                  <c:v>45714</c:v>
                </c:pt>
                <c:pt idx="5355">
                  <c:v>45715</c:v>
                </c:pt>
                <c:pt idx="5356">
                  <c:v>45716</c:v>
                </c:pt>
                <c:pt idx="5357">
                  <c:v>45717</c:v>
                </c:pt>
                <c:pt idx="5358">
                  <c:v>45718</c:v>
                </c:pt>
                <c:pt idx="5359">
                  <c:v>45719</c:v>
                </c:pt>
                <c:pt idx="5360">
                  <c:v>45720</c:v>
                </c:pt>
                <c:pt idx="5361">
                  <c:v>45721</c:v>
                </c:pt>
                <c:pt idx="5362">
                  <c:v>45722</c:v>
                </c:pt>
                <c:pt idx="5363">
                  <c:v>45723</c:v>
                </c:pt>
                <c:pt idx="5364">
                  <c:v>45724</c:v>
                </c:pt>
                <c:pt idx="5365">
                  <c:v>45725</c:v>
                </c:pt>
                <c:pt idx="5366">
                  <c:v>45726</c:v>
                </c:pt>
                <c:pt idx="5367">
                  <c:v>45727</c:v>
                </c:pt>
                <c:pt idx="5368">
                  <c:v>45728</c:v>
                </c:pt>
                <c:pt idx="5369">
                  <c:v>45729</c:v>
                </c:pt>
                <c:pt idx="5370">
                  <c:v>45730</c:v>
                </c:pt>
                <c:pt idx="5371">
                  <c:v>45731</c:v>
                </c:pt>
                <c:pt idx="5372">
                  <c:v>45732</c:v>
                </c:pt>
                <c:pt idx="5373">
                  <c:v>45733</c:v>
                </c:pt>
                <c:pt idx="5374">
                  <c:v>45734</c:v>
                </c:pt>
                <c:pt idx="5375">
                  <c:v>45735</c:v>
                </c:pt>
                <c:pt idx="5376">
                  <c:v>45736</c:v>
                </c:pt>
                <c:pt idx="5377">
                  <c:v>45737</c:v>
                </c:pt>
                <c:pt idx="5378">
                  <c:v>45738</c:v>
                </c:pt>
                <c:pt idx="5379">
                  <c:v>45739</c:v>
                </c:pt>
                <c:pt idx="5380">
                  <c:v>45740</c:v>
                </c:pt>
                <c:pt idx="5381">
                  <c:v>45741</c:v>
                </c:pt>
                <c:pt idx="5382">
                  <c:v>45742</c:v>
                </c:pt>
                <c:pt idx="5383">
                  <c:v>45743</c:v>
                </c:pt>
                <c:pt idx="5384">
                  <c:v>45744</c:v>
                </c:pt>
                <c:pt idx="5385">
                  <c:v>45745</c:v>
                </c:pt>
                <c:pt idx="5386">
                  <c:v>45746</c:v>
                </c:pt>
                <c:pt idx="5387">
                  <c:v>45747</c:v>
                </c:pt>
                <c:pt idx="5388">
                  <c:v>45748</c:v>
                </c:pt>
                <c:pt idx="5389">
                  <c:v>45749</c:v>
                </c:pt>
                <c:pt idx="5390">
                  <c:v>45750</c:v>
                </c:pt>
                <c:pt idx="5391">
                  <c:v>45751</c:v>
                </c:pt>
                <c:pt idx="5392">
                  <c:v>45752</c:v>
                </c:pt>
                <c:pt idx="5393">
                  <c:v>45753</c:v>
                </c:pt>
                <c:pt idx="5394">
                  <c:v>45754</c:v>
                </c:pt>
                <c:pt idx="5395">
                  <c:v>45755</c:v>
                </c:pt>
                <c:pt idx="5396">
                  <c:v>45756</c:v>
                </c:pt>
                <c:pt idx="5397">
                  <c:v>45757</c:v>
                </c:pt>
                <c:pt idx="5398">
                  <c:v>45758</c:v>
                </c:pt>
                <c:pt idx="5399">
                  <c:v>45759</c:v>
                </c:pt>
                <c:pt idx="5400">
                  <c:v>45760</c:v>
                </c:pt>
                <c:pt idx="5401">
                  <c:v>45761</c:v>
                </c:pt>
                <c:pt idx="5402">
                  <c:v>45762</c:v>
                </c:pt>
                <c:pt idx="5403">
                  <c:v>45763</c:v>
                </c:pt>
                <c:pt idx="5404">
                  <c:v>45764</c:v>
                </c:pt>
                <c:pt idx="5405">
                  <c:v>45765</c:v>
                </c:pt>
                <c:pt idx="5406">
                  <c:v>45766</c:v>
                </c:pt>
                <c:pt idx="5407">
                  <c:v>45767</c:v>
                </c:pt>
                <c:pt idx="5408">
                  <c:v>45768</c:v>
                </c:pt>
                <c:pt idx="5409">
                  <c:v>45769</c:v>
                </c:pt>
                <c:pt idx="5410">
                  <c:v>45770</c:v>
                </c:pt>
                <c:pt idx="5411">
                  <c:v>45771</c:v>
                </c:pt>
                <c:pt idx="5412">
                  <c:v>45772</c:v>
                </c:pt>
                <c:pt idx="5413">
                  <c:v>45773</c:v>
                </c:pt>
                <c:pt idx="5414">
                  <c:v>45774</c:v>
                </c:pt>
                <c:pt idx="5415">
                  <c:v>45775</c:v>
                </c:pt>
                <c:pt idx="5416">
                  <c:v>45776</c:v>
                </c:pt>
                <c:pt idx="5417">
                  <c:v>45777</c:v>
                </c:pt>
                <c:pt idx="5418">
                  <c:v>45778</c:v>
                </c:pt>
                <c:pt idx="5419">
                  <c:v>45779</c:v>
                </c:pt>
                <c:pt idx="5420">
                  <c:v>45780</c:v>
                </c:pt>
                <c:pt idx="5421">
                  <c:v>45781</c:v>
                </c:pt>
                <c:pt idx="5422">
                  <c:v>45782</c:v>
                </c:pt>
                <c:pt idx="5423">
                  <c:v>45783</c:v>
                </c:pt>
                <c:pt idx="5424">
                  <c:v>45784</c:v>
                </c:pt>
                <c:pt idx="5425">
                  <c:v>45785</c:v>
                </c:pt>
                <c:pt idx="5426">
                  <c:v>45786</c:v>
                </c:pt>
                <c:pt idx="5427">
                  <c:v>45787</c:v>
                </c:pt>
                <c:pt idx="5428">
                  <c:v>45788</c:v>
                </c:pt>
                <c:pt idx="5429">
                  <c:v>45789</c:v>
                </c:pt>
                <c:pt idx="5430">
                  <c:v>45790</c:v>
                </c:pt>
                <c:pt idx="5431">
                  <c:v>45791</c:v>
                </c:pt>
                <c:pt idx="5432">
                  <c:v>45792</c:v>
                </c:pt>
                <c:pt idx="5433">
                  <c:v>45793</c:v>
                </c:pt>
                <c:pt idx="5434">
                  <c:v>45794</c:v>
                </c:pt>
                <c:pt idx="5435">
                  <c:v>45795</c:v>
                </c:pt>
                <c:pt idx="5436">
                  <c:v>45796</c:v>
                </c:pt>
                <c:pt idx="5437">
                  <c:v>45797</c:v>
                </c:pt>
                <c:pt idx="5438">
                  <c:v>45798</c:v>
                </c:pt>
                <c:pt idx="5439">
                  <c:v>45799</c:v>
                </c:pt>
                <c:pt idx="5440">
                  <c:v>45800</c:v>
                </c:pt>
                <c:pt idx="5441">
                  <c:v>45801</c:v>
                </c:pt>
                <c:pt idx="5442">
                  <c:v>45802</c:v>
                </c:pt>
                <c:pt idx="5443">
                  <c:v>45803</c:v>
                </c:pt>
                <c:pt idx="5444">
                  <c:v>45804</c:v>
                </c:pt>
                <c:pt idx="5445">
                  <c:v>45805</c:v>
                </c:pt>
                <c:pt idx="5446">
                  <c:v>45806</c:v>
                </c:pt>
                <c:pt idx="5447">
                  <c:v>45807</c:v>
                </c:pt>
                <c:pt idx="5448">
                  <c:v>45808</c:v>
                </c:pt>
                <c:pt idx="5449">
                  <c:v>45809</c:v>
                </c:pt>
                <c:pt idx="5450">
                  <c:v>45810</c:v>
                </c:pt>
                <c:pt idx="5451">
                  <c:v>45811</c:v>
                </c:pt>
                <c:pt idx="5452">
                  <c:v>45812</c:v>
                </c:pt>
                <c:pt idx="5453">
                  <c:v>45813</c:v>
                </c:pt>
                <c:pt idx="5454">
                  <c:v>45814</c:v>
                </c:pt>
                <c:pt idx="5455">
                  <c:v>45815</c:v>
                </c:pt>
                <c:pt idx="5456">
                  <c:v>45816</c:v>
                </c:pt>
                <c:pt idx="5457">
                  <c:v>45817</c:v>
                </c:pt>
                <c:pt idx="5458">
                  <c:v>45818</c:v>
                </c:pt>
                <c:pt idx="5459">
                  <c:v>45819</c:v>
                </c:pt>
                <c:pt idx="5460">
                  <c:v>45820</c:v>
                </c:pt>
                <c:pt idx="5461">
                  <c:v>45821</c:v>
                </c:pt>
                <c:pt idx="5462">
                  <c:v>45822</c:v>
                </c:pt>
                <c:pt idx="5463">
                  <c:v>45823</c:v>
                </c:pt>
                <c:pt idx="5464">
                  <c:v>45824</c:v>
                </c:pt>
                <c:pt idx="5465">
                  <c:v>45825</c:v>
                </c:pt>
                <c:pt idx="5466">
                  <c:v>45826</c:v>
                </c:pt>
                <c:pt idx="5467">
                  <c:v>45827</c:v>
                </c:pt>
                <c:pt idx="5468">
                  <c:v>45828</c:v>
                </c:pt>
                <c:pt idx="5469">
                  <c:v>45829</c:v>
                </c:pt>
                <c:pt idx="5470">
                  <c:v>45830</c:v>
                </c:pt>
                <c:pt idx="5471">
                  <c:v>45831</c:v>
                </c:pt>
                <c:pt idx="5472">
                  <c:v>45832</c:v>
                </c:pt>
                <c:pt idx="5473">
                  <c:v>45833</c:v>
                </c:pt>
                <c:pt idx="5474">
                  <c:v>45834</c:v>
                </c:pt>
                <c:pt idx="5475">
                  <c:v>45835</c:v>
                </c:pt>
                <c:pt idx="5476">
                  <c:v>45836</c:v>
                </c:pt>
                <c:pt idx="5477">
                  <c:v>45837</c:v>
                </c:pt>
                <c:pt idx="5478">
                  <c:v>45838</c:v>
                </c:pt>
                <c:pt idx="5479">
                  <c:v>45839</c:v>
                </c:pt>
                <c:pt idx="5480">
                  <c:v>45840</c:v>
                </c:pt>
                <c:pt idx="5481">
                  <c:v>45841</c:v>
                </c:pt>
                <c:pt idx="5482">
                  <c:v>45842</c:v>
                </c:pt>
                <c:pt idx="5483">
                  <c:v>45843</c:v>
                </c:pt>
                <c:pt idx="5484">
                  <c:v>45844</c:v>
                </c:pt>
                <c:pt idx="5485">
                  <c:v>45845</c:v>
                </c:pt>
                <c:pt idx="5486">
                  <c:v>45846</c:v>
                </c:pt>
                <c:pt idx="5487">
                  <c:v>45847</c:v>
                </c:pt>
                <c:pt idx="5488">
                  <c:v>45848</c:v>
                </c:pt>
                <c:pt idx="5489">
                  <c:v>45849</c:v>
                </c:pt>
                <c:pt idx="5490">
                  <c:v>45850</c:v>
                </c:pt>
                <c:pt idx="5491">
                  <c:v>45851</c:v>
                </c:pt>
                <c:pt idx="5492">
                  <c:v>45852</c:v>
                </c:pt>
                <c:pt idx="5493">
                  <c:v>45853</c:v>
                </c:pt>
                <c:pt idx="5494">
                  <c:v>45854</c:v>
                </c:pt>
                <c:pt idx="5495">
                  <c:v>45855</c:v>
                </c:pt>
                <c:pt idx="5496">
                  <c:v>45856</c:v>
                </c:pt>
                <c:pt idx="5497">
                  <c:v>45857</c:v>
                </c:pt>
                <c:pt idx="5498">
                  <c:v>45858</c:v>
                </c:pt>
                <c:pt idx="5499">
                  <c:v>45859</c:v>
                </c:pt>
                <c:pt idx="5500">
                  <c:v>45860</c:v>
                </c:pt>
                <c:pt idx="5501">
                  <c:v>45861</c:v>
                </c:pt>
                <c:pt idx="5502">
                  <c:v>45862</c:v>
                </c:pt>
                <c:pt idx="5503">
                  <c:v>45863</c:v>
                </c:pt>
                <c:pt idx="5504">
                  <c:v>45864</c:v>
                </c:pt>
                <c:pt idx="5505">
                  <c:v>45865</c:v>
                </c:pt>
                <c:pt idx="5506">
                  <c:v>45866</c:v>
                </c:pt>
                <c:pt idx="5507">
                  <c:v>45867</c:v>
                </c:pt>
                <c:pt idx="5508">
                  <c:v>45868</c:v>
                </c:pt>
                <c:pt idx="5509">
                  <c:v>45869</c:v>
                </c:pt>
                <c:pt idx="5510">
                  <c:v>45870</c:v>
                </c:pt>
                <c:pt idx="5511">
                  <c:v>45871</c:v>
                </c:pt>
                <c:pt idx="5512">
                  <c:v>45872</c:v>
                </c:pt>
                <c:pt idx="5513">
                  <c:v>45873</c:v>
                </c:pt>
                <c:pt idx="5514">
                  <c:v>45874</c:v>
                </c:pt>
                <c:pt idx="5515">
                  <c:v>45875</c:v>
                </c:pt>
                <c:pt idx="5516">
                  <c:v>45876</c:v>
                </c:pt>
                <c:pt idx="5517">
                  <c:v>45877</c:v>
                </c:pt>
                <c:pt idx="5518">
                  <c:v>45878</c:v>
                </c:pt>
                <c:pt idx="5519">
                  <c:v>45879</c:v>
                </c:pt>
                <c:pt idx="5520">
                  <c:v>45880</c:v>
                </c:pt>
                <c:pt idx="5521">
                  <c:v>45881</c:v>
                </c:pt>
                <c:pt idx="5522">
                  <c:v>45882</c:v>
                </c:pt>
                <c:pt idx="5523">
                  <c:v>45883</c:v>
                </c:pt>
                <c:pt idx="5524">
                  <c:v>45884</c:v>
                </c:pt>
                <c:pt idx="5525">
                  <c:v>45885</c:v>
                </c:pt>
                <c:pt idx="5526">
                  <c:v>45886</c:v>
                </c:pt>
                <c:pt idx="5527">
                  <c:v>45887</c:v>
                </c:pt>
                <c:pt idx="5528">
                  <c:v>45888</c:v>
                </c:pt>
                <c:pt idx="5529">
                  <c:v>45889</c:v>
                </c:pt>
                <c:pt idx="5530">
                  <c:v>45890</c:v>
                </c:pt>
                <c:pt idx="5531">
                  <c:v>45891</c:v>
                </c:pt>
                <c:pt idx="5532">
                  <c:v>45892</c:v>
                </c:pt>
                <c:pt idx="5533">
                  <c:v>45893</c:v>
                </c:pt>
                <c:pt idx="5534">
                  <c:v>45894</c:v>
                </c:pt>
                <c:pt idx="5535">
                  <c:v>45895</c:v>
                </c:pt>
                <c:pt idx="5536">
                  <c:v>45896</c:v>
                </c:pt>
                <c:pt idx="5537">
                  <c:v>45897</c:v>
                </c:pt>
                <c:pt idx="5538">
                  <c:v>45898</c:v>
                </c:pt>
                <c:pt idx="5539">
                  <c:v>45899</c:v>
                </c:pt>
                <c:pt idx="5540">
                  <c:v>45900</c:v>
                </c:pt>
                <c:pt idx="5541">
                  <c:v>45901</c:v>
                </c:pt>
                <c:pt idx="5542">
                  <c:v>45902</c:v>
                </c:pt>
                <c:pt idx="5543">
                  <c:v>45903</c:v>
                </c:pt>
                <c:pt idx="5544">
                  <c:v>45904</c:v>
                </c:pt>
                <c:pt idx="5545">
                  <c:v>45905</c:v>
                </c:pt>
                <c:pt idx="5546">
                  <c:v>45906</c:v>
                </c:pt>
                <c:pt idx="5547">
                  <c:v>45907</c:v>
                </c:pt>
                <c:pt idx="5548">
                  <c:v>45908</c:v>
                </c:pt>
                <c:pt idx="5549">
                  <c:v>45909</c:v>
                </c:pt>
                <c:pt idx="5550">
                  <c:v>45910</c:v>
                </c:pt>
                <c:pt idx="5551">
                  <c:v>45911</c:v>
                </c:pt>
                <c:pt idx="5552">
                  <c:v>45912</c:v>
                </c:pt>
                <c:pt idx="5553">
                  <c:v>45913</c:v>
                </c:pt>
                <c:pt idx="5554">
                  <c:v>45914</c:v>
                </c:pt>
                <c:pt idx="5555">
                  <c:v>45915</c:v>
                </c:pt>
                <c:pt idx="5556">
                  <c:v>45916</c:v>
                </c:pt>
                <c:pt idx="5557">
                  <c:v>45917</c:v>
                </c:pt>
                <c:pt idx="5558">
                  <c:v>45918</c:v>
                </c:pt>
                <c:pt idx="5559">
                  <c:v>45919</c:v>
                </c:pt>
                <c:pt idx="5560">
                  <c:v>45920</c:v>
                </c:pt>
                <c:pt idx="5561">
                  <c:v>45921</c:v>
                </c:pt>
                <c:pt idx="5562">
                  <c:v>45922</c:v>
                </c:pt>
                <c:pt idx="5563">
                  <c:v>45923</c:v>
                </c:pt>
                <c:pt idx="5564">
                  <c:v>45924</c:v>
                </c:pt>
                <c:pt idx="5565">
                  <c:v>45925</c:v>
                </c:pt>
                <c:pt idx="5566">
                  <c:v>45926</c:v>
                </c:pt>
                <c:pt idx="5567">
                  <c:v>45927</c:v>
                </c:pt>
                <c:pt idx="5568">
                  <c:v>45928</c:v>
                </c:pt>
                <c:pt idx="5569">
                  <c:v>45929</c:v>
                </c:pt>
                <c:pt idx="5570">
                  <c:v>45930</c:v>
                </c:pt>
                <c:pt idx="5571">
                  <c:v>45931</c:v>
                </c:pt>
                <c:pt idx="5572">
                  <c:v>45932</c:v>
                </c:pt>
                <c:pt idx="5573">
                  <c:v>45933</c:v>
                </c:pt>
                <c:pt idx="5574">
                  <c:v>45934</c:v>
                </c:pt>
                <c:pt idx="5575">
                  <c:v>45935</c:v>
                </c:pt>
                <c:pt idx="5576">
                  <c:v>45936</c:v>
                </c:pt>
                <c:pt idx="5577">
                  <c:v>45937</c:v>
                </c:pt>
                <c:pt idx="5578">
                  <c:v>45938</c:v>
                </c:pt>
                <c:pt idx="5579">
                  <c:v>45939</c:v>
                </c:pt>
                <c:pt idx="5580">
                  <c:v>45940</c:v>
                </c:pt>
                <c:pt idx="5581">
                  <c:v>45941</c:v>
                </c:pt>
                <c:pt idx="5582">
                  <c:v>45942</c:v>
                </c:pt>
                <c:pt idx="5583">
                  <c:v>45943</c:v>
                </c:pt>
                <c:pt idx="5584">
                  <c:v>45944</c:v>
                </c:pt>
                <c:pt idx="5585">
                  <c:v>45945</c:v>
                </c:pt>
                <c:pt idx="5586">
                  <c:v>45946</c:v>
                </c:pt>
                <c:pt idx="5587">
                  <c:v>45947</c:v>
                </c:pt>
                <c:pt idx="5588">
                  <c:v>45948</c:v>
                </c:pt>
                <c:pt idx="5589">
                  <c:v>45949</c:v>
                </c:pt>
                <c:pt idx="5590">
                  <c:v>45950</c:v>
                </c:pt>
                <c:pt idx="5591">
                  <c:v>45951</c:v>
                </c:pt>
                <c:pt idx="5592">
                  <c:v>45952</c:v>
                </c:pt>
                <c:pt idx="5593">
                  <c:v>45953</c:v>
                </c:pt>
                <c:pt idx="5594">
                  <c:v>45954</c:v>
                </c:pt>
                <c:pt idx="5595">
                  <c:v>45955</c:v>
                </c:pt>
                <c:pt idx="5596">
                  <c:v>45956</c:v>
                </c:pt>
                <c:pt idx="5597">
                  <c:v>45957</c:v>
                </c:pt>
                <c:pt idx="5598">
                  <c:v>45958</c:v>
                </c:pt>
                <c:pt idx="5599">
                  <c:v>45959</c:v>
                </c:pt>
                <c:pt idx="5600">
                  <c:v>45960</c:v>
                </c:pt>
                <c:pt idx="5601">
                  <c:v>45961</c:v>
                </c:pt>
                <c:pt idx="5602">
                  <c:v>45962</c:v>
                </c:pt>
                <c:pt idx="5603">
                  <c:v>45963</c:v>
                </c:pt>
                <c:pt idx="5604">
                  <c:v>45964</c:v>
                </c:pt>
                <c:pt idx="5605">
                  <c:v>45965</c:v>
                </c:pt>
                <c:pt idx="5606">
                  <c:v>45966</c:v>
                </c:pt>
                <c:pt idx="5607">
                  <c:v>45967</c:v>
                </c:pt>
                <c:pt idx="5608">
                  <c:v>45968</c:v>
                </c:pt>
                <c:pt idx="5609">
                  <c:v>45969</c:v>
                </c:pt>
                <c:pt idx="5610">
                  <c:v>45970</c:v>
                </c:pt>
                <c:pt idx="5611">
                  <c:v>45971</c:v>
                </c:pt>
                <c:pt idx="5612">
                  <c:v>45972</c:v>
                </c:pt>
                <c:pt idx="5613">
                  <c:v>45973</c:v>
                </c:pt>
                <c:pt idx="5614">
                  <c:v>45974</c:v>
                </c:pt>
                <c:pt idx="5615">
                  <c:v>45975</c:v>
                </c:pt>
                <c:pt idx="5616">
                  <c:v>45976</c:v>
                </c:pt>
                <c:pt idx="5617">
                  <c:v>45977</c:v>
                </c:pt>
                <c:pt idx="5618">
                  <c:v>45978</c:v>
                </c:pt>
                <c:pt idx="5619">
                  <c:v>45979</c:v>
                </c:pt>
                <c:pt idx="5620">
                  <c:v>45980</c:v>
                </c:pt>
                <c:pt idx="5621">
                  <c:v>45981</c:v>
                </c:pt>
                <c:pt idx="5622">
                  <c:v>45982</c:v>
                </c:pt>
                <c:pt idx="5623">
                  <c:v>45983</c:v>
                </c:pt>
                <c:pt idx="5624">
                  <c:v>45984</c:v>
                </c:pt>
                <c:pt idx="5625">
                  <c:v>45985</c:v>
                </c:pt>
                <c:pt idx="5626">
                  <c:v>45986</c:v>
                </c:pt>
                <c:pt idx="5627">
                  <c:v>45987</c:v>
                </c:pt>
                <c:pt idx="5628">
                  <c:v>45988</c:v>
                </c:pt>
                <c:pt idx="5629">
                  <c:v>45989</c:v>
                </c:pt>
                <c:pt idx="5630">
                  <c:v>45990</c:v>
                </c:pt>
                <c:pt idx="5631">
                  <c:v>45991</c:v>
                </c:pt>
                <c:pt idx="5632">
                  <c:v>45992</c:v>
                </c:pt>
                <c:pt idx="5633">
                  <c:v>45993</c:v>
                </c:pt>
                <c:pt idx="5634">
                  <c:v>45994</c:v>
                </c:pt>
                <c:pt idx="5635">
                  <c:v>45995</c:v>
                </c:pt>
                <c:pt idx="5636">
                  <c:v>45996</c:v>
                </c:pt>
                <c:pt idx="5637">
                  <c:v>45997</c:v>
                </c:pt>
                <c:pt idx="5638">
                  <c:v>45998</c:v>
                </c:pt>
                <c:pt idx="5639">
                  <c:v>45999</c:v>
                </c:pt>
                <c:pt idx="5640">
                  <c:v>46000</c:v>
                </c:pt>
                <c:pt idx="5641">
                  <c:v>46001</c:v>
                </c:pt>
                <c:pt idx="5642">
                  <c:v>46002</c:v>
                </c:pt>
                <c:pt idx="5643">
                  <c:v>46003</c:v>
                </c:pt>
                <c:pt idx="5644">
                  <c:v>46004</c:v>
                </c:pt>
                <c:pt idx="5645">
                  <c:v>46005</c:v>
                </c:pt>
                <c:pt idx="5646">
                  <c:v>46006</c:v>
                </c:pt>
                <c:pt idx="5647">
                  <c:v>46007</c:v>
                </c:pt>
                <c:pt idx="5648">
                  <c:v>46008</c:v>
                </c:pt>
                <c:pt idx="5649">
                  <c:v>46009</c:v>
                </c:pt>
                <c:pt idx="5650">
                  <c:v>46010</c:v>
                </c:pt>
                <c:pt idx="5651">
                  <c:v>46011</c:v>
                </c:pt>
                <c:pt idx="5652">
                  <c:v>46012</c:v>
                </c:pt>
                <c:pt idx="5653">
                  <c:v>46013</c:v>
                </c:pt>
                <c:pt idx="5654">
                  <c:v>46014</c:v>
                </c:pt>
                <c:pt idx="5655">
                  <c:v>46015</c:v>
                </c:pt>
                <c:pt idx="5656">
                  <c:v>46016</c:v>
                </c:pt>
                <c:pt idx="5657">
                  <c:v>46017</c:v>
                </c:pt>
                <c:pt idx="5658">
                  <c:v>46018</c:v>
                </c:pt>
                <c:pt idx="5659">
                  <c:v>46019</c:v>
                </c:pt>
                <c:pt idx="5660">
                  <c:v>46020</c:v>
                </c:pt>
                <c:pt idx="5661">
                  <c:v>46021</c:v>
                </c:pt>
                <c:pt idx="5662">
                  <c:v>46022</c:v>
                </c:pt>
                <c:pt idx="5663">
                  <c:v>46023</c:v>
                </c:pt>
                <c:pt idx="5664">
                  <c:v>46024</c:v>
                </c:pt>
                <c:pt idx="5665">
                  <c:v>46025</c:v>
                </c:pt>
                <c:pt idx="5666">
                  <c:v>46026</c:v>
                </c:pt>
                <c:pt idx="5667">
                  <c:v>46027</c:v>
                </c:pt>
                <c:pt idx="5668">
                  <c:v>46028</c:v>
                </c:pt>
                <c:pt idx="5669">
                  <c:v>46029</c:v>
                </c:pt>
                <c:pt idx="5670">
                  <c:v>46030</c:v>
                </c:pt>
                <c:pt idx="5671">
                  <c:v>46031</c:v>
                </c:pt>
                <c:pt idx="5672">
                  <c:v>46032</c:v>
                </c:pt>
                <c:pt idx="5673">
                  <c:v>46033</c:v>
                </c:pt>
                <c:pt idx="5674">
                  <c:v>46034</c:v>
                </c:pt>
                <c:pt idx="5675">
                  <c:v>46035</c:v>
                </c:pt>
                <c:pt idx="5676">
                  <c:v>46036</c:v>
                </c:pt>
                <c:pt idx="5677">
                  <c:v>46037</c:v>
                </c:pt>
                <c:pt idx="5678">
                  <c:v>46038</c:v>
                </c:pt>
                <c:pt idx="5679">
                  <c:v>46039</c:v>
                </c:pt>
                <c:pt idx="5680">
                  <c:v>46040</c:v>
                </c:pt>
                <c:pt idx="5681">
                  <c:v>46041</c:v>
                </c:pt>
                <c:pt idx="5682">
                  <c:v>46042</c:v>
                </c:pt>
                <c:pt idx="5683">
                  <c:v>46043</c:v>
                </c:pt>
                <c:pt idx="5684">
                  <c:v>46044</c:v>
                </c:pt>
                <c:pt idx="5685">
                  <c:v>46045</c:v>
                </c:pt>
                <c:pt idx="5686">
                  <c:v>46046</c:v>
                </c:pt>
                <c:pt idx="5687">
                  <c:v>46047</c:v>
                </c:pt>
                <c:pt idx="5688">
                  <c:v>46048</c:v>
                </c:pt>
                <c:pt idx="5689">
                  <c:v>46049</c:v>
                </c:pt>
                <c:pt idx="5690">
                  <c:v>46050</c:v>
                </c:pt>
                <c:pt idx="5691">
                  <c:v>46051</c:v>
                </c:pt>
                <c:pt idx="5692">
                  <c:v>46052</c:v>
                </c:pt>
                <c:pt idx="5693">
                  <c:v>46053</c:v>
                </c:pt>
                <c:pt idx="5694">
                  <c:v>46054</c:v>
                </c:pt>
                <c:pt idx="5695">
                  <c:v>46055</c:v>
                </c:pt>
                <c:pt idx="5696">
                  <c:v>46056</c:v>
                </c:pt>
                <c:pt idx="5697">
                  <c:v>46057</c:v>
                </c:pt>
                <c:pt idx="5698">
                  <c:v>46058</c:v>
                </c:pt>
                <c:pt idx="5699">
                  <c:v>46059</c:v>
                </c:pt>
                <c:pt idx="5700">
                  <c:v>46060</c:v>
                </c:pt>
                <c:pt idx="5701">
                  <c:v>46061</c:v>
                </c:pt>
                <c:pt idx="5702">
                  <c:v>46062</c:v>
                </c:pt>
                <c:pt idx="5703">
                  <c:v>46063</c:v>
                </c:pt>
                <c:pt idx="5704">
                  <c:v>46064</c:v>
                </c:pt>
                <c:pt idx="5705">
                  <c:v>46065</c:v>
                </c:pt>
                <c:pt idx="5706">
                  <c:v>46066</c:v>
                </c:pt>
                <c:pt idx="5707">
                  <c:v>46067</c:v>
                </c:pt>
                <c:pt idx="5708">
                  <c:v>46068</c:v>
                </c:pt>
                <c:pt idx="5709">
                  <c:v>46069</c:v>
                </c:pt>
                <c:pt idx="5710">
                  <c:v>46070</c:v>
                </c:pt>
                <c:pt idx="5711">
                  <c:v>46071</c:v>
                </c:pt>
                <c:pt idx="5712">
                  <c:v>46072</c:v>
                </c:pt>
                <c:pt idx="5713">
                  <c:v>46073</c:v>
                </c:pt>
                <c:pt idx="5714">
                  <c:v>46074</c:v>
                </c:pt>
                <c:pt idx="5715">
                  <c:v>46075</c:v>
                </c:pt>
                <c:pt idx="5716">
                  <c:v>46076</c:v>
                </c:pt>
                <c:pt idx="5717">
                  <c:v>46077</c:v>
                </c:pt>
                <c:pt idx="5718">
                  <c:v>46078</c:v>
                </c:pt>
                <c:pt idx="5719">
                  <c:v>46079</c:v>
                </c:pt>
                <c:pt idx="5720">
                  <c:v>46080</c:v>
                </c:pt>
                <c:pt idx="5721">
                  <c:v>46081</c:v>
                </c:pt>
                <c:pt idx="5722">
                  <c:v>46082</c:v>
                </c:pt>
                <c:pt idx="5723">
                  <c:v>46083</c:v>
                </c:pt>
                <c:pt idx="5724">
                  <c:v>46084</c:v>
                </c:pt>
                <c:pt idx="5725">
                  <c:v>46085</c:v>
                </c:pt>
                <c:pt idx="5726">
                  <c:v>46086</c:v>
                </c:pt>
                <c:pt idx="5727">
                  <c:v>46087</c:v>
                </c:pt>
                <c:pt idx="5728">
                  <c:v>46088</c:v>
                </c:pt>
                <c:pt idx="5729">
                  <c:v>46089</c:v>
                </c:pt>
                <c:pt idx="5730">
                  <c:v>46090</c:v>
                </c:pt>
                <c:pt idx="5731">
                  <c:v>46091</c:v>
                </c:pt>
                <c:pt idx="5732">
                  <c:v>46092</c:v>
                </c:pt>
                <c:pt idx="5733">
                  <c:v>46093</c:v>
                </c:pt>
                <c:pt idx="5734">
                  <c:v>46094</c:v>
                </c:pt>
                <c:pt idx="5735">
                  <c:v>46095</c:v>
                </c:pt>
                <c:pt idx="5736">
                  <c:v>46096</c:v>
                </c:pt>
                <c:pt idx="5737">
                  <c:v>46097</c:v>
                </c:pt>
                <c:pt idx="5738">
                  <c:v>46098</c:v>
                </c:pt>
                <c:pt idx="5739">
                  <c:v>46099</c:v>
                </c:pt>
                <c:pt idx="5740">
                  <c:v>46100</c:v>
                </c:pt>
                <c:pt idx="5741">
                  <c:v>46101</c:v>
                </c:pt>
                <c:pt idx="5742">
                  <c:v>46102</c:v>
                </c:pt>
                <c:pt idx="5743">
                  <c:v>46103</c:v>
                </c:pt>
                <c:pt idx="5744">
                  <c:v>46104</c:v>
                </c:pt>
                <c:pt idx="5745">
                  <c:v>46105</c:v>
                </c:pt>
                <c:pt idx="5746">
                  <c:v>46106</c:v>
                </c:pt>
                <c:pt idx="5747">
                  <c:v>46107</c:v>
                </c:pt>
                <c:pt idx="5748">
                  <c:v>46108</c:v>
                </c:pt>
                <c:pt idx="5749">
                  <c:v>46109</c:v>
                </c:pt>
                <c:pt idx="5750">
                  <c:v>46110</c:v>
                </c:pt>
                <c:pt idx="5751">
                  <c:v>46111</c:v>
                </c:pt>
                <c:pt idx="5752">
                  <c:v>46112</c:v>
                </c:pt>
                <c:pt idx="5753">
                  <c:v>46113</c:v>
                </c:pt>
                <c:pt idx="5754">
                  <c:v>46114</c:v>
                </c:pt>
                <c:pt idx="5755">
                  <c:v>46115</c:v>
                </c:pt>
                <c:pt idx="5756">
                  <c:v>46116</c:v>
                </c:pt>
                <c:pt idx="5757">
                  <c:v>46117</c:v>
                </c:pt>
                <c:pt idx="5758">
                  <c:v>46118</c:v>
                </c:pt>
                <c:pt idx="5759">
                  <c:v>46119</c:v>
                </c:pt>
                <c:pt idx="5760">
                  <c:v>46120</c:v>
                </c:pt>
                <c:pt idx="5761">
                  <c:v>46121</c:v>
                </c:pt>
                <c:pt idx="5762">
                  <c:v>46122</c:v>
                </c:pt>
                <c:pt idx="5763">
                  <c:v>46123</c:v>
                </c:pt>
                <c:pt idx="5764">
                  <c:v>46124</c:v>
                </c:pt>
                <c:pt idx="5765">
                  <c:v>46125</c:v>
                </c:pt>
                <c:pt idx="5766">
                  <c:v>46126</c:v>
                </c:pt>
                <c:pt idx="5767">
                  <c:v>46127</c:v>
                </c:pt>
                <c:pt idx="5768">
                  <c:v>46128</c:v>
                </c:pt>
                <c:pt idx="5769">
                  <c:v>46129</c:v>
                </c:pt>
                <c:pt idx="5770">
                  <c:v>46130</c:v>
                </c:pt>
                <c:pt idx="5771">
                  <c:v>46131</c:v>
                </c:pt>
                <c:pt idx="5772">
                  <c:v>46132</c:v>
                </c:pt>
                <c:pt idx="5773">
                  <c:v>46133</c:v>
                </c:pt>
                <c:pt idx="5774">
                  <c:v>46134</c:v>
                </c:pt>
                <c:pt idx="5775">
                  <c:v>46135</c:v>
                </c:pt>
                <c:pt idx="5776">
                  <c:v>46136</c:v>
                </c:pt>
                <c:pt idx="5777">
                  <c:v>46137</c:v>
                </c:pt>
                <c:pt idx="5778">
                  <c:v>46138</c:v>
                </c:pt>
                <c:pt idx="5779">
                  <c:v>46139</c:v>
                </c:pt>
                <c:pt idx="5780">
                  <c:v>46140</c:v>
                </c:pt>
                <c:pt idx="5781">
                  <c:v>46141</c:v>
                </c:pt>
                <c:pt idx="5782">
                  <c:v>46142</c:v>
                </c:pt>
                <c:pt idx="5783">
                  <c:v>46143</c:v>
                </c:pt>
                <c:pt idx="5784">
                  <c:v>46144</c:v>
                </c:pt>
                <c:pt idx="5785">
                  <c:v>46145</c:v>
                </c:pt>
                <c:pt idx="5786">
                  <c:v>46146</c:v>
                </c:pt>
                <c:pt idx="5787">
                  <c:v>46147</c:v>
                </c:pt>
                <c:pt idx="5788">
                  <c:v>46148</c:v>
                </c:pt>
                <c:pt idx="5789">
                  <c:v>46149</c:v>
                </c:pt>
                <c:pt idx="5790">
                  <c:v>46150</c:v>
                </c:pt>
                <c:pt idx="5791">
                  <c:v>46151</c:v>
                </c:pt>
                <c:pt idx="5792">
                  <c:v>46152</c:v>
                </c:pt>
                <c:pt idx="5793">
                  <c:v>46153</c:v>
                </c:pt>
                <c:pt idx="5794">
                  <c:v>46154</c:v>
                </c:pt>
                <c:pt idx="5795">
                  <c:v>46155</c:v>
                </c:pt>
                <c:pt idx="5796">
                  <c:v>46156</c:v>
                </c:pt>
                <c:pt idx="5797">
                  <c:v>46157</c:v>
                </c:pt>
                <c:pt idx="5798">
                  <c:v>46158</c:v>
                </c:pt>
                <c:pt idx="5799">
                  <c:v>46159</c:v>
                </c:pt>
                <c:pt idx="5800">
                  <c:v>46160</c:v>
                </c:pt>
                <c:pt idx="5801">
                  <c:v>46161</c:v>
                </c:pt>
                <c:pt idx="5802">
                  <c:v>46162</c:v>
                </c:pt>
                <c:pt idx="5803">
                  <c:v>46163</c:v>
                </c:pt>
                <c:pt idx="5804">
                  <c:v>46164</c:v>
                </c:pt>
                <c:pt idx="5805">
                  <c:v>46165</c:v>
                </c:pt>
                <c:pt idx="5806">
                  <c:v>46166</c:v>
                </c:pt>
                <c:pt idx="5807">
                  <c:v>46167</c:v>
                </c:pt>
                <c:pt idx="5808">
                  <c:v>46168</c:v>
                </c:pt>
                <c:pt idx="5809">
                  <c:v>46169</c:v>
                </c:pt>
                <c:pt idx="5810">
                  <c:v>46170</c:v>
                </c:pt>
                <c:pt idx="5811">
                  <c:v>46171</c:v>
                </c:pt>
                <c:pt idx="5812">
                  <c:v>46172</c:v>
                </c:pt>
                <c:pt idx="5813">
                  <c:v>46173</c:v>
                </c:pt>
                <c:pt idx="5814">
                  <c:v>46174</c:v>
                </c:pt>
                <c:pt idx="5815">
                  <c:v>46175</c:v>
                </c:pt>
                <c:pt idx="5816">
                  <c:v>46176</c:v>
                </c:pt>
                <c:pt idx="5817">
                  <c:v>46177</c:v>
                </c:pt>
                <c:pt idx="5818">
                  <c:v>46178</c:v>
                </c:pt>
                <c:pt idx="5819">
                  <c:v>46179</c:v>
                </c:pt>
                <c:pt idx="5820">
                  <c:v>46180</c:v>
                </c:pt>
                <c:pt idx="5821">
                  <c:v>46181</c:v>
                </c:pt>
                <c:pt idx="5822">
                  <c:v>46182</c:v>
                </c:pt>
                <c:pt idx="5823">
                  <c:v>46183</c:v>
                </c:pt>
                <c:pt idx="5824">
                  <c:v>46184</c:v>
                </c:pt>
                <c:pt idx="5825">
                  <c:v>46185</c:v>
                </c:pt>
                <c:pt idx="5826">
                  <c:v>46186</c:v>
                </c:pt>
                <c:pt idx="5827">
                  <c:v>46187</c:v>
                </c:pt>
                <c:pt idx="5828">
                  <c:v>46188</c:v>
                </c:pt>
                <c:pt idx="5829">
                  <c:v>46189</c:v>
                </c:pt>
                <c:pt idx="5830">
                  <c:v>46190</c:v>
                </c:pt>
                <c:pt idx="5831">
                  <c:v>46191</c:v>
                </c:pt>
                <c:pt idx="5832">
                  <c:v>46192</c:v>
                </c:pt>
                <c:pt idx="5833">
                  <c:v>46193</c:v>
                </c:pt>
                <c:pt idx="5834">
                  <c:v>46194</c:v>
                </c:pt>
                <c:pt idx="5835">
                  <c:v>46195</c:v>
                </c:pt>
                <c:pt idx="5836">
                  <c:v>46196</c:v>
                </c:pt>
                <c:pt idx="5837">
                  <c:v>46197</c:v>
                </c:pt>
                <c:pt idx="5838">
                  <c:v>46198</c:v>
                </c:pt>
                <c:pt idx="5839">
                  <c:v>46199</c:v>
                </c:pt>
                <c:pt idx="5840">
                  <c:v>46200</c:v>
                </c:pt>
                <c:pt idx="5841">
                  <c:v>46201</c:v>
                </c:pt>
                <c:pt idx="5842">
                  <c:v>46202</c:v>
                </c:pt>
                <c:pt idx="5843">
                  <c:v>46203</c:v>
                </c:pt>
                <c:pt idx="5844">
                  <c:v>46204</c:v>
                </c:pt>
                <c:pt idx="5845">
                  <c:v>46205</c:v>
                </c:pt>
                <c:pt idx="5846">
                  <c:v>46206</c:v>
                </c:pt>
                <c:pt idx="5847">
                  <c:v>46207</c:v>
                </c:pt>
                <c:pt idx="5848">
                  <c:v>46208</c:v>
                </c:pt>
                <c:pt idx="5849">
                  <c:v>46209</c:v>
                </c:pt>
                <c:pt idx="5850">
                  <c:v>46210</c:v>
                </c:pt>
                <c:pt idx="5851">
                  <c:v>46211</c:v>
                </c:pt>
                <c:pt idx="5852">
                  <c:v>46212</c:v>
                </c:pt>
                <c:pt idx="5853">
                  <c:v>46213</c:v>
                </c:pt>
                <c:pt idx="5854">
                  <c:v>46214</c:v>
                </c:pt>
                <c:pt idx="5855">
                  <c:v>46215</c:v>
                </c:pt>
                <c:pt idx="5856">
                  <c:v>46216</c:v>
                </c:pt>
                <c:pt idx="5857">
                  <c:v>46217</c:v>
                </c:pt>
                <c:pt idx="5858">
                  <c:v>46218</c:v>
                </c:pt>
                <c:pt idx="5859">
                  <c:v>46219</c:v>
                </c:pt>
                <c:pt idx="5860">
                  <c:v>46220</c:v>
                </c:pt>
                <c:pt idx="5861">
                  <c:v>46221</c:v>
                </c:pt>
                <c:pt idx="5862">
                  <c:v>46222</c:v>
                </c:pt>
                <c:pt idx="5863">
                  <c:v>46223</c:v>
                </c:pt>
                <c:pt idx="5864">
                  <c:v>46224</c:v>
                </c:pt>
                <c:pt idx="5865">
                  <c:v>46225</c:v>
                </c:pt>
                <c:pt idx="5866">
                  <c:v>46226</c:v>
                </c:pt>
                <c:pt idx="5867">
                  <c:v>46227</c:v>
                </c:pt>
                <c:pt idx="5868">
                  <c:v>46228</c:v>
                </c:pt>
                <c:pt idx="5869">
                  <c:v>46229</c:v>
                </c:pt>
                <c:pt idx="5870">
                  <c:v>46230</c:v>
                </c:pt>
                <c:pt idx="5871">
                  <c:v>46231</c:v>
                </c:pt>
                <c:pt idx="5872">
                  <c:v>46232</c:v>
                </c:pt>
                <c:pt idx="5873">
                  <c:v>46233</c:v>
                </c:pt>
                <c:pt idx="5874">
                  <c:v>46234</c:v>
                </c:pt>
                <c:pt idx="5875">
                  <c:v>46235</c:v>
                </c:pt>
                <c:pt idx="5876">
                  <c:v>46236</c:v>
                </c:pt>
                <c:pt idx="5877">
                  <c:v>46237</c:v>
                </c:pt>
                <c:pt idx="5878">
                  <c:v>46238</c:v>
                </c:pt>
                <c:pt idx="5879">
                  <c:v>46239</c:v>
                </c:pt>
                <c:pt idx="5880">
                  <c:v>46240</c:v>
                </c:pt>
                <c:pt idx="5881">
                  <c:v>46241</c:v>
                </c:pt>
                <c:pt idx="5882">
                  <c:v>46242</c:v>
                </c:pt>
                <c:pt idx="5883">
                  <c:v>46243</c:v>
                </c:pt>
                <c:pt idx="5884">
                  <c:v>46244</c:v>
                </c:pt>
                <c:pt idx="5885">
                  <c:v>46245</c:v>
                </c:pt>
                <c:pt idx="5886">
                  <c:v>46246</c:v>
                </c:pt>
                <c:pt idx="5887">
                  <c:v>46247</c:v>
                </c:pt>
                <c:pt idx="5888">
                  <c:v>46248</c:v>
                </c:pt>
                <c:pt idx="5889">
                  <c:v>46249</c:v>
                </c:pt>
                <c:pt idx="5890">
                  <c:v>46250</c:v>
                </c:pt>
                <c:pt idx="5891">
                  <c:v>46251</c:v>
                </c:pt>
                <c:pt idx="5892">
                  <c:v>46252</c:v>
                </c:pt>
                <c:pt idx="5893">
                  <c:v>46253</c:v>
                </c:pt>
                <c:pt idx="5894">
                  <c:v>46254</c:v>
                </c:pt>
                <c:pt idx="5895">
                  <c:v>46255</c:v>
                </c:pt>
                <c:pt idx="5896">
                  <c:v>46256</c:v>
                </c:pt>
                <c:pt idx="5897">
                  <c:v>46257</c:v>
                </c:pt>
                <c:pt idx="5898">
                  <c:v>46258</c:v>
                </c:pt>
                <c:pt idx="5899">
                  <c:v>46259</c:v>
                </c:pt>
                <c:pt idx="5900">
                  <c:v>46260</c:v>
                </c:pt>
                <c:pt idx="5901">
                  <c:v>46261</c:v>
                </c:pt>
                <c:pt idx="5902">
                  <c:v>46262</c:v>
                </c:pt>
                <c:pt idx="5903">
                  <c:v>46263</c:v>
                </c:pt>
                <c:pt idx="5904">
                  <c:v>46264</c:v>
                </c:pt>
                <c:pt idx="5905">
                  <c:v>46265</c:v>
                </c:pt>
                <c:pt idx="5906">
                  <c:v>46266</c:v>
                </c:pt>
                <c:pt idx="5907">
                  <c:v>46267</c:v>
                </c:pt>
                <c:pt idx="5908">
                  <c:v>46268</c:v>
                </c:pt>
                <c:pt idx="5909">
                  <c:v>46269</c:v>
                </c:pt>
                <c:pt idx="5910">
                  <c:v>46270</c:v>
                </c:pt>
                <c:pt idx="5911">
                  <c:v>46271</c:v>
                </c:pt>
                <c:pt idx="5912">
                  <c:v>46272</c:v>
                </c:pt>
                <c:pt idx="5913">
                  <c:v>46273</c:v>
                </c:pt>
                <c:pt idx="5914">
                  <c:v>46274</c:v>
                </c:pt>
                <c:pt idx="5915">
                  <c:v>46275</c:v>
                </c:pt>
                <c:pt idx="5916">
                  <c:v>46276</c:v>
                </c:pt>
                <c:pt idx="5917">
                  <c:v>46277</c:v>
                </c:pt>
                <c:pt idx="5918">
                  <c:v>46278</c:v>
                </c:pt>
                <c:pt idx="5919">
                  <c:v>46279</c:v>
                </c:pt>
                <c:pt idx="5920">
                  <c:v>46280</c:v>
                </c:pt>
                <c:pt idx="5921">
                  <c:v>46281</c:v>
                </c:pt>
                <c:pt idx="5922">
                  <c:v>46282</c:v>
                </c:pt>
                <c:pt idx="5923">
                  <c:v>46283</c:v>
                </c:pt>
                <c:pt idx="5924">
                  <c:v>46284</c:v>
                </c:pt>
                <c:pt idx="5925">
                  <c:v>46285</c:v>
                </c:pt>
                <c:pt idx="5926">
                  <c:v>46286</c:v>
                </c:pt>
                <c:pt idx="5927">
                  <c:v>46287</c:v>
                </c:pt>
                <c:pt idx="5928">
                  <c:v>46288</c:v>
                </c:pt>
                <c:pt idx="5929">
                  <c:v>46289</c:v>
                </c:pt>
                <c:pt idx="5930">
                  <c:v>46290</c:v>
                </c:pt>
                <c:pt idx="5931">
                  <c:v>46291</c:v>
                </c:pt>
                <c:pt idx="5932">
                  <c:v>46292</c:v>
                </c:pt>
                <c:pt idx="5933">
                  <c:v>46293</c:v>
                </c:pt>
                <c:pt idx="5934">
                  <c:v>46294</c:v>
                </c:pt>
                <c:pt idx="5935">
                  <c:v>46295</c:v>
                </c:pt>
                <c:pt idx="5936">
                  <c:v>46296</c:v>
                </c:pt>
                <c:pt idx="5937">
                  <c:v>46297</c:v>
                </c:pt>
                <c:pt idx="5938">
                  <c:v>46298</c:v>
                </c:pt>
                <c:pt idx="5939">
                  <c:v>46299</c:v>
                </c:pt>
                <c:pt idx="5940">
                  <c:v>46300</c:v>
                </c:pt>
                <c:pt idx="5941">
                  <c:v>46301</c:v>
                </c:pt>
                <c:pt idx="5942">
                  <c:v>46302</c:v>
                </c:pt>
                <c:pt idx="5943">
                  <c:v>46303</c:v>
                </c:pt>
                <c:pt idx="5944">
                  <c:v>46304</c:v>
                </c:pt>
                <c:pt idx="5945">
                  <c:v>46305</c:v>
                </c:pt>
                <c:pt idx="5946">
                  <c:v>46306</c:v>
                </c:pt>
                <c:pt idx="5947">
                  <c:v>46307</c:v>
                </c:pt>
                <c:pt idx="5948">
                  <c:v>46308</c:v>
                </c:pt>
                <c:pt idx="5949">
                  <c:v>46309</c:v>
                </c:pt>
                <c:pt idx="5950">
                  <c:v>46310</c:v>
                </c:pt>
                <c:pt idx="5951">
                  <c:v>46311</c:v>
                </c:pt>
                <c:pt idx="5952">
                  <c:v>46312</c:v>
                </c:pt>
                <c:pt idx="5953">
                  <c:v>46313</c:v>
                </c:pt>
                <c:pt idx="5954">
                  <c:v>46314</c:v>
                </c:pt>
                <c:pt idx="5955">
                  <c:v>46315</c:v>
                </c:pt>
                <c:pt idx="5956">
                  <c:v>46316</c:v>
                </c:pt>
                <c:pt idx="5957">
                  <c:v>46317</c:v>
                </c:pt>
                <c:pt idx="5958">
                  <c:v>46318</c:v>
                </c:pt>
                <c:pt idx="5959">
                  <c:v>46319</c:v>
                </c:pt>
                <c:pt idx="5960">
                  <c:v>46320</c:v>
                </c:pt>
                <c:pt idx="5961">
                  <c:v>46321</c:v>
                </c:pt>
                <c:pt idx="5962">
                  <c:v>46322</c:v>
                </c:pt>
                <c:pt idx="5963">
                  <c:v>46323</c:v>
                </c:pt>
                <c:pt idx="5964">
                  <c:v>46324</c:v>
                </c:pt>
                <c:pt idx="5965">
                  <c:v>46325</c:v>
                </c:pt>
                <c:pt idx="5966">
                  <c:v>46326</c:v>
                </c:pt>
                <c:pt idx="5967">
                  <c:v>46327</c:v>
                </c:pt>
                <c:pt idx="5968">
                  <c:v>46328</c:v>
                </c:pt>
                <c:pt idx="5969">
                  <c:v>46329</c:v>
                </c:pt>
                <c:pt idx="5970">
                  <c:v>46330</c:v>
                </c:pt>
                <c:pt idx="5971">
                  <c:v>46331</c:v>
                </c:pt>
                <c:pt idx="5972">
                  <c:v>46332</c:v>
                </c:pt>
                <c:pt idx="5973">
                  <c:v>46333</c:v>
                </c:pt>
                <c:pt idx="5974">
                  <c:v>46334</c:v>
                </c:pt>
                <c:pt idx="5975">
                  <c:v>46335</c:v>
                </c:pt>
                <c:pt idx="5976">
                  <c:v>46336</c:v>
                </c:pt>
                <c:pt idx="5977">
                  <c:v>46337</c:v>
                </c:pt>
                <c:pt idx="5978">
                  <c:v>46338</c:v>
                </c:pt>
                <c:pt idx="5979">
                  <c:v>46339</c:v>
                </c:pt>
                <c:pt idx="5980">
                  <c:v>46340</c:v>
                </c:pt>
                <c:pt idx="5981">
                  <c:v>46341</c:v>
                </c:pt>
                <c:pt idx="5982">
                  <c:v>46342</c:v>
                </c:pt>
                <c:pt idx="5983">
                  <c:v>46343</c:v>
                </c:pt>
                <c:pt idx="5984">
                  <c:v>46344</c:v>
                </c:pt>
                <c:pt idx="5985">
                  <c:v>46345</c:v>
                </c:pt>
                <c:pt idx="5986">
                  <c:v>46346</c:v>
                </c:pt>
                <c:pt idx="5987">
                  <c:v>46347</c:v>
                </c:pt>
                <c:pt idx="5988">
                  <c:v>46348</c:v>
                </c:pt>
                <c:pt idx="5989">
                  <c:v>46349</c:v>
                </c:pt>
                <c:pt idx="5990">
                  <c:v>46350</c:v>
                </c:pt>
                <c:pt idx="5991">
                  <c:v>46351</c:v>
                </c:pt>
                <c:pt idx="5992">
                  <c:v>46352</c:v>
                </c:pt>
                <c:pt idx="5993">
                  <c:v>46353</c:v>
                </c:pt>
                <c:pt idx="5994">
                  <c:v>46354</c:v>
                </c:pt>
                <c:pt idx="5995">
                  <c:v>46355</c:v>
                </c:pt>
                <c:pt idx="5996">
                  <c:v>46356</c:v>
                </c:pt>
                <c:pt idx="5997">
                  <c:v>46357</c:v>
                </c:pt>
                <c:pt idx="5998">
                  <c:v>46358</c:v>
                </c:pt>
                <c:pt idx="5999">
                  <c:v>46359</c:v>
                </c:pt>
                <c:pt idx="6000">
                  <c:v>46360</c:v>
                </c:pt>
                <c:pt idx="6001">
                  <c:v>46361</c:v>
                </c:pt>
                <c:pt idx="6002">
                  <c:v>46362</c:v>
                </c:pt>
                <c:pt idx="6003">
                  <c:v>46363</c:v>
                </c:pt>
                <c:pt idx="6004">
                  <c:v>46364</c:v>
                </c:pt>
                <c:pt idx="6005">
                  <c:v>46365</c:v>
                </c:pt>
                <c:pt idx="6006">
                  <c:v>46366</c:v>
                </c:pt>
                <c:pt idx="6007">
                  <c:v>46367</c:v>
                </c:pt>
                <c:pt idx="6008">
                  <c:v>46368</c:v>
                </c:pt>
                <c:pt idx="6009">
                  <c:v>46369</c:v>
                </c:pt>
                <c:pt idx="6010">
                  <c:v>46370</c:v>
                </c:pt>
                <c:pt idx="6011">
                  <c:v>46371</c:v>
                </c:pt>
                <c:pt idx="6012">
                  <c:v>46372</c:v>
                </c:pt>
                <c:pt idx="6013">
                  <c:v>46373</c:v>
                </c:pt>
                <c:pt idx="6014">
                  <c:v>46374</c:v>
                </c:pt>
                <c:pt idx="6015">
                  <c:v>46375</c:v>
                </c:pt>
                <c:pt idx="6016">
                  <c:v>46376</c:v>
                </c:pt>
                <c:pt idx="6017">
                  <c:v>46377</c:v>
                </c:pt>
                <c:pt idx="6018">
                  <c:v>46378</c:v>
                </c:pt>
                <c:pt idx="6019">
                  <c:v>46379</c:v>
                </c:pt>
                <c:pt idx="6020">
                  <c:v>46380</c:v>
                </c:pt>
                <c:pt idx="6021">
                  <c:v>46381</c:v>
                </c:pt>
                <c:pt idx="6022">
                  <c:v>46382</c:v>
                </c:pt>
                <c:pt idx="6023">
                  <c:v>46383</c:v>
                </c:pt>
                <c:pt idx="6024">
                  <c:v>46384</c:v>
                </c:pt>
                <c:pt idx="6025">
                  <c:v>46385</c:v>
                </c:pt>
                <c:pt idx="6026">
                  <c:v>46386</c:v>
                </c:pt>
                <c:pt idx="6027">
                  <c:v>46387</c:v>
                </c:pt>
                <c:pt idx="6028">
                  <c:v>46388</c:v>
                </c:pt>
                <c:pt idx="6029">
                  <c:v>46389</c:v>
                </c:pt>
                <c:pt idx="6030">
                  <c:v>46390</c:v>
                </c:pt>
                <c:pt idx="6031">
                  <c:v>46391</c:v>
                </c:pt>
                <c:pt idx="6032">
                  <c:v>46392</c:v>
                </c:pt>
                <c:pt idx="6033">
                  <c:v>46393</c:v>
                </c:pt>
                <c:pt idx="6034">
                  <c:v>46394</c:v>
                </c:pt>
                <c:pt idx="6035">
                  <c:v>46395</c:v>
                </c:pt>
                <c:pt idx="6036">
                  <c:v>46396</c:v>
                </c:pt>
                <c:pt idx="6037">
                  <c:v>46397</c:v>
                </c:pt>
                <c:pt idx="6038">
                  <c:v>46398</c:v>
                </c:pt>
                <c:pt idx="6039">
                  <c:v>46399</c:v>
                </c:pt>
                <c:pt idx="6040">
                  <c:v>46400</c:v>
                </c:pt>
                <c:pt idx="6041">
                  <c:v>46401</c:v>
                </c:pt>
                <c:pt idx="6042">
                  <c:v>46402</c:v>
                </c:pt>
                <c:pt idx="6043">
                  <c:v>46403</c:v>
                </c:pt>
                <c:pt idx="6044">
                  <c:v>46404</c:v>
                </c:pt>
                <c:pt idx="6045">
                  <c:v>46405</c:v>
                </c:pt>
                <c:pt idx="6046">
                  <c:v>46406</c:v>
                </c:pt>
                <c:pt idx="6047">
                  <c:v>46407</c:v>
                </c:pt>
                <c:pt idx="6048">
                  <c:v>46408</c:v>
                </c:pt>
                <c:pt idx="6049">
                  <c:v>46409</c:v>
                </c:pt>
                <c:pt idx="6050">
                  <c:v>46410</c:v>
                </c:pt>
                <c:pt idx="6051">
                  <c:v>46411</c:v>
                </c:pt>
                <c:pt idx="6052">
                  <c:v>46412</c:v>
                </c:pt>
                <c:pt idx="6053">
                  <c:v>46413</c:v>
                </c:pt>
                <c:pt idx="6054">
                  <c:v>46414</c:v>
                </c:pt>
                <c:pt idx="6055">
                  <c:v>46415</c:v>
                </c:pt>
                <c:pt idx="6056">
                  <c:v>46416</c:v>
                </c:pt>
                <c:pt idx="6057">
                  <c:v>46417</c:v>
                </c:pt>
                <c:pt idx="6058">
                  <c:v>46418</c:v>
                </c:pt>
                <c:pt idx="6059">
                  <c:v>46419</c:v>
                </c:pt>
                <c:pt idx="6060">
                  <c:v>46420</c:v>
                </c:pt>
                <c:pt idx="6061">
                  <c:v>46421</c:v>
                </c:pt>
                <c:pt idx="6062">
                  <c:v>46422</c:v>
                </c:pt>
                <c:pt idx="6063">
                  <c:v>46423</c:v>
                </c:pt>
                <c:pt idx="6064">
                  <c:v>46424</c:v>
                </c:pt>
                <c:pt idx="6065">
                  <c:v>46425</c:v>
                </c:pt>
                <c:pt idx="6066">
                  <c:v>46426</c:v>
                </c:pt>
                <c:pt idx="6067">
                  <c:v>46427</c:v>
                </c:pt>
                <c:pt idx="6068">
                  <c:v>46428</c:v>
                </c:pt>
                <c:pt idx="6069">
                  <c:v>46429</c:v>
                </c:pt>
                <c:pt idx="6070">
                  <c:v>46430</c:v>
                </c:pt>
                <c:pt idx="6071">
                  <c:v>46431</c:v>
                </c:pt>
                <c:pt idx="6072">
                  <c:v>46432</c:v>
                </c:pt>
                <c:pt idx="6073">
                  <c:v>46433</c:v>
                </c:pt>
                <c:pt idx="6074">
                  <c:v>46434</c:v>
                </c:pt>
                <c:pt idx="6075">
                  <c:v>46435</c:v>
                </c:pt>
                <c:pt idx="6076">
                  <c:v>46436</c:v>
                </c:pt>
                <c:pt idx="6077">
                  <c:v>46437</c:v>
                </c:pt>
                <c:pt idx="6078">
                  <c:v>46438</c:v>
                </c:pt>
                <c:pt idx="6079">
                  <c:v>46439</c:v>
                </c:pt>
                <c:pt idx="6080">
                  <c:v>46440</c:v>
                </c:pt>
                <c:pt idx="6081">
                  <c:v>46441</c:v>
                </c:pt>
                <c:pt idx="6082">
                  <c:v>46442</c:v>
                </c:pt>
                <c:pt idx="6083">
                  <c:v>46443</c:v>
                </c:pt>
                <c:pt idx="6084">
                  <c:v>46444</c:v>
                </c:pt>
                <c:pt idx="6085">
                  <c:v>46445</c:v>
                </c:pt>
                <c:pt idx="6086">
                  <c:v>46446</c:v>
                </c:pt>
                <c:pt idx="6087">
                  <c:v>46447</c:v>
                </c:pt>
                <c:pt idx="6088">
                  <c:v>46448</c:v>
                </c:pt>
                <c:pt idx="6089">
                  <c:v>46449</c:v>
                </c:pt>
                <c:pt idx="6090">
                  <c:v>46450</c:v>
                </c:pt>
                <c:pt idx="6091">
                  <c:v>46451</c:v>
                </c:pt>
                <c:pt idx="6092">
                  <c:v>46452</c:v>
                </c:pt>
                <c:pt idx="6093">
                  <c:v>46453</c:v>
                </c:pt>
                <c:pt idx="6094">
                  <c:v>46454</c:v>
                </c:pt>
                <c:pt idx="6095">
                  <c:v>46455</c:v>
                </c:pt>
                <c:pt idx="6096">
                  <c:v>46456</c:v>
                </c:pt>
                <c:pt idx="6097">
                  <c:v>46457</c:v>
                </c:pt>
                <c:pt idx="6098">
                  <c:v>46458</c:v>
                </c:pt>
                <c:pt idx="6099">
                  <c:v>46459</c:v>
                </c:pt>
                <c:pt idx="6100">
                  <c:v>46460</c:v>
                </c:pt>
                <c:pt idx="6101">
                  <c:v>46461</c:v>
                </c:pt>
                <c:pt idx="6102">
                  <c:v>46462</c:v>
                </c:pt>
                <c:pt idx="6103">
                  <c:v>46463</c:v>
                </c:pt>
                <c:pt idx="6104">
                  <c:v>46464</c:v>
                </c:pt>
                <c:pt idx="6105">
                  <c:v>46465</c:v>
                </c:pt>
                <c:pt idx="6106">
                  <c:v>46466</c:v>
                </c:pt>
                <c:pt idx="6107">
                  <c:v>46467</c:v>
                </c:pt>
                <c:pt idx="6108">
                  <c:v>46468</c:v>
                </c:pt>
                <c:pt idx="6109">
                  <c:v>46469</c:v>
                </c:pt>
                <c:pt idx="6110">
                  <c:v>46470</c:v>
                </c:pt>
                <c:pt idx="6111">
                  <c:v>46471</c:v>
                </c:pt>
                <c:pt idx="6112">
                  <c:v>46472</c:v>
                </c:pt>
                <c:pt idx="6113">
                  <c:v>46473</c:v>
                </c:pt>
                <c:pt idx="6114">
                  <c:v>46474</c:v>
                </c:pt>
                <c:pt idx="6115">
                  <c:v>46475</c:v>
                </c:pt>
                <c:pt idx="6116">
                  <c:v>46476</c:v>
                </c:pt>
                <c:pt idx="6117">
                  <c:v>46477</c:v>
                </c:pt>
                <c:pt idx="6118">
                  <c:v>46478</c:v>
                </c:pt>
                <c:pt idx="6119">
                  <c:v>46479</c:v>
                </c:pt>
                <c:pt idx="6120">
                  <c:v>46480</c:v>
                </c:pt>
                <c:pt idx="6121">
                  <c:v>46481</c:v>
                </c:pt>
                <c:pt idx="6122">
                  <c:v>46482</c:v>
                </c:pt>
                <c:pt idx="6123">
                  <c:v>46483</c:v>
                </c:pt>
                <c:pt idx="6124">
                  <c:v>46484</c:v>
                </c:pt>
                <c:pt idx="6125">
                  <c:v>46485</c:v>
                </c:pt>
                <c:pt idx="6126">
                  <c:v>46486</c:v>
                </c:pt>
                <c:pt idx="6127">
                  <c:v>46487</c:v>
                </c:pt>
                <c:pt idx="6128">
                  <c:v>46488</c:v>
                </c:pt>
                <c:pt idx="6129">
                  <c:v>46489</c:v>
                </c:pt>
                <c:pt idx="6130">
                  <c:v>46490</c:v>
                </c:pt>
                <c:pt idx="6131">
                  <c:v>46491</c:v>
                </c:pt>
                <c:pt idx="6132">
                  <c:v>46492</c:v>
                </c:pt>
                <c:pt idx="6133">
                  <c:v>46493</c:v>
                </c:pt>
                <c:pt idx="6134">
                  <c:v>46494</c:v>
                </c:pt>
                <c:pt idx="6135">
                  <c:v>46495</c:v>
                </c:pt>
                <c:pt idx="6136">
                  <c:v>46496</c:v>
                </c:pt>
                <c:pt idx="6137">
                  <c:v>46497</c:v>
                </c:pt>
                <c:pt idx="6138">
                  <c:v>46498</c:v>
                </c:pt>
                <c:pt idx="6139">
                  <c:v>46499</c:v>
                </c:pt>
                <c:pt idx="6140">
                  <c:v>46500</c:v>
                </c:pt>
                <c:pt idx="6141">
                  <c:v>46501</c:v>
                </c:pt>
                <c:pt idx="6142">
                  <c:v>46502</c:v>
                </c:pt>
                <c:pt idx="6143">
                  <c:v>46503</c:v>
                </c:pt>
                <c:pt idx="6144">
                  <c:v>46504</c:v>
                </c:pt>
                <c:pt idx="6145">
                  <c:v>46505</c:v>
                </c:pt>
                <c:pt idx="6146">
                  <c:v>46506</c:v>
                </c:pt>
                <c:pt idx="6147">
                  <c:v>46507</c:v>
                </c:pt>
                <c:pt idx="6148">
                  <c:v>46508</c:v>
                </c:pt>
                <c:pt idx="6149">
                  <c:v>46509</c:v>
                </c:pt>
                <c:pt idx="6150">
                  <c:v>46510</c:v>
                </c:pt>
                <c:pt idx="6151">
                  <c:v>46511</c:v>
                </c:pt>
                <c:pt idx="6152">
                  <c:v>46512</c:v>
                </c:pt>
                <c:pt idx="6153">
                  <c:v>46513</c:v>
                </c:pt>
                <c:pt idx="6154">
                  <c:v>46514</c:v>
                </c:pt>
                <c:pt idx="6155">
                  <c:v>46515</c:v>
                </c:pt>
                <c:pt idx="6156">
                  <c:v>46516</c:v>
                </c:pt>
                <c:pt idx="6157">
                  <c:v>46517</c:v>
                </c:pt>
                <c:pt idx="6158">
                  <c:v>46518</c:v>
                </c:pt>
                <c:pt idx="6159">
                  <c:v>46519</c:v>
                </c:pt>
                <c:pt idx="6160">
                  <c:v>46520</c:v>
                </c:pt>
                <c:pt idx="6161">
                  <c:v>46521</c:v>
                </c:pt>
                <c:pt idx="6162">
                  <c:v>46522</c:v>
                </c:pt>
                <c:pt idx="6163">
                  <c:v>46523</c:v>
                </c:pt>
                <c:pt idx="6164">
                  <c:v>46524</c:v>
                </c:pt>
                <c:pt idx="6165">
                  <c:v>46525</c:v>
                </c:pt>
                <c:pt idx="6166">
                  <c:v>46526</c:v>
                </c:pt>
                <c:pt idx="6167">
                  <c:v>46527</c:v>
                </c:pt>
                <c:pt idx="6168">
                  <c:v>46528</c:v>
                </c:pt>
                <c:pt idx="6169">
                  <c:v>46529</c:v>
                </c:pt>
                <c:pt idx="6170">
                  <c:v>46530</c:v>
                </c:pt>
                <c:pt idx="6171">
                  <c:v>46531</c:v>
                </c:pt>
                <c:pt idx="6172">
                  <c:v>46532</c:v>
                </c:pt>
                <c:pt idx="6173">
                  <c:v>46533</c:v>
                </c:pt>
                <c:pt idx="6174">
                  <c:v>46534</c:v>
                </c:pt>
                <c:pt idx="6175">
                  <c:v>46535</c:v>
                </c:pt>
                <c:pt idx="6176">
                  <c:v>46536</c:v>
                </c:pt>
                <c:pt idx="6177">
                  <c:v>46537</c:v>
                </c:pt>
                <c:pt idx="6178">
                  <c:v>46538</c:v>
                </c:pt>
                <c:pt idx="6179">
                  <c:v>46539</c:v>
                </c:pt>
                <c:pt idx="6180">
                  <c:v>46540</c:v>
                </c:pt>
                <c:pt idx="6181">
                  <c:v>46541</c:v>
                </c:pt>
                <c:pt idx="6182">
                  <c:v>46542</c:v>
                </c:pt>
                <c:pt idx="6183">
                  <c:v>46543</c:v>
                </c:pt>
                <c:pt idx="6184">
                  <c:v>46544</c:v>
                </c:pt>
                <c:pt idx="6185">
                  <c:v>46545</c:v>
                </c:pt>
                <c:pt idx="6186">
                  <c:v>46546</c:v>
                </c:pt>
                <c:pt idx="6187">
                  <c:v>46547</c:v>
                </c:pt>
                <c:pt idx="6188">
                  <c:v>46548</c:v>
                </c:pt>
                <c:pt idx="6189">
                  <c:v>46549</c:v>
                </c:pt>
                <c:pt idx="6190">
                  <c:v>46550</c:v>
                </c:pt>
                <c:pt idx="6191">
                  <c:v>46551</c:v>
                </c:pt>
                <c:pt idx="6192">
                  <c:v>46552</c:v>
                </c:pt>
                <c:pt idx="6193">
                  <c:v>46553</c:v>
                </c:pt>
                <c:pt idx="6194">
                  <c:v>46554</c:v>
                </c:pt>
                <c:pt idx="6195">
                  <c:v>46555</c:v>
                </c:pt>
                <c:pt idx="6196">
                  <c:v>46556</c:v>
                </c:pt>
                <c:pt idx="6197">
                  <c:v>46557</c:v>
                </c:pt>
                <c:pt idx="6198">
                  <c:v>46558</c:v>
                </c:pt>
                <c:pt idx="6199">
                  <c:v>46559</c:v>
                </c:pt>
                <c:pt idx="6200">
                  <c:v>46560</c:v>
                </c:pt>
                <c:pt idx="6201">
                  <c:v>46561</c:v>
                </c:pt>
                <c:pt idx="6202">
                  <c:v>46562</c:v>
                </c:pt>
                <c:pt idx="6203">
                  <c:v>46563</c:v>
                </c:pt>
                <c:pt idx="6204">
                  <c:v>46564</c:v>
                </c:pt>
                <c:pt idx="6205">
                  <c:v>46565</c:v>
                </c:pt>
                <c:pt idx="6206">
                  <c:v>46566</c:v>
                </c:pt>
                <c:pt idx="6207">
                  <c:v>46567</c:v>
                </c:pt>
                <c:pt idx="6208">
                  <c:v>46568</c:v>
                </c:pt>
                <c:pt idx="6209">
                  <c:v>46569</c:v>
                </c:pt>
                <c:pt idx="6210">
                  <c:v>46570</c:v>
                </c:pt>
                <c:pt idx="6211">
                  <c:v>46571</c:v>
                </c:pt>
                <c:pt idx="6212">
                  <c:v>46572</c:v>
                </c:pt>
                <c:pt idx="6213">
                  <c:v>46573</c:v>
                </c:pt>
                <c:pt idx="6214">
                  <c:v>46574</c:v>
                </c:pt>
                <c:pt idx="6215">
                  <c:v>46575</c:v>
                </c:pt>
                <c:pt idx="6216">
                  <c:v>46576</c:v>
                </c:pt>
                <c:pt idx="6217">
                  <c:v>46577</c:v>
                </c:pt>
                <c:pt idx="6218">
                  <c:v>46578</c:v>
                </c:pt>
                <c:pt idx="6219">
                  <c:v>46579</c:v>
                </c:pt>
                <c:pt idx="6220">
                  <c:v>46580</c:v>
                </c:pt>
                <c:pt idx="6221">
                  <c:v>46581</c:v>
                </c:pt>
                <c:pt idx="6222">
                  <c:v>46582</c:v>
                </c:pt>
                <c:pt idx="6223">
                  <c:v>46583</c:v>
                </c:pt>
                <c:pt idx="6224">
                  <c:v>46584</c:v>
                </c:pt>
                <c:pt idx="6225">
                  <c:v>46585</c:v>
                </c:pt>
                <c:pt idx="6226">
                  <c:v>46586</c:v>
                </c:pt>
                <c:pt idx="6227">
                  <c:v>46587</c:v>
                </c:pt>
                <c:pt idx="6228">
                  <c:v>46588</c:v>
                </c:pt>
                <c:pt idx="6229">
                  <c:v>46589</c:v>
                </c:pt>
                <c:pt idx="6230">
                  <c:v>46590</c:v>
                </c:pt>
                <c:pt idx="6231">
                  <c:v>46591</c:v>
                </c:pt>
                <c:pt idx="6232">
                  <c:v>46592</c:v>
                </c:pt>
                <c:pt idx="6233">
                  <c:v>46593</c:v>
                </c:pt>
                <c:pt idx="6234">
                  <c:v>46594</c:v>
                </c:pt>
                <c:pt idx="6235">
                  <c:v>46595</c:v>
                </c:pt>
                <c:pt idx="6236">
                  <c:v>46596</c:v>
                </c:pt>
                <c:pt idx="6237">
                  <c:v>46597</c:v>
                </c:pt>
                <c:pt idx="6238">
                  <c:v>46598</c:v>
                </c:pt>
                <c:pt idx="6239">
                  <c:v>46599</c:v>
                </c:pt>
                <c:pt idx="6240">
                  <c:v>46600</c:v>
                </c:pt>
                <c:pt idx="6241">
                  <c:v>46601</c:v>
                </c:pt>
                <c:pt idx="6242">
                  <c:v>46602</c:v>
                </c:pt>
                <c:pt idx="6243">
                  <c:v>46603</c:v>
                </c:pt>
                <c:pt idx="6244">
                  <c:v>46604</c:v>
                </c:pt>
                <c:pt idx="6245">
                  <c:v>46605</c:v>
                </c:pt>
                <c:pt idx="6246">
                  <c:v>46606</c:v>
                </c:pt>
                <c:pt idx="6247">
                  <c:v>46607</c:v>
                </c:pt>
                <c:pt idx="6248">
                  <c:v>46608</c:v>
                </c:pt>
                <c:pt idx="6249">
                  <c:v>46609</c:v>
                </c:pt>
                <c:pt idx="6250">
                  <c:v>46610</c:v>
                </c:pt>
                <c:pt idx="6251">
                  <c:v>46611</c:v>
                </c:pt>
                <c:pt idx="6252">
                  <c:v>46612</c:v>
                </c:pt>
                <c:pt idx="6253">
                  <c:v>46613</c:v>
                </c:pt>
                <c:pt idx="6254">
                  <c:v>46614</c:v>
                </c:pt>
                <c:pt idx="6255">
                  <c:v>46615</c:v>
                </c:pt>
                <c:pt idx="6256">
                  <c:v>46616</c:v>
                </c:pt>
                <c:pt idx="6257">
                  <c:v>46617</c:v>
                </c:pt>
                <c:pt idx="6258">
                  <c:v>46618</c:v>
                </c:pt>
                <c:pt idx="6259">
                  <c:v>46619</c:v>
                </c:pt>
                <c:pt idx="6260">
                  <c:v>46620</c:v>
                </c:pt>
                <c:pt idx="6261">
                  <c:v>46621</c:v>
                </c:pt>
                <c:pt idx="6262">
                  <c:v>46622</c:v>
                </c:pt>
                <c:pt idx="6263">
                  <c:v>46623</c:v>
                </c:pt>
                <c:pt idx="6264">
                  <c:v>46624</c:v>
                </c:pt>
                <c:pt idx="6265">
                  <c:v>46625</c:v>
                </c:pt>
                <c:pt idx="6266">
                  <c:v>46626</c:v>
                </c:pt>
                <c:pt idx="6267">
                  <c:v>46627</c:v>
                </c:pt>
                <c:pt idx="6268">
                  <c:v>46628</c:v>
                </c:pt>
                <c:pt idx="6269">
                  <c:v>46629</c:v>
                </c:pt>
                <c:pt idx="6270">
                  <c:v>46630</c:v>
                </c:pt>
                <c:pt idx="6271">
                  <c:v>46631</c:v>
                </c:pt>
                <c:pt idx="6272">
                  <c:v>46632</c:v>
                </c:pt>
                <c:pt idx="6273">
                  <c:v>46633</c:v>
                </c:pt>
                <c:pt idx="6274">
                  <c:v>46634</c:v>
                </c:pt>
                <c:pt idx="6275">
                  <c:v>46635</c:v>
                </c:pt>
                <c:pt idx="6276">
                  <c:v>46636</c:v>
                </c:pt>
                <c:pt idx="6277">
                  <c:v>46637</c:v>
                </c:pt>
                <c:pt idx="6278">
                  <c:v>46638</c:v>
                </c:pt>
                <c:pt idx="6279">
                  <c:v>46639</c:v>
                </c:pt>
                <c:pt idx="6280">
                  <c:v>46640</c:v>
                </c:pt>
                <c:pt idx="6281">
                  <c:v>46641</c:v>
                </c:pt>
                <c:pt idx="6282">
                  <c:v>46642</c:v>
                </c:pt>
                <c:pt idx="6283">
                  <c:v>46643</c:v>
                </c:pt>
                <c:pt idx="6284">
                  <c:v>46644</c:v>
                </c:pt>
                <c:pt idx="6285">
                  <c:v>46645</c:v>
                </c:pt>
                <c:pt idx="6286">
                  <c:v>46646</c:v>
                </c:pt>
                <c:pt idx="6287">
                  <c:v>46647</c:v>
                </c:pt>
                <c:pt idx="6288">
                  <c:v>46648</c:v>
                </c:pt>
                <c:pt idx="6289">
                  <c:v>46649</c:v>
                </c:pt>
                <c:pt idx="6290">
                  <c:v>46650</c:v>
                </c:pt>
                <c:pt idx="6291">
                  <c:v>46651</c:v>
                </c:pt>
                <c:pt idx="6292">
                  <c:v>46652</c:v>
                </c:pt>
                <c:pt idx="6293">
                  <c:v>46653</c:v>
                </c:pt>
                <c:pt idx="6294">
                  <c:v>46654</c:v>
                </c:pt>
                <c:pt idx="6295">
                  <c:v>46655</c:v>
                </c:pt>
                <c:pt idx="6296">
                  <c:v>46656</c:v>
                </c:pt>
                <c:pt idx="6297">
                  <c:v>46657</c:v>
                </c:pt>
                <c:pt idx="6298">
                  <c:v>46658</c:v>
                </c:pt>
                <c:pt idx="6299">
                  <c:v>46659</c:v>
                </c:pt>
                <c:pt idx="6300">
                  <c:v>46660</c:v>
                </c:pt>
                <c:pt idx="6301">
                  <c:v>46661</c:v>
                </c:pt>
                <c:pt idx="6302">
                  <c:v>46662</c:v>
                </c:pt>
                <c:pt idx="6303">
                  <c:v>46663</c:v>
                </c:pt>
                <c:pt idx="6304">
                  <c:v>46664</c:v>
                </c:pt>
                <c:pt idx="6305">
                  <c:v>46665</c:v>
                </c:pt>
                <c:pt idx="6306">
                  <c:v>46666</c:v>
                </c:pt>
                <c:pt idx="6307">
                  <c:v>46667</c:v>
                </c:pt>
                <c:pt idx="6308">
                  <c:v>46668</c:v>
                </c:pt>
                <c:pt idx="6309">
                  <c:v>46669</c:v>
                </c:pt>
                <c:pt idx="6310">
                  <c:v>46670</c:v>
                </c:pt>
                <c:pt idx="6311">
                  <c:v>46671</c:v>
                </c:pt>
                <c:pt idx="6312">
                  <c:v>46672</c:v>
                </c:pt>
                <c:pt idx="6313">
                  <c:v>46673</c:v>
                </c:pt>
                <c:pt idx="6314">
                  <c:v>46674</c:v>
                </c:pt>
                <c:pt idx="6315">
                  <c:v>46675</c:v>
                </c:pt>
                <c:pt idx="6316">
                  <c:v>46676</c:v>
                </c:pt>
                <c:pt idx="6317">
                  <c:v>46677</c:v>
                </c:pt>
                <c:pt idx="6318">
                  <c:v>46678</c:v>
                </c:pt>
                <c:pt idx="6319">
                  <c:v>46679</c:v>
                </c:pt>
                <c:pt idx="6320">
                  <c:v>46680</c:v>
                </c:pt>
                <c:pt idx="6321">
                  <c:v>46681</c:v>
                </c:pt>
                <c:pt idx="6322">
                  <c:v>46682</c:v>
                </c:pt>
                <c:pt idx="6323">
                  <c:v>46683</c:v>
                </c:pt>
                <c:pt idx="6324">
                  <c:v>46684</c:v>
                </c:pt>
                <c:pt idx="6325">
                  <c:v>46685</c:v>
                </c:pt>
                <c:pt idx="6326">
                  <c:v>46686</c:v>
                </c:pt>
                <c:pt idx="6327">
                  <c:v>46687</c:v>
                </c:pt>
                <c:pt idx="6328">
                  <c:v>46688</c:v>
                </c:pt>
                <c:pt idx="6329">
                  <c:v>46689</c:v>
                </c:pt>
                <c:pt idx="6330">
                  <c:v>46690</c:v>
                </c:pt>
                <c:pt idx="6331">
                  <c:v>46691</c:v>
                </c:pt>
                <c:pt idx="6332">
                  <c:v>46692</c:v>
                </c:pt>
                <c:pt idx="6333">
                  <c:v>46693</c:v>
                </c:pt>
                <c:pt idx="6334">
                  <c:v>46694</c:v>
                </c:pt>
                <c:pt idx="6335">
                  <c:v>46695</c:v>
                </c:pt>
                <c:pt idx="6336">
                  <c:v>46696</c:v>
                </c:pt>
                <c:pt idx="6337">
                  <c:v>46697</c:v>
                </c:pt>
                <c:pt idx="6338">
                  <c:v>46698</c:v>
                </c:pt>
                <c:pt idx="6339">
                  <c:v>46699</c:v>
                </c:pt>
                <c:pt idx="6340">
                  <c:v>46700</c:v>
                </c:pt>
                <c:pt idx="6341">
                  <c:v>46701</c:v>
                </c:pt>
                <c:pt idx="6342">
                  <c:v>46702</c:v>
                </c:pt>
                <c:pt idx="6343">
                  <c:v>46703</c:v>
                </c:pt>
                <c:pt idx="6344">
                  <c:v>46704</c:v>
                </c:pt>
                <c:pt idx="6345">
                  <c:v>46705</c:v>
                </c:pt>
                <c:pt idx="6346">
                  <c:v>46706</c:v>
                </c:pt>
                <c:pt idx="6347">
                  <c:v>46707</c:v>
                </c:pt>
                <c:pt idx="6348">
                  <c:v>46708</c:v>
                </c:pt>
                <c:pt idx="6349">
                  <c:v>46709</c:v>
                </c:pt>
                <c:pt idx="6350">
                  <c:v>46710</c:v>
                </c:pt>
                <c:pt idx="6351">
                  <c:v>46711</c:v>
                </c:pt>
                <c:pt idx="6352">
                  <c:v>46712</c:v>
                </c:pt>
                <c:pt idx="6353">
                  <c:v>46713</c:v>
                </c:pt>
                <c:pt idx="6354">
                  <c:v>46714</c:v>
                </c:pt>
                <c:pt idx="6355">
                  <c:v>46715</c:v>
                </c:pt>
                <c:pt idx="6356">
                  <c:v>46716</c:v>
                </c:pt>
                <c:pt idx="6357">
                  <c:v>46717</c:v>
                </c:pt>
                <c:pt idx="6358">
                  <c:v>46718</c:v>
                </c:pt>
                <c:pt idx="6359">
                  <c:v>46719</c:v>
                </c:pt>
                <c:pt idx="6360">
                  <c:v>46720</c:v>
                </c:pt>
                <c:pt idx="6361">
                  <c:v>46721</c:v>
                </c:pt>
                <c:pt idx="6362">
                  <c:v>46722</c:v>
                </c:pt>
                <c:pt idx="6363">
                  <c:v>46723</c:v>
                </c:pt>
                <c:pt idx="6364">
                  <c:v>46724</c:v>
                </c:pt>
                <c:pt idx="6365">
                  <c:v>46725</c:v>
                </c:pt>
                <c:pt idx="6366">
                  <c:v>46726</c:v>
                </c:pt>
                <c:pt idx="6367">
                  <c:v>46727</c:v>
                </c:pt>
                <c:pt idx="6368">
                  <c:v>46728</c:v>
                </c:pt>
                <c:pt idx="6369">
                  <c:v>46729</c:v>
                </c:pt>
                <c:pt idx="6370">
                  <c:v>46730</c:v>
                </c:pt>
                <c:pt idx="6371">
                  <c:v>46731</c:v>
                </c:pt>
                <c:pt idx="6372">
                  <c:v>46732</c:v>
                </c:pt>
                <c:pt idx="6373">
                  <c:v>46733</c:v>
                </c:pt>
                <c:pt idx="6374">
                  <c:v>46734</c:v>
                </c:pt>
                <c:pt idx="6375">
                  <c:v>46735</c:v>
                </c:pt>
                <c:pt idx="6376">
                  <c:v>46736</c:v>
                </c:pt>
                <c:pt idx="6377">
                  <c:v>46737</c:v>
                </c:pt>
                <c:pt idx="6378">
                  <c:v>46738</c:v>
                </c:pt>
                <c:pt idx="6379">
                  <c:v>46739</c:v>
                </c:pt>
                <c:pt idx="6380">
                  <c:v>46740</c:v>
                </c:pt>
                <c:pt idx="6381">
                  <c:v>46741</c:v>
                </c:pt>
                <c:pt idx="6382">
                  <c:v>46742</c:v>
                </c:pt>
                <c:pt idx="6383">
                  <c:v>46743</c:v>
                </c:pt>
                <c:pt idx="6384">
                  <c:v>46744</c:v>
                </c:pt>
                <c:pt idx="6385">
                  <c:v>46745</c:v>
                </c:pt>
                <c:pt idx="6386">
                  <c:v>46746</c:v>
                </c:pt>
                <c:pt idx="6387">
                  <c:v>46747</c:v>
                </c:pt>
                <c:pt idx="6388">
                  <c:v>46748</c:v>
                </c:pt>
                <c:pt idx="6389">
                  <c:v>46749</c:v>
                </c:pt>
                <c:pt idx="6390">
                  <c:v>46750</c:v>
                </c:pt>
                <c:pt idx="6391">
                  <c:v>46751</c:v>
                </c:pt>
                <c:pt idx="6392">
                  <c:v>46752</c:v>
                </c:pt>
                <c:pt idx="6393">
                  <c:v>46753</c:v>
                </c:pt>
                <c:pt idx="6394">
                  <c:v>46754</c:v>
                </c:pt>
                <c:pt idx="6395">
                  <c:v>46755</c:v>
                </c:pt>
                <c:pt idx="6396">
                  <c:v>46756</c:v>
                </c:pt>
                <c:pt idx="6397">
                  <c:v>46757</c:v>
                </c:pt>
                <c:pt idx="6398">
                  <c:v>46758</c:v>
                </c:pt>
                <c:pt idx="6399">
                  <c:v>46759</c:v>
                </c:pt>
                <c:pt idx="6400">
                  <c:v>46760</c:v>
                </c:pt>
                <c:pt idx="6401">
                  <c:v>46761</c:v>
                </c:pt>
                <c:pt idx="6402">
                  <c:v>46762</c:v>
                </c:pt>
                <c:pt idx="6403">
                  <c:v>46763</c:v>
                </c:pt>
                <c:pt idx="6404">
                  <c:v>46764</c:v>
                </c:pt>
                <c:pt idx="6405">
                  <c:v>46765</c:v>
                </c:pt>
                <c:pt idx="6406">
                  <c:v>46766</c:v>
                </c:pt>
                <c:pt idx="6407">
                  <c:v>46767</c:v>
                </c:pt>
                <c:pt idx="6408">
                  <c:v>46768</c:v>
                </c:pt>
                <c:pt idx="6409">
                  <c:v>46769</c:v>
                </c:pt>
                <c:pt idx="6410">
                  <c:v>46770</c:v>
                </c:pt>
                <c:pt idx="6411">
                  <c:v>46771</c:v>
                </c:pt>
                <c:pt idx="6412">
                  <c:v>46772</c:v>
                </c:pt>
                <c:pt idx="6413">
                  <c:v>46773</c:v>
                </c:pt>
                <c:pt idx="6414">
                  <c:v>46774</c:v>
                </c:pt>
                <c:pt idx="6415">
                  <c:v>46775</c:v>
                </c:pt>
                <c:pt idx="6416">
                  <c:v>46776</c:v>
                </c:pt>
                <c:pt idx="6417">
                  <c:v>46777</c:v>
                </c:pt>
                <c:pt idx="6418">
                  <c:v>46778</c:v>
                </c:pt>
                <c:pt idx="6419">
                  <c:v>46779</c:v>
                </c:pt>
                <c:pt idx="6420">
                  <c:v>46780</c:v>
                </c:pt>
                <c:pt idx="6421">
                  <c:v>46781</c:v>
                </c:pt>
                <c:pt idx="6422">
                  <c:v>46782</c:v>
                </c:pt>
                <c:pt idx="6423">
                  <c:v>46783</c:v>
                </c:pt>
                <c:pt idx="6424">
                  <c:v>46784</c:v>
                </c:pt>
                <c:pt idx="6425">
                  <c:v>46785</c:v>
                </c:pt>
                <c:pt idx="6426">
                  <c:v>46786</c:v>
                </c:pt>
                <c:pt idx="6427">
                  <c:v>46787</c:v>
                </c:pt>
                <c:pt idx="6428">
                  <c:v>46788</c:v>
                </c:pt>
                <c:pt idx="6429">
                  <c:v>46789</c:v>
                </c:pt>
                <c:pt idx="6430">
                  <c:v>46790</c:v>
                </c:pt>
                <c:pt idx="6431">
                  <c:v>46791</c:v>
                </c:pt>
                <c:pt idx="6432">
                  <c:v>46792</c:v>
                </c:pt>
                <c:pt idx="6433">
                  <c:v>46793</c:v>
                </c:pt>
                <c:pt idx="6434">
                  <c:v>46794</c:v>
                </c:pt>
                <c:pt idx="6435">
                  <c:v>46795</c:v>
                </c:pt>
                <c:pt idx="6436">
                  <c:v>46796</c:v>
                </c:pt>
                <c:pt idx="6437">
                  <c:v>46797</c:v>
                </c:pt>
                <c:pt idx="6438">
                  <c:v>46798</c:v>
                </c:pt>
                <c:pt idx="6439">
                  <c:v>46799</c:v>
                </c:pt>
                <c:pt idx="6440">
                  <c:v>46800</c:v>
                </c:pt>
                <c:pt idx="6441">
                  <c:v>46801</c:v>
                </c:pt>
                <c:pt idx="6442">
                  <c:v>46802</c:v>
                </c:pt>
                <c:pt idx="6443">
                  <c:v>46803</c:v>
                </c:pt>
                <c:pt idx="6444">
                  <c:v>46804</c:v>
                </c:pt>
                <c:pt idx="6445">
                  <c:v>46805</c:v>
                </c:pt>
                <c:pt idx="6446">
                  <c:v>46806</c:v>
                </c:pt>
                <c:pt idx="6447">
                  <c:v>46807</c:v>
                </c:pt>
                <c:pt idx="6448">
                  <c:v>46808</c:v>
                </c:pt>
                <c:pt idx="6449">
                  <c:v>46809</c:v>
                </c:pt>
                <c:pt idx="6450">
                  <c:v>46810</c:v>
                </c:pt>
                <c:pt idx="6451">
                  <c:v>46811</c:v>
                </c:pt>
                <c:pt idx="6452">
                  <c:v>46812</c:v>
                </c:pt>
                <c:pt idx="6453">
                  <c:v>46813</c:v>
                </c:pt>
                <c:pt idx="6454">
                  <c:v>46814</c:v>
                </c:pt>
                <c:pt idx="6455">
                  <c:v>46815</c:v>
                </c:pt>
                <c:pt idx="6456">
                  <c:v>46816</c:v>
                </c:pt>
                <c:pt idx="6457">
                  <c:v>46817</c:v>
                </c:pt>
                <c:pt idx="6458">
                  <c:v>46818</c:v>
                </c:pt>
                <c:pt idx="6459">
                  <c:v>46819</c:v>
                </c:pt>
                <c:pt idx="6460">
                  <c:v>46820</c:v>
                </c:pt>
                <c:pt idx="6461">
                  <c:v>46821</c:v>
                </c:pt>
                <c:pt idx="6462">
                  <c:v>46822</c:v>
                </c:pt>
                <c:pt idx="6463">
                  <c:v>46823</c:v>
                </c:pt>
                <c:pt idx="6464">
                  <c:v>46824</c:v>
                </c:pt>
                <c:pt idx="6465">
                  <c:v>46825</c:v>
                </c:pt>
                <c:pt idx="6466">
                  <c:v>46826</c:v>
                </c:pt>
                <c:pt idx="6467">
                  <c:v>46827</c:v>
                </c:pt>
                <c:pt idx="6468">
                  <c:v>46828</c:v>
                </c:pt>
                <c:pt idx="6469">
                  <c:v>46829</c:v>
                </c:pt>
                <c:pt idx="6470">
                  <c:v>46830</c:v>
                </c:pt>
                <c:pt idx="6471">
                  <c:v>46831</c:v>
                </c:pt>
                <c:pt idx="6472">
                  <c:v>46832</c:v>
                </c:pt>
                <c:pt idx="6473">
                  <c:v>46833</c:v>
                </c:pt>
                <c:pt idx="6474">
                  <c:v>46834</c:v>
                </c:pt>
                <c:pt idx="6475">
                  <c:v>46835</c:v>
                </c:pt>
                <c:pt idx="6476">
                  <c:v>46836</c:v>
                </c:pt>
                <c:pt idx="6477">
                  <c:v>46837</c:v>
                </c:pt>
                <c:pt idx="6478">
                  <c:v>46838</c:v>
                </c:pt>
                <c:pt idx="6479">
                  <c:v>46839</c:v>
                </c:pt>
                <c:pt idx="6480">
                  <c:v>46840</c:v>
                </c:pt>
                <c:pt idx="6481">
                  <c:v>46841</c:v>
                </c:pt>
                <c:pt idx="6482">
                  <c:v>46842</c:v>
                </c:pt>
                <c:pt idx="6483">
                  <c:v>46843</c:v>
                </c:pt>
                <c:pt idx="6484">
                  <c:v>46844</c:v>
                </c:pt>
                <c:pt idx="6485">
                  <c:v>46845</c:v>
                </c:pt>
                <c:pt idx="6486">
                  <c:v>46846</c:v>
                </c:pt>
                <c:pt idx="6487">
                  <c:v>46847</c:v>
                </c:pt>
                <c:pt idx="6488">
                  <c:v>46848</c:v>
                </c:pt>
                <c:pt idx="6489">
                  <c:v>46849</c:v>
                </c:pt>
                <c:pt idx="6490">
                  <c:v>46850</c:v>
                </c:pt>
                <c:pt idx="6491">
                  <c:v>46851</c:v>
                </c:pt>
                <c:pt idx="6492">
                  <c:v>46852</c:v>
                </c:pt>
                <c:pt idx="6493">
                  <c:v>46853</c:v>
                </c:pt>
                <c:pt idx="6494">
                  <c:v>46854</c:v>
                </c:pt>
                <c:pt idx="6495">
                  <c:v>46855</c:v>
                </c:pt>
                <c:pt idx="6496">
                  <c:v>46856</c:v>
                </c:pt>
                <c:pt idx="6497">
                  <c:v>46857</c:v>
                </c:pt>
                <c:pt idx="6498">
                  <c:v>46858</c:v>
                </c:pt>
                <c:pt idx="6499">
                  <c:v>46859</c:v>
                </c:pt>
                <c:pt idx="6500">
                  <c:v>46860</c:v>
                </c:pt>
                <c:pt idx="6501">
                  <c:v>46861</c:v>
                </c:pt>
                <c:pt idx="6502">
                  <c:v>46862</c:v>
                </c:pt>
                <c:pt idx="6503">
                  <c:v>46863</c:v>
                </c:pt>
                <c:pt idx="6504">
                  <c:v>46864</c:v>
                </c:pt>
                <c:pt idx="6505">
                  <c:v>46865</c:v>
                </c:pt>
                <c:pt idx="6506">
                  <c:v>46866</c:v>
                </c:pt>
                <c:pt idx="6507">
                  <c:v>46867</c:v>
                </c:pt>
                <c:pt idx="6508">
                  <c:v>46868</c:v>
                </c:pt>
                <c:pt idx="6509">
                  <c:v>46869</c:v>
                </c:pt>
                <c:pt idx="6510">
                  <c:v>46870</c:v>
                </c:pt>
                <c:pt idx="6511">
                  <c:v>46871</c:v>
                </c:pt>
                <c:pt idx="6512">
                  <c:v>46872</c:v>
                </c:pt>
                <c:pt idx="6513">
                  <c:v>46873</c:v>
                </c:pt>
                <c:pt idx="6514">
                  <c:v>46874</c:v>
                </c:pt>
                <c:pt idx="6515">
                  <c:v>46875</c:v>
                </c:pt>
                <c:pt idx="6516">
                  <c:v>46876</c:v>
                </c:pt>
                <c:pt idx="6517">
                  <c:v>46877</c:v>
                </c:pt>
                <c:pt idx="6518">
                  <c:v>46878</c:v>
                </c:pt>
                <c:pt idx="6519">
                  <c:v>46879</c:v>
                </c:pt>
                <c:pt idx="6520">
                  <c:v>46880</c:v>
                </c:pt>
                <c:pt idx="6521">
                  <c:v>46881</c:v>
                </c:pt>
                <c:pt idx="6522">
                  <c:v>46882</c:v>
                </c:pt>
                <c:pt idx="6523">
                  <c:v>46883</c:v>
                </c:pt>
                <c:pt idx="6524">
                  <c:v>46884</c:v>
                </c:pt>
                <c:pt idx="6525">
                  <c:v>46885</c:v>
                </c:pt>
                <c:pt idx="6526">
                  <c:v>46886</c:v>
                </c:pt>
                <c:pt idx="6527">
                  <c:v>46887</c:v>
                </c:pt>
                <c:pt idx="6528">
                  <c:v>46888</c:v>
                </c:pt>
                <c:pt idx="6529">
                  <c:v>46889</c:v>
                </c:pt>
                <c:pt idx="6530">
                  <c:v>46890</c:v>
                </c:pt>
                <c:pt idx="6531">
                  <c:v>46891</c:v>
                </c:pt>
                <c:pt idx="6532">
                  <c:v>46892</c:v>
                </c:pt>
                <c:pt idx="6533">
                  <c:v>46893</c:v>
                </c:pt>
                <c:pt idx="6534">
                  <c:v>46894</c:v>
                </c:pt>
                <c:pt idx="6535">
                  <c:v>46895</c:v>
                </c:pt>
                <c:pt idx="6536">
                  <c:v>46896</c:v>
                </c:pt>
                <c:pt idx="6537">
                  <c:v>46897</c:v>
                </c:pt>
                <c:pt idx="6538">
                  <c:v>46898</c:v>
                </c:pt>
                <c:pt idx="6539">
                  <c:v>46899</c:v>
                </c:pt>
                <c:pt idx="6540">
                  <c:v>46900</c:v>
                </c:pt>
                <c:pt idx="6541">
                  <c:v>46901</c:v>
                </c:pt>
                <c:pt idx="6542">
                  <c:v>46902</c:v>
                </c:pt>
                <c:pt idx="6543">
                  <c:v>46903</c:v>
                </c:pt>
                <c:pt idx="6544">
                  <c:v>46904</c:v>
                </c:pt>
                <c:pt idx="6545">
                  <c:v>46905</c:v>
                </c:pt>
                <c:pt idx="6546">
                  <c:v>46906</c:v>
                </c:pt>
                <c:pt idx="6547">
                  <c:v>46907</c:v>
                </c:pt>
                <c:pt idx="6548">
                  <c:v>46908</c:v>
                </c:pt>
                <c:pt idx="6549">
                  <c:v>46909</c:v>
                </c:pt>
                <c:pt idx="6550">
                  <c:v>46910</c:v>
                </c:pt>
                <c:pt idx="6551">
                  <c:v>46911</c:v>
                </c:pt>
                <c:pt idx="6552">
                  <c:v>46912</c:v>
                </c:pt>
                <c:pt idx="6553">
                  <c:v>46913</c:v>
                </c:pt>
                <c:pt idx="6554">
                  <c:v>46914</c:v>
                </c:pt>
                <c:pt idx="6555">
                  <c:v>46915</c:v>
                </c:pt>
                <c:pt idx="6556">
                  <c:v>46916</c:v>
                </c:pt>
                <c:pt idx="6557">
                  <c:v>46917</c:v>
                </c:pt>
                <c:pt idx="6558">
                  <c:v>46918</c:v>
                </c:pt>
                <c:pt idx="6559">
                  <c:v>46919</c:v>
                </c:pt>
                <c:pt idx="6560">
                  <c:v>46920</c:v>
                </c:pt>
                <c:pt idx="6561">
                  <c:v>46921</c:v>
                </c:pt>
                <c:pt idx="6562">
                  <c:v>46922</c:v>
                </c:pt>
                <c:pt idx="6563">
                  <c:v>46923</c:v>
                </c:pt>
                <c:pt idx="6564">
                  <c:v>46924</c:v>
                </c:pt>
                <c:pt idx="6565">
                  <c:v>46925</c:v>
                </c:pt>
                <c:pt idx="6566">
                  <c:v>46926</c:v>
                </c:pt>
                <c:pt idx="6567">
                  <c:v>46927</c:v>
                </c:pt>
                <c:pt idx="6568">
                  <c:v>46928</c:v>
                </c:pt>
                <c:pt idx="6569">
                  <c:v>46929</c:v>
                </c:pt>
                <c:pt idx="6570">
                  <c:v>46930</c:v>
                </c:pt>
                <c:pt idx="6571">
                  <c:v>46931</c:v>
                </c:pt>
                <c:pt idx="6572">
                  <c:v>46932</c:v>
                </c:pt>
                <c:pt idx="6573">
                  <c:v>46933</c:v>
                </c:pt>
                <c:pt idx="6574">
                  <c:v>46934</c:v>
                </c:pt>
                <c:pt idx="6575">
                  <c:v>46935</c:v>
                </c:pt>
                <c:pt idx="6576">
                  <c:v>46936</c:v>
                </c:pt>
                <c:pt idx="6577">
                  <c:v>46937</c:v>
                </c:pt>
                <c:pt idx="6578">
                  <c:v>46938</c:v>
                </c:pt>
                <c:pt idx="6579">
                  <c:v>46939</c:v>
                </c:pt>
                <c:pt idx="6580">
                  <c:v>46940</c:v>
                </c:pt>
                <c:pt idx="6581">
                  <c:v>46941</c:v>
                </c:pt>
                <c:pt idx="6582">
                  <c:v>46942</c:v>
                </c:pt>
                <c:pt idx="6583">
                  <c:v>46943</c:v>
                </c:pt>
                <c:pt idx="6584">
                  <c:v>46944</c:v>
                </c:pt>
                <c:pt idx="6585">
                  <c:v>46945</c:v>
                </c:pt>
                <c:pt idx="6586">
                  <c:v>46946</c:v>
                </c:pt>
                <c:pt idx="6587">
                  <c:v>46947</c:v>
                </c:pt>
                <c:pt idx="6588">
                  <c:v>46948</c:v>
                </c:pt>
                <c:pt idx="6589">
                  <c:v>46949</c:v>
                </c:pt>
                <c:pt idx="6590">
                  <c:v>46950</c:v>
                </c:pt>
                <c:pt idx="6591">
                  <c:v>46951</c:v>
                </c:pt>
                <c:pt idx="6592">
                  <c:v>46952</c:v>
                </c:pt>
                <c:pt idx="6593">
                  <c:v>46953</c:v>
                </c:pt>
                <c:pt idx="6594">
                  <c:v>46954</c:v>
                </c:pt>
                <c:pt idx="6595">
                  <c:v>46955</c:v>
                </c:pt>
                <c:pt idx="6596">
                  <c:v>46956</c:v>
                </c:pt>
                <c:pt idx="6597">
                  <c:v>46957</c:v>
                </c:pt>
                <c:pt idx="6598">
                  <c:v>46958</c:v>
                </c:pt>
                <c:pt idx="6599">
                  <c:v>46959</c:v>
                </c:pt>
                <c:pt idx="6600">
                  <c:v>46960</c:v>
                </c:pt>
                <c:pt idx="6601">
                  <c:v>46961</c:v>
                </c:pt>
                <c:pt idx="6602">
                  <c:v>46962</c:v>
                </c:pt>
                <c:pt idx="6603">
                  <c:v>46963</c:v>
                </c:pt>
                <c:pt idx="6604">
                  <c:v>46964</c:v>
                </c:pt>
                <c:pt idx="6605">
                  <c:v>46965</c:v>
                </c:pt>
                <c:pt idx="6606">
                  <c:v>46966</c:v>
                </c:pt>
                <c:pt idx="6607">
                  <c:v>46967</c:v>
                </c:pt>
                <c:pt idx="6608">
                  <c:v>46968</c:v>
                </c:pt>
                <c:pt idx="6609">
                  <c:v>46969</c:v>
                </c:pt>
                <c:pt idx="6610">
                  <c:v>46970</c:v>
                </c:pt>
                <c:pt idx="6611">
                  <c:v>46971</c:v>
                </c:pt>
                <c:pt idx="6612">
                  <c:v>46972</c:v>
                </c:pt>
                <c:pt idx="6613">
                  <c:v>46973</c:v>
                </c:pt>
                <c:pt idx="6614">
                  <c:v>46974</c:v>
                </c:pt>
                <c:pt idx="6615">
                  <c:v>46975</c:v>
                </c:pt>
                <c:pt idx="6616">
                  <c:v>46976</c:v>
                </c:pt>
                <c:pt idx="6617">
                  <c:v>46977</c:v>
                </c:pt>
                <c:pt idx="6618">
                  <c:v>46978</c:v>
                </c:pt>
                <c:pt idx="6619">
                  <c:v>46979</c:v>
                </c:pt>
                <c:pt idx="6620">
                  <c:v>46980</c:v>
                </c:pt>
                <c:pt idx="6621">
                  <c:v>46981</c:v>
                </c:pt>
                <c:pt idx="6622">
                  <c:v>46982</c:v>
                </c:pt>
                <c:pt idx="6623">
                  <c:v>46983</c:v>
                </c:pt>
                <c:pt idx="6624">
                  <c:v>46984</c:v>
                </c:pt>
                <c:pt idx="6625">
                  <c:v>46985</c:v>
                </c:pt>
                <c:pt idx="6626">
                  <c:v>46986</c:v>
                </c:pt>
                <c:pt idx="6627">
                  <c:v>46987</c:v>
                </c:pt>
                <c:pt idx="6628">
                  <c:v>46988</c:v>
                </c:pt>
                <c:pt idx="6629">
                  <c:v>46989</c:v>
                </c:pt>
                <c:pt idx="6630">
                  <c:v>46990</c:v>
                </c:pt>
                <c:pt idx="6631">
                  <c:v>46991</c:v>
                </c:pt>
                <c:pt idx="6632">
                  <c:v>46992</c:v>
                </c:pt>
                <c:pt idx="6633">
                  <c:v>46993</c:v>
                </c:pt>
                <c:pt idx="6634">
                  <c:v>46994</c:v>
                </c:pt>
                <c:pt idx="6635">
                  <c:v>46995</c:v>
                </c:pt>
                <c:pt idx="6636">
                  <c:v>46996</c:v>
                </c:pt>
                <c:pt idx="6637">
                  <c:v>46997</c:v>
                </c:pt>
                <c:pt idx="6638">
                  <c:v>46998</c:v>
                </c:pt>
                <c:pt idx="6639">
                  <c:v>46999</c:v>
                </c:pt>
                <c:pt idx="6640">
                  <c:v>47000</c:v>
                </c:pt>
                <c:pt idx="6641">
                  <c:v>47001</c:v>
                </c:pt>
                <c:pt idx="6642">
                  <c:v>47002</c:v>
                </c:pt>
                <c:pt idx="6643">
                  <c:v>47003</c:v>
                </c:pt>
                <c:pt idx="6644">
                  <c:v>47004</c:v>
                </c:pt>
                <c:pt idx="6645">
                  <c:v>47005</c:v>
                </c:pt>
                <c:pt idx="6646">
                  <c:v>47006</c:v>
                </c:pt>
                <c:pt idx="6647">
                  <c:v>47007</c:v>
                </c:pt>
                <c:pt idx="6648">
                  <c:v>47008</c:v>
                </c:pt>
                <c:pt idx="6649">
                  <c:v>47009</c:v>
                </c:pt>
                <c:pt idx="6650">
                  <c:v>47010</c:v>
                </c:pt>
                <c:pt idx="6651">
                  <c:v>47011</c:v>
                </c:pt>
                <c:pt idx="6652">
                  <c:v>47012</c:v>
                </c:pt>
                <c:pt idx="6653">
                  <c:v>47013</c:v>
                </c:pt>
                <c:pt idx="6654">
                  <c:v>47014</c:v>
                </c:pt>
                <c:pt idx="6655">
                  <c:v>47015</c:v>
                </c:pt>
                <c:pt idx="6656">
                  <c:v>47016</c:v>
                </c:pt>
                <c:pt idx="6657">
                  <c:v>47017</c:v>
                </c:pt>
                <c:pt idx="6658">
                  <c:v>47018</c:v>
                </c:pt>
                <c:pt idx="6659">
                  <c:v>47019</c:v>
                </c:pt>
                <c:pt idx="6660">
                  <c:v>47020</c:v>
                </c:pt>
                <c:pt idx="6661">
                  <c:v>47021</c:v>
                </c:pt>
                <c:pt idx="6662">
                  <c:v>47022</c:v>
                </c:pt>
                <c:pt idx="6663">
                  <c:v>47023</c:v>
                </c:pt>
                <c:pt idx="6664">
                  <c:v>47024</c:v>
                </c:pt>
                <c:pt idx="6665">
                  <c:v>47025</c:v>
                </c:pt>
                <c:pt idx="6666">
                  <c:v>47026</c:v>
                </c:pt>
                <c:pt idx="6667">
                  <c:v>47027</c:v>
                </c:pt>
                <c:pt idx="6668">
                  <c:v>47028</c:v>
                </c:pt>
                <c:pt idx="6669">
                  <c:v>47029</c:v>
                </c:pt>
                <c:pt idx="6670">
                  <c:v>47030</c:v>
                </c:pt>
                <c:pt idx="6671">
                  <c:v>47031</c:v>
                </c:pt>
                <c:pt idx="6672">
                  <c:v>47032</c:v>
                </c:pt>
                <c:pt idx="6673">
                  <c:v>47033</c:v>
                </c:pt>
                <c:pt idx="6674">
                  <c:v>47034</c:v>
                </c:pt>
                <c:pt idx="6675">
                  <c:v>47035</c:v>
                </c:pt>
                <c:pt idx="6676">
                  <c:v>47036</c:v>
                </c:pt>
                <c:pt idx="6677">
                  <c:v>47037</c:v>
                </c:pt>
                <c:pt idx="6678">
                  <c:v>47038</c:v>
                </c:pt>
                <c:pt idx="6679">
                  <c:v>47039</c:v>
                </c:pt>
                <c:pt idx="6680">
                  <c:v>47040</c:v>
                </c:pt>
                <c:pt idx="6681">
                  <c:v>47041</c:v>
                </c:pt>
                <c:pt idx="6682">
                  <c:v>47042</c:v>
                </c:pt>
                <c:pt idx="6683">
                  <c:v>47043</c:v>
                </c:pt>
                <c:pt idx="6684">
                  <c:v>47044</c:v>
                </c:pt>
                <c:pt idx="6685">
                  <c:v>47045</c:v>
                </c:pt>
                <c:pt idx="6686">
                  <c:v>47046</c:v>
                </c:pt>
                <c:pt idx="6687">
                  <c:v>47047</c:v>
                </c:pt>
                <c:pt idx="6688">
                  <c:v>47048</c:v>
                </c:pt>
                <c:pt idx="6689">
                  <c:v>47049</c:v>
                </c:pt>
                <c:pt idx="6690">
                  <c:v>47050</c:v>
                </c:pt>
                <c:pt idx="6691">
                  <c:v>47051</c:v>
                </c:pt>
                <c:pt idx="6692">
                  <c:v>47052</c:v>
                </c:pt>
                <c:pt idx="6693">
                  <c:v>47053</c:v>
                </c:pt>
                <c:pt idx="6694">
                  <c:v>47054</c:v>
                </c:pt>
                <c:pt idx="6695">
                  <c:v>47055</c:v>
                </c:pt>
                <c:pt idx="6696">
                  <c:v>47056</c:v>
                </c:pt>
                <c:pt idx="6697">
                  <c:v>47057</c:v>
                </c:pt>
                <c:pt idx="6698">
                  <c:v>47058</c:v>
                </c:pt>
                <c:pt idx="6699">
                  <c:v>47059</c:v>
                </c:pt>
                <c:pt idx="6700">
                  <c:v>47060</c:v>
                </c:pt>
                <c:pt idx="6701">
                  <c:v>47061</c:v>
                </c:pt>
                <c:pt idx="6702">
                  <c:v>47062</c:v>
                </c:pt>
                <c:pt idx="6703">
                  <c:v>47063</c:v>
                </c:pt>
                <c:pt idx="6704">
                  <c:v>47064</c:v>
                </c:pt>
                <c:pt idx="6705">
                  <c:v>47065</c:v>
                </c:pt>
                <c:pt idx="6706">
                  <c:v>47066</c:v>
                </c:pt>
                <c:pt idx="6707">
                  <c:v>47067</c:v>
                </c:pt>
                <c:pt idx="6708">
                  <c:v>47068</c:v>
                </c:pt>
                <c:pt idx="6709">
                  <c:v>47069</c:v>
                </c:pt>
                <c:pt idx="6710">
                  <c:v>47070</c:v>
                </c:pt>
                <c:pt idx="6711">
                  <c:v>47071</c:v>
                </c:pt>
                <c:pt idx="6712">
                  <c:v>47072</c:v>
                </c:pt>
                <c:pt idx="6713">
                  <c:v>47073</c:v>
                </c:pt>
                <c:pt idx="6714">
                  <c:v>47074</c:v>
                </c:pt>
                <c:pt idx="6715">
                  <c:v>47075</c:v>
                </c:pt>
                <c:pt idx="6716">
                  <c:v>47076</c:v>
                </c:pt>
                <c:pt idx="6717">
                  <c:v>47077</c:v>
                </c:pt>
                <c:pt idx="6718">
                  <c:v>47078</c:v>
                </c:pt>
                <c:pt idx="6719">
                  <c:v>47079</c:v>
                </c:pt>
                <c:pt idx="6720">
                  <c:v>47080</c:v>
                </c:pt>
                <c:pt idx="6721">
                  <c:v>47081</c:v>
                </c:pt>
                <c:pt idx="6722">
                  <c:v>47082</c:v>
                </c:pt>
                <c:pt idx="6723">
                  <c:v>47083</c:v>
                </c:pt>
                <c:pt idx="6724">
                  <c:v>47084</c:v>
                </c:pt>
                <c:pt idx="6725">
                  <c:v>47085</c:v>
                </c:pt>
                <c:pt idx="6726">
                  <c:v>47086</c:v>
                </c:pt>
                <c:pt idx="6727">
                  <c:v>47087</c:v>
                </c:pt>
                <c:pt idx="6728">
                  <c:v>47088</c:v>
                </c:pt>
                <c:pt idx="6729">
                  <c:v>47089</c:v>
                </c:pt>
                <c:pt idx="6730">
                  <c:v>47090</c:v>
                </c:pt>
                <c:pt idx="6731">
                  <c:v>47091</c:v>
                </c:pt>
                <c:pt idx="6732">
                  <c:v>47092</c:v>
                </c:pt>
                <c:pt idx="6733">
                  <c:v>47093</c:v>
                </c:pt>
                <c:pt idx="6734">
                  <c:v>47094</c:v>
                </c:pt>
                <c:pt idx="6735">
                  <c:v>47095</c:v>
                </c:pt>
                <c:pt idx="6736">
                  <c:v>47096</c:v>
                </c:pt>
                <c:pt idx="6737">
                  <c:v>47097</c:v>
                </c:pt>
                <c:pt idx="6738">
                  <c:v>47098</c:v>
                </c:pt>
                <c:pt idx="6739">
                  <c:v>47099</c:v>
                </c:pt>
                <c:pt idx="6740">
                  <c:v>47100</c:v>
                </c:pt>
                <c:pt idx="6741">
                  <c:v>47101</c:v>
                </c:pt>
                <c:pt idx="6742">
                  <c:v>47102</c:v>
                </c:pt>
                <c:pt idx="6743">
                  <c:v>47103</c:v>
                </c:pt>
                <c:pt idx="6744">
                  <c:v>47104</c:v>
                </c:pt>
                <c:pt idx="6745">
                  <c:v>47105</c:v>
                </c:pt>
                <c:pt idx="6746">
                  <c:v>47106</c:v>
                </c:pt>
                <c:pt idx="6747">
                  <c:v>47107</c:v>
                </c:pt>
                <c:pt idx="6748">
                  <c:v>47108</c:v>
                </c:pt>
                <c:pt idx="6749">
                  <c:v>47109</c:v>
                </c:pt>
                <c:pt idx="6750">
                  <c:v>47110</c:v>
                </c:pt>
                <c:pt idx="6751">
                  <c:v>47111</c:v>
                </c:pt>
                <c:pt idx="6752">
                  <c:v>47112</c:v>
                </c:pt>
                <c:pt idx="6753">
                  <c:v>47113</c:v>
                </c:pt>
                <c:pt idx="6754">
                  <c:v>47114</c:v>
                </c:pt>
                <c:pt idx="6755">
                  <c:v>47115</c:v>
                </c:pt>
                <c:pt idx="6756">
                  <c:v>47116</c:v>
                </c:pt>
                <c:pt idx="6757">
                  <c:v>47117</c:v>
                </c:pt>
                <c:pt idx="6758">
                  <c:v>47118</c:v>
                </c:pt>
                <c:pt idx="6759">
                  <c:v>47119</c:v>
                </c:pt>
                <c:pt idx="6760">
                  <c:v>47120</c:v>
                </c:pt>
                <c:pt idx="6761">
                  <c:v>47121</c:v>
                </c:pt>
                <c:pt idx="6762">
                  <c:v>47122</c:v>
                </c:pt>
                <c:pt idx="6763">
                  <c:v>47123</c:v>
                </c:pt>
                <c:pt idx="6764">
                  <c:v>47124</c:v>
                </c:pt>
                <c:pt idx="6765">
                  <c:v>47125</c:v>
                </c:pt>
                <c:pt idx="6766">
                  <c:v>47126</c:v>
                </c:pt>
                <c:pt idx="6767">
                  <c:v>47127</c:v>
                </c:pt>
                <c:pt idx="6768">
                  <c:v>47128</c:v>
                </c:pt>
                <c:pt idx="6769">
                  <c:v>47129</c:v>
                </c:pt>
                <c:pt idx="6770">
                  <c:v>47130</c:v>
                </c:pt>
                <c:pt idx="6771">
                  <c:v>47131</c:v>
                </c:pt>
                <c:pt idx="6772">
                  <c:v>47132</c:v>
                </c:pt>
                <c:pt idx="6773">
                  <c:v>47133</c:v>
                </c:pt>
                <c:pt idx="6774">
                  <c:v>47134</c:v>
                </c:pt>
                <c:pt idx="6775">
                  <c:v>47135</c:v>
                </c:pt>
                <c:pt idx="6776">
                  <c:v>47136</c:v>
                </c:pt>
                <c:pt idx="6777">
                  <c:v>47137</c:v>
                </c:pt>
                <c:pt idx="6778">
                  <c:v>47138</c:v>
                </c:pt>
                <c:pt idx="6779">
                  <c:v>47139</c:v>
                </c:pt>
                <c:pt idx="6780">
                  <c:v>47140</c:v>
                </c:pt>
                <c:pt idx="6781">
                  <c:v>47141</c:v>
                </c:pt>
                <c:pt idx="6782">
                  <c:v>47142</c:v>
                </c:pt>
                <c:pt idx="6783">
                  <c:v>47143</c:v>
                </c:pt>
                <c:pt idx="6784">
                  <c:v>47144</c:v>
                </c:pt>
                <c:pt idx="6785">
                  <c:v>47145</c:v>
                </c:pt>
                <c:pt idx="6786">
                  <c:v>47146</c:v>
                </c:pt>
                <c:pt idx="6787">
                  <c:v>47147</c:v>
                </c:pt>
                <c:pt idx="6788">
                  <c:v>47148</c:v>
                </c:pt>
                <c:pt idx="6789">
                  <c:v>47149</c:v>
                </c:pt>
                <c:pt idx="6790">
                  <c:v>47150</c:v>
                </c:pt>
                <c:pt idx="6791">
                  <c:v>47151</c:v>
                </c:pt>
                <c:pt idx="6792">
                  <c:v>47152</c:v>
                </c:pt>
                <c:pt idx="6793">
                  <c:v>47153</c:v>
                </c:pt>
                <c:pt idx="6794">
                  <c:v>47154</c:v>
                </c:pt>
                <c:pt idx="6795">
                  <c:v>47155</c:v>
                </c:pt>
                <c:pt idx="6796">
                  <c:v>47156</c:v>
                </c:pt>
                <c:pt idx="6797">
                  <c:v>47157</c:v>
                </c:pt>
                <c:pt idx="6798">
                  <c:v>47158</c:v>
                </c:pt>
                <c:pt idx="6799">
                  <c:v>47159</c:v>
                </c:pt>
                <c:pt idx="6800">
                  <c:v>47160</c:v>
                </c:pt>
                <c:pt idx="6801">
                  <c:v>47161</c:v>
                </c:pt>
                <c:pt idx="6802">
                  <c:v>47162</c:v>
                </c:pt>
                <c:pt idx="6803">
                  <c:v>47163</c:v>
                </c:pt>
                <c:pt idx="6804">
                  <c:v>47164</c:v>
                </c:pt>
                <c:pt idx="6805">
                  <c:v>47165</c:v>
                </c:pt>
                <c:pt idx="6806">
                  <c:v>47166</c:v>
                </c:pt>
                <c:pt idx="6807">
                  <c:v>47167</c:v>
                </c:pt>
                <c:pt idx="6808">
                  <c:v>47168</c:v>
                </c:pt>
                <c:pt idx="6809">
                  <c:v>47169</c:v>
                </c:pt>
                <c:pt idx="6810">
                  <c:v>47170</c:v>
                </c:pt>
                <c:pt idx="6811">
                  <c:v>47171</c:v>
                </c:pt>
                <c:pt idx="6812">
                  <c:v>47172</c:v>
                </c:pt>
                <c:pt idx="6813">
                  <c:v>47173</c:v>
                </c:pt>
                <c:pt idx="6814">
                  <c:v>47174</c:v>
                </c:pt>
                <c:pt idx="6815">
                  <c:v>47175</c:v>
                </c:pt>
                <c:pt idx="6816">
                  <c:v>47176</c:v>
                </c:pt>
                <c:pt idx="6817">
                  <c:v>47177</c:v>
                </c:pt>
                <c:pt idx="6818">
                  <c:v>47178</c:v>
                </c:pt>
                <c:pt idx="6819">
                  <c:v>47179</c:v>
                </c:pt>
                <c:pt idx="6820">
                  <c:v>47180</c:v>
                </c:pt>
                <c:pt idx="6821">
                  <c:v>47181</c:v>
                </c:pt>
                <c:pt idx="6822">
                  <c:v>47182</c:v>
                </c:pt>
                <c:pt idx="6823">
                  <c:v>47183</c:v>
                </c:pt>
                <c:pt idx="6824">
                  <c:v>47184</c:v>
                </c:pt>
                <c:pt idx="6825">
                  <c:v>47185</c:v>
                </c:pt>
                <c:pt idx="6826">
                  <c:v>47186</c:v>
                </c:pt>
                <c:pt idx="6827">
                  <c:v>47187</c:v>
                </c:pt>
                <c:pt idx="6828">
                  <c:v>47188</c:v>
                </c:pt>
                <c:pt idx="6829">
                  <c:v>47189</c:v>
                </c:pt>
                <c:pt idx="6830">
                  <c:v>47190</c:v>
                </c:pt>
                <c:pt idx="6831">
                  <c:v>47191</c:v>
                </c:pt>
                <c:pt idx="6832">
                  <c:v>47192</c:v>
                </c:pt>
                <c:pt idx="6833">
                  <c:v>47193</c:v>
                </c:pt>
                <c:pt idx="6834">
                  <c:v>47194</c:v>
                </c:pt>
                <c:pt idx="6835">
                  <c:v>47195</c:v>
                </c:pt>
                <c:pt idx="6836">
                  <c:v>47196</c:v>
                </c:pt>
                <c:pt idx="6837">
                  <c:v>47197</c:v>
                </c:pt>
                <c:pt idx="6838">
                  <c:v>47198</c:v>
                </c:pt>
                <c:pt idx="6839">
                  <c:v>47199</c:v>
                </c:pt>
                <c:pt idx="6840">
                  <c:v>47200</c:v>
                </c:pt>
                <c:pt idx="6841">
                  <c:v>47201</c:v>
                </c:pt>
                <c:pt idx="6842">
                  <c:v>47202</c:v>
                </c:pt>
                <c:pt idx="6843">
                  <c:v>47203</c:v>
                </c:pt>
                <c:pt idx="6844">
                  <c:v>47204</c:v>
                </c:pt>
                <c:pt idx="6845">
                  <c:v>47205</c:v>
                </c:pt>
                <c:pt idx="6846">
                  <c:v>47206</c:v>
                </c:pt>
                <c:pt idx="6847">
                  <c:v>47207</c:v>
                </c:pt>
                <c:pt idx="6848">
                  <c:v>47208</c:v>
                </c:pt>
                <c:pt idx="6849">
                  <c:v>47209</c:v>
                </c:pt>
                <c:pt idx="6850">
                  <c:v>47210</c:v>
                </c:pt>
                <c:pt idx="6851">
                  <c:v>47211</c:v>
                </c:pt>
                <c:pt idx="6852">
                  <c:v>47212</c:v>
                </c:pt>
                <c:pt idx="6853">
                  <c:v>47213</c:v>
                </c:pt>
                <c:pt idx="6854">
                  <c:v>47214</c:v>
                </c:pt>
                <c:pt idx="6855">
                  <c:v>47215</c:v>
                </c:pt>
                <c:pt idx="6856">
                  <c:v>47216</c:v>
                </c:pt>
                <c:pt idx="6857">
                  <c:v>47217</c:v>
                </c:pt>
                <c:pt idx="6858">
                  <c:v>47218</c:v>
                </c:pt>
                <c:pt idx="6859">
                  <c:v>47219</c:v>
                </c:pt>
                <c:pt idx="6860">
                  <c:v>47220</c:v>
                </c:pt>
                <c:pt idx="6861">
                  <c:v>47221</c:v>
                </c:pt>
                <c:pt idx="6862">
                  <c:v>47222</c:v>
                </c:pt>
                <c:pt idx="6863">
                  <c:v>47223</c:v>
                </c:pt>
                <c:pt idx="6864">
                  <c:v>47224</c:v>
                </c:pt>
                <c:pt idx="6865">
                  <c:v>47225</c:v>
                </c:pt>
                <c:pt idx="6866">
                  <c:v>47226</c:v>
                </c:pt>
                <c:pt idx="6867">
                  <c:v>47227</c:v>
                </c:pt>
                <c:pt idx="6868">
                  <c:v>47228</c:v>
                </c:pt>
                <c:pt idx="6869">
                  <c:v>47229</c:v>
                </c:pt>
                <c:pt idx="6870">
                  <c:v>47230</c:v>
                </c:pt>
                <c:pt idx="6871">
                  <c:v>47231</c:v>
                </c:pt>
                <c:pt idx="6872">
                  <c:v>47232</c:v>
                </c:pt>
                <c:pt idx="6873">
                  <c:v>47233</c:v>
                </c:pt>
                <c:pt idx="6874">
                  <c:v>47234</c:v>
                </c:pt>
                <c:pt idx="6875">
                  <c:v>47235</c:v>
                </c:pt>
                <c:pt idx="6876">
                  <c:v>47236</c:v>
                </c:pt>
                <c:pt idx="6877">
                  <c:v>47237</c:v>
                </c:pt>
                <c:pt idx="6878">
                  <c:v>47238</c:v>
                </c:pt>
                <c:pt idx="6879">
                  <c:v>47239</c:v>
                </c:pt>
                <c:pt idx="6880">
                  <c:v>47240</c:v>
                </c:pt>
                <c:pt idx="6881">
                  <c:v>47241</c:v>
                </c:pt>
                <c:pt idx="6882">
                  <c:v>47242</c:v>
                </c:pt>
                <c:pt idx="6883">
                  <c:v>47243</c:v>
                </c:pt>
                <c:pt idx="6884">
                  <c:v>47244</c:v>
                </c:pt>
                <c:pt idx="6885">
                  <c:v>47245</c:v>
                </c:pt>
                <c:pt idx="6886">
                  <c:v>47246</c:v>
                </c:pt>
                <c:pt idx="6887">
                  <c:v>47247</c:v>
                </c:pt>
                <c:pt idx="6888">
                  <c:v>47248</c:v>
                </c:pt>
                <c:pt idx="6889">
                  <c:v>47249</c:v>
                </c:pt>
                <c:pt idx="6890">
                  <c:v>47250</c:v>
                </c:pt>
                <c:pt idx="6891">
                  <c:v>47251</c:v>
                </c:pt>
                <c:pt idx="6892">
                  <c:v>47252</c:v>
                </c:pt>
                <c:pt idx="6893">
                  <c:v>47253</c:v>
                </c:pt>
                <c:pt idx="6894">
                  <c:v>47254</c:v>
                </c:pt>
                <c:pt idx="6895">
                  <c:v>47255</c:v>
                </c:pt>
                <c:pt idx="6896">
                  <c:v>47256</c:v>
                </c:pt>
                <c:pt idx="6897">
                  <c:v>47257</c:v>
                </c:pt>
                <c:pt idx="6898">
                  <c:v>47258</c:v>
                </c:pt>
                <c:pt idx="6899">
                  <c:v>47259</c:v>
                </c:pt>
                <c:pt idx="6900">
                  <c:v>47260</c:v>
                </c:pt>
                <c:pt idx="6901">
                  <c:v>47261</c:v>
                </c:pt>
                <c:pt idx="6902">
                  <c:v>47262</c:v>
                </c:pt>
                <c:pt idx="6903">
                  <c:v>47263</c:v>
                </c:pt>
                <c:pt idx="6904">
                  <c:v>47264</c:v>
                </c:pt>
                <c:pt idx="6905">
                  <c:v>47265</c:v>
                </c:pt>
                <c:pt idx="6906">
                  <c:v>47266</c:v>
                </c:pt>
                <c:pt idx="6907">
                  <c:v>47267</c:v>
                </c:pt>
                <c:pt idx="6908">
                  <c:v>47268</c:v>
                </c:pt>
                <c:pt idx="6909">
                  <c:v>47269</c:v>
                </c:pt>
                <c:pt idx="6910">
                  <c:v>47270</c:v>
                </c:pt>
                <c:pt idx="6911">
                  <c:v>47271</c:v>
                </c:pt>
                <c:pt idx="6912">
                  <c:v>47272</c:v>
                </c:pt>
                <c:pt idx="6913">
                  <c:v>47273</c:v>
                </c:pt>
                <c:pt idx="6914">
                  <c:v>47274</c:v>
                </c:pt>
                <c:pt idx="6915">
                  <c:v>47275</c:v>
                </c:pt>
                <c:pt idx="6916">
                  <c:v>47276</c:v>
                </c:pt>
                <c:pt idx="6917">
                  <c:v>47277</c:v>
                </c:pt>
                <c:pt idx="6918">
                  <c:v>47278</c:v>
                </c:pt>
                <c:pt idx="6919">
                  <c:v>47279</c:v>
                </c:pt>
                <c:pt idx="6920">
                  <c:v>47280</c:v>
                </c:pt>
                <c:pt idx="6921">
                  <c:v>47281</c:v>
                </c:pt>
                <c:pt idx="6922">
                  <c:v>47282</c:v>
                </c:pt>
                <c:pt idx="6923">
                  <c:v>47283</c:v>
                </c:pt>
                <c:pt idx="6924">
                  <c:v>47284</c:v>
                </c:pt>
                <c:pt idx="6925">
                  <c:v>47285</c:v>
                </c:pt>
                <c:pt idx="6926">
                  <c:v>47286</c:v>
                </c:pt>
                <c:pt idx="6927">
                  <c:v>47287</c:v>
                </c:pt>
                <c:pt idx="6928">
                  <c:v>47288</c:v>
                </c:pt>
                <c:pt idx="6929">
                  <c:v>47289</c:v>
                </c:pt>
                <c:pt idx="6930">
                  <c:v>47290</c:v>
                </c:pt>
                <c:pt idx="6931">
                  <c:v>47291</c:v>
                </c:pt>
                <c:pt idx="6932">
                  <c:v>47292</c:v>
                </c:pt>
                <c:pt idx="6933">
                  <c:v>47293</c:v>
                </c:pt>
                <c:pt idx="6934">
                  <c:v>47294</c:v>
                </c:pt>
                <c:pt idx="6935">
                  <c:v>47295</c:v>
                </c:pt>
                <c:pt idx="6936">
                  <c:v>47296</c:v>
                </c:pt>
                <c:pt idx="6937">
                  <c:v>47297</c:v>
                </c:pt>
                <c:pt idx="6938">
                  <c:v>47298</c:v>
                </c:pt>
                <c:pt idx="6939">
                  <c:v>47299</c:v>
                </c:pt>
                <c:pt idx="6940">
                  <c:v>47300</c:v>
                </c:pt>
                <c:pt idx="6941">
                  <c:v>47301</c:v>
                </c:pt>
                <c:pt idx="6942">
                  <c:v>47302</c:v>
                </c:pt>
                <c:pt idx="6943">
                  <c:v>47303</c:v>
                </c:pt>
                <c:pt idx="6944">
                  <c:v>47304</c:v>
                </c:pt>
                <c:pt idx="6945">
                  <c:v>47305</c:v>
                </c:pt>
                <c:pt idx="6946">
                  <c:v>47306</c:v>
                </c:pt>
                <c:pt idx="6947">
                  <c:v>47307</c:v>
                </c:pt>
                <c:pt idx="6948">
                  <c:v>47308</c:v>
                </c:pt>
                <c:pt idx="6949">
                  <c:v>47309</c:v>
                </c:pt>
                <c:pt idx="6950">
                  <c:v>47310</c:v>
                </c:pt>
                <c:pt idx="6951">
                  <c:v>47311</c:v>
                </c:pt>
                <c:pt idx="6952">
                  <c:v>47312</c:v>
                </c:pt>
                <c:pt idx="6953">
                  <c:v>47313</c:v>
                </c:pt>
                <c:pt idx="6954">
                  <c:v>47314</c:v>
                </c:pt>
                <c:pt idx="6955">
                  <c:v>47315</c:v>
                </c:pt>
                <c:pt idx="6956">
                  <c:v>47316</c:v>
                </c:pt>
                <c:pt idx="6957">
                  <c:v>47317</c:v>
                </c:pt>
                <c:pt idx="6958">
                  <c:v>47318</c:v>
                </c:pt>
                <c:pt idx="6959">
                  <c:v>47319</c:v>
                </c:pt>
                <c:pt idx="6960">
                  <c:v>47320</c:v>
                </c:pt>
                <c:pt idx="6961">
                  <c:v>47321</c:v>
                </c:pt>
                <c:pt idx="6962">
                  <c:v>47322</c:v>
                </c:pt>
                <c:pt idx="6963">
                  <c:v>47323</c:v>
                </c:pt>
                <c:pt idx="6964">
                  <c:v>47324</c:v>
                </c:pt>
                <c:pt idx="6965">
                  <c:v>47325</c:v>
                </c:pt>
                <c:pt idx="6966">
                  <c:v>47326</c:v>
                </c:pt>
                <c:pt idx="6967">
                  <c:v>47327</c:v>
                </c:pt>
                <c:pt idx="6968">
                  <c:v>47328</c:v>
                </c:pt>
                <c:pt idx="6969">
                  <c:v>47329</c:v>
                </c:pt>
                <c:pt idx="6970">
                  <c:v>47330</c:v>
                </c:pt>
                <c:pt idx="6971">
                  <c:v>47331</c:v>
                </c:pt>
                <c:pt idx="6972">
                  <c:v>47332</c:v>
                </c:pt>
                <c:pt idx="6973">
                  <c:v>47333</c:v>
                </c:pt>
                <c:pt idx="6974">
                  <c:v>47334</c:v>
                </c:pt>
                <c:pt idx="6975">
                  <c:v>47335</c:v>
                </c:pt>
                <c:pt idx="6976">
                  <c:v>47336</c:v>
                </c:pt>
                <c:pt idx="6977">
                  <c:v>47337</c:v>
                </c:pt>
                <c:pt idx="6978">
                  <c:v>47338</c:v>
                </c:pt>
                <c:pt idx="6979">
                  <c:v>47339</c:v>
                </c:pt>
                <c:pt idx="6980">
                  <c:v>47340</c:v>
                </c:pt>
                <c:pt idx="6981">
                  <c:v>47341</c:v>
                </c:pt>
                <c:pt idx="6982">
                  <c:v>47342</c:v>
                </c:pt>
                <c:pt idx="6983">
                  <c:v>47343</c:v>
                </c:pt>
                <c:pt idx="6984">
                  <c:v>47344</c:v>
                </c:pt>
                <c:pt idx="6985">
                  <c:v>47345</c:v>
                </c:pt>
                <c:pt idx="6986">
                  <c:v>47346</c:v>
                </c:pt>
                <c:pt idx="6987">
                  <c:v>47347</c:v>
                </c:pt>
                <c:pt idx="6988">
                  <c:v>47348</c:v>
                </c:pt>
                <c:pt idx="6989">
                  <c:v>47349</c:v>
                </c:pt>
                <c:pt idx="6990">
                  <c:v>47350</c:v>
                </c:pt>
                <c:pt idx="6991">
                  <c:v>47351</c:v>
                </c:pt>
                <c:pt idx="6992">
                  <c:v>47352</c:v>
                </c:pt>
                <c:pt idx="6993">
                  <c:v>47353</c:v>
                </c:pt>
                <c:pt idx="6994">
                  <c:v>47354</c:v>
                </c:pt>
                <c:pt idx="6995">
                  <c:v>47355</c:v>
                </c:pt>
                <c:pt idx="6996">
                  <c:v>47356</c:v>
                </c:pt>
                <c:pt idx="6997">
                  <c:v>47357</c:v>
                </c:pt>
                <c:pt idx="6998">
                  <c:v>47358</c:v>
                </c:pt>
                <c:pt idx="6999">
                  <c:v>47359</c:v>
                </c:pt>
                <c:pt idx="7000">
                  <c:v>47360</c:v>
                </c:pt>
                <c:pt idx="7001">
                  <c:v>47361</c:v>
                </c:pt>
                <c:pt idx="7002">
                  <c:v>47362</c:v>
                </c:pt>
                <c:pt idx="7003">
                  <c:v>47363</c:v>
                </c:pt>
                <c:pt idx="7004">
                  <c:v>47364</c:v>
                </c:pt>
                <c:pt idx="7005">
                  <c:v>47365</c:v>
                </c:pt>
                <c:pt idx="7006">
                  <c:v>47366</c:v>
                </c:pt>
                <c:pt idx="7007">
                  <c:v>47367</c:v>
                </c:pt>
                <c:pt idx="7008">
                  <c:v>47368</c:v>
                </c:pt>
                <c:pt idx="7009">
                  <c:v>47369</c:v>
                </c:pt>
                <c:pt idx="7010">
                  <c:v>47370</c:v>
                </c:pt>
                <c:pt idx="7011">
                  <c:v>47371</c:v>
                </c:pt>
                <c:pt idx="7012">
                  <c:v>47372</c:v>
                </c:pt>
                <c:pt idx="7013">
                  <c:v>47373</c:v>
                </c:pt>
                <c:pt idx="7014">
                  <c:v>47374</c:v>
                </c:pt>
                <c:pt idx="7015">
                  <c:v>47375</c:v>
                </c:pt>
                <c:pt idx="7016">
                  <c:v>47376</c:v>
                </c:pt>
                <c:pt idx="7017">
                  <c:v>47377</c:v>
                </c:pt>
                <c:pt idx="7018">
                  <c:v>47378</c:v>
                </c:pt>
                <c:pt idx="7019">
                  <c:v>47379</c:v>
                </c:pt>
                <c:pt idx="7020">
                  <c:v>47380</c:v>
                </c:pt>
                <c:pt idx="7021">
                  <c:v>47381</c:v>
                </c:pt>
                <c:pt idx="7022">
                  <c:v>47382</c:v>
                </c:pt>
                <c:pt idx="7023">
                  <c:v>47383</c:v>
                </c:pt>
                <c:pt idx="7024">
                  <c:v>47384</c:v>
                </c:pt>
                <c:pt idx="7025">
                  <c:v>47385</c:v>
                </c:pt>
                <c:pt idx="7026">
                  <c:v>47386</c:v>
                </c:pt>
                <c:pt idx="7027">
                  <c:v>47387</c:v>
                </c:pt>
                <c:pt idx="7028">
                  <c:v>47388</c:v>
                </c:pt>
                <c:pt idx="7029">
                  <c:v>47389</c:v>
                </c:pt>
                <c:pt idx="7030">
                  <c:v>47390</c:v>
                </c:pt>
                <c:pt idx="7031">
                  <c:v>47391</c:v>
                </c:pt>
                <c:pt idx="7032">
                  <c:v>47392</c:v>
                </c:pt>
                <c:pt idx="7033">
                  <c:v>47393</c:v>
                </c:pt>
                <c:pt idx="7034">
                  <c:v>47394</c:v>
                </c:pt>
                <c:pt idx="7035">
                  <c:v>47395</c:v>
                </c:pt>
                <c:pt idx="7036">
                  <c:v>47396</c:v>
                </c:pt>
                <c:pt idx="7037">
                  <c:v>47397</c:v>
                </c:pt>
                <c:pt idx="7038">
                  <c:v>47398</c:v>
                </c:pt>
                <c:pt idx="7039">
                  <c:v>47399</c:v>
                </c:pt>
                <c:pt idx="7040">
                  <c:v>47400</c:v>
                </c:pt>
                <c:pt idx="7041">
                  <c:v>47401</c:v>
                </c:pt>
                <c:pt idx="7042">
                  <c:v>47402</c:v>
                </c:pt>
                <c:pt idx="7043">
                  <c:v>47403</c:v>
                </c:pt>
                <c:pt idx="7044">
                  <c:v>47404</c:v>
                </c:pt>
                <c:pt idx="7045">
                  <c:v>47405</c:v>
                </c:pt>
                <c:pt idx="7046">
                  <c:v>47406</c:v>
                </c:pt>
                <c:pt idx="7047">
                  <c:v>47407</c:v>
                </c:pt>
                <c:pt idx="7048">
                  <c:v>47408</c:v>
                </c:pt>
                <c:pt idx="7049">
                  <c:v>47409</c:v>
                </c:pt>
                <c:pt idx="7050">
                  <c:v>47410</c:v>
                </c:pt>
                <c:pt idx="7051">
                  <c:v>47411</c:v>
                </c:pt>
                <c:pt idx="7052">
                  <c:v>47412</c:v>
                </c:pt>
                <c:pt idx="7053">
                  <c:v>47413</c:v>
                </c:pt>
                <c:pt idx="7054">
                  <c:v>47414</c:v>
                </c:pt>
                <c:pt idx="7055">
                  <c:v>47415</c:v>
                </c:pt>
                <c:pt idx="7056">
                  <c:v>47416</c:v>
                </c:pt>
                <c:pt idx="7057">
                  <c:v>47417</c:v>
                </c:pt>
                <c:pt idx="7058">
                  <c:v>47418</c:v>
                </c:pt>
                <c:pt idx="7059">
                  <c:v>47419</c:v>
                </c:pt>
                <c:pt idx="7060">
                  <c:v>47420</c:v>
                </c:pt>
                <c:pt idx="7061">
                  <c:v>47421</c:v>
                </c:pt>
                <c:pt idx="7062">
                  <c:v>47422</c:v>
                </c:pt>
                <c:pt idx="7063">
                  <c:v>47423</c:v>
                </c:pt>
                <c:pt idx="7064">
                  <c:v>47424</c:v>
                </c:pt>
                <c:pt idx="7065">
                  <c:v>47425</c:v>
                </c:pt>
                <c:pt idx="7066">
                  <c:v>47426</c:v>
                </c:pt>
                <c:pt idx="7067">
                  <c:v>47427</c:v>
                </c:pt>
                <c:pt idx="7068">
                  <c:v>47428</c:v>
                </c:pt>
                <c:pt idx="7069">
                  <c:v>47429</c:v>
                </c:pt>
                <c:pt idx="7070">
                  <c:v>47430</c:v>
                </c:pt>
                <c:pt idx="7071">
                  <c:v>47431</c:v>
                </c:pt>
                <c:pt idx="7072">
                  <c:v>47432</c:v>
                </c:pt>
                <c:pt idx="7073">
                  <c:v>47433</c:v>
                </c:pt>
                <c:pt idx="7074">
                  <c:v>47434</c:v>
                </c:pt>
                <c:pt idx="7075">
                  <c:v>47435</c:v>
                </c:pt>
                <c:pt idx="7076">
                  <c:v>47436</c:v>
                </c:pt>
                <c:pt idx="7077">
                  <c:v>47437</c:v>
                </c:pt>
                <c:pt idx="7078">
                  <c:v>47438</c:v>
                </c:pt>
                <c:pt idx="7079">
                  <c:v>47439</c:v>
                </c:pt>
                <c:pt idx="7080">
                  <c:v>47440</c:v>
                </c:pt>
                <c:pt idx="7081">
                  <c:v>47441</c:v>
                </c:pt>
                <c:pt idx="7082">
                  <c:v>47442</c:v>
                </c:pt>
                <c:pt idx="7083">
                  <c:v>47443</c:v>
                </c:pt>
                <c:pt idx="7084">
                  <c:v>47444</c:v>
                </c:pt>
                <c:pt idx="7085">
                  <c:v>47445</c:v>
                </c:pt>
                <c:pt idx="7086">
                  <c:v>47446</c:v>
                </c:pt>
                <c:pt idx="7087">
                  <c:v>47447</c:v>
                </c:pt>
                <c:pt idx="7088">
                  <c:v>47448</c:v>
                </c:pt>
                <c:pt idx="7089">
                  <c:v>47449</c:v>
                </c:pt>
                <c:pt idx="7090">
                  <c:v>47450</c:v>
                </c:pt>
                <c:pt idx="7091">
                  <c:v>47451</c:v>
                </c:pt>
                <c:pt idx="7092">
                  <c:v>47452</c:v>
                </c:pt>
                <c:pt idx="7093">
                  <c:v>47453</c:v>
                </c:pt>
                <c:pt idx="7094">
                  <c:v>47454</c:v>
                </c:pt>
                <c:pt idx="7095">
                  <c:v>47455</c:v>
                </c:pt>
                <c:pt idx="7096">
                  <c:v>47456</c:v>
                </c:pt>
                <c:pt idx="7097">
                  <c:v>47457</c:v>
                </c:pt>
                <c:pt idx="7098">
                  <c:v>47458</c:v>
                </c:pt>
                <c:pt idx="7099">
                  <c:v>47459</c:v>
                </c:pt>
                <c:pt idx="7100">
                  <c:v>47460</c:v>
                </c:pt>
                <c:pt idx="7101">
                  <c:v>47461</c:v>
                </c:pt>
                <c:pt idx="7102">
                  <c:v>47462</c:v>
                </c:pt>
                <c:pt idx="7103">
                  <c:v>47463</c:v>
                </c:pt>
                <c:pt idx="7104">
                  <c:v>47464</c:v>
                </c:pt>
                <c:pt idx="7105">
                  <c:v>47465</c:v>
                </c:pt>
                <c:pt idx="7106">
                  <c:v>47466</c:v>
                </c:pt>
                <c:pt idx="7107">
                  <c:v>47467</c:v>
                </c:pt>
                <c:pt idx="7108">
                  <c:v>47468</c:v>
                </c:pt>
                <c:pt idx="7109">
                  <c:v>47469</c:v>
                </c:pt>
                <c:pt idx="7110">
                  <c:v>47470</c:v>
                </c:pt>
                <c:pt idx="7111">
                  <c:v>47471</c:v>
                </c:pt>
                <c:pt idx="7112">
                  <c:v>47472</c:v>
                </c:pt>
                <c:pt idx="7113">
                  <c:v>47473</c:v>
                </c:pt>
                <c:pt idx="7114">
                  <c:v>47474</c:v>
                </c:pt>
                <c:pt idx="7115">
                  <c:v>47475</c:v>
                </c:pt>
                <c:pt idx="7116">
                  <c:v>47476</c:v>
                </c:pt>
                <c:pt idx="7117">
                  <c:v>47477</c:v>
                </c:pt>
                <c:pt idx="7118">
                  <c:v>47478</c:v>
                </c:pt>
                <c:pt idx="7119">
                  <c:v>47479</c:v>
                </c:pt>
                <c:pt idx="7120">
                  <c:v>47480</c:v>
                </c:pt>
                <c:pt idx="7121">
                  <c:v>47481</c:v>
                </c:pt>
                <c:pt idx="7122">
                  <c:v>47482</c:v>
                </c:pt>
                <c:pt idx="7123">
                  <c:v>47483</c:v>
                </c:pt>
                <c:pt idx="7124">
                  <c:v>47484</c:v>
                </c:pt>
                <c:pt idx="7125">
                  <c:v>47485</c:v>
                </c:pt>
                <c:pt idx="7126">
                  <c:v>47486</c:v>
                </c:pt>
                <c:pt idx="7127">
                  <c:v>47487</c:v>
                </c:pt>
                <c:pt idx="7128">
                  <c:v>47488</c:v>
                </c:pt>
                <c:pt idx="7129">
                  <c:v>47489</c:v>
                </c:pt>
                <c:pt idx="7130">
                  <c:v>47490</c:v>
                </c:pt>
                <c:pt idx="7131">
                  <c:v>47491</c:v>
                </c:pt>
                <c:pt idx="7132">
                  <c:v>47492</c:v>
                </c:pt>
                <c:pt idx="7133">
                  <c:v>47493</c:v>
                </c:pt>
                <c:pt idx="7134">
                  <c:v>47494</c:v>
                </c:pt>
                <c:pt idx="7135">
                  <c:v>47495</c:v>
                </c:pt>
                <c:pt idx="7136">
                  <c:v>47496</c:v>
                </c:pt>
                <c:pt idx="7137">
                  <c:v>47497</c:v>
                </c:pt>
                <c:pt idx="7138">
                  <c:v>47498</c:v>
                </c:pt>
                <c:pt idx="7139">
                  <c:v>47499</c:v>
                </c:pt>
                <c:pt idx="7140">
                  <c:v>47500</c:v>
                </c:pt>
                <c:pt idx="7141">
                  <c:v>47501</c:v>
                </c:pt>
                <c:pt idx="7142">
                  <c:v>47502</c:v>
                </c:pt>
                <c:pt idx="7143">
                  <c:v>47503</c:v>
                </c:pt>
                <c:pt idx="7144">
                  <c:v>47504</c:v>
                </c:pt>
                <c:pt idx="7145">
                  <c:v>47505</c:v>
                </c:pt>
                <c:pt idx="7146">
                  <c:v>47506</c:v>
                </c:pt>
                <c:pt idx="7147">
                  <c:v>47507</c:v>
                </c:pt>
                <c:pt idx="7148">
                  <c:v>47508</c:v>
                </c:pt>
                <c:pt idx="7149">
                  <c:v>47509</c:v>
                </c:pt>
                <c:pt idx="7150">
                  <c:v>47510</c:v>
                </c:pt>
                <c:pt idx="7151">
                  <c:v>47511</c:v>
                </c:pt>
                <c:pt idx="7152">
                  <c:v>47512</c:v>
                </c:pt>
                <c:pt idx="7153">
                  <c:v>47513</c:v>
                </c:pt>
                <c:pt idx="7154">
                  <c:v>47514</c:v>
                </c:pt>
                <c:pt idx="7155">
                  <c:v>47515</c:v>
                </c:pt>
                <c:pt idx="7156">
                  <c:v>47516</c:v>
                </c:pt>
                <c:pt idx="7157">
                  <c:v>47517</c:v>
                </c:pt>
                <c:pt idx="7158">
                  <c:v>47518</c:v>
                </c:pt>
                <c:pt idx="7159">
                  <c:v>47519</c:v>
                </c:pt>
                <c:pt idx="7160">
                  <c:v>47520</c:v>
                </c:pt>
                <c:pt idx="7161">
                  <c:v>47521</c:v>
                </c:pt>
                <c:pt idx="7162">
                  <c:v>47522</c:v>
                </c:pt>
                <c:pt idx="7163">
                  <c:v>47523</c:v>
                </c:pt>
                <c:pt idx="7164">
                  <c:v>47524</c:v>
                </c:pt>
                <c:pt idx="7165">
                  <c:v>47525</c:v>
                </c:pt>
                <c:pt idx="7166">
                  <c:v>47526</c:v>
                </c:pt>
                <c:pt idx="7167">
                  <c:v>47527</c:v>
                </c:pt>
                <c:pt idx="7168">
                  <c:v>47528</c:v>
                </c:pt>
                <c:pt idx="7169">
                  <c:v>47529</c:v>
                </c:pt>
                <c:pt idx="7170">
                  <c:v>47530</c:v>
                </c:pt>
                <c:pt idx="7171">
                  <c:v>47531</c:v>
                </c:pt>
                <c:pt idx="7172">
                  <c:v>47532</c:v>
                </c:pt>
                <c:pt idx="7173">
                  <c:v>47533</c:v>
                </c:pt>
                <c:pt idx="7174">
                  <c:v>47534</c:v>
                </c:pt>
                <c:pt idx="7175">
                  <c:v>47535</c:v>
                </c:pt>
                <c:pt idx="7176">
                  <c:v>47536</c:v>
                </c:pt>
                <c:pt idx="7177">
                  <c:v>47537</c:v>
                </c:pt>
                <c:pt idx="7178">
                  <c:v>47538</c:v>
                </c:pt>
                <c:pt idx="7179">
                  <c:v>47539</c:v>
                </c:pt>
                <c:pt idx="7180">
                  <c:v>47540</c:v>
                </c:pt>
                <c:pt idx="7181">
                  <c:v>47541</c:v>
                </c:pt>
                <c:pt idx="7182">
                  <c:v>47542</c:v>
                </c:pt>
                <c:pt idx="7183">
                  <c:v>47543</c:v>
                </c:pt>
                <c:pt idx="7184">
                  <c:v>47544</c:v>
                </c:pt>
                <c:pt idx="7185">
                  <c:v>47545</c:v>
                </c:pt>
                <c:pt idx="7186">
                  <c:v>47546</c:v>
                </c:pt>
                <c:pt idx="7187">
                  <c:v>47547</c:v>
                </c:pt>
                <c:pt idx="7188">
                  <c:v>47548</c:v>
                </c:pt>
                <c:pt idx="7189">
                  <c:v>47549</c:v>
                </c:pt>
                <c:pt idx="7190">
                  <c:v>47550</c:v>
                </c:pt>
                <c:pt idx="7191">
                  <c:v>47551</c:v>
                </c:pt>
                <c:pt idx="7192">
                  <c:v>47552</c:v>
                </c:pt>
                <c:pt idx="7193">
                  <c:v>47553</c:v>
                </c:pt>
                <c:pt idx="7194">
                  <c:v>47554</c:v>
                </c:pt>
                <c:pt idx="7195">
                  <c:v>47555</c:v>
                </c:pt>
                <c:pt idx="7196">
                  <c:v>47556</c:v>
                </c:pt>
                <c:pt idx="7197">
                  <c:v>47557</c:v>
                </c:pt>
                <c:pt idx="7198">
                  <c:v>47558</c:v>
                </c:pt>
                <c:pt idx="7199">
                  <c:v>47559</c:v>
                </c:pt>
                <c:pt idx="7200">
                  <c:v>47560</c:v>
                </c:pt>
                <c:pt idx="7201">
                  <c:v>47561</c:v>
                </c:pt>
                <c:pt idx="7202">
                  <c:v>47562</c:v>
                </c:pt>
                <c:pt idx="7203">
                  <c:v>47563</c:v>
                </c:pt>
                <c:pt idx="7204">
                  <c:v>47564</c:v>
                </c:pt>
                <c:pt idx="7205">
                  <c:v>47565</c:v>
                </c:pt>
                <c:pt idx="7206">
                  <c:v>47566</c:v>
                </c:pt>
                <c:pt idx="7207">
                  <c:v>47567</c:v>
                </c:pt>
                <c:pt idx="7208">
                  <c:v>47568</c:v>
                </c:pt>
                <c:pt idx="7209">
                  <c:v>47569</c:v>
                </c:pt>
                <c:pt idx="7210">
                  <c:v>47570</c:v>
                </c:pt>
                <c:pt idx="7211">
                  <c:v>47571</c:v>
                </c:pt>
                <c:pt idx="7212">
                  <c:v>47572</c:v>
                </c:pt>
                <c:pt idx="7213">
                  <c:v>47573</c:v>
                </c:pt>
                <c:pt idx="7214">
                  <c:v>47574</c:v>
                </c:pt>
                <c:pt idx="7215">
                  <c:v>47575</c:v>
                </c:pt>
                <c:pt idx="7216">
                  <c:v>47576</c:v>
                </c:pt>
                <c:pt idx="7217">
                  <c:v>47577</c:v>
                </c:pt>
                <c:pt idx="7218">
                  <c:v>47578</c:v>
                </c:pt>
                <c:pt idx="7219">
                  <c:v>47579</c:v>
                </c:pt>
                <c:pt idx="7220">
                  <c:v>47580</c:v>
                </c:pt>
                <c:pt idx="7221">
                  <c:v>47581</c:v>
                </c:pt>
                <c:pt idx="7222">
                  <c:v>47582</c:v>
                </c:pt>
                <c:pt idx="7223">
                  <c:v>47583</c:v>
                </c:pt>
                <c:pt idx="7224">
                  <c:v>47584</c:v>
                </c:pt>
                <c:pt idx="7225">
                  <c:v>47585</c:v>
                </c:pt>
                <c:pt idx="7226">
                  <c:v>47586</c:v>
                </c:pt>
                <c:pt idx="7227">
                  <c:v>47587</c:v>
                </c:pt>
                <c:pt idx="7228">
                  <c:v>47588</c:v>
                </c:pt>
                <c:pt idx="7229">
                  <c:v>47589</c:v>
                </c:pt>
                <c:pt idx="7230">
                  <c:v>47590</c:v>
                </c:pt>
                <c:pt idx="7231">
                  <c:v>47591</c:v>
                </c:pt>
                <c:pt idx="7232">
                  <c:v>47592</c:v>
                </c:pt>
                <c:pt idx="7233">
                  <c:v>47593</c:v>
                </c:pt>
                <c:pt idx="7234">
                  <c:v>47594</c:v>
                </c:pt>
                <c:pt idx="7235">
                  <c:v>47595</c:v>
                </c:pt>
                <c:pt idx="7236">
                  <c:v>47596</c:v>
                </c:pt>
                <c:pt idx="7237">
                  <c:v>47597</c:v>
                </c:pt>
                <c:pt idx="7238">
                  <c:v>47598</c:v>
                </c:pt>
                <c:pt idx="7239">
                  <c:v>47599</c:v>
                </c:pt>
                <c:pt idx="7240">
                  <c:v>47600</c:v>
                </c:pt>
                <c:pt idx="7241">
                  <c:v>47601</c:v>
                </c:pt>
                <c:pt idx="7242">
                  <c:v>47602</c:v>
                </c:pt>
                <c:pt idx="7243">
                  <c:v>47603</c:v>
                </c:pt>
                <c:pt idx="7244">
                  <c:v>47604</c:v>
                </c:pt>
                <c:pt idx="7245">
                  <c:v>47605</c:v>
                </c:pt>
                <c:pt idx="7246">
                  <c:v>47606</c:v>
                </c:pt>
                <c:pt idx="7247">
                  <c:v>47607</c:v>
                </c:pt>
                <c:pt idx="7248">
                  <c:v>47608</c:v>
                </c:pt>
                <c:pt idx="7249">
                  <c:v>47609</c:v>
                </c:pt>
                <c:pt idx="7250">
                  <c:v>47610</c:v>
                </c:pt>
                <c:pt idx="7251">
                  <c:v>47611</c:v>
                </c:pt>
                <c:pt idx="7252">
                  <c:v>47612</c:v>
                </c:pt>
                <c:pt idx="7253">
                  <c:v>47613</c:v>
                </c:pt>
                <c:pt idx="7254">
                  <c:v>47614</c:v>
                </c:pt>
                <c:pt idx="7255">
                  <c:v>47615</c:v>
                </c:pt>
                <c:pt idx="7256">
                  <c:v>47616</c:v>
                </c:pt>
                <c:pt idx="7257">
                  <c:v>47617</c:v>
                </c:pt>
                <c:pt idx="7258">
                  <c:v>47618</c:v>
                </c:pt>
                <c:pt idx="7259">
                  <c:v>47619</c:v>
                </c:pt>
                <c:pt idx="7260">
                  <c:v>47620</c:v>
                </c:pt>
                <c:pt idx="7261">
                  <c:v>47621</c:v>
                </c:pt>
                <c:pt idx="7262">
                  <c:v>47622</c:v>
                </c:pt>
                <c:pt idx="7263">
                  <c:v>47623</c:v>
                </c:pt>
                <c:pt idx="7264">
                  <c:v>47624</c:v>
                </c:pt>
                <c:pt idx="7265">
                  <c:v>47625</c:v>
                </c:pt>
                <c:pt idx="7266">
                  <c:v>47626</c:v>
                </c:pt>
                <c:pt idx="7267">
                  <c:v>47627</c:v>
                </c:pt>
                <c:pt idx="7268">
                  <c:v>47628</c:v>
                </c:pt>
                <c:pt idx="7269">
                  <c:v>47629</c:v>
                </c:pt>
                <c:pt idx="7270">
                  <c:v>47630</c:v>
                </c:pt>
                <c:pt idx="7271">
                  <c:v>47631</c:v>
                </c:pt>
                <c:pt idx="7272">
                  <c:v>47632</c:v>
                </c:pt>
                <c:pt idx="7273">
                  <c:v>47633</c:v>
                </c:pt>
                <c:pt idx="7274">
                  <c:v>47634</c:v>
                </c:pt>
                <c:pt idx="7275">
                  <c:v>47635</c:v>
                </c:pt>
                <c:pt idx="7276">
                  <c:v>47636</c:v>
                </c:pt>
                <c:pt idx="7277">
                  <c:v>47637</c:v>
                </c:pt>
                <c:pt idx="7278">
                  <c:v>47638</c:v>
                </c:pt>
                <c:pt idx="7279">
                  <c:v>47639</c:v>
                </c:pt>
                <c:pt idx="7280">
                  <c:v>47640</c:v>
                </c:pt>
                <c:pt idx="7281">
                  <c:v>47641</c:v>
                </c:pt>
                <c:pt idx="7282">
                  <c:v>47642</c:v>
                </c:pt>
                <c:pt idx="7283">
                  <c:v>47643</c:v>
                </c:pt>
                <c:pt idx="7284">
                  <c:v>47644</c:v>
                </c:pt>
                <c:pt idx="7285">
                  <c:v>47645</c:v>
                </c:pt>
                <c:pt idx="7286">
                  <c:v>47646</c:v>
                </c:pt>
                <c:pt idx="7287">
                  <c:v>47647</c:v>
                </c:pt>
                <c:pt idx="7288">
                  <c:v>47648</c:v>
                </c:pt>
                <c:pt idx="7289">
                  <c:v>47649</c:v>
                </c:pt>
                <c:pt idx="7290">
                  <c:v>47650</c:v>
                </c:pt>
                <c:pt idx="7291">
                  <c:v>47651</c:v>
                </c:pt>
                <c:pt idx="7292">
                  <c:v>47652</c:v>
                </c:pt>
                <c:pt idx="7293">
                  <c:v>47653</c:v>
                </c:pt>
                <c:pt idx="7294">
                  <c:v>47654</c:v>
                </c:pt>
                <c:pt idx="7295">
                  <c:v>47655</c:v>
                </c:pt>
                <c:pt idx="7296">
                  <c:v>47656</c:v>
                </c:pt>
                <c:pt idx="7297">
                  <c:v>47657</c:v>
                </c:pt>
                <c:pt idx="7298">
                  <c:v>47658</c:v>
                </c:pt>
                <c:pt idx="7299">
                  <c:v>47659</c:v>
                </c:pt>
                <c:pt idx="7300">
                  <c:v>47660</c:v>
                </c:pt>
                <c:pt idx="7301">
                  <c:v>47661</c:v>
                </c:pt>
                <c:pt idx="7302">
                  <c:v>47662</c:v>
                </c:pt>
                <c:pt idx="7303">
                  <c:v>47663</c:v>
                </c:pt>
                <c:pt idx="7304">
                  <c:v>47664</c:v>
                </c:pt>
                <c:pt idx="7305">
                  <c:v>47665</c:v>
                </c:pt>
                <c:pt idx="7306">
                  <c:v>47666</c:v>
                </c:pt>
                <c:pt idx="7307">
                  <c:v>47667</c:v>
                </c:pt>
                <c:pt idx="7308">
                  <c:v>47668</c:v>
                </c:pt>
                <c:pt idx="7309">
                  <c:v>47669</c:v>
                </c:pt>
                <c:pt idx="7310">
                  <c:v>47670</c:v>
                </c:pt>
                <c:pt idx="7311">
                  <c:v>47671</c:v>
                </c:pt>
                <c:pt idx="7312">
                  <c:v>47672</c:v>
                </c:pt>
                <c:pt idx="7313">
                  <c:v>47673</c:v>
                </c:pt>
                <c:pt idx="7314">
                  <c:v>47674</c:v>
                </c:pt>
                <c:pt idx="7315">
                  <c:v>47675</c:v>
                </c:pt>
                <c:pt idx="7316">
                  <c:v>47676</c:v>
                </c:pt>
                <c:pt idx="7317">
                  <c:v>47677</c:v>
                </c:pt>
                <c:pt idx="7318">
                  <c:v>47678</c:v>
                </c:pt>
                <c:pt idx="7319">
                  <c:v>47679</c:v>
                </c:pt>
                <c:pt idx="7320">
                  <c:v>47680</c:v>
                </c:pt>
                <c:pt idx="7321">
                  <c:v>47681</c:v>
                </c:pt>
                <c:pt idx="7322">
                  <c:v>47682</c:v>
                </c:pt>
                <c:pt idx="7323">
                  <c:v>47683</c:v>
                </c:pt>
                <c:pt idx="7324">
                  <c:v>47684</c:v>
                </c:pt>
                <c:pt idx="7325">
                  <c:v>47685</c:v>
                </c:pt>
                <c:pt idx="7326">
                  <c:v>47686</c:v>
                </c:pt>
                <c:pt idx="7327">
                  <c:v>47687</c:v>
                </c:pt>
                <c:pt idx="7328">
                  <c:v>47688</c:v>
                </c:pt>
                <c:pt idx="7329">
                  <c:v>47689</c:v>
                </c:pt>
                <c:pt idx="7330">
                  <c:v>47690</c:v>
                </c:pt>
                <c:pt idx="7331">
                  <c:v>47691</c:v>
                </c:pt>
                <c:pt idx="7332">
                  <c:v>47692</c:v>
                </c:pt>
                <c:pt idx="7333">
                  <c:v>47693</c:v>
                </c:pt>
                <c:pt idx="7334">
                  <c:v>47694</c:v>
                </c:pt>
                <c:pt idx="7335">
                  <c:v>47695</c:v>
                </c:pt>
                <c:pt idx="7336">
                  <c:v>47696</c:v>
                </c:pt>
                <c:pt idx="7337">
                  <c:v>47697</c:v>
                </c:pt>
                <c:pt idx="7338">
                  <c:v>47698</c:v>
                </c:pt>
                <c:pt idx="7339">
                  <c:v>47699</c:v>
                </c:pt>
                <c:pt idx="7340">
                  <c:v>47700</c:v>
                </c:pt>
                <c:pt idx="7341">
                  <c:v>47701</c:v>
                </c:pt>
                <c:pt idx="7342">
                  <c:v>47702</c:v>
                </c:pt>
                <c:pt idx="7343">
                  <c:v>47703</c:v>
                </c:pt>
                <c:pt idx="7344">
                  <c:v>47704</c:v>
                </c:pt>
                <c:pt idx="7345">
                  <c:v>47705</c:v>
                </c:pt>
                <c:pt idx="7346">
                  <c:v>47706</c:v>
                </c:pt>
                <c:pt idx="7347">
                  <c:v>47707</c:v>
                </c:pt>
                <c:pt idx="7348">
                  <c:v>47708</c:v>
                </c:pt>
                <c:pt idx="7349">
                  <c:v>47709</c:v>
                </c:pt>
                <c:pt idx="7350">
                  <c:v>47710</c:v>
                </c:pt>
                <c:pt idx="7351">
                  <c:v>47711</c:v>
                </c:pt>
                <c:pt idx="7352">
                  <c:v>47712</c:v>
                </c:pt>
                <c:pt idx="7353">
                  <c:v>47713</c:v>
                </c:pt>
                <c:pt idx="7354">
                  <c:v>47714</c:v>
                </c:pt>
                <c:pt idx="7355">
                  <c:v>47715</c:v>
                </c:pt>
                <c:pt idx="7356">
                  <c:v>47716</c:v>
                </c:pt>
                <c:pt idx="7357">
                  <c:v>47717</c:v>
                </c:pt>
                <c:pt idx="7358">
                  <c:v>47718</c:v>
                </c:pt>
                <c:pt idx="7359">
                  <c:v>47719</c:v>
                </c:pt>
                <c:pt idx="7360">
                  <c:v>47720</c:v>
                </c:pt>
                <c:pt idx="7361">
                  <c:v>47721</c:v>
                </c:pt>
                <c:pt idx="7362">
                  <c:v>47722</c:v>
                </c:pt>
                <c:pt idx="7363">
                  <c:v>47723</c:v>
                </c:pt>
                <c:pt idx="7364">
                  <c:v>47724</c:v>
                </c:pt>
                <c:pt idx="7365">
                  <c:v>47725</c:v>
                </c:pt>
                <c:pt idx="7366">
                  <c:v>47726</c:v>
                </c:pt>
                <c:pt idx="7367">
                  <c:v>47727</c:v>
                </c:pt>
                <c:pt idx="7368">
                  <c:v>47728</c:v>
                </c:pt>
                <c:pt idx="7369">
                  <c:v>47729</c:v>
                </c:pt>
                <c:pt idx="7370">
                  <c:v>47730</c:v>
                </c:pt>
                <c:pt idx="7371">
                  <c:v>47731</c:v>
                </c:pt>
                <c:pt idx="7372">
                  <c:v>47732</c:v>
                </c:pt>
                <c:pt idx="7373">
                  <c:v>47733</c:v>
                </c:pt>
                <c:pt idx="7374">
                  <c:v>47734</c:v>
                </c:pt>
                <c:pt idx="7375">
                  <c:v>47735</c:v>
                </c:pt>
                <c:pt idx="7376">
                  <c:v>47736</c:v>
                </c:pt>
                <c:pt idx="7377">
                  <c:v>47737</c:v>
                </c:pt>
                <c:pt idx="7378">
                  <c:v>47738</c:v>
                </c:pt>
                <c:pt idx="7379">
                  <c:v>47739</c:v>
                </c:pt>
                <c:pt idx="7380">
                  <c:v>47740</c:v>
                </c:pt>
                <c:pt idx="7381">
                  <c:v>47741</c:v>
                </c:pt>
                <c:pt idx="7382">
                  <c:v>47742</c:v>
                </c:pt>
                <c:pt idx="7383">
                  <c:v>47743</c:v>
                </c:pt>
                <c:pt idx="7384">
                  <c:v>47744</c:v>
                </c:pt>
                <c:pt idx="7385">
                  <c:v>47745</c:v>
                </c:pt>
                <c:pt idx="7386">
                  <c:v>47746</c:v>
                </c:pt>
                <c:pt idx="7387">
                  <c:v>47747</c:v>
                </c:pt>
                <c:pt idx="7388">
                  <c:v>47748</c:v>
                </c:pt>
                <c:pt idx="7389">
                  <c:v>47749</c:v>
                </c:pt>
                <c:pt idx="7390">
                  <c:v>47750</c:v>
                </c:pt>
                <c:pt idx="7391">
                  <c:v>47751</c:v>
                </c:pt>
                <c:pt idx="7392">
                  <c:v>47752</c:v>
                </c:pt>
                <c:pt idx="7393">
                  <c:v>47753</c:v>
                </c:pt>
                <c:pt idx="7394">
                  <c:v>47754</c:v>
                </c:pt>
                <c:pt idx="7395">
                  <c:v>47755</c:v>
                </c:pt>
                <c:pt idx="7396">
                  <c:v>47756</c:v>
                </c:pt>
                <c:pt idx="7397">
                  <c:v>47757</c:v>
                </c:pt>
                <c:pt idx="7398">
                  <c:v>47758</c:v>
                </c:pt>
                <c:pt idx="7399">
                  <c:v>47759</c:v>
                </c:pt>
                <c:pt idx="7400">
                  <c:v>47760</c:v>
                </c:pt>
                <c:pt idx="7401">
                  <c:v>47761</c:v>
                </c:pt>
                <c:pt idx="7402">
                  <c:v>47762</c:v>
                </c:pt>
                <c:pt idx="7403">
                  <c:v>47763</c:v>
                </c:pt>
                <c:pt idx="7404">
                  <c:v>47764</c:v>
                </c:pt>
                <c:pt idx="7405">
                  <c:v>47765</c:v>
                </c:pt>
                <c:pt idx="7406">
                  <c:v>47766</c:v>
                </c:pt>
                <c:pt idx="7407">
                  <c:v>47767</c:v>
                </c:pt>
                <c:pt idx="7408">
                  <c:v>47768</c:v>
                </c:pt>
                <c:pt idx="7409">
                  <c:v>47769</c:v>
                </c:pt>
                <c:pt idx="7410">
                  <c:v>47770</c:v>
                </c:pt>
                <c:pt idx="7411">
                  <c:v>47771</c:v>
                </c:pt>
                <c:pt idx="7412">
                  <c:v>47772</c:v>
                </c:pt>
                <c:pt idx="7413">
                  <c:v>47773</c:v>
                </c:pt>
                <c:pt idx="7414">
                  <c:v>47774</c:v>
                </c:pt>
                <c:pt idx="7415">
                  <c:v>47775</c:v>
                </c:pt>
                <c:pt idx="7416">
                  <c:v>47776</c:v>
                </c:pt>
                <c:pt idx="7417">
                  <c:v>47777</c:v>
                </c:pt>
                <c:pt idx="7418">
                  <c:v>47778</c:v>
                </c:pt>
                <c:pt idx="7419">
                  <c:v>47779</c:v>
                </c:pt>
                <c:pt idx="7420">
                  <c:v>47780</c:v>
                </c:pt>
                <c:pt idx="7421">
                  <c:v>47781</c:v>
                </c:pt>
                <c:pt idx="7422">
                  <c:v>47782</c:v>
                </c:pt>
                <c:pt idx="7423">
                  <c:v>47783</c:v>
                </c:pt>
                <c:pt idx="7424">
                  <c:v>47784</c:v>
                </c:pt>
                <c:pt idx="7425">
                  <c:v>47785</c:v>
                </c:pt>
                <c:pt idx="7426">
                  <c:v>47786</c:v>
                </c:pt>
                <c:pt idx="7427">
                  <c:v>47787</c:v>
                </c:pt>
                <c:pt idx="7428">
                  <c:v>47788</c:v>
                </c:pt>
                <c:pt idx="7429">
                  <c:v>47789</c:v>
                </c:pt>
                <c:pt idx="7430">
                  <c:v>47790</c:v>
                </c:pt>
                <c:pt idx="7431">
                  <c:v>47791</c:v>
                </c:pt>
                <c:pt idx="7432">
                  <c:v>47792</c:v>
                </c:pt>
                <c:pt idx="7433">
                  <c:v>47793</c:v>
                </c:pt>
                <c:pt idx="7434">
                  <c:v>47794</c:v>
                </c:pt>
                <c:pt idx="7435">
                  <c:v>47795</c:v>
                </c:pt>
                <c:pt idx="7436">
                  <c:v>47796</c:v>
                </c:pt>
                <c:pt idx="7437">
                  <c:v>47797</c:v>
                </c:pt>
                <c:pt idx="7438">
                  <c:v>47798</c:v>
                </c:pt>
                <c:pt idx="7439">
                  <c:v>47799</c:v>
                </c:pt>
                <c:pt idx="7440">
                  <c:v>47800</c:v>
                </c:pt>
                <c:pt idx="7441">
                  <c:v>47801</c:v>
                </c:pt>
                <c:pt idx="7442">
                  <c:v>47802</c:v>
                </c:pt>
                <c:pt idx="7443">
                  <c:v>47803</c:v>
                </c:pt>
                <c:pt idx="7444">
                  <c:v>47804</c:v>
                </c:pt>
                <c:pt idx="7445">
                  <c:v>47805</c:v>
                </c:pt>
                <c:pt idx="7446">
                  <c:v>47806</c:v>
                </c:pt>
                <c:pt idx="7447">
                  <c:v>47807</c:v>
                </c:pt>
                <c:pt idx="7448">
                  <c:v>47808</c:v>
                </c:pt>
                <c:pt idx="7449">
                  <c:v>47809</c:v>
                </c:pt>
                <c:pt idx="7450">
                  <c:v>47810</c:v>
                </c:pt>
                <c:pt idx="7451">
                  <c:v>47811</c:v>
                </c:pt>
                <c:pt idx="7452">
                  <c:v>47812</c:v>
                </c:pt>
                <c:pt idx="7453">
                  <c:v>47813</c:v>
                </c:pt>
                <c:pt idx="7454">
                  <c:v>47814</c:v>
                </c:pt>
                <c:pt idx="7455">
                  <c:v>47815</c:v>
                </c:pt>
                <c:pt idx="7456">
                  <c:v>47816</c:v>
                </c:pt>
                <c:pt idx="7457">
                  <c:v>47817</c:v>
                </c:pt>
                <c:pt idx="7458">
                  <c:v>47818</c:v>
                </c:pt>
                <c:pt idx="7459">
                  <c:v>47819</c:v>
                </c:pt>
                <c:pt idx="7460">
                  <c:v>47820</c:v>
                </c:pt>
                <c:pt idx="7461">
                  <c:v>47821</c:v>
                </c:pt>
                <c:pt idx="7462">
                  <c:v>47822</c:v>
                </c:pt>
                <c:pt idx="7463">
                  <c:v>47823</c:v>
                </c:pt>
                <c:pt idx="7464">
                  <c:v>47824</c:v>
                </c:pt>
                <c:pt idx="7465">
                  <c:v>47825</c:v>
                </c:pt>
                <c:pt idx="7466">
                  <c:v>47826</c:v>
                </c:pt>
                <c:pt idx="7467">
                  <c:v>47827</c:v>
                </c:pt>
                <c:pt idx="7468">
                  <c:v>47828</c:v>
                </c:pt>
                <c:pt idx="7469">
                  <c:v>47829</c:v>
                </c:pt>
                <c:pt idx="7470">
                  <c:v>47830</c:v>
                </c:pt>
                <c:pt idx="7471">
                  <c:v>47831</c:v>
                </c:pt>
                <c:pt idx="7472">
                  <c:v>47832</c:v>
                </c:pt>
                <c:pt idx="7473">
                  <c:v>47833</c:v>
                </c:pt>
                <c:pt idx="7474">
                  <c:v>47834</c:v>
                </c:pt>
                <c:pt idx="7475">
                  <c:v>47835</c:v>
                </c:pt>
                <c:pt idx="7476">
                  <c:v>47836</c:v>
                </c:pt>
                <c:pt idx="7477">
                  <c:v>47837</c:v>
                </c:pt>
                <c:pt idx="7478">
                  <c:v>47838</c:v>
                </c:pt>
                <c:pt idx="7479">
                  <c:v>47839</c:v>
                </c:pt>
                <c:pt idx="7480">
                  <c:v>47840</c:v>
                </c:pt>
                <c:pt idx="7481">
                  <c:v>47841</c:v>
                </c:pt>
                <c:pt idx="7482">
                  <c:v>47842</c:v>
                </c:pt>
                <c:pt idx="7483">
                  <c:v>47843</c:v>
                </c:pt>
                <c:pt idx="7484">
                  <c:v>47844</c:v>
                </c:pt>
                <c:pt idx="7485">
                  <c:v>47845</c:v>
                </c:pt>
                <c:pt idx="7486">
                  <c:v>47846</c:v>
                </c:pt>
                <c:pt idx="7487">
                  <c:v>47847</c:v>
                </c:pt>
                <c:pt idx="7488">
                  <c:v>47848</c:v>
                </c:pt>
                <c:pt idx="7489">
                  <c:v>47849</c:v>
                </c:pt>
                <c:pt idx="7490">
                  <c:v>47850</c:v>
                </c:pt>
                <c:pt idx="7491">
                  <c:v>47851</c:v>
                </c:pt>
                <c:pt idx="7492">
                  <c:v>47852</c:v>
                </c:pt>
                <c:pt idx="7493">
                  <c:v>47853</c:v>
                </c:pt>
                <c:pt idx="7494">
                  <c:v>47854</c:v>
                </c:pt>
                <c:pt idx="7495">
                  <c:v>47855</c:v>
                </c:pt>
                <c:pt idx="7496">
                  <c:v>47856</c:v>
                </c:pt>
                <c:pt idx="7497">
                  <c:v>47857</c:v>
                </c:pt>
                <c:pt idx="7498">
                  <c:v>47858</c:v>
                </c:pt>
                <c:pt idx="7499">
                  <c:v>47859</c:v>
                </c:pt>
                <c:pt idx="7500">
                  <c:v>47860</c:v>
                </c:pt>
                <c:pt idx="7501">
                  <c:v>47861</c:v>
                </c:pt>
                <c:pt idx="7502">
                  <c:v>47862</c:v>
                </c:pt>
                <c:pt idx="7503">
                  <c:v>47863</c:v>
                </c:pt>
                <c:pt idx="7504">
                  <c:v>47864</c:v>
                </c:pt>
                <c:pt idx="7505">
                  <c:v>47865</c:v>
                </c:pt>
                <c:pt idx="7506">
                  <c:v>47866</c:v>
                </c:pt>
                <c:pt idx="7507">
                  <c:v>47867</c:v>
                </c:pt>
                <c:pt idx="7508">
                  <c:v>47868</c:v>
                </c:pt>
                <c:pt idx="7509">
                  <c:v>47869</c:v>
                </c:pt>
                <c:pt idx="7510">
                  <c:v>47870</c:v>
                </c:pt>
                <c:pt idx="7511">
                  <c:v>47871</c:v>
                </c:pt>
                <c:pt idx="7512">
                  <c:v>47872</c:v>
                </c:pt>
                <c:pt idx="7513">
                  <c:v>47873</c:v>
                </c:pt>
                <c:pt idx="7514">
                  <c:v>47874</c:v>
                </c:pt>
                <c:pt idx="7515">
                  <c:v>47875</c:v>
                </c:pt>
                <c:pt idx="7516">
                  <c:v>47876</c:v>
                </c:pt>
                <c:pt idx="7517">
                  <c:v>47877</c:v>
                </c:pt>
                <c:pt idx="7518">
                  <c:v>47878</c:v>
                </c:pt>
                <c:pt idx="7519">
                  <c:v>47879</c:v>
                </c:pt>
                <c:pt idx="7520">
                  <c:v>47880</c:v>
                </c:pt>
                <c:pt idx="7521">
                  <c:v>47881</c:v>
                </c:pt>
                <c:pt idx="7522">
                  <c:v>47882</c:v>
                </c:pt>
                <c:pt idx="7523">
                  <c:v>47883</c:v>
                </c:pt>
                <c:pt idx="7524">
                  <c:v>47884</c:v>
                </c:pt>
                <c:pt idx="7525">
                  <c:v>47885</c:v>
                </c:pt>
                <c:pt idx="7526">
                  <c:v>47886</c:v>
                </c:pt>
                <c:pt idx="7527">
                  <c:v>47887</c:v>
                </c:pt>
                <c:pt idx="7528">
                  <c:v>47888</c:v>
                </c:pt>
                <c:pt idx="7529">
                  <c:v>47889</c:v>
                </c:pt>
                <c:pt idx="7530">
                  <c:v>47890</c:v>
                </c:pt>
                <c:pt idx="7531">
                  <c:v>47891</c:v>
                </c:pt>
                <c:pt idx="7532">
                  <c:v>47892</c:v>
                </c:pt>
                <c:pt idx="7533">
                  <c:v>47893</c:v>
                </c:pt>
                <c:pt idx="7534">
                  <c:v>47894</c:v>
                </c:pt>
                <c:pt idx="7535">
                  <c:v>47895</c:v>
                </c:pt>
                <c:pt idx="7536">
                  <c:v>47896</c:v>
                </c:pt>
                <c:pt idx="7537">
                  <c:v>47897</c:v>
                </c:pt>
                <c:pt idx="7538">
                  <c:v>47898</c:v>
                </c:pt>
                <c:pt idx="7539">
                  <c:v>47899</c:v>
                </c:pt>
                <c:pt idx="7540">
                  <c:v>47900</c:v>
                </c:pt>
                <c:pt idx="7541">
                  <c:v>47901</c:v>
                </c:pt>
                <c:pt idx="7542">
                  <c:v>47902</c:v>
                </c:pt>
                <c:pt idx="7543">
                  <c:v>47903</c:v>
                </c:pt>
                <c:pt idx="7544">
                  <c:v>47904</c:v>
                </c:pt>
                <c:pt idx="7545">
                  <c:v>47905</c:v>
                </c:pt>
                <c:pt idx="7546">
                  <c:v>47906</c:v>
                </c:pt>
                <c:pt idx="7547">
                  <c:v>47907</c:v>
                </c:pt>
                <c:pt idx="7548">
                  <c:v>47908</c:v>
                </c:pt>
                <c:pt idx="7549">
                  <c:v>47909</c:v>
                </c:pt>
                <c:pt idx="7550">
                  <c:v>47910</c:v>
                </c:pt>
                <c:pt idx="7551">
                  <c:v>47911</c:v>
                </c:pt>
                <c:pt idx="7552">
                  <c:v>47912</c:v>
                </c:pt>
                <c:pt idx="7553">
                  <c:v>47913</c:v>
                </c:pt>
                <c:pt idx="7554">
                  <c:v>47914</c:v>
                </c:pt>
                <c:pt idx="7555">
                  <c:v>47915</c:v>
                </c:pt>
                <c:pt idx="7556">
                  <c:v>47916</c:v>
                </c:pt>
                <c:pt idx="7557">
                  <c:v>47917</c:v>
                </c:pt>
                <c:pt idx="7558">
                  <c:v>47918</c:v>
                </c:pt>
                <c:pt idx="7559">
                  <c:v>47919</c:v>
                </c:pt>
                <c:pt idx="7560">
                  <c:v>47920</c:v>
                </c:pt>
                <c:pt idx="7561">
                  <c:v>47921</c:v>
                </c:pt>
                <c:pt idx="7562">
                  <c:v>47922</c:v>
                </c:pt>
                <c:pt idx="7563">
                  <c:v>47923</c:v>
                </c:pt>
                <c:pt idx="7564">
                  <c:v>47924</c:v>
                </c:pt>
                <c:pt idx="7565">
                  <c:v>47925</c:v>
                </c:pt>
                <c:pt idx="7566">
                  <c:v>47926</c:v>
                </c:pt>
                <c:pt idx="7567">
                  <c:v>47927</c:v>
                </c:pt>
                <c:pt idx="7568">
                  <c:v>47928</c:v>
                </c:pt>
                <c:pt idx="7569">
                  <c:v>47929</c:v>
                </c:pt>
                <c:pt idx="7570">
                  <c:v>47930</c:v>
                </c:pt>
                <c:pt idx="7571">
                  <c:v>47931</c:v>
                </c:pt>
                <c:pt idx="7572">
                  <c:v>47932</c:v>
                </c:pt>
                <c:pt idx="7573">
                  <c:v>47933</c:v>
                </c:pt>
                <c:pt idx="7574">
                  <c:v>47934</c:v>
                </c:pt>
                <c:pt idx="7575">
                  <c:v>47935</c:v>
                </c:pt>
                <c:pt idx="7576">
                  <c:v>47936</c:v>
                </c:pt>
                <c:pt idx="7577">
                  <c:v>47937</c:v>
                </c:pt>
                <c:pt idx="7578">
                  <c:v>47938</c:v>
                </c:pt>
                <c:pt idx="7579">
                  <c:v>47939</c:v>
                </c:pt>
                <c:pt idx="7580">
                  <c:v>47940</c:v>
                </c:pt>
                <c:pt idx="7581">
                  <c:v>47941</c:v>
                </c:pt>
                <c:pt idx="7582">
                  <c:v>47942</c:v>
                </c:pt>
                <c:pt idx="7583">
                  <c:v>47943</c:v>
                </c:pt>
                <c:pt idx="7584">
                  <c:v>47944</c:v>
                </c:pt>
                <c:pt idx="7585">
                  <c:v>47945</c:v>
                </c:pt>
                <c:pt idx="7586">
                  <c:v>47946</c:v>
                </c:pt>
                <c:pt idx="7587">
                  <c:v>47947</c:v>
                </c:pt>
                <c:pt idx="7588">
                  <c:v>47948</c:v>
                </c:pt>
                <c:pt idx="7589">
                  <c:v>47949</c:v>
                </c:pt>
                <c:pt idx="7590">
                  <c:v>47950</c:v>
                </c:pt>
                <c:pt idx="7591">
                  <c:v>47951</c:v>
                </c:pt>
                <c:pt idx="7592">
                  <c:v>47952</c:v>
                </c:pt>
                <c:pt idx="7593">
                  <c:v>47953</c:v>
                </c:pt>
                <c:pt idx="7594">
                  <c:v>47954</c:v>
                </c:pt>
                <c:pt idx="7595">
                  <c:v>47955</c:v>
                </c:pt>
                <c:pt idx="7596">
                  <c:v>47956</c:v>
                </c:pt>
                <c:pt idx="7597">
                  <c:v>47957</c:v>
                </c:pt>
                <c:pt idx="7598">
                  <c:v>47958</c:v>
                </c:pt>
                <c:pt idx="7599">
                  <c:v>47959</c:v>
                </c:pt>
                <c:pt idx="7600">
                  <c:v>47960</c:v>
                </c:pt>
                <c:pt idx="7601">
                  <c:v>47961</c:v>
                </c:pt>
                <c:pt idx="7602">
                  <c:v>47962</c:v>
                </c:pt>
                <c:pt idx="7603">
                  <c:v>47963</c:v>
                </c:pt>
                <c:pt idx="7604">
                  <c:v>47964</c:v>
                </c:pt>
                <c:pt idx="7605">
                  <c:v>47965</c:v>
                </c:pt>
                <c:pt idx="7606">
                  <c:v>47966</c:v>
                </c:pt>
                <c:pt idx="7607">
                  <c:v>47967</c:v>
                </c:pt>
                <c:pt idx="7608">
                  <c:v>47968</c:v>
                </c:pt>
                <c:pt idx="7609">
                  <c:v>47969</c:v>
                </c:pt>
                <c:pt idx="7610">
                  <c:v>47970</c:v>
                </c:pt>
                <c:pt idx="7611">
                  <c:v>47971</c:v>
                </c:pt>
                <c:pt idx="7612">
                  <c:v>47972</c:v>
                </c:pt>
                <c:pt idx="7613">
                  <c:v>47973</c:v>
                </c:pt>
                <c:pt idx="7614">
                  <c:v>47974</c:v>
                </c:pt>
                <c:pt idx="7615">
                  <c:v>47975</c:v>
                </c:pt>
                <c:pt idx="7616">
                  <c:v>47976</c:v>
                </c:pt>
                <c:pt idx="7617">
                  <c:v>47977</c:v>
                </c:pt>
                <c:pt idx="7618">
                  <c:v>47978</c:v>
                </c:pt>
                <c:pt idx="7619">
                  <c:v>47979</c:v>
                </c:pt>
                <c:pt idx="7620">
                  <c:v>47980</c:v>
                </c:pt>
                <c:pt idx="7621">
                  <c:v>47981</c:v>
                </c:pt>
                <c:pt idx="7622">
                  <c:v>47982</c:v>
                </c:pt>
                <c:pt idx="7623">
                  <c:v>47983</c:v>
                </c:pt>
                <c:pt idx="7624">
                  <c:v>47984</c:v>
                </c:pt>
                <c:pt idx="7625">
                  <c:v>47985</c:v>
                </c:pt>
                <c:pt idx="7626">
                  <c:v>47986</c:v>
                </c:pt>
                <c:pt idx="7627">
                  <c:v>47987</c:v>
                </c:pt>
                <c:pt idx="7628">
                  <c:v>47988</c:v>
                </c:pt>
                <c:pt idx="7629">
                  <c:v>47989</c:v>
                </c:pt>
                <c:pt idx="7630">
                  <c:v>47990</c:v>
                </c:pt>
                <c:pt idx="7631">
                  <c:v>47991</c:v>
                </c:pt>
                <c:pt idx="7632">
                  <c:v>47992</c:v>
                </c:pt>
                <c:pt idx="7633">
                  <c:v>47993</c:v>
                </c:pt>
                <c:pt idx="7634">
                  <c:v>47994</c:v>
                </c:pt>
                <c:pt idx="7635">
                  <c:v>47995</c:v>
                </c:pt>
                <c:pt idx="7636">
                  <c:v>47996</c:v>
                </c:pt>
                <c:pt idx="7637">
                  <c:v>47997</c:v>
                </c:pt>
                <c:pt idx="7638">
                  <c:v>47998</c:v>
                </c:pt>
                <c:pt idx="7639">
                  <c:v>47999</c:v>
                </c:pt>
                <c:pt idx="7640">
                  <c:v>48000</c:v>
                </c:pt>
                <c:pt idx="7641">
                  <c:v>48001</c:v>
                </c:pt>
                <c:pt idx="7642">
                  <c:v>48002</c:v>
                </c:pt>
                <c:pt idx="7643">
                  <c:v>48003</c:v>
                </c:pt>
                <c:pt idx="7644">
                  <c:v>48004</c:v>
                </c:pt>
                <c:pt idx="7645">
                  <c:v>48005</c:v>
                </c:pt>
                <c:pt idx="7646">
                  <c:v>48006</c:v>
                </c:pt>
                <c:pt idx="7647">
                  <c:v>48007</c:v>
                </c:pt>
                <c:pt idx="7648">
                  <c:v>48008</c:v>
                </c:pt>
                <c:pt idx="7649">
                  <c:v>48009</c:v>
                </c:pt>
                <c:pt idx="7650">
                  <c:v>48010</c:v>
                </c:pt>
                <c:pt idx="7651">
                  <c:v>48011</c:v>
                </c:pt>
                <c:pt idx="7652">
                  <c:v>48012</c:v>
                </c:pt>
                <c:pt idx="7653">
                  <c:v>48013</c:v>
                </c:pt>
                <c:pt idx="7654">
                  <c:v>48014</c:v>
                </c:pt>
                <c:pt idx="7655">
                  <c:v>48015</c:v>
                </c:pt>
                <c:pt idx="7656">
                  <c:v>48016</c:v>
                </c:pt>
                <c:pt idx="7657">
                  <c:v>48017</c:v>
                </c:pt>
                <c:pt idx="7658">
                  <c:v>48018</c:v>
                </c:pt>
                <c:pt idx="7659">
                  <c:v>48019</c:v>
                </c:pt>
                <c:pt idx="7660">
                  <c:v>48020</c:v>
                </c:pt>
                <c:pt idx="7661">
                  <c:v>48021</c:v>
                </c:pt>
                <c:pt idx="7662">
                  <c:v>48022</c:v>
                </c:pt>
                <c:pt idx="7663">
                  <c:v>48023</c:v>
                </c:pt>
                <c:pt idx="7664">
                  <c:v>48024</c:v>
                </c:pt>
                <c:pt idx="7665">
                  <c:v>48025</c:v>
                </c:pt>
                <c:pt idx="7666">
                  <c:v>48026</c:v>
                </c:pt>
                <c:pt idx="7667">
                  <c:v>48027</c:v>
                </c:pt>
                <c:pt idx="7668">
                  <c:v>48028</c:v>
                </c:pt>
                <c:pt idx="7669">
                  <c:v>48029</c:v>
                </c:pt>
                <c:pt idx="7670">
                  <c:v>48030</c:v>
                </c:pt>
                <c:pt idx="7671">
                  <c:v>48031</c:v>
                </c:pt>
                <c:pt idx="7672">
                  <c:v>48032</c:v>
                </c:pt>
                <c:pt idx="7673">
                  <c:v>48033</c:v>
                </c:pt>
                <c:pt idx="7674">
                  <c:v>48034</c:v>
                </c:pt>
                <c:pt idx="7675">
                  <c:v>48035</c:v>
                </c:pt>
                <c:pt idx="7676">
                  <c:v>48036</c:v>
                </c:pt>
                <c:pt idx="7677">
                  <c:v>48037</c:v>
                </c:pt>
                <c:pt idx="7678">
                  <c:v>48038</c:v>
                </c:pt>
                <c:pt idx="7679">
                  <c:v>48039</c:v>
                </c:pt>
                <c:pt idx="7680">
                  <c:v>48040</c:v>
                </c:pt>
                <c:pt idx="7681">
                  <c:v>48041</c:v>
                </c:pt>
                <c:pt idx="7682">
                  <c:v>48042</c:v>
                </c:pt>
                <c:pt idx="7683">
                  <c:v>48043</c:v>
                </c:pt>
                <c:pt idx="7684">
                  <c:v>48044</c:v>
                </c:pt>
                <c:pt idx="7685">
                  <c:v>48045</c:v>
                </c:pt>
                <c:pt idx="7686">
                  <c:v>48046</c:v>
                </c:pt>
                <c:pt idx="7687">
                  <c:v>48047</c:v>
                </c:pt>
                <c:pt idx="7688">
                  <c:v>48048</c:v>
                </c:pt>
                <c:pt idx="7689">
                  <c:v>48049</c:v>
                </c:pt>
                <c:pt idx="7690">
                  <c:v>48050</c:v>
                </c:pt>
                <c:pt idx="7691">
                  <c:v>48051</c:v>
                </c:pt>
                <c:pt idx="7692">
                  <c:v>48052</c:v>
                </c:pt>
                <c:pt idx="7693">
                  <c:v>48053</c:v>
                </c:pt>
                <c:pt idx="7694">
                  <c:v>48054</c:v>
                </c:pt>
                <c:pt idx="7695">
                  <c:v>48055</c:v>
                </c:pt>
                <c:pt idx="7696">
                  <c:v>48056</c:v>
                </c:pt>
                <c:pt idx="7697">
                  <c:v>48057</c:v>
                </c:pt>
                <c:pt idx="7698">
                  <c:v>48058</c:v>
                </c:pt>
                <c:pt idx="7699">
                  <c:v>48059</c:v>
                </c:pt>
                <c:pt idx="7700">
                  <c:v>48060</c:v>
                </c:pt>
                <c:pt idx="7701">
                  <c:v>48061</c:v>
                </c:pt>
                <c:pt idx="7702">
                  <c:v>48062</c:v>
                </c:pt>
                <c:pt idx="7703">
                  <c:v>48063</c:v>
                </c:pt>
                <c:pt idx="7704">
                  <c:v>48064</c:v>
                </c:pt>
                <c:pt idx="7705">
                  <c:v>48065</c:v>
                </c:pt>
                <c:pt idx="7706">
                  <c:v>48066</c:v>
                </c:pt>
                <c:pt idx="7707">
                  <c:v>48067</c:v>
                </c:pt>
                <c:pt idx="7708">
                  <c:v>48068</c:v>
                </c:pt>
                <c:pt idx="7709">
                  <c:v>48069</c:v>
                </c:pt>
                <c:pt idx="7710">
                  <c:v>48070</c:v>
                </c:pt>
                <c:pt idx="7711">
                  <c:v>48071</c:v>
                </c:pt>
                <c:pt idx="7712">
                  <c:v>48072</c:v>
                </c:pt>
                <c:pt idx="7713">
                  <c:v>48073</c:v>
                </c:pt>
                <c:pt idx="7714">
                  <c:v>48074</c:v>
                </c:pt>
                <c:pt idx="7715">
                  <c:v>48075</c:v>
                </c:pt>
                <c:pt idx="7716">
                  <c:v>48076</c:v>
                </c:pt>
                <c:pt idx="7717">
                  <c:v>48077</c:v>
                </c:pt>
                <c:pt idx="7718">
                  <c:v>48078</c:v>
                </c:pt>
                <c:pt idx="7719">
                  <c:v>48079</c:v>
                </c:pt>
                <c:pt idx="7720">
                  <c:v>48080</c:v>
                </c:pt>
                <c:pt idx="7721">
                  <c:v>48081</c:v>
                </c:pt>
                <c:pt idx="7722">
                  <c:v>48082</c:v>
                </c:pt>
                <c:pt idx="7723">
                  <c:v>48083</c:v>
                </c:pt>
                <c:pt idx="7724">
                  <c:v>48084</c:v>
                </c:pt>
                <c:pt idx="7725">
                  <c:v>48085</c:v>
                </c:pt>
                <c:pt idx="7726">
                  <c:v>48086</c:v>
                </c:pt>
                <c:pt idx="7727">
                  <c:v>48087</c:v>
                </c:pt>
                <c:pt idx="7728">
                  <c:v>48088</c:v>
                </c:pt>
                <c:pt idx="7729">
                  <c:v>48089</c:v>
                </c:pt>
                <c:pt idx="7730">
                  <c:v>48090</c:v>
                </c:pt>
                <c:pt idx="7731">
                  <c:v>48091</c:v>
                </c:pt>
                <c:pt idx="7732">
                  <c:v>48092</c:v>
                </c:pt>
                <c:pt idx="7733">
                  <c:v>48093</c:v>
                </c:pt>
                <c:pt idx="7734">
                  <c:v>48094</c:v>
                </c:pt>
                <c:pt idx="7735">
                  <c:v>48095</c:v>
                </c:pt>
                <c:pt idx="7736">
                  <c:v>48096</c:v>
                </c:pt>
                <c:pt idx="7737">
                  <c:v>48097</c:v>
                </c:pt>
                <c:pt idx="7738">
                  <c:v>48098</c:v>
                </c:pt>
                <c:pt idx="7739">
                  <c:v>48099</c:v>
                </c:pt>
                <c:pt idx="7740">
                  <c:v>48100</c:v>
                </c:pt>
                <c:pt idx="7741">
                  <c:v>48101</c:v>
                </c:pt>
                <c:pt idx="7742">
                  <c:v>48102</c:v>
                </c:pt>
                <c:pt idx="7743">
                  <c:v>48103</c:v>
                </c:pt>
                <c:pt idx="7744">
                  <c:v>48104</c:v>
                </c:pt>
                <c:pt idx="7745">
                  <c:v>48105</c:v>
                </c:pt>
                <c:pt idx="7746">
                  <c:v>48106</c:v>
                </c:pt>
                <c:pt idx="7747">
                  <c:v>48107</c:v>
                </c:pt>
                <c:pt idx="7748">
                  <c:v>48108</c:v>
                </c:pt>
                <c:pt idx="7749">
                  <c:v>48109</c:v>
                </c:pt>
                <c:pt idx="7750">
                  <c:v>48110</c:v>
                </c:pt>
                <c:pt idx="7751">
                  <c:v>48111</c:v>
                </c:pt>
                <c:pt idx="7752">
                  <c:v>48112</c:v>
                </c:pt>
                <c:pt idx="7753">
                  <c:v>48113</c:v>
                </c:pt>
                <c:pt idx="7754">
                  <c:v>48114</c:v>
                </c:pt>
                <c:pt idx="7755">
                  <c:v>48115</c:v>
                </c:pt>
                <c:pt idx="7756">
                  <c:v>48116</c:v>
                </c:pt>
                <c:pt idx="7757">
                  <c:v>48117</c:v>
                </c:pt>
                <c:pt idx="7758">
                  <c:v>48118</c:v>
                </c:pt>
                <c:pt idx="7759">
                  <c:v>48119</c:v>
                </c:pt>
                <c:pt idx="7760">
                  <c:v>48120</c:v>
                </c:pt>
                <c:pt idx="7761">
                  <c:v>48121</c:v>
                </c:pt>
                <c:pt idx="7762">
                  <c:v>48122</c:v>
                </c:pt>
                <c:pt idx="7763">
                  <c:v>48123</c:v>
                </c:pt>
                <c:pt idx="7764">
                  <c:v>48124</c:v>
                </c:pt>
                <c:pt idx="7765">
                  <c:v>48125</c:v>
                </c:pt>
                <c:pt idx="7766">
                  <c:v>48126</c:v>
                </c:pt>
                <c:pt idx="7767">
                  <c:v>48127</c:v>
                </c:pt>
                <c:pt idx="7768">
                  <c:v>48128</c:v>
                </c:pt>
                <c:pt idx="7769">
                  <c:v>48129</c:v>
                </c:pt>
                <c:pt idx="7770">
                  <c:v>48130</c:v>
                </c:pt>
                <c:pt idx="7771">
                  <c:v>48131</c:v>
                </c:pt>
                <c:pt idx="7772">
                  <c:v>48132</c:v>
                </c:pt>
                <c:pt idx="7773">
                  <c:v>48133</c:v>
                </c:pt>
                <c:pt idx="7774">
                  <c:v>48134</c:v>
                </c:pt>
                <c:pt idx="7775">
                  <c:v>48135</c:v>
                </c:pt>
                <c:pt idx="7776">
                  <c:v>48136</c:v>
                </c:pt>
                <c:pt idx="7777">
                  <c:v>48137</c:v>
                </c:pt>
                <c:pt idx="7778">
                  <c:v>48138</c:v>
                </c:pt>
                <c:pt idx="7779">
                  <c:v>48139</c:v>
                </c:pt>
                <c:pt idx="7780">
                  <c:v>48140</c:v>
                </c:pt>
                <c:pt idx="7781">
                  <c:v>48141</c:v>
                </c:pt>
                <c:pt idx="7782">
                  <c:v>48142</c:v>
                </c:pt>
                <c:pt idx="7783">
                  <c:v>48143</c:v>
                </c:pt>
                <c:pt idx="7784">
                  <c:v>48144</c:v>
                </c:pt>
                <c:pt idx="7785">
                  <c:v>48145</c:v>
                </c:pt>
                <c:pt idx="7786">
                  <c:v>48146</c:v>
                </c:pt>
                <c:pt idx="7787">
                  <c:v>48147</c:v>
                </c:pt>
                <c:pt idx="7788">
                  <c:v>48148</c:v>
                </c:pt>
                <c:pt idx="7789">
                  <c:v>48149</c:v>
                </c:pt>
                <c:pt idx="7790">
                  <c:v>48150</c:v>
                </c:pt>
                <c:pt idx="7791">
                  <c:v>48151</c:v>
                </c:pt>
                <c:pt idx="7792">
                  <c:v>48152</c:v>
                </c:pt>
                <c:pt idx="7793">
                  <c:v>48153</c:v>
                </c:pt>
                <c:pt idx="7794">
                  <c:v>48154</c:v>
                </c:pt>
                <c:pt idx="7795">
                  <c:v>48155</c:v>
                </c:pt>
                <c:pt idx="7796">
                  <c:v>48156</c:v>
                </c:pt>
                <c:pt idx="7797">
                  <c:v>48157</c:v>
                </c:pt>
                <c:pt idx="7798">
                  <c:v>48158</c:v>
                </c:pt>
                <c:pt idx="7799">
                  <c:v>48159</c:v>
                </c:pt>
                <c:pt idx="7800">
                  <c:v>48160</c:v>
                </c:pt>
                <c:pt idx="7801">
                  <c:v>48161</c:v>
                </c:pt>
                <c:pt idx="7802">
                  <c:v>48162</c:v>
                </c:pt>
                <c:pt idx="7803">
                  <c:v>48163</c:v>
                </c:pt>
                <c:pt idx="7804">
                  <c:v>48164</c:v>
                </c:pt>
                <c:pt idx="7805">
                  <c:v>48165</c:v>
                </c:pt>
                <c:pt idx="7806">
                  <c:v>48166</c:v>
                </c:pt>
                <c:pt idx="7807">
                  <c:v>48167</c:v>
                </c:pt>
                <c:pt idx="7808">
                  <c:v>48168</c:v>
                </c:pt>
                <c:pt idx="7809">
                  <c:v>48169</c:v>
                </c:pt>
                <c:pt idx="7810">
                  <c:v>48170</c:v>
                </c:pt>
                <c:pt idx="7811">
                  <c:v>48171</c:v>
                </c:pt>
                <c:pt idx="7812">
                  <c:v>48172</c:v>
                </c:pt>
                <c:pt idx="7813">
                  <c:v>48173</c:v>
                </c:pt>
                <c:pt idx="7814">
                  <c:v>48174</c:v>
                </c:pt>
                <c:pt idx="7815">
                  <c:v>48175</c:v>
                </c:pt>
                <c:pt idx="7816">
                  <c:v>48176</c:v>
                </c:pt>
                <c:pt idx="7817">
                  <c:v>48177</c:v>
                </c:pt>
                <c:pt idx="7818">
                  <c:v>48178</c:v>
                </c:pt>
                <c:pt idx="7819">
                  <c:v>48179</c:v>
                </c:pt>
                <c:pt idx="7820">
                  <c:v>48180</c:v>
                </c:pt>
                <c:pt idx="7821">
                  <c:v>48181</c:v>
                </c:pt>
                <c:pt idx="7822">
                  <c:v>48182</c:v>
                </c:pt>
                <c:pt idx="7823">
                  <c:v>48183</c:v>
                </c:pt>
                <c:pt idx="7824">
                  <c:v>48184</c:v>
                </c:pt>
                <c:pt idx="7825">
                  <c:v>48185</c:v>
                </c:pt>
                <c:pt idx="7826">
                  <c:v>48186</c:v>
                </c:pt>
                <c:pt idx="7827">
                  <c:v>48187</c:v>
                </c:pt>
                <c:pt idx="7828">
                  <c:v>48188</c:v>
                </c:pt>
                <c:pt idx="7829">
                  <c:v>48189</c:v>
                </c:pt>
                <c:pt idx="7830">
                  <c:v>48190</c:v>
                </c:pt>
                <c:pt idx="7831">
                  <c:v>48191</c:v>
                </c:pt>
                <c:pt idx="7832">
                  <c:v>48192</c:v>
                </c:pt>
                <c:pt idx="7833">
                  <c:v>48193</c:v>
                </c:pt>
                <c:pt idx="7834">
                  <c:v>48194</c:v>
                </c:pt>
                <c:pt idx="7835">
                  <c:v>48195</c:v>
                </c:pt>
                <c:pt idx="7836">
                  <c:v>48196</c:v>
                </c:pt>
                <c:pt idx="7837">
                  <c:v>48197</c:v>
                </c:pt>
                <c:pt idx="7838">
                  <c:v>48198</c:v>
                </c:pt>
                <c:pt idx="7839">
                  <c:v>48199</c:v>
                </c:pt>
                <c:pt idx="7840">
                  <c:v>48200</c:v>
                </c:pt>
                <c:pt idx="7841">
                  <c:v>48201</c:v>
                </c:pt>
                <c:pt idx="7842">
                  <c:v>48202</c:v>
                </c:pt>
                <c:pt idx="7843">
                  <c:v>48203</c:v>
                </c:pt>
                <c:pt idx="7844">
                  <c:v>48204</c:v>
                </c:pt>
                <c:pt idx="7845">
                  <c:v>48205</c:v>
                </c:pt>
                <c:pt idx="7846">
                  <c:v>48206</c:v>
                </c:pt>
                <c:pt idx="7847">
                  <c:v>48207</c:v>
                </c:pt>
                <c:pt idx="7848">
                  <c:v>48208</c:v>
                </c:pt>
                <c:pt idx="7849">
                  <c:v>48209</c:v>
                </c:pt>
                <c:pt idx="7850">
                  <c:v>48210</c:v>
                </c:pt>
                <c:pt idx="7851">
                  <c:v>48211</c:v>
                </c:pt>
                <c:pt idx="7852">
                  <c:v>48212</c:v>
                </c:pt>
                <c:pt idx="7853">
                  <c:v>48213</c:v>
                </c:pt>
                <c:pt idx="7854">
                  <c:v>48214</c:v>
                </c:pt>
                <c:pt idx="7855">
                  <c:v>48215</c:v>
                </c:pt>
                <c:pt idx="7856">
                  <c:v>48216</c:v>
                </c:pt>
                <c:pt idx="7857">
                  <c:v>48217</c:v>
                </c:pt>
                <c:pt idx="7858">
                  <c:v>48218</c:v>
                </c:pt>
                <c:pt idx="7859">
                  <c:v>48219</c:v>
                </c:pt>
                <c:pt idx="7860">
                  <c:v>48220</c:v>
                </c:pt>
                <c:pt idx="7861">
                  <c:v>48221</c:v>
                </c:pt>
                <c:pt idx="7862">
                  <c:v>48222</c:v>
                </c:pt>
                <c:pt idx="7863">
                  <c:v>48223</c:v>
                </c:pt>
                <c:pt idx="7864">
                  <c:v>48224</c:v>
                </c:pt>
                <c:pt idx="7865">
                  <c:v>48225</c:v>
                </c:pt>
                <c:pt idx="7866">
                  <c:v>48226</c:v>
                </c:pt>
                <c:pt idx="7867">
                  <c:v>48227</c:v>
                </c:pt>
                <c:pt idx="7868">
                  <c:v>48228</c:v>
                </c:pt>
                <c:pt idx="7869">
                  <c:v>48229</c:v>
                </c:pt>
                <c:pt idx="7870">
                  <c:v>48230</c:v>
                </c:pt>
                <c:pt idx="7871">
                  <c:v>48231</c:v>
                </c:pt>
                <c:pt idx="7872">
                  <c:v>48232</c:v>
                </c:pt>
                <c:pt idx="7873">
                  <c:v>48233</c:v>
                </c:pt>
                <c:pt idx="7874">
                  <c:v>48234</c:v>
                </c:pt>
                <c:pt idx="7875">
                  <c:v>48235</c:v>
                </c:pt>
                <c:pt idx="7876">
                  <c:v>48236</c:v>
                </c:pt>
                <c:pt idx="7877">
                  <c:v>48237</c:v>
                </c:pt>
                <c:pt idx="7878">
                  <c:v>48238</c:v>
                </c:pt>
                <c:pt idx="7879">
                  <c:v>48239</c:v>
                </c:pt>
                <c:pt idx="7880">
                  <c:v>48240</c:v>
                </c:pt>
                <c:pt idx="7881">
                  <c:v>48241</c:v>
                </c:pt>
                <c:pt idx="7882">
                  <c:v>48242</c:v>
                </c:pt>
                <c:pt idx="7883">
                  <c:v>48243</c:v>
                </c:pt>
                <c:pt idx="7884">
                  <c:v>48244</c:v>
                </c:pt>
                <c:pt idx="7885">
                  <c:v>48245</c:v>
                </c:pt>
                <c:pt idx="7886">
                  <c:v>48246</c:v>
                </c:pt>
                <c:pt idx="7887">
                  <c:v>48247</c:v>
                </c:pt>
                <c:pt idx="7888">
                  <c:v>48248</c:v>
                </c:pt>
                <c:pt idx="7889">
                  <c:v>48249</c:v>
                </c:pt>
                <c:pt idx="7890">
                  <c:v>48250</c:v>
                </c:pt>
                <c:pt idx="7891">
                  <c:v>48251</c:v>
                </c:pt>
                <c:pt idx="7892">
                  <c:v>48252</c:v>
                </c:pt>
                <c:pt idx="7893">
                  <c:v>48253</c:v>
                </c:pt>
                <c:pt idx="7894">
                  <c:v>48254</c:v>
                </c:pt>
                <c:pt idx="7895">
                  <c:v>48255</c:v>
                </c:pt>
                <c:pt idx="7896">
                  <c:v>48256</c:v>
                </c:pt>
                <c:pt idx="7897">
                  <c:v>48257</c:v>
                </c:pt>
                <c:pt idx="7898">
                  <c:v>48258</c:v>
                </c:pt>
                <c:pt idx="7899">
                  <c:v>48259</c:v>
                </c:pt>
                <c:pt idx="7900">
                  <c:v>48260</c:v>
                </c:pt>
                <c:pt idx="7901">
                  <c:v>48261</c:v>
                </c:pt>
                <c:pt idx="7902">
                  <c:v>48262</c:v>
                </c:pt>
                <c:pt idx="7903">
                  <c:v>48263</c:v>
                </c:pt>
                <c:pt idx="7904">
                  <c:v>48264</c:v>
                </c:pt>
                <c:pt idx="7905">
                  <c:v>48265</c:v>
                </c:pt>
                <c:pt idx="7906">
                  <c:v>48266</c:v>
                </c:pt>
                <c:pt idx="7907">
                  <c:v>48267</c:v>
                </c:pt>
                <c:pt idx="7908">
                  <c:v>48268</c:v>
                </c:pt>
                <c:pt idx="7909">
                  <c:v>48269</c:v>
                </c:pt>
                <c:pt idx="7910">
                  <c:v>48270</c:v>
                </c:pt>
                <c:pt idx="7911">
                  <c:v>48271</c:v>
                </c:pt>
                <c:pt idx="7912">
                  <c:v>48272</c:v>
                </c:pt>
                <c:pt idx="7913">
                  <c:v>48273</c:v>
                </c:pt>
                <c:pt idx="7914">
                  <c:v>48274</c:v>
                </c:pt>
                <c:pt idx="7915">
                  <c:v>48275</c:v>
                </c:pt>
                <c:pt idx="7916">
                  <c:v>48276</c:v>
                </c:pt>
                <c:pt idx="7917">
                  <c:v>48277</c:v>
                </c:pt>
                <c:pt idx="7918">
                  <c:v>48278</c:v>
                </c:pt>
                <c:pt idx="7919">
                  <c:v>48279</c:v>
                </c:pt>
                <c:pt idx="7920">
                  <c:v>48280</c:v>
                </c:pt>
                <c:pt idx="7921">
                  <c:v>48281</c:v>
                </c:pt>
                <c:pt idx="7922">
                  <c:v>48282</c:v>
                </c:pt>
                <c:pt idx="7923">
                  <c:v>48283</c:v>
                </c:pt>
                <c:pt idx="7924">
                  <c:v>48284</c:v>
                </c:pt>
                <c:pt idx="7925">
                  <c:v>48285</c:v>
                </c:pt>
                <c:pt idx="7926">
                  <c:v>48286</c:v>
                </c:pt>
                <c:pt idx="7927">
                  <c:v>48287</c:v>
                </c:pt>
                <c:pt idx="7928">
                  <c:v>48288</c:v>
                </c:pt>
                <c:pt idx="7929">
                  <c:v>48289</c:v>
                </c:pt>
                <c:pt idx="7930">
                  <c:v>48290</c:v>
                </c:pt>
                <c:pt idx="7931">
                  <c:v>48291</c:v>
                </c:pt>
                <c:pt idx="7932">
                  <c:v>48292</c:v>
                </c:pt>
                <c:pt idx="7933">
                  <c:v>48293</c:v>
                </c:pt>
                <c:pt idx="7934">
                  <c:v>48294</c:v>
                </c:pt>
                <c:pt idx="7935">
                  <c:v>48295</c:v>
                </c:pt>
                <c:pt idx="7936">
                  <c:v>48296</c:v>
                </c:pt>
                <c:pt idx="7937">
                  <c:v>48297</c:v>
                </c:pt>
                <c:pt idx="7938">
                  <c:v>48298</c:v>
                </c:pt>
                <c:pt idx="7939">
                  <c:v>48299</c:v>
                </c:pt>
                <c:pt idx="7940">
                  <c:v>48300</c:v>
                </c:pt>
                <c:pt idx="7941">
                  <c:v>48301</c:v>
                </c:pt>
                <c:pt idx="7942">
                  <c:v>48302</c:v>
                </c:pt>
                <c:pt idx="7943">
                  <c:v>48303</c:v>
                </c:pt>
                <c:pt idx="7944">
                  <c:v>48304</c:v>
                </c:pt>
                <c:pt idx="7945">
                  <c:v>48305</c:v>
                </c:pt>
                <c:pt idx="7946">
                  <c:v>48306</c:v>
                </c:pt>
                <c:pt idx="7947">
                  <c:v>48307</c:v>
                </c:pt>
                <c:pt idx="7948">
                  <c:v>48308</c:v>
                </c:pt>
                <c:pt idx="7949">
                  <c:v>48309</c:v>
                </c:pt>
                <c:pt idx="7950">
                  <c:v>48310</c:v>
                </c:pt>
                <c:pt idx="7951">
                  <c:v>48311</c:v>
                </c:pt>
                <c:pt idx="7952">
                  <c:v>48312</c:v>
                </c:pt>
                <c:pt idx="7953">
                  <c:v>48313</c:v>
                </c:pt>
                <c:pt idx="7954">
                  <c:v>48314</c:v>
                </c:pt>
                <c:pt idx="7955">
                  <c:v>48315</c:v>
                </c:pt>
                <c:pt idx="7956">
                  <c:v>48316</c:v>
                </c:pt>
                <c:pt idx="7957">
                  <c:v>48317</c:v>
                </c:pt>
                <c:pt idx="7958">
                  <c:v>48318</c:v>
                </c:pt>
                <c:pt idx="7959">
                  <c:v>48319</c:v>
                </c:pt>
                <c:pt idx="7960">
                  <c:v>48320</c:v>
                </c:pt>
                <c:pt idx="7961">
                  <c:v>48321</c:v>
                </c:pt>
                <c:pt idx="7962">
                  <c:v>48322</c:v>
                </c:pt>
                <c:pt idx="7963">
                  <c:v>48323</c:v>
                </c:pt>
                <c:pt idx="7964">
                  <c:v>48324</c:v>
                </c:pt>
                <c:pt idx="7965">
                  <c:v>48325</c:v>
                </c:pt>
                <c:pt idx="7966">
                  <c:v>48326</c:v>
                </c:pt>
                <c:pt idx="7967">
                  <c:v>48327</c:v>
                </c:pt>
                <c:pt idx="7968">
                  <c:v>48328</c:v>
                </c:pt>
                <c:pt idx="7969">
                  <c:v>48329</c:v>
                </c:pt>
                <c:pt idx="7970">
                  <c:v>48330</c:v>
                </c:pt>
                <c:pt idx="7971">
                  <c:v>48331</c:v>
                </c:pt>
                <c:pt idx="7972">
                  <c:v>48332</c:v>
                </c:pt>
                <c:pt idx="7973">
                  <c:v>48333</c:v>
                </c:pt>
                <c:pt idx="7974">
                  <c:v>48334</c:v>
                </c:pt>
                <c:pt idx="7975">
                  <c:v>48335</c:v>
                </c:pt>
                <c:pt idx="7976">
                  <c:v>48336</c:v>
                </c:pt>
                <c:pt idx="7977">
                  <c:v>48337</c:v>
                </c:pt>
                <c:pt idx="7978">
                  <c:v>48338</c:v>
                </c:pt>
                <c:pt idx="7979">
                  <c:v>48339</c:v>
                </c:pt>
                <c:pt idx="7980">
                  <c:v>48340</c:v>
                </c:pt>
                <c:pt idx="7981">
                  <c:v>48341</c:v>
                </c:pt>
                <c:pt idx="7982">
                  <c:v>48342</c:v>
                </c:pt>
                <c:pt idx="7983">
                  <c:v>48343</c:v>
                </c:pt>
                <c:pt idx="7984">
                  <c:v>48344</c:v>
                </c:pt>
                <c:pt idx="7985">
                  <c:v>48345</c:v>
                </c:pt>
                <c:pt idx="7986">
                  <c:v>48346</c:v>
                </c:pt>
                <c:pt idx="7987">
                  <c:v>48347</c:v>
                </c:pt>
                <c:pt idx="7988">
                  <c:v>48348</c:v>
                </c:pt>
                <c:pt idx="7989">
                  <c:v>48349</c:v>
                </c:pt>
                <c:pt idx="7990">
                  <c:v>48350</c:v>
                </c:pt>
                <c:pt idx="7991">
                  <c:v>48351</c:v>
                </c:pt>
                <c:pt idx="7992">
                  <c:v>48352</c:v>
                </c:pt>
                <c:pt idx="7993">
                  <c:v>48353</c:v>
                </c:pt>
                <c:pt idx="7994">
                  <c:v>48354</c:v>
                </c:pt>
                <c:pt idx="7995">
                  <c:v>48355</c:v>
                </c:pt>
                <c:pt idx="7996">
                  <c:v>48356</c:v>
                </c:pt>
                <c:pt idx="7997">
                  <c:v>48357</c:v>
                </c:pt>
                <c:pt idx="7998">
                  <c:v>48358</c:v>
                </c:pt>
                <c:pt idx="7999">
                  <c:v>48359</c:v>
                </c:pt>
                <c:pt idx="8000">
                  <c:v>48360</c:v>
                </c:pt>
                <c:pt idx="8001">
                  <c:v>48361</c:v>
                </c:pt>
                <c:pt idx="8002">
                  <c:v>48362</c:v>
                </c:pt>
                <c:pt idx="8003">
                  <c:v>48363</c:v>
                </c:pt>
                <c:pt idx="8004">
                  <c:v>48364</c:v>
                </c:pt>
                <c:pt idx="8005">
                  <c:v>48365</c:v>
                </c:pt>
                <c:pt idx="8006">
                  <c:v>48366</c:v>
                </c:pt>
                <c:pt idx="8007">
                  <c:v>48367</c:v>
                </c:pt>
                <c:pt idx="8008">
                  <c:v>48368</c:v>
                </c:pt>
                <c:pt idx="8009">
                  <c:v>48369</c:v>
                </c:pt>
                <c:pt idx="8010">
                  <c:v>48370</c:v>
                </c:pt>
                <c:pt idx="8011">
                  <c:v>48371</c:v>
                </c:pt>
                <c:pt idx="8012">
                  <c:v>48372</c:v>
                </c:pt>
                <c:pt idx="8013">
                  <c:v>48373</c:v>
                </c:pt>
                <c:pt idx="8014">
                  <c:v>48374</c:v>
                </c:pt>
                <c:pt idx="8015">
                  <c:v>48375</c:v>
                </c:pt>
                <c:pt idx="8016">
                  <c:v>48376</c:v>
                </c:pt>
                <c:pt idx="8017">
                  <c:v>48377</c:v>
                </c:pt>
                <c:pt idx="8018">
                  <c:v>48378</c:v>
                </c:pt>
                <c:pt idx="8019">
                  <c:v>48379</c:v>
                </c:pt>
                <c:pt idx="8020">
                  <c:v>48380</c:v>
                </c:pt>
                <c:pt idx="8021">
                  <c:v>48381</c:v>
                </c:pt>
                <c:pt idx="8022">
                  <c:v>48382</c:v>
                </c:pt>
                <c:pt idx="8023">
                  <c:v>48383</c:v>
                </c:pt>
                <c:pt idx="8024">
                  <c:v>48384</c:v>
                </c:pt>
                <c:pt idx="8025">
                  <c:v>48385</c:v>
                </c:pt>
                <c:pt idx="8026">
                  <c:v>48386</c:v>
                </c:pt>
                <c:pt idx="8027">
                  <c:v>48387</c:v>
                </c:pt>
                <c:pt idx="8028">
                  <c:v>48388</c:v>
                </c:pt>
                <c:pt idx="8029">
                  <c:v>48389</c:v>
                </c:pt>
                <c:pt idx="8030">
                  <c:v>48390</c:v>
                </c:pt>
                <c:pt idx="8031">
                  <c:v>48391</c:v>
                </c:pt>
                <c:pt idx="8032">
                  <c:v>48392</c:v>
                </c:pt>
                <c:pt idx="8033">
                  <c:v>48393</c:v>
                </c:pt>
                <c:pt idx="8034">
                  <c:v>48394</c:v>
                </c:pt>
                <c:pt idx="8035">
                  <c:v>48395</c:v>
                </c:pt>
                <c:pt idx="8036">
                  <c:v>48396</c:v>
                </c:pt>
                <c:pt idx="8037">
                  <c:v>48397</c:v>
                </c:pt>
                <c:pt idx="8038">
                  <c:v>48398</c:v>
                </c:pt>
                <c:pt idx="8039">
                  <c:v>48399</c:v>
                </c:pt>
                <c:pt idx="8040">
                  <c:v>48400</c:v>
                </c:pt>
                <c:pt idx="8041">
                  <c:v>48401</c:v>
                </c:pt>
                <c:pt idx="8042">
                  <c:v>48402</c:v>
                </c:pt>
                <c:pt idx="8043">
                  <c:v>48403</c:v>
                </c:pt>
                <c:pt idx="8044">
                  <c:v>48404</c:v>
                </c:pt>
                <c:pt idx="8045">
                  <c:v>48405</c:v>
                </c:pt>
                <c:pt idx="8046">
                  <c:v>48406</c:v>
                </c:pt>
                <c:pt idx="8047">
                  <c:v>48407</c:v>
                </c:pt>
                <c:pt idx="8048">
                  <c:v>48408</c:v>
                </c:pt>
                <c:pt idx="8049">
                  <c:v>48409</c:v>
                </c:pt>
                <c:pt idx="8050">
                  <c:v>48410</c:v>
                </c:pt>
                <c:pt idx="8051">
                  <c:v>48411</c:v>
                </c:pt>
                <c:pt idx="8052">
                  <c:v>48412</c:v>
                </c:pt>
                <c:pt idx="8053">
                  <c:v>48413</c:v>
                </c:pt>
                <c:pt idx="8054">
                  <c:v>48414</c:v>
                </c:pt>
                <c:pt idx="8055">
                  <c:v>48415</c:v>
                </c:pt>
                <c:pt idx="8056">
                  <c:v>48416</c:v>
                </c:pt>
                <c:pt idx="8057">
                  <c:v>48417</c:v>
                </c:pt>
                <c:pt idx="8058">
                  <c:v>48418</c:v>
                </c:pt>
                <c:pt idx="8059">
                  <c:v>48419</c:v>
                </c:pt>
                <c:pt idx="8060">
                  <c:v>48420</c:v>
                </c:pt>
                <c:pt idx="8061">
                  <c:v>48421</c:v>
                </c:pt>
                <c:pt idx="8062">
                  <c:v>48422</c:v>
                </c:pt>
                <c:pt idx="8063">
                  <c:v>48423</c:v>
                </c:pt>
                <c:pt idx="8064">
                  <c:v>48424</c:v>
                </c:pt>
                <c:pt idx="8065">
                  <c:v>48425</c:v>
                </c:pt>
                <c:pt idx="8066">
                  <c:v>48426</c:v>
                </c:pt>
                <c:pt idx="8067">
                  <c:v>48427</c:v>
                </c:pt>
                <c:pt idx="8068">
                  <c:v>48428</c:v>
                </c:pt>
                <c:pt idx="8069">
                  <c:v>48429</c:v>
                </c:pt>
                <c:pt idx="8070">
                  <c:v>48430</c:v>
                </c:pt>
                <c:pt idx="8071">
                  <c:v>48431</c:v>
                </c:pt>
                <c:pt idx="8072">
                  <c:v>48432</c:v>
                </c:pt>
                <c:pt idx="8073">
                  <c:v>48433</c:v>
                </c:pt>
                <c:pt idx="8074">
                  <c:v>48434</c:v>
                </c:pt>
                <c:pt idx="8075">
                  <c:v>48435</c:v>
                </c:pt>
                <c:pt idx="8076">
                  <c:v>48436</c:v>
                </c:pt>
                <c:pt idx="8077">
                  <c:v>48437</c:v>
                </c:pt>
                <c:pt idx="8078">
                  <c:v>48438</c:v>
                </c:pt>
                <c:pt idx="8079">
                  <c:v>48439</c:v>
                </c:pt>
                <c:pt idx="8080">
                  <c:v>48440</c:v>
                </c:pt>
                <c:pt idx="8081">
                  <c:v>48441</c:v>
                </c:pt>
                <c:pt idx="8082">
                  <c:v>48442</c:v>
                </c:pt>
                <c:pt idx="8083">
                  <c:v>48443</c:v>
                </c:pt>
                <c:pt idx="8084">
                  <c:v>48444</c:v>
                </c:pt>
                <c:pt idx="8085">
                  <c:v>48445</c:v>
                </c:pt>
                <c:pt idx="8086">
                  <c:v>48446</c:v>
                </c:pt>
                <c:pt idx="8087">
                  <c:v>48447</c:v>
                </c:pt>
                <c:pt idx="8088">
                  <c:v>48448</c:v>
                </c:pt>
                <c:pt idx="8089">
                  <c:v>48449</c:v>
                </c:pt>
                <c:pt idx="8090">
                  <c:v>48450</c:v>
                </c:pt>
                <c:pt idx="8091">
                  <c:v>48451</c:v>
                </c:pt>
                <c:pt idx="8092">
                  <c:v>48452</c:v>
                </c:pt>
                <c:pt idx="8093">
                  <c:v>48453</c:v>
                </c:pt>
                <c:pt idx="8094">
                  <c:v>48454</c:v>
                </c:pt>
                <c:pt idx="8095">
                  <c:v>48455</c:v>
                </c:pt>
                <c:pt idx="8096">
                  <c:v>48456</c:v>
                </c:pt>
                <c:pt idx="8097">
                  <c:v>48457</c:v>
                </c:pt>
                <c:pt idx="8098">
                  <c:v>48458</c:v>
                </c:pt>
                <c:pt idx="8099">
                  <c:v>48459</c:v>
                </c:pt>
                <c:pt idx="8100">
                  <c:v>48460</c:v>
                </c:pt>
                <c:pt idx="8101">
                  <c:v>48461</c:v>
                </c:pt>
                <c:pt idx="8102">
                  <c:v>48462</c:v>
                </c:pt>
                <c:pt idx="8103">
                  <c:v>48463</c:v>
                </c:pt>
                <c:pt idx="8104">
                  <c:v>48464</c:v>
                </c:pt>
                <c:pt idx="8105">
                  <c:v>48465</c:v>
                </c:pt>
                <c:pt idx="8106">
                  <c:v>48466</c:v>
                </c:pt>
                <c:pt idx="8107">
                  <c:v>48467</c:v>
                </c:pt>
                <c:pt idx="8108">
                  <c:v>48468</c:v>
                </c:pt>
                <c:pt idx="8109">
                  <c:v>48469</c:v>
                </c:pt>
                <c:pt idx="8110">
                  <c:v>48470</c:v>
                </c:pt>
                <c:pt idx="8111">
                  <c:v>48471</c:v>
                </c:pt>
                <c:pt idx="8112">
                  <c:v>48472</c:v>
                </c:pt>
                <c:pt idx="8113">
                  <c:v>48473</c:v>
                </c:pt>
                <c:pt idx="8114">
                  <c:v>48474</c:v>
                </c:pt>
                <c:pt idx="8115">
                  <c:v>48475</c:v>
                </c:pt>
                <c:pt idx="8116">
                  <c:v>48476</c:v>
                </c:pt>
                <c:pt idx="8117">
                  <c:v>48477</c:v>
                </c:pt>
                <c:pt idx="8118">
                  <c:v>48478</c:v>
                </c:pt>
                <c:pt idx="8119">
                  <c:v>48479</c:v>
                </c:pt>
                <c:pt idx="8120">
                  <c:v>48480</c:v>
                </c:pt>
                <c:pt idx="8121">
                  <c:v>48481</c:v>
                </c:pt>
                <c:pt idx="8122">
                  <c:v>48482</c:v>
                </c:pt>
                <c:pt idx="8123">
                  <c:v>48483</c:v>
                </c:pt>
                <c:pt idx="8124">
                  <c:v>48484</c:v>
                </c:pt>
                <c:pt idx="8125">
                  <c:v>48485</c:v>
                </c:pt>
                <c:pt idx="8126">
                  <c:v>48486</c:v>
                </c:pt>
                <c:pt idx="8127">
                  <c:v>48487</c:v>
                </c:pt>
                <c:pt idx="8128">
                  <c:v>48488</c:v>
                </c:pt>
                <c:pt idx="8129">
                  <c:v>48489</c:v>
                </c:pt>
                <c:pt idx="8130">
                  <c:v>48490</c:v>
                </c:pt>
                <c:pt idx="8131">
                  <c:v>48491</c:v>
                </c:pt>
                <c:pt idx="8132">
                  <c:v>48492</c:v>
                </c:pt>
                <c:pt idx="8133">
                  <c:v>48493</c:v>
                </c:pt>
                <c:pt idx="8134">
                  <c:v>48494</c:v>
                </c:pt>
                <c:pt idx="8135">
                  <c:v>48495</c:v>
                </c:pt>
                <c:pt idx="8136">
                  <c:v>48496</c:v>
                </c:pt>
                <c:pt idx="8137">
                  <c:v>48497</c:v>
                </c:pt>
                <c:pt idx="8138">
                  <c:v>48498</c:v>
                </c:pt>
                <c:pt idx="8139">
                  <c:v>48499</c:v>
                </c:pt>
                <c:pt idx="8140">
                  <c:v>48500</c:v>
                </c:pt>
                <c:pt idx="8141">
                  <c:v>48501</c:v>
                </c:pt>
                <c:pt idx="8142">
                  <c:v>48502</c:v>
                </c:pt>
                <c:pt idx="8143">
                  <c:v>48503</c:v>
                </c:pt>
                <c:pt idx="8144">
                  <c:v>48504</c:v>
                </c:pt>
                <c:pt idx="8145">
                  <c:v>48505</c:v>
                </c:pt>
                <c:pt idx="8146">
                  <c:v>48506</c:v>
                </c:pt>
                <c:pt idx="8147">
                  <c:v>48507</c:v>
                </c:pt>
                <c:pt idx="8148">
                  <c:v>48508</c:v>
                </c:pt>
                <c:pt idx="8149">
                  <c:v>48509</c:v>
                </c:pt>
                <c:pt idx="8150">
                  <c:v>48510</c:v>
                </c:pt>
                <c:pt idx="8151">
                  <c:v>48511</c:v>
                </c:pt>
                <c:pt idx="8152">
                  <c:v>48512</c:v>
                </c:pt>
                <c:pt idx="8153">
                  <c:v>48513</c:v>
                </c:pt>
                <c:pt idx="8154">
                  <c:v>48514</c:v>
                </c:pt>
                <c:pt idx="8155">
                  <c:v>48515</c:v>
                </c:pt>
                <c:pt idx="8156">
                  <c:v>48516</c:v>
                </c:pt>
                <c:pt idx="8157">
                  <c:v>48517</c:v>
                </c:pt>
                <c:pt idx="8158">
                  <c:v>48518</c:v>
                </c:pt>
                <c:pt idx="8159">
                  <c:v>48519</c:v>
                </c:pt>
                <c:pt idx="8160">
                  <c:v>48520</c:v>
                </c:pt>
                <c:pt idx="8161">
                  <c:v>48521</c:v>
                </c:pt>
                <c:pt idx="8162">
                  <c:v>48522</c:v>
                </c:pt>
                <c:pt idx="8163">
                  <c:v>48523</c:v>
                </c:pt>
                <c:pt idx="8164">
                  <c:v>48524</c:v>
                </c:pt>
                <c:pt idx="8165">
                  <c:v>48525</c:v>
                </c:pt>
                <c:pt idx="8166">
                  <c:v>48526</c:v>
                </c:pt>
                <c:pt idx="8167">
                  <c:v>48527</c:v>
                </c:pt>
                <c:pt idx="8168">
                  <c:v>48528</c:v>
                </c:pt>
                <c:pt idx="8169">
                  <c:v>48529</c:v>
                </c:pt>
                <c:pt idx="8170">
                  <c:v>48530</c:v>
                </c:pt>
                <c:pt idx="8171">
                  <c:v>48531</c:v>
                </c:pt>
                <c:pt idx="8172">
                  <c:v>48532</c:v>
                </c:pt>
                <c:pt idx="8173">
                  <c:v>48533</c:v>
                </c:pt>
                <c:pt idx="8174">
                  <c:v>48534</c:v>
                </c:pt>
                <c:pt idx="8175">
                  <c:v>48535</c:v>
                </c:pt>
                <c:pt idx="8176">
                  <c:v>48536</c:v>
                </c:pt>
                <c:pt idx="8177">
                  <c:v>48537</c:v>
                </c:pt>
                <c:pt idx="8178">
                  <c:v>48538</c:v>
                </c:pt>
                <c:pt idx="8179">
                  <c:v>48539</c:v>
                </c:pt>
                <c:pt idx="8180">
                  <c:v>48540</c:v>
                </c:pt>
                <c:pt idx="8181">
                  <c:v>48541</c:v>
                </c:pt>
                <c:pt idx="8182">
                  <c:v>48542</c:v>
                </c:pt>
                <c:pt idx="8183">
                  <c:v>48543</c:v>
                </c:pt>
                <c:pt idx="8184">
                  <c:v>48544</c:v>
                </c:pt>
                <c:pt idx="8185">
                  <c:v>48545</c:v>
                </c:pt>
                <c:pt idx="8186">
                  <c:v>48546</c:v>
                </c:pt>
                <c:pt idx="8187">
                  <c:v>48547</c:v>
                </c:pt>
                <c:pt idx="8188">
                  <c:v>48548</c:v>
                </c:pt>
                <c:pt idx="8189">
                  <c:v>48549</c:v>
                </c:pt>
                <c:pt idx="8190">
                  <c:v>48550</c:v>
                </c:pt>
                <c:pt idx="8191">
                  <c:v>48551</c:v>
                </c:pt>
                <c:pt idx="8192">
                  <c:v>48552</c:v>
                </c:pt>
                <c:pt idx="8193">
                  <c:v>48553</c:v>
                </c:pt>
                <c:pt idx="8194">
                  <c:v>48554</c:v>
                </c:pt>
                <c:pt idx="8195">
                  <c:v>48555</c:v>
                </c:pt>
                <c:pt idx="8196">
                  <c:v>48556</c:v>
                </c:pt>
                <c:pt idx="8197">
                  <c:v>48557</c:v>
                </c:pt>
                <c:pt idx="8198">
                  <c:v>48558</c:v>
                </c:pt>
                <c:pt idx="8199">
                  <c:v>48559</c:v>
                </c:pt>
                <c:pt idx="8200">
                  <c:v>48560</c:v>
                </c:pt>
                <c:pt idx="8201">
                  <c:v>48561</c:v>
                </c:pt>
                <c:pt idx="8202">
                  <c:v>48562</c:v>
                </c:pt>
                <c:pt idx="8203">
                  <c:v>48563</c:v>
                </c:pt>
                <c:pt idx="8204">
                  <c:v>48564</c:v>
                </c:pt>
                <c:pt idx="8205">
                  <c:v>48565</c:v>
                </c:pt>
                <c:pt idx="8206">
                  <c:v>48566</c:v>
                </c:pt>
                <c:pt idx="8207">
                  <c:v>48567</c:v>
                </c:pt>
                <c:pt idx="8208">
                  <c:v>48568</c:v>
                </c:pt>
                <c:pt idx="8209">
                  <c:v>48569</c:v>
                </c:pt>
                <c:pt idx="8210">
                  <c:v>48570</c:v>
                </c:pt>
                <c:pt idx="8211">
                  <c:v>48571</c:v>
                </c:pt>
                <c:pt idx="8212">
                  <c:v>48572</c:v>
                </c:pt>
                <c:pt idx="8213">
                  <c:v>48573</c:v>
                </c:pt>
                <c:pt idx="8214">
                  <c:v>48574</c:v>
                </c:pt>
                <c:pt idx="8215">
                  <c:v>48575</c:v>
                </c:pt>
                <c:pt idx="8216">
                  <c:v>48576</c:v>
                </c:pt>
                <c:pt idx="8217">
                  <c:v>48577</c:v>
                </c:pt>
                <c:pt idx="8218">
                  <c:v>48578</c:v>
                </c:pt>
                <c:pt idx="8219">
                  <c:v>48579</c:v>
                </c:pt>
                <c:pt idx="8220">
                  <c:v>48580</c:v>
                </c:pt>
                <c:pt idx="8221">
                  <c:v>48581</c:v>
                </c:pt>
                <c:pt idx="8222">
                  <c:v>48582</c:v>
                </c:pt>
                <c:pt idx="8223">
                  <c:v>48583</c:v>
                </c:pt>
                <c:pt idx="8224">
                  <c:v>48584</c:v>
                </c:pt>
                <c:pt idx="8225">
                  <c:v>48585</c:v>
                </c:pt>
                <c:pt idx="8226">
                  <c:v>48586</c:v>
                </c:pt>
                <c:pt idx="8227">
                  <c:v>48587</c:v>
                </c:pt>
                <c:pt idx="8228">
                  <c:v>48588</c:v>
                </c:pt>
                <c:pt idx="8229">
                  <c:v>48589</c:v>
                </c:pt>
                <c:pt idx="8230">
                  <c:v>48590</c:v>
                </c:pt>
                <c:pt idx="8231">
                  <c:v>48591</c:v>
                </c:pt>
                <c:pt idx="8232">
                  <c:v>48592</c:v>
                </c:pt>
                <c:pt idx="8233">
                  <c:v>48593</c:v>
                </c:pt>
                <c:pt idx="8234">
                  <c:v>48594</c:v>
                </c:pt>
                <c:pt idx="8235">
                  <c:v>48595</c:v>
                </c:pt>
                <c:pt idx="8236">
                  <c:v>48596</c:v>
                </c:pt>
                <c:pt idx="8237">
                  <c:v>48597</c:v>
                </c:pt>
                <c:pt idx="8238">
                  <c:v>48598</c:v>
                </c:pt>
                <c:pt idx="8239">
                  <c:v>48599</c:v>
                </c:pt>
                <c:pt idx="8240">
                  <c:v>48600</c:v>
                </c:pt>
                <c:pt idx="8241">
                  <c:v>48601</c:v>
                </c:pt>
                <c:pt idx="8242">
                  <c:v>48602</c:v>
                </c:pt>
                <c:pt idx="8243">
                  <c:v>48603</c:v>
                </c:pt>
                <c:pt idx="8244">
                  <c:v>48604</c:v>
                </c:pt>
                <c:pt idx="8245">
                  <c:v>48605</c:v>
                </c:pt>
                <c:pt idx="8246">
                  <c:v>48606</c:v>
                </c:pt>
                <c:pt idx="8247">
                  <c:v>48607</c:v>
                </c:pt>
                <c:pt idx="8248">
                  <c:v>48608</c:v>
                </c:pt>
                <c:pt idx="8249">
                  <c:v>48609</c:v>
                </c:pt>
                <c:pt idx="8250">
                  <c:v>48610</c:v>
                </c:pt>
                <c:pt idx="8251">
                  <c:v>48611</c:v>
                </c:pt>
                <c:pt idx="8252">
                  <c:v>48612</c:v>
                </c:pt>
                <c:pt idx="8253">
                  <c:v>48613</c:v>
                </c:pt>
                <c:pt idx="8254">
                  <c:v>48614</c:v>
                </c:pt>
                <c:pt idx="8255">
                  <c:v>48615</c:v>
                </c:pt>
                <c:pt idx="8256">
                  <c:v>48616</c:v>
                </c:pt>
                <c:pt idx="8257">
                  <c:v>48617</c:v>
                </c:pt>
                <c:pt idx="8258">
                  <c:v>48618</c:v>
                </c:pt>
                <c:pt idx="8259">
                  <c:v>48619</c:v>
                </c:pt>
                <c:pt idx="8260">
                  <c:v>48620</c:v>
                </c:pt>
                <c:pt idx="8261">
                  <c:v>48621</c:v>
                </c:pt>
                <c:pt idx="8262">
                  <c:v>48622</c:v>
                </c:pt>
                <c:pt idx="8263">
                  <c:v>48623</c:v>
                </c:pt>
                <c:pt idx="8264">
                  <c:v>48624</c:v>
                </c:pt>
                <c:pt idx="8265">
                  <c:v>48625</c:v>
                </c:pt>
                <c:pt idx="8266">
                  <c:v>48626</c:v>
                </c:pt>
                <c:pt idx="8267">
                  <c:v>48627</c:v>
                </c:pt>
                <c:pt idx="8268">
                  <c:v>48628</c:v>
                </c:pt>
                <c:pt idx="8269">
                  <c:v>48629</c:v>
                </c:pt>
                <c:pt idx="8270">
                  <c:v>48630</c:v>
                </c:pt>
                <c:pt idx="8271">
                  <c:v>48631</c:v>
                </c:pt>
                <c:pt idx="8272">
                  <c:v>48632</c:v>
                </c:pt>
                <c:pt idx="8273">
                  <c:v>48633</c:v>
                </c:pt>
                <c:pt idx="8274">
                  <c:v>48634</c:v>
                </c:pt>
                <c:pt idx="8275">
                  <c:v>48635</c:v>
                </c:pt>
                <c:pt idx="8276">
                  <c:v>48636</c:v>
                </c:pt>
                <c:pt idx="8277">
                  <c:v>48637</c:v>
                </c:pt>
                <c:pt idx="8278">
                  <c:v>48638</c:v>
                </c:pt>
                <c:pt idx="8279">
                  <c:v>48639</c:v>
                </c:pt>
                <c:pt idx="8280">
                  <c:v>48640</c:v>
                </c:pt>
                <c:pt idx="8281">
                  <c:v>48641</c:v>
                </c:pt>
                <c:pt idx="8282">
                  <c:v>48642</c:v>
                </c:pt>
                <c:pt idx="8283">
                  <c:v>48643</c:v>
                </c:pt>
                <c:pt idx="8284">
                  <c:v>48644</c:v>
                </c:pt>
                <c:pt idx="8285">
                  <c:v>48645</c:v>
                </c:pt>
                <c:pt idx="8286">
                  <c:v>48646</c:v>
                </c:pt>
                <c:pt idx="8287">
                  <c:v>48647</c:v>
                </c:pt>
                <c:pt idx="8288">
                  <c:v>48648</c:v>
                </c:pt>
                <c:pt idx="8289">
                  <c:v>48649</c:v>
                </c:pt>
                <c:pt idx="8290">
                  <c:v>48650</c:v>
                </c:pt>
                <c:pt idx="8291">
                  <c:v>48651</c:v>
                </c:pt>
                <c:pt idx="8292">
                  <c:v>48652</c:v>
                </c:pt>
                <c:pt idx="8293">
                  <c:v>48653</c:v>
                </c:pt>
                <c:pt idx="8294">
                  <c:v>48654</c:v>
                </c:pt>
                <c:pt idx="8295">
                  <c:v>48655</c:v>
                </c:pt>
                <c:pt idx="8296">
                  <c:v>48656</c:v>
                </c:pt>
                <c:pt idx="8297">
                  <c:v>48657</c:v>
                </c:pt>
                <c:pt idx="8298">
                  <c:v>48658</c:v>
                </c:pt>
                <c:pt idx="8299">
                  <c:v>48659</c:v>
                </c:pt>
                <c:pt idx="8300">
                  <c:v>48660</c:v>
                </c:pt>
                <c:pt idx="8301">
                  <c:v>48661</c:v>
                </c:pt>
                <c:pt idx="8302">
                  <c:v>48662</c:v>
                </c:pt>
                <c:pt idx="8303">
                  <c:v>48663</c:v>
                </c:pt>
                <c:pt idx="8304">
                  <c:v>48664</c:v>
                </c:pt>
                <c:pt idx="8305">
                  <c:v>48665</c:v>
                </c:pt>
                <c:pt idx="8306">
                  <c:v>48666</c:v>
                </c:pt>
                <c:pt idx="8307">
                  <c:v>48667</c:v>
                </c:pt>
                <c:pt idx="8308">
                  <c:v>48668</c:v>
                </c:pt>
                <c:pt idx="8309">
                  <c:v>48669</c:v>
                </c:pt>
                <c:pt idx="8310">
                  <c:v>48670</c:v>
                </c:pt>
                <c:pt idx="8311">
                  <c:v>48671</c:v>
                </c:pt>
                <c:pt idx="8312">
                  <c:v>48672</c:v>
                </c:pt>
                <c:pt idx="8313">
                  <c:v>48673</c:v>
                </c:pt>
                <c:pt idx="8314">
                  <c:v>48674</c:v>
                </c:pt>
                <c:pt idx="8315">
                  <c:v>48675</c:v>
                </c:pt>
                <c:pt idx="8316">
                  <c:v>48676</c:v>
                </c:pt>
                <c:pt idx="8317">
                  <c:v>48677</c:v>
                </c:pt>
                <c:pt idx="8318">
                  <c:v>48678</c:v>
                </c:pt>
                <c:pt idx="8319">
                  <c:v>48679</c:v>
                </c:pt>
                <c:pt idx="8320">
                  <c:v>48680</c:v>
                </c:pt>
                <c:pt idx="8321">
                  <c:v>48681</c:v>
                </c:pt>
                <c:pt idx="8322">
                  <c:v>48682</c:v>
                </c:pt>
                <c:pt idx="8323">
                  <c:v>48683</c:v>
                </c:pt>
                <c:pt idx="8324">
                  <c:v>48684</c:v>
                </c:pt>
                <c:pt idx="8325">
                  <c:v>48685</c:v>
                </c:pt>
                <c:pt idx="8326">
                  <c:v>48686</c:v>
                </c:pt>
                <c:pt idx="8327">
                  <c:v>48687</c:v>
                </c:pt>
                <c:pt idx="8328">
                  <c:v>48688</c:v>
                </c:pt>
                <c:pt idx="8329">
                  <c:v>48689</c:v>
                </c:pt>
                <c:pt idx="8330">
                  <c:v>48690</c:v>
                </c:pt>
                <c:pt idx="8331">
                  <c:v>48691</c:v>
                </c:pt>
                <c:pt idx="8332">
                  <c:v>48692</c:v>
                </c:pt>
                <c:pt idx="8333">
                  <c:v>48693</c:v>
                </c:pt>
                <c:pt idx="8334">
                  <c:v>48694</c:v>
                </c:pt>
                <c:pt idx="8335">
                  <c:v>48695</c:v>
                </c:pt>
                <c:pt idx="8336">
                  <c:v>48696</c:v>
                </c:pt>
                <c:pt idx="8337">
                  <c:v>48697</c:v>
                </c:pt>
                <c:pt idx="8338">
                  <c:v>48698</c:v>
                </c:pt>
                <c:pt idx="8339">
                  <c:v>48699</c:v>
                </c:pt>
                <c:pt idx="8340">
                  <c:v>48700</c:v>
                </c:pt>
                <c:pt idx="8341">
                  <c:v>48701</c:v>
                </c:pt>
                <c:pt idx="8342">
                  <c:v>48702</c:v>
                </c:pt>
                <c:pt idx="8343">
                  <c:v>48703</c:v>
                </c:pt>
                <c:pt idx="8344">
                  <c:v>48704</c:v>
                </c:pt>
                <c:pt idx="8345">
                  <c:v>48705</c:v>
                </c:pt>
                <c:pt idx="8346">
                  <c:v>48706</c:v>
                </c:pt>
                <c:pt idx="8347">
                  <c:v>48707</c:v>
                </c:pt>
                <c:pt idx="8348">
                  <c:v>48708</c:v>
                </c:pt>
                <c:pt idx="8349">
                  <c:v>48709</c:v>
                </c:pt>
                <c:pt idx="8350">
                  <c:v>48710</c:v>
                </c:pt>
                <c:pt idx="8351">
                  <c:v>48711</c:v>
                </c:pt>
                <c:pt idx="8352">
                  <c:v>48712</c:v>
                </c:pt>
                <c:pt idx="8353">
                  <c:v>48713</c:v>
                </c:pt>
                <c:pt idx="8354">
                  <c:v>48714</c:v>
                </c:pt>
                <c:pt idx="8355">
                  <c:v>48715</c:v>
                </c:pt>
                <c:pt idx="8356">
                  <c:v>48716</c:v>
                </c:pt>
                <c:pt idx="8357">
                  <c:v>48717</c:v>
                </c:pt>
                <c:pt idx="8358">
                  <c:v>48718</c:v>
                </c:pt>
                <c:pt idx="8359">
                  <c:v>48719</c:v>
                </c:pt>
                <c:pt idx="8360">
                  <c:v>48720</c:v>
                </c:pt>
                <c:pt idx="8361">
                  <c:v>48721</c:v>
                </c:pt>
                <c:pt idx="8362">
                  <c:v>48722</c:v>
                </c:pt>
                <c:pt idx="8363">
                  <c:v>48723</c:v>
                </c:pt>
                <c:pt idx="8364">
                  <c:v>48724</c:v>
                </c:pt>
                <c:pt idx="8365">
                  <c:v>48725</c:v>
                </c:pt>
                <c:pt idx="8366">
                  <c:v>48726</c:v>
                </c:pt>
                <c:pt idx="8367">
                  <c:v>48727</c:v>
                </c:pt>
                <c:pt idx="8368">
                  <c:v>48728</c:v>
                </c:pt>
                <c:pt idx="8369">
                  <c:v>48729</c:v>
                </c:pt>
                <c:pt idx="8370">
                  <c:v>48730</c:v>
                </c:pt>
                <c:pt idx="8371">
                  <c:v>48731</c:v>
                </c:pt>
                <c:pt idx="8372">
                  <c:v>48732</c:v>
                </c:pt>
                <c:pt idx="8373">
                  <c:v>48733</c:v>
                </c:pt>
                <c:pt idx="8374">
                  <c:v>48734</c:v>
                </c:pt>
                <c:pt idx="8375">
                  <c:v>48735</c:v>
                </c:pt>
                <c:pt idx="8376">
                  <c:v>48736</c:v>
                </c:pt>
                <c:pt idx="8377">
                  <c:v>48737</c:v>
                </c:pt>
                <c:pt idx="8378">
                  <c:v>48738</c:v>
                </c:pt>
                <c:pt idx="8379">
                  <c:v>48739</c:v>
                </c:pt>
                <c:pt idx="8380">
                  <c:v>48740</c:v>
                </c:pt>
                <c:pt idx="8381">
                  <c:v>48741</c:v>
                </c:pt>
                <c:pt idx="8382">
                  <c:v>48742</c:v>
                </c:pt>
                <c:pt idx="8383">
                  <c:v>48743</c:v>
                </c:pt>
                <c:pt idx="8384">
                  <c:v>48744</c:v>
                </c:pt>
                <c:pt idx="8385">
                  <c:v>48745</c:v>
                </c:pt>
                <c:pt idx="8386">
                  <c:v>48746</c:v>
                </c:pt>
                <c:pt idx="8387">
                  <c:v>48747</c:v>
                </c:pt>
                <c:pt idx="8388">
                  <c:v>48748</c:v>
                </c:pt>
                <c:pt idx="8389">
                  <c:v>48749</c:v>
                </c:pt>
                <c:pt idx="8390">
                  <c:v>48750</c:v>
                </c:pt>
                <c:pt idx="8391">
                  <c:v>48751</c:v>
                </c:pt>
                <c:pt idx="8392">
                  <c:v>48752</c:v>
                </c:pt>
                <c:pt idx="8393">
                  <c:v>48753</c:v>
                </c:pt>
                <c:pt idx="8394">
                  <c:v>48754</c:v>
                </c:pt>
                <c:pt idx="8395">
                  <c:v>48755</c:v>
                </c:pt>
                <c:pt idx="8396">
                  <c:v>48756</c:v>
                </c:pt>
                <c:pt idx="8397">
                  <c:v>48757</c:v>
                </c:pt>
                <c:pt idx="8398">
                  <c:v>48758</c:v>
                </c:pt>
                <c:pt idx="8399">
                  <c:v>48759</c:v>
                </c:pt>
                <c:pt idx="8400">
                  <c:v>48760</c:v>
                </c:pt>
                <c:pt idx="8401">
                  <c:v>48761</c:v>
                </c:pt>
                <c:pt idx="8402">
                  <c:v>48762</c:v>
                </c:pt>
                <c:pt idx="8403">
                  <c:v>48763</c:v>
                </c:pt>
                <c:pt idx="8404">
                  <c:v>48764</c:v>
                </c:pt>
                <c:pt idx="8405">
                  <c:v>48765</c:v>
                </c:pt>
                <c:pt idx="8406">
                  <c:v>48766</c:v>
                </c:pt>
                <c:pt idx="8407">
                  <c:v>48767</c:v>
                </c:pt>
                <c:pt idx="8408">
                  <c:v>48768</c:v>
                </c:pt>
                <c:pt idx="8409">
                  <c:v>48769</c:v>
                </c:pt>
                <c:pt idx="8410">
                  <c:v>48770</c:v>
                </c:pt>
                <c:pt idx="8411">
                  <c:v>48771</c:v>
                </c:pt>
                <c:pt idx="8412">
                  <c:v>48772</c:v>
                </c:pt>
                <c:pt idx="8413">
                  <c:v>48773</c:v>
                </c:pt>
                <c:pt idx="8414">
                  <c:v>48774</c:v>
                </c:pt>
                <c:pt idx="8415">
                  <c:v>48775</c:v>
                </c:pt>
                <c:pt idx="8416">
                  <c:v>48776</c:v>
                </c:pt>
                <c:pt idx="8417">
                  <c:v>48777</c:v>
                </c:pt>
                <c:pt idx="8418">
                  <c:v>48778</c:v>
                </c:pt>
                <c:pt idx="8419">
                  <c:v>48779</c:v>
                </c:pt>
                <c:pt idx="8420">
                  <c:v>48780</c:v>
                </c:pt>
                <c:pt idx="8421">
                  <c:v>48781</c:v>
                </c:pt>
                <c:pt idx="8422">
                  <c:v>48782</c:v>
                </c:pt>
                <c:pt idx="8423">
                  <c:v>48783</c:v>
                </c:pt>
                <c:pt idx="8424">
                  <c:v>48784</c:v>
                </c:pt>
                <c:pt idx="8425">
                  <c:v>48785</c:v>
                </c:pt>
                <c:pt idx="8426">
                  <c:v>48786</c:v>
                </c:pt>
                <c:pt idx="8427">
                  <c:v>48787</c:v>
                </c:pt>
                <c:pt idx="8428">
                  <c:v>48788</c:v>
                </c:pt>
                <c:pt idx="8429">
                  <c:v>48789</c:v>
                </c:pt>
                <c:pt idx="8430">
                  <c:v>48790</c:v>
                </c:pt>
                <c:pt idx="8431">
                  <c:v>48791</c:v>
                </c:pt>
                <c:pt idx="8432">
                  <c:v>48792</c:v>
                </c:pt>
                <c:pt idx="8433">
                  <c:v>48793</c:v>
                </c:pt>
                <c:pt idx="8434">
                  <c:v>48794</c:v>
                </c:pt>
                <c:pt idx="8435">
                  <c:v>48795</c:v>
                </c:pt>
                <c:pt idx="8436">
                  <c:v>48796</c:v>
                </c:pt>
                <c:pt idx="8437">
                  <c:v>48797</c:v>
                </c:pt>
                <c:pt idx="8438">
                  <c:v>48798</c:v>
                </c:pt>
                <c:pt idx="8439">
                  <c:v>48799</c:v>
                </c:pt>
                <c:pt idx="8440">
                  <c:v>48800</c:v>
                </c:pt>
                <c:pt idx="8441">
                  <c:v>48801</c:v>
                </c:pt>
                <c:pt idx="8442">
                  <c:v>48802</c:v>
                </c:pt>
                <c:pt idx="8443">
                  <c:v>48803</c:v>
                </c:pt>
                <c:pt idx="8444">
                  <c:v>48804</c:v>
                </c:pt>
                <c:pt idx="8445">
                  <c:v>48805</c:v>
                </c:pt>
                <c:pt idx="8446">
                  <c:v>48806</c:v>
                </c:pt>
                <c:pt idx="8447">
                  <c:v>48807</c:v>
                </c:pt>
                <c:pt idx="8448">
                  <c:v>48808</c:v>
                </c:pt>
                <c:pt idx="8449">
                  <c:v>48809</c:v>
                </c:pt>
                <c:pt idx="8450">
                  <c:v>48810</c:v>
                </c:pt>
                <c:pt idx="8451">
                  <c:v>48811</c:v>
                </c:pt>
                <c:pt idx="8452">
                  <c:v>48812</c:v>
                </c:pt>
                <c:pt idx="8453">
                  <c:v>48813</c:v>
                </c:pt>
                <c:pt idx="8454">
                  <c:v>48814</c:v>
                </c:pt>
                <c:pt idx="8455">
                  <c:v>48815</c:v>
                </c:pt>
                <c:pt idx="8456">
                  <c:v>48816</c:v>
                </c:pt>
                <c:pt idx="8457">
                  <c:v>48817</c:v>
                </c:pt>
                <c:pt idx="8458">
                  <c:v>48818</c:v>
                </c:pt>
                <c:pt idx="8459">
                  <c:v>48819</c:v>
                </c:pt>
                <c:pt idx="8460">
                  <c:v>48820</c:v>
                </c:pt>
                <c:pt idx="8461">
                  <c:v>48821</c:v>
                </c:pt>
                <c:pt idx="8462">
                  <c:v>48822</c:v>
                </c:pt>
                <c:pt idx="8463">
                  <c:v>48823</c:v>
                </c:pt>
                <c:pt idx="8464">
                  <c:v>48824</c:v>
                </c:pt>
                <c:pt idx="8465">
                  <c:v>48825</c:v>
                </c:pt>
                <c:pt idx="8466">
                  <c:v>48826</c:v>
                </c:pt>
                <c:pt idx="8467">
                  <c:v>48827</c:v>
                </c:pt>
                <c:pt idx="8468">
                  <c:v>48828</c:v>
                </c:pt>
                <c:pt idx="8469">
                  <c:v>48829</c:v>
                </c:pt>
                <c:pt idx="8470">
                  <c:v>48830</c:v>
                </c:pt>
                <c:pt idx="8471">
                  <c:v>48831</c:v>
                </c:pt>
                <c:pt idx="8472">
                  <c:v>48832</c:v>
                </c:pt>
                <c:pt idx="8473">
                  <c:v>48833</c:v>
                </c:pt>
                <c:pt idx="8474">
                  <c:v>48834</c:v>
                </c:pt>
                <c:pt idx="8475">
                  <c:v>48835</c:v>
                </c:pt>
                <c:pt idx="8476">
                  <c:v>48836</c:v>
                </c:pt>
                <c:pt idx="8477">
                  <c:v>48837</c:v>
                </c:pt>
                <c:pt idx="8478">
                  <c:v>48838</c:v>
                </c:pt>
                <c:pt idx="8479">
                  <c:v>48839</c:v>
                </c:pt>
                <c:pt idx="8480">
                  <c:v>48840</c:v>
                </c:pt>
                <c:pt idx="8481">
                  <c:v>48841</c:v>
                </c:pt>
                <c:pt idx="8482">
                  <c:v>48842</c:v>
                </c:pt>
                <c:pt idx="8483">
                  <c:v>48843</c:v>
                </c:pt>
                <c:pt idx="8484">
                  <c:v>48844</c:v>
                </c:pt>
                <c:pt idx="8485">
                  <c:v>48845</c:v>
                </c:pt>
                <c:pt idx="8486">
                  <c:v>48846</c:v>
                </c:pt>
                <c:pt idx="8487">
                  <c:v>48847</c:v>
                </c:pt>
                <c:pt idx="8488">
                  <c:v>48848</c:v>
                </c:pt>
                <c:pt idx="8489">
                  <c:v>48849</c:v>
                </c:pt>
                <c:pt idx="8490">
                  <c:v>48850</c:v>
                </c:pt>
                <c:pt idx="8491">
                  <c:v>48851</c:v>
                </c:pt>
                <c:pt idx="8492">
                  <c:v>48852</c:v>
                </c:pt>
                <c:pt idx="8493">
                  <c:v>48853</c:v>
                </c:pt>
                <c:pt idx="8494">
                  <c:v>48854</c:v>
                </c:pt>
                <c:pt idx="8495">
                  <c:v>48855</c:v>
                </c:pt>
                <c:pt idx="8496">
                  <c:v>48856</c:v>
                </c:pt>
                <c:pt idx="8497">
                  <c:v>48857</c:v>
                </c:pt>
                <c:pt idx="8498">
                  <c:v>48858</c:v>
                </c:pt>
                <c:pt idx="8499">
                  <c:v>48859</c:v>
                </c:pt>
                <c:pt idx="8500">
                  <c:v>48860</c:v>
                </c:pt>
                <c:pt idx="8501">
                  <c:v>48861</c:v>
                </c:pt>
                <c:pt idx="8502">
                  <c:v>48862</c:v>
                </c:pt>
                <c:pt idx="8503">
                  <c:v>48863</c:v>
                </c:pt>
                <c:pt idx="8504">
                  <c:v>48864</c:v>
                </c:pt>
                <c:pt idx="8505">
                  <c:v>48865</c:v>
                </c:pt>
                <c:pt idx="8506">
                  <c:v>48866</c:v>
                </c:pt>
                <c:pt idx="8507">
                  <c:v>48867</c:v>
                </c:pt>
                <c:pt idx="8508">
                  <c:v>48868</c:v>
                </c:pt>
                <c:pt idx="8509">
                  <c:v>48869</c:v>
                </c:pt>
                <c:pt idx="8510">
                  <c:v>48870</c:v>
                </c:pt>
                <c:pt idx="8511">
                  <c:v>48871</c:v>
                </c:pt>
                <c:pt idx="8512">
                  <c:v>48872</c:v>
                </c:pt>
                <c:pt idx="8513">
                  <c:v>48873</c:v>
                </c:pt>
                <c:pt idx="8514">
                  <c:v>48874</c:v>
                </c:pt>
                <c:pt idx="8515">
                  <c:v>48875</c:v>
                </c:pt>
                <c:pt idx="8516">
                  <c:v>48876</c:v>
                </c:pt>
                <c:pt idx="8517">
                  <c:v>48877</c:v>
                </c:pt>
                <c:pt idx="8518">
                  <c:v>48878</c:v>
                </c:pt>
                <c:pt idx="8519">
                  <c:v>48879</c:v>
                </c:pt>
                <c:pt idx="8520">
                  <c:v>48880</c:v>
                </c:pt>
                <c:pt idx="8521">
                  <c:v>48881</c:v>
                </c:pt>
                <c:pt idx="8522">
                  <c:v>48882</c:v>
                </c:pt>
                <c:pt idx="8523">
                  <c:v>48883</c:v>
                </c:pt>
                <c:pt idx="8524">
                  <c:v>48884</c:v>
                </c:pt>
                <c:pt idx="8525">
                  <c:v>48885</c:v>
                </c:pt>
                <c:pt idx="8526">
                  <c:v>48886</c:v>
                </c:pt>
                <c:pt idx="8527">
                  <c:v>48887</c:v>
                </c:pt>
                <c:pt idx="8528">
                  <c:v>48888</c:v>
                </c:pt>
                <c:pt idx="8529">
                  <c:v>48889</c:v>
                </c:pt>
                <c:pt idx="8530">
                  <c:v>48890</c:v>
                </c:pt>
                <c:pt idx="8531">
                  <c:v>48891</c:v>
                </c:pt>
                <c:pt idx="8532">
                  <c:v>48892</c:v>
                </c:pt>
                <c:pt idx="8533">
                  <c:v>48893</c:v>
                </c:pt>
                <c:pt idx="8534">
                  <c:v>48894</c:v>
                </c:pt>
                <c:pt idx="8535">
                  <c:v>48895</c:v>
                </c:pt>
                <c:pt idx="8536">
                  <c:v>48896</c:v>
                </c:pt>
                <c:pt idx="8537">
                  <c:v>48897</c:v>
                </c:pt>
                <c:pt idx="8538">
                  <c:v>48898</c:v>
                </c:pt>
                <c:pt idx="8539">
                  <c:v>48899</c:v>
                </c:pt>
                <c:pt idx="8540">
                  <c:v>48900</c:v>
                </c:pt>
                <c:pt idx="8541">
                  <c:v>48901</c:v>
                </c:pt>
                <c:pt idx="8542">
                  <c:v>48902</c:v>
                </c:pt>
                <c:pt idx="8543">
                  <c:v>48903</c:v>
                </c:pt>
                <c:pt idx="8544">
                  <c:v>48904</c:v>
                </c:pt>
                <c:pt idx="8545">
                  <c:v>48905</c:v>
                </c:pt>
                <c:pt idx="8546">
                  <c:v>48906</c:v>
                </c:pt>
                <c:pt idx="8547">
                  <c:v>48907</c:v>
                </c:pt>
                <c:pt idx="8548">
                  <c:v>48908</c:v>
                </c:pt>
                <c:pt idx="8549">
                  <c:v>48909</c:v>
                </c:pt>
                <c:pt idx="8550">
                  <c:v>48910</c:v>
                </c:pt>
                <c:pt idx="8551">
                  <c:v>48911</c:v>
                </c:pt>
                <c:pt idx="8552">
                  <c:v>48912</c:v>
                </c:pt>
                <c:pt idx="8553">
                  <c:v>48913</c:v>
                </c:pt>
                <c:pt idx="8554">
                  <c:v>48914</c:v>
                </c:pt>
                <c:pt idx="8555">
                  <c:v>48915</c:v>
                </c:pt>
                <c:pt idx="8556">
                  <c:v>48916</c:v>
                </c:pt>
                <c:pt idx="8557">
                  <c:v>48917</c:v>
                </c:pt>
                <c:pt idx="8558">
                  <c:v>48918</c:v>
                </c:pt>
                <c:pt idx="8559">
                  <c:v>48919</c:v>
                </c:pt>
                <c:pt idx="8560">
                  <c:v>48920</c:v>
                </c:pt>
                <c:pt idx="8561">
                  <c:v>48921</c:v>
                </c:pt>
                <c:pt idx="8562">
                  <c:v>48922</c:v>
                </c:pt>
                <c:pt idx="8563">
                  <c:v>48923</c:v>
                </c:pt>
                <c:pt idx="8564">
                  <c:v>48924</c:v>
                </c:pt>
                <c:pt idx="8565">
                  <c:v>48925</c:v>
                </c:pt>
                <c:pt idx="8566">
                  <c:v>48926</c:v>
                </c:pt>
                <c:pt idx="8567">
                  <c:v>48927</c:v>
                </c:pt>
                <c:pt idx="8568">
                  <c:v>48928</c:v>
                </c:pt>
                <c:pt idx="8569">
                  <c:v>48929</c:v>
                </c:pt>
                <c:pt idx="8570">
                  <c:v>48930</c:v>
                </c:pt>
                <c:pt idx="8571">
                  <c:v>48931</c:v>
                </c:pt>
                <c:pt idx="8572">
                  <c:v>48932</c:v>
                </c:pt>
                <c:pt idx="8573">
                  <c:v>48933</c:v>
                </c:pt>
                <c:pt idx="8574">
                  <c:v>48934</c:v>
                </c:pt>
                <c:pt idx="8575">
                  <c:v>48935</c:v>
                </c:pt>
                <c:pt idx="8576">
                  <c:v>48936</c:v>
                </c:pt>
                <c:pt idx="8577">
                  <c:v>48937</c:v>
                </c:pt>
                <c:pt idx="8578">
                  <c:v>48938</c:v>
                </c:pt>
                <c:pt idx="8579">
                  <c:v>48939</c:v>
                </c:pt>
                <c:pt idx="8580">
                  <c:v>48940</c:v>
                </c:pt>
                <c:pt idx="8581">
                  <c:v>48941</c:v>
                </c:pt>
                <c:pt idx="8582">
                  <c:v>48942</c:v>
                </c:pt>
                <c:pt idx="8583">
                  <c:v>48943</c:v>
                </c:pt>
                <c:pt idx="8584">
                  <c:v>48944</c:v>
                </c:pt>
                <c:pt idx="8585">
                  <c:v>48945</c:v>
                </c:pt>
                <c:pt idx="8586">
                  <c:v>48946</c:v>
                </c:pt>
                <c:pt idx="8587">
                  <c:v>48947</c:v>
                </c:pt>
                <c:pt idx="8588">
                  <c:v>48948</c:v>
                </c:pt>
                <c:pt idx="8589">
                  <c:v>48949</c:v>
                </c:pt>
                <c:pt idx="8590">
                  <c:v>48950</c:v>
                </c:pt>
                <c:pt idx="8591">
                  <c:v>48951</c:v>
                </c:pt>
                <c:pt idx="8592">
                  <c:v>48952</c:v>
                </c:pt>
                <c:pt idx="8593">
                  <c:v>48953</c:v>
                </c:pt>
                <c:pt idx="8594">
                  <c:v>48954</c:v>
                </c:pt>
                <c:pt idx="8595">
                  <c:v>48955</c:v>
                </c:pt>
                <c:pt idx="8596">
                  <c:v>48956</c:v>
                </c:pt>
                <c:pt idx="8597">
                  <c:v>48957</c:v>
                </c:pt>
                <c:pt idx="8598">
                  <c:v>48958</c:v>
                </c:pt>
                <c:pt idx="8599">
                  <c:v>48959</c:v>
                </c:pt>
                <c:pt idx="8600">
                  <c:v>48960</c:v>
                </c:pt>
                <c:pt idx="8601">
                  <c:v>48961</c:v>
                </c:pt>
                <c:pt idx="8602">
                  <c:v>48962</c:v>
                </c:pt>
                <c:pt idx="8603">
                  <c:v>48963</c:v>
                </c:pt>
                <c:pt idx="8604">
                  <c:v>48964</c:v>
                </c:pt>
                <c:pt idx="8605">
                  <c:v>48965</c:v>
                </c:pt>
                <c:pt idx="8606">
                  <c:v>48966</c:v>
                </c:pt>
                <c:pt idx="8607">
                  <c:v>48967</c:v>
                </c:pt>
                <c:pt idx="8608">
                  <c:v>48968</c:v>
                </c:pt>
                <c:pt idx="8609">
                  <c:v>48969</c:v>
                </c:pt>
                <c:pt idx="8610">
                  <c:v>48970</c:v>
                </c:pt>
                <c:pt idx="8611">
                  <c:v>48971</c:v>
                </c:pt>
                <c:pt idx="8612">
                  <c:v>48972</c:v>
                </c:pt>
                <c:pt idx="8613">
                  <c:v>48973</c:v>
                </c:pt>
                <c:pt idx="8614">
                  <c:v>48974</c:v>
                </c:pt>
                <c:pt idx="8615">
                  <c:v>48975</c:v>
                </c:pt>
                <c:pt idx="8616">
                  <c:v>48976</c:v>
                </c:pt>
                <c:pt idx="8617">
                  <c:v>48977</c:v>
                </c:pt>
                <c:pt idx="8618">
                  <c:v>48978</c:v>
                </c:pt>
                <c:pt idx="8619">
                  <c:v>48979</c:v>
                </c:pt>
                <c:pt idx="8620">
                  <c:v>48980</c:v>
                </c:pt>
                <c:pt idx="8621">
                  <c:v>48981</c:v>
                </c:pt>
                <c:pt idx="8622">
                  <c:v>48982</c:v>
                </c:pt>
                <c:pt idx="8623">
                  <c:v>48983</c:v>
                </c:pt>
                <c:pt idx="8624">
                  <c:v>48984</c:v>
                </c:pt>
                <c:pt idx="8625">
                  <c:v>48985</c:v>
                </c:pt>
                <c:pt idx="8626">
                  <c:v>48986</c:v>
                </c:pt>
                <c:pt idx="8627">
                  <c:v>48987</c:v>
                </c:pt>
                <c:pt idx="8628">
                  <c:v>48988</c:v>
                </c:pt>
                <c:pt idx="8629">
                  <c:v>48989</c:v>
                </c:pt>
                <c:pt idx="8630">
                  <c:v>48990</c:v>
                </c:pt>
                <c:pt idx="8631">
                  <c:v>48991</c:v>
                </c:pt>
                <c:pt idx="8632">
                  <c:v>48992</c:v>
                </c:pt>
                <c:pt idx="8633">
                  <c:v>48993</c:v>
                </c:pt>
                <c:pt idx="8634">
                  <c:v>48994</c:v>
                </c:pt>
                <c:pt idx="8635">
                  <c:v>48995</c:v>
                </c:pt>
                <c:pt idx="8636">
                  <c:v>48996</c:v>
                </c:pt>
                <c:pt idx="8637">
                  <c:v>48997</c:v>
                </c:pt>
                <c:pt idx="8638">
                  <c:v>48998</c:v>
                </c:pt>
                <c:pt idx="8639">
                  <c:v>48999</c:v>
                </c:pt>
                <c:pt idx="8640">
                  <c:v>49000</c:v>
                </c:pt>
                <c:pt idx="8641">
                  <c:v>49001</c:v>
                </c:pt>
                <c:pt idx="8642">
                  <c:v>49002</c:v>
                </c:pt>
                <c:pt idx="8643">
                  <c:v>49003</c:v>
                </c:pt>
                <c:pt idx="8644">
                  <c:v>49004</c:v>
                </c:pt>
                <c:pt idx="8645">
                  <c:v>49005</c:v>
                </c:pt>
                <c:pt idx="8646">
                  <c:v>49006</c:v>
                </c:pt>
                <c:pt idx="8647">
                  <c:v>49007</c:v>
                </c:pt>
                <c:pt idx="8648">
                  <c:v>49008</c:v>
                </c:pt>
                <c:pt idx="8649">
                  <c:v>49009</c:v>
                </c:pt>
                <c:pt idx="8650">
                  <c:v>49010</c:v>
                </c:pt>
                <c:pt idx="8651">
                  <c:v>49011</c:v>
                </c:pt>
                <c:pt idx="8652">
                  <c:v>49012</c:v>
                </c:pt>
                <c:pt idx="8653">
                  <c:v>49013</c:v>
                </c:pt>
                <c:pt idx="8654">
                  <c:v>49014</c:v>
                </c:pt>
                <c:pt idx="8655">
                  <c:v>49015</c:v>
                </c:pt>
                <c:pt idx="8656">
                  <c:v>49016</c:v>
                </c:pt>
                <c:pt idx="8657">
                  <c:v>49017</c:v>
                </c:pt>
                <c:pt idx="8658">
                  <c:v>49018</c:v>
                </c:pt>
                <c:pt idx="8659">
                  <c:v>49019</c:v>
                </c:pt>
                <c:pt idx="8660">
                  <c:v>49020</c:v>
                </c:pt>
                <c:pt idx="8661">
                  <c:v>49021</c:v>
                </c:pt>
                <c:pt idx="8662">
                  <c:v>49022</c:v>
                </c:pt>
                <c:pt idx="8663">
                  <c:v>49023</c:v>
                </c:pt>
                <c:pt idx="8664">
                  <c:v>49024</c:v>
                </c:pt>
                <c:pt idx="8665">
                  <c:v>49025</c:v>
                </c:pt>
                <c:pt idx="8666">
                  <c:v>49026</c:v>
                </c:pt>
                <c:pt idx="8667">
                  <c:v>49027</c:v>
                </c:pt>
                <c:pt idx="8668">
                  <c:v>49028</c:v>
                </c:pt>
                <c:pt idx="8669">
                  <c:v>49029</c:v>
                </c:pt>
                <c:pt idx="8670">
                  <c:v>49030</c:v>
                </c:pt>
                <c:pt idx="8671">
                  <c:v>49031</c:v>
                </c:pt>
                <c:pt idx="8672">
                  <c:v>49032</c:v>
                </c:pt>
                <c:pt idx="8673">
                  <c:v>49033</c:v>
                </c:pt>
                <c:pt idx="8674">
                  <c:v>49034</c:v>
                </c:pt>
                <c:pt idx="8675">
                  <c:v>49035</c:v>
                </c:pt>
                <c:pt idx="8676">
                  <c:v>49036</c:v>
                </c:pt>
                <c:pt idx="8677">
                  <c:v>49037</c:v>
                </c:pt>
                <c:pt idx="8678">
                  <c:v>49038</c:v>
                </c:pt>
                <c:pt idx="8679">
                  <c:v>49039</c:v>
                </c:pt>
                <c:pt idx="8680">
                  <c:v>49040</c:v>
                </c:pt>
                <c:pt idx="8681">
                  <c:v>49041</c:v>
                </c:pt>
                <c:pt idx="8682">
                  <c:v>49042</c:v>
                </c:pt>
                <c:pt idx="8683">
                  <c:v>49043</c:v>
                </c:pt>
                <c:pt idx="8684">
                  <c:v>49044</c:v>
                </c:pt>
                <c:pt idx="8685">
                  <c:v>49045</c:v>
                </c:pt>
                <c:pt idx="8686">
                  <c:v>49046</c:v>
                </c:pt>
                <c:pt idx="8687">
                  <c:v>49047</c:v>
                </c:pt>
                <c:pt idx="8688">
                  <c:v>49048</c:v>
                </c:pt>
                <c:pt idx="8689">
                  <c:v>49049</c:v>
                </c:pt>
                <c:pt idx="8690">
                  <c:v>49050</c:v>
                </c:pt>
                <c:pt idx="8691">
                  <c:v>49051</c:v>
                </c:pt>
                <c:pt idx="8692">
                  <c:v>49052</c:v>
                </c:pt>
                <c:pt idx="8693">
                  <c:v>49053</c:v>
                </c:pt>
                <c:pt idx="8694">
                  <c:v>49054</c:v>
                </c:pt>
                <c:pt idx="8695">
                  <c:v>49055</c:v>
                </c:pt>
                <c:pt idx="8696">
                  <c:v>49056</c:v>
                </c:pt>
                <c:pt idx="8697">
                  <c:v>49057</c:v>
                </c:pt>
                <c:pt idx="8698">
                  <c:v>49058</c:v>
                </c:pt>
                <c:pt idx="8699">
                  <c:v>49059</c:v>
                </c:pt>
                <c:pt idx="8700">
                  <c:v>49060</c:v>
                </c:pt>
                <c:pt idx="8701">
                  <c:v>49061</c:v>
                </c:pt>
                <c:pt idx="8702">
                  <c:v>49062</c:v>
                </c:pt>
                <c:pt idx="8703">
                  <c:v>49063</c:v>
                </c:pt>
                <c:pt idx="8704">
                  <c:v>49064</c:v>
                </c:pt>
                <c:pt idx="8705">
                  <c:v>49065</c:v>
                </c:pt>
                <c:pt idx="8706">
                  <c:v>49066</c:v>
                </c:pt>
                <c:pt idx="8707">
                  <c:v>49067</c:v>
                </c:pt>
                <c:pt idx="8708">
                  <c:v>49068</c:v>
                </c:pt>
                <c:pt idx="8709">
                  <c:v>49069</c:v>
                </c:pt>
                <c:pt idx="8710">
                  <c:v>49070</c:v>
                </c:pt>
                <c:pt idx="8711">
                  <c:v>49071</c:v>
                </c:pt>
                <c:pt idx="8712">
                  <c:v>49072</c:v>
                </c:pt>
                <c:pt idx="8713">
                  <c:v>49073</c:v>
                </c:pt>
                <c:pt idx="8714">
                  <c:v>49074</c:v>
                </c:pt>
                <c:pt idx="8715">
                  <c:v>49075</c:v>
                </c:pt>
                <c:pt idx="8716">
                  <c:v>49076</c:v>
                </c:pt>
                <c:pt idx="8717">
                  <c:v>49077</c:v>
                </c:pt>
                <c:pt idx="8718">
                  <c:v>49078</c:v>
                </c:pt>
                <c:pt idx="8719">
                  <c:v>49079</c:v>
                </c:pt>
                <c:pt idx="8720">
                  <c:v>49080</c:v>
                </c:pt>
                <c:pt idx="8721">
                  <c:v>49081</c:v>
                </c:pt>
                <c:pt idx="8722">
                  <c:v>49082</c:v>
                </c:pt>
                <c:pt idx="8723">
                  <c:v>49083</c:v>
                </c:pt>
                <c:pt idx="8724">
                  <c:v>49084</c:v>
                </c:pt>
                <c:pt idx="8725">
                  <c:v>49085</c:v>
                </c:pt>
                <c:pt idx="8726">
                  <c:v>49086</c:v>
                </c:pt>
                <c:pt idx="8727">
                  <c:v>49087</c:v>
                </c:pt>
                <c:pt idx="8728">
                  <c:v>49088</c:v>
                </c:pt>
                <c:pt idx="8729">
                  <c:v>49089</c:v>
                </c:pt>
                <c:pt idx="8730">
                  <c:v>49090</c:v>
                </c:pt>
                <c:pt idx="8731">
                  <c:v>49091</c:v>
                </c:pt>
                <c:pt idx="8732">
                  <c:v>49092</c:v>
                </c:pt>
                <c:pt idx="8733">
                  <c:v>49093</c:v>
                </c:pt>
                <c:pt idx="8734">
                  <c:v>49094</c:v>
                </c:pt>
                <c:pt idx="8735">
                  <c:v>49095</c:v>
                </c:pt>
                <c:pt idx="8736">
                  <c:v>49096</c:v>
                </c:pt>
                <c:pt idx="8737">
                  <c:v>49097</c:v>
                </c:pt>
                <c:pt idx="8738">
                  <c:v>49098</c:v>
                </c:pt>
                <c:pt idx="8739">
                  <c:v>49099</c:v>
                </c:pt>
                <c:pt idx="8740">
                  <c:v>49100</c:v>
                </c:pt>
                <c:pt idx="8741">
                  <c:v>49101</c:v>
                </c:pt>
                <c:pt idx="8742">
                  <c:v>49102</c:v>
                </c:pt>
                <c:pt idx="8743">
                  <c:v>49103</c:v>
                </c:pt>
                <c:pt idx="8744">
                  <c:v>49104</c:v>
                </c:pt>
                <c:pt idx="8745">
                  <c:v>49105</c:v>
                </c:pt>
                <c:pt idx="8746">
                  <c:v>49106</c:v>
                </c:pt>
                <c:pt idx="8747">
                  <c:v>49107</c:v>
                </c:pt>
                <c:pt idx="8748">
                  <c:v>49108</c:v>
                </c:pt>
                <c:pt idx="8749">
                  <c:v>49109</c:v>
                </c:pt>
                <c:pt idx="8750">
                  <c:v>49110</c:v>
                </c:pt>
                <c:pt idx="8751">
                  <c:v>49111</c:v>
                </c:pt>
                <c:pt idx="8752">
                  <c:v>49112</c:v>
                </c:pt>
                <c:pt idx="8753">
                  <c:v>49113</c:v>
                </c:pt>
                <c:pt idx="8754">
                  <c:v>49114</c:v>
                </c:pt>
                <c:pt idx="8755">
                  <c:v>49115</c:v>
                </c:pt>
                <c:pt idx="8756">
                  <c:v>49116</c:v>
                </c:pt>
                <c:pt idx="8757">
                  <c:v>49117</c:v>
                </c:pt>
                <c:pt idx="8758">
                  <c:v>49118</c:v>
                </c:pt>
                <c:pt idx="8759">
                  <c:v>49119</c:v>
                </c:pt>
                <c:pt idx="8760">
                  <c:v>49120</c:v>
                </c:pt>
                <c:pt idx="8761">
                  <c:v>49121</c:v>
                </c:pt>
                <c:pt idx="8762">
                  <c:v>49122</c:v>
                </c:pt>
                <c:pt idx="8763">
                  <c:v>49123</c:v>
                </c:pt>
                <c:pt idx="8764">
                  <c:v>49124</c:v>
                </c:pt>
                <c:pt idx="8765">
                  <c:v>49125</c:v>
                </c:pt>
                <c:pt idx="8766">
                  <c:v>49126</c:v>
                </c:pt>
                <c:pt idx="8767">
                  <c:v>49127</c:v>
                </c:pt>
                <c:pt idx="8768">
                  <c:v>49128</c:v>
                </c:pt>
                <c:pt idx="8769">
                  <c:v>49129</c:v>
                </c:pt>
                <c:pt idx="8770">
                  <c:v>49130</c:v>
                </c:pt>
                <c:pt idx="8771">
                  <c:v>49131</c:v>
                </c:pt>
                <c:pt idx="8772">
                  <c:v>49132</c:v>
                </c:pt>
                <c:pt idx="8773">
                  <c:v>49133</c:v>
                </c:pt>
                <c:pt idx="8774">
                  <c:v>49134</c:v>
                </c:pt>
                <c:pt idx="8775">
                  <c:v>49135</c:v>
                </c:pt>
                <c:pt idx="8776">
                  <c:v>49136</c:v>
                </c:pt>
                <c:pt idx="8777">
                  <c:v>49137</c:v>
                </c:pt>
                <c:pt idx="8778">
                  <c:v>49138</c:v>
                </c:pt>
                <c:pt idx="8779">
                  <c:v>49139</c:v>
                </c:pt>
                <c:pt idx="8780">
                  <c:v>49140</c:v>
                </c:pt>
                <c:pt idx="8781">
                  <c:v>49141</c:v>
                </c:pt>
                <c:pt idx="8782">
                  <c:v>49142</c:v>
                </c:pt>
                <c:pt idx="8783">
                  <c:v>49143</c:v>
                </c:pt>
                <c:pt idx="8784">
                  <c:v>49144</c:v>
                </c:pt>
                <c:pt idx="8785">
                  <c:v>49145</c:v>
                </c:pt>
                <c:pt idx="8786">
                  <c:v>49146</c:v>
                </c:pt>
                <c:pt idx="8787">
                  <c:v>49147</c:v>
                </c:pt>
                <c:pt idx="8788">
                  <c:v>49148</c:v>
                </c:pt>
                <c:pt idx="8789">
                  <c:v>49149</c:v>
                </c:pt>
                <c:pt idx="8790">
                  <c:v>49150</c:v>
                </c:pt>
                <c:pt idx="8791">
                  <c:v>49151</c:v>
                </c:pt>
                <c:pt idx="8792">
                  <c:v>49152</c:v>
                </c:pt>
                <c:pt idx="8793">
                  <c:v>49153</c:v>
                </c:pt>
                <c:pt idx="8794">
                  <c:v>49154</c:v>
                </c:pt>
                <c:pt idx="8795">
                  <c:v>49155</c:v>
                </c:pt>
                <c:pt idx="8796">
                  <c:v>49156</c:v>
                </c:pt>
                <c:pt idx="8797">
                  <c:v>49157</c:v>
                </c:pt>
                <c:pt idx="8798">
                  <c:v>49158</c:v>
                </c:pt>
                <c:pt idx="8799">
                  <c:v>49159</c:v>
                </c:pt>
                <c:pt idx="8800">
                  <c:v>49160</c:v>
                </c:pt>
                <c:pt idx="8801">
                  <c:v>49161</c:v>
                </c:pt>
                <c:pt idx="8802">
                  <c:v>49162</c:v>
                </c:pt>
                <c:pt idx="8803">
                  <c:v>49163</c:v>
                </c:pt>
                <c:pt idx="8804">
                  <c:v>49164</c:v>
                </c:pt>
                <c:pt idx="8805">
                  <c:v>49165</c:v>
                </c:pt>
                <c:pt idx="8806">
                  <c:v>49166</c:v>
                </c:pt>
                <c:pt idx="8807">
                  <c:v>49167</c:v>
                </c:pt>
                <c:pt idx="8808">
                  <c:v>49168</c:v>
                </c:pt>
                <c:pt idx="8809">
                  <c:v>49169</c:v>
                </c:pt>
                <c:pt idx="8810">
                  <c:v>49170</c:v>
                </c:pt>
                <c:pt idx="8811">
                  <c:v>49171</c:v>
                </c:pt>
                <c:pt idx="8812">
                  <c:v>49172</c:v>
                </c:pt>
                <c:pt idx="8813">
                  <c:v>49173</c:v>
                </c:pt>
                <c:pt idx="8814">
                  <c:v>49174</c:v>
                </c:pt>
                <c:pt idx="8815">
                  <c:v>49175</c:v>
                </c:pt>
                <c:pt idx="8816">
                  <c:v>49176</c:v>
                </c:pt>
                <c:pt idx="8817">
                  <c:v>49177</c:v>
                </c:pt>
                <c:pt idx="8818">
                  <c:v>49178</c:v>
                </c:pt>
                <c:pt idx="8819">
                  <c:v>49179</c:v>
                </c:pt>
                <c:pt idx="8820">
                  <c:v>49180</c:v>
                </c:pt>
                <c:pt idx="8821">
                  <c:v>49181</c:v>
                </c:pt>
                <c:pt idx="8822">
                  <c:v>49182</c:v>
                </c:pt>
                <c:pt idx="8823">
                  <c:v>49183</c:v>
                </c:pt>
                <c:pt idx="8824">
                  <c:v>49184</c:v>
                </c:pt>
                <c:pt idx="8825">
                  <c:v>49185</c:v>
                </c:pt>
                <c:pt idx="8826">
                  <c:v>49186</c:v>
                </c:pt>
                <c:pt idx="8827">
                  <c:v>49187</c:v>
                </c:pt>
                <c:pt idx="8828">
                  <c:v>49188</c:v>
                </c:pt>
                <c:pt idx="8829">
                  <c:v>49189</c:v>
                </c:pt>
                <c:pt idx="8830">
                  <c:v>49190</c:v>
                </c:pt>
                <c:pt idx="8831">
                  <c:v>49191</c:v>
                </c:pt>
                <c:pt idx="8832">
                  <c:v>49192</c:v>
                </c:pt>
                <c:pt idx="8833">
                  <c:v>49193</c:v>
                </c:pt>
                <c:pt idx="8834">
                  <c:v>49194</c:v>
                </c:pt>
                <c:pt idx="8835">
                  <c:v>49195</c:v>
                </c:pt>
                <c:pt idx="8836">
                  <c:v>49196</c:v>
                </c:pt>
                <c:pt idx="8837">
                  <c:v>49197</c:v>
                </c:pt>
                <c:pt idx="8838">
                  <c:v>49198</c:v>
                </c:pt>
                <c:pt idx="8839">
                  <c:v>49199</c:v>
                </c:pt>
                <c:pt idx="8840">
                  <c:v>49200</c:v>
                </c:pt>
                <c:pt idx="8841">
                  <c:v>49201</c:v>
                </c:pt>
                <c:pt idx="8842">
                  <c:v>49202</c:v>
                </c:pt>
                <c:pt idx="8843">
                  <c:v>49203</c:v>
                </c:pt>
                <c:pt idx="8844">
                  <c:v>49204</c:v>
                </c:pt>
                <c:pt idx="8845">
                  <c:v>49205</c:v>
                </c:pt>
                <c:pt idx="8846">
                  <c:v>49206</c:v>
                </c:pt>
                <c:pt idx="8847">
                  <c:v>49207</c:v>
                </c:pt>
                <c:pt idx="8848">
                  <c:v>49208</c:v>
                </c:pt>
                <c:pt idx="8849">
                  <c:v>49209</c:v>
                </c:pt>
                <c:pt idx="8850">
                  <c:v>49210</c:v>
                </c:pt>
                <c:pt idx="8851">
                  <c:v>49211</c:v>
                </c:pt>
                <c:pt idx="8852">
                  <c:v>49212</c:v>
                </c:pt>
                <c:pt idx="8853">
                  <c:v>49213</c:v>
                </c:pt>
                <c:pt idx="8854">
                  <c:v>49214</c:v>
                </c:pt>
                <c:pt idx="8855">
                  <c:v>49215</c:v>
                </c:pt>
                <c:pt idx="8856">
                  <c:v>49216</c:v>
                </c:pt>
                <c:pt idx="8857">
                  <c:v>49217</c:v>
                </c:pt>
                <c:pt idx="8858">
                  <c:v>49218</c:v>
                </c:pt>
                <c:pt idx="8859">
                  <c:v>49219</c:v>
                </c:pt>
                <c:pt idx="8860">
                  <c:v>49220</c:v>
                </c:pt>
                <c:pt idx="8861">
                  <c:v>49221</c:v>
                </c:pt>
                <c:pt idx="8862">
                  <c:v>49222</c:v>
                </c:pt>
                <c:pt idx="8863">
                  <c:v>49223</c:v>
                </c:pt>
                <c:pt idx="8864">
                  <c:v>49224</c:v>
                </c:pt>
                <c:pt idx="8865">
                  <c:v>49225</c:v>
                </c:pt>
                <c:pt idx="8866">
                  <c:v>49226</c:v>
                </c:pt>
                <c:pt idx="8867">
                  <c:v>49227</c:v>
                </c:pt>
                <c:pt idx="8868">
                  <c:v>49228</c:v>
                </c:pt>
                <c:pt idx="8869">
                  <c:v>49229</c:v>
                </c:pt>
                <c:pt idx="8870">
                  <c:v>49230</c:v>
                </c:pt>
                <c:pt idx="8871">
                  <c:v>49231</c:v>
                </c:pt>
                <c:pt idx="8872">
                  <c:v>49232</c:v>
                </c:pt>
                <c:pt idx="8873">
                  <c:v>49233</c:v>
                </c:pt>
                <c:pt idx="8874">
                  <c:v>49234</c:v>
                </c:pt>
                <c:pt idx="8875">
                  <c:v>49235</c:v>
                </c:pt>
                <c:pt idx="8876">
                  <c:v>49236</c:v>
                </c:pt>
                <c:pt idx="8877">
                  <c:v>49237</c:v>
                </c:pt>
                <c:pt idx="8878">
                  <c:v>49238</c:v>
                </c:pt>
                <c:pt idx="8879">
                  <c:v>49239</c:v>
                </c:pt>
                <c:pt idx="8880">
                  <c:v>49240</c:v>
                </c:pt>
                <c:pt idx="8881">
                  <c:v>49241</c:v>
                </c:pt>
                <c:pt idx="8882">
                  <c:v>49242</c:v>
                </c:pt>
                <c:pt idx="8883">
                  <c:v>49243</c:v>
                </c:pt>
                <c:pt idx="8884">
                  <c:v>49244</c:v>
                </c:pt>
                <c:pt idx="8885">
                  <c:v>49245</c:v>
                </c:pt>
                <c:pt idx="8886">
                  <c:v>49246</c:v>
                </c:pt>
                <c:pt idx="8887">
                  <c:v>49247</c:v>
                </c:pt>
                <c:pt idx="8888">
                  <c:v>49248</c:v>
                </c:pt>
                <c:pt idx="8889">
                  <c:v>49249</c:v>
                </c:pt>
                <c:pt idx="8890">
                  <c:v>49250</c:v>
                </c:pt>
                <c:pt idx="8891">
                  <c:v>49251</c:v>
                </c:pt>
                <c:pt idx="8892">
                  <c:v>49252</c:v>
                </c:pt>
                <c:pt idx="8893">
                  <c:v>49253</c:v>
                </c:pt>
                <c:pt idx="8894">
                  <c:v>49254</c:v>
                </c:pt>
                <c:pt idx="8895">
                  <c:v>49255</c:v>
                </c:pt>
                <c:pt idx="8896">
                  <c:v>49256</c:v>
                </c:pt>
                <c:pt idx="8897">
                  <c:v>49257</c:v>
                </c:pt>
                <c:pt idx="8898">
                  <c:v>49258</c:v>
                </c:pt>
                <c:pt idx="8899">
                  <c:v>49259</c:v>
                </c:pt>
                <c:pt idx="8900">
                  <c:v>49260</c:v>
                </c:pt>
                <c:pt idx="8901">
                  <c:v>49261</c:v>
                </c:pt>
                <c:pt idx="8902">
                  <c:v>49262</c:v>
                </c:pt>
                <c:pt idx="8903">
                  <c:v>49263</c:v>
                </c:pt>
                <c:pt idx="8904">
                  <c:v>49264</c:v>
                </c:pt>
                <c:pt idx="8905">
                  <c:v>49265</c:v>
                </c:pt>
                <c:pt idx="8906">
                  <c:v>49266</c:v>
                </c:pt>
                <c:pt idx="8907">
                  <c:v>49267</c:v>
                </c:pt>
                <c:pt idx="8908">
                  <c:v>49268</c:v>
                </c:pt>
                <c:pt idx="8909">
                  <c:v>49269</c:v>
                </c:pt>
                <c:pt idx="8910">
                  <c:v>49270</c:v>
                </c:pt>
                <c:pt idx="8911">
                  <c:v>49271</c:v>
                </c:pt>
                <c:pt idx="8912">
                  <c:v>49272</c:v>
                </c:pt>
                <c:pt idx="8913">
                  <c:v>49273</c:v>
                </c:pt>
                <c:pt idx="8914">
                  <c:v>49274</c:v>
                </c:pt>
                <c:pt idx="8915">
                  <c:v>49275</c:v>
                </c:pt>
                <c:pt idx="8916">
                  <c:v>49276</c:v>
                </c:pt>
                <c:pt idx="8917">
                  <c:v>49277</c:v>
                </c:pt>
                <c:pt idx="8918">
                  <c:v>49278</c:v>
                </c:pt>
                <c:pt idx="8919">
                  <c:v>49279</c:v>
                </c:pt>
                <c:pt idx="8920">
                  <c:v>49280</c:v>
                </c:pt>
                <c:pt idx="8921">
                  <c:v>49281</c:v>
                </c:pt>
                <c:pt idx="8922">
                  <c:v>49282</c:v>
                </c:pt>
                <c:pt idx="8923">
                  <c:v>49283</c:v>
                </c:pt>
                <c:pt idx="8924">
                  <c:v>49284</c:v>
                </c:pt>
                <c:pt idx="8925">
                  <c:v>49285</c:v>
                </c:pt>
                <c:pt idx="8926">
                  <c:v>49286</c:v>
                </c:pt>
                <c:pt idx="8927">
                  <c:v>49287</c:v>
                </c:pt>
                <c:pt idx="8928">
                  <c:v>49288</c:v>
                </c:pt>
                <c:pt idx="8929">
                  <c:v>49289</c:v>
                </c:pt>
                <c:pt idx="8930">
                  <c:v>49290</c:v>
                </c:pt>
                <c:pt idx="8931">
                  <c:v>49291</c:v>
                </c:pt>
                <c:pt idx="8932">
                  <c:v>49292</c:v>
                </c:pt>
                <c:pt idx="8933">
                  <c:v>49293</c:v>
                </c:pt>
                <c:pt idx="8934">
                  <c:v>49294</c:v>
                </c:pt>
                <c:pt idx="8935">
                  <c:v>49295</c:v>
                </c:pt>
                <c:pt idx="8936">
                  <c:v>49296</c:v>
                </c:pt>
                <c:pt idx="8937">
                  <c:v>49297</c:v>
                </c:pt>
                <c:pt idx="8938">
                  <c:v>49298</c:v>
                </c:pt>
                <c:pt idx="8939">
                  <c:v>49299</c:v>
                </c:pt>
                <c:pt idx="8940">
                  <c:v>49300</c:v>
                </c:pt>
                <c:pt idx="8941">
                  <c:v>49301</c:v>
                </c:pt>
                <c:pt idx="8942">
                  <c:v>49302</c:v>
                </c:pt>
                <c:pt idx="8943">
                  <c:v>49303</c:v>
                </c:pt>
                <c:pt idx="8944">
                  <c:v>49304</c:v>
                </c:pt>
                <c:pt idx="8945">
                  <c:v>49305</c:v>
                </c:pt>
                <c:pt idx="8946">
                  <c:v>49306</c:v>
                </c:pt>
                <c:pt idx="8947">
                  <c:v>49307</c:v>
                </c:pt>
                <c:pt idx="8948">
                  <c:v>49308</c:v>
                </c:pt>
                <c:pt idx="8949">
                  <c:v>49309</c:v>
                </c:pt>
                <c:pt idx="8950">
                  <c:v>49310</c:v>
                </c:pt>
                <c:pt idx="8951">
                  <c:v>49311</c:v>
                </c:pt>
                <c:pt idx="8952">
                  <c:v>49312</c:v>
                </c:pt>
                <c:pt idx="8953">
                  <c:v>49313</c:v>
                </c:pt>
                <c:pt idx="8954">
                  <c:v>49314</c:v>
                </c:pt>
                <c:pt idx="8955">
                  <c:v>49315</c:v>
                </c:pt>
                <c:pt idx="8956">
                  <c:v>49316</c:v>
                </c:pt>
                <c:pt idx="8957">
                  <c:v>49317</c:v>
                </c:pt>
                <c:pt idx="8958">
                  <c:v>49318</c:v>
                </c:pt>
                <c:pt idx="8959">
                  <c:v>49319</c:v>
                </c:pt>
                <c:pt idx="8960">
                  <c:v>49320</c:v>
                </c:pt>
                <c:pt idx="8961">
                  <c:v>49321</c:v>
                </c:pt>
                <c:pt idx="8962">
                  <c:v>49322</c:v>
                </c:pt>
                <c:pt idx="8963">
                  <c:v>49323</c:v>
                </c:pt>
                <c:pt idx="8964">
                  <c:v>49324</c:v>
                </c:pt>
                <c:pt idx="8965">
                  <c:v>49325</c:v>
                </c:pt>
                <c:pt idx="8966">
                  <c:v>49326</c:v>
                </c:pt>
                <c:pt idx="8967">
                  <c:v>49327</c:v>
                </c:pt>
                <c:pt idx="8968">
                  <c:v>49328</c:v>
                </c:pt>
                <c:pt idx="8969">
                  <c:v>49329</c:v>
                </c:pt>
                <c:pt idx="8970">
                  <c:v>49330</c:v>
                </c:pt>
                <c:pt idx="8971">
                  <c:v>49331</c:v>
                </c:pt>
                <c:pt idx="8972">
                  <c:v>49332</c:v>
                </c:pt>
                <c:pt idx="8973">
                  <c:v>49333</c:v>
                </c:pt>
                <c:pt idx="8974">
                  <c:v>49334</c:v>
                </c:pt>
                <c:pt idx="8975">
                  <c:v>49335</c:v>
                </c:pt>
                <c:pt idx="8976">
                  <c:v>49336</c:v>
                </c:pt>
                <c:pt idx="8977">
                  <c:v>49337</c:v>
                </c:pt>
                <c:pt idx="8978">
                  <c:v>49338</c:v>
                </c:pt>
                <c:pt idx="8979">
                  <c:v>49339</c:v>
                </c:pt>
                <c:pt idx="8980">
                  <c:v>49340</c:v>
                </c:pt>
                <c:pt idx="8981">
                  <c:v>49341</c:v>
                </c:pt>
                <c:pt idx="8982">
                  <c:v>49342</c:v>
                </c:pt>
                <c:pt idx="8983">
                  <c:v>49343</c:v>
                </c:pt>
                <c:pt idx="8984">
                  <c:v>49344</c:v>
                </c:pt>
                <c:pt idx="8985">
                  <c:v>49345</c:v>
                </c:pt>
                <c:pt idx="8986">
                  <c:v>49346</c:v>
                </c:pt>
                <c:pt idx="8987">
                  <c:v>49347</c:v>
                </c:pt>
                <c:pt idx="8988">
                  <c:v>49348</c:v>
                </c:pt>
                <c:pt idx="8989">
                  <c:v>49349</c:v>
                </c:pt>
                <c:pt idx="8990">
                  <c:v>49350</c:v>
                </c:pt>
                <c:pt idx="8991">
                  <c:v>49351</c:v>
                </c:pt>
                <c:pt idx="8992">
                  <c:v>49352</c:v>
                </c:pt>
                <c:pt idx="8993">
                  <c:v>49353</c:v>
                </c:pt>
                <c:pt idx="8994">
                  <c:v>49354</c:v>
                </c:pt>
                <c:pt idx="8995">
                  <c:v>49355</c:v>
                </c:pt>
                <c:pt idx="8996">
                  <c:v>49356</c:v>
                </c:pt>
                <c:pt idx="8997">
                  <c:v>49357</c:v>
                </c:pt>
                <c:pt idx="8998">
                  <c:v>49358</c:v>
                </c:pt>
                <c:pt idx="8999">
                  <c:v>49359</c:v>
                </c:pt>
                <c:pt idx="9000">
                  <c:v>49360</c:v>
                </c:pt>
                <c:pt idx="9001">
                  <c:v>49361</c:v>
                </c:pt>
                <c:pt idx="9002">
                  <c:v>49362</c:v>
                </c:pt>
                <c:pt idx="9003">
                  <c:v>49363</c:v>
                </c:pt>
                <c:pt idx="9004">
                  <c:v>49364</c:v>
                </c:pt>
                <c:pt idx="9005">
                  <c:v>49365</c:v>
                </c:pt>
                <c:pt idx="9006">
                  <c:v>49366</c:v>
                </c:pt>
                <c:pt idx="9007">
                  <c:v>49367</c:v>
                </c:pt>
                <c:pt idx="9008">
                  <c:v>49368</c:v>
                </c:pt>
                <c:pt idx="9009">
                  <c:v>49369</c:v>
                </c:pt>
                <c:pt idx="9010">
                  <c:v>49370</c:v>
                </c:pt>
                <c:pt idx="9011">
                  <c:v>49371</c:v>
                </c:pt>
                <c:pt idx="9012">
                  <c:v>49372</c:v>
                </c:pt>
                <c:pt idx="9013">
                  <c:v>49373</c:v>
                </c:pt>
                <c:pt idx="9014">
                  <c:v>49374</c:v>
                </c:pt>
                <c:pt idx="9015">
                  <c:v>49375</c:v>
                </c:pt>
                <c:pt idx="9016">
                  <c:v>49376</c:v>
                </c:pt>
                <c:pt idx="9017">
                  <c:v>49377</c:v>
                </c:pt>
                <c:pt idx="9018">
                  <c:v>49378</c:v>
                </c:pt>
                <c:pt idx="9019">
                  <c:v>49379</c:v>
                </c:pt>
                <c:pt idx="9020">
                  <c:v>49380</c:v>
                </c:pt>
                <c:pt idx="9021">
                  <c:v>49381</c:v>
                </c:pt>
                <c:pt idx="9022">
                  <c:v>49382</c:v>
                </c:pt>
                <c:pt idx="9023">
                  <c:v>49383</c:v>
                </c:pt>
                <c:pt idx="9024">
                  <c:v>49384</c:v>
                </c:pt>
                <c:pt idx="9025">
                  <c:v>49385</c:v>
                </c:pt>
                <c:pt idx="9026">
                  <c:v>49386</c:v>
                </c:pt>
                <c:pt idx="9027">
                  <c:v>49387</c:v>
                </c:pt>
                <c:pt idx="9028">
                  <c:v>49388</c:v>
                </c:pt>
                <c:pt idx="9029">
                  <c:v>49389</c:v>
                </c:pt>
                <c:pt idx="9030">
                  <c:v>49390</c:v>
                </c:pt>
                <c:pt idx="9031">
                  <c:v>49391</c:v>
                </c:pt>
                <c:pt idx="9032">
                  <c:v>49392</c:v>
                </c:pt>
                <c:pt idx="9033">
                  <c:v>49393</c:v>
                </c:pt>
                <c:pt idx="9034">
                  <c:v>49394</c:v>
                </c:pt>
                <c:pt idx="9035">
                  <c:v>49395</c:v>
                </c:pt>
                <c:pt idx="9036">
                  <c:v>49396</c:v>
                </c:pt>
                <c:pt idx="9037">
                  <c:v>49397</c:v>
                </c:pt>
                <c:pt idx="9038">
                  <c:v>49398</c:v>
                </c:pt>
                <c:pt idx="9039">
                  <c:v>49399</c:v>
                </c:pt>
                <c:pt idx="9040">
                  <c:v>49400</c:v>
                </c:pt>
                <c:pt idx="9041">
                  <c:v>49401</c:v>
                </c:pt>
                <c:pt idx="9042">
                  <c:v>49402</c:v>
                </c:pt>
                <c:pt idx="9043">
                  <c:v>49403</c:v>
                </c:pt>
                <c:pt idx="9044">
                  <c:v>49404</c:v>
                </c:pt>
                <c:pt idx="9045">
                  <c:v>49405</c:v>
                </c:pt>
                <c:pt idx="9046">
                  <c:v>49406</c:v>
                </c:pt>
                <c:pt idx="9047">
                  <c:v>49407</c:v>
                </c:pt>
                <c:pt idx="9048">
                  <c:v>49408</c:v>
                </c:pt>
                <c:pt idx="9049">
                  <c:v>49409</c:v>
                </c:pt>
                <c:pt idx="9050">
                  <c:v>49410</c:v>
                </c:pt>
                <c:pt idx="9051">
                  <c:v>49411</c:v>
                </c:pt>
                <c:pt idx="9052">
                  <c:v>49412</c:v>
                </c:pt>
                <c:pt idx="9053">
                  <c:v>49413</c:v>
                </c:pt>
                <c:pt idx="9054">
                  <c:v>49414</c:v>
                </c:pt>
                <c:pt idx="9055">
                  <c:v>49415</c:v>
                </c:pt>
                <c:pt idx="9056">
                  <c:v>49416</c:v>
                </c:pt>
                <c:pt idx="9057">
                  <c:v>49417</c:v>
                </c:pt>
                <c:pt idx="9058">
                  <c:v>49418</c:v>
                </c:pt>
                <c:pt idx="9059">
                  <c:v>49419</c:v>
                </c:pt>
                <c:pt idx="9060">
                  <c:v>49420</c:v>
                </c:pt>
                <c:pt idx="9061">
                  <c:v>49421</c:v>
                </c:pt>
                <c:pt idx="9062">
                  <c:v>49422</c:v>
                </c:pt>
                <c:pt idx="9063">
                  <c:v>49423</c:v>
                </c:pt>
                <c:pt idx="9064">
                  <c:v>49424</c:v>
                </c:pt>
                <c:pt idx="9065">
                  <c:v>49425</c:v>
                </c:pt>
                <c:pt idx="9066">
                  <c:v>49426</c:v>
                </c:pt>
                <c:pt idx="9067">
                  <c:v>49427</c:v>
                </c:pt>
                <c:pt idx="9068">
                  <c:v>49428</c:v>
                </c:pt>
                <c:pt idx="9069">
                  <c:v>49429</c:v>
                </c:pt>
                <c:pt idx="9070">
                  <c:v>49430</c:v>
                </c:pt>
                <c:pt idx="9071">
                  <c:v>49431</c:v>
                </c:pt>
                <c:pt idx="9072">
                  <c:v>49432</c:v>
                </c:pt>
                <c:pt idx="9073">
                  <c:v>49433</c:v>
                </c:pt>
                <c:pt idx="9074">
                  <c:v>49434</c:v>
                </c:pt>
                <c:pt idx="9075">
                  <c:v>49435</c:v>
                </c:pt>
                <c:pt idx="9076">
                  <c:v>49436</c:v>
                </c:pt>
                <c:pt idx="9077">
                  <c:v>49437</c:v>
                </c:pt>
                <c:pt idx="9078">
                  <c:v>49438</c:v>
                </c:pt>
                <c:pt idx="9079">
                  <c:v>49439</c:v>
                </c:pt>
                <c:pt idx="9080">
                  <c:v>49440</c:v>
                </c:pt>
                <c:pt idx="9081">
                  <c:v>49441</c:v>
                </c:pt>
                <c:pt idx="9082">
                  <c:v>49442</c:v>
                </c:pt>
                <c:pt idx="9083">
                  <c:v>49443</c:v>
                </c:pt>
                <c:pt idx="9084">
                  <c:v>49444</c:v>
                </c:pt>
                <c:pt idx="9085">
                  <c:v>49445</c:v>
                </c:pt>
                <c:pt idx="9086">
                  <c:v>49446</c:v>
                </c:pt>
                <c:pt idx="9087">
                  <c:v>49447</c:v>
                </c:pt>
                <c:pt idx="9088">
                  <c:v>49448</c:v>
                </c:pt>
                <c:pt idx="9089">
                  <c:v>49449</c:v>
                </c:pt>
                <c:pt idx="9090">
                  <c:v>49450</c:v>
                </c:pt>
                <c:pt idx="9091">
                  <c:v>49451</c:v>
                </c:pt>
                <c:pt idx="9092">
                  <c:v>49452</c:v>
                </c:pt>
                <c:pt idx="9093">
                  <c:v>49453</c:v>
                </c:pt>
                <c:pt idx="9094">
                  <c:v>49454</c:v>
                </c:pt>
                <c:pt idx="9095">
                  <c:v>49455</c:v>
                </c:pt>
                <c:pt idx="9096">
                  <c:v>49456</c:v>
                </c:pt>
                <c:pt idx="9097">
                  <c:v>49457</c:v>
                </c:pt>
                <c:pt idx="9098">
                  <c:v>49458</c:v>
                </c:pt>
                <c:pt idx="9099">
                  <c:v>49459</c:v>
                </c:pt>
                <c:pt idx="9100">
                  <c:v>49460</c:v>
                </c:pt>
                <c:pt idx="9101">
                  <c:v>49461</c:v>
                </c:pt>
                <c:pt idx="9102">
                  <c:v>49462</c:v>
                </c:pt>
                <c:pt idx="9103">
                  <c:v>49463</c:v>
                </c:pt>
                <c:pt idx="9104">
                  <c:v>49464</c:v>
                </c:pt>
                <c:pt idx="9105">
                  <c:v>49465</c:v>
                </c:pt>
                <c:pt idx="9106">
                  <c:v>49466</c:v>
                </c:pt>
                <c:pt idx="9107">
                  <c:v>49467</c:v>
                </c:pt>
                <c:pt idx="9108">
                  <c:v>49468</c:v>
                </c:pt>
                <c:pt idx="9109">
                  <c:v>49469</c:v>
                </c:pt>
                <c:pt idx="9110">
                  <c:v>49470</c:v>
                </c:pt>
                <c:pt idx="9111">
                  <c:v>49471</c:v>
                </c:pt>
                <c:pt idx="9112">
                  <c:v>49472</c:v>
                </c:pt>
                <c:pt idx="9113">
                  <c:v>49473</c:v>
                </c:pt>
                <c:pt idx="9114">
                  <c:v>49474</c:v>
                </c:pt>
                <c:pt idx="9115">
                  <c:v>49475</c:v>
                </c:pt>
                <c:pt idx="9116">
                  <c:v>49476</c:v>
                </c:pt>
                <c:pt idx="9117">
                  <c:v>49477</c:v>
                </c:pt>
                <c:pt idx="9118">
                  <c:v>49478</c:v>
                </c:pt>
                <c:pt idx="9119">
                  <c:v>49479</c:v>
                </c:pt>
                <c:pt idx="9120">
                  <c:v>49480</c:v>
                </c:pt>
                <c:pt idx="9121">
                  <c:v>49481</c:v>
                </c:pt>
                <c:pt idx="9122">
                  <c:v>49482</c:v>
                </c:pt>
                <c:pt idx="9123">
                  <c:v>49483</c:v>
                </c:pt>
                <c:pt idx="9124">
                  <c:v>49484</c:v>
                </c:pt>
                <c:pt idx="9125">
                  <c:v>49485</c:v>
                </c:pt>
                <c:pt idx="9126">
                  <c:v>49486</c:v>
                </c:pt>
                <c:pt idx="9127">
                  <c:v>49487</c:v>
                </c:pt>
                <c:pt idx="9128">
                  <c:v>49488</c:v>
                </c:pt>
                <c:pt idx="9129">
                  <c:v>49489</c:v>
                </c:pt>
                <c:pt idx="9130">
                  <c:v>49490</c:v>
                </c:pt>
                <c:pt idx="9131">
                  <c:v>49491</c:v>
                </c:pt>
                <c:pt idx="9132">
                  <c:v>49492</c:v>
                </c:pt>
                <c:pt idx="9133">
                  <c:v>49493</c:v>
                </c:pt>
                <c:pt idx="9134">
                  <c:v>49494</c:v>
                </c:pt>
                <c:pt idx="9135">
                  <c:v>49495</c:v>
                </c:pt>
                <c:pt idx="9136">
                  <c:v>49496</c:v>
                </c:pt>
                <c:pt idx="9137">
                  <c:v>49497</c:v>
                </c:pt>
                <c:pt idx="9138">
                  <c:v>49498</c:v>
                </c:pt>
                <c:pt idx="9139">
                  <c:v>49499</c:v>
                </c:pt>
                <c:pt idx="9140">
                  <c:v>49500</c:v>
                </c:pt>
                <c:pt idx="9141">
                  <c:v>49501</c:v>
                </c:pt>
                <c:pt idx="9142">
                  <c:v>49502</c:v>
                </c:pt>
                <c:pt idx="9143">
                  <c:v>49503</c:v>
                </c:pt>
                <c:pt idx="9144">
                  <c:v>49504</c:v>
                </c:pt>
                <c:pt idx="9145">
                  <c:v>49505</c:v>
                </c:pt>
                <c:pt idx="9146">
                  <c:v>49506</c:v>
                </c:pt>
                <c:pt idx="9147">
                  <c:v>49507</c:v>
                </c:pt>
                <c:pt idx="9148">
                  <c:v>49508</c:v>
                </c:pt>
                <c:pt idx="9149">
                  <c:v>49509</c:v>
                </c:pt>
                <c:pt idx="9150">
                  <c:v>49510</c:v>
                </c:pt>
                <c:pt idx="9151">
                  <c:v>49511</c:v>
                </c:pt>
                <c:pt idx="9152">
                  <c:v>49512</c:v>
                </c:pt>
                <c:pt idx="9153">
                  <c:v>49513</c:v>
                </c:pt>
                <c:pt idx="9154">
                  <c:v>49514</c:v>
                </c:pt>
                <c:pt idx="9155">
                  <c:v>49515</c:v>
                </c:pt>
                <c:pt idx="9156">
                  <c:v>49516</c:v>
                </c:pt>
                <c:pt idx="9157">
                  <c:v>49517</c:v>
                </c:pt>
                <c:pt idx="9158">
                  <c:v>49518</c:v>
                </c:pt>
                <c:pt idx="9159">
                  <c:v>49519</c:v>
                </c:pt>
                <c:pt idx="9160">
                  <c:v>49520</c:v>
                </c:pt>
                <c:pt idx="9161">
                  <c:v>49521</c:v>
                </c:pt>
                <c:pt idx="9162">
                  <c:v>49522</c:v>
                </c:pt>
                <c:pt idx="9163">
                  <c:v>49523</c:v>
                </c:pt>
                <c:pt idx="9164">
                  <c:v>49524</c:v>
                </c:pt>
                <c:pt idx="9165">
                  <c:v>49525</c:v>
                </c:pt>
                <c:pt idx="9166">
                  <c:v>49526</c:v>
                </c:pt>
                <c:pt idx="9167">
                  <c:v>49527</c:v>
                </c:pt>
                <c:pt idx="9168">
                  <c:v>49528</c:v>
                </c:pt>
                <c:pt idx="9169">
                  <c:v>49529</c:v>
                </c:pt>
                <c:pt idx="9170">
                  <c:v>49530</c:v>
                </c:pt>
                <c:pt idx="9171">
                  <c:v>49531</c:v>
                </c:pt>
                <c:pt idx="9172">
                  <c:v>49532</c:v>
                </c:pt>
                <c:pt idx="9173">
                  <c:v>49533</c:v>
                </c:pt>
                <c:pt idx="9174">
                  <c:v>49534</c:v>
                </c:pt>
                <c:pt idx="9175">
                  <c:v>49535</c:v>
                </c:pt>
                <c:pt idx="9176">
                  <c:v>49536</c:v>
                </c:pt>
                <c:pt idx="9177">
                  <c:v>49537</c:v>
                </c:pt>
                <c:pt idx="9178">
                  <c:v>49538</c:v>
                </c:pt>
                <c:pt idx="9179">
                  <c:v>49539</c:v>
                </c:pt>
                <c:pt idx="9180">
                  <c:v>49540</c:v>
                </c:pt>
                <c:pt idx="9181">
                  <c:v>49541</c:v>
                </c:pt>
                <c:pt idx="9182">
                  <c:v>49542</c:v>
                </c:pt>
                <c:pt idx="9183">
                  <c:v>49543</c:v>
                </c:pt>
                <c:pt idx="9184">
                  <c:v>49544</c:v>
                </c:pt>
                <c:pt idx="9185">
                  <c:v>49545</c:v>
                </c:pt>
                <c:pt idx="9186">
                  <c:v>49546</c:v>
                </c:pt>
                <c:pt idx="9187">
                  <c:v>49547</c:v>
                </c:pt>
                <c:pt idx="9188">
                  <c:v>49548</c:v>
                </c:pt>
                <c:pt idx="9189">
                  <c:v>49549</c:v>
                </c:pt>
                <c:pt idx="9190">
                  <c:v>49550</c:v>
                </c:pt>
                <c:pt idx="9191">
                  <c:v>49551</c:v>
                </c:pt>
                <c:pt idx="9192">
                  <c:v>49552</c:v>
                </c:pt>
                <c:pt idx="9193">
                  <c:v>49553</c:v>
                </c:pt>
                <c:pt idx="9194">
                  <c:v>49554</c:v>
                </c:pt>
                <c:pt idx="9195">
                  <c:v>49555</c:v>
                </c:pt>
                <c:pt idx="9196">
                  <c:v>49556</c:v>
                </c:pt>
                <c:pt idx="9197">
                  <c:v>49557</c:v>
                </c:pt>
                <c:pt idx="9198">
                  <c:v>49558</c:v>
                </c:pt>
                <c:pt idx="9199">
                  <c:v>49559</c:v>
                </c:pt>
                <c:pt idx="9200">
                  <c:v>49560</c:v>
                </c:pt>
                <c:pt idx="9201">
                  <c:v>49561</c:v>
                </c:pt>
                <c:pt idx="9202">
                  <c:v>49562</c:v>
                </c:pt>
                <c:pt idx="9203">
                  <c:v>49563</c:v>
                </c:pt>
                <c:pt idx="9204">
                  <c:v>49564</c:v>
                </c:pt>
                <c:pt idx="9205">
                  <c:v>49565</c:v>
                </c:pt>
                <c:pt idx="9206">
                  <c:v>49566</c:v>
                </c:pt>
                <c:pt idx="9207">
                  <c:v>49567</c:v>
                </c:pt>
                <c:pt idx="9208">
                  <c:v>49568</c:v>
                </c:pt>
                <c:pt idx="9209">
                  <c:v>49569</c:v>
                </c:pt>
                <c:pt idx="9210">
                  <c:v>49570</c:v>
                </c:pt>
                <c:pt idx="9211">
                  <c:v>49571</c:v>
                </c:pt>
                <c:pt idx="9212">
                  <c:v>49572</c:v>
                </c:pt>
                <c:pt idx="9213">
                  <c:v>49573</c:v>
                </c:pt>
                <c:pt idx="9214">
                  <c:v>49574</c:v>
                </c:pt>
                <c:pt idx="9215">
                  <c:v>49575</c:v>
                </c:pt>
                <c:pt idx="9216">
                  <c:v>49576</c:v>
                </c:pt>
                <c:pt idx="9217">
                  <c:v>49577</c:v>
                </c:pt>
                <c:pt idx="9218">
                  <c:v>49578</c:v>
                </c:pt>
                <c:pt idx="9219">
                  <c:v>49579</c:v>
                </c:pt>
                <c:pt idx="9220">
                  <c:v>49580</c:v>
                </c:pt>
                <c:pt idx="9221">
                  <c:v>49581</c:v>
                </c:pt>
                <c:pt idx="9222">
                  <c:v>49582</c:v>
                </c:pt>
                <c:pt idx="9223">
                  <c:v>49583</c:v>
                </c:pt>
                <c:pt idx="9224">
                  <c:v>49584</c:v>
                </c:pt>
                <c:pt idx="9225">
                  <c:v>49585</c:v>
                </c:pt>
                <c:pt idx="9226">
                  <c:v>49586</c:v>
                </c:pt>
                <c:pt idx="9227">
                  <c:v>49587</c:v>
                </c:pt>
                <c:pt idx="9228">
                  <c:v>49588</c:v>
                </c:pt>
                <c:pt idx="9229">
                  <c:v>49589</c:v>
                </c:pt>
                <c:pt idx="9230">
                  <c:v>49590</c:v>
                </c:pt>
                <c:pt idx="9231">
                  <c:v>49591</c:v>
                </c:pt>
                <c:pt idx="9232">
                  <c:v>49592</c:v>
                </c:pt>
                <c:pt idx="9233">
                  <c:v>49593</c:v>
                </c:pt>
                <c:pt idx="9234">
                  <c:v>49594</c:v>
                </c:pt>
                <c:pt idx="9235">
                  <c:v>49595</c:v>
                </c:pt>
                <c:pt idx="9236">
                  <c:v>49596</c:v>
                </c:pt>
                <c:pt idx="9237">
                  <c:v>49597</c:v>
                </c:pt>
                <c:pt idx="9238">
                  <c:v>49598</c:v>
                </c:pt>
                <c:pt idx="9239">
                  <c:v>49599</c:v>
                </c:pt>
                <c:pt idx="9240">
                  <c:v>49600</c:v>
                </c:pt>
                <c:pt idx="9241">
                  <c:v>49601</c:v>
                </c:pt>
                <c:pt idx="9242">
                  <c:v>49602</c:v>
                </c:pt>
                <c:pt idx="9243">
                  <c:v>49603</c:v>
                </c:pt>
                <c:pt idx="9244">
                  <c:v>49604</c:v>
                </c:pt>
                <c:pt idx="9245">
                  <c:v>49605</c:v>
                </c:pt>
                <c:pt idx="9246">
                  <c:v>49606</c:v>
                </c:pt>
                <c:pt idx="9247">
                  <c:v>49607</c:v>
                </c:pt>
                <c:pt idx="9248">
                  <c:v>49608</c:v>
                </c:pt>
                <c:pt idx="9249">
                  <c:v>49609</c:v>
                </c:pt>
                <c:pt idx="9250">
                  <c:v>49610</c:v>
                </c:pt>
                <c:pt idx="9251">
                  <c:v>49611</c:v>
                </c:pt>
                <c:pt idx="9252">
                  <c:v>49612</c:v>
                </c:pt>
                <c:pt idx="9253">
                  <c:v>49613</c:v>
                </c:pt>
                <c:pt idx="9254">
                  <c:v>49614</c:v>
                </c:pt>
                <c:pt idx="9255">
                  <c:v>49615</c:v>
                </c:pt>
                <c:pt idx="9256">
                  <c:v>49616</c:v>
                </c:pt>
                <c:pt idx="9257">
                  <c:v>49617</c:v>
                </c:pt>
                <c:pt idx="9258">
                  <c:v>49618</c:v>
                </c:pt>
                <c:pt idx="9259">
                  <c:v>49619</c:v>
                </c:pt>
                <c:pt idx="9260">
                  <c:v>49620</c:v>
                </c:pt>
                <c:pt idx="9261">
                  <c:v>49621</c:v>
                </c:pt>
                <c:pt idx="9262">
                  <c:v>49622</c:v>
                </c:pt>
                <c:pt idx="9263">
                  <c:v>49623</c:v>
                </c:pt>
                <c:pt idx="9264">
                  <c:v>49624</c:v>
                </c:pt>
                <c:pt idx="9265">
                  <c:v>49625</c:v>
                </c:pt>
                <c:pt idx="9266">
                  <c:v>49626</c:v>
                </c:pt>
                <c:pt idx="9267">
                  <c:v>49627</c:v>
                </c:pt>
                <c:pt idx="9268">
                  <c:v>49628</c:v>
                </c:pt>
                <c:pt idx="9269">
                  <c:v>49629</c:v>
                </c:pt>
                <c:pt idx="9270">
                  <c:v>49630</c:v>
                </c:pt>
                <c:pt idx="9271">
                  <c:v>49631</c:v>
                </c:pt>
                <c:pt idx="9272">
                  <c:v>49632</c:v>
                </c:pt>
                <c:pt idx="9273">
                  <c:v>49633</c:v>
                </c:pt>
                <c:pt idx="9274">
                  <c:v>49634</c:v>
                </c:pt>
                <c:pt idx="9275">
                  <c:v>49635</c:v>
                </c:pt>
                <c:pt idx="9276">
                  <c:v>49636</c:v>
                </c:pt>
                <c:pt idx="9277">
                  <c:v>49637</c:v>
                </c:pt>
                <c:pt idx="9278">
                  <c:v>49638</c:v>
                </c:pt>
                <c:pt idx="9279">
                  <c:v>49639</c:v>
                </c:pt>
                <c:pt idx="9280">
                  <c:v>49640</c:v>
                </c:pt>
                <c:pt idx="9281">
                  <c:v>49641</c:v>
                </c:pt>
                <c:pt idx="9282">
                  <c:v>49642</c:v>
                </c:pt>
                <c:pt idx="9283">
                  <c:v>49643</c:v>
                </c:pt>
                <c:pt idx="9284">
                  <c:v>49644</c:v>
                </c:pt>
                <c:pt idx="9285">
                  <c:v>49645</c:v>
                </c:pt>
                <c:pt idx="9286">
                  <c:v>49646</c:v>
                </c:pt>
                <c:pt idx="9287">
                  <c:v>49647</c:v>
                </c:pt>
                <c:pt idx="9288">
                  <c:v>49648</c:v>
                </c:pt>
                <c:pt idx="9289">
                  <c:v>49649</c:v>
                </c:pt>
                <c:pt idx="9290">
                  <c:v>49650</c:v>
                </c:pt>
                <c:pt idx="9291">
                  <c:v>49651</c:v>
                </c:pt>
                <c:pt idx="9292">
                  <c:v>49652</c:v>
                </c:pt>
                <c:pt idx="9293">
                  <c:v>49653</c:v>
                </c:pt>
                <c:pt idx="9294">
                  <c:v>49654</c:v>
                </c:pt>
                <c:pt idx="9295">
                  <c:v>49655</c:v>
                </c:pt>
                <c:pt idx="9296">
                  <c:v>49656</c:v>
                </c:pt>
                <c:pt idx="9297">
                  <c:v>49657</c:v>
                </c:pt>
                <c:pt idx="9298">
                  <c:v>49658</c:v>
                </c:pt>
                <c:pt idx="9299">
                  <c:v>49659</c:v>
                </c:pt>
                <c:pt idx="9300">
                  <c:v>49660</c:v>
                </c:pt>
                <c:pt idx="9301">
                  <c:v>49661</c:v>
                </c:pt>
                <c:pt idx="9302">
                  <c:v>49662</c:v>
                </c:pt>
                <c:pt idx="9303">
                  <c:v>49663</c:v>
                </c:pt>
                <c:pt idx="9304">
                  <c:v>49664</c:v>
                </c:pt>
                <c:pt idx="9305">
                  <c:v>49665</c:v>
                </c:pt>
                <c:pt idx="9306">
                  <c:v>49666</c:v>
                </c:pt>
                <c:pt idx="9307">
                  <c:v>49667</c:v>
                </c:pt>
                <c:pt idx="9308">
                  <c:v>49668</c:v>
                </c:pt>
                <c:pt idx="9309">
                  <c:v>49669</c:v>
                </c:pt>
                <c:pt idx="9310">
                  <c:v>49670</c:v>
                </c:pt>
                <c:pt idx="9311">
                  <c:v>49671</c:v>
                </c:pt>
                <c:pt idx="9312">
                  <c:v>49672</c:v>
                </c:pt>
                <c:pt idx="9313">
                  <c:v>49673</c:v>
                </c:pt>
                <c:pt idx="9314">
                  <c:v>49674</c:v>
                </c:pt>
                <c:pt idx="9315">
                  <c:v>49675</c:v>
                </c:pt>
                <c:pt idx="9316">
                  <c:v>49676</c:v>
                </c:pt>
                <c:pt idx="9317">
                  <c:v>49677</c:v>
                </c:pt>
                <c:pt idx="9318">
                  <c:v>49678</c:v>
                </c:pt>
                <c:pt idx="9319">
                  <c:v>49679</c:v>
                </c:pt>
                <c:pt idx="9320">
                  <c:v>49680</c:v>
                </c:pt>
                <c:pt idx="9321">
                  <c:v>49681</c:v>
                </c:pt>
                <c:pt idx="9322">
                  <c:v>49682</c:v>
                </c:pt>
                <c:pt idx="9323">
                  <c:v>49683</c:v>
                </c:pt>
                <c:pt idx="9324">
                  <c:v>49684</c:v>
                </c:pt>
                <c:pt idx="9325">
                  <c:v>49685</c:v>
                </c:pt>
                <c:pt idx="9326">
                  <c:v>49686</c:v>
                </c:pt>
                <c:pt idx="9327">
                  <c:v>49687</c:v>
                </c:pt>
                <c:pt idx="9328">
                  <c:v>49688</c:v>
                </c:pt>
                <c:pt idx="9329">
                  <c:v>49689</c:v>
                </c:pt>
                <c:pt idx="9330">
                  <c:v>49690</c:v>
                </c:pt>
                <c:pt idx="9331">
                  <c:v>49691</c:v>
                </c:pt>
                <c:pt idx="9332">
                  <c:v>49692</c:v>
                </c:pt>
                <c:pt idx="9333">
                  <c:v>49693</c:v>
                </c:pt>
                <c:pt idx="9334">
                  <c:v>49694</c:v>
                </c:pt>
                <c:pt idx="9335">
                  <c:v>49695</c:v>
                </c:pt>
                <c:pt idx="9336">
                  <c:v>49696</c:v>
                </c:pt>
                <c:pt idx="9337">
                  <c:v>49697</c:v>
                </c:pt>
                <c:pt idx="9338">
                  <c:v>49698</c:v>
                </c:pt>
                <c:pt idx="9339">
                  <c:v>49699</c:v>
                </c:pt>
                <c:pt idx="9340">
                  <c:v>49700</c:v>
                </c:pt>
                <c:pt idx="9341">
                  <c:v>49701</c:v>
                </c:pt>
                <c:pt idx="9342">
                  <c:v>49702</c:v>
                </c:pt>
                <c:pt idx="9343">
                  <c:v>49703</c:v>
                </c:pt>
                <c:pt idx="9344">
                  <c:v>49704</c:v>
                </c:pt>
                <c:pt idx="9345">
                  <c:v>49705</c:v>
                </c:pt>
                <c:pt idx="9346">
                  <c:v>49706</c:v>
                </c:pt>
                <c:pt idx="9347">
                  <c:v>49707</c:v>
                </c:pt>
                <c:pt idx="9348">
                  <c:v>49708</c:v>
                </c:pt>
                <c:pt idx="9349">
                  <c:v>49709</c:v>
                </c:pt>
                <c:pt idx="9350">
                  <c:v>49710</c:v>
                </c:pt>
                <c:pt idx="9351">
                  <c:v>49711</c:v>
                </c:pt>
                <c:pt idx="9352">
                  <c:v>49712</c:v>
                </c:pt>
                <c:pt idx="9353">
                  <c:v>49713</c:v>
                </c:pt>
                <c:pt idx="9354">
                  <c:v>49714</c:v>
                </c:pt>
                <c:pt idx="9355">
                  <c:v>49715</c:v>
                </c:pt>
                <c:pt idx="9356">
                  <c:v>49716</c:v>
                </c:pt>
                <c:pt idx="9357">
                  <c:v>49717</c:v>
                </c:pt>
                <c:pt idx="9358">
                  <c:v>49718</c:v>
                </c:pt>
                <c:pt idx="9359">
                  <c:v>49719</c:v>
                </c:pt>
                <c:pt idx="9360">
                  <c:v>49720</c:v>
                </c:pt>
                <c:pt idx="9361">
                  <c:v>49721</c:v>
                </c:pt>
                <c:pt idx="9362">
                  <c:v>49722</c:v>
                </c:pt>
                <c:pt idx="9363">
                  <c:v>49723</c:v>
                </c:pt>
                <c:pt idx="9364">
                  <c:v>49724</c:v>
                </c:pt>
                <c:pt idx="9365">
                  <c:v>49725</c:v>
                </c:pt>
                <c:pt idx="9366">
                  <c:v>49726</c:v>
                </c:pt>
                <c:pt idx="9367">
                  <c:v>49727</c:v>
                </c:pt>
                <c:pt idx="9368">
                  <c:v>49728</c:v>
                </c:pt>
                <c:pt idx="9369">
                  <c:v>49729</c:v>
                </c:pt>
                <c:pt idx="9370">
                  <c:v>49730</c:v>
                </c:pt>
                <c:pt idx="9371">
                  <c:v>49731</c:v>
                </c:pt>
                <c:pt idx="9372">
                  <c:v>49732</c:v>
                </c:pt>
                <c:pt idx="9373">
                  <c:v>49733</c:v>
                </c:pt>
                <c:pt idx="9374">
                  <c:v>49734</c:v>
                </c:pt>
                <c:pt idx="9375">
                  <c:v>49735</c:v>
                </c:pt>
                <c:pt idx="9376">
                  <c:v>49736</c:v>
                </c:pt>
                <c:pt idx="9377">
                  <c:v>49737</c:v>
                </c:pt>
                <c:pt idx="9378">
                  <c:v>49738</c:v>
                </c:pt>
                <c:pt idx="9379">
                  <c:v>49739</c:v>
                </c:pt>
                <c:pt idx="9380">
                  <c:v>49740</c:v>
                </c:pt>
                <c:pt idx="9381">
                  <c:v>49741</c:v>
                </c:pt>
                <c:pt idx="9382">
                  <c:v>49742</c:v>
                </c:pt>
                <c:pt idx="9383">
                  <c:v>49743</c:v>
                </c:pt>
                <c:pt idx="9384">
                  <c:v>49744</c:v>
                </c:pt>
                <c:pt idx="9385">
                  <c:v>49745</c:v>
                </c:pt>
                <c:pt idx="9386">
                  <c:v>49746</c:v>
                </c:pt>
                <c:pt idx="9387">
                  <c:v>49747</c:v>
                </c:pt>
                <c:pt idx="9388">
                  <c:v>49748</c:v>
                </c:pt>
                <c:pt idx="9389">
                  <c:v>49749</c:v>
                </c:pt>
                <c:pt idx="9390">
                  <c:v>49750</c:v>
                </c:pt>
                <c:pt idx="9391">
                  <c:v>49751</c:v>
                </c:pt>
                <c:pt idx="9392">
                  <c:v>49752</c:v>
                </c:pt>
                <c:pt idx="9393">
                  <c:v>49753</c:v>
                </c:pt>
                <c:pt idx="9394">
                  <c:v>49754</c:v>
                </c:pt>
                <c:pt idx="9395">
                  <c:v>49755</c:v>
                </c:pt>
                <c:pt idx="9396">
                  <c:v>49756</c:v>
                </c:pt>
                <c:pt idx="9397">
                  <c:v>49757</c:v>
                </c:pt>
                <c:pt idx="9398">
                  <c:v>49758</c:v>
                </c:pt>
                <c:pt idx="9399">
                  <c:v>49759</c:v>
                </c:pt>
                <c:pt idx="9400">
                  <c:v>49760</c:v>
                </c:pt>
                <c:pt idx="9401">
                  <c:v>49761</c:v>
                </c:pt>
                <c:pt idx="9402">
                  <c:v>49762</c:v>
                </c:pt>
                <c:pt idx="9403">
                  <c:v>49763</c:v>
                </c:pt>
                <c:pt idx="9404">
                  <c:v>49764</c:v>
                </c:pt>
                <c:pt idx="9405">
                  <c:v>49765</c:v>
                </c:pt>
                <c:pt idx="9406">
                  <c:v>49766</c:v>
                </c:pt>
                <c:pt idx="9407">
                  <c:v>49767</c:v>
                </c:pt>
                <c:pt idx="9408">
                  <c:v>49768</c:v>
                </c:pt>
                <c:pt idx="9409">
                  <c:v>49769</c:v>
                </c:pt>
                <c:pt idx="9410">
                  <c:v>49770</c:v>
                </c:pt>
                <c:pt idx="9411">
                  <c:v>49771</c:v>
                </c:pt>
                <c:pt idx="9412">
                  <c:v>49772</c:v>
                </c:pt>
                <c:pt idx="9413">
                  <c:v>49773</c:v>
                </c:pt>
                <c:pt idx="9414">
                  <c:v>49774</c:v>
                </c:pt>
                <c:pt idx="9415">
                  <c:v>49775</c:v>
                </c:pt>
                <c:pt idx="9416">
                  <c:v>49776</c:v>
                </c:pt>
                <c:pt idx="9417">
                  <c:v>49777</c:v>
                </c:pt>
                <c:pt idx="9418">
                  <c:v>49778</c:v>
                </c:pt>
                <c:pt idx="9419">
                  <c:v>49779</c:v>
                </c:pt>
                <c:pt idx="9420">
                  <c:v>49780</c:v>
                </c:pt>
                <c:pt idx="9421">
                  <c:v>49781</c:v>
                </c:pt>
                <c:pt idx="9422">
                  <c:v>49782</c:v>
                </c:pt>
                <c:pt idx="9423">
                  <c:v>49783</c:v>
                </c:pt>
                <c:pt idx="9424">
                  <c:v>49784</c:v>
                </c:pt>
                <c:pt idx="9425">
                  <c:v>49785</c:v>
                </c:pt>
                <c:pt idx="9426">
                  <c:v>49786</c:v>
                </c:pt>
                <c:pt idx="9427">
                  <c:v>49787</c:v>
                </c:pt>
                <c:pt idx="9428">
                  <c:v>49788</c:v>
                </c:pt>
                <c:pt idx="9429">
                  <c:v>49789</c:v>
                </c:pt>
                <c:pt idx="9430">
                  <c:v>49790</c:v>
                </c:pt>
                <c:pt idx="9431">
                  <c:v>49791</c:v>
                </c:pt>
                <c:pt idx="9432">
                  <c:v>49792</c:v>
                </c:pt>
                <c:pt idx="9433">
                  <c:v>49793</c:v>
                </c:pt>
                <c:pt idx="9434">
                  <c:v>49794</c:v>
                </c:pt>
                <c:pt idx="9435">
                  <c:v>49795</c:v>
                </c:pt>
                <c:pt idx="9436">
                  <c:v>49796</c:v>
                </c:pt>
                <c:pt idx="9437">
                  <c:v>49797</c:v>
                </c:pt>
                <c:pt idx="9438">
                  <c:v>49798</c:v>
                </c:pt>
                <c:pt idx="9439">
                  <c:v>49799</c:v>
                </c:pt>
                <c:pt idx="9440">
                  <c:v>49800</c:v>
                </c:pt>
                <c:pt idx="9441">
                  <c:v>49801</c:v>
                </c:pt>
                <c:pt idx="9442">
                  <c:v>49802</c:v>
                </c:pt>
                <c:pt idx="9443">
                  <c:v>49803</c:v>
                </c:pt>
                <c:pt idx="9444">
                  <c:v>49804</c:v>
                </c:pt>
                <c:pt idx="9445">
                  <c:v>49805</c:v>
                </c:pt>
                <c:pt idx="9446">
                  <c:v>49806</c:v>
                </c:pt>
                <c:pt idx="9447">
                  <c:v>49807</c:v>
                </c:pt>
                <c:pt idx="9448">
                  <c:v>49808</c:v>
                </c:pt>
                <c:pt idx="9449">
                  <c:v>49809</c:v>
                </c:pt>
                <c:pt idx="9450">
                  <c:v>49810</c:v>
                </c:pt>
                <c:pt idx="9451">
                  <c:v>49811</c:v>
                </c:pt>
                <c:pt idx="9452">
                  <c:v>49812</c:v>
                </c:pt>
                <c:pt idx="9453">
                  <c:v>49813</c:v>
                </c:pt>
                <c:pt idx="9454">
                  <c:v>49814</c:v>
                </c:pt>
                <c:pt idx="9455">
                  <c:v>49815</c:v>
                </c:pt>
                <c:pt idx="9456">
                  <c:v>49816</c:v>
                </c:pt>
                <c:pt idx="9457">
                  <c:v>49817</c:v>
                </c:pt>
                <c:pt idx="9458">
                  <c:v>49818</c:v>
                </c:pt>
                <c:pt idx="9459">
                  <c:v>49819</c:v>
                </c:pt>
                <c:pt idx="9460">
                  <c:v>49820</c:v>
                </c:pt>
                <c:pt idx="9461">
                  <c:v>49821</c:v>
                </c:pt>
                <c:pt idx="9462">
                  <c:v>49822</c:v>
                </c:pt>
                <c:pt idx="9463">
                  <c:v>49823</c:v>
                </c:pt>
                <c:pt idx="9464">
                  <c:v>49824</c:v>
                </c:pt>
                <c:pt idx="9465">
                  <c:v>49825</c:v>
                </c:pt>
                <c:pt idx="9466">
                  <c:v>49826</c:v>
                </c:pt>
                <c:pt idx="9467">
                  <c:v>49827</c:v>
                </c:pt>
                <c:pt idx="9468">
                  <c:v>49828</c:v>
                </c:pt>
                <c:pt idx="9469">
                  <c:v>49829</c:v>
                </c:pt>
                <c:pt idx="9470">
                  <c:v>49830</c:v>
                </c:pt>
                <c:pt idx="9471">
                  <c:v>49831</c:v>
                </c:pt>
                <c:pt idx="9472">
                  <c:v>49832</c:v>
                </c:pt>
                <c:pt idx="9473">
                  <c:v>49833</c:v>
                </c:pt>
                <c:pt idx="9474">
                  <c:v>49834</c:v>
                </c:pt>
                <c:pt idx="9475">
                  <c:v>49835</c:v>
                </c:pt>
                <c:pt idx="9476">
                  <c:v>49836</c:v>
                </c:pt>
                <c:pt idx="9477">
                  <c:v>49837</c:v>
                </c:pt>
                <c:pt idx="9478">
                  <c:v>49838</c:v>
                </c:pt>
                <c:pt idx="9479">
                  <c:v>49839</c:v>
                </c:pt>
                <c:pt idx="9480">
                  <c:v>49840</c:v>
                </c:pt>
                <c:pt idx="9481">
                  <c:v>49841</c:v>
                </c:pt>
                <c:pt idx="9482">
                  <c:v>49842</c:v>
                </c:pt>
                <c:pt idx="9483">
                  <c:v>49843</c:v>
                </c:pt>
                <c:pt idx="9484">
                  <c:v>49844</c:v>
                </c:pt>
                <c:pt idx="9485">
                  <c:v>49845</c:v>
                </c:pt>
                <c:pt idx="9486">
                  <c:v>49846</c:v>
                </c:pt>
                <c:pt idx="9487">
                  <c:v>49847</c:v>
                </c:pt>
                <c:pt idx="9488">
                  <c:v>49848</c:v>
                </c:pt>
                <c:pt idx="9489">
                  <c:v>49849</c:v>
                </c:pt>
                <c:pt idx="9490">
                  <c:v>49850</c:v>
                </c:pt>
                <c:pt idx="9491">
                  <c:v>49851</c:v>
                </c:pt>
                <c:pt idx="9492">
                  <c:v>49852</c:v>
                </c:pt>
                <c:pt idx="9493">
                  <c:v>49853</c:v>
                </c:pt>
                <c:pt idx="9494">
                  <c:v>49854</c:v>
                </c:pt>
                <c:pt idx="9495">
                  <c:v>49855</c:v>
                </c:pt>
                <c:pt idx="9496">
                  <c:v>49856</c:v>
                </c:pt>
                <c:pt idx="9497">
                  <c:v>49857</c:v>
                </c:pt>
                <c:pt idx="9498">
                  <c:v>49858</c:v>
                </c:pt>
                <c:pt idx="9499">
                  <c:v>49859</c:v>
                </c:pt>
                <c:pt idx="9500">
                  <c:v>49860</c:v>
                </c:pt>
                <c:pt idx="9501">
                  <c:v>49861</c:v>
                </c:pt>
                <c:pt idx="9502">
                  <c:v>49862</c:v>
                </c:pt>
                <c:pt idx="9503">
                  <c:v>49863</c:v>
                </c:pt>
                <c:pt idx="9504">
                  <c:v>49864</c:v>
                </c:pt>
                <c:pt idx="9505">
                  <c:v>49865</c:v>
                </c:pt>
                <c:pt idx="9506">
                  <c:v>49866</c:v>
                </c:pt>
                <c:pt idx="9507">
                  <c:v>49867</c:v>
                </c:pt>
                <c:pt idx="9508">
                  <c:v>49868</c:v>
                </c:pt>
                <c:pt idx="9509">
                  <c:v>49869</c:v>
                </c:pt>
                <c:pt idx="9510">
                  <c:v>49870</c:v>
                </c:pt>
                <c:pt idx="9511">
                  <c:v>49871</c:v>
                </c:pt>
                <c:pt idx="9512">
                  <c:v>49872</c:v>
                </c:pt>
                <c:pt idx="9513">
                  <c:v>49873</c:v>
                </c:pt>
                <c:pt idx="9514">
                  <c:v>49874</c:v>
                </c:pt>
                <c:pt idx="9515">
                  <c:v>49875</c:v>
                </c:pt>
                <c:pt idx="9516">
                  <c:v>49876</c:v>
                </c:pt>
                <c:pt idx="9517">
                  <c:v>49877</c:v>
                </c:pt>
                <c:pt idx="9518">
                  <c:v>49878</c:v>
                </c:pt>
                <c:pt idx="9519">
                  <c:v>49879</c:v>
                </c:pt>
                <c:pt idx="9520">
                  <c:v>49880</c:v>
                </c:pt>
                <c:pt idx="9521">
                  <c:v>49881</c:v>
                </c:pt>
                <c:pt idx="9522">
                  <c:v>49882</c:v>
                </c:pt>
                <c:pt idx="9523">
                  <c:v>49883</c:v>
                </c:pt>
                <c:pt idx="9524">
                  <c:v>49884</c:v>
                </c:pt>
                <c:pt idx="9525">
                  <c:v>49885</c:v>
                </c:pt>
                <c:pt idx="9526">
                  <c:v>49886</c:v>
                </c:pt>
                <c:pt idx="9527">
                  <c:v>49887</c:v>
                </c:pt>
                <c:pt idx="9528">
                  <c:v>49888</c:v>
                </c:pt>
                <c:pt idx="9529">
                  <c:v>49889</c:v>
                </c:pt>
                <c:pt idx="9530">
                  <c:v>49890</c:v>
                </c:pt>
                <c:pt idx="9531">
                  <c:v>49891</c:v>
                </c:pt>
                <c:pt idx="9532">
                  <c:v>49892</c:v>
                </c:pt>
                <c:pt idx="9533">
                  <c:v>49893</c:v>
                </c:pt>
                <c:pt idx="9534">
                  <c:v>49894</c:v>
                </c:pt>
                <c:pt idx="9535">
                  <c:v>49895</c:v>
                </c:pt>
                <c:pt idx="9536">
                  <c:v>49896</c:v>
                </c:pt>
                <c:pt idx="9537">
                  <c:v>49897</c:v>
                </c:pt>
                <c:pt idx="9538">
                  <c:v>49898</c:v>
                </c:pt>
                <c:pt idx="9539">
                  <c:v>49899</c:v>
                </c:pt>
                <c:pt idx="9540">
                  <c:v>49900</c:v>
                </c:pt>
                <c:pt idx="9541">
                  <c:v>49901</c:v>
                </c:pt>
                <c:pt idx="9542">
                  <c:v>49902</c:v>
                </c:pt>
                <c:pt idx="9543">
                  <c:v>49903</c:v>
                </c:pt>
                <c:pt idx="9544">
                  <c:v>49904</c:v>
                </c:pt>
                <c:pt idx="9545">
                  <c:v>49905</c:v>
                </c:pt>
                <c:pt idx="9546">
                  <c:v>49906</c:v>
                </c:pt>
                <c:pt idx="9547">
                  <c:v>49907</c:v>
                </c:pt>
                <c:pt idx="9548">
                  <c:v>49908</c:v>
                </c:pt>
                <c:pt idx="9549">
                  <c:v>49909</c:v>
                </c:pt>
                <c:pt idx="9550">
                  <c:v>49910</c:v>
                </c:pt>
                <c:pt idx="9551">
                  <c:v>49911</c:v>
                </c:pt>
                <c:pt idx="9552">
                  <c:v>49912</c:v>
                </c:pt>
                <c:pt idx="9553">
                  <c:v>49913</c:v>
                </c:pt>
                <c:pt idx="9554">
                  <c:v>49914</c:v>
                </c:pt>
                <c:pt idx="9555">
                  <c:v>49915</c:v>
                </c:pt>
                <c:pt idx="9556">
                  <c:v>49916</c:v>
                </c:pt>
                <c:pt idx="9557">
                  <c:v>49917</c:v>
                </c:pt>
                <c:pt idx="9558">
                  <c:v>49918</c:v>
                </c:pt>
                <c:pt idx="9559">
                  <c:v>49919</c:v>
                </c:pt>
                <c:pt idx="9560">
                  <c:v>49920</c:v>
                </c:pt>
                <c:pt idx="9561">
                  <c:v>49921</c:v>
                </c:pt>
                <c:pt idx="9562">
                  <c:v>49922</c:v>
                </c:pt>
                <c:pt idx="9563">
                  <c:v>49923</c:v>
                </c:pt>
                <c:pt idx="9564">
                  <c:v>49924</c:v>
                </c:pt>
                <c:pt idx="9565">
                  <c:v>49925</c:v>
                </c:pt>
                <c:pt idx="9566">
                  <c:v>49926</c:v>
                </c:pt>
                <c:pt idx="9567">
                  <c:v>49927</c:v>
                </c:pt>
                <c:pt idx="9568">
                  <c:v>49928</c:v>
                </c:pt>
                <c:pt idx="9569">
                  <c:v>49929</c:v>
                </c:pt>
                <c:pt idx="9570">
                  <c:v>49930</c:v>
                </c:pt>
                <c:pt idx="9571">
                  <c:v>49931</c:v>
                </c:pt>
                <c:pt idx="9572">
                  <c:v>49932</c:v>
                </c:pt>
                <c:pt idx="9573">
                  <c:v>49933</c:v>
                </c:pt>
                <c:pt idx="9574">
                  <c:v>49934</c:v>
                </c:pt>
                <c:pt idx="9575">
                  <c:v>49935</c:v>
                </c:pt>
                <c:pt idx="9576">
                  <c:v>49936</c:v>
                </c:pt>
                <c:pt idx="9577">
                  <c:v>49937</c:v>
                </c:pt>
                <c:pt idx="9578">
                  <c:v>49938</c:v>
                </c:pt>
                <c:pt idx="9579">
                  <c:v>49939</c:v>
                </c:pt>
                <c:pt idx="9580">
                  <c:v>49940</c:v>
                </c:pt>
                <c:pt idx="9581">
                  <c:v>49941</c:v>
                </c:pt>
                <c:pt idx="9582">
                  <c:v>49942</c:v>
                </c:pt>
                <c:pt idx="9583">
                  <c:v>49943</c:v>
                </c:pt>
                <c:pt idx="9584">
                  <c:v>49944</c:v>
                </c:pt>
                <c:pt idx="9585">
                  <c:v>49945</c:v>
                </c:pt>
                <c:pt idx="9586">
                  <c:v>49946</c:v>
                </c:pt>
                <c:pt idx="9587">
                  <c:v>49947</c:v>
                </c:pt>
                <c:pt idx="9588">
                  <c:v>49948</c:v>
                </c:pt>
                <c:pt idx="9589">
                  <c:v>49949</c:v>
                </c:pt>
                <c:pt idx="9590">
                  <c:v>49950</c:v>
                </c:pt>
                <c:pt idx="9591">
                  <c:v>49951</c:v>
                </c:pt>
                <c:pt idx="9592">
                  <c:v>49952</c:v>
                </c:pt>
                <c:pt idx="9593">
                  <c:v>49953</c:v>
                </c:pt>
                <c:pt idx="9594">
                  <c:v>49954</c:v>
                </c:pt>
                <c:pt idx="9595">
                  <c:v>49955</c:v>
                </c:pt>
                <c:pt idx="9596">
                  <c:v>49956</c:v>
                </c:pt>
                <c:pt idx="9597">
                  <c:v>49957</c:v>
                </c:pt>
                <c:pt idx="9598">
                  <c:v>49958</c:v>
                </c:pt>
                <c:pt idx="9599">
                  <c:v>49959</c:v>
                </c:pt>
                <c:pt idx="9600">
                  <c:v>49960</c:v>
                </c:pt>
                <c:pt idx="9601">
                  <c:v>49961</c:v>
                </c:pt>
                <c:pt idx="9602">
                  <c:v>49962</c:v>
                </c:pt>
                <c:pt idx="9603">
                  <c:v>49963</c:v>
                </c:pt>
                <c:pt idx="9604">
                  <c:v>49964</c:v>
                </c:pt>
                <c:pt idx="9605">
                  <c:v>49965</c:v>
                </c:pt>
                <c:pt idx="9606">
                  <c:v>49966</c:v>
                </c:pt>
                <c:pt idx="9607">
                  <c:v>49967</c:v>
                </c:pt>
                <c:pt idx="9608">
                  <c:v>49968</c:v>
                </c:pt>
                <c:pt idx="9609">
                  <c:v>49969</c:v>
                </c:pt>
                <c:pt idx="9610">
                  <c:v>49970</c:v>
                </c:pt>
                <c:pt idx="9611">
                  <c:v>49971</c:v>
                </c:pt>
                <c:pt idx="9612">
                  <c:v>49972</c:v>
                </c:pt>
                <c:pt idx="9613">
                  <c:v>49973</c:v>
                </c:pt>
                <c:pt idx="9614">
                  <c:v>49974</c:v>
                </c:pt>
                <c:pt idx="9615">
                  <c:v>49975</c:v>
                </c:pt>
                <c:pt idx="9616">
                  <c:v>49976</c:v>
                </c:pt>
                <c:pt idx="9617">
                  <c:v>49977</c:v>
                </c:pt>
                <c:pt idx="9618">
                  <c:v>49978</c:v>
                </c:pt>
                <c:pt idx="9619">
                  <c:v>49979</c:v>
                </c:pt>
                <c:pt idx="9620">
                  <c:v>49980</c:v>
                </c:pt>
                <c:pt idx="9621">
                  <c:v>49981</c:v>
                </c:pt>
                <c:pt idx="9622">
                  <c:v>49982</c:v>
                </c:pt>
                <c:pt idx="9623">
                  <c:v>49983</c:v>
                </c:pt>
                <c:pt idx="9624">
                  <c:v>49984</c:v>
                </c:pt>
                <c:pt idx="9625">
                  <c:v>49985</c:v>
                </c:pt>
                <c:pt idx="9626">
                  <c:v>49986</c:v>
                </c:pt>
                <c:pt idx="9627">
                  <c:v>49987</c:v>
                </c:pt>
                <c:pt idx="9628">
                  <c:v>49988</c:v>
                </c:pt>
                <c:pt idx="9629">
                  <c:v>49989</c:v>
                </c:pt>
                <c:pt idx="9630">
                  <c:v>49990</c:v>
                </c:pt>
                <c:pt idx="9631">
                  <c:v>49991</c:v>
                </c:pt>
                <c:pt idx="9632">
                  <c:v>49992</c:v>
                </c:pt>
                <c:pt idx="9633">
                  <c:v>49993</c:v>
                </c:pt>
                <c:pt idx="9634">
                  <c:v>49994</c:v>
                </c:pt>
                <c:pt idx="9635">
                  <c:v>49995</c:v>
                </c:pt>
                <c:pt idx="9636">
                  <c:v>49996</c:v>
                </c:pt>
                <c:pt idx="9637">
                  <c:v>49997</c:v>
                </c:pt>
                <c:pt idx="9638">
                  <c:v>49998</c:v>
                </c:pt>
                <c:pt idx="9639">
                  <c:v>49999</c:v>
                </c:pt>
                <c:pt idx="9640">
                  <c:v>50000</c:v>
                </c:pt>
                <c:pt idx="9641">
                  <c:v>50001</c:v>
                </c:pt>
                <c:pt idx="9642">
                  <c:v>50002</c:v>
                </c:pt>
                <c:pt idx="9643">
                  <c:v>50003</c:v>
                </c:pt>
                <c:pt idx="9644">
                  <c:v>50004</c:v>
                </c:pt>
                <c:pt idx="9645">
                  <c:v>50005</c:v>
                </c:pt>
                <c:pt idx="9646">
                  <c:v>50006</c:v>
                </c:pt>
                <c:pt idx="9647">
                  <c:v>50007</c:v>
                </c:pt>
                <c:pt idx="9648">
                  <c:v>50008</c:v>
                </c:pt>
                <c:pt idx="9649">
                  <c:v>50009</c:v>
                </c:pt>
                <c:pt idx="9650">
                  <c:v>50010</c:v>
                </c:pt>
                <c:pt idx="9651">
                  <c:v>50011</c:v>
                </c:pt>
                <c:pt idx="9652">
                  <c:v>50012</c:v>
                </c:pt>
                <c:pt idx="9653">
                  <c:v>50013</c:v>
                </c:pt>
                <c:pt idx="9654">
                  <c:v>50014</c:v>
                </c:pt>
                <c:pt idx="9655">
                  <c:v>50015</c:v>
                </c:pt>
                <c:pt idx="9656">
                  <c:v>50016</c:v>
                </c:pt>
                <c:pt idx="9657">
                  <c:v>50017</c:v>
                </c:pt>
                <c:pt idx="9658">
                  <c:v>50018</c:v>
                </c:pt>
                <c:pt idx="9659">
                  <c:v>50019</c:v>
                </c:pt>
                <c:pt idx="9660">
                  <c:v>50020</c:v>
                </c:pt>
                <c:pt idx="9661">
                  <c:v>50021</c:v>
                </c:pt>
                <c:pt idx="9662">
                  <c:v>50022</c:v>
                </c:pt>
                <c:pt idx="9663">
                  <c:v>50023</c:v>
                </c:pt>
                <c:pt idx="9664">
                  <c:v>50024</c:v>
                </c:pt>
                <c:pt idx="9665">
                  <c:v>50025</c:v>
                </c:pt>
                <c:pt idx="9666">
                  <c:v>50026</c:v>
                </c:pt>
                <c:pt idx="9667">
                  <c:v>50027</c:v>
                </c:pt>
                <c:pt idx="9668">
                  <c:v>50028</c:v>
                </c:pt>
                <c:pt idx="9669">
                  <c:v>50029</c:v>
                </c:pt>
                <c:pt idx="9670">
                  <c:v>50030</c:v>
                </c:pt>
                <c:pt idx="9671">
                  <c:v>50031</c:v>
                </c:pt>
                <c:pt idx="9672">
                  <c:v>50032</c:v>
                </c:pt>
                <c:pt idx="9673">
                  <c:v>50033</c:v>
                </c:pt>
                <c:pt idx="9674">
                  <c:v>50034</c:v>
                </c:pt>
                <c:pt idx="9675">
                  <c:v>50035</c:v>
                </c:pt>
                <c:pt idx="9676">
                  <c:v>50036</c:v>
                </c:pt>
                <c:pt idx="9677">
                  <c:v>50037</c:v>
                </c:pt>
                <c:pt idx="9678">
                  <c:v>50038</c:v>
                </c:pt>
                <c:pt idx="9679">
                  <c:v>50039</c:v>
                </c:pt>
                <c:pt idx="9680">
                  <c:v>50040</c:v>
                </c:pt>
                <c:pt idx="9681">
                  <c:v>50041</c:v>
                </c:pt>
                <c:pt idx="9682">
                  <c:v>50042</c:v>
                </c:pt>
                <c:pt idx="9683">
                  <c:v>50043</c:v>
                </c:pt>
                <c:pt idx="9684">
                  <c:v>50044</c:v>
                </c:pt>
                <c:pt idx="9685">
                  <c:v>50045</c:v>
                </c:pt>
                <c:pt idx="9686">
                  <c:v>50046</c:v>
                </c:pt>
                <c:pt idx="9687">
                  <c:v>50047</c:v>
                </c:pt>
                <c:pt idx="9688">
                  <c:v>50048</c:v>
                </c:pt>
                <c:pt idx="9689">
                  <c:v>50049</c:v>
                </c:pt>
                <c:pt idx="9690">
                  <c:v>50050</c:v>
                </c:pt>
                <c:pt idx="9691">
                  <c:v>50051</c:v>
                </c:pt>
                <c:pt idx="9692">
                  <c:v>50052</c:v>
                </c:pt>
                <c:pt idx="9693">
                  <c:v>50053</c:v>
                </c:pt>
                <c:pt idx="9694">
                  <c:v>50054</c:v>
                </c:pt>
                <c:pt idx="9695">
                  <c:v>50055</c:v>
                </c:pt>
                <c:pt idx="9696">
                  <c:v>50056</c:v>
                </c:pt>
                <c:pt idx="9697">
                  <c:v>50057</c:v>
                </c:pt>
                <c:pt idx="9698">
                  <c:v>50058</c:v>
                </c:pt>
                <c:pt idx="9699">
                  <c:v>50059</c:v>
                </c:pt>
                <c:pt idx="9700">
                  <c:v>50060</c:v>
                </c:pt>
                <c:pt idx="9701">
                  <c:v>50061</c:v>
                </c:pt>
                <c:pt idx="9702">
                  <c:v>50062</c:v>
                </c:pt>
                <c:pt idx="9703">
                  <c:v>50063</c:v>
                </c:pt>
                <c:pt idx="9704">
                  <c:v>50064</c:v>
                </c:pt>
                <c:pt idx="9705">
                  <c:v>50065</c:v>
                </c:pt>
                <c:pt idx="9706">
                  <c:v>50066</c:v>
                </c:pt>
                <c:pt idx="9707">
                  <c:v>50067</c:v>
                </c:pt>
                <c:pt idx="9708">
                  <c:v>50068</c:v>
                </c:pt>
                <c:pt idx="9709">
                  <c:v>50069</c:v>
                </c:pt>
                <c:pt idx="9710">
                  <c:v>50070</c:v>
                </c:pt>
                <c:pt idx="9711">
                  <c:v>50071</c:v>
                </c:pt>
                <c:pt idx="9712">
                  <c:v>50072</c:v>
                </c:pt>
                <c:pt idx="9713">
                  <c:v>50073</c:v>
                </c:pt>
                <c:pt idx="9714">
                  <c:v>50074</c:v>
                </c:pt>
                <c:pt idx="9715">
                  <c:v>50075</c:v>
                </c:pt>
                <c:pt idx="9716">
                  <c:v>50076</c:v>
                </c:pt>
                <c:pt idx="9717">
                  <c:v>50077</c:v>
                </c:pt>
                <c:pt idx="9718">
                  <c:v>50078</c:v>
                </c:pt>
                <c:pt idx="9719">
                  <c:v>50079</c:v>
                </c:pt>
                <c:pt idx="9720">
                  <c:v>50080</c:v>
                </c:pt>
                <c:pt idx="9721">
                  <c:v>50081</c:v>
                </c:pt>
                <c:pt idx="9722">
                  <c:v>50082</c:v>
                </c:pt>
                <c:pt idx="9723">
                  <c:v>50083</c:v>
                </c:pt>
                <c:pt idx="9724">
                  <c:v>50084</c:v>
                </c:pt>
                <c:pt idx="9725">
                  <c:v>50085</c:v>
                </c:pt>
                <c:pt idx="9726">
                  <c:v>50086</c:v>
                </c:pt>
                <c:pt idx="9727">
                  <c:v>50087</c:v>
                </c:pt>
                <c:pt idx="9728">
                  <c:v>50088</c:v>
                </c:pt>
                <c:pt idx="9729">
                  <c:v>50089</c:v>
                </c:pt>
                <c:pt idx="9730">
                  <c:v>50090</c:v>
                </c:pt>
                <c:pt idx="9731">
                  <c:v>50091</c:v>
                </c:pt>
                <c:pt idx="9732">
                  <c:v>50092</c:v>
                </c:pt>
                <c:pt idx="9733">
                  <c:v>50093</c:v>
                </c:pt>
                <c:pt idx="9734">
                  <c:v>50094</c:v>
                </c:pt>
                <c:pt idx="9735">
                  <c:v>50095</c:v>
                </c:pt>
                <c:pt idx="9736">
                  <c:v>50096</c:v>
                </c:pt>
                <c:pt idx="9737">
                  <c:v>50097</c:v>
                </c:pt>
                <c:pt idx="9738">
                  <c:v>50098</c:v>
                </c:pt>
                <c:pt idx="9739">
                  <c:v>50099</c:v>
                </c:pt>
                <c:pt idx="9740">
                  <c:v>50100</c:v>
                </c:pt>
                <c:pt idx="9741">
                  <c:v>50101</c:v>
                </c:pt>
                <c:pt idx="9742">
                  <c:v>50102</c:v>
                </c:pt>
                <c:pt idx="9743">
                  <c:v>50103</c:v>
                </c:pt>
                <c:pt idx="9744">
                  <c:v>50104</c:v>
                </c:pt>
                <c:pt idx="9745">
                  <c:v>50105</c:v>
                </c:pt>
                <c:pt idx="9746">
                  <c:v>50106</c:v>
                </c:pt>
                <c:pt idx="9747">
                  <c:v>50107</c:v>
                </c:pt>
                <c:pt idx="9748">
                  <c:v>50108</c:v>
                </c:pt>
                <c:pt idx="9749">
                  <c:v>50109</c:v>
                </c:pt>
                <c:pt idx="9750">
                  <c:v>50110</c:v>
                </c:pt>
                <c:pt idx="9751">
                  <c:v>50111</c:v>
                </c:pt>
                <c:pt idx="9752">
                  <c:v>50112</c:v>
                </c:pt>
                <c:pt idx="9753">
                  <c:v>50113</c:v>
                </c:pt>
                <c:pt idx="9754">
                  <c:v>50114</c:v>
                </c:pt>
                <c:pt idx="9755">
                  <c:v>50115</c:v>
                </c:pt>
                <c:pt idx="9756">
                  <c:v>50116</c:v>
                </c:pt>
                <c:pt idx="9757">
                  <c:v>50117</c:v>
                </c:pt>
                <c:pt idx="9758">
                  <c:v>50118</c:v>
                </c:pt>
                <c:pt idx="9759">
                  <c:v>50119</c:v>
                </c:pt>
                <c:pt idx="9760">
                  <c:v>50120</c:v>
                </c:pt>
                <c:pt idx="9761">
                  <c:v>50121</c:v>
                </c:pt>
                <c:pt idx="9762">
                  <c:v>50122</c:v>
                </c:pt>
                <c:pt idx="9763">
                  <c:v>50123</c:v>
                </c:pt>
                <c:pt idx="9764">
                  <c:v>50124</c:v>
                </c:pt>
                <c:pt idx="9765">
                  <c:v>50125</c:v>
                </c:pt>
                <c:pt idx="9766">
                  <c:v>50126</c:v>
                </c:pt>
                <c:pt idx="9767">
                  <c:v>50127</c:v>
                </c:pt>
                <c:pt idx="9768">
                  <c:v>50128</c:v>
                </c:pt>
                <c:pt idx="9769">
                  <c:v>50129</c:v>
                </c:pt>
                <c:pt idx="9770">
                  <c:v>50130</c:v>
                </c:pt>
                <c:pt idx="9771">
                  <c:v>50131</c:v>
                </c:pt>
                <c:pt idx="9772">
                  <c:v>50132</c:v>
                </c:pt>
                <c:pt idx="9773">
                  <c:v>50133</c:v>
                </c:pt>
                <c:pt idx="9774">
                  <c:v>50134</c:v>
                </c:pt>
                <c:pt idx="9775">
                  <c:v>50135</c:v>
                </c:pt>
                <c:pt idx="9776">
                  <c:v>50136</c:v>
                </c:pt>
                <c:pt idx="9777">
                  <c:v>50137</c:v>
                </c:pt>
                <c:pt idx="9778">
                  <c:v>50138</c:v>
                </c:pt>
                <c:pt idx="9779">
                  <c:v>50139</c:v>
                </c:pt>
                <c:pt idx="9780">
                  <c:v>50140</c:v>
                </c:pt>
                <c:pt idx="9781">
                  <c:v>50141</c:v>
                </c:pt>
                <c:pt idx="9782">
                  <c:v>50142</c:v>
                </c:pt>
                <c:pt idx="9783">
                  <c:v>50143</c:v>
                </c:pt>
                <c:pt idx="9784">
                  <c:v>50144</c:v>
                </c:pt>
                <c:pt idx="9785">
                  <c:v>50145</c:v>
                </c:pt>
                <c:pt idx="9786">
                  <c:v>50146</c:v>
                </c:pt>
                <c:pt idx="9787">
                  <c:v>50147</c:v>
                </c:pt>
                <c:pt idx="9788">
                  <c:v>50148</c:v>
                </c:pt>
                <c:pt idx="9789">
                  <c:v>50149</c:v>
                </c:pt>
                <c:pt idx="9790">
                  <c:v>50150</c:v>
                </c:pt>
                <c:pt idx="9791">
                  <c:v>50151</c:v>
                </c:pt>
                <c:pt idx="9792">
                  <c:v>50152</c:v>
                </c:pt>
                <c:pt idx="9793">
                  <c:v>50153</c:v>
                </c:pt>
                <c:pt idx="9794">
                  <c:v>50154</c:v>
                </c:pt>
                <c:pt idx="9795">
                  <c:v>50155</c:v>
                </c:pt>
                <c:pt idx="9796">
                  <c:v>50156</c:v>
                </c:pt>
                <c:pt idx="9797">
                  <c:v>50157</c:v>
                </c:pt>
                <c:pt idx="9798">
                  <c:v>50158</c:v>
                </c:pt>
                <c:pt idx="9799">
                  <c:v>50159</c:v>
                </c:pt>
                <c:pt idx="9800">
                  <c:v>50160</c:v>
                </c:pt>
                <c:pt idx="9801">
                  <c:v>50161</c:v>
                </c:pt>
                <c:pt idx="9802">
                  <c:v>50162</c:v>
                </c:pt>
                <c:pt idx="9803">
                  <c:v>50163</c:v>
                </c:pt>
                <c:pt idx="9804">
                  <c:v>50164</c:v>
                </c:pt>
                <c:pt idx="9805">
                  <c:v>50165</c:v>
                </c:pt>
                <c:pt idx="9806">
                  <c:v>50166</c:v>
                </c:pt>
                <c:pt idx="9807">
                  <c:v>50167</c:v>
                </c:pt>
                <c:pt idx="9808">
                  <c:v>50168</c:v>
                </c:pt>
                <c:pt idx="9809">
                  <c:v>50169</c:v>
                </c:pt>
                <c:pt idx="9810">
                  <c:v>50170</c:v>
                </c:pt>
                <c:pt idx="9811">
                  <c:v>50171</c:v>
                </c:pt>
                <c:pt idx="9812">
                  <c:v>50172</c:v>
                </c:pt>
                <c:pt idx="9813">
                  <c:v>50173</c:v>
                </c:pt>
                <c:pt idx="9814">
                  <c:v>50174</c:v>
                </c:pt>
                <c:pt idx="9815">
                  <c:v>50175</c:v>
                </c:pt>
                <c:pt idx="9816">
                  <c:v>50176</c:v>
                </c:pt>
                <c:pt idx="9817">
                  <c:v>50177</c:v>
                </c:pt>
                <c:pt idx="9818">
                  <c:v>50178</c:v>
                </c:pt>
                <c:pt idx="9819">
                  <c:v>50179</c:v>
                </c:pt>
                <c:pt idx="9820">
                  <c:v>50180</c:v>
                </c:pt>
                <c:pt idx="9821">
                  <c:v>50181</c:v>
                </c:pt>
                <c:pt idx="9822">
                  <c:v>50182</c:v>
                </c:pt>
                <c:pt idx="9823">
                  <c:v>50183</c:v>
                </c:pt>
                <c:pt idx="9824">
                  <c:v>50184</c:v>
                </c:pt>
                <c:pt idx="9825">
                  <c:v>50185</c:v>
                </c:pt>
                <c:pt idx="9826">
                  <c:v>50186</c:v>
                </c:pt>
                <c:pt idx="9827">
                  <c:v>50187</c:v>
                </c:pt>
                <c:pt idx="9828">
                  <c:v>50188</c:v>
                </c:pt>
                <c:pt idx="9829">
                  <c:v>50189</c:v>
                </c:pt>
                <c:pt idx="9830">
                  <c:v>50190</c:v>
                </c:pt>
                <c:pt idx="9831">
                  <c:v>50191</c:v>
                </c:pt>
                <c:pt idx="9832">
                  <c:v>50192</c:v>
                </c:pt>
                <c:pt idx="9833">
                  <c:v>50193</c:v>
                </c:pt>
                <c:pt idx="9834">
                  <c:v>50194</c:v>
                </c:pt>
                <c:pt idx="9835">
                  <c:v>50195</c:v>
                </c:pt>
                <c:pt idx="9836">
                  <c:v>50196</c:v>
                </c:pt>
                <c:pt idx="9837">
                  <c:v>50197</c:v>
                </c:pt>
                <c:pt idx="9838">
                  <c:v>50198</c:v>
                </c:pt>
                <c:pt idx="9839">
                  <c:v>50199</c:v>
                </c:pt>
                <c:pt idx="9840">
                  <c:v>50200</c:v>
                </c:pt>
                <c:pt idx="9841">
                  <c:v>50201</c:v>
                </c:pt>
                <c:pt idx="9842">
                  <c:v>50202</c:v>
                </c:pt>
                <c:pt idx="9843">
                  <c:v>50203</c:v>
                </c:pt>
                <c:pt idx="9844">
                  <c:v>50204</c:v>
                </c:pt>
                <c:pt idx="9845">
                  <c:v>50205</c:v>
                </c:pt>
                <c:pt idx="9846">
                  <c:v>50206</c:v>
                </c:pt>
                <c:pt idx="9847">
                  <c:v>50207</c:v>
                </c:pt>
                <c:pt idx="9848">
                  <c:v>50208</c:v>
                </c:pt>
                <c:pt idx="9849">
                  <c:v>50209</c:v>
                </c:pt>
                <c:pt idx="9850">
                  <c:v>50210</c:v>
                </c:pt>
                <c:pt idx="9851">
                  <c:v>50211</c:v>
                </c:pt>
                <c:pt idx="9852">
                  <c:v>50212</c:v>
                </c:pt>
                <c:pt idx="9853">
                  <c:v>50213</c:v>
                </c:pt>
                <c:pt idx="9854">
                  <c:v>50214</c:v>
                </c:pt>
                <c:pt idx="9855">
                  <c:v>50215</c:v>
                </c:pt>
                <c:pt idx="9856">
                  <c:v>50216</c:v>
                </c:pt>
                <c:pt idx="9857">
                  <c:v>50217</c:v>
                </c:pt>
                <c:pt idx="9858">
                  <c:v>50218</c:v>
                </c:pt>
                <c:pt idx="9859">
                  <c:v>50219</c:v>
                </c:pt>
                <c:pt idx="9860">
                  <c:v>50220</c:v>
                </c:pt>
                <c:pt idx="9861">
                  <c:v>50221</c:v>
                </c:pt>
                <c:pt idx="9862">
                  <c:v>50222</c:v>
                </c:pt>
                <c:pt idx="9863">
                  <c:v>50223</c:v>
                </c:pt>
                <c:pt idx="9864">
                  <c:v>50224</c:v>
                </c:pt>
                <c:pt idx="9865">
                  <c:v>50225</c:v>
                </c:pt>
                <c:pt idx="9866">
                  <c:v>50226</c:v>
                </c:pt>
                <c:pt idx="9867">
                  <c:v>50227</c:v>
                </c:pt>
                <c:pt idx="9868">
                  <c:v>50228</c:v>
                </c:pt>
                <c:pt idx="9869">
                  <c:v>50229</c:v>
                </c:pt>
                <c:pt idx="9870">
                  <c:v>50230</c:v>
                </c:pt>
                <c:pt idx="9871">
                  <c:v>50231</c:v>
                </c:pt>
                <c:pt idx="9872">
                  <c:v>50232</c:v>
                </c:pt>
                <c:pt idx="9873">
                  <c:v>50233</c:v>
                </c:pt>
                <c:pt idx="9874">
                  <c:v>50234</c:v>
                </c:pt>
                <c:pt idx="9875">
                  <c:v>50235</c:v>
                </c:pt>
                <c:pt idx="9876">
                  <c:v>50236</c:v>
                </c:pt>
                <c:pt idx="9877">
                  <c:v>50237</c:v>
                </c:pt>
                <c:pt idx="9878">
                  <c:v>50238</c:v>
                </c:pt>
                <c:pt idx="9879">
                  <c:v>50239</c:v>
                </c:pt>
                <c:pt idx="9880">
                  <c:v>50240</c:v>
                </c:pt>
                <c:pt idx="9881">
                  <c:v>50241</c:v>
                </c:pt>
                <c:pt idx="9882">
                  <c:v>50242</c:v>
                </c:pt>
                <c:pt idx="9883">
                  <c:v>50243</c:v>
                </c:pt>
                <c:pt idx="9884">
                  <c:v>50244</c:v>
                </c:pt>
                <c:pt idx="9885">
                  <c:v>50245</c:v>
                </c:pt>
                <c:pt idx="9886">
                  <c:v>50246</c:v>
                </c:pt>
                <c:pt idx="9887">
                  <c:v>50247</c:v>
                </c:pt>
                <c:pt idx="9888">
                  <c:v>50248</c:v>
                </c:pt>
                <c:pt idx="9889">
                  <c:v>50249</c:v>
                </c:pt>
                <c:pt idx="9890">
                  <c:v>50250</c:v>
                </c:pt>
                <c:pt idx="9891">
                  <c:v>50251</c:v>
                </c:pt>
                <c:pt idx="9892">
                  <c:v>50252</c:v>
                </c:pt>
                <c:pt idx="9893">
                  <c:v>50253</c:v>
                </c:pt>
                <c:pt idx="9894">
                  <c:v>50254</c:v>
                </c:pt>
                <c:pt idx="9895">
                  <c:v>50255</c:v>
                </c:pt>
                <c:pt idx="9896">
                  <c:v>50256</c:v>
                </c:pt>
                <c:pt idx="9897">
                  <c:v>50257</c:v>
                </c:pt>
                <c:pt idx="9898">
                  <c:v>50258</c:v>
                </c:pt>
                <c:pt idx="9899">
                  <c:v>50259</c:v>
                </c:pt>
                <c:pt idx="9900">
                  <c:v>50260</c:v>
                </c:pt>
                <c:pt idx="9901">
                  <c:v>50261</c:v>
                </c:pt>
                <c:pt idx="9902">
                  <c:v>50262</c:v>
                </c:pt>
                <c:pt idx="9903">
                  <c:v>50263</c:v>
                </c:pt>
                <c:pt idx="9904">
                  <c:v>50264</c:v>
                </c:pt>
                <c:pt idx="9905">
                  <c:v>50265</c:v>
                </c:pt>
                <c:pt idx="9906">
                  <c:v>50266</c:v>
                </c:pt>
                <c:pt idx="9907">
                  <c:v>50267</c:v>
                </c:pt>
                <c:pt idx="9908">
                  <c:v>50268</c:v>
                </c:pt>
                <c:pt idx="9909">
                  <c:v>50269</c:v>
                </c:pt>
                <c:pt idx="9910">
                  <c:v>50270</c:v>
                </c:pt>
                <c:pt idx="9911">
                  <c:v>50271</c:v>
                </c:pt>
                <c:pt idx="9912">
                  <c:v>50272</c:v>
                </c:pt>
                <c:pt idx="9913">
                  <c:v>50273</c:v>
                </c:pt>
                <c:pt idx="9914">
                  <c:v>50274</c:v>
                </c:pt>
                <c:pt idx="9915">
                  <c:v>50275</c:v>
                </c:pt>
                <c:pt idx="9916">
                  <c:v>50276</c:v>
                </c:pt>
                <c:pt idx="9917">
                  <c:v>50277</c:v>
                </c:pt>
                <c:pt idx="9918">
                  <c:v>50278</c:v>
                </c:pt>
                <c:pt idx="9919">
                  <c:v>50279</c:v>
                </c:pt>
                <c:pt idx="9920">
                  <c:v>50280</c:v>
                </c:pt>
                <c:pt idx="9921">
                  <c:v>50281</c:v>
                </c:pt>
                <c:pt idx="9922">
                  <c:v>50282</c:v>
                </c:pt>
                <c:pt idx="9923">
                  <c:v>50283</c:v>
                </c:pt>
                <c:pt idx="9924">
                  <c:v>50284</c:v>
                </c:pt>
                <c:pt idx="9925">
                  <c:v>50285</c:v>
                </c:pt>
                <c:pt idx="9926">
                  <c:v>50286</c:v>
                </c:pt>
                <c:pt idx="9927">
                  <c:v>50287</c:v>
                </c:pt>
                <c:pt idx="9928">
                  <c:v>50288</c:v>
                </c:pt>
                <c:pt idx="9929">
                  <c:v>50289</c:v>
                </c:pt>
                <c:pt idx="9930">
                  <c:v>50290</c:v>
                </c:pt>
                <c:pt idx="9931">
                  <c:v>50291</c:v>
                </c:pt>
                <c:pt idx="9932">
                  <c:v>50292</c:v>
                </c:pt>
                <c:pt idx="9933">
                  <c:v>50293</c:v>
                </c:pt>
                <c:pt idx="9934">
                  <c:v>50294</c:v>
                </c:pt>
                <c:pt idx="9935">
                  <c:v>50295</c:v>
                </c:pt>
                <c:pt idx="9936">
                  <c:v>50296</c:v>
                </c:pt>
                <c:pt idx="9937">
                  <c:v>50297</c:v>
                </c:pt>
                <c:pt idx="9938">
                  <c:v>50298</c:v>
                </c:pt>
                <c:pt idx="9939">
                  <c:v>50299</c:v>
                </c:pt>
                <c:pt idx="9940">
                  <c:v>50300</c:v>
                </c:pt>
                <c:pt idx="9941">
                  <c:v>50301</c:v>
                </c:pt>
                <c:pt idx="9942">
                  <c:v>50302</c:v>
                </c:pt>
                <c:pt idx="9943">
                  <c:v>50303</c:v>
                </c:pt>
                <c:pt idx="9944">
                  <c:v>50304</c:v>
                </c:pt>
                <c:pt idx="9945">
                  <c:v>50305</c:v>
                </c:pt>
                <c:pt idx="9946">
                  <c:v>50306</c:v>
                </c:pt>
                <c:pt idx="9947">
                  <c:v>50307</c:v>
                </c:pt>
                <c:pt idx="9948">
                  <c:v>50308</c:v>
                </c:pt>
                <c:pt idx="9949">
                  <c:v>50309</c:v>
                </c:pt>
                <c:pt idx="9950">
                  <c:v>50310</c:v>
                </c:pt>
                <c:pt idx="9951">
                  <c:v>50311</c:v>
                </c:pt>
                <c:pt idx="9952">
                  <c:v>50312</c:v>
                </c:pt>
                <c:pt idx="9953">
                  <c:v>50313</c:v>
                </c:pt>
                <c:pt idx="9954">
                  <c:v>50314</c:v>
                </c:pt>
                <c:pt idx="9955">
                  <c:v>50315</c:v>
                </c:pt>
                <c:pt idx="9956">
                  <c:v>50316</c:v>
                </c:pt>
                <c:pt idx="9957">
                  <c:v>50317</c:v>
                </c:pt>
                <c:pt idx="9958">
                  <c:v>50318</c:v>
                </c:pt>
                <c:pt idx="9959">
                  <c:v>50319</c:v>
                </c:pt>
                <c:pt idx="9960">
                  <c:v>50320</c:v>
                </c:pt>
                <c:pt idx="9961">
                  <c:v>50321</c:v>
                </c:pt>
                <c:pt idx="9962">
                  <c:v>50322</c:v>
                </c:pt>
                <c:pt idx="9963">
                  <c:v>50323</c:v>
                </c:pt>
                <c:pt idx="9964">
                  <c:v>50324</c:v>
                </c:pt>
                <c:pt idx="9965">
                  <c:v>50325</c:v>
                </c:pt>
                <c:pt idx="9966">
                  <c:v>50326</c:v>
                </c:pt>
                <c:pt idx="9967">
                  <c:v>50327</c:v>
                </c:pt>
                <c:pt idx="9968">
                  <c:v>50328</c:v>
                </c:pt>
                <c:pt idx="9969">
                  <c:v>50329</c:v>
                </c:pt>
                <c:pt idx="9970">
                  <c:v>50330</c:v>
                </c:pt>
                <c:pt idx="9971">
                  <c:v>50331</c:v>
                </c:pt>
                <c:pt idx="9972">
                  <c:v>50332</c:v>
                </c:pt>
                <c:pt idx="9973">
                  <c:v>50333</c:v>
                </c:pt>
                <c:pt idx="9974">
                  <c:v>50334</c:v>
                </c:pt>
                <c:pt idx="9975">
                  <c:v>50335</c:v>
                </c:pt>
                <c:pt idx="9976">
                  <c:v>50336</c:v>
                </c:pt>
                <c:pt idx="9977">
                  <c:v>50337</c:v>
                </c:pt>
                <c:pt idx="9978">
                  <c:v>50338</c:v>
                </c:pt>
                <c:pt idx="9979">
                  <c:v>50339</c:v>
                </c:pt>
                <c:pt idx="9980">
                  <c:v>50340</c:v>
                </c:pt>
                <c:pt idx="9981">
                  <c:v>50341</c:v>
                </c:pt>
                <c:pt idx="9982">
                  <c:v>50342</c:v>
                </c:pt>
                <c:pt idx="9983">
                  <c:v>50343</c:v>
                </c:pt>
                <c:pt idx="9984">
                  <c:v>50344</c:v>
                </c:pt>
                <c:pt idx="9985">
                  <c:v>50345</c:v>
                </c:pt>
                <c:pt idx="9986">
                  <c:v>50346</c:v>
                </c:pt>
                <c:pt idx="9987">
                  <c:v>50347</c:v>
                </c:pt>
                <c:pt idx="9988">
                  <c:v>50348</c:v>
                </c:pt>
                <c:pt idx="9989">
                  <c:v>50349</c:v>
                </c:pt>
                <c:pt idx="9990">
                  <c:v>50350</c:v>
                </c:pt>
                <c:pt idx="9991">
                  <c:v>50351</c:v>
                </c:pt>
                <c:pt idx="9992">
                  <c:v>50352</c:v>
                </c:pt>
                <c:pt idx="9993">
                  <c:v>50353</c:v>
                </c:pt>
                <c:pt idx="9994">
                  <c:v>50354</c:v>
                </c:pt>
                <c:pt idx="9995">
                  <c:v>50355</c:v>
                </c:pt>
                <c:pt idx="9996">
                  <c:v>50356</c:v>
                </c:pt>
                <c:pt idx="9997">
                  <c:v>50357</c:v>
                </c:pt>
                <c:pt idx="9998">
                  <c:v>50358</c:v>
                </c:pt>
                <c:pt idx="9999">
                  <c:v>50359</c:v>
                </c:pt>
                <c:pt idx="10000">
                  <c:v>50360</c:v>
                </c:pt>
                <c:pt idx="10001">
                  <c:v>50361</c:v>
                </c:pt>
                <c:pt idx="10002">
                  <c:v>50362</c:v>
                </c:pt>
                <c:pt idx="10003">
                  <c:v>50363</c:v>
                </c:pt>
                <c:pt idx="10004">
                  <c:v>50364</c:v>
                </c:pt>
                <c:pt idx="10005">
                  <c:v>50365</c:v>
                </c:pt>
                <c:pt idx="10006">
                  <c:v>50366</c:v>
                </c:pt>
                <c:pt idx="10007">
                  <c:v>50367</c:v>
                </c:pt>
                <c:pt idx="10008">
                  <c:v>50368</c:v>
                </c:pt>
                <c:pt idx="10009">
                  <c:v>50369</c:v>
                </c:pt>
                <c:pt idx="10010">
                  <c:v>50370</c:v>
                </c:pt>
                <c:pt idx="10011">
                  <c:v>50371</c:v>
                </c:pt>
                <c:pt idx="10012">
                  <c:v>50372</c:v>
                </c:pt>
                <c:pt idx="10013">
                  <c:v>50373</c:v>
                </c:pt>
                <c:pt idx="10014">
                  <c:v>50374</c:v>
                </c:pt>
                <c:pt idx="10015">
                  <c:v>50375</c:v>
                </c:pt>
                <c:pt idx="10016">
                  <c:v>50376</c:v>
                </c:pt>
                <c:pt idx="10017">
                  <c:v>50377</c:v>
                </c:pt>
                <c:pt idx="10018">
                  <c:v>50378</c:v>
                </c:pt>
                <c:pt idx="10019">
                  <c:v>50379</c:v>
                </c:pt>
                <c:pt idx="10020">
                  <c:v>50380</c:v>
                </c:pt>
                <c:pt idx="10021">
                  <c:v>50381</c:v>
                </c:pt>
                <c:pt idx="10022">
                  <c:v>50382</c:v>
                </c:pt>
                <c:pt idx="10023">
                  <c:v>50383</c:v>
                </c:pt>
                <c:pt idx="10024">
                  <c:v>50384</c:v>
                </c:pt>
                <c:pt idx="10025">
                  <c:v>50385</c:v>
                </c:pt>
                <c:pt idx="10026">
                  <c:v>50386</c:v>
                </c:pt>
                <c:pt idx="10027">
                  <c:v>50387</c:v>
                </c:pt>
                <c:pt idx="10028">
                  <c:v>50388</c:v>
                </c:pt>
                <c:pt idx="10029">
                  <c:v>50389</c:v>
                </c:pt>
                <c:pt idx="10030">
                  <c:v>50390</c:v>
                </c:pt>
                <c:pt idx="10031">
                  <c:v>50391</c:v>
                </c:pt>
                <c:pt idx="10032">
                  <c:v>50392</c:v>
                </c:pt>
                <c:pt idx="10033">
                  <c:v>50393</c:v>
                </c:pt>
                <c:pt idx="10034">
                  <c:v>50394</c:v>
                </c:pt>
                <c:pt idx="10035">
                  <c:v>50395</c:v>
                </c:pt>
                <c:pt idx="10036">
                  <c:v>50396</c:v>
                </c:pt>
                <c:pt idx="10037">
                  <c:v>50397</c:v>
                </c:pt>
                <c:pt idx="10038">
                  <c:v>50398</c:v>
                </c:pt>
                <c:pt idx="10039">
                  <c:v>50399</c:v>
                </c:pt>
                <c:pt idx="10040">
                  <c:v>50400</c:v>
                </c:pt>
                <c:pt idx="10041">
                  <c:v>50401</c:v>
                </c:pt>
                <c:pt idx="10042">
                  <c:v>50402</c:v>
                </c:pt>
                <c:pt idx="10043">
                  <c:v>50403</c:v>
                </c:pt>
                <c:pt idx="10044">
                  <c:v>50404</c:v>
                </c:pt>
                <c:pt idx="10045">
                  <c:v>50405</c:v>
                </c:pt>
                <c:pt idx="10046">
                  <c:v>50406</c:v>
                </c:pt>
                <c:pt idx="10047">
                  <c:v>50407</c:v>
                </c:pt>
                <c:pt idx="10048">
                  <c:v>50408</c:v>
                </c:pt>
                <c:pt idx="10049">
                  <c:v>50409</c:v>
                </c:pt>
                <c:pt idx="10050">
                  <c:v>50410</c:v>
                </c:pt>
                <c:pt idx="10051">
                  <c:v>50411</c:v>
                </c:pt>
                <c:pt idx="10052">
                  <c:v>50412</c:v>
                </c:pt>
                <c:pt idx="10053">
                  <c:v>50413</c:v>
                </c:pt>
                <c:pt idx="10054">
                  <c:v>50414</c:v>
                </c:pt>
                <c:pt idx="10055">
                  <c:v>50415</c:v>
                </c:pt>
                <c:pt idx="10056">
                  <c:v>50416</c:v>
                </c:pt>
                <c:pt idx="10057">
                  <c:v>50417</c:v>
                </c:pt>
                <c:pt idx="10058">
                  <c:v>50418</c:v>
                </c:pt>
                <c:pt idx="10059">
                  <c:v>50419</c:v>
                </c:pt>
                <c:pt idx="10060">
                  <c:v>50420</c:v>
                </c:pt>
                <c:pt idx="10061">
                  <c:v>50421</c:v>
                </c:pt>
                <c:pt idx="10062">
                  <c:v>50422</c:v>
                </c:pt>
                <c:pt idx="10063">
                  <c:v>50423</c:v>
                </c:pt>
                <c:pt idx="10064">
                  <c:v>50424</c:v>
                </c:pt>
                <c:pt idx="10065">
                  <c:v>50425</c:v>
                </c:pt>
                <c:pt idx="10066">
                  <c:v>50426</c:v>
                </c:pt>
                <c:pt idx="10067">
                  <c:v>50427</c:v>
                </c:pt>
                <c:pt idx="10068">
                  <c:v>50428</c:v>
                </c:pt>
                <c:pt idx="10069">
                  <c:v>50429</c:v>
                </c:pt>
                <c:pt idx="10070">
                  <c:v>50430</c:v>
                </c:pt>
                <c:pt idx="10071">
                  <c:v>50431</c:v>
                </c:pt>
                <c:pt idx="10072">
                  <c:v>50432</c:v>
                </c:pt>
                <c:pt idx="10073">
                  <c:v>50433</c:v>
                </c:pt>
                <c:pt idx="10074">
                  <c:v>50434</c:v>
                </c:pt>
                <c:pt idx="10075">
                  <c:v>50435</c:v>
                </c:pt>
                <c:pt idx="10076">
                  <c:v>50436</c:v>
                </c:pt>
                <c:pt idx="10077">
                  <c:v>50437</c:v>
                </c:pt>
                <c:pt idx="10078">
                  <c:v>50438</c:v>
                </c:pt>
                <c:pt idx="10079">
                  <c:v>50439</c:v>
                </c:pt>
                <c:pt idx="10080">
                  <c:v>50440</c:v>
                </c:pt>
                <c:pt idx="10081">
                  <c:v>50441</c:v>
                </c:pt>
                <c:pt idx="10082">
                  <c:v>50442</c:v>
                </c:pt>
                <c:pt idx="10083">
                  <c:v>50443</c:v>
                </c:pt>
                <c:pt idx="10084">
                  <c:v>50444</c:v>
                </c:pt>
                <c:pt idx="10085">
                  <c:v>50445</c:v>
                </c:pt>
                <c:pt idx="10086">
                  <c:v>50446</c:v>
                </c:pt>
                <c:pt idx="10087">
                  <c:v>50447</c:v>
                </c:pt>
                <c:pt idx="10088">
                  <c:v>50448</c:v>
                </c:pt>
                <c:pt idx="10089">
                  <c:v>50449</c:v>
                </c:pt>
                <c:pt idx="10090">
                  <c:v>50450</c:v>
                </c:pt>
                <c:pt idx="10091">
                  <c:v>50451</c:v>
                </c:pt>
                <c:pt idx="10092">
                  <c:v>50452</c:v>
                </c:pt>
                <c:pt idx="10093">
                  <c:v>50453</c:v>
                </c:pt>
                <c:pt idx="10094">
                  <c:v>50454</c:v>
                </c:pt>
                <c:pt idx="10095">
                  <c:v>50455</c:v>
                </c:pt>
                <c:pt idx="10096">
                  <c:v>50456</c:v>
                </c:pt>
                <c:pt idx="10097">
                  <c:v>50457</c:v>
                </c:pt>
                <c:pt idx="10098">
                  <c:v>50458</c:v>
                </c:pt>
                <c:pt idx="10099">
                  <c:v>50459</c:v>
                </c:pt>
                <c:pt idx="10100">
                  <c:v>50460</c:v>
                </c:pt>
                <c:pt idx="10101">
                  <c:v>50461</c:v>
                </c:pt>
                <c:pt idx="10102">
                  <c:v>50462</c:v>
                </c:pt>
                <c:pt idx="10103">
                  <c:v>50463</c:v>
                </c:pt>
                <c:pt idx="10104">
                  <c:v>50464</c:v>
                </c:pt>
                <c:pt idx="10105">
                  <c:v>50465</c:v>
                </c:pt>
                <c:pt idx="10106">
                  <c:v>50466</c:v>
                </c:pt>
                <c:pt idx="10107">
                  <c:v>50467</c:v>
                </c:pt>
                <c:pt idx="10108">
                  <c:v>50468</c:v>
                </c:pt>
                <c:pt idx="10109">
                  <c:v>50469</c:v>
                </c:pt>
                <c:pt idx="10110">
                  <c:v>50470</c:v>
                </c:pt>
                <c:pt idx="10111">
                  <c:v>50471</c:v>
                </c:pt>
                <c:pt idx="10112">
                  <c:v>50472</c:v>
                </c:pt>
                <c:pt idx="10113">
                  <c:v>50473</c:v>
                </c:pt>
                <c:pt idx="10114">
                  <c:v>50474</c:v>
                </c:pt>
                <c:pt idx="10115">
                  <c:v>50475</c:v>
                </c:pt>
                <c:pt idx="10116">
                  <c:v>50476</c:v>
                </c:pt>
                <c:pt idx="10117">
                  <c:v>50477</c:v>
                </c:pt>
                <c:pt idx="10118">
                  <c:v>50478</c:v>
                </c:pt>
                <c:pt idx="10119">
                  <c:v>50479</c:v>
                </c:pt>
                <c:pt idx="10120">
                  <c:v>50480</c:v>
                </c:pt>
                <c:pt idx="10121">
                  <c:v>50481</c:v>
                </c:pt>
                <c:pt idx="10122">
                  <c:v>50482</c:v>
                </c:pt>
                <c:pt idx="10123">
                  <c:v>50483</c:v>
                </c:pt>
                <c:pt idx="10124">
                  <c:v>50484</c:v>
                </c:pt>
                <c:pt idx="10125">
                  <c:v>50485</c:v>
                </c:pt>
                <c:pt idx="10126">
                  <c:v>50486</c:v>
                </c:pt>
                <c:pt idx="10127">
                  <c:v>50487</c:v>
                </c:pt>
                <c:pt idx="10128">
                  <c:v>50488</c:v>
                </c:pt>
                <c:pt idx="10129">
                  <c:v>50489</c:v>
                </c:pt>
                <c:pt idx="10130">
                  <c:v>50490</c:v>
                </c:pt>
                <c:pt idx="10131">
                  <c:v>50491</c:v>
                </c:pt>
                <c:pt idx="10132">
                  <c:v>50492</c:v>
                </c:pt>
                <c:pt idx="10133">
                  <c:v>50493</c:v>
                </c:pt>
                <c:pt idx="10134">
                  <c:v>50494</c:v>
                </c:pt>
                <c:pt idx="10135">
                  <c:v>50495</c:v>
                </c:pt>
                <c:pt idx="10136">
                  <c:v>50496</c:v>
                </c:pt>
                <c:pt idx="10137">
                  <c:v>50497</c:v>
                </c:pt>
                <c:pt idx="10138">
                  <c:v>50498</c:v>
                </c:pt>
                <c:pt idx="10139">
                  <c:v>50499</c:v>
                </c:pt>
                <c:pt idx="10140">
                  <c:v>50500</c:v>
                </c:pt>
                <c:pt idx="10141">
                  <c:v>50501</c:v>
                </c:pt>
                <c:pt idx="10142">
                  <c:v>50502</c:v>
                </c:pt>
                <c:pt idx="10143">
                  <c:v>50503</c:v>
                </c:pt>
                <c:pt idx="10144">
                  <c:v>50504</c:v>
                </c:pt>
                <c:pt idx="10145">
                  <c:v>50505</c:v>
                </c:pt>
                <c:pt idx="10146">
                  <c:v>50506</c:v>
                </c:pt>
                <c:pt idx="10147">
                  <c:v>50507</c:v>
                </c:pt>
                <c:pt idx="10148">
                  <c:v>50508</c:v>
                </c:pt>
                <c:pt idx="10149">
                  <c:v>50509</c:v>
                </c:pt>
                <c:pt idx="10150">
                  <c:v>50510</c:v>
                </c:pt>
                <c:pt idx="10151">
                  <c:v>50511</c:v>
                </c:pt>
                <c:pt idx="10152">
                  <c:v>50512</c:v>
                </c:pt>
                <c:pt idx="10153">
                  <c:v>50513</c:v>
                </c:pt>
                <c:pt idx="10154">
                  <c:v>50514</c:v>
                </c:pt>
                <c:pt idx="10155">
                  <c:v>50515</c:v>
                </c:pt>
                <c:pt idx="10156">
                  <c:v>50516</c:v>
                </c:pt>
                <c:pt idx="10157">
                  <c:v>50517</c:v>
                </c:pt>
                <c:pt idx="10158">
                  <c:v>50518</c:v>
                </c:pt>
                <c:pt idx="10159">
                  <c:v>50519</c:v>
                </c:pt>
                <c:pt idx="10160">
                  <c:v>50520</c:v>
                </c:pt>
                <c:pt idx="10161">
                  <c:v>50521</c:v>
                </c:pt>
                <c:pt idx="10162">
                  <c:v>50522</c:v>
                </c:pt>
                <c:pt idx="10163">
                  <c:v>50523</c:v>
                </c:pt>
                <c:pt idx="10164">
                  <c:v>50524</c:v>
                </c:pt>
                <c:pt idx="10165">
                  <c:v>50525</c:v>
                </c:pt>
                <c:pt idx="10166">
                  <c:v>50526</c:v>
                </c:pt>
                <c:pt idx="10167">
                  <c:v>50527</c:v>
                </c:pt>
                <c:pt idx="10168">
                  <c:v>50528</c:v>
                </c:pt>
                <c:pt idx="10169">
                  <c:v>50529</c:v>
                </c:pt>
                <c:pt idx="10170">
                  <c:v>50530</c:v>
                </c:pt>
                <c:pt idx="10171">
                  <c:v>50531</c:v>
                </c:pt>
                <c:pt idx="10172">
                  <c:v>50532</c:v>
                </c:pt>
                <c:pt idx="10173">
                  <c:v>50533</c:v>
                </c:pt>
                <c:pt idx="10174">
                  <c:v>50534</c:v>
                </c:pt>
                <c:pt idx="10175">
                  <c:v>50535</c:v>
                </c:pt>
                <c:pt idx="10176">
                  <c:v>50536</c:v>
                </c:pt>
                <c:pt idx="10177">
                  <c:v>50537</c:v>
                </c:pt>
                <c:pt idx="10178">
                  <c:v>50538</c:v>
                </c:pt>
                <c:pt idx="10179">
                  <c:v>50539</c:v>
                </c:pt>
                <c:pt idx="10180">
                  <c:v>50540</c:v>
                </c:pt>
                <c:pt idx="10181">
                  <c:v>50541</c:v>
                </c:pt>
                <c:pt idx="10182">
                  <c:v>50542</c:v>
                </c:pt>
                <c:pt idx="10183">
                  <c:v>50543</c:v>
                </c:pt>
                <c:pt idx="10184">
                  <c:v>50544</c:v>
                </c:pt>
                <c:pt idx="10185">
                  <c:v>50545</c:v>
                </c:pt>
                <c:pt idx="10186">
                  <c:v>50546</c:v>
                </c:pt>
                <c:pt idx="10187">
                  <c:v>50547</c:v>
                </c:pt>
                <c:pt idx="10188">
                  <c:v>50548</c:v>
                </c:pt>
                <c:pt idx="10189">
                  <c:v>50549</c:v>
                </c:pt>
                <c:pt idx="10190">
                  <c:v>50550</c:v>
                </c:pt>
                <c:pt idx="10191">
                  <c:v>50551</c:v>
                </c:pt>
                <c:pt idx="10192">
                  <c:v>50552</c:v>
                </c:pt>
                <c:pt idx="10193">
                  <c:v>50553</c:v>
                </c:pt>
                <c:pt idx="10194">
                  <c:v>50554</c:v>
                </c:pt>
                <c:pt idx="10195">
                  <c:v>50555</c:v>
                </c:pt>
                <c:pt idx="10196">
                  <c:v>50556</c:v>
                </c:pt>
                <c:pt idx="10197">
                  <c:v>50557</c:v>
                </c:pt>
                <c:pt idx="10198">
                  <c:v>50558</c:v>
                </c:pt>
                <c:pt idx="10199">
                  <c:v>50559</c:v>
                </c:pt>
                <c:pt idx="10200">
                  <c:v>50560</c:v>
                </c:pt>
                <c:pt idx="10201">
                  <c:v>50561</c:v>
                </c:pt>
                <c:pt idx="10202">
                  <c:v>50562</c:v>
                </c:pt>
                <c:pt idx="10203">
                  <c:v>50563</c:v>
                </c:pt>
                <c:pt idx="10204">
                  <c:v>50564</c:v>
                </c:pt>
                <c:pt idx="10205">
                  <c:v>50565</c:v>
                </c:pt>
                <c:pt idx="10206">
                  <c:v>50566</c:v>
                </c:pt>
                <c:pt idx="10207">
                  <c:v>50567</c:v>
                </c:pt>
                <c:pt idx="10208">
                  <c:v>50568</c:v>
                </c:pt>
                <c:pt idx="10209">
                  <c:v>50569</c:v>
                </c:pt>
                <c:pt idx="10210">
                  <c:v>50570</c:v>
                </c:pt>
                <c:pt idx="10211">
                  <c:v>50571</c:v>
                </c:pt>
                <c:pt idx="10212">
                  <c:v>50572</c:v>
                </c:pt>
                <c:pt idx="10213">
                  <c:v>50573</c:v>
                </c:pt>
                <c:pt idx="10214">
                  <c:v>50574</c:v>
                </c:pt>
                <c:pt idx="10215">
                  <c:v>50575</c:v>
                </c:pt>
                <c:pt idx="10216">
                  <c:v>50576</c:v>
                </c:pt>
                <c:pt idx="10217">
                  <c:v>50577</c:v>
                </c:pt>
                <c:pt idx="10218">
                  <c:v>50578</c:v>
                </c:pt>
                <c:pt idx="10219">
                  <c:v>50579</c:v>
                </c:pt>
                <c:pt idx="10220">
                  <c:v>50580</c:v>
                </c:pt>
                <c:pt idx="10221">
                  <c:v>50581</c:v>
                </c:pt>
                <c:pt idx="10222">
                  <c:v>50582</c:v>
                </c:pt>
                <c:pt idx="10223">
                  <c:v>50583</c:v>
                </c:pt>
                <c:pt idx="10224">
                  <c:v>50584</c:v>
                </c:pt>
                <c:pt idx="10225">
                  <c:v>50585</c:v>
                </c:pt>
                <c:pt idx="10226">
                  <c:v>50586</c:v>
                </c:pt>
                <c:pt idx="10227">
                  <c:v>50587</c:v>
                </c:pt>
                <c:pt idx="10228">
                  <c:v>50588</c:v>
                </c:pt>
                <c:pt idx="10229">
                  <c:v>50589</c:v>
                </c:pt>
                <c:pt idx="10230">
                  <c:v>50590</c:v>
                </c:pt>
                <c:pt idx="10231">
                  <c:v>50591</c:v>
                </c:pt>
                <c:pt idx="10232">
                  <c:v>50592</c:v>
                </c:pt>
                <c:pt idx="10233">
                  <c:v>50593</c:v>
                </c:pt>
                <c:pt idx="10234">
                  <c:v>50594</c:v>
                </c:pt>
                <c:pt idx="10235">
                  <c:v>50595</c:v>
                </c:pt>
                <c:pt idx="10236">
                  <c:v>50596</c:v>
                </c:pt>
                <c:pt idx="10237">
                  <c:v>50597</c:v>
                </c:pt>
                <c:pt idx="10238">
                  <c:v>50598</c:v>
                </c:pt>
                <c:pt idx="10239">
                  <c:v>50599</c:v>
                </c:pt>
                <c:pt idx="10240">
                  <c:v>50600</c:v>
                </c:pt>
                <c:pt idx="10241">
                  <c:v>50601</c:v>
                </c:pt>
                <c:pt idx="10242">
                  <c:v>50602</c:v>
                </c:pt>
                <c:pt idx="10243">
                  <c:v>50603</c:v>
                </c:pt>
                <c:pt idx="10244">
                  <c:v>50604</c:v>
                </c:pt>
                <c:pt idx="10245">
                  <c:v>50605</c:v>
                </c:pt>
                <c:pt idx="10246">
                  <c:v>50606</c:v>
                </c:pt>
                <c:pt idx="10247">
                  <c:v>50607</c:v>
                </c:pt>
                <c:pt idx="10248">
                  <c:v>50608</c:v>
                </c:pt>
                <c:pt idx="10249">
                  <c:v>50609</c:v>
                </c:pt>
                <c:pt idx="10250">
                  <c:v>50610</c:v>
                </c:pt>
                <c:pt idx="10251">
                  <c:v>50611</c:v>
                </c:pt>
                <c:pt idx="10252">
                  <c:v>50612</c:v>
                </c:pt>
                <c:pt idx="10253">
                  <c:v>50613</c:v>
                </c:pt>
                <c:pt idx="10254">
                  <c:v>50614</c:v>
                </c:pt>
                <c:pt idx="10255">
                  <c:v>50615</c:v>
                </c:pt>
                <c:pt idx="10256">
                  <c:v>50616</c:v>
                </c:pt>
                <c:pt idx="10257">
                  <c:v>50617</c:v>
                </c:pt>
                <c:pt idx="10258">
                  <c:v>50618</c:v>
                </c:pt>
                <c:pt idx="10259">
                  <c:v>50619</c:v>
                </c:pt>
                <c:pt idx="10260">
                  <c:v>50620</c:v>
                </c:pt>
                <c:pt idx="10261">
                  <c:v>50621</c:v>
                </c:pt>
                <c:pt idx="10262">
                  <c:v>50622</c:v>
                </c:pt>
                <c:pt idx="10263">
                  <c:v>50623</c:v>
                </c:pt>
                <c:pt idx="10264">
                  <c:v>50624</c:v>
                </c:pt>
                <c:pt idx="10265">
                  <c:v>50625</c:v>
                </c:pt>
                <c:pt idx="10266">
                  <c:v>50626</c:v>
                </c:pt>
                <c:pt idx="10267">
                  <c:v>50627</c:v>
                </c:pt>
                <c:pt idx="10268">
                  <c:v>50628</c:v>
                </c:pt>
                <c:pt idx="10269">
                  <c:v>50629</c:v>
                </c:pt>
                <c:pt idx="10270">
                  <c:v>50630</c:v>
                </c:pt>
                <c:pt idx="10271">
                  <c:v>50631</c:v>
                </c:pt>
                <c:pt idx="10272">
                  <c:v>50632</c:v>
                </c:pt>
                <c:pt idx="10273">
                  <c:v>50633</c:v>
                </c:pt>
                <c:pt idx="10274">
                  <c:v>50634</c:v>
                </c:pt>
                <c:pt idx="10275">
                  <c:v>50635</c:v>
                </c:pt>
                <c:pt idx="10276">
                  <c:v>50636</c:v>
                </c:pt>
                <c:pt idx="10277">
                  <c:v>50637</c:v>
                </c:pt>
                <c:pt idx="10278">
                  <c:v>50638</c:v>
                </c:pt>
                <c:pt idx="10279">
                  <c:v>50639</c:v>
                </c:pt>
                <c:pt idx="10280">
                  <c:v>50640</c:v>
                </c:pt>
                <c:pt idx="10281">
                  <c:v>50641</c:v>
                </c:pt>
                <c:pt idx="10282">
                  <c:v>50642</c:v>
                </c:pt>
                <c:pt idx="10283">
                  <c:v>50643</c:v>
                </c:pt>
                <c:pt idx="10284">
                  <c:v>50644</c:v>
                </c:pt>
                <c:pt idx="10285">
                  <c:v>50645</c:v>
                </c:pt>
                <c:pt idx="10286">
                  <c:v>50646</c:v>
                </c:pt>
                <c:pt idx="10287">
                  <c:v>50647</c:v>
                </c:pt>
                <c:pt idx="10288">
                  <c:v>50648</c:v>
                </c:pt>
                <c:pt idx="10289">
                  <c:v>50649</c:v>
                </c:pt>
                <c:pt idx="10290">
                  <c:v>50650</c:v>
                </c:pt>
                <c:pt idx="10291">
                  <c:v>50651</c:v>
                </c:pt>
                <c:pt idx="10292">
                  <c:v>50652</c:v>
                </c:pt>
                <c:pt idx="10293">
                  <c:v>50653</c:v>
                </c:pt>
                <c:pt idx="10294">
                  <c:v>50654</c:v>
                </c:pt>
                <c:pt idx="10295">
                  <c:v>50655</c:v>
                </c:pt>
                <c:pt idx="10296">
                  <c:v>50656</c:v>
                </c:pt>
                <c:pt idx="10297">
                  <c:v>50657</c:v>
                </c:pt>
                <c:pt idx="10298">
                  <c:v>50658</c:v>
                </c:pt>
                <c:pt idx="10299">
                  <c:v>50659</c:v>
                </c:pt>
                <c:pt idx="10300">
                  <c:v>50660</c:v>
                </c:pt>
                <c:pt idx="10301">
                  <c:v>50661</c:v>
                </c:pt>
                <c:pt idx="10302">
                  <c:v>50662</c:v>
                </c:pt>
                <c:pt idx="10303">
                  <c:v>50663</c:v>
                </c:pt>
                <c:pt idx="10304">
                  <c:v>50664</c:v>
                </c:pt>
                <c:pt idx="10305">
                  <c:v>50665</c:v>
                </c:pt>
                <c:pt idx="10306">
                  <c:v>50666</c:v>
                </c:pt>
                <c:pt idx="10307">
                  <c:v>50667</c:v>
                </c:pt>
                <c:pt idx="10308">
                  <c:v>50668</c:v>
                </c:pt>
                <c:pt idx="10309">
                  <c:v>50669</c:v>
                </c:pt>
                <c:pt idx="10310">
                  <c:v>50670</c:v>
                </c:pt>
                <c:pt idx="10311">
                  <c:v>50671</c:v>
                </c:pt>
                <c:pt idx="10312">
                  <c:v>50672</c:v>
                </c:pt>
                <c:pt idx="10313">
                  <c:v>50673</c:v>
                </c:pt>
                <c:pt idx="10314">
                  <c:v>50674</c:v>
                </c:pt>
                <c:pt idx="10315">
                  <c:v>50675</c:v>
                </c:pt>
                <c:pt idx="10316">
                  <c:v>50676</c:v>
                </c:pt>
                <c:pt idx="10317">
                  <c:v>50677</c:v>
                </c:pt>
                <c:pt idx="10318">
                  <c:v>50678</c:v>
                </c:pt>
                <c:pt idx="10319">
                  <c:v>50679</c:v>
                </c:pt>
                <c:pt idx="10320">
                  <c:v>50680</c:v>
                </c:pt>
                <c:pt idx="10321">
                  <c:v>50681</c:v>
                </c:pt>
                <c:pt idx="10322">
                  <c:v>50682</c:v>
                </c:pt>
                <c:pt idx="10323">
                  <c:v>50683</c:v>
                </c:pt>
                <c:pt idx="10324">
                  <c:v>50684</c:v>
                </c:pt>
                <c:pt idx="10325">
                  <c:v>50685</c:v>
                </c:pt>
                <c:pt idx="10326">
                  <c:v>50686</c:v>
                </c:pt>
                <c:pt idx="10327">
                  <c:v>50687</c:v>
                </c:pt>
                <c:pt idx="10328">
                  <c:v>50688</c:v>
                </c:pt>
                <c:pt idx="10329">
                  <c:v>50689</c:v>
                </c:pt>
                <c:pt idx="10330">
                  <c:v>50690</c:v>
                </c:pt>
                <c:pt idx="10331">
                  <c:v>50691</c:v>
                </c:pt>
                <c:pt idx="10332">
                  <c:v>50692</c:v>
                </c:pt>
                <c:pt idx="10333">
                  <c:v>50693</c:v>
                </c:pt>
                <c:pt idx="10334">
                  <c:v>50694</c:v>
                </c:pt>
                <c:pt idx="10335">
                  <c:v>50695</c:v>
                </c:pt>
                <c:pt idx="10336">
                  <c:v>50696</c:v>
                </c:pt>
                <c:pt idx="10337">
                  <c:v>50697</c:v>
                </c:pt>
                <c:pt idx="10338">
                  <c:v>50698</c:v>
                </c:pt>
                <c:pt idx="10339">
                  <c:v>50699</c:v>
                </c:pt>
                <c:pt idx="10340">
                  <c:v>50700</c:v>
                </c:pt>
                <c:pt idx="10341">
                  <c:v>50701</c:v>
                </c:pt>
                <c:pt idx="10342">
                  <c:v>50702</c:v>
                </c:pt>
                <c:pt idx="10343">
                  <c:v>50703</c:v>
                </c:pt>
                <c:pt idx="10344">
                  <c:v>50704</c:v>
                </c:pt>
                <c:pt idx="10345">
                  <c:v>50705</c:v>
                </c:pt>
                <c:pt idx="10346">
                  <c:v>50706</c:v>
                </c:pt>
                <c:pt idx="10347">
                  <c:v>50707</c:v>
                </c:pt>
                <c:pt idx="10348">
                  <c:v>50708</c:v>
                </c:pt>
                <c:pt idx="10349">
                  <c:v>50709</c:v>
                </c:pt>
                <c:pt idx="10350">
                  <c:v>50710</c:v>
                </c:pt>
                <c:pt idx="10351">
                  <c:v>50711</c:v>
                </c:pt>
                <c:pt idx="10352">
                  <c:v>50712</c:v>
                </c:pt>
                <c:pt idx="10353">
                  <c:v>50713</c:v>
                </c:pt>
                <c:pt idx="10354">
                  <c:v>50714</c:v>
                </c:pt>
                <c:pt idx="10355">
                  <c:v>50715</c:v>
                </c:pt>
                <c:pt idx="10356">
                  <c:v>50716</c:v>
                </c:pt>
                <c:pt idx="10357">
                  <c:v>50717</c:v>
                </c:pt>
                <c:pt idx="10358">
                  <c:v>50718</c:v>
                </c:pt>
                <c:pt idx="10359">
                  <c:v>50719</c:v>
                </c:pt>
                <c:pt idx="10360">
                  <c:v>50720</c:v>
                </c:pt>
                <c:pt idx="10361">
                  <c:v>50721</c:v>
                </c:pt>
                <c:pt idx="10362">
                  <c:v>50722</c:v>
                </c:pt>
                <c:pt idx="10363">
                  <c:v>50723</c:v>
                </c:pt>
                <c:pt idx="10364">
                  <c:v>50724</c:v>
                </c:pt>
                <c:pt idx="10365">
                  <c:v>50725</c:v>
                </c:pt>
                <c:pt idx="10366">
                  <c:v>50726</c:v>
                </c:pt>
                <c:pt idx="10367">
                  <c:v>50727</c:v>
                </c:pt>
                <c:pt idx="10368">
                  <c:v>50728</c:v>
                </c:pt>
                <c:pt idx="10369">
                  <c:v>50729</c:v>
                </c:pt>
                <c:pt idx="10370">
                  <c:v>50730</c:v>
                </c:pt>
                <c:pt idx="10371">
                  <c:v>50731</c:v>
                </c:pt>
                <c:pt idx="10372">
                  <c:v>50732</c:v>
                </c:pt>
                <c:pt idx="10373">
                  <c:v>50733</c:v>
                </c:pt>
                <c:pt idx="10374">
                  <c:v>50734</c:v>
                </c:pt>
                <c:pt idx="10375">
                  <c:v>50735</c:v>
                </c:pt>
                <c:pt idx="10376">
                  <c:v>50736</c:v>
                </c:pt>
                <c:pt idx="10377">
                  <c:v>50737</c:v>
                </c:pt>
                <c:pt idx="10378">
                  <c:v>50738</c:v>
                </c:pt>
                <c:pt idx="10379">
                  <c:v>50739</c:v>
                </c:pt>
                <c:pt idx="10380">
                  <c:v>50740</c:v>
                </c:pt>
                <c:pt idx="10381">
                  <c:v>50741</c:v>
                </c:pt>
                <c:pt idx="10382">
                  <c:v>50742</c:v>
                </c:pt>
                <c:pt idx="10383">
                  <c:v>50743</c:v>
                </c:pt>
                <c:pt idx="10384">
                  <c:v>50744</c:v>
                </c:pt>
                <c:pt idx="10385">
                  <c:v>50745</c:v>
                </c:pt>
                <c:pt idx="10386">
                  <c:v>50746</c:v>
                </c:pt>
                <c:pt idx="10387">
                  <c:v>50747</c:v>
                </c:pt>
                <c:pt idx="10388">
                  <c:v>50748</c:v>
                </c:pt>
                <c:pt idx="10389">
                  <c:v>50749</c:v>
                </c:pt>
                <c:pt idx="10390">
                  <c:v>50750</c:v>
                </c:pt>
                <c:pt idx="10391">
                  <c:v>50751</c:v>
                </c:pt>
                <c:pt idx="10392">
                  <c:v>50752</c:v>
                </c:pt>
                <c:pt idx="10393">
                  <c:v>50753</c:v>
                </c:pt>
                <c:pt idx="10394">
                  <c:v>50754</c:v>
                </c:pt>
                <c:pt idx="10395">
                  <c:v>50755</c:v>
                </c:pt>
                <c:pt idx="10396">
                  <c:v>50756</c:v>
                </c:pt>
                <c:pt idx="10397">
                  <c:v>50757</c:v>
                </c:pt>
                <c:pt idx="10398">
                  <c:v>50758</c:v>
                </c:pt>
                <c:pt idx="10399">
                  <c:v>50759</c:v>
                </c:pt>
                <c:pt idx="10400">
                  <c:v>50760</c:v>
                </c:pt>
                <c:pt idx="10401">
                  <c:v>50761</c:v>
                </c:pt>
                <c:pt idx="10402">
                  <c:v>50762</c:v>
                </c:pt>
                <c:pt idx="10403">
                  <c:v>50763</c:v>
                </c:pt>
                <c:pt idx="10404">
                  <c:v>50764</c:v>
                </c:pt>
                <c:pt idx="10405">
                  <c:v>50765</c:v>
                </c:pt>
                <c:pt idx="10406">
                  <c:v>50766</c:v>
                </c:pt>
                <c:pt idx="10407">
                  <c:v>50767</c:v>
                </c:pt>
                <c:pt idx="10408">
                  <c:v>50768</c:v>
                </c:pt>
                <c:pt idx="10409">
                  <c:v>50769</c:v>
                </c:pt>
                <c:pt idx="10410">
                  <c:v>50770</c:v>
                </c:pt>
              </c:numCache>
            </c:numRef>
          </c:cat>
          <c:val>
            <c:numRef>
              <c:f>acme_cngwa504upc_forecast!$AC$2:$AC$10412</c:f>
              <c:numCache>
                <c:formatCode>General</c:formatCode>
                <c:ptCount val="10411"/>
                <c:pt idx="0">
                  <c:v>0.30265925700000001</c:v>
                </c:pt>
                <c:pt idx="1">
                  <c:v>0.24212740599999999</c:v>
                </c:pt>
                <c:pt idx="2">
                  <c:v>0.27239333100000002</c:v>
                </c:pt>
                <c:pt idx="3">
                  <c:v>0.33292518300000001</c:v>
                </c:pt>
                <c:pt idx="4">
                  <c:v>0.24212740599999999</c:v>
                </c:pt>
                <c:pt idx="5">
                  <c:v>0.12106370299999999</c:v>
                </c:pt>
                <c:pt idx="6">
                  <c:v>0.15132962899999999</c:v>
                </c:pt>
                <c:pt idx="7">
                  <c:v>0.12106370299999999</c:v>
                </c:pt>
                <c:pt idx="8">
                  <c:v>0.15132962899999999</c:v>
                </c:pt>
                <c:pt idx="9">
                  <c:v>0.15132962899999999</c:v>
                </c:pt>
                <c:pt idx="10">
                  <c:v>0.12106370299999999</c:v>
                </c:pt>
                <c:pt idx="11">
                  <c:v>0.18159555399999999</c:v>
                </c:pt>
                <c:pt idx="12">
                  <c:v>0.12106370299999999</c:v>
                </c:pt>
                <c:pt idx="13">
                  <c:v>0.15132962899999999</c:v>
                </c:pt>
                <c:pt idx="14">
                  <c:v>0.12106370299999999</c:v>
                </c:pt>
                <c:pt idx="15">
                  <c:v>0.18159555399999999</c:v>
                </c:pt>
                <c:pt idx="16">
                  <c:v>0.18159555399999999</c:v>
                </c:pt>
                <c:pt idx="17">
                  <c:v>0.15132962899999999</c:v>
                </c:pt>
                <c:pt idx="18">
                  <c:v>0.12106370299999999</c:v>
                </c:pt>
                <c:pt idx="19">
                  <c:v>9.0797776999999996E-2</c:v>
                </c:pt>
                <c:pt idx="20">
                  <c:v>0.15132962899999999</c:v>
                </c:pt>
                <c:pt idx="21">
                  <c:v>0.15132962899999999</c:v>
                </c:pt>
                <c:pt idx="22">
                  <c:v>0.15132962899999999</c:v>
                </c:pt>
                <c:pt idx="23">
                  <c:v>0.12106370299999999</c:v>
                </c:pt>
                <c:pt idx="24">
                  <c:v>9.0797776999999996E-2</c:v>
                </c:pt>
                <c:pt idx="25">
                  <c:v>6.0531850999999998E-2</c:v>
                </c:pt>
                <c:pt idx="26">
                  <c:v>6.0531850999999998E-2</c:v>
                </c:pt>
                <c:pt idx="27">
                  <c:v>0.12106370299999999</c:v>
                </c:pt>
                <c:pt idx="28">
                  <c:v>0.12106370299999999</c:v>
                </c:pt>
                <c:pt idx="29">
                  <c:v>0.15132962899999999</c:v>
                </c:pt>
                <c:pt idx="30">
                  <c:v>0.15132962899999999</c:v>
                </c:pt>
                <c:pt idx="31">
                  <c:v>0.17869811099999999</c:v>
                </c:pt>
                <c:pt idx="32">
                  <c:v>0</c:v>
                </c:pt>
                <c:pt idx="33">
                  <c:v>8.9349055999999996E-2</c:v>
                </c:pt>
                <c:pt idx="34">
                  <c:v>0.134023584</c:v>
                </c:pt>
                <c:pt idx="35">
                  <c:v>0.134023584</c:v>
                </c:pt>
                <c:pt idx="36">
                  <c:v>0.22337263900000001</c:v>
                </c:pt>
                <c:pt idx="37">
                  <c:v>0.22337263900000001</c:v>
                </c:pt>
                <c:pt idx="38">
                  <c:v>0.134023584</c:v>
                </c:pt>
                <c:pt idx="39">
                  <c:v>8.9349055999999996E-2</c:v>
                </c:pt>
                <c:pt idx="40">
                  <c:v>4.4674527999999998E-2</c:v>
                </c:pt>
                <c:pt idx="41">
                  <c:v>0.17869811099999999</c:v>
                </c:pt>
                <c:pt idx="42">
                  <c:v>0.17869811099999999</c:v>
                </c:pt>
                <c:pt idx="43">
                  <c:v>0.17869811099999999</c:v>
                </c:pt>
                <c:pt idx="44">
                  <c:v>0.134023584</c:v>
                </c:pt>
                <c:pt idx="45">
                  <c:v>0.134023584</c:v>
                </c:pt>
                <c:pt idx="46">
                  <c:v>0</c:v>
                </c:pt>
                <c:pt idx="47">
                  <c:v>4.4674527999999998E-2</c:v>
                </c:pt>
                <c:pt idx="48">
                  <c:v>8.9349055999999996E-2</c:v>
                </c:pt>
                <c:pt idx="49">
                  <c:v>0.134023584</c:v>
                </c:pt>
                <c:pt idx="50">
                  <c:v>0.17869811099999999</c:v>
                </c:pt>
                <c:pt idx="51">
                  <c:v>0.17869811099999999</c:v>
                </c:pt>
                <c:pt idx="52">
                  <c:v>0.17869811099999999</c:v>
                </c:pt>
                <c:pt idx="53">
                  <c:v>4.4674527999999998E-2</c:v>
                </c:pt>
                <c:pt idx="54">
                  <c:v>4.4674527999999998E-2</c:v>
                </c:pt>
                <c:pt idx="55">
                  <c:v>8.9349055999999996E-2</c:v>
                </c:pt>
                <c:pt idx="56">
                  <c:v>0.17869811099999999</c:v>
                </c:pt>
                <c:pt idx="57">
                  <c:v>0.26804716699999998</c:v>
                </c:pt>
                <c:pt idx="58">
                  <c:v>0.22337263900000001</c:v>
                </c:pt>
                <c:pt idx="59">
                  <c:v>0.22337263900000001</c:v>
                </c:pt>
                <c:pt idx="60">
                  <c:v>0.134023584</c:v>
                </c:pt>
                <c:pt idx="61">
                  <c:v>0.402070751</c:v>
                </c:pt>
                <c:pt idx="62">
                  <c:v>0.40626461000000003</c:v>
                </c:pt>
                <c:pt idx="63">
                  <c:v>0.29546517100000003</c:v>
                </c:pt>
                <c:pt idx="64">
                  <c:v>0.29546517100000003</c:v>
                </c:pt>
                <c:pt idx="65">
                  <c:v>0.184665732</c:v>
                </c:pt>
                <c:pt idx="66">
                  <c:v>0.332398317</c:v>
                </c:pt>
                <c:pt idx="67">
                  <c:v>0.48013090200000003</c:v>
                </c:pt>
                <c:pt idx="68">
                  <c:v>0.221598878</c:v>
                </c:pt>
                <c:pt idx="69">
                  <c:v>0.221598878</c:v>
                </c:pt>
                <c:pt idx="70">
                  <c:v>0.25853202400000003</c:v>
                </c:pt>
                <c:pt idx="71">
                  <c:v>0.36933146300000003</c:v>
                </c:pt>
                <c:pt idx="72">
                  <c:v>0.25853202400000003</c:v>
                </c:pt>
                <c:pt idx="73">
                  <c:v>0.29546517100000003</c:v>
                </c:pt>
                <c:pt idx="74">
                  <c:v>0.221598878</c:v>
                </c:pt>
                <c:pt idx="75">
                  <c:v>0.147732585</c:v>
                </c:pt>
                <c:pt idx="76">
                  <c:v>0.221598878</c:v>
                </c:pt>
                <c:pt idx="77">
                  <c:v>0.184665732</c:v>
                </c:pt>
                <c:pt idx="78">
                  <c:v>0.147732585</c:v>
                </c:pt>
                <c:pt idx="79">
                  <c:v>0.147732585</c:v>
                </c:pt>
                <c:pt idx="80">
                  <c:v>0.147732585</c:v>
                </c:pt>
                <c:pt idx="81">
                  <c:v>0.332398317</c:v>
                </c:pt>
                <c:pt idx="82">
                  <c:v>0.443197756</c:v>
                </c:pt>
                <c:pt idx="83">
                  <c:v>0.48013090200000003</c:v>
                </c:pt>
                <c:pt idx="84">
                  <c:v>0.553997195</c:v>
                </c:pt>
                <c:pt idx="85">
                  <c:v>0.51706404900000003</c:v>
                </c:pt>
                <c:pt idx="86">
                  <c:v>0.221598878</c:v>
                </c:pt>
                <c:pt idx="87">
                  <c:v>0.184665732</c:v>
                </c:pt>
                <c:pt idx="88">
                  <c:v>0.110799439</c:v>
                </c:pt>
                <c:pt idx="89">
                  <c:v>0.147732585</c:v>
                </c:pt>
                <c:pt idx="90">
                  <c:v>0.29546517100000003</c:v>
                </c:pt>
                <c:pt idx="91">
                  <c:v>0.25853202400000003</c:v>
                </c:pt>
                <c:pt idx="92">
                  <c:v>0.29375364900000001</c:v>
                </c:pt>
                <c:pt idx="93">
                  <c:v>0.19583576599999999</c:v>
                </c:pt>
                <c:pt idx="94">
                  <c:v>0.53854835599999995</c:v>
                </c:pt>
                <c:pt idx="95">
                  <c:v>0.83230200399999998</c:v>
                </c:pt>
                <c:pt idx="96">
                  <c:v>0.83230200399999998</c:v>
                </c:pt>
                <c:pt idx="97">
                  <c:v>0.73438412099999995</c:v>
                </c:pt>
                <c:pt idx="98">
                  <c:v>0.63646623899999999</c:v>
                </c:pt>
                <c:pt idx="99">
                  <c:v>0.53854835599999995</c:v>
                </c:pt>
                <c:pt idx="100">
                  <c:v>0.44063047300000002</c:v>
                </c:pt>
                <c:pt idx="101">
                  <c:v>0.83230200399999998</c:v>
                </c:pt>
                <c:pt idx="102">
                  <c:v>0.83230200399999998</c:v>
                </c:pt>
                <c:pt idx="103">
                  <c:v>0.88126094600000004</c:v>
                </c:pt>
                <c:pt idx="104">
                  <c:v>0.93021988700000002</c:v>
                </c:pt>
                <c:pt idx="105">
                  <c:v>1.1260556530000001</c:v>
                </c:pt>
                <c:pt idx="106">
                  <c:v>1.3708503599999999</c:v>
                </c:pt>
                <c:pt idx="107">
                  <c:v>1.517727184</c:v>
                </c:pt>
                <c:pt idx="108">
                  <c:v>1.3708503599999999</c:v>
                </c:pt>
                <c:pt idx="109">
                  <c:v>1.4198093009999999</c:v>
                </c:pt>
                <c:pt idx="110">
                  <c:v>1.1260556530000001</c:v>
                </c:pt>
                <c:pt idx="111">
                  <c:v>1.077096711</c:v>
                </c:pt>
                <c:pt idx="112">
                  <c:v>0.88126094600000004</c:v>
                </c:pt>
                <c:pt idx="113">
                  <c:v>0.97917882899999997</c:v>
                </c:pt>
                <c:pt idx="114">
                  <c:v>0.88126094600000004</c:v>
                </c:pt>
                <c:pt idx="115">
                  <c:v>1.1260556530000001</c:v>
                </c:pt>
                <c:pt idx="116">
                  <c:v>1.3708503599999999</c:v>
                </c:pt>
                <c:pt idx="117">
                  <c:v>1.2729324769999999</c:v>
                </c:pt>
                <c:pt idx="118">
                  <c:v>1.1750145940000001</c:v>
                </c:pt>
                <c:pt idx="119">
                  <c:v>1.2729324769999999</c:v>
                </c:pt>
                <c:pt idx="120">
                  <c:v>1.3708503599999999</c:v>
                </c:pt>
                <c:pt idx="121">
                  <c:v>1.1260556530000001</c:v>
                </c:pt>
                <c:pt idx="122">
                  <c:v>1.1260556530000001</c:v>
                </c:pt>
                <c:pt idx="123">
                  <c:v>1.0273724950000001</c:v>
                </c:pt>
                <c:pt idx="124">
                  <c:v>1.1741399939999999</c:v>
                </c:pt>
                <c:pt idx="125">
                  <c:v>1.2230624939999999</c:v>
                </c:pt>
                <c:pt idx="126">
                  <c:v>1.1741399939999999</c:v>
                </c:pt>
                <c:pt idx="127">
                  <c:v>1.3209074940000001</c:v>
                </c:pt>
                <c:pt idx="128">
                  <c:v>1.076294995</c:v>
                </c:pt>
                <c:pt idx="129">
                  <c:v>1.2719849940000001</c:v>
                </c:pt>
                <c:pt idx="130">
                  <c:v>1.614442492</c:v>
                </c:pt>
                <c:pt idx="131">
                  <c:v>1.712287492</c:v>
                </c:pt>
                <c:pt idx="132">
                  <c:v>1.956899991</c:v>
                </c:pt>
                <c:pt idx="133">
                  <c:v>1.8101324910000001</c:v>
                </c:pt>
                <c:pt idx="134">
                  <c:v>1.5655199930000001</c:v>
                </c:pt>
                <c:pt idx="135">
                  <c:v>1.4187524929999999</c:v>
                </c:pt>
                <c:pt idx="136">
                  <c:v>1.2230624939999999</c:v>
                </c:pt>
                <c:pt idx="137">
                  <c:v>1.2719849940000001</c:v>
                </c:pt>
                <c:pt idx="138">
                  <c:v>1.3209074940000001</c:v>
                </c:pt>
                <c:pt idx="139">
                  <c:v>1.907977491</c:v>
                </c:pt>
                <c:pt idx="140">
                  <c:v>2.2015124890000002</c:v>
                </c:pt>
                <c:pt idx="141">
                  <c:v>2.3972024890000001</c:v>
                </c:pt>
                <c:pt idx="142">
                  <c:v>2.5439699880000002</c:v>
                </c:pt>
                <c:pt idx="143">
                  <c:v>2.8864274860000001</c:v>
                </c:pt>
                <c:pt idx="144">
                  <c:v>2.5439699880000002</c:v>
                </c:pt>
                <c:pt idx="145">
                  <c:v>3.3756524840000002</c:v>
                </c:pt>
                <c:pt idx="146">
                  <c:v>3.3756524840000002</c:v>
                </c:pt>
                <c:pt idx="147">
                  <c:v>2.6418149870000001</c:v>
                </c:pt>
                <c:pt idx="148">
                  <c:v>2.2015124890000002</c:v>
                </c:pt>
                <c:pt idx="149">
                  <c:v>2.1525899900000001</c:v>
                </c:pt>
                <c:pt idx="150">
                  <c:v>2.4461249879999998</c:v>
                </c:pt>
                <c:pt idx="151">
                  <c:v>2.2993574890000001</c:v>
                </c:pt>
                <c:pt idx="152">
                  <c:v>1.663364992</c:v>
                </c:pt>
                <c:pt idx="153">
                  <c:v>2.0145060240000001</c:v>
                </c:pt>
                <c:pt idx="154">
                  <c:v>1.8179688510000001</c:v>
                </c:pt>
                <c:pt idx="155">
                  <c:v>1.474028798</c:v>
                </c:pt>
                <c:pt idx="156">
                  <c:v>2.1619089040000001</c:v>
                </c:pt>
                <c:pt idx="157">
                  <c:v>2.211043198</c:v>
                </c:pt>
                <c:pt idx="158">
                  <c:v>1.768834558</c:v>
                </c:pt>
                <c:pt idx="159">
                  <c:v>1.5231630920000001</c:v>
                </c:pt>
                <c:pt idx="160">
                  <c:v>1.621431678</c:v>
                </c:pt>
                <c:pt idx="161">
                  <c:v>1.768834558</c:v>
                </c:pt>
                <c:pt idx="162">
                  <c:v>2.0145060240000001</c:v>
                </c:pt>
                <c:pt idx="163">
                  <c:v>2.0145060240000001</c:v>
                </c:pt>
                <c:pt idx="164">
                  <c:v>1.0809544520000001</c:v>
                </c:pt>
                <c:pt idx="165">
                  <c:v>1.3757602120000001</c:v>
                </c:pt>
                <c:pt idx="166">
                  <c:v>1.9653717310000001</c:v>
                </c:pt>
                <c:pt idx="167">
                  <c:v>2.063640318</c:v>
                </c:pt>
                <c:pt idx="168">
                  <c:v>2.1619089040000001</c:v>
                </c:pt>
                <c:pt idx="169">
                  <c:v>2.2601774909999999</c:v>
                </c:pt>
                <c:pt idx="170">
                  <c:v>2.211043198</c:v>
                </c:pt>
                <c:pt idx="171">
                  <c:v>2.2601774909999999</c:v>
                </c:pt>
                <c:pt idx="172">
                  <c:v>2.211043198</c:v>
                </c:pt>
                <c:pt idx="173">
                  <c:v>1.6705659719999999</c:v>
                </c:pt>
                <c:pt idx="174">
                  <c:v>1.768834558</c:v>
                </c:pt>
                <c:pt idx="175">
                  <c:v>1.6705659719999999</c:v>
                </c:pt>
                <c:pt idx="176">
                  <c:v>1.3757602120000001</c:v>
                </c:pt>
                <c:pt idx="177">
                  <c:v>1.2774916249999999</c:v>
                </c:pt>
                <c:pt idx="178">
                  <c:v>1.719700265</c:v>
                </c:pt>
                <c:pt idx="179">
                  <c:v>1.9653717310000001</c:v>
                </c:pt>
                <c:pt idx="180">
                  <c:v>1.9653717310000001</c:v>
                </c:pt>
                <c:pt idx="181">
                  <c:v>2.358446077</c:v>
                </c:pt>
                <c:pt idx="182">
                  <c:v>3.1445947699999999</c:v>
                </c:pt>
                <c:pt idx="183">
                  <c:v>3.2919976499999999</c:v>
                </c:pt>
                <c:pt idx="184">
                  <c:v>2.9723516719999998</c:v>
                </c:pt>
                <c:pt idx="185">
                  <c:v>3.069805825</c:v>
                </c:pt>
                <c:pt idx="186">
                  <c:v>2.9723516719999998</c:v>
                </c:pt>
                <c:pt idx="187">
                  <c:v>2.6312621360000001</c:v>
                </c:pt>
                <c:pt idx="188">
                  <c:v>2.1927184469999998</c:v>
                </c:pt>
                <c:pt idx="189">
                  <c:v>1.900355987</c:v>
                </c:pt>
                <c:pt idx="190">
                  <c:v>2.046537217</c:v>
                </c:pt>
                <c:pt idx="191">
                  <c:v>2.2414455229999999</c:v>
                </c:pt>
                <c:pt idx="192">
                  <c:v>2.826170442</c:v>
                </c:pt>
                <c:pt idx="193">
                  <c:v>2.826170442</c:v>
                </c:pt>
                <c:pt idx="194">
                  <c:v>2.6799892129999998</c:v>
                </c:pt>
                <c:pt idx="195">
                  <c:v>2.2414455229999999</c:v>
                </c:pt>
                <c:pt idx="196">
                  <c:v>1.5592664510000001</c:v>
                </c:pt>
                <c:pt idx="197">
                  <c:v>1.413085221</c:v>
                </c:pt>
                <c:pt idx="198">
                  <c:v>1.3156310680000001</c:v>
                </c:pt>
                <c:pt idx="199">
                  <c:v>1.2181769149999999</c:v>
                </c:pt>
                <c:pt idx="200">
                  <c:v>1.7541747569999999</c:v>
                </c:pt>
                <c:pt idx="201">
                  <c:v>2.0952642930000001</c:v>
                </c:pt>
                <c:pt idx="202">
                  <c:v>2.1927184469999998</c:v>
                </c:pt>
                <c:pt idx="203">
                  <c:v>2.2414455229999999</c:v>
                </c:pt>
                <c:pt idx="204">
                  <c:v>1.9490830640000001</c:v>
                </c:pt>
                <c:pt idx="205">
                  <c:v>1.900355987</c:v>
                </c:pt>
                <c:pt idx="206">
                  <c:v>1.6079935279999999</c:v>
                </c:pt>
                <c:pt idx="207">
                  <c:v>1.7054476810000001</c:v>
                </c:pt>
                <c:pt idx="208">
                  <c:v>1.4618122979999999</c:v>
                </c:pt>
                <c:pt idx="209">
                  <c:v>1.6079935279999999</c:v>
                </c:pt>
                <c:pt idx="210">
                  <c:v>1.9490830640000001</c:v>
                </c:pt>
                <c:pt idx="211">
                  <c:v>1.7054476810000001</c:v>
                </c:pt>
                <c:pt idx="212">
                  <c:v>2.046537217</c:v>
                </c:pt>
                <c:pt idx="213">
                  <c:v>2.582535059</c:v>
                </c:pt>
                <c:pt idx="214">
                  <c:v>2.826170442</c:v>
                </c:pt>
                <c:pt idx="215">
                  <c:v>2.6929655170000002</c:v>
                </c:pt>
                <c:pt idx="216">
                  <c:v>2.4436168579999999</c:v>
                </c:pt>
                <c:pt idx="217">
                  <c:v>2.0446590040000001</c:v>
                </c:pt>
                <c:pt idx="218">
                  <c:v>1.6955708810000001</c:v>
                </c:pt>
                <c:pt idx="219">
                  <c:v>1.645701149</c:v>
                </c:pt>
                <c:pt idx="220">
                  <c:v>1.7953103450000001</c:v>
                </c:pt>
                <c:pt idx="221">
                  <c:v>1.895049808</c:v>
                </c:pt>
                <c:pt idx="222">
                  <c:v>2.244137931</c:v>
                </c:pt>
                <c:pt idx="223">
                  <c:v>2.4934865899999998</c:v>
                </c:pt>
                <c:pt idx="224">
                  <c:v>2.3438773949999998</c:v>
                </c:pt>
                <c:pt idx="225">
                  <c:v>2.0446590040000001</c:v>
                </c:pt>
                <c:pt idx="226">
                  <c:v>1.6955708810000001</c:v>
                </c:pt>
                <c:pt idx="227">
                  <c:v>1.5459616860000001</c:v>
                </c:pt>
                <c:pt idx="228">
                  <c:v>1.745440613</c:v>
                </c:pt>
                <c:pt idx="229">
                  <c:v>1.9449195399999999</c:v>
                </c:pt>
                <c:pt idx="230">
                  <c:v>2.1443984669999998</c:v>
                </c:pt>
                <c:pt idx="231">
                  <c:v>2.1942681990000001</c:v>
                </c:pt>
                <c:pt idx="232">
                  <c:v>2.1443984669999998</c:v>
                </c:pt>
                <c:pt idx="233">
                  <c:v>2.2940076629999999</c:v>
                </c:pt>
                <c:pt idx="234">
                  <c:v>2.3937471260000001</c:v>
                </c:pt>
                <c:pt idx="235">
                  <c:v>2.3438773949999998</c:v>
                </c:pt>
                <c:pt idx="236">
                  <c:v>2.3438773949999998</c:v>
                </c:pt>
                <c:pt idx="237">
                  <c:v>2.9921839079999999</c:v>
                </c:pt>
                <c:pt idx="238">
                  <c:v>3.1417931029999999</c:v>
                </c:pt>
                <c:pt idx="239">
                  <c:v>3.291402299</c:v>
                </c:pt>
                <c:pt idx="240">
                  <c:v>3.0919233720000001</c:v>
                </c:pt>
                <c:pt idx="241">
                  <c:v>2.5433563220000002</c:v>
                </c:pt>
                <c:pt idx="242">
                  <c:v>2.2940076629999999</c:v>
                </c:pt>
                <c:pt idx="243">
                  <c:v>2.2582961770000001</c:v>
                </c:pt>
                <c:pt idx="244">
                  <c:v>1.816455621</c:v>
                </c:pt>
                <c:pt idx="245">
                  <c:v>2.1601093869999999</c:v>
                </c:pt>
                <c:pt idx="246">
                  <c:v>2.307389573</c:v>
                </c:pt>
                <c:pt idx="247">
                  <c:v>1.4728018549999999</c:v>
                </c:pt>
                <c:pt idx="248">
                  <c:v>1.52189525</c:v>
                </c:pt>
                <c:pt idx="249">
                  <c:v>2.2582961770000001</c:v>
                </c:pt>
                <c:pt idx="250">
                  <c:v>2.0128292019999998</c:v>
                </c:pt>
                <c:pt idx="251">
                  <c:v>1.6691754350000001</c:v>
                </c:pt>
                <c:pt idx="252">
                  <c:v>1.8655490159999999</c:v>
                </c:pt>
                <c:pt idx="253">
                  <c:v>1.6691754350000001</c:v>
                </c:pt>
                <c:pt idx="254">
                  <c:v>1.374615065</c:v>
                </c:pt>
                <c:pt idx="255">
                  <c:v>1.374615065</c:v>
                </c:pt>
                <c:pt idx="256">
                  <c:v>1.7182688310000001</c:v>
                </c:pt>
                <c:pt idx="257">
                  <c:v>1.62008204</c:v>
                </c:pt>
                <c:pt idx="258">
                  <c:v>1.8655490159999999</c:v>
                </c:pt>
                <c:pt idx="259">
                  <c:v>1.7182688310000001</c:v>
                </c:pt>
                <c:pt idx="260">
                  <c:v>1.7673622259999999</c:v>
                </c:pt>
                <c:pt idx="261">
                  <c:v>1.7182688310000001</c:v>
                </c:pt>
                <c:pt idx="262">
                  <c:v>1.4237084600000001</c:v>
                </c:pt>
                <c:pt idx="263">
                  <c:v>1.374615065</c:v>
                </c:pt>
                <c:pt idx="264">
                  <c:v>1.7182688310000001</c:v>
                </c:pt>
                <c:pt idx="265">
                  <c:v>1.374615065</c:v>
                </c:pt>
                <c:pt idx="266">
                  <c:v>1.1291480890000001</c:v>
                </c:pt>
                <c:pt idx="267">
                  <c:v>1.374615065</c:v>
                </c:pt>
                <c:pt idx="268">
                  <c:v>1.325521669</c:v>
                </c:pt>
                <c:pt idx="269">
                  <c:v>1.178241484</c:v>
                </c:pt>
                <c:pt idx="270">
                  <c:v>1.4728018549999999</c:v>
                </c:pt>
                <c:pt idx="271">
                  <c:v>1.4237084600000001</c:v>
                </c:pt>
                <c:pt idx="272">
                  <c:v>1.4728018549999999</c:v>
                </c:pt>
                <c:pt idx="273">
                  <c:v>1.374615065</c:v>
                </c:pt>
                <c:pt idx="274">
                  <c:v>1.4997491409999999</c:v>
                </c:pt>
                <c:pt idx="275">
                  <c:v>1.549740779</c:v>
                </c:pt>
                <c:pt idx="276">
                  <c:v>1.4497575030000001</c:v>
                </c:pt>
                <c:pt idx="277">
                  <c:v>1.849690608</c:v>
                </c:pt>
                <c:pt idx="278">
                  <c:v>1.7497073320000001</c:v>
                </c:pt>
                <c:pt idx="279">
                  <c:v>1.899682246</c:v>
                </c:pt>
                <c:pt idx="280">
                  <c:v>1.6997156929999999</c:v>
                </c:pt>
                <c:pt idx="281">
                  <c:v>1.2997825890000001</c:v>
                </c:pt>
                <c:pt idx="282">
                  <c:v>1.249790951</c:v>
                </c:pt>
                <c:pt idx="283">
                  <c:v>1.4497575030000001</c:v>
                </c:pt>
                <c:pt idx="284">
                  <c:v>1.549740779</c:v>
                </c:pt>
                <c:pt idx="285">
                  <c:v>1.1498076749999999</c:v>
                </c:pt>
                <c:pt idx="286">
                  <c:v>1.549740779</c:v>
                </c:pt>
                <c:pt idx="287">
                  <c:v>1.9996655219999999</c:v>
                </c:pt>
                <c:pt idx="288">
                  <c:v>1.549740779</c:v>
                </c:pt>
                <c:pt idx="289">
                  <c:v>1.599732417</c:v>
                </c:pt>
                <c:pt idx="290">
                  <c:v>1.4997491409999999</c:v>
                </c:pt>
                <c:pt idx="291">
                  <c:v>1.6497240550000001</c:v>
                </c:pt>
                <c:pt idx="292">
                  <c:v>1.6497240550000001</c:v>
                </c:pt>
                <c:pt idx="293">
                  <c:v>1.4997491409999999</c:v>
                </c:pt>
                <c:pt idx="294">
                  <c:v>1.899682246</c:v>
                </c:pt>
                <c:pt idx="295">
                  <c:v>1.3497742269999999</c:v>
                </c:pt>
                <c:pt idx="296">
                  <c:v>0.99983276099999996</c:v>
                </c:pt>
                <c:pt idx="297">
                  <c:v>1.049824399</c:v>
                </c:pt>
                <c:pt idx="298">
                  <c:v>1.4997491409999999</c:v>
                </c:pt>
                <c:pt idx="299">
                  <c:v>1.0998160370000001</c:v>
                </c:pt>
                <c:pt idx="300">
                  <c:v>1.6497240550000001</c:v>
                </c:pt>
                <c:pt idx="301">
                  <c:v>1.6497240550000001</c:v>
                </c:pt>
                <c:pt idx="302">
                  <c:v>1.549740779</c:v>
                </c:pt>
                <c:pt idx="303">
                  <c:v>1.3497742269999999</c:v>
                </c:pt>
                <c:pt idx="304">
                  <c:v>0.87494646700000001</c:v>
                </c:pt>
                <c:pt idx="305">
                  <c:v>1.458244111</c:v>
                </c:pt>
                <c:pt idx="306">
                  <c:v>1.3124197</c:v>
                </c:pt>
                <c:pt idx="307">
                  <c:v>0.77773019300000001</c:v>
                </c:pt>
                <c:pt idx="308">
                  <c:v>1.069379015</c:v>
                </c:pt>
                <c:pt idx="309">
                  <c:v>1.215203426</c:v>
                </c:pt>
                <c:pt idx="310">
                  <c:v>1.215203426</c:v>
                </c:pt>
                <c:pt idx="311">
                  <c:v>1.069379015</c:v>
                </c:pt>
                <c:pt idx="312">
                  <c:v>0.972162741</c:v>
                </c:pt>
                <c:pt idx="313">
                  <c:v>0.58329764500000003</c:v>
                </c:pt>
                <c:pt idx="314">
                  <c:v>1.263811563</c:v>
                </c:pt>
                <c:pt idx="315">
                  <c:v>1.069379015</c:v>
                </c:pt>
                <c:pt idx="316">
                  <c:v>0.68051391900000002</c:v>
                </c:pt>
                <c:pt idx="317">
                  <c:v>0.53468950699999995</c:v>
                </c:pt>
                <c:pt idx="318">
                  <c:v>0.87494646700000001</c:v>
                </c:pt>
                <c:pt idx="319">
                  <c:v>1.215203426</c:v>
                </c:pt>
                <c:pt idx="320">
                  <c:v>0.58329764500000003</c:v>
                </c:pt>
                <c:pt idx="321">
                  <c:v>0.63190578200000003</c:v>
                </c:pt>
                <c:pt idx="322">
                  <c:v>0.72912205600000002</c:v>
                </c:pt>
                <c:pt idx="323">
                  <c:v>0.48608137000000001</c:v>
                </c:pt>
                <c:pt idx="324">
                  <c:v>0.77773019300000001</c:v>
                </c:pt>
                <c:pt idx="325">
                  <c:v>0.87494646700000001</c:v>
                </c:pt>
                <c:pt idx="326">
                  <c:v>0.72912205600000002</c:v>
                </c:pt>
                <c:pt idx="327">
                  <c:v>0.77773019300000001</c:v>
                </c:pt>
                <c:pt idx="328">
                  <c:v>0.923554604</c:v>
                </c:pt>
                <c:pt idx="329">
                  <c:v>0.82633833000000001</c:v>
                </c:pt>
                <c:pt idx="330">
                  <c:v>0.972162741</c:v>
                </c:pt>
                <c:pt idx="331">
                  <c:v>0.72912205600000002</c:v>
                </c:pt>
                <c:pt idx="332">
                  <c:v>0.53468950699999995</c:v>
                </c:pt>
                <c:pt idx="333">
                  <c:v>0.72912205600000002</c:v>
                </c:pt>
                <c:pt idx="334">
                  <c:v>0.63190578200000003</c:v>
                </c:pt>
                <c:pt idx="335">
                  <c:v>0.54508723599999998</c:v>
                </c:pt>
                <c:pt idx="336">
                  <c:v>0.661891644</c:v>
                </c:pt>
                <c:pt idx="337">
                  <c:v>0.428282828</c:v>
                </c:pt>
                <c:pt idx="338">
                  <c:v>0.31147842100000001</c:v>
                </c:pt>
                <c:pt idx="339">
                  <c:v>0.27254361799999999</c:v>
                </c:pt>
                <c:pt idx="340">
                  <c:v>0.233608815</c:v>
                </c:pt>
                <c:pt idx="341">
                  <c:v>0.428282828</c:v>
                </c:pt>
                <c:pt idx="342">
                  <c:v>0.428282828</c:v>
                </c:pt>
                <c:pt idx="343">
                  <c:v>0.428282828</c:v>
                </c:pt>
                <c:pt idx="344">
                  <c:v>0.428282828</c:v>
                </c:pt>
                <c:pt idx="345">
                  <c:v>0.46721763100000002</c:v>
                </c:pt>
                <c:pt idx="346">
                  <c:v>0.350413223</c:v>
                </c:pt>
                <c:pt idx="347">
                  <c:v>0.38934802600000001</c:v>
                </c:pt>
                <c:pt idx="348">
                  <c:v>0.46721763100000002</c:v>
                </c:pt>
                <c:pt idx="349">
                  <c:v>0.50615243300000001</c:v>
                </c:pt>
                <c:pt idx="350">
                  <c:v>0.428282828</c:v>
                </c:pt>
                <c:pt idx="351">
                  <c:v>0.31147842100000001</c:v>
                </c:pt>
                <c:pt idx="352">
                  <c:v>0.428282828</c:v>
                </c:pt>
                <c:pt idx="353">
                  <c:v>0.38934802600000001</c:v>
                </c:pt>
                <c:pt idx="354">
                  <c:v>0.27254361799999999</c:v>
                </c:pt>
                <c:pt idx="355">
                  <c:v>0.19467401300000001</c:v>
                </c:pt>
                <c:pt idx="356">
                  <c:v>0.31147842100000001</c:v>
                </c:pt>
                <c:pt idx="357">
                  <c:v>0.38934802600000001</c:v>
                </c:pt>
                <c:pt idx="358">
                  <c:v>0.350413223</c:v>
                </c:pt>
                <c:pt idx="359">
                  <c:v>0.38934802600000001</c:v>
                </c:pt>
                <c:pt idx="360">
                  <c:v>0.27254361799999999</c:v>
                </c:pt>
                <c:pt idx="361">
                  <c:v>0.19467401300000001</c:v>
                </c:pt>
                <c:pt idx="362">
                  <c:v>0.15573920999999999</c:v>
                </c:pt>
                <c:pt idx="363">
                  <c:v>0.31147842100000001</c:v>
                </c:pt>
                <c:pt idx="364">
                  <c:v>0.350413223</c:v>
                </c:pt>
                <c:pt idx="365">
                  <c:v>0.31281614099999999</c:v>
                </c:pt>
                <c:pt idx="366">
                  <c:v>0.23461210599999999</c:v>
                </c:pt>
                <c:pt idx="367">
                  <c:v>0.31281614099999999</c:v>
                </c:pt>
                <c:pt idx="368">
                  <c:v>0.23461210599999999</c:v>
                </c:pt>
                <c:pt idx="369">
                  <c:v>0.195510088</c:v>
                </c:pt>
                <c:pt idx="370">
                  <c:v>0.195510088</c:v>
                </c:pt>
                <c:pt idx="371">
                  <c:v>0.35191815900000001</c:v>
                </c:pt>
                <c:pt idx="372">
                  <c:v>0.35191815900000001</c:v>
                </c:pt>
                <c:pt idx="373">
                  <c:v>0.27371412299999998</c:v>
                </c:pt>
                <c:pt idx="374">
                  <c:v>0.23461210599999999</c:v>
                </c:pt>
                <c:pt idx="375">
                  <c:v>0.15640807000000001</c:v>
                </c:pt>
                <c:pt idx="376">
                  <c:v>0.195510088</c:v>
                </c:pt>
                <c:pt idx="377">
                  <c:v>0.23461210599999999</c:v>
                </c:pt>
                <c:pt idx="378">
                  <c:v>0.31281614099999999</c:v>
                </c:pt>
                <c:pt idx="379">
                  <c:v>0.23461210599999999</c:v>
                </c:pt>
                <c:pt idx="380">
                  <c:v>0.23461210599999999</c:v>
                </c:pt>
                <c:pt idx="381">
                  <c:v>0.23461210599999999</c:v>
                </c:pt>
                <c:pt idx="382">
                  <c:v>0.195510088</c:v>
                </c:pt>
                <c:pt idx="383">
                  <c:v>0.23461210599999999</c:v>
                </c:pt>
                <c:pt idx="384">
                  <c:v>0.27371412299999998</c:v>
                </c:pt>
                <c:pt idx="385">
                  <c:v>0.27371412299999998</c:v>
                </c:pt>
                <c:pt idx="386">
                  <c:v>0.31281614099999999</c:v>
                </c:pt>
                <c:pt idx="387">
                  <c:v>0.27371412299999998</c:v>
                </c:pt>
                <c:pt idx="388">
                  <c:v>0.195510088</c:v>
                </c:pt>
                <c:pt idx="389">
                  <c:v>0.195510088</c:v>
                </c:pt>
                <c:pt idx="390">
                  <c:v>0.195510088</c:v>
                </c:pt>
                <c:pt idx="391">
                  <c:v>0.27371412299999998</c:v>
                </c:pt>
                <c:pt idx="392">
                  <c:v>0.31281614099999999</c:v>
                </c:pt>
                <c:pt idx="393">
                  <c:v>0.23461210599999999</c:v>
                </c:pt>
                <c:pt idx="394">
                  <c:v>0.23461210599999999</c:v>
                </c:pt>
                <c:pt idx="395">
                  <c:v>0.27371412299999998</c:v>
                </c:pt>
                <c:pt idx="396">
                  <c:v>0.211066743</c:v>
                </c:pt>
                <c:pt idx="397">
                  <c:v>0.16885339399999999</c:v>
                </c:pt>
                <c:pt idx="398">
                  <c:v>0.25328009099999998</c:v>
                </c:pt>
                <c:pt idx="399">
                  <c:v>0.25328009099999998</c:v>
                </c:pt>
                <c:pt idx="400">
                  <c:v>0.211066743</c:v>
                </c:pt>
                <c:pt idx="401">
                  <c:v>0.25328009099999998</c:v>
                </c:pt>
                <c:pt idx="402">
                  <c:v>0.211066743</c:v>
                </c:pt>
                <c:pt idx="403">
                  <c:v>0.211066743</c:v>
                </c:pt>
                <c:pt idx="404">
                  <c:v>0.211066743</c:v>
                </c:pt>
                <c:pt idx="405">
                  <c:v>0.25328009099999998</c:v>
                </c:pt>
                <c:pt idx="406">
                  <c:v>0.25328009099999998</c:v>
                </c:pt>
                <c:pt idx="407">
                  <c:v>0.25328009099999998</c:v>
                </c:pt>
                <c:pt idx="408">
                  <c:v>0.25328009099999998</c:v>
                </c:pt>
                <c:pt idx="409">
                  <c:v>0.29549344</c:v>
                </c:pt>
                <c:pt idx="410">
                  <c:v>0.25328009099999998</c:v>
                </c:pt>
                <c:pt idx="411">
                  <c:v>0.211066743</c:v>
                </c:pt>
                <c:pt idx="412">
                  <c:v>0.25328009099999998</c:v>
                </c:pt>
                <c:pt idx="413">
                  <c:v>0.33770678799999998</c:v>
                </c:pt>
                <c:pt idx="414">
                  <c:v>0.29549344</c:v>
                </c:pt>
                <c:pt idx="415">
                  <c:v>0.25328009099999998</c:v>
                </c:pt>
                <c:pt idx="416">
                  <c:v>0.211066743</c:v>
                </c:pt>
                <c:pt idx="417">
                  <c:v>0.211066743</c:v>
                </c:pt>
                <c:pt idx="418">
                  <c:v>0.16885339399999999</c:v>
                </c:pt>
                <c:pt idx="419">
                  <c:v>0.211066743</c:v>
                </c:pt>
                <c:pt idx="420">
                  <c:v>0.211066743</c:v>
                </c:pt>
                <c:pt idx="421">
                  <c:v>0.211066743</c:v>
                </c:pt>
                <c:pt idx="422">
                  <c:v>0.25328009099999998</c:v>
                </c:pt>
                <c:pt idx="423">
                  <c:v>0.25328009099999998</c:v>
                </c:pt>
                <c:pt idx="424">
                  <c:v>0.16885339399999999</c:v>
                </c:pt>
                <c:pt idx="425">
                  <c:v>0.16885339399999999</c:v>
                </c:pt>
                <c:pt idx="426">
                  <c:v>0.42213348499999997</c:v>
                </c:pt>
                <c:pt idx="427">
                  <c:v>0.46757011900000001</c:v>
                </c:pt>
                <c:pt idx="428">
                  <c:v>0.32729908299999999</c:v>
                </c:pt>
                <c:pt idx="429">
                  <c:v>0.280542071</c:v>
                </c:pt>
                <c:pt idx="430">
                  <c:v>0.23378505899999999</c:v>
                </c:pt>
                <c:pt idx="431">
                  <c:v>0.23378505899999999</c:v>
                </c:pt>
                <c:pt idx="432">
                  <c:v>0.187028047</c:v>
                </c:pt>
                <c:pt idx="433">
                  <c:v>0.23378505899999999</c:v>
                </c:pt>
                <c:pt idx="434">
                  <c:v>0.23378505899999999</c:v>
                </c:pt>
                <c:pt idx="435">
                  <c:v>0.23378505899999999</c:v>
                </c:pt>
                <c:pt idx="436">
                  <c:v>0.23378505899999999</c:v>
                </c:pt>
                <c:pt idx="437">
                  <c:v>0.23378505899999999</c:v>
                </c:pt>
                <c:pt idx="438">
                  <c:v>0.187028047</c:v>
                </c:pt>
                <c:pt idx="439">
                  <c:v>0.46757011900000001</c:v>
                </c:pt>
                <c:pt idx="440">
                  <c:v>0.280542071</c:v>
                </c:pt>
                <c:pt idx="441">
                  <c:v>0.65459816599999998</c:v>
                </c:pt>
                <c:pt idx="442">
                  <c:v>0.46757011900000001</c:v>
                </c:pt>
                <c:pt idx="443">
                  <c:v>0.37405609499999998</c:v>
                </c:pt>
                <c:pt idx="444">
                  <c:v>0.37405609499999998</c:v>
                </c:pt>
                <c:pt idx="445">
                  <c:v>0.42081310700000002</c:v>
                </c:pt>
                <c:pt idx="446">
                  <c:v>0.37405609499999998</c:v>
                </c:pt>
                <c:pt idx="447">
                  <c:v>0.32729908299999999</c:v>
                </c:pt>
                <c:pt idx="448">
                  <c:v>0.32729908299999999</c:v>
                </c:pt>
                <c:pt idx="449">
                  <c:v>0.23378505899999999</c:v>
                </c:pt>
                <c:pt idx="450">
                  <c:v>0.23378505899999999</c:v>
                </c:pt>
                <c:pt idx="451">
                  <c:v>0.32729908299999999</c:v>
                </c:pt>
                <c:pt idx="452">
                  <c:v>0.56108414200000001</c:v>
                </c:pt>
                <c:pt idx="453">
                  <c:v>0.46757011900000001</c:v>
                </c:pt>
                <c:pt idx="454">
                  <c:v>0.70135517800000002</c:v>
                </c:pt>
                <c:pt idx="455">
                  <c:v>0.60784115400000005</c:v>
                </c:pt>
                <c:pt idx="456">
                  <c:v>0.51432713100000005</c:v>
                </c:pt>
                <c:pt idx="457">
                  <c:v>0.62088455600000003</c:v>
                </c:pt>
                <c:pt idx="458">
                  <c:v>0.57312420500000005</c:v>
                </c:pt>
                <c:pt idx="459">
                  <c:v>0.71640525600000005</c:v>
                </c:pt>
                <c:pt idx="460">
                  <c:v>0.62088455600000003</c:v>
                </c:pt>
                <c:pt idx="461">
                  <c:v>0.81192595700000003</c:v>
                </c:pt>
                <c:pt idx="462">
                  <c:v>0.76416560700000002</c:v>
                </c:pt>
                <c:pt idx="463">
                  <c:v>0.90744665800000002</c:v>
                </c:pt>
                <c:pt idx="464">
                  <c:v>0.62088455600000003</c:v>
                </c:pt>
                <c:pt idx="465">
                  <c:v>0.66864490600000004</c:v>
                </c:pt>
                <c:pt idx="466">
                  <c:v>0.76416560700000002</c:v>
                </c:pt>
                <c:pt idx="467">
                  <c:v>0.76416560700000002</c:v>
                </c:pt>
                <c:pt idx="468">
                  <c:v>1.0029673589999999</c:v>
                </c:pt>
                <c:pt idx="469">
                  <c:v>1.050727709</c:v>
                </c:pt>
                <c:pt idx="470">
                  <c:v>1.1940087610000001</c:v>
                </c:pt>
                <c:pt idx="471">
                  <c:v>1.1462484100000001</c:v>
                </c:pt>
                <c:pt idx="472">
                  <c:v>1.241769111</c:v>
                </c:pt>
                <c:pt idx="473">
                  <c:v>1.1462484100000001</c:v>
                </c:pt>
                <c:pt idx="474">
                  <c:v>0.90744665800000002</c:v>
                </c:pt>
                <c:pt idx="475">
                  <c:v>0.76416560700000002</c:v>
                </c:pt>
                <c:pt idx="476">
                  <c:v>0.81192595700000003</c:v>
                </c:pt>
                <c:pt idx="477">
                  <c:v>0.81192595700000003</c:v>
                </c:pt>
                <c:pt idx="478">
                  <c:v>0.76416560700000002</c:v>
                </c:pt>
                <c:pt idx="479">
                  <c:v>1.050727709</c:v>
                </c:pt>
                <c:pt idx="480">
                  <c:v>1.385050162</c:v>
                </c:pt>
                <c:pt idx="481">
                  <c:v>1.385050162</c:v>
                </c:pt>
                <c:pt idx="482">
                  <c:v>1.6238519149999999</c:v>
                </c:pt>
                <c:pt idx="483">
                  <c:v>1.528331214</c:v>
                </c:pt>
                <c:pt idx="484">
                  <c:v>1.4805708630000001</c:v>
                </c:pt>
                <c:pt idx="485">
                  <c:v>1.1462484100000001</c:v>
                </c:pt>
                <c:pt idx="486">
                  <c:v>1.050727709</c:v>
                </c:pt>
                <c:pt idx="487">
                  <c:v>1.385050162</c:v>
                </c:pt>
                <c:pt idx="488">
                  <c:v>1.5374285000000001</c:v>
                </c:pt>
                <c:pt idx="489">
                  <c:v>1.5840172429999999</c:v>
                </c:pt>
                <c:pt idx="490">
                  <c:v>1.7237834700000001</c:v>
                </c:pt>
                <c:pt idx="491">
                  <c:v>1.8169609550000001</c:v>
                </c:pt>
                <c:pt idx="492">
                  <c:v>1.9567271820000001</c:v>
                </c:pt>
                <c:pt idx="493">
                  <c:v>1.9101384400000001</c:v>
                </c:pt>
                <c:pt idx="494">
                  <c:v>1.6306059850000001</c:v>
                </c:pt>
                <c:pt idx="495">
                  <c:v>1.4908397579999999</c:v>
                </c:pt>
                <c:pt idx="496">
                  <c:v>1.1181298180000001</c:v>
                </c:pt>
                <c:pt idx="497">
                  <c:v>1.5840172429999999</c:v>
                </c:pt>
                <c:pt idx="498">
                  <c:v>1.8635496970000001</c:v>
                </c:pt>
                <c:pt idx="499">
                  <c:v>1.7703722129999999</c:v>
                </c:pt>
                <c:pt idx="500">
                  <c:v>1.5374285000000001</c:v>
                </c:pt>
                <c:pt idx="501">
                  <c:v>1.9101384400000001</c:v>
                </c:pt>
                <c:pt idx="502">
                  <c:v>2.1430821519999999</c:v>
                </c:pt>
                <c:pt idx="503">
                  <c:v>1.9567271820000001</c:v>
                </c:pt>
                <c:pt idx="504">
                  <c:v>2.0033159249999999</c:v>
                </c:pt>
                <c:pt idx="505">
                  <c:v>2.1430821519999999</c:v>
                </c:pt>
                <c:pt idx="506">
                  <c:v>2.5157920919999999</c:v>
                </c:pt>
                <c:pt idx="507">
                  <c:v>2.5623808339999998</c:v>
                </c:pt>
                <c:pt idx="508">
                  <c:v>1.8169609550000001</c:v>
                </c:pt>
                <c:pt idx="509">
                  <c:v>1.4442510159999999</c:v>
                </c:pt>
                <c:pt idx="510">
                  <c:v>1.9101384400000001</c:v>
                </c:pt>
                <c:pt idx="511">
                  <c:v>1.8635496970000001</c:v>
                </c:pt>
                <c:pt idx="512">
                  <c:v>1.8635496970000001</c:v>
                </c:pt>
                <c:pt idx="513">
                  <c:v>1.0715410759999999</c:v>
                </c:pt>
                <c:pt idx="514">
                  <c:v>1.4442510159999999</c:v>
                </c:pt>
                <c:pt idx="515">
                  <c:v>2.0033159249999999</c:v>
                </c:pt>
                <c:pt idx="516">
                  <c:v>1.8635496970000001</c:v>
                </c:pt>
                <c:pt idx="517">
                  <c:v>2.0033159249999999</c:v>
                </c:pt>
                <c:pt idx="518">
                  <c:v>2.4213763940000002</c:v>
                </c:pt>
                <c:pt idx="519">
                  <c:v>2.2668204539999999</c:v>
                </c:pt>
                <c:pt idx="520">
                  <c:v>2.4213763940000002</c:v>
                </c:pt>
                <c:pt idx="521">
                  <c:v>2.6274509799999999</c:v>
                </c:pt>
                <c:pt idx="522">
                  <c:v>2.7820069200000002</c:v>
                </c:pt>
                <c:pt idx="523">
                  <c:v>2.6274509799999999</c:v>
                </c:pt>
                <c:pt idx="524">
                  <c:v>2.2668204539999999</c:v>
                </c:pt>
                <c:pt idx="525">
                  <c:v>2.575932334</c:v>
                </c:pt>
                <c:pt idx="526">
                  <c:v>2.7820069200000002</c:v>
                </c:pt>
                <c:pt idx="527">
                  <c:v>2.524413687</c:v>
                </c:pt>
                <c:pt idx="528">
                  <c:v>2.6789696269999999</c:v>
                </c:pt>
                <c:pt idx="529">
                  <c:v>2.988081507</c:v>
                </c:pt>
                <c:pt idx="530">
                  <c:v>2.575932334</c:v>
                </c:pt>
                <c:pt idx="531">
                  <c:v>2.4213763940000002</c:v>
                </c:pt>
                <c:pt idx="532">
                  <c:v>2.112264514</c:v>
                </c:pt>
                <c:pt idx="533">
                  <c:v>1.7516339869999999</c:v>
                </c:pt>
                <c:pt idx="534">
                  <c:v>1.494040754</c:v>
                </c:pt>
                <c:pt idx="535">
                  <c:v>1.5455593999999999</c:v>
                </c:pt>
                <c:pt idx="536">
                  <c:v>1.7516339869999999</c:v>
                </c:pt>
                <c:pt idx="537">
                  <c:v>2.0092272200000001</c:v>
                </c:pt>
                <c:pt idx="538">
                  <c:v>2.524413687</c:v>
                </c:pt>
                <c:pt idx="539">
                  <c:v>2.6789696269999999</c:v>
                </c:pt>
                <c:pt idx="540">
                  <c:v>1.906189927</c:v>
                </c:pt>
                <c:pt idx="541">
                  <c:v>1.5970780469999999</c:v>
                </c:pt>
                <c:pt idx="542">
                  <c:v>1.85467128</c:v>
                </c:pt>
                <c:pt idx="543">
                  <c:v>2.1637831599999999</c:v>
                </c:pt>
                <c:pt idx="544">
                  <c:v>1.5455593999999999</c:v>
                </c:pt>
                <c:pt idx="545">
                  <c:v>1.339484814</c:v>
                </c:pt>
                <c:pt idx="546">
                  <c:v>1.6485966940000001</c:v>
                </c:pt>
                <c:pt idx="547">
                  <c:v>2.0092272200000001</c:v>
                </c:pt>
                <c:pt idx="548">
                  <c:v>2.3183391000000002</c:v>
                </c:pt>
                <c:pt idx="549">
                  <c:v>1.61182626</c:v>
                </c:pt>
                <c:pt idx="550">
                  <c:v>1.5222803570000001</c:v>
                </c:pt>
                <c:pt idx="551">
                  <c:v>1.2536426469999999</c:v>
                </c:pt>
                <c:pt idx="552">
                  <c:v>1.208869695</c:v>
                </c:pt>
                <c:pt idx="553">
                  <c:v>1.6565992119999999</c:v>
                </c:pt>
                <c:pt idx="554">
                  <c:v>1.8804639700000001</c:v>
                </c:pt>
                <c:pt idx="555">
                  <c:v>1.7013721639999999</c:v>
                </c:pt>
                <c:pt idx="556">
                  <c:v>1.2536426469999999</c:v>
                </c:pt>
                <c:pt idx="557">
                  <c:v>1.5222803570000001</c:v>
                </c:pt>
                <c:pt idx="558">
                  <c:v>2.0147828250000002</c:v>
                </c:pt>
                <c:pt idx="559">
                  <c:v>2.3729664389999998</c:v>
                </c:pt>
                <c:pt idx="560">
                  <c:v>2.4625123420000001</c:v>
                </c:pt>
                <c:pt idx="561">
                  <c:v>2.2834205349999999</c:v>
                </c:pt>
                <c:pt idx="562">
                  <c:v>2.2386475840000002</c:v>
                </c:pt>
                <c:pt idx="563">
                  <c:v>2.4177393899999999</c:v>
                </c:pt>
                <c:pt idx="564">
                  <c:v>2.193874632</c:v>
                </c:pt>
                <c:pt idx="565">
                  <c:v>2.552058245</c:v>
                </c:pt>
                <c:pt idx="566">
                  <c:v>3.134106617</c:v>
                </c:pt>
                <c:pt idx="567">
                  <c:v>2.641604149</c:v>
                </c:pt>
                <c:pt idx="568">
                  <c:v>2.0147828250000002</c:v>
                </c:pt>
                <c:pt idx="569">
                  <c:v>1.5222803570000001</c:v>
                </c:pt>
                <c:pt idx="570">
                  <c:v>1.7013721639999999</c:v>
                </c:pt>
                <c:pt idx="571">
                  <c:v>1.9252369220000001</c:v>
                </c:pt>
                <c:pt idx="572">
                  <c:v>1.6565992119999999</c:v>
                </c:pt>
                <c:pt idx="573">
                  <c:v>1.7013721639999999</c:v>
                </c:pt>
                <c:pt idx="574">
                  <c:v>1.9252369220000001</c:v>
                </c:pt>
                <c:pt idx="575">
                  <c:v>1.9252369220000001</c:v>
                </c:pt>
                <c:pt idx="576">
                  <c:v>1.5670533090000001</c:v>
                </c:pt>
                <c:pt idx="577">
                  <c:v>1.2984155989999999</c:v>
                </c:pt>
                <c:pt idx="578">
                  <c:v>1.61182626</c:v>
                </c:pt>
                <c:pt idx="579">
                  <c:v>1.4775074050000001</c:v>
                </c:pt>
                <c:pt idx="580">
                  <c:v>1.562303113</c:v>
                </c:pt>
                <c:pt idx="581">
                  <c:v>1.7312007469999999</c:v>
                </c:pt>
                <c:pt idx="582">
                  <c:v>1.520078705</c:v>
                </c:pt>
                <c:pt idx="583">
                  <c:v>1.6045275219999999</c:v>
                </c:pt>
                <c:pt idx="584">
                  <c:v>1.562303113</c:v>
                </c:pt>
                <c:pt idx="585">
                  <c:v>1.7312007469999999</c:v>
                </c:pt>
                <c:pt idx="586">
                  <c:v>1.520078705</c:v>
                </c:pt>
                <c:pt idx="587">
                  <c:v>1.39340548</c:v>
                </c:pt>
                <c:pt idx="588">
                  <c:v>1.4778542960000001</c:v>
                </c:pt>
                <c:pt idx="589">
                  <c:v>1.013385803</c:v>
                </c:pt>
                <c:pt idx="590">
                  <c:v>0.80226376099999996</c:v>
                </c:pt>
                <c:pt idx="591">
                  <c:v>1.1822834369999999</c:v>
                </c:pt>
                <c:pt idx="592">
                  <c:v>1.39340548</c:v>
                </c:pt>
                <c:pt idx="593">
                  <c:v>1.4778542960000001</c:v>
                </c:pt>
                <c:pt idx="594">
                  <c:v>1.520078705</c:v>
                </c:pt>
                <c:pt idx="595">
                  <c:v>1.6045275219999999</c:v>
                </c:pt>
                <c:pt idx="596">
                  <c:v>1.308956663</c:v>
                </c:pt>
                <c:pt idx="597">
                  <c:v>1.308956663</c:v>
                </c:pt>
                <c:pt idx="598">
                  <c:v>1.6045275219999999</c:v>
                </c:pt>
                <c:pt idx="599">
                  <c:v>1.520078705</c:v>
                </c:pt>
                <c:pt idx="600">
                  <c:v>1.520078705</c:v>
                </c:pt>
                <c:pt idx="601">
                  <c:v>1.39340548</c:v>
                </c:pt>
                <c:pt idx="602">
                  <c:v>1.520078705</c:v>
                </c:pt>
                <c:pt idx="603">
                  <c:v>1.520078705</c:v>
                </c:pt>
                <c:pt idx="604">
                  <c:v>1.435629888</c:v>
                </c:pt>
                <c:pt idx="605">
                  <c:v>1.7734251560000001</c:v>
                </c:pt>
                <c:pt idx="606">
                  <c:v>2.0267716070000001</c:v>
                </c:pt>
                <c:pt idx="607">
                  <c:v>1.857873973</c:v>
                </c:pt>
                <c:pt idx="608">
                  <c:v>1.9000983810000001</c:v>
                </c:pt>
                <c:pt idx="609">
                  <c:v>1.712488003</c:v>
                </c:pt>
                <c:pt idx="610">
                  <c:v>1.549393907</c:v>
                </c:pt>
                <c:pt idx="611">
                  <c:v>1.0601116209999999</c:v>
                </c:pt>
                <c:pt idx="612">
                  <c:v>1.141658668</c:v>
                </c:pt>
                <c:pt idx="613">
                  <c:v>1.753261526</c:v>
                </c:pt>
                <c:pt idx="614">
                  <c:v>1.753261526</c:v>
                </c:pt>
                <c:pt idx="615">
                  <c:v>1.753261526</c:v>
                </c:pt>
                <c:pt idx="616">
                  <c:v>1.3862998120000001</c:v>
                </c:pt>
                <c:pt idx="617">
                  <c:v>1.2232057160000001</c:v>
                </c:pt>
                <c:pt idx="618">
                  <c:v>0.97856457299999999</c:v>
                </c:pt>
                <c:pt idx="619">
                  <c:v>1.549393907</c:v>
                </c:pt>
                <c:pt idx="620">
                  <c:v>1.79403505</c:v>
                </c:pt>
                <c:pt idx="621">
                  <c:v>1.79403505</c:v>
                </c:pt>
                <c:pt idx="622">
                  <c:v>1.753261526</c:v>
                </c:pt>
                <c:pt idx="623">
                  <c:v>1.3455262880000001</c:v>
                </c:pt>
                <c:pt idx="624">
                  <c:v>1.3455262880000001</c:v>
                </c:pt>
                <c:pt idx="625">
                  <c:v>1.2232057160000001</c:v>
                </c:pt>
                <c:pt idx="626">
                  <c:v>1.467846859</c:v>
                </c:pt>
                <c:pt idx="627">
                  <c:v>1.508620383</c:v>
                </c:pt>
                <c:pt idx="628">
                  <c:v>1.671714479</c:v>
                </c:pt>
                <c:pt idx="629">
                  <c:v>1.508620383</c:v>
                </c:pt>
                <c:pt idx="630">
                  <c:v>1.508620383</c:v>
                </c:pt>
                <c:pt idx="631">
                  <c:v>1.3455262880000001</c:v>
                </c:pt>
                <c:pt idx="632">
                  <c:v>1.1008851449999999</c:v>
                </c:pt>
                <c:pt idx="633">
                  <c:v>0.93779104899999999</c:v>
                </c:pt>
                <c:pt idx="634">
                  <c:v>1.3862998120000001</c:v>
                </c:pt>
                <c:pt idx="635">
                  <c:v>1.0193380970000001</c:v>
                </c:pt>
                <c:pt idx="636">
                  <c:v>1.2232057160000001</c:v>
                </c:pt>
                <c:pt idx="637">
                  <c:v>1.2639792400000001</c:v>
                </c:pt>
                <c:pt idx="638">
                  <c:v>1.3047527640000001</c:v>
                </c:pt>
                <c:pt idx="639">
                  <c:v>1.182432192</c:v>
                </c:pt>
                <c:pt idx="640">
                  <c:v>1.195696305</c:v>
                </c:pt>
                <c:pt idx="641">
                  <c:v>1.076126675</c:v>
                </c:pt>
                <c:pt idx="642">
                  <c:v>1.4348355660000001</c:v>
                </c:pt>
                <c:pt idx="643">
                  <c:v>1.4746921099999999</c:v>
                </c:pt>
                <c:pt idx="644">
                  <c:v>1.3949790230000001</c:v>
                </c:pt>
                <c:pt idx="645">
                  <c:v>1.275409392</c:v>
                </c:pt>
                <c:pt idx="646">
                  <c:v>0.87684395699999995</c:v>
                </c:pt>
                <c:pt idx="647">
                  <c:v>0.83698741399999999</c:v>
                </c:pt>
                <c:pt idx="648">
                  <c:v>0.63770469600000002</c:v>
                </c:pt>
                <c:pt idx="649">
                  <c:v>0.63770469600000002</c:v>
                </c:pt>
                <c:pt idx="650">
                  <c:v>1.036270131</c:v>
                </c:pt>
                <c:pt idx="651">
                  <c:v>0.916700501</c:v>
                </c:pt>
                <c:pt idx="652">
                  <c:v>0.75727432699999997</c:v>
                </c:pt>
                <c:pt idx="653">
                  <c:v>0.67756123999999995</c:v>
                </c:pt>
                <c:pt idx="654">
                  <c:v>0.75727432699999997</c:v>
                </c:pt>
                <c:pt idx="655">
                  <c:v>1.195696305</c:v>
                </c:pt>
                <c:pt idx="656">
                  <c:v>1.155839762</c:v>
                </c:pt>
                <c:pt idx="657">
                  <c:v>1.076126675</c:v>
                </c:pt>
                <c:pt idx="658">
                  <c:v>1.036270131</c:v>
                </c:pt>
                <c:pt idx="659">
                  <c:v>0.79713087000000005</c:v>
                </c:pt>
                <c:pt idx="660">
                  <c:v>0.557991609</c:v>
                </c:pt>
                <c:pt idx="661">
                  <c:v>0.43842197900000002</c:v>
                </c:pt>
                <c:pt idx="662">
                  <c:v>0.43842197900000002</c:v>
                </c:pt>
                <c:pt idx="663">
                  <c:v>0.75727432699999997</c:v>
                </c:pt>
                <c:pt idx="664">
                  <c:v>0.63770469600000002</c:v>
                </c:pt>
                <c:pt idx="665">
                  <c:v>0.79713087000000005</c:v>
                </c:pt>
                <c:pt idx="666">
                  <c:v>0.75727432699999997</c:v>
                </c:pt>
                <c:pt idx="667">
                  <c:v>0.75727432699999997</c:v>
                </c:pt>
                <c:pt idx="668">
                  <c:v>0.75727432699999997</c:v>
                </c:pt>
                <c:pt idx="669">
                  <c:v>0.79713087000000005</c:v>
                </c:pt>
                <c:pt idx="670">
                  <c:v>1.1367983820000001</c:v>
                </c:pt>
                <c:pt idx="671">
                  <c:v>8.7446028999999995E-2</c:v>
                </c:pt>
                <c:pt idx="672">
                  <c:v>1.0056293380000001</c:v>
                </c:pt>
                <c:pt idx="673">
                  <c:v>0.96190632300000001</c:v>
                </c:pt>
                <c:pt idx="674">
                  <c:v>0.87446029400000003</c:v>
                </c:pt>
                <c:pt idx="675">
                  <c:v>0.78701426500000005</c:v>
                </c:pt>
                <c:pt idx="676">
                  <c:v>0.52467617600000005</c:v>
                </c:pt>
                <c:pt idx="677">
                  <c:v>0.65584522099999998</c:v>
                </c:pt>
                <c:pt idx="678">
                  <c:v>0.96190632300000001</c:v>
                </c:pt>
                <c:pt idx="679">
                  <c:v>1.093075368</c:v>
                </c:pt>
                <c:pt idx="680">
                  <c:v>0.69956823499999998</c:v>
                </c:pt>
                <c:pt idx="681">
                  <c:v>0.39350713199999998</c:v>
                </c:pt>
                <c:pt idx="682">
                  <c:v>0.34978411799999998</c:v>
                </c:pt>
                <c:pt idx="683">
                  <c:v>0.306061103</c:v>
                </c:pt>
                <c:pt idx="684">
                  <c:v>0.34978411799999998</c:v>
                </c:pt>
                <c:pt idx="685">
                  <c:v>0.39350713199999998</c:v>
                </c:pt>
                <c:pt idx="686">
                  <c:v>0.56839919100000003</c:v>
                </c:pt>
                <c:pt idx="687">
                  <c:v>0.56839919100000003</c:v>
                </c:pt>
                <c:pt idx="688">
                  <c:v>0.34978411799999998</c:v>
                </c:pt>
                <c:pt idx="689">
                  <c:v>0.52467617600000005</c:v>
                </c:pt>
                <c:pt idx="690">
                  <c:v>0.65584522099999998</c:v>
                </c:pt>
                <c:pt idx="691">
                  <c:v>0.69956823499999998</c:v>
                </c:pt>
                <c:pt idx="692">
                  <c:v>0.78701426500000005</c:v>
                </c:pt>
                <c:pt idx="693">
                  <c:v>0.52467617600000005</c:v>
                </c:pt>
                <c:pt idx="694">
                  <c:v>0.43723014700000001</c:v>
                </c:pt>
                <c:pt idx="695">
                  <c:v>0.34978411799999998</c:v>
                </c:pt>
                <c:pt idx="696">
                  <c:v>0.39350713199999998</c:v>
                </c:pt>
                <c:pt idx="697">
                  <c:v>0.56839919100000003</c:v>
                </c:pt>
                <c:pt idx="698">
                  <c:v>0.65584522099999998</c:v>
                </c:pt>
                <c:pt idx="699">
                  <c:v>0.56839919100000003</c:v>
                </c:pt>
                <c:pt idx="700">
                  <c:v>0.52467617600000005</c:v>
                </c:pt>
                <c:pt idx="701">
                  <c:v>0.50018335199999997</c:v>
                </c:pt>
                <c:pt idx="702">
                  <c:v>0.54565456499999998</c:v>
                </c:pt>
                <c:pt idx="703">
                  <c:v>0.63659699300000006</c:v>
                </c:pt>
                <c:pt idx="704">
                  <c:v>0.77301063400000003</c:v>
                </c:pt>
                <c:pt idx="705">
                  <c:v>0.90942427599999998</c:v>
                </c:pt>
                <c:pt idx="706">
                  <c:v>0.81848184800000001</c:v>
                </c:pt>
                <c:pt idx="707">
                  <c:v>0.95489548999999996</c:v>
                </c:pt>
                <c:pt idx="708">
                  <c:v>0.81848184800000001</c:v>
                </c:pt>
                <c:pt idx="709">
                  <c:v>0.68206820700000004</c:v>
                </c:pt>
                <c:pt idx="710">
                  <c:v>0.59112577899999996</c:v>
                </c:pt>
                <c:pt idx="711">
                  <c:v>0.40924092400000001</c:v>
                </c:pt>
                <c:pt idx="712">
                  <c:v>0.45471213799999999</c:v>
                </c:pt>
                <c:pt idx="713">
                  <c:v>0.77301063400000003</c:v>
                </c:pt>
                <c:pt idx="714">
                  <c:v>0.77301063400000003</c:v>
                </c:pt>
                <c:pt idx="715">
                  <c:v>0.50018335199999997</c:v>
                </c:pt>
                <c:pt idx="716">
                  <c:v>0.40924092400000001</c:v>
                </c:pt>
                <c:pt idx="717">
                  <c:v>0.54565456499999998</c:v>
                </c:pt>
                <c:pt idx="718">
                  <c:v>0.59112577899999996</c:v>
                </c:pt>
                <c:pt idx="719">
                  <c:v>0.72753942100000002</c:v>
                </c:pt>
                <c:pt idx="720">
                  <c:v>0.45471213799999999</c:v>
                </c:pt>
                <c:pt idx="721">
                  <c:v>0.31829849700000001</c:v>
                </c:pt>
                <c:pt idx="722">
                  <c:v>0.50018335199999997</c:v>
                </c:pt>
                <c:pt idx="723">
                  <c:v>0.45471213799999999</c:v>
                </c:pt>
                <c:pt idx="724">
                  <c:v>0.54565456499999998</c:v>
                </c:pt>
                <c:pt idx="725">
                  <c:v>0.50018335199999997</c:v>
                </c:pt>
                <c:pt idx="726">
                  <c:v>0.77301063400000003</c:v>
                </c:pt>
                <c:pt idx="727">
                  <c:v>0.50018335199999997</c:v>
                </c:pt>
                <c:pt idx="728">
                  <c:v>0.40924092400000001</c:v>
                </c:pt>
                <c:pt idx="729">
                  <c:v>0.27282728299999998</c:v>
                </c:pt>
                <c:pt idx="730">
                  <c:v>0.31829849700000001</c:v>
                </c:pt>
                <c:pt idx="731">
                  <c:v>0.47230929999999999</c:v>
                </c:pt>
                <c:pt idx="732">
                  <c:v>0.524788111</c:v>
                </c:pt>
                <c:pt idx="733">
                  <c:v>0.83966097799999995</c:v>
                </c:pt>
                <c:pt idx="734">
                  <c:v>0.57726692199999996</c:v>
                </c:pt>
                <c:pt idx="735">
                  <c:v>0.47230929999999999</c:v>
                </c:pt>
                <c:pt idx="736">
                  <c:v>0.36735167800000001</c:v>
                </c:pt>
                <c:pt idx="737">
                  <c:v>0.314872867</c:v>
                </c:pt>
                <c:pt idx="738">
                  <c:v>0.314872867</c:v>
                </c:pt>
                <c:pt idx="739">
                  <c:v>0.314872867</c:v>
                </c:pt>
                <c:pt idx="740">
                  <c:v>0.36735167800000001</c:v>
                </c:pt>
                <c:pt idx="741">
                  <c:v>0.36735167800000001</c:v>
                </c:pt>
                <c:pt idx="742">
                  <c:v>0.36735167800000001</c:v>
                </c:pt>
                <c:pt idx="743">
                  <c:v>0.314872867</c:v>
                </c:pt>
                <c:pt idx="744">
                  <c:v>0.314872867</c:v>
                </c:pt>
                <c:pt idx="745">
                  <c:v>0.41983048899999997</c:v>
                </c:pt>
                <c:pt idx="746">
                  <c:v>0.26239405500000001</c:v>
                </c:pt>
                <c:pt idx="747">
                  <c:v>0.314872867</c:v>
                </c:pt>
                <c:pt idx="748">
                  <c:v>0.314872867</c:v>
                </c:pt>
                <c:pt idx="749">
                  <c:v>0.26239405500000001</c:v>
                </c:pt>
                <c:pt idx="750">
                  <c:v>0.314872867</c:v>
                </c:pt>
                <c:pt idx="751">
                  <c:v>0.314872867</c:v>
                </c:pt>
                <c:pt idx="752">
                  <c:v>0.41983048899999997</c:v>
                </c:pt>
                <c:pt idx="753">
                  <c:v>0.47230929999999999</c:v>
                </c:pt>
                <c:pt idx="754">
                  <c:v>0.524788111</c:v>
                </c:pt>
                <c:pt idx="755">
                  <c:v>0.314872867</c:v>
                </c:pt>
                <c:pt idx="756">
                  <c:v>0.314872867</c:v>
                </c:pt>
                <c:pt idx="757">
                  <c:v>0.314872867</c:v>
                </c:pt>
                <c:pt idx="758">
                  <c:v>0.36735167800000001</c:v>
                </c:pt>
                <c:pt idx="759">
                  <c:v>0.314872867</c:v>
                </c:pt>
                <c:pt idx="760">
                  <c:v>0.209915244</c:v>
                </c:pt>
                <c:pt idx="761">
                  <c:v>0.314872867</c:v>
                </c:pt>
                <c:pt idx="762">
                  <c:v>0.26618332500000003</c:v>
                </c:pt>
                <c:pt idx="763">
                  <c:v>0.26618332500000003</c:v>
                </c:pt>
                <c:pt idx="764">
                  <c:v>0.26618332500000003</c:v>
                </c:pt>
                <c:pt idx="765">
                  <c:v>0.31054721200000002</c:v>
                </c:pt>
                <c:pt idx="766">
                  <c:v>0.26618332500000003</c:v>
                </c:pt>
                <c:pt idx="767">
                  <c:v>0.17745554999999999</c:v>
                </c:pt>
                <c:pt idx="768">
                  <c:v>0.22181943700000001</c:v>
                </c:pt>
                <c:pt idx="769">
                  <c:v>0.26618332500000003</c:v>
                </c:pt>
                <c:pt idx="770">
                  <c:v>0.26618332500000003</c:v>
                </c:pt>
                <c:pt idx="771">
                  <c:v>0.26618332500000003</c:v>
                </c:pt>
                <c:pt idx="772">
                  <c:v>0.26618332500000003</c:v>
                </c:pt>
                <c:pt idx="773">
                  <c:v>0.26618332500000003</c:v>
                </c:pt>
                <c:pt idx="774">
                  <c:v>0.22181943700000001</c:v>
                </c:pt>
                <c:pt idx="775">
                  <c:v>0.26618332500000003</c:v>
                </c:pt>
                <c:pt idx="776">
                  <c:v>0.22181943700000001</c:v>
                </c:pt>
                <c:pt idx="777">
                  <c:v>0.26618332500000003</c:v>
                </c:pt>
                <c:pt idx="778">
                  <c:v>0.22181943700000001</c:v>
                </c:pt>
                <c:pt idx="779">
                  <c:v>0.22181943700000001</c:v>
                </c:pt>
                <c:pt idx="780">
                  <c:v>0.22181943700000001</c:v>
                </c:pt>
                <c:pt idx="781">
                  <c:v>0.17745554999999999</c:v>
                </c:pt>
                <c:pt idx="782">
                  <c:v>0.26618332500000003</c:v>
                </c:pt>
                <c:pt idx="783">
                  <c:v>0.26618332500000003</c:v>
                </c:pt>
                <c:pt idx="784">
                  <c:v>0.31054721200000002</c:v>
                </c:pt>
                <c:pt idx="785">
                  <c:v>0.35491109999999998</c:v>
                </c:pt>
                <c:pt idx="786">
                  <c:v>0.26618332500000003</c:v>
                </c:pt>
                <c:pt idx="787">
                  <c:v>0.22181943700000001</c:v>
                </c:pt>
                <c:pt idx="788">
                  <c:v>0.17745554999999999</c:v>
                </c:pt>
                <c:pt idx="789">
                  <c:v>0.26618332500000003</c:v>
                </c:pt>
                <c:pt idx="790">
                  <c:v>0.26618332500000003</c:v>
                </c:pt>
                <c:pt idx="791">
                  <c:v>0.26618332500000003</c:v>
                </c:pt>
                <c:pt idx="792">
                  <c:v>0.39927498700000003</c:v>
                </c:pt>
                <c:pt idx="793">
                  <c:v>0.30132152899999998</c:v>
                </c:pt>
                <c:pt idx="794">
                  <c:v>0.34436746200000001</c:v>
                </c:pt>
                <c:pt idx="795">
                  <c:v>0.38741339499999999</c:v>
                </c:pt>
                <c:pt idx="796">
                  <c:v>0.30132152899999998</c:v>
                </c:pt>
                <c:pt idx="797">
                  <c:v>0.25827559700000002</c:v>
                </c:pt>
                <c:pt idx="798">
                  <c:v>0.30132152899999998</c:v>
                </c:pt>
                <c:pt idx="799">
                  <c:v>0.25827559700000002</c:v>
                </c:pt>
                <c:pt idx="800">
                  <c:v>0.25827559700000002</c:v>
                </c:pt>
                <c:pt idx="801">
                  <c:v>0.25827559700000002</c:v>
                </c:pt>
                <c:pt idx="802">
                  <c:v>0.30132152899999998</c:v>
                </c:pt>
                <c:pt idx="803">
                  <c:v>0.38741339499999999</c:v>
                </c:pt>
                <c:pt idx="804">
                  <c:v>0.51655119299999996</c:v>
                </c:pt>
                <c:pt idx="805">
                  <c:v>0.47350525999999998</c:v>
                </c:pt>
                <c:pt idx="806">
                  <c:v>0.34436746200000001</c:v>
                </c:pt>
                <c:pt idx="807">
                  <c:v>0.34436746200000001</c:v>
                </c:pt>
                <c:pt idx="808">
                  <c:v>0.34436746200000001</c:v>
                </c:pt>
                <c:pt idx="809">
                  <c:v>0.38741339499999999</c:v>
                </c:pt>
                <c:pt idx="810">
                  <c:v>0.34436746200000001</c:v>
                </c:pt>
                <c:pt idx="811">
                  <c:v>0.43045932799999997</c:v>
                </c:pt>
                <c:pt idx="812">
                  <c:v>0.43045932799999997</c:v>
                </c:pt>
                <c:pt idx="813">
                  <c:v>0.38741339499999999</c:v>
                </c:pt>
                <c:pt idx="814">
                  <c:v>0.34436746200000001</c:v>
                </c:pt>
                <c:pt idx="815">
                  <c:v>0.47350525999999998</c:v>
                </c:pt>
                <c:pt idx="816">
                  <c:v>0.38741339499999999</c:v>
                </c:pt>
                <c:pt idx="817">
                  <c:v>0.43045932799999997</c:v>
                </c:pt>
                <c:pt idx="818">
                  <c:v>0.47350525999999998</c:v>
                </c:pt>
                <c:pt idx="819">
                  <c:v>0.43045932799999997</c:v>
                </c:pt>
                <c:pt idx="820">
                  <c:v>0.30132152899999998</c:v>
                </c:pt>
                <c:pt idx="821">
                  <c:v>0.38741339499999999</c:v>
                </c:pt>
                <c:pt idx="822">
                  <c:v>0.559597126</c:v>
                </c:pt>
                <c:pt idx="823">
                  <c:v>0.44604748999999999</c:v>
                </c:pt>
                <c:pt idx="824">
                  <c:v>0.75828073299999998</c:v>
                </c:pt>
                <c:pt idx="825">
                  <c:v>0.89209497999999998</c:v>
                </c:pt>
                <c:pt idx="826">
                  <c:v>0.93669972899999998</c:v>
                </c:pt>
                <c:pt idx="827">
                  <c:v>0.93669972899999998</c:v>
                </c:pt>
                <c:pt idx="828">
                  <c:v>0.66907123499999999</c:v>
                </c:pt>
                <c:pt idx="829">
                  <c:v>0.66907123499999999</c:v>
                </c:pt>
                <c:pt idx="830">
                  <c:v>0.62446648599999999</c:v>
                </c:pt>
                <c:pt idx="831">
                  <c:v>0.80288548199999998</c:v>
                </c:pt>
                <c:pt idx="832">
                  <c:v>0.89209497999999998</c:v>
                </c:pt>
                <c:pt idx="833">
                  <c:v>0.75828073299999998</c:v>
                </c:pt>
                <c:pt idx="834">
                  <c:v>0.71367598399999999</c:v>
                </c:pt>
                <c:pt idx="835">
                  <c:v>0.44604748999999999</c:v>
                </c:pt>
                <c:pt idx="836">
                  <c:v>0.49065223899999999</c:v>
                </c:pt>
                <c:pt idx="837">
                  <c:v>0.62446648599999999</c:v>
                </c:pt>
                <c:pt idx="838">
                  <c:v>0.84749023099999998</c:v>
                </c:pt>
                <c:pt idx="839">
                  <c:v>0.89209497999999998</c:v>
                </c:pt>
                <c:pt idx="840">
                  <c:v>0.89209497999999998</c:v>
                </c:pt>
                <c:pt idx="841">
                  <c:v>0.80288548199999998</c:v>
                </c:pt>
                <c:pt idx="842">
                  <c:v>0.93669972899999998</c:v>
                </c:pt>
                <c:pt idx="843">
                  <c:v>1.0705139770000001</c:v>
                </c:pt>
                <c:pt idx="844">
                  <c:v>1.2935377219999999</c:v>
                </c:pt>
                <c:pt idx="845">
                  <c:v>1.3381424710000001</c:v>
                </c:pt>
                <c:pt idx="846">
                  <c:v>1.3827472199999999</c:v>
                </c:pt>
                <c:pt idx="847">
                  <c:v>1.2489329730000001</c:v>
                </c:pt>
                <c:pt idx="848">
                  <c:v>1.2043282239999999</c:v>
                </c:pt>
                <c:pt idx="849">
                  <c:v>0.80288548199999998</c:v>
                </c:pt>
                <c:pt idx="850">
                  <c:v>0.75828073299999998</c:v>
                </c:pt>
                <c:pt idx="851">
                  <c:v>0.71367598399999999</c:v>
                </c:pt>
                <c:pt idx="852">
                  <c:v>1.025909228</c:v>
                </c:pt>
                <c:pt idx="853">
                  <c:v>0.84749023099999998</c:v>
                </c:pt>
                <c:pt idx="854">
                  <c:v>0.90401696200000004</c:v>
                </c:pt>
                <c:pt idx="855">
                  <c:v>0.723213569</c:v>
                </c:pt>
                <c:pt idx="856">
                  <c:v>0.63281187299999997</c:v>
                </c:pt>
                <c:pt idx="857">
                  <c:v>0.58761102499999995</c:v>
                </c:pt>
                <c:pt idx="858">
                  <c:v>0.76841441799999999</c:v>
                </c:pt>
                <c:pt idx="859">
                  <c:v>1.130021202</c:v>
                </c:pt>
                <c:pt idx="860">
                  <c:v>1.401226291</c:v>
                </c:pt>
                <c:pt idx="861">
                  <c:v>1.6272305309999999</c:v>
                </c:pt>
                <c:pt idx="862">
                  <c:v>1.7628330750000001</c:v>
                </c:pt>
                <c:pt idx="863">
                  <c:v>1.6724313790000001</c:v>
                </c:pt>
                <c:pt idx="864">
                  <c:v>1.6272305309999999</c:v>
                </c:pt>
                <c:pt idx="865">
                  <c:v>1.401226291</c:v>
                </c:pt>
                <c:pt idx="866">
                  <c:v>1.2656237459999999</c:v>
                </c:pt>
                <c:pt idx="867">
                  <c:v>1.2656237459999999</c:v>
                </c:pt>
                <c:pt idx="868">
                  <c:v>1.491627987</c:v>
                </c:pt>
                <c:pt idx="869">
                  <c:v>1.3108245949999999</c:v>
                </c:pt>
                <c:pt idx="870">
                  <c:v>0.94921781000000005</c:v>
                </c:pt>
                <c:pt idx="871">
                  <c:v>1.220422898</c:v>
                </c:pt>
                <c:pt idx="872">
                  <c:v>1.220422898</c:v>
                </c:pt>
                <c:pt idx="873">
                  <c:v>1.401226291</c:v>
                </c:pt>
                <c:pt idx="874">
                  <c:v>1.717632227</c:v>
                </c:pt>
                <c:pt idx="875">
                  <c:v>1.582029683</c:v>
                </c:pt>
                <c:pt idx="876">
                  <c:v>1.3560254430000001</c:v>
                </c:pt>
                <c:pt idx="877">
                  <c:v>1.3560254430000001</c:v>
                </c:pt>
                <c:pt idx="878">
                  <c:v>1.7628330750000001</c:v>
                </c:pt>
                <c:pt idx="879">
                  <c:v>1.9888373159999999</c:v>
                </c:pt>
                <c:pt idx="880">
                  <c:v>1.8984356200000001</c:v>
                </c:pt>
                <c:pt idx="881">
                  <c:v>1.6272305309999999</c:v>
                </c:pt>
                <c:pt idx="882">
                  <c:v>1.1752220499999999</c:v>
                </c:pt>
                <c:pt idx="883">
                  <c:v>1.130021202</c:v>
                </c:pt>
                <c:pt idx="884">
                  <c:v>1.241112191</c:v>
                </c:pt>
                <c:pt idx="885">
                  <c:v>1.112721275</c:v>
                </c:pt>
                <c:pt idx="886">
                  <c:v>1.241112191</c:v>
                </c:pt>
                <c:pt idx="887">
                  <c:v>1.2839091629999999</c:v>
                </c:pt>
                <c:pt idx="888">
                  <c:v>1.4123000800000001</c:v>
                </c:pt>
                <c:pt idx="889">
                  <c:v>1.5406909959999999</c:v>
                </c:pt>
                <c:pt idx="890">
                  <c:v>1.6262849399999999</c:v>
                </c:pt>
                <c:pt idx="891">
                  <c:v>1.326706135</c:v>
                </c:pt>
                <c:pt idx="892">
                  <c:v>1.497894024</c:v>
                </c:pt>
                <c:pt idx="893">
                  <c:v>1.5406909959999999</c:v>
                </c:pt>
                <c:pt idx="894">
                  <c:v>1.5406909959999999</c:v>
                </c:pt>
                <c:pt idx="895">
                  <c:v>1.4550970519999999</c:v>
                </c:pt>
                <c:pt idx="896">
                  <c:v>1.6262849399999999</c:v>
                </c:pt>
                <c:pt idx="897">
                  <c:v>1.669081912</c:v>
                </c:pt>
                <c:pt idx="898">
                  <c:v>1.497894024</c:v>
                </c:pt>
                <c:pt idx="899">
                  <c:v>1.4550970519999999</c:v>
                </c:pt>
                <c:pt idx="900">
                  <c:v>1.8830667729999999</c:v>
                </c:pt>
                <c:pt idx="901">
                  <c:v>1.925863745</c:v>
                </c:pt>
                <c:pt idx="902">
                  <c:v>1.7118788840000001</c:v>
                </c:pt>
                <c:pt idx="903">
                  <c:v>1.7118788840000001</c:v>
                </c:pt>
                <c:pt idx="904">
                  <c:v>1.7974728280000001</c:v>
                </c:pt>
                <c:pt idx="905">
                  <c:v>1.3695031070000001</c:v>
                </c:pt>
                <c:pt idx="906">
                  <c:v>1.3695031070000001</c:v>
                </c:pt>
                <c:pt idx="907">
                  <c:v>1.497894024</c:v>
                </c:pt>
                <c:pt idx="908">
                  <c:v>1.497894024</c:v>
                </c:pt>
                <c:pt idx="909">
                  <c:v>1.669081912</c:v>
                </c:pt>
                <c:pt idx="910">
                  <c:v>1.6262849399999999</c:v>
                </c:pt>
                <c:pt idx="911">
                  <c:v>1.6262849399999999</c:v>
                </c:pt>
                <c:pt idx="912">
                  <c:v>1.326706135</c:v>
                </c:pt>
                <c:pt idx="913">
                  <c:v>1.6262849399999999</c:v>
                </c:pt>
                <c:pt idx="914">
                  <c:v>2.0542546609999999</c:v>
                </c:pt>
                <c:pt idx="915">
                  <c:v>2.1550375470000001</c:v>
                </c:pt>
                <c:pt idx="916">
                  <c:v>2.1981382979999999</c:v>
                </c:pt>
                <c:pt idx="917">
                  <c:v>2.025735294</c:v>
                </c:pt>
                <c:pt idx="918">
                  <c:v>1.5085262829999999</c:v>
                </c:pt>
                <c:pt idx="919">
                  <c:v>1.249921777</c:v>
                </c:pt>
                <c:pt idx="920">
                  <c:v>1.465425532</c:v>
                </c:pt>
                <c:pt idx="921">
                  <c:v>1.5085262829999999</c:v>
                </c:pt>
                <c:pt idx="922">
                  <c:v>1.465425532</c:v>
                </c:pt>
                <c:pt idx="923">
                  <c:v>1.6809292870000001</c:v>
                </c:pt>
                <c:pt idx="924">
                  <c:v>2.0688360449999998</c:v>
                </c:pt>
                <c:pt idx="925">
                  <c:v>2.2843398000000001</c:v>
                </c:pt>
                <c:pt idx="926">
                  <c:v>2.025735294</c:v>
                </c:pt>
                <c:pt idx="927">
                  <c:v>2.0688360449999998</c:v>
                </c:pt>
                <c:pt idx="928">
                  <c:v>2.1550375470000001</c:v>
                </c:pt>
                <c:pt idx="929">
                  <c:v>2.1119367960000002</c:v>
                </c:pt>
                <c:pt idx="930">
                  <c:v>2.1981382979999999</c:v>
                </c:pt>
                <c:pt idx="931">
                  <c:v>2.1550375470000001</c:v>
                </c:pt>
                <c:pt idx="932">
                  <c:v>2.0688360449999998</c:v>
                </c:pt>
                <c:pt idx="933">
                  <c:v>2.1119367960000002</c:v>
                </c:pt>
                <c:pt idx="934">
                  <c:v>2.0688360449999998</c:v>
                </c:pt>
                <c:pt idx="935">
                  <c:v>2.0688360449999998</c:v>
                </c:pt>
                <c:pt idx="936">
                  <c:v>2.1119367960000002</c:v>
                </c:pt>
                <c:pt idx="937">
                  <c:v>1.85333229</c:v>
                </c:pt>
                <c:pt idx="938">
                  <c:v>1.767130788</c:v>
                </c:pt>
                <c:pt idx="939">
                  <c:v>1.5085262829999999</c:v>
                </c:pt>
                <c:pt idx="940">
                  <c:v>1.551627034</c:v>
                </c:pt>
                <c:pt idx="941">
                  <c:v>1.637828536</c:v>
                </c:pt>
                <c:pt idx="942">
                  <c:v>1.85333229</c:v>
                </c:pt>
                <c:pt idx="943">
                  <c:v>1.8102315389999999</c:v>
                </c:pt>
                <c:pt idx="944">
                  <c:v>1.551627034</c:v>
                </c:pt>
                <c:pt idx="945">
                  <c:v>1.37922403</c:v>
                </c:pt>
                <c:pt idx="946">
                  <c:v>1.409148013</c:v>
                </c:pt>
                <c:pt idx="947">
                  <c:v>1.365112138</c:v>
                </c:pt>
                <c:pt idx="948">
                  <c:v>1.409148013</c:v>
                </c:pt>
                <c:pt idx="949">
                  <c:v>1.365112138</c:v>
                </c:pt>
                <c:pt idx="950">
                  <c:v>1.409148013</c:v>
                </c:pt>
                <c:pt idx="951">
                  <c:v>1.497219764</c:v>
                </c:pt>
                <c:pt idx="952">
                  <c:v>1.717399141</c:v>
                </c:pt>
                <c:pt idx="953">
                  <c:v>1.7614350169999999</c:v>
                </c:pt>
                <c:pt idx="954">
                  <c:v>1.409148013</c:v>
                </c:pt>
                <c:pt idx="955">
                  <c:v>1.365112138</c:v>
                </c:pt>
                <c:pt idx="956">
                  <c:v>1.6293273909999999</c:v>
                </c:pt>
                <c:pt idx="957">
                  <c:v>1.453183889</c:v>
                </c:pt>
                <c:pt idx="958">
                  <c:v>1.453183889</c:v>
                </c:pt>
                <c:pt idx="959">
                  <c:v>1.409148013</c:v>
                </c:pt>
                <c:pt idx="960">
                  <c:v>1.188968636</c:v>
                </c:pt>
                <c:pt idx="961">
                  <c:v>1.144932761</c:v>
                </c:pt>
                <c:pt idx="962">
                  <c:v>1.3210762629999999</c:v>
                </c:pt>
                <c:pt idx="963">
                  <c:v>1.717399141</c:v>
                </c:pt>
                <c:pt idx="964">
                  <c:v>1.717399141</c:v>
                </c:pt>
                <c:pt idx="965">
                  <c:v>2.0256502689999998</c:v>
                </c:pt>
                <c:pt idx="966">
                  <c:v>1.8495067679999999</c:v>
                </c:pt>
                <c:pt idx="967">
                  <c:v>1.7614350169999999</c:v>
                </c:pt>
                <c:pt idx="968">
                  <c:v>1.277040387</c:v>
                </c:pt>
                <c:pt idx="969">
                  <c:v>1.5412556399999999</c:v>
                </c:pt>
                <c:pt idx="970">
                  <c:v>1.7614350169999999</c:v>
                </c:pt>
                <c:pt idx="971">
                  <c:v>1.6293273909999999</c:v>
                </c:pt>
                <c:pt idx="972">
                  <c:v>1.453183889</c:v>
                </c:pt>
                <c:pt idx="973">
                  <c:v>1.497219764</c:v>
                </c:pt>
                <c:pt idx="974">
                  <c:v>1.027223805</c:v>
                </c:pt>
                <c:pt idx="975">
                  <c:v>1.027223805</c:v>
                </c:pt>
                <c:pt idx="976">
                  <c:v>1.6078285640000001</c:v>
                </c:pt>
                <c:pt idx="977">
                  <c:v>1.652490469</c:v>
                </c:pt>
                <c:pt idx="978">
                  <c:v>1.56316666</c:v>
                </c:pt>
                <c:pt idx="979">
                  <c:v>1.652490469</c:v>
                </c:pt>
                <c:pt idx="980">
                  <c:v>1.5185047549999999</c:v>
                </c:pt>
                <c:pt idx="981">
                  <c:v>1.384519042</c:v>
                </c:pt>
                <c:pt idx="982">
                  <c:v>1.1165476139999999</c:v>
                </c:pt>
                <c:pt idx="983">
                  <c:v>1.3398571370000001</c:v>
                </c:pt>
                <c:pt idx="984">
                  <c:v>1.4738428509999999</c:v>
                </c:pt>
                <c:pt idx="985">
                  <c:v>1.2505333279999999</c:v>
                </c:pt>
                <c:pt idx="986">
                  <c:v>1.1165476139999999</c:v>
                </c:pt>
                <c:pt idx="987">
                  <c:v>1.161209519</c:v>
                </c:pt>
                <c:pt idx="988">
                  <c:v>0.84857618700000004</c:v>
                </c:pt>
                <c:pt idx="989">
                  <c:v>1.161209519</c:v>
                </c:pt>
                <c:pt idx="990">
                  <c:v>1.384519042</c:v>
                </c:pt>
                <c:pt idx="991">
                  <c:v>1.56316666</c:v>
                </c:pt>
                <c:pt idx="992">
                  <c:v>1.652490469</c:v>
                </c:pt>
                <c:pt idx="993">
                  <c:v>1.6078285640000001</c:v>
                </c:pt>
                <c:pt idx="994">
                  <c:v>1.697152373</c:v>
                </c:pt>
                <c:pt idx="995">
                  <c:v>1.7418142780000001</c:v>
                </c:pt>
                <c:pt idx="996">
                  <c:v>1.384519042</c:v>
                </c:pt>
                <c:pt idx="997">
                  <c:v>1.295195232</c:v>
                </c:pt>
                <c:pt idx="998">
                  <c:v>1.2505333279999999</c:v>
                </c:pt>
                <c:pt idx="999">
                  <c:v>1.161209519</c:v>
                </c:pt>
                <c:pt idx="1000">
                  <c:v>1.0718857100000001</c:v>
                </c:pt>
                <c:pt idx="1001">
                  <c:v>0.98256189999999999</c:v>
                </c:pt>
                <c:pt idx="1002">
                  <c:v>0.84857618700000004</c:v>
                </c:pt>
                <c:pt idx="1003">
                  <c:v>0.714590473</c:v>
                </c:pt>
                <c:pt idx="1004">
                  <c:v>0.62526666399999997</c:v>
                </c:pt>
                <c:pt idx="1005">
                  <c:v>0.717251003</c:v>
                </c:pt>
                <c:pt idx="1006">
                  <c:v>0.76207919099999999</c:v>
                </c:pt>
                <c:pt idx="1007">
                  <c:v>0.67242281500000001</c:v>
                </c:pt>
                <c:pt idx="1008">
                  <c:v>0.986220129</c:v>
                </c:pt>
                <c:pt idx="1009">
                  <c:v>0.851735566</c:v>
                </c:pt>
                <c:pt idx="1010">
                  <c:v>0.986220129</c:v>
                </c:pt>
                <c:pt idx="1011">
                  <c:v>1.2551892549999999</c:v>
                </c:pt>
                <c:pt idx="1012">
                  <c:v>1.300017443</c:v>
                </c:pt>
                <c:pt idx="1013">
                  <c:v>1.2103610680000001</c:v>
                </c:pt>
                <c:pt idx="1014">
                  <c:v>1.16553288</c:v>
                </c:pt>
                <c:pt idx="1015">
                  <c:v>1.2103610680000001</c:v>
                </c:pt>
                <c:pt idx="1016">
                  <c:v>1.568986569</c:v>
                </c:pt>
                <c:pt idx="1017">
                  <c:v>1.2551892549999999</c:v>
                </c:pt>
                <c:pt idx="1018">
                  <c:v>1.16553288</c:v>
                </c:pt>
                <c:pt idx="1019">
                  <c:v>1.2551892549999999</c:v>
                </c:pt>
                <c:pt idx="1020">
                  <c:v>1.2103610680000001</c:v>
                </c:pt>
                <c:pt idx="1021">
                  <c:v>1.075876504</c:v>
                </c:pt>
                <c:pt idx="1022">
                  <c:v>1.2551892549999999</c:v>
                </c:pt>
                <c:pt idx="1023">
                  <c:v>1.075876504</c:v>
                </c:pt>
                <c:pt idx="1024">
                  <c:v>0.89656375399999999</c:v>
                </c:pt>
                <c:pt idx="1025">
                  <c:v>1.16553288</c:v>
                </c:pt>
                <c:pt idx="1026">
                  <c:v>1.031048317</c:v>
                </c:pt>
                <c:pt idx="1027">
                  <c:v>1.031048317</c:v>
                </c:pt>
                <c:pt idx="1028">
                  <c:v>0.80690737800000001</c:v>
                </c:pt>
                <c:pt idx="1029">
                  <c:v>0.67242281500000001</c:v>
                </c:pt>
                <c:pt idx="1030">
                  <c:v>0.58276644</c:v>
                </c:pt>
                <c:pt idx="1031">
                  <c:v>0.80690737800000001</c:v>
                </c:pt>
                <c:pt idx="1032">
                  <c:v>0.94139194100000001</c:v>
                </c:pt>
                <c:pt idx="1033">
                  <c:v>1.16553288</c:v>
                </c:pt>
                <c:pt idx="1034">
                  <c:v>1.2551892549999999</c:v>
                </c:pt>
                <c:pt idx="1035">
                  <c:v>1.006397953</c:v>
                </c:pt>
                <c:pt idx="1036">
                  <c:v>0.81470310499999998</c:v>
                </c:pt>
                <c:pt idx="1037">
                  <c:v>0.57508454399999998</c:v>
                </c:pt>
                <c:pt idx="1038">
                  <c:v>0.383389696</c:v>
                </c:pt>
                <c:pt idx="1039">
                  <c:v>0.383389696</c:v>
                </c:pt>
                <c:pt idx="1040">
                  <c:v>0.28754227199999999</c:v>
                </c:pt>
                <c:pt idx="1041">
                  <c:v>0.383389696</c:v>
                </c:pt>
                <c:pt idx="1042">
                  <c:v>0.43131340800000001</c:v>
                </c:pt>
                <c:pt idx="1043">
                  <c:v>0.43131340800000001</c:v>
                </c:pt>
                <c:pt idx="1044">
                  <c:v>0.33546598399999999</c:v>
                </c:pt>
                <c:pt idx="1045">
                  <c:v>0.28754227199999999</c:v>
                </c:pt>
                <c:pt idx="1046">
                  <c:v>0.33546598399999999</c:v>
                </c:pt>
                <c:pt idx="1047">
                  <c:v>0.67093196799999999</c:v>
                </c:pt>
                <c:pt idx="1048">
                  <c:v>0.71885568</c:v>
                </c:pt>
                <c:pt idx="1049">
                  <c:v>0.57508454399999998</c:v>
                </c:pt>
                <c:pt idx="1050">
                  <c:v>0.47923712000000002</c:v>
                </c:pt>
                <c:pt idx="1051">
                  <c:v>0.67093196799999999</c:v>
                </c:pt>
                <c:pt idx="1052">
                  <c:v>0.52716083199999997</c:v>
                </c:pt>
                <c:pt idx="1053">
                  <c:v>0.67093196799999999</c:v>
                </c:pt>
                <c:pt idx="1054">
                  <c:v>0.52716083199999997</c:v>
                </c:pt>
                <c:pt idx="1055">
                  <c:v>0.958474241</c:v>
                </c:pt>
                <c:pt idx="1056">
                  <c:v>0.910550529</c:v>
                </c:pt>
                <c:pt idx="1057">
                  <c:v>0.910550529</c:v>
                </c:pt>
                <c:pt idx="1058">
                  <c:v>0.62300825599999998</c:v>
                </c:pt>
                <c:pt idx="1059">
                  <c:v>0.52716083199999997</c:v>
                </c:pt>
                <c:pt idx="1060">
                  <c:v>0.67093196799999999</c:v>
                </c:pt>
                <c:pt idx="1061">
                  <c:v>0.57508454399999998</c:v>
                </c:pt>
                <c:pt idx="1062">
                  <c:v>0.81470310499999998</c:v>
                </c:pt>
                <c:pt idx="1063">
                  <c:v>0.86262681699999999</c:v>
                </c:pt>
                <c:pt idx="1064">
                  <c:v>0.81470310499999998</c:v>
                </c:pt>
                <c:pt idx="1065">
                  <c:v>0.57508454399999998</c:v>
                </c:pt>
                <c:pt idx="1066">
                  <c:v>0.50218194000000005</c:v>
                </c:pt>
                <c:pt idx="1067">
                  <c:v>0.45652903700000003</c:v>
                </c:pt>
                <c:pt idx="1068">
                  <c:v>0.36522322899999998</c:v>
                </c:pt>
                <c:pt idx="1069">
                  <c:v>0.36522322899999998</c:v>
                </c:pt>
                <c:pt idx="1070">
                  <c:v>0.31957032600000002</c:v>
                </c:pt>
                <c:pt idx="1071">
                  <c:v>0.31957032600000002</c:v>
                </c:pt>
                <c:pt idx="1072">
                  <c:v>0.36522322899999998</c:v>
                </c:pt>
                <c:pt idx="1073">
                  <c:v>0.36522322899999998</c:v>
                </c:pt>
                <c:pt idx="1074">
                  <c:v>0.45652903700000003</c:v>
                </c:pt>
                <c:pt idx="1075">
                  <c:v>0.36522322899999998</c:v>
                </c:pt>
                <c:pt idx="1076">
                  <c:v>0.54783484400000004</c:v>
                </c:pt>
                <c:pt idx="1077">
                  <c:v>0.54783484400000004</c:v>
                </c:pt>
                <c:pt idx="1078">
                  <c:v>0.50218194000000005</c:v>
                </c:pt>
                <c:pt idx="1079">
                  <c:v>0.50218194000000005</c:v>
                </c:pt>
                <c:pt idx="1080">
                  <c:v>0.31957032600000002</c:v>
                </c:pt>
                <c:pt idx="1081">
                  <c:v>0.31957032600000002</c:v>
                </c:pt>
                <c:pt idx="1082">
                  <c:v>0.228264518</c:v>
                </c:pt>
                <c:pt idx="1083">
                  <c:v>0.31957032600000002</c:v>
                </c:pt>
                <c:pt idx="1084">
                  <c:v>0.41087613299999998</c:v>
                </c:pt>
                <c:pt idx="1085">
                  <c:v>0.63914065099999995</c:v>
                </c:pt>
                <c:pt idx="1086">
                  <c:v>0.45652903700000003</c:v>
                </c:pt>
                <c:pt idx="1087">
                  <c:v>0.27391742200000002</c:v>
                </c:pt>
                <c:pt idx="1088">
                  <c:v>0.31957032600000002</c:v>
                </c:pt>
                <c:pt idx="1089">
                  <c:v>0.228264518</c:v>
                </c:pt>
                <c:pt idx="1090">
                  <c:v>0.27391742200000002</c:v>
                </c:pt>
                <c:pt idx="1091">
                  <c:v>0.27391742200000002</c:v>
                </c:pt>
                <c:pt idx="1092">
                  <c:v>0.27391742200000002</c:v>
                </c:pt>
                <c:pt idx="1093">
                  <c:v>0.27391742200000002</c:v>
                </c:pt>
                <c:pt idx="1094">
                  <c:v>0.228264518</c:v>
                </c:pt>
                <c:pt idx="1095">
                  <c:v>0.228264518</c:v>
                </c:pt>
                <c:pt idx="1096">
                  <c:v>0.138259833</c:v>
                </c:pt>
                <c:pt idx="1097">
                  <c:v>0.230433055</c:v>
                </c:pt>
                <c:pt idx="1098">
                  <c:v>0.276519666</c:v>
                </c:pt>
                <c:pt idx="1099">
                  <c:v>0.276519666</c:v>
                </c:pt>
                <c:pt idx="1100">
                  <c:v>0.276519666</c:v>
                </c:pt>
                <c:pt idx="1101">
                  <c:v>0.276519666</c:v>
                </c:pt>
                <c:pt idx="1102">
                  <c:v>0.230433055</c:v>
                </c:pt>
                <c:pt idx="1103">
                  <c:v>0.184346444</c:v>
                </c:pt>
                <c:pt idx="1104">
                  <c:v>0.184346444</c:v>
                </c:pt>
                <c:pt idx="1105">
                  <c:v>0.322606277</c:v>
                </c:pt>
                <c:pt idx="1106">
                  <c:v>0.276519666</c:v>
                </c:pt>
                <c:pt idx="1107">
                  <c:v>0.276519666</c:v>
                </c:pt>
                <c:pt idx="1108">
                  <c:v>0.276519666</c:v>
                </c:pt>
                <c:pt idx="1109">
                  <c:v>0.276519666</c:v>
                </c:pt>
                <c:pt idx="1110">
                  <c:v>0.184346444</c:v>
                </c:pt>
                <c:pt idx="1111">
                  <c:v>0.230433055</c:v>
                </c:pt>
                <c:pt idx="1112">
                  <c:v>0.230433055</c:v>
                </c:pt>
                <c:pt idx="1113">
                  <c:v>0.184346444</c:v>
                </c:pt>
                <c:pt idx="1114">
                  <c:v>0.276519666</c:v>
                </c:pt>
                <c:pt idx="1115">
                  <c:v>0.276519666</c:v>
                </c:pt>
                <c:pt idx="1116">
                  <c:v>0.230433055</c:v>
                </c:pt>
                <c:pt idx="1117">
                  <c:v>0.230433055</c:v>
                </c:pt>
                <c:pt idx="1118">
                  <c:v>0.368692888</c:v>
                </c:pt>
                <c:pt idx="1119">
                  <c:v>0.276519666</c:v>
                </c:pt>
                <c:pt idx="1120">
                  <c:v>0.276519666</c:v>
                </c:pt>
                <c:pt idx="1121">
                  <c:v>0.230433055</c:v>
                </c:pt>
                <c:pt idx="1122">
                  <c:v>0.230433055</c:v>
                </c:pt>
                <c:pt idx="1123">
                  <c:v>0.368692888</c:v>
                </c:pt>
                <c:pt idx="1124">
                  <c:v>0.230433055</c:v>
                </c:pt>
                <c:pt idx="1125">
                  <c:v>0.230433055</c:v>
                </c:pt>
                <c:pt idx="1126">
                  <c:v>0.230433055</c:v>
                </c:pt>
                <c:pt idx="1127">
                  <c:v>0.28208137700000002</c:v>
                </c:pt>
                <c:pt idx="1128">
                  <c:v>0.23506781400000001</c:v>
                </c:pt>
                <c:pt idx="1129">
                  <c:v>0.23506781400000001</c:v>
                </c:pt>
                <c:pt idx="1130">
                  <c:v>0.28208137700000002</c:v>
                </c:pt>
                <c:pt idx="1131">
                  <c:v>0.23506781400000001</c:v>
                </c:pt>
                <c:pt idx="1132">
                  <c:v>0.28208137700000002</c:v>
                </c:pt>
                <c:pt idx="1133">
                  <c:v>0.23506781400000001</c:v>
                </c:pt>
                <c:pt idx="1134">
                  <c:v>0.28208137700000002</c:v>
                </c:pt>
                <c:pt idx="1135">
                  <c:v>0.23506781400000001</c:v>
                </c:pt>
                <c:pt idx="1136">
                  <c:v>0.18805425100000001</c:v>
                </c:pt>
                <c:pt idx="1137">
                  <c:v>0.23506781400000001</c:v>
                </c:pt>
                <c:pt idx="1138">
                  <c:v>0.23506781400000001</c:v>
                </c:pt>
                <c:pt idx="1139">
                  <c:v>0.18805425100000001</c:v>
                </c:pt>
                <c:pt idx="1140">
                  <c:v>0.32909494</c:v>
                </c:pt>
                <c:pt idx="1141">
                  <c:v>0.28208137700000002</c:v>
                </c:pt>
                <c:pt idx="1142">
                  <c:v>0.23506781400000001</c:v>
                </c:pt>
                <c:pt idx="1143">
                  <c:v>0.32909494</c:v>
                </c:pt>
                <c:pt idx="1144">
                  <c:v>0.28208137700000002</c:v>
                </c:pt>
                <c:pt idx="1145">
                  <c:v>0.23506781400000001</c:v>
                </c:pt>
                <c:pt idx="1146">
                  <c:v>0.28208137700000002</c:v>
                </c:pt>
                <c:pt idx="1147">
                  <c:v>0.32909494</c:v>
                </c:pt>
                <c:pt idx="1148">
                  <c:v>0.32909494</c:v>
                </c:pt>
                <c:pt idx="1149">
                  <c:v>0.23506781400000001</c:v>
                </c:pt>
                <c:pt idx="1150">
                  <c:v>0.28208137700000002</c:v>
                </c:pt>
                <c:pt idx="1151">
                  <c:v>0.28208137700000002</c:v>
                </c:pt>
                <c:pt idx="1152">
                  <c:v>0.18805425100000001</c:v>
                </c:pt>
                <c:pt idx="1153">
                  <c:v>0.28208137700000002</c:v>
                </c:pt>
                <c:pt idx="1154">
                  <c:v>0.28208137700000002</c:v>
                </c:pt>
                <c:pt idx="1155">
                  <c:v>0.28208137700000002</c:v>
                </c:pt>
                <c:pt idx="1156">
                  <c:v>0.23506781400000001</c:v>
                </c:pt>
                <c:pt idx="1157">
                  <c:v>0.28208137700000002</c:v>
                </c:pt>
                <c:pt idx="1158">
                  <c:v>0.26640387599999998</c:v>
                </c:pt>
                <c:pt idx="1159">
                  <c:v>0.31080452200000003</c:v>
                </c:pt>
                <c:pt idx="1160">
                  <c:v>0.31080452200000003</c:v>
                </c:pt>
                <c:pt idx="1161">
                  <c:v>0.35520516800000002</c:v>
                </c:pt>
                <c:pt idx="1162">
                  <c:v>0.35520516800000002</c:v>
                </c:pt>
                <c:pt idx="1163">
                  <c:v>0.31080452200000003</c:v>
                </c:pt>
                <c:pt idx="1164">
                  <c:v>0.22200323</c:v>
                </c:pt>
                <c:pt idx="1165">
                  <c:v>0.26640387599999998</c:v>
                </c:pt>
                <c:pt idx="1166">
                  <c:v>0.35520516800000002</c:v>
                </c:pt>
                <c:pt idx="1167">
                  <c:v>0.31080452200000003</c:v>
                </c:pt>
                <c:pt idx="1168">
                  <c:v>0.17760258400000001</c:v>
                </c:pt>
                <c:pt idx="1169">
                  <c:v>0.22200323</c:v>
                </c:pt>
                <c:pt idx="1170">
                  <c:v>0.26640387599999998</c:v>
                </c:pt>
                <c:pt idx="1171">
                  <c:v>0.26640387599999998</c:v>
                </c:pt>
                <c:pt idx="1172">
                  <c:v>0.26640387599999998</c:v>
                </c:pt>
                <c:pt idx="1173">
                  <c:v>0.26640387599999998</c:v>
                </c:pt>
                <c:pt idx="1174">
                  <c:v>0.44400645999999999</c:v>
                </c:pt>
                <c:pt idx="1175">
                  <c:v>0.48840710599999998</c:v>
                </c:pt>
                <c:pt idx="1176">
                  <c:v>0.44400645999999999</c:v>
                </c:pt>
                <c:pt idx="1177">
                  <c:v>0.35520516800000002</c:v>
                </c:pt>
                <c:pt idx="1178">
                  <c:v>0.31080452200000003</c:v>
                </c:pt>
                <c:pt idx="1179">
                  <c:v>0.48840710599999998</c:v>
                </c:pt>
                <c:pt idx="1180">
                  <c:v>0.62160904400000005</c:v>
                </c:pt>
                <c:pt idx="1181">
                  <c:v>0.71041033600000003</c:v>
                </c:pt>
                <c:pt idx="1182">
                  <c:v>0.66600968999999999</c:v>
                </c:pt>
                <c:pt idx="1183">
                  <c:v>0.66600968999999999</c:v>
                </c:pt>
                <c:pt idx="1184">
                  <c:v>0.75481098199999996</c:v>
                </c:pt>
                <c:pt idx="1185">
                  <c:v>0.62160904400000005</c:v>
                </c:pt>
                <c:pt idx="1186">
                  <c:v>0.75481098199999996</c:v>
                </c:pt>
                <c:pt idx="1187">
                  <c:v>0.88801292099999996</c:v>
                </c:pt>
                <c:pt idx="1188">
                  <c:v>0.86727122800000001</c:v>
                </c:pt>
                <c:pt idx="1189">
                  <c:v>1.040725474</c:v>
                </c:pt>
                <c:pt idx="1190">
                  <c:v>0.91063479000000003</c:v>
                </c:pt>
                <c:pt idx="1191">
                  <c:v>0.73718054399999999</c:v>
                </c:pt>
                <c:pt idx="1192">
                  <c:v>0.52036273700000002</c:v>
                </c:pt>
                <c:pt idx="1193">
                  <c:v>0.56372629799999996</c:v>
                </c:pt>
                <c:pt idx="1194">
                  <c:v>0.69381698300000005</c:v>
                </c:pt>
                <c:pt idx="1195">
                  <c:v>0.95399835099999997</c:v>
                </c:pt>
                <c:pt idx="1196">
                  <c:v>1.040725474</c:v>
                </c:pt>
                <c:pt idx="1197">
                  <c:v>0.99736191299999999</c:v>
                </c:pt>
                <c:pt idx="1198">
                  <c:v>0.99736191299999999</c:v>
                </c:pt>
                <c:pt idx="1199">
                  <c:v>0.69381698300000005</c:v>
                </c:pt>
                <c:pt idx="1200">
                  <c:v>0.86727122800000001</c:v>
                </c:pt>
                <c:pt idx="1201">
                  <c:v>0.99736191299999999</c:v>
                </c:pt>
                <c:pt idx="1202">
                  <c:v>0.95399835099999997</c:v>
                </c:pt>
                <c:pt idx="1203">
                  <c:v>0.86727122800000001</c:v>
                </c:pt>
                <c:pt idx="1204">
                  <c:v>0.91063479000000003</c:v>
                </c:pt>
                <c:pt idx="1205">
                  <c:v>0.82390766699999995</c:v>
                </c:pt>
                <c:pt idx="1206">
                  <c:v>0.78054410600000002</c:v>
                </c:pt>
                <c:pt idx="1207">
                  <c:v>0.86727122800000001</c:v>
                </c:pt>
                <c:pt idx="1208">
                  <c:v>0.91063479000000003</c:v>
                </c:pt>
                <c:pt idx="1209">
                  <c:v>0.91063479000000003</c:v>
                </c:pt>
                <c:pt idx="1210">
                  <c:v>0.86727122800000001</c:v>
                </c:pt>
                <c:pt idx="1211">
                  <c:v>0.91063479000000003</c:v>
                </c:pt>
                <c:pt idx="1212">
                  <c:v>0.86727122800000001</c:v>
                </c:pt>
                <c:pt idx="1213">
                  <c:v>0.65045342100000003</c:v>
                </c:pt>
                <c:pt idx="1214">
                  <c:v>0.73718054399999999</c:v>
                </c:pt>
                <c:pt idx="1215">
                  <c:v>1.040725474</c:v>
                </c:pt>
                <c:pt idx="1216">
                  <c:v>1.344270404</c:v>
                </c:pt>
                <c:pt idx="1217">
                  <c:v>1.21417972</c:v>
                </c:pt>
                <c:pt idx="1218">
                  <c:v>0.95399835099999997</c:v>
                </c:pt>
                <c:pt idx="1219">
                  <c:v>0.87605603700000001</c:v>
                </c:pt>
                <c:pt idx="1220">
                  <c:v>1.095070046</c:v>
                </c:pt>
                <c:pt idx="1221">
                  <c:v>1.3140840549999999</c:v>
                </c:pt>
                <c:pt idx="1222">
                  <c:v>1.445492461</c:v>
                </c:pt>
                <c:pt idx="1223">
                  <c:v>1.445492461</c:v>
                </c:pt>
                <c:pt idx="1224">
                  <c:v>1.2702812530000001</c:v>
                </c:pt>
                <c:pt idx="1225">
                  <c:v>1.18267565</c:v>
                </c:pt>
                <c:pt idx="1226">
                  <c:v>1.18267565</c:v>
                </c:pt>
                <c:pt idx="1227">
                  <c:v>1.445492461</c:v>
                </c:pt>
                <c:pt idx="1228">
                  <c:v>1.357886857</c:v>
                </c:pt>
                <c:pt idx="1229">
                  <c:v>1.095070046</c:v>
                </c:pt>
                <c:pt idx="1230">
                  <c:v>0.96366163999999999</c:v>
                </c:pt>
                <c:pt idx="1231">
                  <c:v>1.0074644420000001</c:v>
                </c:pt>
                <c:pt idx="1232">
                  <c:v>1.2702812530000001</c:v>
                </c:pt>
                <c:pt idx="1233">
                  <c:v>1.533098064</c:v>
                </c:pt>
                <c:pt idx="1234">
                  <c:v>1.18267565</c:v>
                </c:pt>
                <c:pt idx="1235">
                  <c:v>1.357886857</c:v>
                </c:pt>
                <c:pt idx="1236">
                  <c:v>1.2702812530000001</c:v>
                </c:pt>
                <c:pt idx="1237">
                  <c:v>1.489295263</c:v>
                </c:pt>
                <c:pt idx="1238">
                  <c:v>1.883520479</c:v>
                </c:pt>
                <c:pt idx="1239">
                  <c:v>2.0149288849999998</c:v>
                </c:pt>
                <c:pt idx="1240">
                  <c:v>1.795914875</c:v>
                </c:pt>
                <c:pt idx="1241">
                  <c:v>1.445492461</c:v>
                </c:pt>
                <c:pt idx="1242">
                  <c:v>1.489295263</c:v>
                </c:pt>
                <c:pt idx="1243">
                  <c:v>1.5769008659999999</c:v>
                </c:pt>
                <c:pt idx="1244">
                  <c:v>1.795914875</c:v>
                </c:pt>
                <c:pt idx="1245">
                  <c:v>1.5769008659999999</c:v>
                </c:pt>
                <c:pt idx="1246">
                  <c:v>1.3140840549999999</c:v>
                </c:pt>
                <c:pt idx="1247">
                  <c:v>1.2264784520000001</c:v>
                </c:pt>
                <c:pt idx="1248">
                  <c:v>0.96366163999999999</c:v>
                </c:pt>
                <c:pt idx="1249">
                  <c:v>1.3441196209999999</c:v>
                </c:pt>
                <c:pt idx="1250">
                  <c:v>1.7025515200000001</c:v>
                </c:pt>
                <c:pt idx="1251">
                  <c:v>2.0609834189999998</c:v>
                </c:pt>
                <c:pt idx="1252">
                  <c:v>2.1057874070000002</c:v>
                </c:pt>
                <c:pt idx="1253">
                  <c:v>2.5538272809999998</c:v>
                </c:pt>
                <c:pt idx="1254">
                  <c:v>2.9122591799999999</c:v>
                </c:pt>
                <c:pt idx="1255">
                  <c:v>3.315495066</c:v>
                </c:pt>
                <c:pt idx="1256">
                  <c:v>2.867455192</c:v>
                </c:pt>
                <c:pt idx="1257">
                  <c:v>2.5986312680000001</c:v>
                </c:pt>
                <c:pt idx="1258">
                  <c:v>2.2850033559999998</c:v>
                </c:pt>
                <c:pt idx="1259">
                  <c:v>2.2401993689999999</c:v>
                </c:pt>
                <c:pt idx="1260">
                  <c:v>2.0609834189999998</c:v>
                </c:pt>
                <c:pt idx="1261">
                  <c:v>1.657747533</c:v>
                </c:pt>
                <c:pt idx="1262">
                  <c:v>1.209707659</c:v>
                </c:pt>
                <c:pt idx="1263">
                  <c:v>1.5233355710000001</c:v>
                </c:pt>
                <c:pt idx="1264">
                  <c:v>1.88176747</c:v>
                </c:pt>
                <c:pt idx="1265">
                  <c:v>1.88176747</c:v>
                </c:pt>
                <c:pt idx="1266">
                  <c:v>2.1057874070000002</c:v>
                </c:pt>
                <c:pt idx="1267">
                  <c:v>2.3746113310000001</c:v>
                </c:pt>
                <c:pt idx="1268">
                  <c:v>2.0161794319999999</c:v>
                </c:pt>
                <c:pt idx="1269">
                  <c:v>1.657747533</c:v>
                </c:pt>
                <c:pt idx="1270">
                  <c:v>1.6129435459999999</c:v>
                </c:pt>
                <c:pt idx="1271">
                  <c:v>1.6129435459999999</c:v>
                </c:pt>
                <c:pt idx="1272">
                  <c:v>1.7921594949999999</c:v>
                </c:pt>
                <c:pt idx="1273">
                  <c:v>1.7921594949999999</c:v>
                </c:pt>
                <c:pt idx="1274">
                  <c:v>1.657747533</c:v>
                </c:pt>
                <c:pt idx="1275">
                  <c:v>1.657747533</c:v>
                </c:pt>
                <c:pt idx="1276">
                  <c:v>1.2993156340000001</c:v>
                </c:pt>
                <c:pt idx="1277">
                  <c:v>1.6129435459999999</c:v>
                </c:pt>
                <c:pt idx="1278">
                  <c:v>1.5681395579999999</c:v>
                </c:pt>
                <c:pt idx="1279">
                  <c:v>1.5233355710000001</c:v>
                </c:pt>
                <c:pt idx="1280">
                  <c:v>1.4882568350000001</c:v>
                </c:pt>
                <c:pt idx="1281">
                  <c:v>1.575801354</c:v>
                </c:pt>
                <c:pt idx="1282">
                  <c:v>1.8822071730000001</c:v>
                </c:pt>
                <c:pt idx="1283">
                  <c:v>1.8822071730000001</c:v>
                </c:pt>
                <c:pt idx="1284">
                  <c:v>2.3199297720000001</c:v>
                </c:pt>
                <c:pt idx="1285">
                  <c:v>2.1886129919999999</c:v>
                </c:pt>
                <c:pt idx="1286">
                  <c:v>1.8384349129999999</c:v>
                </c:pt>
                <c:pt idx="1287">
                  <c:v>1.575801354</c:v>
                </c:pt>
                <c:pt idx="1288">
                  <c:v>1.6195736140000001</c:v>
                </c:pt>
                <c:pt idx="1289">
                  <c:v>1.4444845749999999</c:v>
                </c:pt>
                <c:pt idx="1290">
                  <c:v>1.181851016</c:v>
                </c:pt>
                <c:pt idx="1291">
                  <c:v>1.4444845749999999</c:v>
                </c:pt>
                <c:pt idx="1292">
                  <c:v>1.313167795</c:v>
                </c:pt>
                <c:pt idx="1293">
                  <c:v>1.2693955349999999</c:v>
                </c:pt>
                <c:pt idx="1294">
                  <c:v>1.575801354</c:v>
                </c:pt>
                <c:pt idx="1295">
                  <c:v>1.7946626539999999</c:v>
                </c:pt>
                <c:pt idx="1296">
                  <c:v>1.750890394</c:v>
                </c:pt>
                <c:pt idx="1297">
                  <c:v>1.400712315</c:v>
                </c:pt>
                <c:pt idx="1298">
                  <c:v>1.532029095</c:v>
                </c:pt>
                <c:pt idx="1299">
                  <c:v>1.925979433</c:v>
                </c:pt>
                <c:pt idx="1300">
                  <c:v>1.8822071730000001</c:v>
                </c:pt>
                <c:pt idx="1301">
                  <c:v>1.8384349129999999</c:v>
                </c:pt>
                <c:pt idx="1302">
                  <c:v>1.8822071730000001</c:v>
                </c:pt>
                <c:pt idx="1303">
                  <c:v>1.6195736140000001</c:v>
                </c:pt>
                <c:pt idx="1304">
                  <c:v>1.400712315</c:v>
                </c:pt>
                <c:pt idx="1305">
                  <c:v>1.7071181339999999</c:v>
                </c:pt>
                <c:pt idx="1306">
                  <c:v>1.8822071730000001</c:v>
                </c:pt>
                <c:pt idx="1307">
                  <c:v>1.575801354</c:v>
                </c:pt>
                <c:pt idx="1308">
                  <c:v>1.575801354</c:v>
                </c:pt>
                <c:pt idx="1309">
                  <c:v>1.663345874</c:v>
                </c:pt>
                <c:pt idx="1310">
                  <c:v>1.7946626539999999</c:v>
                </c:pt>
                <c:pt idx="1311">
                  <c:v>1.7373702980000001</c:v>
                </c:pt>
                <c:pt idx="1312">
                  <c:v>1.864494954</c:v>
                </c:pt>
                <c:pt idx="1313">
                  <c:v>2.1611191509999998</c:v>
                </c:pt>
                <c:pt idx="1314">
                  <c:v>2.542493119</c:v>
                </c:pt>
                <c:pt idx="1315">
                  <c:v>2.754367545</c:v>
                </c:pt>
                <c:pt idx="1316">
                  <c:v>2.542493119</c:v>
                </c:pt>
                <c:pt idx="1317">
                  <c:v>2.2882438070000002</c:v>
                </c:pt>
                <c:pt idx="1318">
                  <c:v>1.9492447239999999</c:v>
                </c:pt>
                <c:pt idx="1319">
                  <c:v>1.9492447239999999</c:v>
                </c:pt>
                <c:pt idx="1320">
                  <c:v>1.610245642</c:v>
                </c:pt>
                <c:pt idx="1321">
                  <c:v>1.5254958709999999</c:v>
                </c:pt>
                <c:pt idx="1322">
                  <c:v>1.35599633</c:v>
                </c:pt>
                <c:pt idx="1323">
                  <c:v>1.4831209860000001</c:v>
                </c:pt>
                <c:pt idx="1324">
                  <c:v>1.3136214450000001</c:v>
                </c:pt>
                <c:pt idx="1325">
                  <c:v>1.2288716740000001</c:v>
                </c:pt>
                <c:pt idx="1326">
                  <c:v>1.4831209860000001</c:v>
                </c:pt>
                <c:pt idx="1327">
                  <c:v>1.5678707569999999</c:v>
                </c:pt>
                <c:pt idx="1328">
                  <c:v>1.779745183</c:v>
                </c:pt>
                <c:pt idx="1329">
                  <c:v>1.6526205270000001</c:v>
                </c:pt>
                <c:pt idx="1330">
                  <c:v>1.5678707569999999</c:v>
                </c:pt>
                <c:pt idx="1331">
                  <c:v>1.6526205270000001</c:v>
                </c:pt>
                <c:pt idx="1332">
                  <c:v>1.5678707569999999</c:v>
                </c:pt>
                <c:pt idx="1333">
                  <c:v>1.9492447239999999</c:v>
                </c:pt>
                <c:pt idx="1334">
                  <c:v>1.9492447239999999</c:v>
                </c:pt>
                <c:pt idx="1335">
                  <c:v>1.822120068</c:v>
                </c:pt>
                <c:pt idx="1336">
                  <c:v>1.7373702980000001</c:v>
                </c:pt>
                <c:pt idx="1337">
                  <c:v>1.610245642</c:v>
                </c:pt>
                <c:pt idx="1338">
                  <c:v>1.3983712150000001</c:v>
                </c:pt>
                <c:pt idx="1339">
                  <c:v>1.665986639</c:v>
                </c:pt>
                <c:pt idx="1340">
                  <c:v>1.885195408</c:v>
                </c:pt>
                <c:pt idx="1341">
                  <c:v>1.753670147</c:v>
                </c:pt>
                <c:pt idx="1342">
                  <c:v>1.665986639</c:v>
                </c:pt>
                <c:pt idx="1343">
                  <c:v>1.4467778710000001</c:v>
                </c:pt>
                <c:pt idx="1344">
                  <c:v>1.3152526099999999</c:v>
                </c:pt>
                <c:pt idx="1345">
                  <c:v>1.227569103</c:v>
                </c:pt>
                <c:pt idx="1346">
                  <c:v>1.3590943639999999</c:v>
                </c:pt>
                <c:pt idx="1347">
                  <c:v>1.227569103</c:v>
                </c:pt>
                <c:pt idx="1348">
                  <c:v>1.2714108559999999</c:v>
                </c:pt>
                <c:pt idx="1349">
                  <c:v>1.3152526099999999</c:v>
                </c:pt>
                <c:pt idx="1350">
                  <c:v>1.183727349</c:v>
                </c:pt>
                <c:pt idx="1351">
                  <c:v>1.096043842</c:v>
                </c:pt>
                <c:pt idx="1352">
                  <c:v>1.008360334</c:v>
                </c:pt>
                <c:pt idx="1353">
                  <c:v>0.96451858099999999</c:v>
                </c:pt>
                <c:pt idx="1354">
                  <c:v>1.3590943639999999</c:v>
                </c:pt>
                <c:pt idx="1355">
                  <c:v>1.4029361170000001</c:v>
                </c:pt>
                <c:pt idx="1356">
                  <c:v>1.3152526099999999</c:v>
                </c:pt>
                <c:pt idx="1357">
                  <c:v>1.534461378</c:v>
                </c:pt>
                <c:pt idx="1358">
                  <c:v>1.534461378</c:v>
                </c:pt>
                <c:pt idx="1359">
                  <c:v>1.4029361170000001</c:v>
                </c:pt>
                <c:pt idx="1360">
                  <c:v>1.2714108559999999</c:v>
                </c:pt>
                <c:pt idx="1361">
                  <c:v>1.139885595</c:v>
                </c:pt>
                <c:pt idx="1362">
                  <c:v>0.92067682699999998</c:v>
                </c:pt>
                <c:pt idx="1363">
                  <c:v>1.183727349</c:v>
                </c:pt>
                <c:pt idx="1364">
                  <c:v>1.096043842</c:v>
                </c:pt>
                <c:pt idx="1365">
                  <c:v>1.096043842</c:v>
                </c:pt>
                <c:pt idx="1366">
                  <c:v>1.183727349</c:v>
                </c:pt>
                <c:pt idx="1367">
                  <c:v>1.052202088</c:v>
                </c:pt>
                <c:pt idx="1368">
                  <c:v>1.2714108559999999</c:v>
                </c:pt>
                <c:pt idx="1369">
                  <c:v>1.139885595</c:v>
                </c:pt>
                <c:pt idx="1370">
                  <c:v>1.1094501109999999</c:v>
                </c:pt>
                <c:pt idx="1371">
                  <c:v>1.1538281159999999</c:v>
                </c:pt>
                <c:pt idx="1372">
                  <c:v>1.3757181380000001</c:v>
                </c:pt>
                <c:pt idx="1373">
                  <c:v>1.065072107</c:v>
                </c:pt>
                <c:pt idx="1374">
                  <c:v>0.88756008900000005</c:v>
                </c:pt>
                <c:pt idx="1375">
                  <c:v>0.93193809400000005</c:v>
                </c:pt>
                <c:pt idx="1376">
                  <c:v>0.57691405799999995</c:v>
                </c:pt>
                <c:pt idx="1377">
                  <c:v>1.020694102</c:v>
                </c:pt>
                <c:pt idx="1378">
                  <c:v>1.1538281159999999</c:v>
                </c:pt>
                <c:pt idx="1379">
                  <c:v>1.065072107</c:v>
                </c:pt>
                <c:pt idx="1380">
                  <c:v>1.331340134</c:v>
                </c:pt>
                <c:pt idx="1381">
                  <c:v>1.065072107</c:v>
                </c:pt>
                <c:pt idx="1382">
                  <c:v>1.065072107</c:v>
                </c:pt>
                <c:pt idx="1383">
                  <c:v>0.66567006699999998</c:v>
                </c:pt>
                <c:pt idx="1384">
                  <c:v>0.93193809400000005</c:v>
                </c:pt>
                <c:pt idx="1385">
                  <c:v>1.065072107</c:v>
                </c:pt>
                <c:pt idx="1386">
                  <c:v>1.020694102</c:v>
                </c:pt>
                <c:pt idx="1387">
                  <c:v>1.020694102</c:v>
                </c:pt>
                <c:pt idx="1388">
                  <c:v>1.020694102</c:v>
                </c:pt>
                <c:pt idx="1389">
                  <c:v>0.93193809400000005</c:v>
                </c:pt>
                <c:pt idx="1390">
                  <c:v>0.710048071</c:v>
                </c:pt>
                <c:pt idx="1391">
                  <c:v>0.97631609799999997</c:v>
                </c:pt>
                <c:pt idx="1392">
                  <c:v>0.88756008900000005</c:v>
                </c:pt>
                <c:pt idx="1393">
                  <c:v>1.19820612</c:v>
                </c:pt>
                <c:pt idx="1394">
                  <c:v>0.93193809400000005</c:v>
                </c:pt>
                <c:pt idx="1395">
                  <c:v>0.79880408000000003</c:v>
                </c:pt>
                <c:pt idx="1396">
                  <c:v>1.1094501109999999</c:v>
                </c:pt>
                <c:pt idx="1397">
                  <c:v>0.79880408000000003</c:v>
                </c:pt>
                <c:pt idx="1398">
                  <c:v>0.66567006699999998</c:v>
                </c:pt>
                <c:pt idx="1399">
                  <c:v>0.44378004500000001</c:v>
                </c:pt>
                <c:pt idx="1400">
                  <c:v>0.37562309100000002</c:v>
                </c:pt>
                <c:pt idx="1401">
                  <c:v>0.28171731799999999</c:v>
                </c:pt>
                <c:pt idx="1402">
                  <c:v>0.61038752200000002</c:v>
                </c:pt>
                <c:pt idx="1403">
                  <c:v>0.93905772600000004</c:v>
                </c:pt>
                <c:pt idx="1404">
                  <c:v>0.79819906699999998</c:v>
                </c:pt>
                <c:pt idx="1405">
                  <c:v>0.75124618099999996</c:v>
                </c:pt>
                <c:pt idx="1406">
                  <c:v>0.61038752200000002</c:v>
                </c:pt>
                <c:pt idx="1407">
                  <c:v>0.75124618099999996</c:v>
                </c:pt>
                <c:pt idx="1408">
                  <c:v>0.93905772600000004</c:v>
                </c:pt>
                <c:pt idx="1409">
                  <c:v>0.84515195399999998</c:v>
                </c:pt>
                <c:pt idx="1410">
                  <c:v>0.61038752200000002</c:v>
                </c:pt>
                <c:pt idx="1411">
                  <c:v>0.42257597699999999</c:v>
                </c:pt>
                <c:pt idx="1412">
                  <c:v>0.37562309100000002</c:v>
                </c:pt>
                <c:pt idx="1413">
                  <c:v>0.32867020400000002</c:v>
                </c:pt>
                <c:pt idx="1414">
                  <c:v>0.32867020400000002</c:v>
                </c:pt>
                <c:pt idx="1415">
                  <c:v>0.32867020400000002</c:v>
                </c:pt>
                <c:pt idx="1416">
                  <c:v>0.37562309100000002</c:v>
                </c:pt>
                <c:pt idx="1417">
                  <c:v>0.61038752200000002</c:v>
                </c:pt>
                <c:pt idx="1418">
                  <c:v>0.51648174899999999</c:v>
                </c:pt>
                <c:pt idx="1419">
                  <c:v>0.42257597699999999</c:v>
                </c:pt>
                <c:pt idx="1420">
                  <c:v>0.46952886300000002</c:v>
                </c:pt>
                <c:pt idx="1421">
                  <c:v>0.37562309100000002</c:v>
                </c:pt>
                <c:pt idx="1422">
                  <c:v>0.42257597699999999</c:v>
                </c:pt>
                <c:pt idx="1423">
                  <c:v>0.37562309100000002</c:v>
                </c:pt>
                <c:pt idx="1424">
                  <c:v>0.61038752200000002</c:v>
                </c:pt>
                <c:pt idx="1425">
                  <c:v>0.75124618099999996</c:v>
                </c:pt>
                <c:pt idx="1426">
                  <c:v>0.61038752200000002</c:v>
                </c:pt>
                <c:pt idx="1427">
                  <c:v>0.84515195399999998</c:v>
                </c:pt>
                <c:pt idx="1428">
                  <c:v>0.75124618099999996</c:v>
                </c:pt>
                <c:pt idx="1429">
                  <c:v>0.56343463599999999</c:v>
                </c:pt>
                <c:pt idx="1430">
                  <c:v>0.37562309100000002</c:v>
                </c:pt>
                <c:pt idx="1431">
                  <c:v>0.43019942999999999</c:v>
                </c:pt>
                <c:pt idx="1432">
                  <c:v>0.30113960099999998</c:v>
                </c:pt>
                <c:pt idx="1433">
                  <c:v>0.43019942999999999</c:v>
                </c:pt>
                <c:pt idx="1434">
                  <c:v>0.38717948699999999</c:v>
                </c:pt>
                <c:pt idx="1435">
                  <c:v>0.43019942999999999</c:v>
                </c:pt>
                <c:pt idx="1436">
                  <c:v>0.38717948699999999</c:v>
                </c:pt>
                <c:pt idx="1437">
                  <c:v>0.34415954399999998</c:v>
                </c:pt>
                <c:pt idx="1438">
                  <c:v>0.38717948699999999</c:v>
                </c:pt>
                <c:pt idx="1439">
                  <c:v>0.34415954399999998</c:v>
                </c:pt>
                <c:pt idx="1440">
                  <c:v>0.60227920199999996</c:v>
                </c:pt>
                <c:pt idx="1441">
                  <c:v>0.43019942999999999</c:v>
                </c:pt>
                <c:pt idx="1442">
                  <c:v>0.38717948699999999</c:v>
                </c:pt>
                <c:pt idx="1443">
                  <c:v>0.60227920199999996</c:v>
                </c:pt>
                <c:pt idx="1444">
                  <c:v>0.60227920199999996</c:v>
                </c:pt>
                <c:pt idx="1445">
                  <c:v>0.60227920199999996</c:v>
                </c:pt>
                <c:pt idx="1446">
                  <c:v>0.60227920199999996</c:v>
                </c:pt>
                <c:pt idx="1447">
                  <c:v>0.473219373</c:v>
                </c:pt>
                <c:pt idx="1448">
                  <c:v>0.473219373</c:v>
                </c:pt>
                <c:pt idx="1449">
                  <c:v>0.38717948699999999</c:v>
                </c:pt>
                <c:pt idx="1450">
                  <c:v>0.473219373</c:v>
                </c:pt>
                <c:pt idx="1451">
                  <c:v>0.34415954399999998</c:v>
                </c:pt>
                <c:pt idx="1452">
                  <c:v>0.30113960099999998</c:v>
                </c:pt>
                <c:pt idx="1453">
                  <c:v>0.215099715</c:v>
                </c:pt>
                <c:pt idx="1454">
                  <c:v>0.25811965799999997</c:v>
                </c:pt>
                <c:pt idx="1455">
                  <c:v>0.25811965799999997</c:v>
                </c:pt>
                <c:pt idx="1456">
                  <c:v>0.215099715</c:v>
                </c:pt>
                <c:pt idx="1457">
                  <c:v>0.34415954399999998</c:v>
                </c:pt>
                <c:pt idx="1458">
                  <c:v>0.30113960099999998</c:v>
                </c:pt>
                <c:pt idx="1459">
                  <c:v>0.34415954399999998</c:v>
                </c:pt>
                <c:pt idx="1460">
                  <c:v>0.215099715</c:v>
                </c:pt>
                <c:pt idx="1461">
                  <c:v>0.242540111</c:v>
                </c:pt>
                <c:pt idx="1462">
                  <c:v>0.29104813299999999</c:v>
                </c:pt>
                <c:pt idx="1463">
                  <c:v>0.242540111</c:v>
                </c:pt>
                <c:pt idx="1464">
                  <c:v>0.29104813299999999</c:v>
                </c:pt>
                <c:pt idx="1465">
                  <c:v>0.29104813299999999</c:v>
                </c:pt>
                <c:pt idx="1466">
                  <c:v>0.242540111</c:v>
                </c:pt>
                <c:pt idx="1467">
                  <c:v>0.19403208899999999</c:v>
                </c:pt>
                <c:pt idx="1468">
                  <c:v>0.242540111</c:v>
                </c:pt>
                <c:pt idx="1469">
                  <c:v>0.242540111</c:v>
                </c:pt>
                <c:pt idx="1470">
                  <c:v>0.19403208899999999</c:v>
                </c:pt>
                <c:pt idx="1471">
                  <c:v>0.242540111</c:v>
                </c:pt>
                <c:pt idx="1472">
                  <c:v>0.242540111</c:v>
                </c:pt>
                <c:pt idx="1473">
                  <c:v>0.242540111</c:v>
                </c:pt>
                <c:pt idx="1474">
                  <c:v>0.14552406700000001</c:v>
                </c:pt>
                <c:pt idx="1475">
                  <c:v>0.242540111</c:v>
                </c:pt>
                <c:pt idx="1476">
                  <c:v>0.242540111</c:v>
                </c:pt>
                <c:pt idx="1477">
                  <c:v>0.242540111</c:v>
                </c:pt>
                <c:pt idx="1478">
                  <c:v>0.19403208899999999</c:v>
                </c:pt>
                <c:pt idx="1479">
                  <c:v>0.29104813299999999</c:v>
                </c:pt>
                <c:pt idx="1480">
                  <c:v>0.29104813299999999</c:v>
                </c:pt>
                <c:pt idx="1481">
                  <c:v>0.19403208899999999</c:v>
                </c:pt>
                <c:pt idx="1482">
                  <c:v>0.29104813299999999</c:v>
                </c:pt>
                <c:pt idx="1483">
                  <c:v>0.33955615500000003</c:v>
                </c:pt>
                <c:pt idx="1484">
                  <c:v>0.43657220000000002</c:v>
                </c:pt>
                <c:pt idx="1485">
                  <c:v>0.242540111</c:v>
                </c:pt>
                <c:pt idx="1486">
                  <c:v>0.29104813299999999</c:v>
                </c:pt>
                <c:pt idx="1487">
                  <c:v>0.242540111</c:v>
                </c:pt>
                <c:pt idx="1488">
                  <c:v>0.19403208899999999</c:v>
                </c:pt>
                <c:pt idx="1489">
                  <c:v>0.19403208899999999</c:v>
                </c:pt>
                <c:pt idx="1490">
                  <c:v>0.242540111</c:v>
                </c:pt>
                <c:pt idx="1491">
                  <c:v>0.242540111</c:v>
                </c:pt>
                <c:pt idx="1492">
                  <c:v>0.23298385799999999</c:v>
                </c:pt>
                <c:pt idx="1493">
                  <c:v>0.23298385799999999</c:v>
                </c:pt>
                <c:pt idx="1494">
                  <c:v>0.23298385799999999</c:v>
                </c:pt>
                <c:pt idx="1495">
                  <c:v>0.139790315</c:v>
                </c:pt>
                <c:pt idx="1496">
                  <c:v>0.23298385799999999</c:v>
                </c:pt>
                <c:pt idx="1497">
                  <c:v>0.27958062900000002</c:v>
                </c:pt>
                <c:pt idx="1498">
                  <c:v>0.23298385799999999</c:v>
                </c:pt>
                <c:pt idx="1499">
                  <c:v>0.32617740099999998</c:v>
                </c:pt>
                <c:pt idx="1500">
                  <c:v>0.23298385799999999</c:v>
                </c:pt>
                <c:pt idx="1501">
                  <c:v>0.27958062900000002</c:v>
                </c:pt>
                <c:pt idx="1502">
                  <c:v>0.139790315</c:v>
                </c:pt>
                <c:pt idx="1503">
                  <c:v>0.23298385799999999</c:v>
                </c:pt>
                <c:pt idx="1504">
                  <c:v>0.27958062900000002</c:v>
                </c:pt>
                <c:pt idx="1505">
                  <c:v>0.23298385799999999</c:v>
                </c:pt>
                <c:pt idx="1506">
                  <c:v>0.23298385799999999</c:v>
                </c:pt>
                <c:pt idx="1507">
                  <c:v>0.27958062900000002</c:v>
                </c:pt>
                <c:pt idx="1508">
                  <c:v>0.27958062900000002</c:v>
                </c:pt>
                <c:pt idx="1509">
                  <c:v>0.18638708600000001</c:v>
                </c:pt>
                <c:pt idx="1510">
                  <c:v>0.23298385799999999</c:v>
                </c:pt>
                <c:pt idx="1511">
                  <c:v>0.27958062900000002</c:v>
                </c:pt>
                <c:pt idx="1512">
                  <c:v>0.23298385799999999</c:v>
                </c:pt>
                <c:pt idx="1513">
                  <c:v>0.27958062900000002</c:v>
                </c:pt>
                <c:pt idx="1514">
                  <c:v>0.23298385799999999</c:v>
                </c:pt>
                <c:pt idx="1515">
                  <c:v>0.27958062900000002</c:v>
                </c:pt>
                <c:pt idx="1516">
                  <c:v>0.18638708600000001</c:v>
                </c:pt>
                <c:pt idx="1517">
                  <c:v>0.27958062900000002</c:v>
                </c:pt>
                <c:pt idx="1518">
                  <c:v>0.23298385799999999</c:v>
                </c:pt>
                <c:pt idx="1519">
                  <c:v>0.23298385799999999</c:v>
                </c:pt>
                <c:pt idx="1520">
                  <c:v>0.27958062900000002</c:v>
                </c:pt>
                <c:pt idx="1521">
                  <c:v>0.27958062900000002</c:v>
                </c:pt>
                <c:pt idx="1522">
                  <c:v>0.27958062900000002</c:v>
                </c:pt>
                <c:pt idx="1523">
                  <c:v>0.24681208700000001</c:v>
                </c:pt>
                <c:pt idx="1524">
                  <c:v>0.44426175600000001</c:v>
                </c:pt>
                <c:pt idx="1525">
                  <c:v>0.39489933900000002</c:v>
                </c:pt>
                <c:pt idx="1526">
                  <c:v>0.54298659100000002</c:v>
                </c:pt>
                <c:pt idx="1527">
                  <c:v>0.39489933900000002</c:v>
                </c:pt>
                <c:pt idx="1528">
                  <c:v>0.29617450400000001</c:v>
                </c:pt>
                <c:pt idx="1529">
                  <c:v>0.39489933900000002</c:v>
                </c:pt>
                <c:pt idx="1530">
                  <c:v>0.345536921</c:v>
                </c:pt>
                <c:pt idx="1531">
                  <c:v>0.39489933900000002</c:v>
                </c:pt>
                <c:pt idx="1532">
                  <c:v>0.54298659100000002</c:v>
                </c:pt>
                <c:pt idx="1533">
                  <c:v>0.641711425</c:v>
                </c:pt>
                <c:pt idx="1534">
                  <c:v>0.493624173</c:v>
                </c:pt>
                <c:pt idx="1535">
                  <c:v>0.39489933900000002</c:v>
                </c:pt>
                <c:pt idx="1536">
                  <c:v>0.493624173</c:v>
                </c:pt>
                <c:pt idx="1537">
                  <c:v>0.39489933900000002</c:v>
                </c:pt>
                <c:pt idx="1538">
                  <c:v>0.39489933900000002</c:v>
                </c:pt>
                <c:pt idx="1539">
                  <c:v>0.39489933900000002</c:v>
                </c:pt>
                <c:pt idx="1540">
                  <c:v>0.44426175600000001</c:v>
                </c:pt>
                <c:pt idx="1541">
                  <c:v>0.39489933900000002</c:v>
                </c:pt>
                <c:pt idx="1542">
                  <c:v>0.345536921</c:v>
                </c:pt>
                <c:pt idx="1543">
                  <c:v>0.44426175600000001</c:v>
                </c:pt>
                <c:pt idx="1544">
                  <c:v>0.345536921</c:v>
                </c:pt>
                <c:pt idx="1545">
                  <c:v>0.44426175600000001</c:v>
                </c:pt>
                <c:pt idx="1546">
                  <c:v>0.493624173</c:v>
                </c:pt>
                <c:pt idx="1547">
                  <c:v>0.54298659100000002</c:v>
                </c:pt>
                <c:pt idx="1548">
                  <c:v>0.59234900800000001</c:v>
                </c:pt>
                <c:pt idx="1549">
                  <c:v>0.44426175600000001</c:v>
                </c:pt>
                <c:pt idx="1550">
                  <c:v>0.59234900800000001</c:v>
                </c:pt>
                <c:pt idx="1551">
                  <c:v>0.59234900800000001</c:v>
                </c:pt>
                <c:pt idx="1552">
                  <c:v>0.641711425</c:v>
                </c:pt>
                <c:pt idx="1553">
                  <c:v>0.55612817000000003</c:v>
                </c:pt>
                <c:pt idx="1554">
                  <c:v>0.64168634999999996</c:v>
                </c:pt>
                <c:pt idx="1555">
                  <c:v>0.55612817000000003</c:v>
                </c:pt>
                <c:pt idx="1556">
                  <c:v>0.34223271999999999</c:v>
                </c:pt>
                <c:pt idx="1557">
                  <c:v>0.42779089999999997</c:v>
                </c:pt>
                <c:pt idx="1558">
                  <c:v>0.34223271999999999</c:v>
                </c:pt>
                <c:pt idx="1559">
                  <c:v>0.38501181000000001</c:v>
                </c:pt>
                <c:pt idx="1560">
                  <c:v>0.38501181000000001</c:v>
                </c:pt>
                <c:pt idx="1561">
                  <c:v>0.64168634999999996</c:v>
                </c:pt>
                <c:pt idx="1562">
                  <c:v>0.51334908000000001</c:v>
                </c:pt>
                <c:pt idx="1563">
                  <c:v>0.51334908000000001</c:v>
                </c:pt>
                <c:pt idx="1564">
                  <c:v>0.55612817000000003</c:v>
                </c:pt>
                <c:pt idx="1565">
                  <c:v>0.59890726000000005</c:v>
                </c:pt>
                <c:pt idx="1566">
                  <c:v>0.68446543999999998</c:v>
                </c:pt>
                <c:pt idx="1567">
                  <c:v>0.77002362000000002</c:v>
                </c:pt>
                <c:pt idx="1568">
                  <c:v>0.64168634999999996</c:v>
                </c:pt>
                <c:pt idx="1569">
                  <c:v>0.64168634999999996</c:v>
                </c:pt>
                <c:pt idx="1570">
                  <c:v>0.42779089999999997</c:v>
                </c:pt>
                <c:pt idx="1571">
                  <c:v>0.42779089999999997</c:v>
                </c:pt>
                <c:pt idx="1572">
                  <c:v>0.42779089999999997</c:v>
                </c:pt>
                <c:pt idx="1573">
                  <c:v>0.68446543999999998</c:v>
                </c:pt>
                <c:pt idx="1574">
                  <c:v>0.72724453</c:v>
                </c:pt>
                <c:pt idx="1575">
                  <c:v>0.85558179999999995</c:v>
                </c:pt>
                <c:pt idx="1576">
                  <c:v>0.77002362000000002</c:v>
                </c:pt>
                <c:pt idx="1577">
                  <c:v>0.64168634999999996</c:v>
                </c:pt>
                <c:pt idx="1578">
                  <c:v>1.02669816</c:v>
                </c:pt>
                <c:pt idx="1579">
                  <c:v>1.06947725</c:v>
                </c:pt>
                <c:pt idx="1580">
                  <c:v>0.85558179999999995</c:v>
                </c:pt>
                <c:pt idx="1581">
                  <c:v>0.81280271000000004</c:v>
                </c:pt>
                <c:pt idx="1582">
                  <c:v>0.85558179999999995</c:v>
                </c:pt>
                <c:pt idx="1583">
                  <c:v>0.89836088999999997</c:v>
                </c:pt>
                <c:pt idx="1584">
                  <c:v>0.92901263199999995</c:v>
                </c:pt>
                <c:pt idx="1585">
                  <c:v>0.80783707100000002</c:v>
                </c:pt>
                <c:pt idx="1586">
                  <c:v>0.80783707100000002</c:v>
                </c:pt>
                <c:pt idx="1587">
                  <c:v>0.84822892500000002</c:v>
                </c:pt>
                <c:pt idx="1588">
                  <c:v>0.88862077900000003</c:v>
                </c:pt>
                <c:pt idx="1589">
                  <c:v>0.76744521799999998</c:v>
                </c:pt>
                <c:pt idx="1590">
                  <c:v>1.009796339</c:v>
                </c:pt>
                <c:pt idx="1591">
                  <c:v>0.92901263199999995</c:v>
                </c:pt>
                <c:pt idx="1592">
                  <c:v>1.009796339</c:v>
                </c:pt>
                <c:pt idx="1593">
                  <c:v>1.373323021</c:v>
                </c:pt>
                <c:pt idx="1594">
                  <c:v>1.7368497039999999</c:v>
                </c:pt>
                <c:pt idx="1595">
                  <c:v>1.898417118</c:v>
                </c:pt>
                <c:pt idx="1596">
                  <c:v>1.938808971</c:v>
                </c:pt>
                <c:pt idx="1597">
                  <c:v>1.898417118</c:v>
                </c:pt>
                <c:pt idx="1598">
                  <c:v>1.7368497039999999</c:v>
                </c:pt>
                <c:pt idx="1599">
                  <c:v>1.898417118</c:v>
                </c:pt>
                <c:pt idx="1600">
                  <c:v>1.938808971</c:v>
                </c:pt>
                <c:pt idx="1601">
                  <c:v>1.7368497039999999</c:v>
                </c:pt>
                <c:pt idx="1602">
                  <c:v>1.454106729</c:v>
                </c:pt>
                <c:pt idx="1603">
                  <c:v>1.2925393140000001</c:v>
                </c:pt>
                <c:pt idx="1604">
                  <c:v>1.0905800459999999</c:v>
                </c:pt>
                <c:pt idx="1605">
                  <c:v>1.009796339</c:v>
                </c:pt>
                <c:pt idx="1606">
                  <c:v>1.211755607</c:v>
                </c:pt>
                <c:pt idx="1607">
                  <c:v>1.332931168</c:v>
                </c:pt>
                <c:pt idx="1608">
                  <c:v>1.2521474610000001</c:v>
                </c:pt>
                <c:pt idx="1609">
                  <c:v>0.92901263199999995</c:v>
                </c:pt>
                <c:pt idx="1610">
                  <c:v>0.88862077900000003</c:v>
                </c:pt>
                <c:pt idx="1611">
                  <c:v>1.373323021</c:v>
                </c:pt>
                <c:pt idx="1612">
                  <c:v>1.9792008249999999</c:v>
                </c:pt>
                <c:pt idx="1613">
                  <c:v>2.1407682389999998</c:v>
                </c:pt>
                <c:pt idx="1614">
                  <c:v>2.3066965829999999</c:v>
                </c:pt>
                <c:pt idx="1615">
                  <c:v>2.3066965829999999</c:v>
                </c:pt>
                <c:pt idx="1616">
                  <c:v>2.093113566</c:v>
                </c:pt>
                <c:pt idx="1617">
                  <c:v>1.7940973419999999</c:v>
                </c:pt>
                <c:pt idx="1618">
                  <c:v>1.580514325</c:v>
                </c:pt>
                <c:pt idx="1619">
                  <c:v>1.452364515</c:v>
                </c:pt>
                <c:pt idx="1620">
                  <c:v>1.452364515</c:v>
                </c:pt>
                <c:pt idx="1621">
                  <c:v>1.110631688</c:v>
                </c:pt>
                <c:pt idx="1622">
                  <c:v>0.89704867099999996</c:v>
                </c:pt>
                <c:pt idx="1623">
                  <c:v>0.89704867099999996</c:v>
                </c:pt>
                <c:pt idx="1624">
                  <c:v>1.1960648949999999</c:v>
                </c:pt>
                <c:pt idx="1625">
                  <c:v>1.1960648949999999</c:v>
                </c:pt>
                <c:pt idx="1626">
                  <c:v>1.238781498</c:v>
                </c:pt>
                <c:pt idx="1627">
                  <c:v>1.708664135</c:v>
                </c:pt>
                <c:pt idx="1628">
                  <c:v>1.7940973419999999</c:v>
                </c:pt>
                <c:pt idx="1629">
                  <c:v>1.5377977220000001</c:v>
                </c:pt>
                <c:pt idx="1630">
                  <c:v>1.4950811180000001</c:v>
                </c:pt>
                <c:pt idx="1631">
                  <c:v>1.2814981009999999</c:v>
                </c:pt>
                <c:pt idx="1632">
                  <c:v>1.2814981009999999</c:v>
                </c:pt>
                <c:pt idx="1633">
                  <c:v>0.93976527399999998</c:v>
                </c:pt>
                <c:pt idx="1634">
                  <c:v>1.1533482909999999</c:v>
                </c:pt>
                <c:pt idx="1635">
                  <c:v>1.4096479120000001</c:v>
                </c:pt>
                <c:pt idx="1636">
                  <c:v>1.5377977220000001</c:v>
                </c:pt>
                <c:pt idx="1637">
                  <c:v>1.3669313080000001</c:v>
                </c:pt>
                <c:pt idx="1638">
                  <c:v>1.580514325</c:v>
                </c:pt>
                <c:pt idx="1639">
                  <c:v>1.623230929</c:v>
                </c:pt>
                <c:pt idx="1640">
                  <c:v>1.238781498</c:v>
                </c:pt>
                <c:pt idx="1641">
                  <c:v>1.5377977220000001</c:v>
                </c:pt>
                <c:pt idx="1642">
                  <c:v>2.093113566</c:v>
                </c:pt>
                <c:pt idx="1643">
                  <c:v>2.3921297890000002</c:v>
                </c:pt>
                <c:pt idx="1644">
                  <c:v>2.3921297890000002</c:v>
                </c:pt>
                <c:pt idx="1645">
                  <c:v>2.186980084</c:v>
                </c:pt>
                <c:pt idx="1646">
                  <c:v>1.9296883090000001</c:v>
                </c:pt>
                <c:pt idx="1647">
                  <c:v>1.672396534</c:v>
                </c:pt>
                <c:pt idx="1648">
                  <c:v>1.758160459</c:v>
                </c:pt>
                <c:pt idx="1649">
                  <c:v>1.329340835</c:v>
                </c:pt>
                <c:pt idx="1650">
                  <c:v>1.457986722</c:v>
                </c:pt>
                <c:pt idx="1651">
                  <c:v>1.7152784969999999</c:v>
                </c:pt>
                <c:pt idx="1652">
                  <c:v>1.7152784969999999</c:v>
                </c:pt>
                <c:pt idx="1653">
                  <c:v>1.6295145719999999</c:v>
                </c:pt>
                <c:pt idx="1654">
                  <c:v>1.200694948</c:v>
                </c:pt>
                <c:pt idx="1655">
                  <c:v>1.200694948</c:v>
                </c:pt>
                <c:pt idx="1656">
                  <c:v>1.329340835</c:v>
                </c:pt>
                <c:pt idx="1657">
                  <c:v>1.672396534</c:v>
                </c:pt>
                <c:pt idx="1658">
                  <c:v>1.8439243839999999</c:v>
                </c:pt>
                <c:pt idx="1659">
                  <c:v>1.543750647</c:v>
                </c:pt>
                <c:pt idx="1660">
                  <c:v>1.457986722</c:v>
                </c:pt>
                <c:pt idx="1661">
                  <c:v>1.5866326100000001</c:v>
                </c:pt>
                <c:pt idx="1662">
                  <c:v>1.200694948</c:v>
                </c:pt>
                <c:pt idx="1663">
                  <c:v>1.5008686849999999</c:v>
                </c:pt>
                <c:pt idx="1664">
                  <c:v>1.7152784969999999</c:v>
                </c:pt>
                <c:pt idx="1665">
                  <c:v>1.672396534</c:v>
                </c:pt>
                <c:pt idx="1666">
                  <c:v>1.3722227979999999</c:v>
                </c:pt>
                <c:pt idx="1667">
                  <c:v>1.0291670980000001</c:v>
                </c:pt>
                <c:pt idx="1668">
                  <c:v>0.90052121100000004</c:v>
                </c:pt>
                <c:pt idx="1669">
                  <c:v>0.90052121100000004</c:v>
                </c:pt>
                <c:pt idx="1670">
                  <c:v>0.98628513600000001</c:v>
                </c:pt>
                <c:pt idx="1671">
                  <c:v>1.200694948</c:v>
                </c:pt>
                <c:pt idx="1672">
                  <c:v>1.3722227979999999</c:v>
                </c:pt>
                <c:pt idx="1673">
                  <c:v>1.672396534</c:v>
                </c:pt>
                <c:pt idx="1674">
                  <c:v>1.41510476</c:v>
                </c:pt>
                <c:pt idx="1675">
                  <c:v>1.1578129850000001</c:v>
                </c:pt>
                <c:pt idx="1676">
                  <c:v>1.2259336329999999</c:v>
                </c:pt>
                <c:pt idx="1677">
                  <c:v>1.31048078</c:v>
                </c:pt>
                <c:pt idx="1678">
                  <c:v>1.2259336329999999</c:v>
                </c:pt>
                <c:pt idx="1679">
                  <c:v>1.3527543529999999</c:v>
                </c:pt>
                <c:pt idx="1680">
                  <c:v>0.97229219099999997</c:v>
                </c:pt>
                <c:pt idx="1681">
                  <c:v>0.88774504399999998</c:v>
                </c:pt>
                <c:pt idx="1682">
                  <c:v>0.80319789699999999</c:v>
                </c:pt>
                <c:pt idx="1683">
                  <c:v>0.80319789699999999</c:v>
                </c:pt>
                <c:pt idx="1684">
                  <c:v>0.93001861799999996</c:v>
                </c:pt>
                <c:pt idx="1685">
                  <c:v>1.0991129120000001</c:v>
                </c:pt>
                <c:pt idx="1686">
                  <c:v>1.0991129120000001</c:v>
                </c:pt>
                <c:pt idx="1687">
                  <c:v>1.141386486</c:v>
                </c:pt>
                <c:pt idx="1688">
                  <c:v>0.76092432399999999</c:v>
                </c:pt>
                <c:pt idx="1689">
                  <c:v>0.93001861799999996</c:v>
                </c:pt>
                <c:pt idx="1690">
                  <c:v>1.268207206</c:v>
                </c:pt>
                <c:pt idx="1691">
                  <c:v>1.4373015</c:v>
                </c:pt>
                <c:pt idx="1692">
                  <c:v>1.3950279269999999</c:v>
                </c:pt>
                <c:pt idx="1693">
                  <c:v>1.31048078</c:v>
                </c:pt>
                <c:pt idx="1694">
                  <c:v>1.2259336329999999</c:v>
                </c:pt>
                <c:pt idx="1695">
                  <c:v>1.1836600589999999</c:v>
                </c:pt>
                <c:pt idx="1696">
                  <c:v>1.1836600589999999</c:v>
                </c:pt>
                <c:pt idx="1697">
                  <c:v>1.5218486470000001</c:v>
                </c:pt>
                <c:pt idx="1698">
                  <c:v>1.4373015</c:v>
                </c:pt>
                <c:pt idx="1699">
                  <c:v>1.5641222210000001</c:v>
                </c:pt>
                <c:pt idx="1700">
                  <c:v>1.479575074</c:v>
                </c:pt>
                <c:pt idx="1701">
                  <c:v>1.2259336329999999</c:v>
                </c:pt>
                <c:pt idx="1702">
                  <c:v>1.31048078</c:v>
                </c:pt>
                <c:pt idx="1703">
                  <c:v>1.479575074</c:v>
                </c:pt>
                <c:pt idx="1704">
                  <c:v>1.3304899059999999</c:v>
                </c:pt>
                <c:pt idx="1705">
                  <c:v>1.4163279639999999</c:v>
                </c:pt>
                <c:pt idx="1706">
                  <c:v>1.7596801980000001</c:v>
                </c:pt>
                <c:pt idx="1707">
                  <c:v>1.6309231099999999</c:v>
                </c:pt>
                <c:pt idx="1708">
                  <c:v>1.502166023</c:v>
                </c:pt>
                <c:pt idx="1709">
                  <c:v>1.2446518470000001</c:v>
                </c:pt>
                <c:pt idx="1710">
                  <c:v>0.90129961400000003</c:v>
                </c:pt>
                <c:pt idx="1711">
                  <c:v>1.0729757310000001</c:v>
                </c:pt>
                <c:pt idx="1712">
                  <c:v>1.0729757310000001</c:v>
                </c:pt>
                <c:pt idx="1713">
                  <c:v>0.94421864300000002</c:v>
                </c:pt>
                <c:pt idx="1714">
                  <c:v>0.94421864300000002</c:v>
                </c:pt>
                <c:pt idx="1715">
                  <c:v>0.68670446799999996</c:v>
                </c:pt>
                <c:pt idx="1716">
                  <c:v>0.68670446799999996</c:v>
                </c:pt>
                <c:pt idx="1717">
                  <c:v>0.77254252599999995</c:v>
                </c:pt>
                <c:pt idx="1718">
                  <c:v>1.1588137890000001</c:v>
                </c:pt>
                <c:pt idx="1719">
                  <c:v>1.11589476</c:v>
                </c:pt>
                <c:pt idx="1720">
                  <c:v>1.2446518470000001</c:v>
                </c:pt>
                <c:pt idx="1721">
                  <c:v>0.85838058399999995</c:v>
                </c:pt>
                <c:pt idx="1722">
                  <c:v>1.0300567009999999</c:v>
                </c:pt>
                <c:pt idx="1723">
                  <c:v>0.90129961400000003</c:v>
                </c:pt>
                <c:pt idx="1724">
                  <c:v>0.85838058399999995</c:v>
                </c:pt>
                <c:pt idx="1725">
                  <c:v>1.11589476</c:v>
                </c:pt>
                <c:pt idx="1726">
                  <c:v>1.11589476</c:v>
                </c:pt>
                <c:pt idx="1727">
                  <c:v>1.0300567009999999</c:v>
                </c:pt>
                <c:pt idx="1728">
                  <c:v>1.0729757310000001</c:v>
                </c:pt>
                <c:pt idx="1729">
                  <c:v>0.64378543799999999</c:v>
                </c:pt>
                <c:pt idx="1730">
                  <c:v>0.60086640899999999</c:v>
                </c:pt>
                <c:pt idx="1731">
                  <c:v>0.68670446799999996</c:v>
                </c:pt>
                <c:pt idx="1732">
                  <c:v>0.85838058399999995</c:v>
                </c:pt>
                <c:pt idx="1733">
                  <c:v>0.64378543799999999</c:v>
                </c:pt>
                <c:pt idx="1734">
                  <c:v>0.94421864300000002</c:v>
                </c:pt>
                <c:pt idx="1735">
                  <c:v>1.1778760189999999</c:v>
                </c:pt>
                <c:pt idx="1736">
                  <c:v>1.1778760189999999</c:v>
                </c:pt>
                <c:pt idx="1737">
                  <c:v>1.1778760189999999</c:v>
                </c:pt>
                <c:pt idx="1738">
                  <c:v>0.92547401500000004</c:v>
                </c:pt>
                <c:pt idx="1739">
                  <c:v>0.96754101599999998</c:v>
                </c:pt>
                <c:pt idx="1740">
                  <c:v>1.1358090190000001</c:v>
                </c:pt>
                <c:pt idx="1741">
                  <c:v>1.0096080169999999</c:v>
                </c:pt>
                <c:pt idx="1742">
                  <c:v>0.88340701399999999</c:v>
                </c:pt>
                <c:pt idx="1743">
                  <c:v>0.88340701399999999</c:v>
                </c:pt>
                <c:pt idx="1744">
                  <c:v>0.92547401500000004</c:v>
                </c:pt>
                <c:pt idx="1745">
                  <c:v>1.0096080169999999</c:v>
                </c:pt>
                <c:pt idx="1746">
                  <c:v>1.1358090190000001</c:v>
                </c:pt>
                <c:pt idx="1747">
                  <c:v>1.3040770209999999</c:v>
                </c:pt>
                <c:pt idx="1748">
                  <c:v>1.2199430200000001</c:v>
                </c:pt>
                <c:pt idx="1749">
                  <c:v>1.1778760189999999</c:v>
                </c:pt>
                <c:pt idx="1750">
                  <c:v>0.84134001400000002</c:v>
                </c:pt>
                <c:pt idx="1751">
                  <c:v>0.71513901199999996</c:v>
                </c:pt>
                <c:pt idx="1752">
                  <c:v>0.63100500999999998</c:v>
                </c:pt>
                <c:pt idx="1753">
                  <c:v>0.63100500999999998</c:v>
                </c:pt>
                <c:pt idx="1754">
                  <c:v>0.46273700800000001</c:v>
                </c:pt>
                <c:pt idx="1755">
                  <c:v>0.79927301299999998</c:v>
                </c:pt>
                <c:pt idx="1756">
                  <c:v>1.0096080169999999</c:v>
                </c:pt>
                <c:pt idx="1757">
                  <c:v>1.1358090190000001</c:v>
                </c:pt>
                <c:pt idx="1758">
                  <c:v>1.0937420179999999</c:v>
                </c:pt>
                <c:pt idx="1759">
                  <c:v>0.84134001400000002</c:v>
                </c:pt>
                <c:pt idx="1760">
                  <c:v>0.75720601200000004</c:v>
                </c:pt>
                <c:pt idx="1761">
                  <c:v>0.50480400800000003</c:v>
                </c:pt>
                <c:pt idx="1762">
                  <c:v>0.79927301299999998</c:v>
                </c:pt>
                <c:pt idx="1763">
                  <c:v>0.88340701399999999</c:v>
                </c:pt>
                <c:pt idx="1764">
                  <c:v>0.79927301299999998</c:v>
                </c:pt>
                <c:pt idx="1765">
                  <c:v>0.56558850000000005</c:v>
                </c:pt>
                <c:pt idx="1766">
                  <c:v>0.61272087500000005</c:v>
                </c:pt>
                <c:pt idx="1767">
                  <c:v>0.70698562399999998</c:v>
                </c:pt>
                <c:pt idx="1768">
                  <c:v>0.65985324899999998</c:v>
                </c:pt>
                <c:pt idx="1769">
                  <c:v>1.131176999</c:v>
                </c:pt>
                <c:pt idx="1770">
                  <c:v>0.84838274899999999</c:v>
                </c:pt>
                <c:pt idx="1771">
                  <c:v>0.70698562399999998</c:v>
                </c:pt>
                <c:pt idx="1772">
                  <c:v>0.47132374999999999</c:v>
                </c:pt>
                <c:pt idx="1773">
                  <c:v>0.37705899999999998</c:v>
                </c:pt>
                <c:pt idx="1774">
                  <c:v>0.47132374999999999</c:v>
                </c:pt>
                <c:pt idx="1775">
                  <c:v>0.51845612500000005</c:v>
                </c:pt>
                <c:pt idx="1776">
                  <c:v>0.61272087500000005</c:v>
                </c:pt>
                <c:pt idx="1777">
                  <c:v>0.84838274899999999</c:v>
                </c:pt>
                <c:pt idx="1778">
                  <c:v>0.61272087500000005</c:v>
                </c:pt>
                <c:pt idx="1779">
                  <c:v>0.47132374999999999</c:v>
                </c:pt>
                <c:pt idx="1780">
                  <c:v>0.47132374999999999</c:v>
                </c:pt>
                <c:pt idx="1781">
                  <c:v>0.42419137499999998</c:v>
                </c:pt>
                <c:pt idx="1782">
                  <c:v>0.32992662499999997</c:v>
                </c:pt>
                <c:pt idx="1783">
                  <c:v>0.42419137499999998</c:v>
                </c:pt>
                <c:pt idx="1784">
                  <c:v>0.37705899999999998</c:v>
                </c:pt>
                <c:pt idx="1785">
                  <c:v>0.28279425000000002</c:v>
                </c:pt>
                <c:pt idx="1786">
                  <c:v>0.28279425000000002</c:v>
                </c:pt>
                <c:pt idx="1787">
                  <c:v>0.37705899999999998</c:v>
                </c:pt>
                <c:pt idx="1788">
                  <c:v>0.42419137499999998</c:v>
                </c:pt>
                <c:pt idx="1789">
                  <c:v>0.37705899999999998</c:v>
                </c:pt>
                <c:pt idx="1790">
                  <c:v>0.32992662499999997</c:v>
                </c:pt>
                <c:pt idx="1791">
                  <c:v>0.32992662499999997</c:v>
                </c:pt>
                <c:pt idx="1792">
                  <c:v>0.23566187499999999</c:v>
                </c:pt>
                <c:pt idx="1793">
                  <c:v>0.28279425000000002</c:v>
                </c:pt>
                <c:pt idx="1794">
                  <c:v>0.28279425000000002</c:v>
                </c:pt>
                <c:pt idx="1795">
                  <c:v>0.37705899999999998</c:v>
                </c:pt>
                <c:pt idx="1796">
                  <c:v>0.29099048700000002</c:v>
                </c:pt>
                <c:pt idx="1797">
                  <c:v>0.48498414499999998</c:v>
                </c:pt>
                <c:pt idx="1798">
                  <c:v>0.43648573000000002</c:v>
                </c:pt>
                <c:pt idx="1799">
                  <c:v>0.38798731600000003</c:v>
                </c:pt>
                <c:pt idx="1800">
                  <c:v>0.29099048700000002</c:v>
                </c:pt>
                <c:pt idx="1801">
                  <c:v>0.29099048700000002</c:v>
                </c:pt>
                <c:pt idx="1802">
                  <c:v>0.29099048700000002</c:v>
                </c:pt>
                <c:pt idx="1803">
                  <c:v>0.19399365800000001</c:v>
                </c:pt>
                <c:pt idx="1804">
                  <c:v>0.29099048700000002</c:v>
                </c:pt>
                <c:pt idx="1805">
                  <c:v>0.29099048700000002</c:v>
                </c:pt>
                <c:pt idx="1806">
                  <c:v>0.242492072</c:v>
                </c:pt>
                <c:pt idx="1807">
                  <c:v>0.38798731600000003</c:v>
                </c:pt>
                <c:pt idx="1808">
                  <c:v>0.33948890100000001</c:v>
                </c:pt>
                <c:pt idx="1809">
                  <c:v>0.33948890100000001</c:v>
                </c:pt>
                <c:pt idx="1810">
                  <c:v>0.19399365800000001</c:v>
                </c:pt>
                <c:pt idx="1811">
                  <c:v>0.29099048700000002</c:v>
                </c:pt>
                <c:pt idx="1812">
                  <c:v>0.29099048700000002</c:v>
                </c:pt>
                <c:pt idx="1813">
                  <c:v>0.29099048700000002</c:v>
                </c:pt>
                <c:pt idx="1814">
                  <c:v>0.33948890100000001</c:v>
                </c:pt>
                <c:pt idx="1815">
                  <c:v>0.38798731600000003</c:v>
                </c:pt>
                <c:pt idx="1816">
                  <c:v>0.33948890100000001</c:v>
                </c:pt>
                <c:pt idx="1817">
                  <c:v>0.242492072</c:v>
                </c:pt>
                <c:pt idx="1818">
                  <c:v>0.33948890100000001</c:v>
                </c:pt>
                <c:pt idx="1819">
                  <c:v>0.242492072</c:v>
                </c:pt>
                <c:pt idx="1820">
                  <c:v>0.29099048700000002</c:v>
                </c:pt>
                <c:pt idx="1821">
                  <c:v>0.242492072</c:v>
                </c:pt>
                <c:pt idx="1822">
                  <c:v>0.29099048700000002</c:v>
                </c:pt>
                <c:pt idx="1823">
                  <c:v>0.29099048700000002</c:v>
                </c:pt>
                <c:pt idx="1824">
                  <c:v>0.19399365800000001</c:v>
                </c:pt>
                <c:pt idx="1825">
                  <c:v>0.242492072</c:v>
                </c:pt>
                <c:pt idx="1826">
                  <c:v>0.24396269500000001</c:v>
                </c:pt>
                <c:pt idx="1827">
                  <c:v>0.24396269500000001</c:v>
                </c:pt>
                <c:pt idx="1828">
                  <c:v>0.24396269500000001</c:v>
                </c:pt>
                <c:pt idx="1829">
                  <c:v>0.24396269500000001</c:v>
                </c:pt>
                <c:pt idx="1830">
                  <c:v>0.29275523399999998</c:v>
                </c:pt>
                <c:pt idx="1831">
                  <c:v>0.19517015600000001</c:v>
                </c:pt>
                <c:pt idx="1832">
                  <c:v>0.29275523399999998</c:v>
                </c:pt>
                <c:pt idx="1833">
                  <c:v>0.24396269500000001</c:v>
                </c:pt>
                <c:pt idx="1834">
                  <c:v>0.24396269500000001</c:v>
                </c:pt>
                <c:pt idx="1835">
                  <c:v>0.24396269500000001</c:v>
                </c:pt>
                <c:pt idx="1836">
                  <c:v>0.29275523399999998</c:v>
                </c:pt>
                <c:pt idx="1837">
                  <c:v>0.29275523399999998</c:v>
                </c:pt>
                <c:pt idx="1838">
                  <c:v>0.24396269500000001</c:v>
                </c:pt>
                <c:pt idx="1839">
                  <c:v>0.29275523399999998</c:v>
                </c:pt>
                <c:pt idx="1840">
                  <c:v>0.29275523399999998</c:v>
                </c:pt>
                <c:pt idx="1841">
                  <c:v>0.24396269500000001</c:v>
                </c:pt>
                <c:pt idx="1842">
                  <c:v>0.341547773</c:v>
                </c:pt>
                <c:pt idx="1843">
                  <c:v>0.24396269500000001</c:v>
                </c:pt>
                <c:pt idx="1844">
                  <c:v>0.24396269500000001</c:v>
                </c:pt>
                <c:pt idx="1845">
                  <c:v>0.19517015600000001</c:v>
                </c:pt>
                <c:pt idx="1846">
                  <c:v>0.29275523399999998</c:v>
                </c:pt>
                <c:pt idx="1847">
                  <c:v>0.29275523399999998</c:v>
                </c:pt>
                <c:pt idx="1848">
                  <c:v>0.24396269500000001</c:v>
                </c:pt>
                <c:pt idx="1849">
                  <c:v>0.39034031299999999</c:v>
                </c:pt>
                <c:pt idx="1850">
                  <c:v>0.341547773</c:v>
                </c:pt>
                <c:pt idx="1851">
                  <c:v>0.39034031299999999</c:v>
                </c:pt>
                <c:pt idx="1852">
                  <c:v>0.19517015600000001</c:v>
                </c:pt>
                <c:pt idx="1853">
                  <c:v>0.29275523399999998</c:v>
                </c:pt>
                <c:pt idx="1854">
                  <c:v>0.29275523399999998</c:v>
                </c:pt>
                <c:pt idx="1855">
                  <c:v>0.24396269500000001</c:v>
                </c:pt>
                <c:pt idx="1856">
                  <c:v>0.24396269500000001</c:v>
                </c:pt>
                <c:pt idx="1857">
                  <c:v>0.288170282</c:v>
                </c:pt>
                <c:pt idx="1858">
                  <c:v>0.288170282</c:v>
                </c:pt>
                <c:pt idx="1859">
                  <c:v>0.19211352200000001</c:v>
                </c:pt>
                <c:pt idx="1860">
                  <c:v>0.288170282</c:v>
                </c:pt>
                <c:pt idx="1861">
                  <c:v>0.38422704299999999</c:v>
                </c:pt>
                <c:pt idx="1862">
                  <c:v>0.33619866300000001</c:v>
                </c:pt>
                <c:pt idx="1863">
                  <c:v>0.288170282</c:v>
                </c:pt>
                <c:pt idx="1864">
                  <c:v>0.288170282</c:v>
                </c:pt>
                <c:pt idx="1865">
                  <c:v>0.288170282</c:v>
                </c:pt>
                <c:pt idx="1866">
                  <c:v>0.19211352200000001</c:v>
                </c:pt>
                <c:pt idx="1867">
                  <c:v>0.24014190199999999</c:v>
                </c:pt>
                <c:pt idx="1868">
                  <c:v>0.288170282</c:v>
                </c:pt>
                <c:pt idx="1869">
                  <c:v>0.24014190199999999</c:v>
                </c:pt>
                <c:pt idx="1870">
                  <c:v>0.24014190199999999</c:v>
                </c:pt>
                <c:pt idx="1871">
                  <c:v>0.288170282</c:v>
                </c:pt>
                <c:pt idx="1872">
                  <c:v>0.33619866300000001</c:v>
                </c:pt>
                <c:pt idx="1873">
                  <c:v>0.19211352200000001</c:v>
                </c:pt>
                <c:pt idx="1874">
                  <c:v>0.288170282</c:v>
                </c:pt>
                <c:pt idx="1875">
                  <c:v>0.288170282</c:v>
                </c:pt>
                <c:pt idx="1876">
                  <c:v>0.24014190199999999</c:v>
                </c:pt>
                <c:pt idx="1877">
                  <c:v>0.33619866300000001</c:v>
                </c:pt>
                <c:pt idx="1878">
                  <c:v>0.288170282</c:v>
                </c:pt>
                <c:pt idx="1879">
                  <c:v>0.33619866300000001</c:v>
                </c:pt>
                <c:pt idx="1880">
                  <c:v>0.24014190199999999</c:v>
                </c:pt>
                <c:pt idx="1881">
                  <c:v>0.288170282</c:v>
                </c:pt>
                <c:pt idx="1882">
                  <c:v>0.33619866300000001</c:v>
                </c:pt>
                <c:pt idx="1883">
                  <c:v>0.288170282</c:v>
                </c:pt>
                <c:pt idx="1884">
                  <c:v>0.288170282</c:v>
                </c:pt>
                <c:pt idx="1885">
                  <c:v>0.33619866300000001</c:v>
                </c:pt>
                <c:pt idx="1886">
                  <c:v>0.38422704299999999</c:v>
                </c:pt>
                <c:pt idx="1887">
                  <c:v>0.288170282</c:v>
                </c:pt>
                <c:pt idx="1888">
                  <c:v>0.54688900799999995</c:v>
                </c:pt>
                <c:pt idx="1889">
                  <c:v>0.63803717599999998</c:v>
                </c:pt>
                <c:pt idx="1890">
                  <c:v>0.72918534499999998</c:v>
                </c:pt>
                <c:pt idx="1891">
                  <c:v>0.54688900799999995</c:v>
                </c:pt>
                <c:pt idx="1892">
                  <c:v>0.45574083999999998</c:v>
                </c:pt>
                <c:pt idx="1893">
                  <c:v>0.501314924</c:v>
                </c:pt>
                <c:pt idx="1894">
                  <c:v>0.41016675600000002</c:v>
                </c:pt>
                <c:pt idx="1895">
                  <c:v>0.501314924</c:v>
                </c:pt>
                <c:pt idx="1896">
                  <c:v>0.36459267200000001</c:v>
                </c:pt>
                <c:pt idx="1897">
                  <c:v>0.41016675600000002</c:v>
                </c:pt>
                <c:pt idx="1898">
                  <c:v>0.31901858799999999</c:v>
                </c:pt>
                <c:pt idx="1899">
                  <c:v>0.27344450399999998</c:v>
                </c:pt>
                <c:pt idx="1900">
                  <c:v>0.36459267200000001</c:v>
                </c:pt>
                <c:pt idx="1901">
                  <c:v>0.501314924</c:v>
                </c:pt>
                <c:pt idx="1902">
                  <c:v>0.59246309200000002</c:v>
                </c:pt>
                <c:pt idx="1903">
                  <c:v>0.54688900799999995</c:v>
                </c:pt>
                <c:pt idx="1904">
                  <c:v>0.54688900799999995</c:v>
                </c:pt>
                <c:pt idx="1905">
                  <c:v>0.501314924</c:v>
                </c:pt>
                <c:pt idx="1906">
                  <c:v>0.45574083999999998</c:v>
                </c:pt>
                <c:pt idx="1907">
                  <c:v>0.45574083999999998</c:v>
                </c:pt>
                <c:pt idx="1908">
                  <c:v>0.63803717599999998</c:v>
                </c:pt>
                <c:pt idx="1909">
                  <c:v>0.82033351300000001</c:v>
                </c:pt>
                <c:pt idx="1910">
                  <c:v>0.72918534499999998</c:v>
                </c:pt>
                <c:pt idx="1911">
                  <c:v>0.54688900799999995</c:v>
                </c:pt>
                <c:pt idx="1912">
                  <c:v>0.63803717599999998</c:v>
                </c:pt>
                <c:pt idx="1913">
                  <c:v>0.68361126100000003</c:v>
                </c:pt>
                <c:pt idx="1914">
                  <c:v>0.82033351300000001</c:v>
                </c:pt>
                <c:pt idx="1915">
                  <c:v>0.72918534499999998</c:v>
                </c:pt>
                <c:pt idx="1916">
                  <c:v>0.72918534499999998</c:v>
                </c:pt>
                <c:pt idx="1917">
                  <c:v>0.68361126100000003</c:v>
                </c:pt>
                <c:pt idx="1918">
                  <c:v>0.533976326</c:v>
                </c:pt>
                <c:pt idx="1919">
                  <c:v>0.64839982500000004</c:v>
                </c:pt>
                <c:pt idx="1920">
                  <c:v>0.45769399399999999</c:v>
                </c:pt>
                <c:pt idx="1921">
                  <c:v>0.533976326</c:v>
                </c:pt>
                <c:pt idx="1922">
                  <c:v>0.49583516</c:v>
                </c:pt>
                <c:pt idx="1923">
                  <c:v>0.64839982500000004</c:v>
                </c:pt>
                <c:pt idx="1924">
                  <c:v>0.533976326</c:v>
                </c:pt>
                <c:pt idx="1925">
                  <c:v>0.41955282799999999</c:v>
                </c:pt>
                <c:pt idx="1926">
                  <c:v>0.305129329</c:v>
                </c:pt>
                <c:pt idx="1927">
                  <c:v>0.34327049500000001</c:v>
                </c:pt>
                <c:pt idx="1928">
                  <c:v>0.41955282799999999</c:v>
                </c:pt>
                <c:pt idx="1929">
                  <c:v>0.57211749199999995</c:v>
                </c:pt>
                <c:pt idx="1930">
                  <c:v>0.57211749199999995</c:v>
                </c:pt>
                <c:pt idx="1931">
                  <c:v>0.68654099099999999</c:v>
                </c:pt>
                <c:pt idx="1932">
                  <c:v>0.61025865800000001</c:v>
                </c:pt>
                <c:pt idx="1933">
                  <c:v>0.49583516</c:v>
                </c:pt>
                <c:pt idx="1934">
                  <c:v>0.41955282799999999</c:v>
                </c:pt>
                <c:pt idx="1935">
                  <c:v>0.45769399399999999</c:v>
                </c:pt>
                <c:pt idx="1936">
                  <c:v>0.41955282799999999</c:v>
                </c:pt>
                <c:pt idx="1937">
                  <c:v>0.57211749199999995</c:v>
                </c:pt>
                <c:pt idx="1938">
                  <c:v>0.68654099099999999</c:v>
                </c:pt>
                <c:pt idx="1939">
                  <c:v>0.80096448899999995</c:v>
                </c:pt>
                <c:pt idx="1940">
                  <c:v>0.87724682200000004</c:v>
                </c:pt>
                <c:pt idx="1941">
                  <c:v>0.762823323</c:v>
                </c:pt>
                <c:pt idx="1942">
                  <c:v>0.57211749199999995</c:v>
                </c:pt>
                <c:pt idx="1943">
                  <c:v>0.533976326</c:v>
                </c:pt>
                <c:pt idx="1944">
                  <c:v>0.64839982500000004</c:v>
                </c:pt>
                <c:pt idx="1945">
                  <c:v>0.83910565500000001</c:v>
                </c:pt>
                <c:pt idx="1946">
                  <c:v>0.68654099099999999</c:v>
                </c:pt>
                <c:pt idx="1947">
                  <c:v>0.61025865800000001</c:v>
                </c:pt>
                <c:pt idx="1948">
                  <c:v>0.61025865800000001</c:v>
                </c:pt>
                <c:pt idx="1949">
                  <c:v>0.80468419199999996</c:v>
                </c:pt>
                <c:pt idx="1950">
                  <c:v>0.957957371</c:v>
                </c:pt>
                <c:pt idx="1951">
                  <c:v>1.0345939609999999</c:v>
                </c:pt>
                <c:pt idx="1952">
                  <c:v>1.0345939609999999</c:v>
                </c:pt>
                <c:pt idx="1953">
                  <c:v>0.957957371</c:v>
                </c:pt>
                <c:pt idx="1954">
                  <c:v>0.957957371</c:v>
                </c:pt>
                <c:pt idx="1955">
                  <c:v>0.76636589700000002</c:v>
                </c:pt>
                <c:pt idx="1956">
                  <c:v>0.91963907600000006</c:v>
                </c:pt>
                <c:pt idx="1957">
                  <c:v>1.18786714</c:v>
                </c:pt>
                <c:pt idx="1958">
                  <c:v>1.2645037299999999</c:v>
                </c:pt>
                <c:pt idx="1959">
                  <c:v>1.149548845</c:v>
                </c:pt>
                <c:pt idx="1960">
                  <c:v>1.18786714</c:v>
                </c:pt>
                <c:pt idx="1961">
                  <c:v>0.80468419199999996</c:v>
                </c:pt>
                <c:pt idx="1962">
                  <c:v>0.91963907600000006</c:v>
                </c:pt>
                <c:pt idx="1963">
                  <c:v>1.2261854350000001</c:v>
                </c:pt>
                <c:pt idx="1964">
                  <c:v>1.379458614</c:v>
                </c:pt>
                <c:pt idx="1965">
                  <c:v>1.18786714</c:v>
                </c:pt>
                <c:pt idx="1966">
                  <c:v>1.341140319</c:v>
                </c:pt>
                <c:pt idx="1967">
                  <c:v>1.494413499</c:v>
                </c:pt>
                <c:pt idx="1968">
                  <c:v>1.686004973</c:v>
                </c:pt>
                <c:pt idx="1969">
                  <c:v>1.532731794</c:v>
                </c:pt>
                <c:pt idx="1970">
                  <c:v>1.379458614</c:v>
                </c:pt>
                <c:pt idx="1971">
                  <c:v>1.4177769090000001</c:v>
                </c:pt>
                <c:pt idx="1972">
                  <c:v>1.686004973</c:v>
                </c:pt>
                <c:pt idx="1973">
                  <c:v>2.030869627</c:v>
                </c:pt>
                <c:pt idx="1974">
                  <c:v>1.8392781520000001</c:v>
                </c:pt>
                <c:pt idx="1975">
                  <c:v>1.915914742</c:v>
                </c:pt>
                <c:pt idx="1976">
                  <c:v>1.9542330370000001</c:v>
                </c:pt>
                <c:pt idx="1977">
                  <c:v>1.9542330370000001</c:v>
                </c:pt>
                <c:pt idx="1978">
                  <c:v>1.6476866779999999</c:v>
                </c:pt>
                <c:pt idx="1979">
                  <c:v>1.3860369450000001</c:v>
                </c:pt>
                <c:pt idx="1980">
                  <c:v>1.3045053600000001</c:v>
                </c:pt>
                <c:pt idx="1981">
                  <c:v>1.100676397</c:v>
                </c:pt>
                <c:pt idx="1982">
                  <c:v>1.345271152</c:v>
                </c:pt>
                <c:pt idx="1983">
                  <c:v>1.345271152</c:v>
                </c:pt>
                <c:pt idx="1984">
                  <c:v>1.059910605</c:v>
                </c:pt>
                <c:pt idx="1985">
                  <c:v>0.97837901999999999</c:v>
                </c:pt>
                <c:pt idx="1986">
                  <c:v>0.89684743499999997</c:v>
                </c:pt>
                <c:pt idx="1987">
                  <c:v>1.3045053600000001</c:v>
                </c:pt>
                <c:pt idx="1988">
                  <c:v>1.3045053600000001</c:v>
                </c:pt>
                <c:pt idx="1989">
                  <c:v>1.7121632849999999</c:v>
                </c:pt>
                <c:pt idx="1990">
                  <c:v>1.263739567</c:v>
                </c:pt>
                <c:pt idx="1991">
                  <c:v>1.345271152</c:v>
                </c:pt>
                <c:pt idx="1992">
                  <c:v>1.5083343220000001</c:v>
                </c:pt>
                <c:pt idx="1993">
                  <c:v>1.6713974920000001</c:v>
                </c:pt>
                <c:pt idx="1994">
                  <c:v>2.0790554170000002</c:v>
                </c:pt>
                <c:pt idx="1995">
                  <c:v>1.7529290769999999</c:v>
                </c:pt>
                <c:pt idx="1996">
                  <c:v>1.5491001150000001</c:v>
                </c:pt>
                <c:pt idx="1997">
                  <c:v>1.5491001150000001</c:v>
                </c:pt>
                <c:pt idx="1998">
                  <c:v>1.3860369450000001</c:v>
                </c:pt>
                <c:pt idx="1999">
                  <c:v>1.5083343220000001</c:v>
                </c:pt>
                <c:pt idx="2000">
                  <c:v>1.6306316999999999</c:v>
                </c:pt>
                <c:pt idx="2001">
                  <c:v>1.6713974920000001</c:v>
                </c:pt>
                <c:pt idx="2002">
                  <c:v>1.4675685300000001</c:v>
                </c:pt>
                <c:pt idx="2003">
                  <c:v>1.7529290769999999</c:v>
                </c:pt>
                <c:pt idx="2004">
                  <c:v>1.7936948699999999</c:v>
                </c:pt>
                <c:pt idx="2005">
                  <c:v>1.8344606619999999</c:v>
                </c:pt>
                <c:pt idx="2006">
                  <c:v>1.7121632849999999</c:v>
                </c:pt>
                <c:pt idx="2007">
                  <c:v>2.2421185870000002</c:v>
                </c:pt>
                <c:pt idx="2008">
                  <c:v>2.4867133419999998</c:v>
                </c:pt>
                <c:pt idx="2009">
                  <c:v>2.4051817569999998</c:v>
                </c:pt>
                <c:pt idx="2010">
                  <c:v>2.2999867009999999</c:v>
                </c:pt>
                <c:pt idx="2011">
                  <c:v>2.3806879890000001</c:v>
                </c:pt>
                <c:pt idx="2012">
                  <c:v>2.1789347700000001</c:v>
                </c:pt>
                <c:pt idx="2013">
                  <c:v>2.0175321940000002</c:v>
                </c:pt>
                <c:pt idx="2014">
                  <c:v>1.6947270430000001</c:v>
                </c:pt>
                <c:pt idx="2015">
                  <c:v>1.9771815500000001</c:v>
                </c:pt>
                <c:pt idx="2016">
                  <c:v>1.815778975</c:v>
                </c:pt>
                <c:pt idx="2017">
                  <c:v>1.9771815500000001</c:v>
                </c:pt>
                <c:pt idx="2018">
                  <c:v>1.9771815500000001</c:v>
                </c:pt>
                <c:pt idx="2019">
                  <c:v>1.9771815500000001</c:v>
                </c:pt>
                <c:pt idx="2020">
                  <c:v>1.8561296190000001</c:v>
                </c:pt>
                <c:pt idx="2021">
                  <c:v>1.45262318</c:v>
                </c:pt>
                <c:pt idx="2022">
                  <c:v>1.4122725359999999</c:v>
                </c:pt>
                <c:pt idx="2023">
                  <c:v>1.936830906</c:v>
                </c:pt>
                <c:pt idx="2024">
                  <c:v>1.735077687</c:v>
                </c:pt>
                <c:pt idx="2025">
                  <c:v>1.2105193160000001</c:v>
                </c:pt>
                <c:pt idx="2026">
                  <c:v>1.170168673</c:v>
                </c:pt>
                <c:pt idx="2027">
                  <c:v>1.0894673850000001</c:v>
                </c:pt>
                <c:pt idx="2028">
                  <c:v>1.4122725359999999</c:v>
                </c:pt>
                <c:pt idx="2029">
                  <c:v>1.3315712479999999</c:v>
                </c:pt>
                <c:pt idx="2030">
                  <c:v>1.049116741</c:v>
                </c:pt>
                <c:pt idx="2031">
                  <c:v>1.049116741</c:v>
                </c:pt>
                <c:pt idx="2032">
                  <c:v>1.170168673</c:v>
                </c:pt>
                <c:pt idx="2033">
                  <c:v>1.573675111</c:v>
                </c:pt>
                <c:pt idx="2034">
                  <c:v>1.3315712479999999</c:v>
                </c:pt>
                <c:pt idx="2035">
                  <c:v>1.170168673</c:v>
                </c:pt>
                <c:pt idx="2036">
                  <c:v>0.887714165</c:v>
                </c:pt>
                <c:pt idx="2037">
                  <c:v>1.049116741</c:v>
                </c:pt>
                <c:pt idx="2038">
                  <c:v>1.3315712479999999</c:v>
                </c:pt>
                <c:pt idx="2039">
                  <c:v>1.4122725359999999</c:v>
                </c:pt>
                <c:pt idx="2040">
                  <c:v>1.45262318</c:v>
                </c:pt>
                <c:pt idx="2041">
                  <c:v>1.4418135489999999</c:v>
                </c:pt>
                <c:pt idx="2042">
                  <c:v>1.519749416</c:v>
                </c:pt>
                <c:pt idx="2043">
                  <c:v>1.363877681</c:v>
                </c:pt>
                <c:pt idx="2044">
                  <c:v>1.2469738800000001</c:v>
                </c:pt>
                <c:pt idx="2045">
                  <c:v>1.2080059460000001</c:v>
                </c:pt>
                <c:pt idx="2046">
                  <c:v>1.4028456149999999</c:v>
                </c:pt>
                <c:pt idx="2047">
                  <c:v>1.2859418140000001</c:v>
                </c:pt>
                <c:pt idx="2048">
                  <c:v>1.2080059460000001</c:v>
                </c:pt>
                <c:pt idx="2049">
                  <c:v>1.091102145</c:v>
                </c:pt>
                <c:pt idx="2050">
                  <c:v>1.1690380119999999</c:v>
                </c:pt>
                <c:pt idx="2051">
                  <c:v>1.091102145</c:v>
                </c:pt>
                <c:pt idx="2052">
                  <c:v>0.97419834400000005</c:v>
                </c:pt>
                <c:pt idx="2053">
                  <c:v>1.091102145</c:v>
                </c:pt>
                <c:pt idx="2054">
                  <c:v>0.97419834400000005</c:v>
                </c:pt>
                <c:pt idx="2055">
                  <c:v>0.93523040999999996</c:v>
                </c:pt>
                <c:pt idx="2056">
                  <c:v>0.93523040999999996</c:v>
                </c:pt>
                <c:pt idx="2057">
                  <c:v>1.052134211</c:v>
                </c:pt>
                <c:pt idx="2058">
                  <c:v>1.130070079</c:v>
                </c:pt>
                <c:pt idx="2059">
                  <c:v>1.2469738800000001</c:v>
                </c:pt>
                <c:pt idx="2060">
                  <c:v>1.2469738800000001</c:v>
                </c:pt>
                <c:pt idx="2061">
                  <c:v>1.4418135489999999</c:v>
                </c:pt>
                <c:pt idx="2062">
                  <c:v>1.4418135489999999</c:v>
                </c:pt>
                <c:pt idx="2063">
                  <c:v>1.1690380119999999</c:v>
                </c:pt>
                <c:pt idx="2064">
                  <c:v>1.052134211</c:v>
                </c:pt>
                <c:pt idx="2065">
                  <c:v>0.97419834400000005</c:v>
                </c:pt>
                <c:pt idx="2066">
                  <c:v>0.93523040999999996</c:v>
                </c:pt>
                <c:pt idx="2067">
                  <c:v>0.74039074100000002</c:v>
                </c:pt>
                <c:pt idx="2068">
                  <c:v>1.130070079</c:v>
                </c:pt>
                <c:pt idx="2069">
                  <c:v>1.0131662770000001</c:v>
                </c:pt>
                <c:pt idx="2070">
                  <c:v>1.23726768</c:v>
                </c:pt>
                <c:pt idx="2071">
                  <c:v>0.98981414400000001</c:v>
                </c:pt>
                <c:pt idx="2072">
                  <c:v>0.94857188800000003</c:v>
                </c:pt>
                <c:pt idx="2073">
                  <c:v>0.98981414400000001</c:v>
                </c:pt>
                <c:pt idx="2074">
                  <c:v>0.57739158400000001</c:v>
                </c:pt>
                <c:pt idx="2075">
                  <c:v>1.0310564</c:v>
                </c:pt>
                <c:pt idx="2076">
                  <c:v>1.2785099360000001</c:v>
                </c:pt>
                <c:pt idx="2077">
                  <c:v>1.154783168</c:v>
                </c:pt>
                <c:pt idx="2078">
                  <c:v>1.154783168</c:v>
                </c:pt>
                <c:pt idx="2079">
                  <c:v>1.2785099360000001</c:v>
                </c:pt>
                <c:pt idx="2080">
                  <c:v>1.3197521919999999</c:v>
                </c:pt>
                <c:pt idx="2081">
                  <c:v>1.4022367039999999</c:v>
                </c:pt>
                <c:pt idx="2082">
                  <c:v>1.608447985</c:v>
                </c:pt>
                <c:pt idx="2083">
                  <c:v>1.360994448</c:v>
                </c:pt>
                <c:pt idx="2084">
                  <c:v>1.4022367039999999</c:v>
                </c:pt>
                <c:pt idx="2085">
                  <c:v>1.4022367039999999</c:v>
                </c:pt>
                <c:pt idx="2086">
                  <c:v>1.360994448</c:v>
                </c:pt>
                <c:pt idx="2087">
                  <c:v>1.0722986560000001</c:v>
                </c:pt>
                <c:pt idx="2088">
                  <c:v>0.78360286400000001</c:v>
                </c:pt>
                <c:pt idx="2089">
                  <c:v>0.82484511999999999</c:v>
                </c:pt>
                <c:pt idx="2090">
                  <c:v>0.82484511999999999</c:v>
                </c:pt>
                <c:pt idx="2091">
                  <c:v>0.90732963200000005</c:v>
                </c:pt>
                <c:pt idx="2092">
                  <c:v>1.1960254239999999</c:v>
                </c:pt>
                <c:pt idx="2093">
                  <c:v>1.23726768</c:v>
                </c:pt>
                <c:pt idx="2094">
                  <c:v>1.0310564</c:v>
                </c:pt>
                <c:pt idx="2095">
                  <c:v>0.74236060800000003</c:v>
                </c:pt>
                <c:pt idx="2096">
                  <c:v>1.1135409119999999</c:v>
                </c:pt>
                <c:pt idx="2097">
                  <c:v>0.98981414400000001</c:v>
                </c:pt>
                <c:pt idx="2098">
                  <c:v>0.78360286400000001</c:v>
                </c:pt>
                <c:pt idx="2099">
                  <c:v>0.70111835199999994</c:v>
                </c:pt>
                <c:pt idx="2100">
                  <c:v>0.57739158400000001</c:v>
                </c:pt>
                <c:pt idx="2101">
                  <c:v>0.47917755699999998</c:v>
                </c:pt>
                <c:pt idx="2102">
                  <c:v>0.51910902000000003</c:v>
                </c:pt>
                <c:pt idx="2103">
                  <c:v>0.47917755699999998</c:v>
                </c:pt>
                <c:pt idx="2104">
                  <c:v>0.55904048299999998</c:v>
                </c:pt>
                <c:pt idx="2105">
                  <c:v>0.75869779900000001</c:v>
                </c:pt>
                <c:pt idx="2106">
                  <c:v>0.47917755699999998</c:v>
                </c:pt>
                <c:pt idx="2107">
                  <c:v>0.35938316799999998</c:v>
                </c:pt>
                <c:pt idx="2108">
                  <c:v>0.31945170499999997</c:v>
                </c:pt>
                <c:pt idx="2109">
                  <c:v>0.39931463099999998</c:v>
                </c:pt>
                <c:pt idx="2110">
                  <c:v>0.63890340899999998</c:v>
                </c:pt>
                <c:pt idx="2111">
                  <c:v>0.71876633599999995</c:v>
                </c:pt>
                <c:pt idx="2112">
                  <c:v>0.87849218799999995</c:v>
                </c:pt>
                <c:pt idx="2113">
                  <c:v>0.79862926199999995</c:v>
                </c:pt>
                <c:pt idx="2114">
                  <c:v>1.0382180400000001</c:v>
                </c:pt>
                <c:pt idx="2115">
                  <c:v>0.95835511399999995</c:v>
                </c:pt>
                <c:pt idx="2116">
                  <c:v>0.67883487300000001</c:v>
                </c:pt>
                <c:pt idx="2117">
                  <c:v>0.43924609399999998</c:v>
                </c:pt>
                <c:pt idx="2118">
                  <c:v>0.27952024199999997</c:v>
                </c:pt>
                <c:pt idx="2119">
                  <c:v>0.27952024199999997</c:v>
                </c:pt>
                <c:pt idx="2120">
                  <c:v>0.239588779</c:v>
                </c:pt>
                <c:pt idx="2121">
                  <c:v>0.27952024199999997</c:v>
                </c:pt>
                <c:pt idx="2122">
                  <c:v>0.35938316799999998</c:v>
                </c:pt>
                <c:pt idx="2123">
                  <c:v>0.51910902000000003</c:v>
                </c:pt>
                <c:pt idx="2124">
                  <c:v>0.67883487300000001</c:v>
                </c:pt>
                <c:pt idx="2125">
                  <c:v>0.75869779900000001</c:v>
                </c:pt>
                <c:pt idx="2126">
                  <c:v>0.63890340899999998</c:v>
                </c:pt>
                <c:pt idx="2127">
                  <c:v>0.59897194600000003</c:v>
                </c:pt>
                <c:pt idx="2128">
                  <c:v>0.55904048299999998</c:v>
                </c:pt>
                <c:pt idx="2129">
                  <c:v>0.67883487300000001</c:v>
                </c:pt>
                <c:pt idx="2130">
                  <c:v>0.39931463099999998</c:v>
                </c:pt>
                <c:pt idx="2131">
                  <c:v>0.41684965600000001</c:v>
                </c:pt>
                <c:pt idx="2132">
                  <c:v>0.250109794</c:v>
                </c:pt>
                <c:pt idx="2133">
                  <c:v>0.250109794</c:v>
                </c:pt>
                <c:pt idx="2134">
                  <c:v>0.41684965600000001</c:v>
                </c:pt>
                <c:pt idx="2135">
                  <c:v>0.50021958700000002</c:v>
                </c:pt>
                <c:pt idx="2136">
                  <c:v>0.333479725</c:v>
                </c:pt>
                <c:pt idx="2137">
                  <c:v>0.250109794</c:v>
                </c:pt>
                <c:pt idx="2138">
                  <c:v>0.37516469000000002</c:v>
                </c:pt>
                <c:pt idx="2139">
                  <c:v>0.458534622</c:v>
                </c:pt>
                <c:pt idx="2140">
                  <c:v>0.37516469000000002</c:v>
                </c:pt>
                <c:pt idx="2141">
                  <c:v>0.333479725</c:v>
                </c:pt>
                <c:pt idx="2142">
                  <c:v>0.29179475900000001</c:v>
                </c:pt>
                <c:pt idx="2143">
                  <c:v>0.29179475900000001</c:v>
                </c:pt>
                <c:pt idx="2144">
                  <c:v>0.29179475900000001</c:v>
                </c:pt>
                <c:pt idx="2145">
                  <c:v>0.37516469000000002</c:v>
                </c:pt>
                <c:pt idx="2146">
                  <c:v>0.41684965600000001</c:v>
                </c:pt>
                <c:pt idx="2147">
                  <c:v>0.37516469000000002</c:v>
                </c:pt>
                <c:pt idx="2148">
                  <c:v>0.458534622</c:v>
                </c:pt>
                <c:pt idx="2149">
                  <c:v>0.70864441499999997</c:v>
                </c:pt>
                <c:pt idx="2150">
                  <c:v>0.37516469000000002</c:v>
                </c:pt>
                <c:pt idx="2151">
                  <c:v>0.41684965600000001</c:v>
                </c:pt>
                <c:pt idx="2152">
                  <c:v>0.41684965600000001</c:v>
                </c:pt>
                <c:pt idx="2153">
                  <c:v>0.458534622</c:v>
                </c:pt>
                <c:pt idx="2154">
                  <c:v>0.458534622</c:v>
                </c:pt>
                <c:pt idx="2155">
                  <c:v>0.37516469000000002</c:v>
                </c:pt>
                <c:pt idx="2156">
                  <c:v>0.58358951800000003</c:v>
                </c:pt>
                <c:pt idx="2157">
                  <c:v>0.70864441499999997</c:v>
                </c:pt>
                <c:pt idx="2158">
                  <c:v>0.54190455299999996</c:v>
                </c:pt>
                <c:pt idx="2159">
                  <c:v>0.458534622</c:v>
                </c:pt>
                <c:pt idx="2160">
                  <c:v>0.29179475900000001</c:v>
                </c:pt>
                <c:pt idx="2161">
                  <c:v>0.29179475900000001</c:v>
                </c:pt>
                <c:pt idx="2162">
                  <c:v>0.22331319199999999</c:v>
                </c:pt>
                <c:pt idx="2163">
                  <c:v>0.37218865400000001</c:v>
                </c:pt>
                <c:pt idx="2164">
                  <c:v>0.22331319199999999</c:v>
                </c:pt>
                <c:pt idx="2165">
                  <c:v>0.22331319199999999</c:v>
                </c:pt>
                <c:pt idx="2166">
                  <c:v>0.22331319199999999</c:v>
                </c:pt>
                <c:pt idx="2167">
                  <c:v>0.111656596</c:v>
                </c:pt>
                <c:pt idx="2168">
                  <c:v>0.22331319199999999</c:v>
                </c:pt>
                <c:pt idx="2169">
                  <c:v>0.22331319199999999</c:v>
                </c:pt>
                <c:pt idx="2170">
                  <c:v>0.297750923</c:v>
                </c:pt>
                <c:pt idx="2171">
                  <c:v>0.409407519</c:v>
                </c:pt>
                <c:pt idx="2172">
                  <c:v>0.409407519</c:v>
                </c:pt>
                <c:pt idx="2173">
                  <c:v>0.33496978900000002</c:v>
                </c:pt>
                <c:pt idx="2174">
                  <c:v>0.52106411500000005</c:v>
                </c:pt>
                <c:pt idx="2175">
                  <c:v>0.66993957699999995</c:v>
                </c:pt>
                <c:pt idx="2176">
                  <c:v>0.52106411500000005</c:v>
                </c:pt>
                <c:pt idx="2177">
                  <c:v>0.55828298099999996</c:v>
                </c:pt>
                <c:pt idx="2178">
                  <c:v>0.33496978900000002</c:v>
                </c:pt>
                <c:pt idx="2179">
                  <c:v>0.44662638500000001</c:v>
                </c:pt>
                <c:pt idx="2180">
                  <c:v>0.33496978900000002</c:v>
                </c:pt>
                <c:pt idx="2181">
                  <c:v>0.22331319199999999</c:v>
                </c:pt>
                <c:pt idx="2182">
                  <c:v>0.297750923</c:v>
                </c:pt>
                <c:pt idx="2183">
                  <c:v>0.26053205800000001</c:v>
                </c:pt>
                <c:pt idx="2184">
                  <c:v>0.297750923</c:v>
                </c:pt>
                <c:pt idx="2185">
                  <c:v>0.37218865400000001</c:v>
                </c:pt>
                <c:pt idx="2186">
                  <c:v>0.26053205800000001</c:v>
                </c:pt>
                <c:pt idx="2187">
                  <c:v>0.22331319199999999</c:v>
                </c:pt>
                <c:pt idx="2188">
                  <c:v>0.14887546199999999</c:v>
                </c:pt>
                <c:pt idx="2189">
                  <c:v>0.22331319199999999</c:v>
                </c:pt>
                <c:pt idx="2190">
                  <c:v>0.22331319199999999</c:v>
                </c:pt>
                <c:pt idx="2191">
                  <c:v>0.22331319199999999</c:v>
                </c:pt>
                <c:pt idx="2192">
                  <c:v>0.28733736500000001</c:v>
                </c:pt>
                <c:pt idx="2193">
                  <c:v>0.28733736500000001</c:v>
                </c:pt>
                <c:pt idx="2194">
                  <c:v>0.33522692599999998</c:v>
                </c:pt>
                <c:pt idx="2195">
                  <c:v>0.28733736500000001</c:v>
                </c:pt>
                <c:pt idx="2196">
                  <c:v>0.52678516900000005</c:v>
                </c:pt>
                <c:pt idx="2197">
                  <c:v>0.28733736500000001</c:v>
                </c:pt>
                <c:pt idx="2198">
                  <c:v>0.33522692599999998</c:v>
                </c:pt>
                <c:pt idx="2199">
                  <c:v>0.28733736500000001</c:v>
                </c:pt>
                <c:pt idx="2200">
                  <c:v>0.33522692599999998</c:v>
                </c:pt>
                <c:pt idx="2201">
                  <c:v>0.28733736500000001</c:v>
                </c:pt>
                <c:pt idx="2202">
                  <c:v>0.28733736500000001</c:v>
                </c:pt>
                <c:pt idx="2203">
                  <c:v>0.28733736500000001</c:v>
                </c:pt>
                <c:pt idx="2204">
                  <c:v>0.23944780399999999</c:v>
                </c:pt>
                <c:pt idx="2205">
                  <c:v>0.28733736500000001</c:v>
                </c:pt>
                <c:pt idx="2206">
                  <c:v>0.23944780399999999</c:v>
                </c:pt>
                <c:pt idx="2207">
                  <c:v>0.33522692599999998</c:v>
                </c:pt>
                <c:pt idx="2208">
                  <c:v>0.28733736500000001</c:v>
                </c:pt>
                <c:pt idx="2209">
                  <c:v>0.19155824299999999</c:v>
                </c:pt>
                <c:pt idx="2210">
                  <c:v>0.28733736500000001</c:v>
                </c:pt>
                <c:pt idx="2211">
                  <c:v>0.23944780399999999</c:v>
                </c:pt>
                <c:pt idx="2212">
                  <c:v>0.23944780399999999</c:v>
                </c:pt>
                <c:pt idx="2213">
                  <c:v>0.28733736500000001</c:v>
                </c:pt>
                <c:pt idx="2214">
                  <c:v>0.28733736500000001</c:v>
                </c:pt>
                <c:pt idx="2215">
                  <c:v>0.28733736500000001</c:v>
                </c:pt>
                <c:pt idx="2216">
                  <c:v>0.14366868199999999</c:v>
                </c:pt>
                <c:pt idx="2217">
                  <c:v>0.33522692599999998</c:v>
                </c:pt>
                <c:pt idx="2218">
                  <c:v>0.23944780399999999</c:v>
                </c:pt>
                <c:pt idx="2219">
                  <c:v>0.23944780399999999</c:v>
                </c:pt>
                <c:pt idx="2220">
                  <c:v>0.23944780399999999</c:v>
                </c:pt>
                <c:pt idx="2221">
                  <c:v>0.23944780399999999</c:v>
                </c:pt>
                <c:pt idx="2222">
                  <c:v>0.33522692599999998</c:v>
                </c:pt>
                <c:pt idx="2223">
                  <c:v>0.17790716500000001</c:v>
                </c:pt>
                <c:pt idx="2224">
                  <c:v>0.26686074700000001</c:v>
                </c:pt>
                <c:pt idx="2225">
                  <c:v>0.26686074700000001</c:v>
                </c:pt>
                <c:pt idx="2226">
                  <c:v>0.22238395599999999</c:v>
                </c:pt>
                <c:pt idx="2227">
                  <c:v>0.26686074700000001</c:v>
                </c:pt>
                <c:pt idx="2228">
                  <c:v>0.26686074700000001</c:v>
                </c:pt>
                <c:pt idx="2229">
                  <c:v>0.26686074700000001</c:v>
                </c:pt>
                <c:pt idx="2230">
                  <c:v>0.22238395599999999</c:v>
                </c:pt>
                <c:pt idx="2231">
                  <c:v>0.26686074700000001</c:v>
                </c:pt>
                <c:pt idx="2232">
                  <c:v>0.26686074700000001</c:v>
                </c:pt>
                <c:pt idx="2233">
                  <c:v>0.26686074700000001</c:v>
                </c:pt>
                <c:pt idx="2234">
                  <c:v>0.22238395599999999</c:v>
                </c:pt>
                <c:pt idx="2235">
                  <c:v>0.22238395599999999</c:v>
                </c:pt>
                <c:pt idx="2236">
                  <c:v>0.26686074700000001</c:v>
                </c:pt>
                <c:pt idx="2237">
                  <c:v>0.13343037399999999</c:v>
                </c:pt>
                <c:pt idx="2238">
                  <c:v>0.26686074700000001</c:v>
                </c:pt>
                <c:pt idx="2239">
                  <c:v>0.22238395599999999</c:v>
                </c:pt>
                <c:pt idx="2240">
                  <c:v>0.22238395599999999</c:v>
                </c:pt>
                <c:pt idx="2241">
                  <c:v>0.26686074700000001</c:v>
                </c:pt>
                <c:pt idx="2242">
                  <c:v>0.26686074700000001</c:v>
                </c:pt>
                <c:pt idx="2243">
                  <c:v>0.26686074700000001</c:v>
                </c:pt>
                <c:pt idx="2244">
                  <c:v>0.22238395599999999</c:v>
                </c:pt>
                <c:pt idx="2245">
                  <c:v>0.26686074700000001</c:v>
                </c:pt>
                <c:pt idx="2246">
                  <c:v>0.26686074700000001</c:v>
                </c:pt>
                <c:pt idx="2247">
                  <c:v>0.22238395599999999</c:v>
                </c:pt>
                <c:pt idx="2248">
                  <c:v>0.22238395599999999</c:v>
                </c:pt>
                <c:pt idx="2249">
                  <c:v>0.26686074700000001</c:v>
                </c:pt>
                <c:pt idx="2250">
                  <c:v>0.31133753800000002</c:v>
                </c:pt>
                <c:pt idx="2251">
                  <c:v>0.17790716500000001</c:v>
                </c:pt>
                <c:pt idx="2252">
                  <c:v>0.26686074700000001</c:v>
                </c:pt>
                <c:pt idx="2253">
                  <c:v>0.35581433000000001</c:v>
                </c:pt>
                <c:pt idx="2254">
                  <c:v>0.25569730699999998</c:v>
                </c:pt>
                <c:pt idx="2255">
                  <c:v>0.32875367999999999</c:v>
                </c:pt>
                <c:pt idx="2256">
                  <c:v>0.292225493</c:v>
                </c:pt>
                <c:pt idx="2257">
                  <c:v>0.32875367999999999</c:v>
                </c:pt>
                <c:pt idx="2258">
                  <c:v>0.25569730699999998</c:v>
                </c:pt>
                <c:pt idx="2259">
                  <c:v>0.292225493</c:v>
                </c:pt>
                <c:pt idx="2260">
                  <c:v>0.32875367999999999</c:v>
                </c:pt>
                <c:pt idx="2261">
                  <c:v>0.32875367999999999</c:v>
                </c:pt>
                <c:pt idx="2262">
                  <c:v>0.292225493</c:v>
                </c:pt>
                <c:pt idx="2263">
                  <c:v>0.292225493</c:v>
                </c:pt>
                <c:pt idx="2264">
                  <c:v>0.292225493</c:v>
                </c:pt>
                <c:pt idx="2265">
                  <c:v>0.292225493</c:v>
                </c:pt>
                <c:pt idx="2266">
                  <c:v>0.32875367999999999</c:v>
                </c:pt>
                <c:pt idx="2267">
                  <c:v>0.292225493</c:v>
                </c:pt>
                <c:pt idx="2268">
                  <c:v>0.292225493</c:v>
                </c:pt>
                <c:pt idx="2269">
                  <c:v>0.25569730699999998</c:v>
                </c:pt>
                <c:pt idx="2270">
                  <c:v>0.32875367999999999</c:v>
                </c:pt>
                <c:pt idx="2271">
                  <c:v>0.36528186699999998</c:v>
                </c:pt>
                <c:pt idx="2272">
                  <c:v>0.36528186699999998</c:v>
                </c:pt>
                <c:pt idx="2273">
                  <c:v>0.401810053</c:v>
                </c:pt>
                <c:pt idx="2274">
                  <c:v>0.401810053</c:v>
                </c:pt>
                <c:pt idx="2275">
                  <c:v>0.401810053</c:v>
                </c:pt>
                <c:pt idx="2276">
                  <c:v>0.47486642699999998</c:v>
                </c:pt>
                <c:pt idx="2277">
                  <c:v>0.36528186699999998</c:v>
                </c:pt>
                <c:pt idx="2278">
                  <c:v>0.32875367999999999</c:v>
                </c:pt>
                <c:pt idx="2279">
                  <c:v>0.25569730699999998</c:v>
                </c:pt>
                <c:pt idx="2280">
                  <c:v>0.292225493</c:v>
                </c:pt>
                <c:pt idx="2281">
                  <c:v>0.401810053</c:v>
                </c:pt>
                <c:pt idx="2282">
                  <c:v>0.511394613</c:v>
                </c:pt>
                <c:pt idx="2283">
                  <c:v>0.54792280000000004</c:v>
                </c:pt>
                <c:pt idx="2284">
                  <c:v>0.60618176800000001</c:v>
                </c:pt>
                <c:pt idx="2285">
                  <c:v>0.49252268700000001</c:v>
                </c:pt>
                <c:pt idx="2286">
                  <c:v>0.568295408</c:v>
                </c:pt>
                <c:pt idx="2287">
                  <c:v>0.60618176800000001</c:v>
                </c:pt>
                <c:pt idx="2288">
                  <c:v>0.45463632599999998</c:v>
                </c:pt>
                <c:pt idx="2289">
                  <c:v>0.60618176800000001</c:v>
                </c:pt>
                <c:pt idx="2290">
                  <c:v>0.49252268700000001</c:v>
                </c:pt>
                <c:pt idx="2291">
                  <c:v>0.568295408</c:v>
                </c:pt>
                <c:pt idx="2292">
                  <c:v>0.53040904700000002</c:v>
                </c:pt>
                <c:pt idx="2293">
                  <c:v>0.90927265199999996</c:v>
                </c:pt>
                <c:pt idx="2294">
                  <c:v>1.098704455</c:v>
                </c:pt>
                <c:pt idx="2295">
                  <c:v>0.83349993099999997</c:v>
                </c:pt>
                <c:pt idx="2296">
                  <c:v>0.64406812899999999</c:v>
                </c:pt>
                <c:pt idx="2297">
                  <c:v>0.79561357099999996</c:v>
                </c:pt>
                <c:pt idx="2298">
                  <c:v>0.64406812899999999</c:v>
                </c:pt>
                <c:pt idx="2299">
                  <c:v>0.681954489</c:v>
                </c:pt>
                <c:pt idx="2300">
                  <c:v>0.79561357099999996</c:v>
                </c:pt>
                <c:pt idx="2301">
                  <c:v>0.94715901300000005</c:v>
                </c:pt>
                <c:pt idx="2302">
                  <c:v>0.71984084999999998</c:v>
                </c:pt>
                <c:pt idx="2303">
                  <c:v>0.79561357099999996</c:v>
                </c:pt>
                <c:pt idx="2304">
                  <c:v>0.71984084999999998</c:v>
                </c:pt>
                <c:pt idx="2305">
                  <c:v>0.75772720999999998</c:v>
                </c:pt>
                <c:pt idx="2306">
                  <c:v>0.60618176800000001</c:v>
                </c:pt>
                <c:pt idx="2307">
                  <c:v>0.681954489</c:v>
                </c:pt>
                <c:pt idx="2308">
                  <c:v>0.75772720999999998</c:v>
                </c:pt>
                <c:pt idx="2309">
                  <c:v>0.90927265199999996</c:v>
                </c:pt>
                <c:pt idx="2310">
                  <c:v>0.71984084999999998</c:v>
                </c:pt>
                <c:pt idx="2311">
                  <c:v>0.681954489</c:v>
                </c:pt>
                <c:pt idx="2312">
                  <c:v>0.87138629199999995</c:v>
                </c:pt>
                <c:pt idx="2313">
                  <c:v>0.79561357099999996</c:v>
                </c:pt>
                <c:pt idx="2314">
                  <c:v>0.79561357099999996</c:v>
                </c:pt>
                <c:pt idx="2315">
                  <c:v>0.92469272400000002</c:v>
                </c:pt>
                <c:pt idx="2316">
                  <c:v>0.88448869200000002</c:v>
                </c:pt>
                <c:pt idx="2317">
                  <c:v>0.72367256599999996</c:v>
                </c:pt>
                <c:pt idx="2318">
                  <c:v>0.84428466099999999</c:v>
                </c:pt>
                <c:pt idx="2319">
                  <c:v>0.68346853500000004</c:v>
                </c:pt>
                <c:pt idx="2320">
                  <c:v>0.72367256599999996</c:v>
                </c:pt>
                <c:pt idx="2321">
                  <c:v>0.68346853500000004</c:v>
                </c:pt>
                <c:pt idx="2322">
                  <c:v>0.44224434600000001</c:v>
                </c:pt>
                <c:pt idx="2323">
                  <c:v>0.52265240899999998</c:v>
                </c:pt>
                <c:pt idx="2324">
                  <c:v>0.64326450300000004</c:v>
                </c:pt>
                <c:pt idx="2325">
                  <c:v>0.68346853500000004</c:v>
                </c:pt>
                <c:pt idx="2326">
                  <c:v>0.76387659799999996</c:v>
                </c:pt>
                <c:pt idx="2327">
                  <c:v>0.80408062899999999</c:v>
                </c:pt>
                <c:pt idx="2328">
                  <c:v>0.84428466099999999</c:v>
                </c:pt>
                <c:pt idx="2329">
                  <c:v>1.1659169119999999</c:v>
                </c:pt>
                <c:pt idx="2330">
                  <c:v>1.2463249750000001</c:v>
                </c:pt>
                <c:pt idx="2331">
                  <c:v>1.447345133</c:v>
                </c:pt>
                <c:pt idx="2332">
                  <c:v>1.4071411009999999</c:v>
                </c:pt>
                <c:pt idx="2333">
                  <c:v>0.92469272400000002</c:v>
                </c:pt>
                <c:pt idx="2334">
                  <c:v>0.92469272400000002</c:v>
                </c:pt>
                <c:pt idx="2335">
                  <c:v>1.045304818</c:v>
                </c:pt>
                <c:pt idx="2336">
                  <c:v>1.1659169119999999</c:v>
                </c:pt>
                <c:pt idx="2337">
                  <c:v>1.1659169119999999</c:v>
                </c:pt>
                <c:pt idx="2338">
                  <c:v>1.1659169119999999</c:v>
                </c:pt>
                <c:pt idx="2339">
                  <c:v>1.0855088500000001</c:v>
                </c:pt>
                <c:pt idx="2340">
                  <c:v>1.045304818</c:v>
                </c:pt>
                <c:pt idx="2341">
                  <c:v>1.206120944</c:v>
                </c:pt>
                <c:pt idx="2342">
                  <c:v>1.206120944</c:v>
                </c:pt>
                <c:pt idx="2343">
                  <c:v>1.326733038</c:v>
                </c:pt>
                <c:pt idx="2344">
                  <c:v>1.326733038</c:v>
                </c:pt>
                <c:pt idx="2345">
                  <c:v>1.4895882760000001</c:v>
                </c:pt>
                <c:pt idx="2346">
                  <c:v>1.365455919</c:v>
                </c:pt>
                <c:pt idx="2347">
                  <c:v>1.282701015</c:v>
                </c:pt>
                <c:pt idx="2348">
                  <c:v>1.7792304400000001</c:v>
                </c:pt>
                <c:pt idx="2349">
                  <c:v>1.986117701</c:v>
                </c:pt>
                <c:pt idx="2350">
                  <c:v>2.4412696739999999</c:v>
                </c:pt>
                <c:pt idx="2351">
                  <c:v>2.6895343870000001</c:v>
                </c:pt>
                <c:pt idx="2352">
                  <c:v>2.6067794819999999</c:v>
                </c:pt>
                <c:pt idx="2353">
                  <c:v>2.3171373179999999</c:v>
                </c:pt>
                <c:pt idx="2354">
                  <c:v>1.9447402490000001</c:v>
                </c:pt>
                <c:pt idx="2355">
                  <c:v>1.7792304400000001</c:v>
                </c:pt>
                <c:pt idx="2356">
                  <c:v>2.275759866</c:v>
                </c:pt>
                <c:pt idx="2357">
                  <c:v>2.5240245780000001</c:v>
                </c:pt>
                <c:pt idx="2358">
                  <c:v>2.8136667430000002</c:v>
                </c:pt>
                <c:pt idx="2359">
                  <c:v>2.8964216469999999</c:v>
                </c:pt>
                <c:pt idx="2360">
                  <c:v>3.186063812</c:v>
                </c:pt>
                <c:pt idx="2361">
                  <c:v>2.9377990989999998</c:v>
                </c:pt>
                <c:pt idx="2362">
                  <c:v>2.3585147700000002</c:v>
                </c:pt>
                <c:pt idx="2363">
                  <c:v>1.986117701</c:v>
                </c:pt>
                <c:pt idx="2364">
                  <c:v>1.7792304400000001</c:v>
                </c:pt>
                <c:pt idx="2365">
                  <c:v>2.1930049610000002</c:v>
                </c:pt>
                <c:pt idx="2366">
                  <c:v>1.8619853449999999</c:v>
                </c:pt>
                <c:pt idx="2367">
                  <c:v>2.3171373179999999</c:v>
                </c:pt>
                <c:pt idx="2368">
                  <c:v>2.0274951529999998</c:v>
                </c:pt>
                <c:pt idx="2369">
                  <c:v>2.4412696739999999</c:v>
                </c:pt>
                <c:pt idx="2370">
                  <c:v>2.2343824130000001</c:v>
                </c:pt>
                <c:pt idx="2371">
                  <c:v>2.0274951529999998</c:v>
                </c:pt>
                <c:pt idx="2372">
                  <c:v>1.986117701</c:v>
                </c:pt>
                <c:pt idx="2373">
                  <c:v>2.0688726050000001</c:v>
                </c:pt>
                <c:pt idx="2374">
                  <c:v>2.1930049610000002</c:v>
                </c:pt>
                <c:pt idx="2375">
                  <c:v>2.2343824130000001</c:v>
                </c:pt>
                <c:pt idx="2376">
                  <c:v>2.5146106320000001</c:v>
                </c:pt>
                <c:pt idx="2377">
                  <c:v>2.9607512279999999</c:v>
                </c:pt>
                <c:pt idx="2378">
                  <c:v>3.4068918240000001</c:v>
                </c:pt>
                <c:pt idx="2379">
                  <c:v>3.3663335879999998</c:v>
                </c:pt>
                <c:pt idx="2380">
                  <c:v>3.0013094640000002</c:v>
                </c:pt>
                <c:pt idx="2381">
                  <c:v>2.676843576</c:v>
                </c:pt>
                <c:pt idx="2382">
                  <c:v>2.5146106320000001</c:v>
                </c:pt>
                <c:pt idx="2383">
                  <c:v>2.0684700359999999</c:v>
                </c:pt>
                <c:pt idx="2384">
                  <c:v>2.1901447439999999</c:v>
                </c:pt>
                <c:pt idx="2385">
                  <c:v>2.798518284</c:v>
                </c:pt>
                <c:pt idx="2386">
                  <c:v>3.1635424080000001</c:v>
                </c:pt>
                <c:pt idx="2387">
                  <c:v>3.2446588799999998</c:v>
                </c:pt>
                <c:pt idx="2388">
                  <c:v>3.0418677000000001</c:v>
                </c:pt>
                <c:pt idx="2389">
                  <c:v>2.6362853400000001</c:v>
                </c:pt>
                <c:pt idx="2390">
                  <c:v>2.2712612160000001</c:v>
                </c:pt>
                <c:pt idx="2391">
                  <c:v>1.8656788559999999</c:v>
                </c:pt>
                <c:pt idx="2392">
                  <c:v>1.2573053160000001</c:v>
                </c:pt>
                <c:pt idx="2393">
                  <c:v>1.2978635519999999</c:v>
                </c:pt>
                <c:pt idx="2394">
                  <c:v>1.662887676</c:v>
                </c:pt>
                <c:pt idx="2395">
                  <c:v>1.5006547320000001</c:v>
                </c:pt>
                <c:pt idx="2396">
                  <c:v>1.4195382599999999</c:v>
                </c:pt>
                <c:pt idx="2397">
                  <c:v>1.8251206200000001</c:v>
                </c:pt>
                <c:pt idx="2398">
                  <c:v>1.9467953280000001</c:v>
                </c:pt>
                <c:pt idx="2399">
                  <c:v>1.906237092</c:v>
                </c:pt>
                <c:pt idx="2400">
                  <c:v>1.662887676</c:v>
                </c:pt>
                <c:pt idx="2401">
                  <c:v>1.6223294399999999</c:v>
                </c:pt>
                <c:pt idx="2402">
                  <c:v>1.662887676</c:v>
                </c:pt>
                <c:pt idx="2403">
                  <c:v>1.541212968</c:v>
                </c:pt>
                <c:pt idx="2404">
                  <c:v>1.338421788</c:v>
                </c:pt>
                <c:pt idx="2405">
                  <c:v>1.5006547320000001</c:v>
                </c:pt>
                <c:pt idx="2406">
                  <c:v>1.906237092</c:v>
                </c:pt>
                <c:pt idx="2407">
                  <c:v>2.1925782200000001</c:v>
                </c:pt>
                <c:pt idx="2408">
                  <c:v>2.0301650179999999</c:v>
                </c:pt>
                <c:pt idx="2409">
                  <c:v>1.989561718</c:v>
                </c:pt>
                <c:pt idx="2410">
                  <c:v>1.13689241</c:v>
                </c:pt>
                <c:pt idx="2411">
                  <c:v>1.624132015</c:v>
                </c:pt>
                <c:pt idx="2412">
                  <c:v>2.23318152</c:v>
                </c:pt>
                <c:pt idx="2413">
                  <c:v>2.2737848199999999</c:v>
                </c:pt>
                <c:pt idx="2414">
                  <c:v>2.3549914209999998</c:v>
                </c:pt>
                <c:pt idx="2415">
                  <c:v>1.5429254139999999</c:v>
                </c:pt>
                <c:pt idx="2416">
                  <c:v>1.7053386150000001</c:v>
                </c:pt>
                <c:pt idx="2417">
                  <c:v>1.624132015</c:v>
                </c:pt>
                <c:pt idx="2418">
                  <c:v>1.8271485160000001</c:v>
                </c:pt>
                <c:pt idx="2419">
                  <c:v>1.745941916</c:v>
                </c:pt>
                <c:pt idx="2420">
                  <c:v>1.258702311</c:v>
                </c:pt>
                <c:pt idx="2421">
                  <c:v>0.89327260799999997</c:v>
                </c:pt>
                <c:pt idx="2422">
                  <c:v>1.0556858099999999</c:v>
                </c:pt>
                <c:pt idx="2423">
                  <c:v>1.2180990110000001</c:v>
                </c:pt>
                <c:pt idx="2424">
                  <c:v>1.2993056119999999</c:v>
                </c:pt>
                <c:pt idx="2425">
                  <c:v>1.380512212</c:v>
                </c:pt>
                <c:pt idx="2426">
                  <c:v>1.3399089120000001</c:v>
                </c:pt>
                <c:pt idx="2427">
                  <c:v>1.624132015</c:v>
                </c:pt>
                <c:pt idx="2428">
                  <c:v>1.989561718</c:v>
                </c:pt>
                <c:pt idx="2429">
                  <c:v>1.8271485160000001</c:v>
                </c:pt>
                <c:pt idx="2430">
                  <c:v>1.867751817</c:v>
                </c:pt>
                <c:pt idx="2431">
                  <c:v>1.9083551169999999</c:v>
                </c:pt>
                <c:pt idx="2432">
                  <c:v>1.745941916</c:v>
                </c:pt>
                <c:pt idx="2433">
                  <c:v>2.1925782200000001</c:v>
                </c:pt>
                <c:pt idx="2434">
                  <c:v>1.7053386150000001</c:v>
                </c:pt>
                <c:pt idx="2435">
                  <c:v>1.469564745</c:v>
                </c:pt>
                <c:pt idx="2436">
                  <c:v>1.469564745</c:v>
                </c:pt>
                <c:pt idx="2437">
                  <c:v>1.546910257</c:v>
                </c:pt>
                <c:pt idx="2438">
                  <c:v>1.508237501</c:v>
                </c:pt>
                <c:pt idx="2439">
                  <c:v>1.701601283</c:v>
                </c:pt>
                <c:pt idx="2440">
                  <c:v>1.8949650650000001</c:v>
                </c:pt>
                <c:pt idx="2441">
                  <c:v>1.8176195530000001</c:v>
                </c:pt>
                <c:pt idx="2442">
                  <c:v>1.469564745</c:v>
                </c:pt>
                <c:pt idx="2443">
                  <c:v>1.546910257</c:v>
                </c:pt>
                <c:pt idx="2444">
                  <c:v>1.1988554499999999</c:v>
                </c:pt>
                <c:pt idx="2445">
                  <c:v>1.1215099369999999</c:v>
                </c:pt>
                <c:pt idx="2446">
                  <c:v>1.0441644240000001</c:v>
                </c:pt>
                <c:pt idx="2447">
                  <c:v>1.0441644240000001</c:v>
                </c:pt>
                <c:pt idx="2448">
                  <c:v>0.928146154</c:v>
                </c:pt>
                <c:pt idx="2449">
                  <c:v>1.0441644240000001</c:v>
                </c:pt>
                <c:pt idx="2450">
                  <c:v>1.3148737189999999</c:v>
                </c:pt>
                <c:pt idx="2451">
                  <c:v>1.2762009620000001</c:v>
                </c:pt>
                <c:pt idx="2452">
                  <c:v>1.3535464749999999</c:v>
                </c:pt>
                <c:pt idx="2453">
                  <c:v>1.4308919879999999</c:v>
                </c:pt>
                <c:pt idx="2454">
                  <c:v>1.1601826930000001</c:v>
                </c:pt>
                <c:pt idx="2455">
                  <c:v>1.0828371800000001</c:v>
                </c:pt>
                <c:pt idx="2456">
                  <c:v>1.1215099369999999</c:v>
                </c:pt>
                <c:pt idx="2457">
                  <c:v>0.96681891099999995</c:v>
                </c:pt>
                <c:pt idx="2458">
                  <c:v>1.1215099369999999</c:v>
                </c:pt>
                <c:pt idx="2459">
                  <c:v>1.0441644240000001</c:v>
                </c:pt>
                <c:pt idx="2460">
                  <c:v>1.1988554499999999</c:v>
                </c:pt>
                <c:pt idx="2461">
                  <c:v>1.0441644240000001</c:v>
                </c:pt>
                <c:pt idx="2462">
                  <c:v>1.2762009620000001</c:v>
                </c:pt>
                <c:pt idx="2463">
                  <c:v>1.0828371800000001</c:v>
                </c:pt>
                <c:pt idx="2464">
                  <c:v>1.2375282059999999</c:v>
                </c:pt>
                <c:pt idx="2465">
                  <c:v>0.928146154</c:v>
                </c:pt>
                <c:pt idx="2466">
                  <c:v>0.89067935300000001</c:v>
                </c:pt>
                <c:pt idx="2467">
                  <c:v>1.04558011</c:v>
                </c:pt>
                <c:pt idx="2468">
                  <c:v>0.96812973199999997</c:v>
                </c:pt>
                <c:pt idx="2469">
                  <c:v>1.04558011</c:v>
                </c:pt>
                <c:pt idx="2470">
                  <c:v>1.006854921</c:v>
                </c:pt>
                <c:pt idx="2471">
                  <c:v>1.0843053</c:v>
                </c:pt>
                <c:pt idx="2472">
                  <c:v>1.0843053</c:v>
                </c:pt>
                <c:pt idx="2473">
                  <c:v>1.0843053</c:v>
                </c:pt>
                <c:pt idx="2474">
                  <c:v>0.85195416400000001</c:v>
                </c:pt>
                <c:pt idx="2475">
                  <c:v>1.0843053</c:v>
                </c:pt>
                <c:pt idx="2476">
                  <c:v>0.81322897500000002</c:v>
                </c:pt>
                <c:pt idx="2477">
                  <c:v>0.89067935300000001</c:v>
                </c:pt>
                <c:pt idx="2478">
                  <c:v>0.96812973199999997</c:v>
                </c:pt>
                <c:pt idx="2479">
                  <c:v>1.0843053</c:v>
                </c:pt>
                <c:pt idx="2480">
                  <c:v>1.161755678</c:v>
                </c:pt>
                <c:pt idx="2481">
                  <c:v>0.73577859599999995</c:v>
                </c:pt>
                <c:pt idx="2482">
                  <c:v>0.73577859599999995</c:v>
                </c:pt>
                <c:pt idx="2483">
                  <c:v>0.89067935300000001</c:v>
                </c:pt>
                <c:pt idx="2484">
                  <c:v>1.04558011</c:v>
                </c:pt>
                <c:pt idx="2485">
                  <c:v>0.85195416400000001</c:v>
                </c:pt>
                <c:pt idx="2486">
                  <c:v>0.619603028</c:v>
                </c:pt>
                <c:pt idx="2487">
                  <c:v>0.65832821799999997</c:v>
                </c:pt>
                <c:pt idx="2488">
                  <c:v>0.77450378600000003</c:v>
                </c:pt>
                <c:pt idx="2489">
                  <c:v>0.65832821799999997</c:v>
                </c:pt>
                <c:pt idx="2490">
                  <c:v>0.77450378600000003</c:v>
                </c:pt>
                <c:pt idx="2491">
                  <c:v>0.77450378600000003</c:v>
                </c:pt>
                <c:pt idx="2492">
                  <c:v>1.04558011</c:v>
                </c:pt>
                <c:pt idx="2493">
                  <c:v>0.92940454299999997</c:v>
                </c:pt>
                <c:pt idx="2494">
                  <c:v>0.92940454299999997</c:v>
                </c:pt>
                <c:pt idx="2495">
                  <c:v>0.81322897500000002</c:v>
                </c:pt>
                <c:pt idx="2496">
                  <c:v>0.87438538700000001</c:v>
                </c:pt>
                <c:pt idx="2497">
                  <c:v>0.53223458300000004</c:v>
                </c:pt>
                <c:pt idx="2498">
                  <c:v>0.494217827</c:v>
                </c:pt>
                <c:pt idx="2499">
                  <c:v>0.342150803</c:v>
                </c:pt>
                <c:pt idx="2500">
                  <c:v>0.57025133900000002</c:v>
                </c:pt>
                <c:pt idx="2501">
                  <c:v>0.68430160699999998</c:v>
                </c:pt>
                <c:pt idx="2502">
                  <c:v>0.72231836299999996</c:v>
                </c:pt>
                <c:pt idx="2503">
                  <c:v>0.60826809500000001</c:v>
                </c:pt>
                <c:pt idx="2504">
                  <c:v>0.494217827</c:v>
                </c:pt>
                <c:pt idx="2505">
                  <c:v>0.342150803</c:v>
                </c:pt>
                <c:pt idx="2506">
                  <c:v>0.64628485099999999</c:v>
                </c:pt>
                <c:pt idx="2507">
                  <c:v>0.72231836299999996</c:v>
                </c:pt>
                <c:pt idx="2508">
                  <c:v>0.68430160699999998</c:v>
                </c:pt>
                <c:pt idx="2509">
                  <c:v>0.68430160699999998</c:v>
                </c:pt>
                <c:pt idx="2510">
                  <c:v>0.988435654</c:v>
                </c:pt>
                <c:pt idx="2511">
                  <c:v>0.912402143</c:v>
                </c:pt>
                <c:pt idx="2512">
                  <c:v>0.76033511899999995</c:v>
                </c:pt>
                <c:pt idx="2513">
                  <c:v>0.494217827</c:v>
                </c:pt>
                <c:pt idx="2514">
                  <c:v>0.41818431499999997</c:v>
                </c:pt>
                <c:pt idx="2515">
                  <c:v>0.30413404799999999</c:v>
                </c:pt>
                <c:pt idx="2516">
                  <c:v>0.26611729200000001</c:v>
                </c:pt>
                <c:pt idx="2517">
                  <c:v>0.19008378000000001</c:v>
                </c:pt>
                <c:pt idx="2518">
                  <c:v>0.26611729200000001</c:v>
                </c:pt>
                <c:pt idx="2519">
                  <c:v>0.57025133900000002</c:v>
                </c:pt>
                <c:pt idx="2520">
                  <c:v>0.30413404799999999</c:v>
                </c:pt>
                <c:pt idx="2521">
                  <c:v>0.26611729200000001</c:v>
                </c:pt>
                <c:pt idx="2522">
                  <c:v>0.22810053599999999</c:v>
                </c:pt>
                <c:pt idx="2523">
                  <c:v>0.22810053599999999</c:v>
                </c:pt>
                <c:pt idx="2524">
                  <c:v>0.19008378000000001</c:v>
                </c:pt>
                <c:pt idx="2525">
                  <c:v>0.38016755899999999</c:v>
                </c:pt>
                <c:pt idx="2526">
                  <c:v>0.30413404799999999</c:v>
                </c:pt>
                <c:pt idx="2527">
                  <c:v>0.282631144</c:v>
                </c:pt>
                <c:pt idx="2528">
                  <c:v>0.32300702199999998</c:v>
                </c:pt>
                <c:pt idx="2529">
                  <c:v>0.40375877700000001</c:v>
                </c:pt>
                <c:pt idx="2530">
                  <c:v>0.48451053300000002</c:v>
                </c:pt>
                <c:pt idx="2531">
                  <c:v>0.242255266</c:v>
                </c:pt>
                <c:pt idx="2532">
                  <c:v>0.242255266</c:v>
                </c:pt>
                <c:pt idx="2533">
                  <c:v>0.242255266</c:v>
                </c:pt>
                <c:pt idx="2534">
                  <c:v>0.36338290000000001</c:v>
                </c:pt>
                <c:pt idx="2535">
                  <c:v>0.40375877700000001</c:v>
                </c:pt>
                <c:pt idx="2536">
                  <c:v>0.40375877700000001</c:v>
                </c:pt>
                <c:pt idx="2537">
                  <c:v>0.36338290000000001</c:v>
                </c:pt>
                <c:pt idx="2538">
                  <c:v>0.32300702199999998</c:v>
                </c:pt>
                <c:pt idx="2539">
                  <c:v>0.40375877700000001</c:v>
                </c:pt>
                <c:pt idx="2540">
                  <c:v>0.40375877700000001</c:v>
                </c:pt>
                <c:pt idx="2541">
                  <c:v>0.48451053300000002</c:v>
                </c:pt>
                <c:pt idx="2542">
                  <c:v>0.36338290000000001</c:v>
                </c:pt>
                <c:pt idx="2543">
                  <c:v>0.32300702199999998</c:v>
                </c:pt>
                <c:pt idx="2544">
                  <c:v>0.48451053300000002</c:v>
                </c:pt>
                <c:pt idx="2545">
                  <c:v>0.242255266</c:v>
                </c:pt>
                <c:pt idx="2546">
                  <c:v>0.32300702199999998</c:v>
                </c:pt>
                <c:pt idx="2547">
                  <c:v>0.282631144</c:v>
                </c:pt>
                <c:pt idx="2548">
                  <c:v>0.282631144</c:v>
                </c:pt>
                <c:pt idx="2549">
                  <c:v>0.282631144</c:v>
                </c:pt>
                <c:pt idx="2550">
                  <c:v>0.20187938899999999</c:v>
                </c:pt>
                <c:pt idx="2551">
                  <c:v>0.242255266</c:v>
                </c:pt>
                <c:pt idx="2552">
                  <c:v>0.121127633</c:v>
                </c:pt>
                <c:pt idx="2553">
                  <c:v>0.242255266</c:v>
                </c:pt>
                <c:pt idx="2554">
                  <c:v>0.242255266</c:v>
                </c:pt>
                <c:pt idx="2555">
                  <c:v>0.20187938899999999</c:v>
                </c:pt>
                <c:pt idx="2556">
                  <c:v>0.242255266</c:v>
                </c:pt>
                <c:pt idx="2557">
                  <c:v>0.309824561</c:v>
                </c:pt>
                <c:pt idx="2558">
                  <c:v>0.309824561</c:v>
                </c:pt>
                <c:pt idx="2559">
                  <c:v>0.25818713500000001</c:v>
                </c:pt>
                <c:pt idx="2560">
                  <c:v>0.309824561</c:v>
                </c:pt>
                <c:pt idx="2561">
                  <c:v>0.309824561</c:v>
                </c:pt>
                <c:pt idx="2562">
                  <c:v>0.25818713500000001</c:v>
                </c:pt>
                <c:pt idx="2563">
                  <c:v>0.309824561</c:v>
                </c:pt>
                <c:pt idx="2564">
                  <c:v>0.25818713500000001</c:v>
                </c:pt>
                <c:pt idx="2565">
                  <c:v>0.309824561</c:v>
                </c:pt>
                <c:pt idx="2566">
                  <c:v>0.206549708</c:v>
                </c:pt>
                <c:pt idx="2567">
                  <c:v>0.309824561</c:v>
                </c:pt>
                <c:pt idx="2568">
                  <c:v>0.309824561</c:v>
                </c:pt>
                <c:pt idx="2569">
                  <c:v>0.309824561</c:v>
                </c:pt>
                <c:pt idx="2570">
                  <c:v>0.309824561</c:v>
                </c:pt>
                <c:pt idx="2571">
                  <c:v>0.25818713500000001</c:v>
                </c:pt>
                <c:pt idx="2572">
                  <c:v>0.36146198800000001</c:v>
                </c:pt>
                <c:pt idx="2573">
                  <c:v>0.206549708</c:v>
                </c:pt>
                <c:pt idx="2574">
                  <c:v>0.309824561</c:v>
                </c:pt>
                <c:pt idx="2575">
                  <c:v>0.309824561</c:v>
                </c:pt>
                <c:pt idx="2576">
                  <c:v>0.25818713500000001</c:v>
                </c:pt>
                <c:pt idx="2577">
                  <c:v>0.25818713500000001</c:v>
                </c:pt>
                <c:pt idx="2578">
                  <c:v>0.309824561</c:v>
                </c:pt>
                <c:pt idx="2579">
                  <c:v>0.309824561</c:v>
                </c:pt>
                <c:pt idx="2580">
                  <c:v>0.206549708</c:v>
                </c:pt>
                <c:pt idx="2581">
                  <c:v>0.25818713500000001</c:v>
                </c:pt>
                <c:pt idx="2582">
                  <c:v>0.25818713500000001</c:v>
                </c:pt>
                <c:pt idx="2583">
                  <c:v>0.309824561</c:v>
                </c:pt>
                <c:pt idx="2584">
                  <c:v>0.25818713500000001</c:v>
                </c:pt>
                <c:pt idx="2585">
                  <c:v>0.25818713500000001</c:v>
                </c:pt>
                <c:pt idx="2586">
                  <c:v>0.309824561</c:v>
                </c:pt>
                <c:pt idx="2587">
                  <c:v>0.15491228100000001</c:v>
                </c:pt>
                <c:pt idx="2588">
                  <c:v>0.25800376600000002</c:v>
                </c:pt>
                <c:pt idx="2589">
                  <c:v>0.25800376600000002</c:v>
                </c:pt>
                <c:pt idx="2590">
                  <c:v>0.30960451999999999</c:v>
                </c:pt>
                <c:pt idx="2591">
                  <c:v>0.25800376600000002</c:v>
                </c:pt>
                <c:pt idx="2592">
                  <c:v>0.25800376600000002</c:v>
                </c:pt>
                <c:pt idx="2593">
                  <c:v>0.30960451999999999</c:v>
                </c:pt>
                <c:pt idx="2594">
                  <c:v>0.206403013</c:v>
                </c:pt>
                <c:pt idx="2595">
                  <c:v>0.25800376600000002</c:v>
                </c:pt>
                <c:pt idx="2596">
                  <c:v>0.30960451999999999</c:v>
                </c:pt>
                <c:pt idx="2597">
                  <c:v>0.25800376600000002</c:v>
                </c:pt>
                <c:pt idx="2598">
                  <c:v>0.25800376600000002</c:v>
                </c:pt>
                <c:pt idx="2599">
                  <c:v>0.30960451999999999</c:v>
                </c:pt>
                <c:pt idx="2600">
                  <c:v>0.30960451999999999</c:v>
                </c:pt>
                <c:pt idx="2601">
                  <c:v>0.206403013</c:v>
                </c:pt>
                <c:pt idx="2602">
                  <c:v>0.30960451999999999</c:v>
                </c:pt>
                <c:pt idx="2603">
                  <c:v>0.25800376600000002</c:v>
                </c:pt>
                <c:pt idx="2604">
                  <c:v>0.30960451999999999</c:v>
                </c:pt>
                <c:pt idx="2605">
                  <c:v>0.25800376600000002</c:v>
                </c:pt>
                <c:pt idx="2606">
                  <c:v>0.30960451999999999</c:v>
                </c:pt>
                <c:pt idx="2607">
                  <c:v>0.30960451999999999</c:v>
                </c:pt>
                <c:pt idx="2608">
                  <c:v>0.206403013</c:v>
                </c:pt>
                <c:pt idx="2609">
                  <c:v>0.30960451999999999</c:v>
                </c:pt>
                <c:pt idx="2610">
                  <c:v>0.25800376600000002</c:v>
                </c:pt>
                <c:pt idx="2611">
                  <c:v>0.30960451999999999</c:v>
                </c:pt>
                <c:pt idx="2612">
                  <c:v>0.30960451999999999</c:v>
                </c:pt>
                <c:pt idx="2613">
                  <c:v>0.36120527299999999</c:v>
                </c:pt>
                <c:pt idx="2614">
                  <c:v>0.25800376600000002</c:v>
                </c:pt>
                <c:pt idx="2615">
                  <c:v>0.206403013</c:v>
                </c:pt>
                <c:pt idx="2616">
                  <c:v>0.30960451999999999</c:v>
                </c:pt>
                <c:pt idx="2617">
                  <c:v>0.25800376600000002</c:v>
                </c:pt>
                <c:pt idx="2618">
                  <c:v>0.30960451999999999</c:v>
                </c:pt>
                <c:pt idx="2619">
                  <c:v>0.189877873</c:v>
                </c:pt>
                <c:pt idx="2620">
                  <c:v>0.22785344699999999</c:v>
                </c:pt>
                <c:pt idx="2621">
                  <c:v>0.189877873</c:v>
                </c:pt>
                <c:pt idx="2622">
                  <c:v>0.11392672399999999</c:v>
                </c:pt>
                <c:pt idx="2623">
                  <c:v>0.189877873</c:v>
                </c:pt>
                <c:pt idx="2624">
                  <c:v>0.189877873</c:v>
                </c:pt>
                <c:pt idx="2625">
                  <c:v>0.189877873</c:v>
                </c:pt>
                <c:pt idx="2626">
                  <c:v>0.22785344699999999</c:v>
                </c:pt>
                <c:pt idx="2627">
                  <c:v>0.26582902200000003</c:v>
                </c:pt>
                <c:pt idx="2628">
                  <c:v>0.22785344699999999</c:v>
                </c:pt>
                <c:pt idx="2629">
                  <c:v>0.189877873</c:v>
                </c:pt>
                <c:pt idx="2630">
                  <c:v>0.26582902200000003</c:v>
                </c:pt>
                <c:pt idx="2631">
                  <c:v>0.26582902200000003</c:v>
                </c:pt>
                <c:pt idx="2632">
                  <c:v>0.34178017100000002</c:v>
                </c:pt>
                <c:pt idx="2633">
                  <c:v>0.37975574600000001</c:v>
                </c:pt>
                <c:pt idx="2634">
                  <c:v>0.37975574600000001</c:v>
                </c:pt>
                <c:pt idx="2635">
                  <c:v>0.41773132000000002</c:v>
                </c:pt>
                <c:pt idx="2636">
                  <c:v>0.455706895</c:v>
                </c:pt>
                <c:pt idx="2637">
                  <c:v>0.49368246900000001</c:v>
                </c:pt>
                <c:pt idx="2638">
                  <c:v>0.53165804400000005</c:v>
                </c:pt>
                <c:pt idx="2639">
                  <c:v>0.455706895</c:v>
                </c:pt>
                <c:pt idx="2640">
                  <c:v>0.34178017100000002</c:v>
                </c:pt>
                <c:pt idx="2641">
                  <c:v>0.37975574600000001</c:v>
                </c:pt>
                <c:pt idx="2642">
                  <c:v>0.37975574600000001</c:v>
                </c:pt>
                <c:pt idx="2643">
                  <c:v>0.34178017100000002</c:v>
                </c:pt>
                <c:pt idx="2644">
                  <c:v>0.34178017100000002</c:v>
                </c:pt>
                <c:pt idx="2645">
                  <c:v>0.37975574600000001</c:v>
                </c:pt>
                <c:pt idx="2646">
                  <c:v>0.22785344699999999</c:v>
                </c:pt>
                <c:pt idx="2647">
                  <c:v>0.34178017100000002</c:v>
                </c:pt>
                <c:pt idx="2648">
                  <c:v>0.53165804400000005</c:v>
                </c:pt>
                <c:pt idx="2649">
                  <c:v>0.64050632900000004</c:v>
                </c:pt>
                <c:pt idx="2650">
                  <c:v>0.64050632900000004</c:v>
                </c:pt>
                <c:pt idx="2651">
                  <c:v>0.760601266</c:v>
                </c:pt>
                <c:pt idx="2652">
                  <c:v>0.760601266</c:v>
                </c:pt>
                <c:pt idx="2653">
                  <c:v>0.72056962000000002</c:v>
                </c:pt>
                <c:pt idx="2654">
                  <c:v>0.88069620299999996</c:v>
                </c:pt>
                <c:pt idx="2655">
                  <c:v>0.72056962000000002</c:v>
                </c:pt>
                <c:pt idx="2656">
                  <c:v>0.72056962000000002</c:v>
                </c:pt>
                <c:pt idx="2657">
                  <c:v>0.760601266</c:v>
                </c:pt>
                <c:pt idx="2658">
                  <c:v>1.040822785</c:v>
                </c:pt>
                <c:pt idx="2659">
                  <c:v>0.96075949400000005</c:v>
                </c:pt>
                <c:pt idx="2660">
                  <c:v>1.08085443</c:v>
                </c:pt>
                <c:pt idx="2661">
                  <c:v>1.200949367</c:v>
                </c:pt>
                <c:pt idx="2662">
                  <c:v>0.96075949400000005</c:v>
                </c:pt>
                <c:pt idx="2663">
                  <c:v>0.72056962000000002</c:v>
                </c:pt>
                <c:pt idx="2664">
                  <c:v>0.68053797500000002</c:v>
                </c:pt>
                <c:pt idx="2665">
                  <c:v>0.800632911</c:v>
                </c:pt>
                <c:pt idx="2666">
                  <c:v>0.88069620299999996</c:v>
                </c:pt>
                <c:pt idx="2667">
                  <c:v>0.760601266</c:v>
                </c:pt>
                <c:pt idx="2668">
                  <c:v>1.0007911389999999</c:v>
                </c:pt>
                <c:pt idx="2669">
                  <c:v>0.84066455699999998</c:v>
                </c:pt>
                <c:pt idx="2670">
                  <c:v>0.84066455699999998</c:v>
                </c:pt>
                <c:pt idx="2671">
                  <c:v>0.84066455699999998</c:v>
                </c:pt>
                <c:pt idx="2672">
                  <c:v>0.88069620299999996</c:v>
                </c:pt>
                <c:pt idx="2673">
                  <c:v>0.800632911</c:v>
                </c:pt>
                <c:pt idx="2674">
                  <c:v>0.84066455699999998</c:v>
                </c:pt>
                <c:pt idx="2675">
                  <c:v>0.84066455699999998</c:v>
                </c:pt>
                <c:pt idx="2676">
                  <c:v>0.760601266</c:v>
                </c:pt>
                <c:pt idx="2677">
                  <c:v>0.88069620299999996</c:v>
                </c:pt>
                <c:pt idx="2678">
                  <c:v>1.200949367</c:v>
                </c:pt>
                <c:pt idx="2679">
                  <c:v>0.96075949400000005</c:v>
                </c:pt>
                <c:pt idx="2680">
                  <c:v>1.0658062660000001</c:v>
                </c:pt>
                <c:pt idx="2681">
                  <c:v>1.5987093990000001</c:v>
                </c:pt>
                <c:pt idx="2682">
                  <c:v>1.967642337</c:v>
                </c:pt>
                <c:pt idx="2683">
                  <c:v>1.8856572389999999</c:v>
                </c:pt>
                <c:pt idx="2684">
                  <c:v>1.844664691</c:v>
                </c:pt>
                <c:pt idx="2685">
                  <c:v>1.844664691</c:v>
                </c:pt>
                <c:pt idx="2686">
                  <c:v>1.639701947</c:v>
                </c:pt>
                <c:pt idx="2687">
                  <c:v>1.2297764600000001</c:v>
                </c:pt>
                <c:pt idx="2688">
                  <c:v>1.2707690089999999</c:v>
                </c:pt>
                <c:pt idx="2689">
                  <c:v>1.3937466549999999</c:v>
                </c:pt>
                <c:pt idx="2690">
                  <c:v>1.0658062660000001</c:v>
                </c:pt>
                <c:pt idx="2691">
                  <c:v>1.024813717</c:v>
                </c:pt>
                <c:pt idx="2692">
                  <c:v>1.1887839120000001</c:v>
                </c:pt>
                <c:pt idx="2693">
                  <c:v>1.2707690089999999</c:v>
                </c:pt>
                <c:pt idx="2694">
                  <c:v>1.2297764600000001</c:v>
                </c:pt>
                <c:pt idx="2695">
                  <c:v>1.2707690089999999</c:v>
                </c:pt>
                <c:pt idx="2696">
                  <c:v>1.3527541059999999</c:v>
                </c:pt>
                <c:pt idx="2697">
                  <c:v>1.1477913630000001</c:v>
                </c:pt>
                <c:pt idx="2698">
                  <c:v>1.3117615579999999</c:v>
                </c:pt>
                <c:pt idx="2699">
                  <c:v>1.3527541059999999</c:v>
                </c:pt>
                <c:pt idx="2700">
                  <c:v>1.2297764600000001</c:v>
                </c:pt>
                <c:pt idx="2701">
                  <c:v>0.45091803499999999</c:v>
                </c:pt>
                <c:pt idx="2702">
                  <c:v>0.94282862000000001</c:v>
                </c:pt>
                <c:pt idx="2703">
                  <c:v>1.1887839120000001</c:v>
                </c:pt>
                <c:pt idx="2704">
                  <c:v>0.86084352200000003</c:v>
                </c:pt>
                <c:pt idx="2705">
                  <c:v>1.024813717</c:v>
                </c:pt>
                <c:pt idx="2706">
                  <c:v>1.3117615579999999</c:v>
                </c:pt>
                <c:pt idx="2707">
                  <c:v>1.3527541059999999</c:v>
                </c:pt>
                <c:pt idx="2708">
                  <c:v>1.3527541059999999</c:v>
                </c:pt>
                <c:pt idx="2709">
                  <c:v>1.3117615579999999</c:v>
                </c:pt>
                <c:pt idx="2710">
                  <c:v>1.5786798719999999</c:v>
                </c:pt>
                <c:pt idx="2711">
                  <c:v>1.3155665599999999</c:v>
                </c:pt>
                <c:pt idx="2712">
                  <c:v>1.8856454030000001</c:v>
                </c:pt>
                <c:pt idx="2713">
                  <c:v>1.929497622</c:v>
                </c:pt>
                <c:pt idx="2714">
                  <c:v>2.148758715</c:v>
                </c:pt>
                <c:pt idx="2715">
                  <c:v>2.148758715</c:v>
                </c:pt>
                <c:pt idx="2716">
                  <c:v>2.0610542779999999</c:v>
                </c:pt>
                <c:pt idx="2717">
                  <c:v>2.3241675900000001</c:v>
                </c:pt>
                <c:pt idx="2718">
                  <c:v>2.2364631519999998</c:v>
                </c:pt>
                <c:pt idx="2719">
                  <c:v>2.0610542779999999</c:v>
                </c:pt>
                <c:pt idx="2720">
                  <c:v>2.2803153709999999</c:v>
                </c:pt>
                <c:pt idx="2721">
                  <c:v>2.148758715</c:v>
                </c:pt>
                <c:pt idx="2722">
                  <c:v>2.0610542779999999</c:v>
                </c:pt>
                <c:pt idx="2723">
                  <c:v>1.97334984</c:v>
                </c:pt>
                <c:pt idx="2724">
                  <c:v>1.6225320910000001</c:v>
                </c:pt>
                <c:pt idx="2725">
                  <c:v>1.5348276540000001</c:v>
                </c:pt>
                <c:pt idx="2726">
                  <c:v>1.403270998</c:v>
                </c:pt>
                <c:pt idx="2727">
                  <c:v>1.3594187790000001</c:v>
                </c:pt>
                <c:pt idx="2728">
                  <c:v>1.97334984</c:v>
                </c:pt>
                <c:pt idx="2729">
                  <c:v>2.5434286830000001</c:v>
                </c:pt>
                <c:pt idx="2730">
                  <c:v>2.4557242459999999</c:v>
                </c:pt>
                <c:pt idx="2731">
                  <c:v>2.5434286830000001</c:v>
                </c:pt>
                <c:pt idx="2732">
                  <c:v>2.7626897769999998</c:v>
                </c:pt>
                <c:pt idx="2733">
                  <c:v>2.4557242459999999</c:v>
                </c:pt>
                <c:pt idx="2734">
                  <c:v>2.2803153709999999</c:v>
                </c:pt>
                <c:pt idx="2735">
                  <c:v>2.4118720269999998</c:v>
                </c:pt>
                <c:pt idx="2736">
                  <c:v>2.4118720269999998</c:v>
                </c:pt>
                <c:pt idx="2737">
                  <c:v>1.8417931839999999</c:v>
                </c:pt>
                <c:pt idx="2738">
                  <c:v>1.8856454030000001</c:v>
                </c:pt>
                <c:pt idx="2739">
                  <c:v>1.8417931839999999</c:v>
                </c:pt>
                <c:pt idx="2740">
                  <c:v>2.4118720269999998</c:v>
                </c:pt>
                <c:pt idx="2741">
                  <c:v>2.0563792372744101</c:v>
                </c:pt>
                <c:pt idx="2742">
                  <c:v>2.07118369027617</c:v>
                </c:pt>
                <c:pt idx="2743">
                  <c:v>2.16693888940266</c:v>
                </c:pt>
                <c:pt idx="2744">
                  <c:v>2.0424733446410799</c:v>
                </c:pt>
                <c:pt idx="2745">
                  <c:v>2.0839078121085199</c:v>
                </c:pt>
                <c:pt idx="2746">
                  <c:v>2.0138216535274598</c:v>
                </c:pt>
                <c:pt idx="2747">
                  <c:v>1.9238295951870099</c:v>
                </c:pt>
                <c:pt idx="2748">
                  <c:v>1.98813654298772</c:v>
                </c:pt>
                <c:pt idx="2749">
                  <c:v>1.9570140852909399</c:v>
                </c:pt>
                <c:pt idx="2750">
                  <c:v>2.0413887159599402</c:v>
                </c:pt>
                <c:pt idx="2751">
                  <c:v>2.0673226682277801</c:v>
                </c:pt>
                <c:pt idx="2752">
                  <c:v>1.94972096348879</c:v>
                </c:pt>
                <c:pt idx="2753">
                  <c:v>1.85555439971742</c:v>
                </c:pt>
                <c:pt idx="2754">
                  <c:v>1.83504359218599</c:v>
                </c:pt>
                <c:pt idx="2755">
                  <c:v>1.9540109078057599</c:v>
                </c:pt>
                <c:pt idx="2756">
                  <c:v>1.9576290758722199</c:v>
                </c:pt>
                <c:pt idx="2757">
                  <c:v>1.9482559829206101</c:v>
                </c:pt>
                <c:pt idx="2758">
                  <c:v>1.9179592293415799</c:v>
                </c:pt>
                <c:pt idx="2759">
                  <c:v>1.86945020887617</c:v>
                </c:pt>
                <c:pt idx="2760">
                  <c:v>1.7784807467836501</c:v>
                </c:pt>
                <c:pt idx="2761">
                  <c:v>1.79991439991338</c:v>
                </c:pt>
                <c:pt idx="2762">
                  <c:v>1.8658077556319701</c:v>
                </c:pt>
                <c:pt idx="2763">
                  <c:v>1.8449812378157999</c:v>
                </c:pt>
                <c:pt idx="2764">
                  <c:v>1.86351707091998</c:v>
                </c:pt>
                <c:pt idx="2765">
                  <c:v>1.8847078700417199</c:v>
                </c:pt>
                <c:pt idx="2766">
                  <c:v>1.9285787347485901</c:v>
                </c:pt>
                <c:pt idx="2767">
                  <c:v>1.87898731316961</c:v>
                </c:pt>
                <c:pt idx="2768">
                  <c:v>1.8504712511088399</c:v>
                </c:pt>
                <c:pt idx="2769">
                  <c:v>1.9010826604320199</c:v>
                </c:pt>
                <c:pt idx="2770">
                  <c:v>1.8667791722771501</c:v>
                </c:pt>
                <c:pt idx="2771">
                  <c:v>1.90219157498231</c:v>
                </c:pt>
                <c:pt idx="2772">
                  <c:v>1.84524953009501</c:v>
                </c:pt>
                <c:pt idx="2773">
                  <c:v>1.80747524201915</c:v>
                </c:pt>
                <c:pt idx="2774">
                  <c:v>1.7378067365588401</c:v>
                </c:pt>
                <c:pt idx="2775">
                  <c:v>1.67409678665698</c:v>
                </c:pt>
                <c:pt idx="2776">
                  <c:v>1.7899169411699201</c:v>
                </c:pt>
                <c:pt idx="2777">
                  <c:v>1.7802852554358799</c:v>
                </c:pt>
                <c:pt idx="2778">
                  <c:v>1.78038594089913</c:v>
                </c:pt>
                <c:pt idx="2779">
                  <c:v>1.78926534328898</c:v>
                </c:pt>
                <c:pt idx="2780">
                  <c:v>1.74918325649759</c:v>
                </c:pt>
                <c:pt idx="2781">
                  <c:v>1.62157369229993</c:v>
                </c:pt>
                <c:pt idx="2782">
                  <c:v>1.59493565727859</c:v>
                </c:pt>
                <c:pt idx="2783">
                  <c:v>1.6136861471430699</c:v>
                </c:pt>
                <c:pt idx="2784">
                  <c:v>1.7052882840432699</c:v>
                </c:pt>
                <c:pt idx="2785">
                  <c:v>1.74883181010837</c:v>
                </c:pt>
                <c:pt idx="2786">
                  <c:v>1.7020772601349501</c:v>
                </c:pt>
                <c:pt idx="2787">
                  <c:v>1.7263071577583999</c:v>
                </c:pt>
                <c:pt idx="2788">
                  <c:v>1.63135562749728</c:v>
                </c:pt>
                <c:pt idx="2789">
                  <c:v>1.6374756188802899</c:v>
                </c:pt>
                <c:pt idx="2790">
                  <c:v>1.6988166728806</c:v>
                </c:pt>
                <c:pt idx="2791">
                  <c:v>1.6624471324157599</c:v>
                </c:pt>
                <c:pt idx="2792">
                  <c:v>1.73513665060956</c:v>
                </c:pt>
                <c:pt idx="2793">
                  <c:v>1.6824629612505699</c:v>
                </c:pt>
                <c:pt idx="2794">
                  <c:v>1.7736133124909399</c:v>
                </c:pt>
                <c:pt idx="2795">
                  <c:v>1.7452309628479701</c:v>
                </c:pt>
                <c:pt idx="2796">
                  <c:v>1.7514518131285299</c:v>
                </c:pt>
                <c:pt idx="2797">
                  <c:v>1.82739090497378</c:v>
                </c:pt>
                <c:pt idx="2798">
                  <c:v>1.7150203097019301</c:v>
                </c:pt>
                <c:pt idx="2799">
                  <c:v>1.71547140238824</c:v>
                </c:pt>
                <c:pt idx="2800">
                  <c:v>1.6437198726970601</c:v>
                </c:pt>
                <c:pt idx="2801">
                  <c:v>1.6199557007341201</c:v>
                </c:pt>
                <c:pt idx="2802">
                  <c:v>1.5215448130699101</c:v>
                </c:pt>
                <c:pt idx="2803">
                  <c:v>1.5584368025939099</c:v>
                </c:pt>
                <c:pt idx="2804">
                  <c:v>1.57267373748626</c:v>
                </c:pt>
                <c:pt idx="2805">
                  <c:v>1.58900475449122</c:v>
                </c:pt>
                <c:pt idx="2806">
                  <c:v>1.57189336039392</c:v>
                </c:pt>
                <c:pt idx="2807">
                  <c:v>1.61048286563823</c:v>
                </c:pt>
                <c:pt idx="2808">
                  <c:v>1.55949137232132</c:v>
                </c:pt>
                <c:pt idx="2809">
                  <c:v>1.3930050019148399</c:v>
                </c:pt>
                <c:pt idx="2810">
                  <c:v>1.41683755407886</c:v>
                </c:pt>
                <c:pt idx="2811">
                  <c:v>1.49142946105903</c:v>
                </c:pt>
                <c:pt idx="2812">
                  <c:v>1.47308616799335</c:v>
                </c:pt>
                <c:pt idx="2813">
                  <c:v>1.4427101948273799</c:v>
                </c:pt>
                <c:pt idx="2814">
                  <c:v>1.5161655803710401</c:v>
                </c:pt>
                <c:pt idx="2815">
                  <c:v>1.5201627278205401</c:v>
                </c:pt>
                <c:pt idx="2816">
                  <c:v>1.4027103833913599</c:v>
                </c:pt>
                <c:pt idx="2817">
                  <c:v>1.3506099195057899</c:v>
                </c:pt>
                <c:pt idx="2818">
                  <c:v>1.4652286346580099</c:v>
                </c:pt>
                <c:pt idx="2819">
                  <c:v>1.46153267609696</c:v>
                </c:pt>
                <c:pt idx="2820">
                  <c:v>1.4185352159670599</c:v>
                </c:pt>
                <c:pt idx="2821">
                  <c:v>1.48138165231949</c:v>
                </c:pt>
                <c:pt idx="2822">
                  <c:v>1.44168343819047</c:v>
                </c:pt>
                <c:pt idx="2823">
                  <c:v>1.3060109907792801</c:v>
                </c:pt>
                <c:pt idx="2824">
                  <c:v>1.37047272889225</c:v>
                </c:pt>
                <c:pt idx="2825">
                  <c:v>1.3973308890365601</c:v>
                </c:pt>
                <c:pt idx="2826">
                  <c:v>1.44737810133226</c:v>
                </c:pt>
                <c:pt idx="2827">
                  <c:v>1.4529769790342999</c:v>
                </c:pt>
                <c:pt idx="2828">
                  <c:v>1.3734983368445099</c:v>
                </c:pt>
                <c:pt idx="2829">
                  <c:v>1.3243272870528799</c:v>
                </c:pt>
                <c:pt idx="2830">
                  <c:v>1.2618228695168801</c:v>
                </c:pt>
                <c:pt idx="2831">
                  <c:v>1.2639049518436001</c:v>
                </c:pt>
                <c:pt idx="2832">
                  <c:v>1.32449622683746</c:v>
                </c:pt>
                <c:pt idx="2833">
                  <c:v>1.32105377886117</c:v>
                </c:pt>
                <c:pt idx="2834">
                  <c:v>1.31683291011811</c:v>
                </c:pt>
                <c:pt idx="2835">
                  <c:v>1.28801075744598</c:v>
                </c:pt>
                <c:pt idx="2836">
                  <c:v>1.24299765945371</c:v>
                </c:pt>
                <c:pt idx="2837">
                  <c:v>1.1573175499666899</c:v>
                </c:pt>
                <c:pt idx="2838">
                  <c:v>1.1704280091095201</c:v>
                </c:pt>
                <c:pt idx="2839">
                  <c:v>1.2196540456399101</c:v>
                </c:pt>
                <c:pt idx="2840">
                  <c:v>1.1908946864053001</c:v>
                </c:pt>
                <c:pt idx="2841">
                  <c:v>1.13196961085738</c:v>
                </c:pt>
                <c:pt idx="2842">
                  <c:v>1.1783973641026899</c:v>
                </c:pt>
                <c:pt idx="2843">
                  <c:v>1.19768539250106</c:v>
                </c:pt>
                <c:pt idx="2844">
                  <c:v>1.1188125860107301</c:v>
                </c:pt>
                <c:pt idx="2845">
                  <c:v>1.08287746000639</c:v>
                </c:pt>
                <c:pt idx="2846">
                  <c:v>1.0768489461184501</c:v>
                </c:pt>
                <c:pt idx="2847">
                  <c:v>1.1205415789097399</c:v>
                </c:pt>
                <c:pt idx="2848">
                  <c:v>1.0879944063815401</c:v>
                </c:pt>
                <c:pt idx="2849">
                  <c:v>1.0874754596532701</c:v>
                </c:pt>
                <c:pt idx="2850">
                  <c:v>1.00971850922174</c:v>
                </c:pt>
                <c:pt idx="2851">
                  <c:v>0.981163759084971</c:v>
                </c:pt>
                <c:pt idx="2852">
                  <c:v>1.01174593277778</c:v>
                </c:pt>
                <c:pt idx="2853">
                  <c:v>1.0846064530850801</c:v>
                </c:pt>
                <c:pt idx="2854">
                  <c:v>1.0742080161357399</c:v>
                </c:pt>
                <c:pt idx="2855">
                  <c:v>1.02893544477933</c:v>
                </c:pt>
                <c:pt idx="2856">
                  <c:v>1.0384298742509901</c:v>
                </c:pt>
                <c:pt idx="2857">
                  <c:v>0.98227131601117601</c:v>
                </c:pt>
                <c:pt idx="2858">
                  <c:v>0.89943711493606504</c:v>
                </c:pt>
                <c:pt idx="2859">
                  <c:v>0.93775369757453597</c:v>
                </c:pt>
                <c:pt idx="2860">
                  <c:v>0.98536839908941198</c:v>
                </c:pt>
                <c:pt idx="2861">
                  <c:v>0.88997618057818295</c:v>
                </c:pt>
                <c:pt idx="2862">
                  <c:v>0.89411550547081997</c:v>
                </c:pt>
                <c:pt idx="2863">
                  <c:v>0.86508130533049998</c:v>
                </c:pt>
                <c:pt idx="2864">
                  <c:v>0.84128666728594503</c:v>
                </c:pt>
                <c:pt idx="2865">
                  <c:v>0.79228752688978799</c:v>
                </c:pt>
                <c:pt idx="2866">
                  <c:v>0.80468067557885004</c:v>
                </c:pt>
                <c:pt idx="2867">
                  <c:v>0.86135276217384604</c:v>
                </c:pt>
                <c:pt idx="2868">
                  <c:v>0.854390209373451</c:v>
                </c:pt>
                <c:pt idx="2869">
                  <c:v>0.86503813338657698</c:v>
                </c:pt>
                <c:pt idx="2870">
                  <c:v>0.79664883892758798</c:v>
                </c:pt>
                <c:pt idx="2871">
                  <c:v>0.786798948385529</c:v>
                </c:pt>
                <c:pt idx="2872">
                  <c:v>0.70758161875512804</c:v>
                </c:pt>
                <c:pt idx="2873">
                  <c:v>0.70137392743015103</c:v>
                </c:pt>
                <c:pt idx="2874">
                  <c:v>0.76449050319786505</c:v>
                </c:pt>
                <c:pt idx="2875">
                  <c:v>0.728971233989683</c:v>
                </c:pt>
                <c:pt idx="2876">
                  <c:v>0.70202893032392</c:v>
                </c:pt>
                <c:pt idx="2877">
                  <c:v>0.73619152252779996</c:v>
                </c:pt>
                <c:pt idx="2878">
                  <c:v>0.74276552760483405</c:v>
                </c:pt>
                <c:pt idx="2879">
                  <c:v>0.64074392317171303</c:v>
                </c:pt>
                <c:pt idx="2880">
                  <c:v>0.66596194016539101</c:v>
                </c:pt>
                <c:pt idx="2881">
                  <c:v>0.71981079891476896</c:v>
                </c:pt>
                <c:pt idx="2882">
                  <c:v>0.715930505820355</c:v>
                </c:pt>
                <c:pt idx="2883">
                  <c:v>0.68840602853782396</c:v>
                </c:pt>
                <c:pt idx="2884">
                  <c:v>0.67734991488921903</c:v>
                </c:pt>
                <c:pt idx="2885">
                  <c:v>0.65833958922051905</c:v>
                </c:pt>
                <c:pt idx="2886">
                  <c:v>0.59119226652277401</c:v>
                </c:pt>
                <c:pt idx="2887">
                  <c:v>0.59218392580461399</c:v>
                </c:pt>
                <c:pt idx="2888">
                  <c:v>0.67873012188401005</c:v>
                </c:pt>
                <c:pt idx="2889">
                  <c:v>0.68159652173568996</c:v>
                </c:pt>
                <c:pt idx="2890">
                  <c:v>0.66191767855196704</c:v>
                </c:pt>
                <c:pt idx="2891">
                  <c:v>0.58632903354829902</c:v>
                </c:pt>
                <c:pt idx="2892">
                  <c:v>0.56727199506387604</c:v>
                </c:pt>
                <c:pt idx="2893">
                  <c:v>0.493800082690946</c:v>
                </c:pt>
                <c:pt idx="2894">
                  <c:v>0.47515432382071499</c:v>
                </c:pt>
                <c:pt idx="2895">
                  <c:v>0.56126327333331705</c:v>
                </c:pt>
                <c:pt idx="2896">
                  <c:v>0.57590696450704504</c:v>
                </c:pt>
                <c:pt idx="2897">
                  <c:v>0.56835768902221195</c:v>
                </c:pt>
                <c:pt idx="2898">
                  <c:v>0.56587931439551598</c:v>
                </c:pt>
                <c:pt idx="2899">
                  <c:v>0.573275096579689</c:v>
                </c:pt>
                <c:pt idx="2900">
                  <c:v>0.46875905857337302</c:v>
                </c:pt>
                <c:pt idx="2901">
                  <c:v>0.50256606458991504</c:v>
                </c:pt>
                <c:pt idx="2902">
                  <c:v>0.57636182436086603</c:v>
                </c:pt>
                <c:pt idx="2903">
                  <c:v>0.54685825248528397</c:v>
                </c:pt>
                <c:pt idx="2904">
                  <c:v>0.55331621385138796</c:v>
                </c:pt>
                <c:pt idx="2905">
                  <c:v>0.56441269718243403</c:v>
                </c:pt>
                <c:pt idx="2906">
                  <c:v>0.55209950744078296</c:v>
                </c:pt>
                <c:pt idx="2907">
                  <c:v>0.45935662235514402</c:v>
                </c:pt>
                <c:pt idx="2908">
                  <c:v>0.457429525077026</c:v>
                </c:pt>
                <c:pt idx="2909">
                  <c:v>0.53885411714663001</c:v>
                </c:pt>
                <c:pt idx="2910">
                  <c:v>0.498975693229946</c:v>
                </c:pt>
                <c:pt idx="2911">
                  <c:v>0.50621798205910695</c:v>
                </c:pt>
                <c:pt idx="2912">
                  <c:v>0.494183677859171</c:v>
                </c:pt>
                <c:pt idx="2913">
                  <c:v>0.506883411121135</c:v>
                </c:pt>
                <c:pt idx="2914">
                  <c:v>0.42541298362076602</c:v>
                </c:pt>
                <c:pt idx="2915">
                  <c:v>0.39315215162759598</c:v>
                </c:pt>
                <c:pt idx="2916">
                  <c:v>0.46979034854117002</c:v>
                </c:pt>
                <c:pt idx="2917">
                  <c:v>0.47672003039474098</c:v>
                </c:pt>
                <c:pt idx="2918">
                  <c:v>0.45663013521417001</c:v>
                </c:pt>
                <c:pt idx="2919">
                  <c:v>0.46425334729807799</c:v>
                </c:pt>
                <c:pt idx="2920">
                  <c:v>0.46363375366681497</c:v>
                </c:pt>
                <c:pt idx="2921">
                  <c:v>0.39360139121585003</c:v>
                </c:pt>
                <c:pt idx="2922">
                  <c:v>0.37724055919856903</c:v>
                </c:pt>
                <c:pt idx="2923">
                  <c:v>0.45858210110952502</c:v>
                </c:pt>
                <c:pt idx="2924">
                  <c:v>0.45852553457998102</c:v>
                </c:pt>
                <c:pt idx="2925">
                  <c:v>0.44929964155951602</c:v>
                </c:pt>
                <c:pt idx="2926">
                  <c:v>0.433111441470028</c:v>
                </c:pt>
                <c:pt idx="2927">
                  <c:v>0.42733656914982099</c:v>
                </c:pt>
                <c:pt idx="2928">
                  <c:v>0.35222150701924798</c:v>
                </c:pt>
                <c:pt idx="2929">
                  <c:v>0.34786310989196401</c:v>
                </c:pt>
                <c:pt idx="2930">
                  <c:v>0.42637493815017102</c:v>
                </c:pt>
                <c:pt idx="2931">
                  <c:v>0.420600065789208</c:v>
                </c:pt>
                <c:pt idx="2932">
                  <c:v>0.41969500132040299</c:v>
                </c:pt>
                <c:pt idx="2933">
                  <c:v>0.42512908732205801</c:v>
                </c:pt>
                <c:pt idx="2934">
                  <c:v>0.41828037571798898</c:v>
                </c:pt>
                <c:pt idx="2935">
                  <c:v>0.341862433821291</c:v>
                </c:pt>
                <c:pt idx="2936">
                  <c:v>0.340844236293398</c:v>
                </c:pt>
                <c:pt idx="2937">
                  <c:v>0.41477093889897798</c:v>
                </c:pt>
                <c:pt idx="2938">
                  <c:v>0.41810975131502398</c:v>
                </c:pt>
                <c:pt idx="2939">
                  <c:v>0.42269487696765101</c:v>
                </c:pt>
                <c:pt idx="2940">
                  <c:v>0.417487519491338</c:v>
                </c:pt>
                <c:pt idx="2941">
                  <c:v>0.41375135418643999</c:v>
                </c:pt>
                <c:pt idx="2942">
                  <c:v>0.33529609249853298</c:v>
                </c:pt>
                <c:pt idx="2943">
                  <c:v>0.34180540492533701</c:v>
                </c:pt>
                <c:pt idx="2944">
                  <c:v>0.42043129101750898</c:v>
                </c:pt>
                <c:pt idx="2945">
                  <c:v>0.41137463517850997</c:v>
                </c:pt>
                <c:pt idx="2946">
                  <c:v>0.41680825877169803</c:v>
                </c:pt>
                <c:pt idx="2947">
                  <c:v>0.41143120170675401</c:v>
                </c:pt>
                <c:pt idx="2948">
                  <c:v>0.41567692818471602</c:v>
                </c:pt>
                <c:pt idx="2949">
                  <c:v>0.33750357432629702</c:v>
                </c:pt>
                <c:pt idx="2950">
                  <c:v>0.33920195739076398</c:v>
                </c:pt>
                <c:pt idx="2951">
                  <c:v>0.41827991331082298</c:v>
                </c:pt>
                <c:pt idx="2952">
                  <c:v>0.42875211956786802</c:v>
                </c:pt>
                <c:pt idx="2953">
                  <c:v>0.40323228080352902</c:v>
                </c:pt>
                <c:pt idx="2954">
                  <c:v>0.40292177841951998</c:v>
                </c:pt>
                <c:pt idx="2955">
                  <c:v>0.40342047222771399</c:v>
                </c:pt>
                <c:pt idx="2956">
                  <c:v>0.324883609950124</c:v>
                </c:pt>
                <c:pt idx="2957">
                  <c:v>0.32470084453455</c:v>
                </c:pt>
                <c:pt idx="2958">
                  <c:v>0.40348271290935001</c:v>
                </c:pt>
                <c:pt idx="2959">
                  <c:v>0.40308408342271601</c:v>
                </c:pt>
                <c:pt idx="2960">
                  <c:v>0.402972081879238</c:v>
                </c:pt>
                <c:pt idx="2961">
                  <c:v>0.40311919405832702</c:v>
                </c:pt>
                <c:pt idx="2962">
                  <c:v>0.40287473056197798</c:v>
                </c:pt>
                <c:pt idx="2963">
                  <c:v>0.32542229780764798</c:v>
                </c:pt>
                <c:pt idx="2964">
                  <c:v>0.325119391835686</c:v>
                </c:pt>
                <c:pt idx="2965">
                  <c:v>0.402765442025798</c:v>
                </c:pt>
                <c:pt idx="2966">
                  <c:v>0.40317492352964102</c:v>
                </c:pt>
                <c:pt idx="2967">
                  <c:v>0.40308137041840397</c:v>
                </c:pt>
                <c:pt idx="2968">
                  <c:v>0.40316732711759401</c:v>
                </c:pt>
                <c:pt idx="2969">
                  <c:v>0.40302618354796499</c:v>
                </c:pt>
                <c:pt idx="2970">
                  <c:v>0.32518543072036099</c:v>
                </c:pt>
                <c:pt idx="2971">
                  <c:v>0.32502312571716502</c:v>
                </c:pt>
                <c:pt idx="2972">
                  <c:v>0.40317058272275502</c:v>
                </c:pt>
                <c:pt idx="2973">
                  <c:v>0.40333017472163901</c:v>
                </c:pt>
                <c:pt idx="2974">
                  <c:v>0.40272436277771601</c:v>
                </c:pt>
                <c:pt idx="2975">
                  <c:v>0.40326847664086501</c:v>
                </c:pt>
                <c:pt idx="2976">
                  <c:v>0.40406139481023301</c:v>
                </c:pt>
                <c:pt idx="2977">
                  <c:v>0.32571435176240099</c:v>
                </c:pt>
                <c:pt idx="2978">
                  <c:v>0.325628395060238</c:v>
                </c:pt>
                <c:pt idx="2979">
                  <c:v>0.40415657572404401</c:v>
                </c:pt>
                <c:pt idx="2980">
                  <c:v>0.40342101482856402</c:v>
                </c:pt>
                <c:pt idx="2981">
                  <c:v>0.40422804062031498</c:v>
                </c:pt>
                <c:pt idx="2982">
                  <c:v>0.40446762070891501</c:v>
                </c:pt>
                <c:pt idx="2983">
                  <c:v>0.404813233731533</c:v>
                </c:pt>
                <c:pt idx="2984">
                  <c:v>0.44340741606973699</c:v>
                </c:pt>
                <c:pt idx="2985">
                  <c:v>0.43483948733362299</c:v>
                </c:pt>
                <c:pt idx="2986">
                  <c:v>0.51293982971526597</c:v>
                </c:pt>
                <c:pt idx="2987">
                  <c:v>0.52336850619543696</c:v>
                </c:pt>
                <c:pt idx="2988">
                  <c:v>0.52895074950460097</c:v>
                </c:pt>
                <c:pt idx="2989">
                  <c:v>0.52968655961778999</c:v>
                </c:pt>
                <c:pt idx="2990">
                  <c:v>0.51677856808210298</c:v>
                </c:pt>
                <c:pt idx="2991">
                  <c:v>0.44406640985339202</c:v>
                </c:pt>
                <c:pt idx="2992">
                  <c:v>0.44154565912046201</c:v>
                </c:pt>
                <c:pt idx="2993">
                  <c:v>0.52914379948058399</c:v>
                </c:pt>
                <c:pt idx="2994">
                  <c:v>0.51782467103751195</c:v>
                </c:pt>
                <c:pt idx="2995">
                  <c:v>0.52088616361374596</c:v>
                </c:pt>
                <c:pt idx="2996">
                  <c:v>0.54081162889214696</c:v>
                </c:pt>
                <c:pt idx="2997">
                  <c:v>0.54139380638580803</c:v>
                </c:pt>
                <c:pt idx="2998">
                  <c:v>0.49643721368753002</c:v>
                </c:pt>
                <c:pt idx="2999">
                  <c:v>0.50942303071842698</c:v>
                </c:pt>
                <c:pt idx="3000">
                  <c:v>0.59411432035411404</c:v>
                </c:pt>
                <c:pt idx="3001">
                  <c:v>0.58996629833779002</c:v>
                </c:pt>
                <c:pt idx="3002">
                  <c:v>0.57515713250885703</c:v>
                </c:pt>
                <c:pt idx="3003">
                  <c:v>0.60895886683516698</c:v>
                </c:pt>
                <c:pt idx="3004">
                  <c:v>0.612293253216036</c:v>
                </c:pt>
                <c:pt idx="3005">
                  <c:v>0.54760424517579898</c:v>
                </c:pt>
                <c:pt idx="3006">
                  <c:v>0.53202086105538204</c:v>
                </c:pt>
                <c:pt idx="3007">
                  <c:v>0.62020117893622095</c:v>
                </c:pt>
                <c:pt idx="3008">
                  <c:v>0.58519668148383197</c:v>
                </c:pt>
                <c:pt idx="3009">
                  <c:v>0.60609042427445503</c:v>
                </c:pt>
                <c:pt idx="3010">
                  <c:v>0.60957844328733501</c:v>
                </c:pt>
                <c:pt idx="3011">
                  <c:v>0.62481413561950905</c:v>
                </c:pt>
                <c:pt idx="3012">
                  <c:v>0.55977844493174</c:v>
                </c:pt>
                <c:pt idx="3013">
                  <c:v>0.57439052406578295</c:v>
                </c:pt>
                <c:pt idx="3014">
                  <c:v>0.79831128448278899</c:v>
                </c:pt>
                <c:pt idx="3015">
                  <c:v>0.84827217292864898</c:v>
                </c:pt>
                <c:pt idx="3016">
                  <c:v>0.85763045324232901</c:v>
                </c:pt>
                <c:pt idx="3017">
                  <c:v>0.850131633077299</c:v>
                </c:pt>
                <c:pt idx="3018">
                  <c:v>0.83129311356239</c:v>
                </c:pt>
                <c:pt idx="3019">
                  <c:v>0.79175579275052899</c:v>
                </c:pt>
                <c:pt idx="3020">
                  <c:v>0.78995731198209795</c:v>
                </c:pt>
                <c:pt idx="3021">
                  <c:v>0.86339156582064502</c:v>
                </c:pt>
                <c:pt idx="3022">
                  <c:v>0.94941374458618499</c:v>
                </c:pt>
                <c:pt idx="3023">
                  <c:v>0.96233829045255403</c:v>
                </c:pt>
                <c:pt idx="3024">
                  <c:v>0.97642103304500305</c:v>
                </c:pt>
                <c:pt idx="3025">
                  <c:v>0.98852276904123604</c:v>
                </c:pt>
                <c:pt idx="3026">
                  <c:v>0.89536620643742504</c:v>
                </c:pt>
                <c:pt idx="3027">
                  <c:v>0.89335429767956698</c:v>
                </c:pt>
                <c:pt idx="3028">
                  <c:v>1.0478724275014</c:v>
                </c:pt>
                <c:pt idx="3029">
                  <c:v>1.0013560520362399</c:v>
                </c:pt>
                <c:pt idx="3030">
                  <c:v>1.00504448267498</c:v>
                </c:pt>
                <c:pt idx="3031">
                  <c:v>1.01409765961381</c:v>
                </c:pt>
                <c:pt idx="3032">
                  <c:v>1.0306496566966299</c:v>
                </c:pt>
                <c:pt idx="3033">
                  <c:v>0.90237698491776897</c:v>
                </c:pt>
                <c:pt idx="3034">
                  <c:v>0.95755078973506003</c:v>
                </c:pt>
                <c:pt idx="3035">
                  <c:v>0.98224312509864298</c:v>
                </c:pt>
                <c:pt idx="3036">
                  <c:v>1.04869523719139</c:v>
                </c:pt>
                <c:pt idx="3037">
                  <c:v>1.0906089033850701</c:v>
                </c:pt>
                <c:pt idx="3038">
                  <c:v>1.1310594751779299</c:v>
                </c:pt>
                <c:pt idx="3039">
                  <c:v>1.1113979395834099</c:v>
                </c:pt>
                <c:pt idx="3040">
                  <c:v>1.1152068887847799</c:v>
                </c:pt>
                <c:pt idx="3041">
                  <c:v>1.0988683195322599</c:v>
                </c:pt>
                <c:pt idx="3042">
                  <c:v>1.2704567716027</c:v>
                </c:pt>
                <c:pt idx="3043">
                  <c:v>1.2539350583612701</c:v>
                </c:pt>
                <c:pt idx="3044">
                  <c:v>1.2211965283122099</c:v>
                </c:pt>
                <c:pt idx="3045">
                  <c:v>1.35528375212922</c:v>
                </c:pt>
                <c:pt idx="3046">
                  <c:v>1.43199086938979</c:v>
                </c:pt>
                <c:pt idx="3047">
                  <c:v>1.3300303219637699</c:v>
                </c:pt>
                <c:pt idx="3048">
                  <c:v>1.33957850675379</c:v>
                </c:pt>
                <c:pt idx="3049">
                  <c:v>1.4173320291646101</c:v>
                </c:pt>
                <c:pt idx="3050">
                  <c:v>1.3847781822071901</c:v>
                </c:pt>
                <c:pt idx="3051">
                  <c:v>1.3489398722913599</c:v>
                </c:pt>
                <c:pt idx="3052">
                  <c:v>1.3328633437869499</c:v>
                </c:pt>
                <c:pt idx="3053">
                  <c:v>1.3406171982544901</c:v>
                </c:pt>
                <c:pt idx="3054">
                  <c:v>1.3558317855058299</c:v>
                </c:pt>
                <c:pt idx="3055">
                  <c:v>1.35273178644459</c:v>
                </c:pt>
                <c:pt idx="3056">
                  <c:v>1.4336094564419899</c:v>
                </c:pt>
                <c:pt idx="3057">
                  <c:v>1.40876116752142</c:v>
                </c:pt>
                <c:pt idx="3058">
                  <c:v>1.5013767843062999</c:v>
                </c:pt>
                <c:pt idx="3059">
                  <c:v>1.47507894491096</c:v>
                </c:pt>
                <c:pt idx="3060">
                  <c:v>1.51100512708193</c:v>
                </c:pt>
                <c:pt idx="3061">
                  <c:v>1.4591892356589999</c:v>
                </c:pt>
                <c:pt idx="3062">
                  <c:v>1.58849203106963</c:v>
                </c:pt>
                <c:pt idx="3063">
                  <c:v>1.62009806169982</c:v>
                </c:pt>
                <c:pt idx="3064">
                  <c:v>1.6430235658816199</c:v>
                </c:pt>
                <c:pt idx="3065">
                  <c:v>1.7431448489077299</c:v>
                </c:pt>
                <c:pt idx="3066">
                  <c:v>1.73284338067184</c:v>
                </c:pt>
                <c:pt idx="3067">
                  <c:v>1.71565336093412</c:v>
                </c:pt>
                <c:pt idx="3068">
                  <c:v>1.6655516424680901</c:v>
                </c:pt>
                <c:pt idx="3069">
                  <c:v>1.60380756249927</c:v>
                </c:pt>
                <c:pt idx="3070">
                  <c:v>1.7284135649458801</c:v>
                </c:pt>
                <c:pt idx="3071">
                  <c:v>1.71201640449909</c:v>
                </c:pt>
                <c:pt idx="3072">
                  <c:v>1.76635040287075</c:v>
                </c:pt>
                <c:pt idx="3073">
                  <c:v>1.7129618654504</c:v>
                </c:pt>
                <c:pt idx="3074">
                  <c:v>1.6986873809180201</c:v>
                </c:pt>
                <c:pt idx="3075">
                  <c:v>1.7867332026842</c:v>
                </c:pt>
                <c:pt idx="3076">
                  <c:v>1.7677870737924699</c:v>
                </c:pt>
                <c:pt idx="3077">
                  <c:v>1.8802278100062899</c:v>
                </c:pt>
                <c:pt idx="3078">
                  <c:v>1.88493169439347</c:v>
                </c:pt>
                <c:pt idx="3079">
                  <c:v>1.96313353652027</c:v>
                </c:pt>
                <c:pt idx="3080">
                  <c:v>2.0033777680826801</c:v>
                </c:pt>
                <c:pt idx="3081">
                  <c:v>2.0151374723168201</c:v>
                </c:pt>
                <c:pt idx="3082">
                  <c:v>1.87689075909604</c:v>
                </c:pt>
                <c:pt idx="3083">
                  <c:v>1.86584972668366</c:v>
                </c:pt>
                <c:pt idx="3084">
                  <c:v>1.85677378051557</c:v>
                </c:pt>
                <c:pt idx="3085">
                  <c:v>1.9090390287683201</c:v>
                </c:pt>
                <c:pt idx="3086">
                  <c:v>1.90426981645175</c:v>
                </c:pt>
                <c:pt idx="3087">
                  <c:v>1.95862566216747</c:v>
                </c:pt>
                <c:pt idx="3088">
                  <c:v>2.0440792951012599</c:v>
                </c:pt>
                <c:pt idx="3089">
                  <c:v>1.9163509511769601</c:v>
                </c:pt>
                <c:pt idx="3090">
                  <c:v>1.8922436430482901</c:v>
                </c:pt>
                <c:pt idx="3091">
                  <c:v>2.0419887360070601</c:v>
                </c:pt>
                <c:pt idx="3092">
                  <c:v>2.0403554340663899</c:v>
                </c:pt>
                <c:pt idx="3093">
                  <c:v>2.1086921990849299</c:v>
                </c:pt>
                <c:pt idx="3094">
                  <c:v>1.9873062250707101</c:v>
                </c:pt>
                <c:pt idx="3095">
                  <c:v>2.0577989935145902</c:v>
                </c:pt>
                <c:pt idx="3096">
                  <c:v>2.0427022255916398</c:v>
                </c:pt>
                <c:pt idx="3097">
                  <c:v>2.0142176855178602</c:v>
                </c:pt>
                <c:pt idx="3098">
                  <c:v>2.0445366687391702</c:v>
                </c:pt>
                <c:pt idx="3099">
                  <c:v>2.0839969260745099</c:v>
                </c:pt>
                <c:pt idx="3100">
                  <c:v>2.1275077231825499</c:v>
                </c:pt>
                <c:pt idx="3101">
                  <c:v>2.0225852732573499</c:v>
                </c:pt>
                <c:pt idx="3102">
                  <c:v>2.0992845083270302</c:v>
                </c:pt>
                <c:pt idx="3103">
                  <c:v>2.1023499199037601</c:v>
                </c:pt>
                <c:pt idx="3104">
                  <c:v>1.9938342384901699</c:v>
                </c:pt>
                <c:pt idx="3105">
                  <c:v>2.0615228680997202</c:v>
                </c:pt>
                <c:pt idx="3106">
                  <c:v>2.0563792372744101</c:v>
                </c:pt>
                <c:pt idx="3107">
                  <c:v>2.07118369027617</c:v>
                </c:pt>
                <c:pt idx="3108">
                  <c:v>2.16693888940266</c:v>
                </c:pt>
                <c:pt idx="3109">
                  <c:v>2.0424733446410799</c:v>
                </c:pt>
                <c:pt idx="3110">
                  <c:v>2.0059621115516202</c:v>
                </c:pt>
                <c:pt idx="3111">
                  <c:v>2.0138216535274598</c:v>
                </c:pt>
                <c:pt idx="3112">
                  <c:v>2.0017752957439101</c:v>
                </c:pt>
                <c:pt idx="3113">
                  <c:v>1.98813654298772</c:v>
                </c:pt>
                <c:pt idx="3114">
                  <c:v>1.9570140852909399</c:v>
                </c:pt>
                <c:pt idx="3115">
                  <c:v>2.0413887159599402</c:v>
                </c:pt>
                <c:pt idx="3116">
                  <c:v>2.0673226682277801</c:v>
                </c:pt>
                <c:pt idx="3117">
                  <c:v>1.87177526293189</c:v>
                </c:pt>
                <c:pt idx="3118">
                  <c:v>1.85555439971742</c:v>
                </c:pt>
                <c:pt idx="3119">
                  <c:v>1.91298929274289</c:v>
                </c:pt>
                <c:pt idx="3120">
                  <c:v>1.9540109078057599</c:v>
                </c:pt>
                <c:pt idx="3121">
                  <c:v>1.9576290758722199</c:v>
                </c:pt>
                <c:pt idx="3122">
                  <c:v>1.9482559829206101</c:v>
                </c:pt>
                <c:pt idx="3123">
                  <c:v>1.9179592293415799</c:v>
                </c:pt>
                <c:pt idx="3124">
                  <c:v>1.79150450831927</c:v>
                </c:pt>
                <c:pt idx="3125">
                  <c:v>1.7784807467836501</c:v>
                </c:pt>
                <c:pt idx="3126">
                  <c:v>1.87786010047028</c:v>
                </c:pt>
                <c:pt idx="3127">
                  <c:v>1.8658077556319701</c:v>
                </c:pt>
                <c:pt idx="3128">
                  <c:v>1.8449812378157999</c:v>
                </c:pt>
                <c:pt idx="3129">
                  <c:v>1.86351707091998</c:v>
                </c:pt>
                <c:pt idx="3130">
                  <c:v>1.8847078700417199</c:v>
                </c:pt>
                <c:pt idx="3131">
                  <c:v>1.8506330341916899</c:v>
                </c:pt>
                <c:pt idx="3132">
                  <c:v>1.87898731316961</c:v>
                </c:pt>
                <c:pt idx="3133">
                  <c:v>1.9284169516657399</c:v>
                </c:pt>
                <c:pt idx="3134">
                  <c:v>1.9010826604320199</c:v>
                </c:pt>
                <c:pt idx="3135">
                  <c:v>1.8667791722771501</c:v>
                </c:pt>
                <c:pt idx="3136">
                  <c:v>1.90219157498231</c:v>
                </c:pt>
                <c:pt idx="3137">
                  <c:v>1.84524953009501</c:v>
                </c:pt>
                <c:pt idx="3138">
                  <c:v>1.72952954146225</c:v>
                </c:pt>
                <c:pt idx="3139">
                  <c:v>1.7378067365588401</c:v>
                </c:pt>
                <c:pt idx="3140">
                  <c:v>1.75204248721388</c:v>
                </c:pt>
                <c:pt idx="3141">
                  <c:v>1.7899169411699201</c:v>
                </c:pt>
                <c:pt idx="3142">
                  <c:v>1.7802852554358799</c:v>
                </c:pt>
                <c:pt idx="3143">
                  <c:v>1.78038594089913</c:v>
                </c:pt>
                <c:pt idx="3144">
                  <c:v>1.78926534328898</c:v>
                </c:pt>
                <c:pt idx="3145">
                  <c:v>1.67123755594069</c:v>
                </c:pt>
                <c:pt idx="3146">
                  <c:v>1.62157369229993</c:v>
                </c:pt>
                <c:pt idx="3147">
                  <c:v>1.67288135783549</c:v>
                </c:pt>
                <c:pt idx="3148">
                  <c:v>1.6136861471430699</c:v>
                </c:pt>
                <c:pt idx="3149">
                  <c:v>1.7052882840432699</c:v>
                </c:pt>
                <c:pt idx="3150">
                  <c:v>1.74883181010837</c:v>
                </c:pt>
                <c:pt idx="3151">
                  <c:v>1.7020772601349501</c:v>
                </c:pt>
                <c:pt idx="3152">
                  <c:v>1.6483614572015</c:v>
                </c:pt>
                <c:pt idx="3153">
                  <c:v>1.63135562749728</c:v>
                </c:pt>
                <c:pt idx="3154">
                  <c:v>1.7154213194371899</c:v>
                </c:pt>
                <c:pt idx="3155">
                  <c:v>1.6988166728806</c:v>
                </c:pt>
                <c:pt idx="3156">
                  <c:v>1.6624471324157599</c:v>
                </c:pt>
                <c:pt idx="3157">
                  <c:v>1.73513665060956</c:v>
                </c:pt>
                <c:pt idx="3158">
                  <c:v>1.6824629612505699</c:v>
                </c:pt>
                <c:pt idx="3159">
                  <c:v>1.6956676119340399</c:v>
                </c:pt>
                <c:pt idx="3160">
                  <c:v>1.7452309628479701</c:v>
                </c:pt>
                <c:pt idx="3161">
                  <c:v>1.8293975136854199</c:v>
                </c:pt>
                <c:pt idx="3162">
                  <c:v>1.82739090497378</c:v>
                </c:pt>
                <c:pt idx="3163">
                  <c:v>1.7150203097019301</c:v>
                </c:pt>
                <c:pt idx="3164">
                  <c:v>1.71547140238824</c:v>
                </c:pt>
                <c:pt idx="3165">
                  <c:v>1.6437198726970601</c:v>
                </c:pt>
                <c:pt idx="3166">
                  <c:v>1.5420100001772199</c:v>
                </c:pt>
                <c:pt idx="3167">
                  <c:v>1.5215448130699101</c:v>
                </c:pt>
                <c:pt idx="3168">
                  <c:v>1.6363825031508099</c:v>
                </c:pt>
                <c:pt idx="3169">
                  <c:v>1.57267373748626</c:v>
                </c:pt>
                <c:pt idx="3170">
                  <c:v>1.58900475449122</c:v>
                </c:pt>
                <c:pt idx="3171">
                  <c:v>1.57189336039392</c:v>
                </c:pt>
                <c:pt idx="3172">
                  <c:v>1.61048286563823</c:v>
                </c:pt>
                <c:pt idx="3173">
                  <c:v>1.48154567176443</c:v>
                </c:pt>
                <c:pt idx="3174">
                  <c:v>1.3930050019148399</c:v>
                </c:pt>
                <c:pt idx="3175">
                  <c:v>1.49478325463576</c:v>
                </c:pt>
                <c:pt idx="3176">
                  <c:v>1.49142946105903</c:v>
                </c:pt>
                <c:pt idx="3177">
                  <c:v>1.47308616799335</c:v>
                </c:pt>
                <c:pt idx="3178">
                  <c:v>1.4427101948273799</c:v>
                </c:pt>
                <c:pt idx="3179">
                  <c:v>1.5161655803710401</c:v>
                </c:pt>
                <c:pt idx="3180">
                  <c:v>1.4422170272636401</c:v>
                </c:pt>
                <c:pt idx="3181">
                  <c:v>1.4027103833913599</c:v>
                </c:pt>
                <c:pt idx="3182">
                  <c:v>1.4285556200626801</c:v>
                </c:pt>
                <c:pt idx="3183">
                  <c:v>1.4652286346580099</c:v>
                </c:pt>
                <c:pt idx="3184">
                  <c:v>1.46153267609696</c:v>
                </c:pt>
                <c:pt idx="3185">
                  <c:v>1.4185352159670599</c:v>
                </c:pt>
                <c:pt idx="3186">
                  <c:v>1.48138165231949</c:v>
                </c:pt>
                <c:pt idx="3187">
                  <c:v>1.36373773763357</c:v>
                </c:pt>
                <c:pt idx="3188">
                  <c:v>1.3060109907792801</c:v>
                </c:pt>
                <c:pt idx="3189">
                  <c:v>1.44841842944915</c:v>
                </c:pt>
                <c:pt idx="3190">
                  <c:v>1.3973308890365601</c:v>
                </c:pt>
                <c:pt idx="3191">
                  <c:v>1.44737810133226</c:v>
                </c:pt>
                <c:pt idx="3192">
                  <c:v>1.4529769790342999</c:v>
                </c:pt>
                <c:pt idx="3193">
                  <c:v>1.3734983368445099</c:v>
                </c:pt>
                <c:pt idx="3194">
                  <c:v>1.24638158649598</c:v>
                </c:pt>
                <c:pt idx="3195">
                  <c:v>1.2618228695168801</c:v>
                </c:pt>
                <c:pt idx="3196">
                  <c:v>1.3418506524005001</c:v>
                </c:pt>
                <c:pt idx="3197">
                  <c:v>1.32449622683746</c:v>
                </c:pt>
                <c:pt idx="3198">
                  <c:v>1.32105377886117</c:v>
                </c:pt>
                <c:pt idx="3199">
                  <c:v>1.31683291011811</c:v>
                </c:pt>
                <c:pt idx="3200">
                  <c:v>1.28801075744598</c:v>
                </c:pt>
                <c:pt idx="3201">
                  <c:v>1.16505195889681</c:v>
                </c:pt>
                <c:pt idx="3202">
                  <c:v>1.1573175499666899</c:v>
                </c:pt>
                <c:pt idx="3203">
                  <c:v>1.24837370966642</c:v>
                </c:pt>
                <c:pt idx="3204">
                  <c:v>1.2196540456399101</c:v>
                </c:pt>
                <c:pt idx="3205">
                  <c:v>1.1908946864053001</c:v>
                </c:pt>
                <c:pt idx="3206">
                  <c:v>1.13196961085738</c:v>
                </c:pt>
                <c:pt idx="3207">
                  <c:v>1.1783973641026899</c:v>
                </c:pt>
                <c:pt idx="3208">
                  <c:v>1.11973969194416</c:v>
                </c:pt>
                <c:pt idx="3209">
                  <c:v>1.1188125860107301</c:v>
                </c:pt>
                <c:pt idx="3210">
                  <c:v>1.1608231605632899</c:v>
                </c:pt>
                <c:pt idx="3211">
                  <c:v>1.0768489461184501</c:v>
                </c:pt>
                <c:pt idx="3212">
                  <c:v>1.1205415789097399</c:v>
                </c:pt>
                <c:pt idx="3213">
                  <c:v>1.0879944063815401</c:v>
                </c:pt>
                <c:pt idx="3214">
                  <c:v>1.0874754596532701</c:v>
                </c:pt>
                <c:pt idx="3215">
                  <c:v>0.93177280866484302</c:v>
                </c:pt>
                <c:pt idx="3216">
                  <c:v>0.981163759084971</c:v>
                </c:pt>
                <c:pt idx="3217">
                  <c:v>1.08969163333467</c:v>
                </c:pt>
                <c:pt idx="3218">
                  <c:v>1.0846064530850801</c:v>
                </c:pt>
                <c:pt idx="3219">
                  <c:v>1.0742080161357399</c:v>
                </c:pt>
                <c:pt idx="3220">
                  <c:v>1.02893544477933</c:v>
                </c:pt>
                <c:pt idx="3221">
                  <c:v>1.0384298742509901</c:v>
                </c:pt>
                <c:pt idx="3222">
                  <c:v>0.90432561545427703</c:v>
                </c:pt>
                <c:pt idx="3223">
                  <c:v>0.89943711493606504</c:v>
                </c:pt>
                <c:pt idx="3224">
                  <c:v>1.01569939813143</c:v>
                </c:pt>
                <c:pt idx="3225">
                  <c:v>0.98536839908941198</c:v>
                </c:pt>
                <c:pt idx="3226">
                  <c:v>0.88997618057818295</c:v>
                </c:pt>
                <c:pt idx="3227">
                  <c:v>0.89411550547081997</c:v>
                </c:pt>
                <c:pt idx="3228">
                  <c:v>0.86508130533049998</c:v>
                </c:pt>
                <c:pt idx="3229">
                  <c:v>0.76334096672904606</c:v>
                </c:pt>
                <c:pt idx="3230">
                  <c:v>0.79228752688978799</c:v>
                </c:pt>
                <c:pt idx="3231">
                  <c:v>0.88262637613574901</c:v>
                </c:pt>
                <c:pt idx="3232">
                  <c:v>0.86135276217384604</c:v>
                </c:pt>
                <c:pt idx="3233">
                  <c:v>0.854390209373451</c:v>
                </c:pt>
                <c:pt idx="3234">
                  <c:v>0.86503813338657698</c:v>
                </c:pt>
                <c:pt idx="3235">
                  <c:v>0.79664883892758798</c:v>
                </c:pt>
                <c:pt idx="3236">
                  <c:v>0.70885324782863002</c:v>
                </c:pt>
                <c:pt idx="3237">
                  <c:v>0.70758161875512804</c:v>
                </c:pt>
                <c:pt idx="3238">
                  <c:v>0.77931962798705001</c:v>
                </c:pt>
                <c:pt idx="3239">
                  <c:v>0.76449050319786505</c:v>
                </c:pt>
                <c:pt idx="3240">
                  <c:v>0.728971233989683</c:v>
                </c:pt>
                <c:pt idx="3241">
                  <c:v>0.70202893032392</c:v>
                </c:pt>
                <c:pt idx="3242">
                  <c:v>0.73619152252779996</c:v>
                </c:pt>
                <c:pt idx="3243">
                  <c:v>0.66481982704793496</c:v>
                </c:pt>
                <c:pt idx="3244">
                  <c:v>0.64074392317171303</c:v>
                </c:pt>
                <c:pt idx="3245">
                  <c:v>0.74390764072229099</c:v>
                </c:pt>
                <c:pt idx="3246">
                  <c:v>0.71981079891476896</c:v>
                </c:pt>
                <c:pt idx="3247">
                  <c:v>0.715930505820355</c:v>
                </c:pt>
                <c:pt idx="3248">
                  <c:v>0.68840602853782396</c:v>
                </c:pt>
                <c:pt idx="3249">
                  <c:v>0.67734991488921903</c:v>
                </c:pt>
                <c:pt idx="3250">
                  <c:v>0.58039388866361996</c:v>
                </c:pt>
                <c:pt idx="3251">
                  <c:v>0.59119226652277401</c:v>
                </c:pt>
                <c:pt idx="3252">
                  <c:v>0.67012962636151296</c:v>
                </c:pt>
                <c:pt idx="3253">
                  <c:v>0.67873012188401005</c:v>
                </c:pt>
                <c:pt idx="3254">
                  <c:v>0.68159652173568996</c:v>
                </c:pt>
                <c:pt idx="3255">
                  <c:v>0.66191767855196704</c:v>
                </c:pt>
                <c:pt idx="3256">
                  <c:v>0.58632903354829902</c:v>
                </c:pt>
                <c:pt idx="3257">
                  <c:v>0.48932629450697701</c:v>
                </c:pt>
                <c:pt idx="3258">
                  <c:v>0.493800082690946</c:v>
                </c:pt>
                <c:pt idx="3259">
                  <c:v>0.55310002437761396</c:v>
                </c:pt>
                <c:pt idx="3260">
                  <c:v>0.56126327333331705</c:v>
                </c:pt>
                <c:pt idx="3261">
                  <c:v>0.57590696450704504</c:v>
                </c:pt>
                <c:pt idx="3262">
                  <c:v>0.56835768902221195</c:v>
                </c:pt>
                <c:pt idx="3263">
                  <c:v>0.56587931439551598</c:v>
                </c:pt>
                <c:pt idx="3264">
                  <c:v>0.49532939602279003</c:v>
                </c:pt>
                <c:pt idx="3265">
                  <c:v>0.46875905857337302</c:v>
                </c:pt>
                <c:pt idx="3266">
                  <c:v>0.58051176514681402</c:v>
                </c:pt>
                <c:pt idx="3267">
                  <c:v>0.57636182436086603</c:v>
                </c:pt>
                <c:pt idx="3268">
                  <c:v>0.54685825248528397</c:v>
                </c:pt>
                <c:pt idx="3269">
                  <c:v>0.55331621385138796</c:v>
                </c:pt>
                <c:pt idx="3270">
                  <c:v>0.56441269718243403</c:v>
                </c:pt>
                <c:pt idx="3271">
                  <c:v>0.47415380688388398</c:v>
                </c:pt>
                <c:pt idx="3272">
                  <c:v>0.45935662235514402</c:v>
                </c:pt>
                <c:pt idx="3273">
                  <c:v>0.53537522563392503</c:v>
                </c:pt>
                <c:pt idx="3274">
                  <c:v>0.53885411714663001</c:v>
                </c:pt>
                <c:pt idx="3275">
                  <c:v>0.498975693229946</c:v>
                </c:pt>
                <c:pt idx="3276">
                  <c:v>0.50621798205910695</c:v>
                </c:pt>
                <c:pt idx="3277">
                  <c:v>0.494183677859171</c:v>
                </c:pt>
                <c:pt idx="3278">
                  <c:v>0.42893771056423602</c:v>
                </c:pt>
                <c:pt idx="3279">
                  <c:v>0.42541298362076602</c:v>
                </c:pt>
                <c:pt idx="3280">
                  <c:v>0.47109785218449501</c:v>
                </c:pt>
                <c:pt idx="3281">
                  <c:v>0.46979034854117002</c:v>
                </c:pt>
                <c:pt idx="3282">
                  <c:v>0.47672003039474098</c:v>
                </c:pt>
                <c:pt idx="3283">
                  <c:v>0.45663013521417001</c:v>
                </c:pt>
                <c:pt idx="3284">
                  <c:v>0.46425334729807799</c:v>
                </c:pt>
                <c:pt idx="3285">
                  <c:v>0.385688053109915</c:v>
                </c:pt>
                <c:pt idx="3286">
                  <c:v>0.39360139121585003</c:v>
                </c:pt>
                <c:pt idx="3287">
                  <c:v>0.455186259755468</c:v>
                </c:pt>
                <c:pt idx="3288">
                  <c:v>0.45858210110952502</c:v>
                </c:pt>
                <c:pt idx="3289">
                  <c:v>0.45852553457998102</c:v>
                </c:pt>
                <c:pt idx="3290">
                  <c:v>0.44929964155951602</c:v>
                </c:pt>
                <c:pt idx="3291">
                  <c:v>0.433111441470028</c:v>
                </c:pt>
                <c:pt idx="3292">
                  <c:v>0.34939086859292201</c:v>
                </c:pt>
                <c:pt idx="3293">
                  <c:v>0.35222150701924798</c:v>
                </c:pt>
                <c:pt idx="3294">
                  <c:v>0.42580881044886298</c:v>
                </c:pt>
                <c:pt idx="3295">
                  <c:v>0.42637493815017102</c:v>
                </c:pt>
                <c:pt idx="3296">
                  <c:v>0.420600065789208</c:v>
                </c:pt>
                <c:pt idx="3297">
                  <c:v>0.41969500132040299</c:v>
                </c:pt>
                <c:pt idx="3298">
                  <c:v>0.42512908732205801</c:v>
                </c:pt>
                <c:pt idx="3299">
                  <c:v>0.34033467516108901</c:v>
                </c:pt>
                <c:pt idx="3300">
                  <c:v>0.341862433821291</c:v>
                </c:pt>
                <c:pt idx="3301">
                  <c:v>0.41878993685029697</c:v>
                </c:pt>
                <c:pt idx="3302">
                  <c:v>0.41477093889897798</c:v>
                </c:pt>
                <c:pt idx="3303">
                  <c:v>0.41810975131502398</c:v>
                </c:pt>
                <c:pt idx="3304">
                  <c:v>0.42269487696765101</c:v>
                </c:pt>
                <c:pt idx="3305">
                  <c:v>0.417487519491338</c:v>
                </c:pt>
                <c:pt idx="3306">
                  <c:v>0.33580565362954101</c:v>
                </c:pt>
                <c:pt idx="3307">
                  <c:v>0.33529609249853298</c:v>
                </c:pt>
                <c:pt idx="3308">
                  <c:v>0.41975110548223599</c:v>
                </c:pt>
                <c:pt idx="3309">
                  <c:v>0.42043129101750898</c:v>
                </c:pt>
                <c:pt idx="3310">
                  <c:v>0.41137463517850997</c:v>
                </c:pt>
                <c:pt idx="3311">
                  <c:v>0.41680825877169803</c:v>
                </c:pt>
                <c:pt idx="3312">
                  <c:v>0.41143120170675401</c:v>
                </c:pt>
                <c:pt idx="3313">
                  <c:v>0.33773122762781699</c:v>
                </c:pt>
                <c:pt idx="3314">
                  <c:v>0.33750357432629702</c:v>
                </c:pt>
                <c:pt idx="3315">
                  <c:v>0.41714765794766301</c:v>
                </c:pt>
                <c:pt idx="3316">
                  <c:v>0.41827991331082298</c:v>
                </c:pt>
                <c:pt idx="3317">
                  <c:v>0.42875211956786802</c:v>
                </c:pt>
                <c:pt idx="3318">
                  <c:v>0.40323228080352902</c:v>
                </c:pt>
                <c:pt idx="3319">
                  <c:v>0.40292177841951998</c:v>
                </c:pt>
                <c:pt idx="3320">
                  <c:v>0.32547477167081501</c:v>
                </c:pt>
                <c:pt idx="3321">
                  <c:v>0.324883609950124</c:v>
                </c:pt>
                <c:pt idx="3322">
                  <c:v>0.40264654509144898</c:v>
                </c:pt>
                <c:pt idx="3323">
                  <c:v>0.40348271290935001</c:v>
                </c:pt>
                <c:pt idx="3324">
                  <c:v>0.40308408342271601</c:v>
                </c:pt>
                <c:pt idx="3325">
                  <c:v>0.402972081879238</c:v>
                </c:pt>
                <c:pt idx="3326">
                  <c:v>0.40311919405832702</c:v>
                </c:pt>
                <c:pt idx="3327">
                  <c:v>0.324929030005079</c:v>
                </c:pt>
                <c:pt idx="3328">
                  <c:v>0.32542229780764798</c:v>
                </c:pt>
                <c:pt idx="3329">
                  <c:v>0.40306509239258498</c:v>
                </c:pt>
                <c:pt idx="3330">
                  <c:v>0.402765442025798</c:v>
                </c:pt>
                <c:pt idx="3331">
                  <c:v>0.40317492352964102</c:v>
                </c:pt>
                <c:pt idx="3332">
                  <c:v>0.40308137041840397</c:v>
                </c:pt>
                <c:pt idx="3333">
                  <c:v>0.40316732711759401</c:v>
                </c:pt>
                <c:pt idx="3334">
                  <c:v>0.32508048299106601</c:v>
                </c:pt>
                <c:pt idx="3335">
                  <c:v>0.32518543072036099</c:v>
                </c:pt>
                <c:pt idx="3336">
                  <c:v>0.402968826274064</c:v>
                </c:pt>
                <c:pt idx="3337">
                  <c:v>0.40317058272275502</c:v>
                </c:pt>
                <c:pt idx="3338">
                  <c:v>0.40333017472163901</c:v>
                </c:pt>
                <c:pt idx="3339">
                  <c:v>0.40272436277771601</c:v>
                </c:pt>
                <c:pt idx="3340">
                  <c:v>0.40326847664086501</c:v>
                </c:pt>
                <c:pt idx="3341">
                  <c:v>0.32611569425333398</c:v>
                </c:pt>
                <c:pt idx="3342">
                  <c:v>0.32571435176240099</c:v>
                </c:pt>
                <c:pt idx="3343">
                  <c:v>0.40357409561713697</c:v>
                </c:pt>
                <c:pt idx="3344">
                  <c:v>0.40415657572404401</c:v>
                </c:pt>
                <c:pt idx="3345">
                  <c:v>0.40342101482856402</c:v>
                </c:pt>
                <c:pt idx="3346">
                  <c:v>0.40422804062031498</c:v>
                </c:pt>
                <c:pt idx="3347">
                  <c:v>0.40446762070891501</c:v>
                </c:pt>
                <c:pt idx="3348">
                  <c:v>0.32686753317463302</c:v>
                </c:pt>
                <c:pt idx="3349">
                  <c:v>0.44340741606973699</c:v>
                </c:pt>
                <c:pt idx="3350">
                  <c:v>0.51278518789052197</c:v>
                </c:pt>
                <c:pt idx="3351">
                  <c:v>0.51293982971526597</c:v>
                </c:pt>
                <c:pt idx="3352">
                  <c:v>0.52336850619543696</c:v>
                </c:pt>
                <c:pt idx="3353">
                  <c:v>0.52895074950460097</c:v>
                </c:pt>
                <c:pt idx="3354">
                  <c:v>0.52968655961778999</c:v>
                </c:pt>
                <c:pt idx="3355">
                  <c:v>0.43883286752520401</c:v>
                </c:pt>
                <c:pt idx="3356">
                  <c:v>0.44406640985339202</c:v>
                </c:pt>
                <c:pt idx="3357">
                  <c:v>0.51949135967736204</c:v>
                </c:pt>
                <c:pt idx="3358">
                  <c:v>0.52914379948058399</c:v>
                </c:pt>
                <c:pt idx="3359">
                  <c:v>0.51782467103751195</c:v>
                </c:pt>
                <c:pt idx="3360">
                  <c:v>0.52088616361374596</c:v>
                </c:pt>
                <c:pt idx="3361">
                  <c:v>0.54081162889214696</c:v>
                </c:pt>
                <c:pt idx="3362">
                  <c:v>0.463448105828909</c:v>
                </c:pt>
                <c:pt idx="3363">
                  <c:v>0.49643721368753002</c:v>
                </c:pt>
                <c:pt idx="3364">
                  <c:v>0.58736873127532696</c:v>
                </c:pt>
                <c:pt idx="3365">
                  <c:v>0.59411432035411404</c:v>
                </c:pt>
                <c:pt idx="3366">
                  <c:v>0.58996629833779002</c:v>
                </c:pt>
                <c:pt idx="3367">
                  <c:v>0.57515713250885703</c:v>
                </c:pt>
                <c:pt idx="3368">
                  <c:v>0.60895886683516698</c:v>
                </c:pt>
                <c:pt idx="3369">
                  <c:v>0.53434755265913703</c:v>
                </c:pt>
                <c:pt idx="3370">
                  <c:v>0.54760424517579898</c:v>
                </c:pt>
                <c:pt idx="3371">
                  <c:v>0.60996656161228102</c:v>
                </c:pt>
                <c:pt idx="3372">
                  <c:v>0.62020117893622095</c:v>
                </c:pt>
                <c:pt idx="3373">
                  <c:v>0.58519668148383197</c:v>
                </c:pt>
                <c:pt idx="3374">
                  <c:v>0.60609042427445503</c:v>
                </c:pt>
                <c:pt idx="3375">
                  <c:v>0.60957844328733501</c:v>
                </c:pt>
                <c:pt idx="3376">
                  <c:v>0.54686843506260996</c:v>
                </c:pt>
                <c:pt idx="3377">
                  <c:v>0.55977844493174</c:v>
                </c:pt>
                <c:pt idx="3378">
                  <c:v>0.65233622462268204</c:v>
                </c:pt>
                <c:pt idx="3379">
                  <c:v>0.79831128448278899</c:v>
                </c:pt>
                <c:pt idx="3380">
                  <c:v>0.84827217292864898</c:v>
                </c:pt>
                <c:pt idx="3381">
                  <c:v>0.85763045324232901</c:v>
                </c:pt>
                <c:pt idx="3382">
                  <c:v>0.850131633077299</c:v>
                </c:pt>
                <c:pt idx="3383">
                  <c:v>0.75334741300549002</c:v>
                </c:pt>
                <c:pt idx="3384">
                  <c:v>0.79175579275052899</c:v>
                </c:pt>
                <c:pt idx="3385">
                  <c:v>0.86790301253899704</c:v>
                </c:pt>
                <c:pt idx="3386">
                  <c:v>0.86339156582064502</c:v>
                </c:pt>
                <c:pt idx="3387">
                  <c:v>0.94941374458618499</c:v>
                </c:pt>
                <c:pt idx="3388">
                  <c:v>0.96233829045255403</c:v>
                </c:pt>
                <c:pt idx="3389">
                  <c:v>0.97642103304500305</c:v>
                </c:pt>
                <c:pt idx="3390">
                  <c:v>0.91057706848433695</c:v>
                </c:pt>
                <c:pt idx="3391">
                  <c:v>0.89536620643742504</c:v>
                </c:pt>
                <c:pt idx="3392">
                  <c:v>0.97129999823646596</c:v>
                </c:pt>
                <c:pt idx="3393">
                  <c:v>1.0478724275014</c:v>
                </c:pt>
                <c:pt idx="3394">
                  <c:v>1.0013560520362399</c:v>
                </c:pt>
                <c:pt idx="3395">
                  <c:v>1.00504448267498</c:v>
                </c:pt>
                <c:pt idx="3396">
                  <c:v>1.01409765961381</c:v>
                </c:pt>
                <c:pt idx="3397">
                  <c:v>0.95270395613973202</c:v>
                </c:pt>
                <c:pt idx="3398">
                  <c:v>0.90237698491776897</c:v>
                </c:pt>
                <c:pt idx="3399">
                  <c:v>1.0354964902919599</c:v>
                </c:pt>
                <c:pt idx="3400">
                  <c:v>0.98224312509864298</c:v>
                </c:pt>
                <c:pt idx="3401">
                  <c:v>1.04869523719139</c:v>
                </c:pt>
                <c:pt idx="3402">
                  <c:v>1.0906089033850701</c:v>
                </c:pt>
                <c:pt idx="3403">
                  <c:v>1.1310594751779299</c:v>
                </c:pt>
                <c:pt idx="3404">
                  <c:v>1.03345223902651</c:v>
                </c:pt>
                <c:pt idx="3405">
                  <c:v>1.1152068887847799</c:v>
                </c:pt>
                <c:pt idx="3406">
                  <c:v>1.1768140200891599</c:v>
                </c:pt>
                <c:pt idx="3407">
                  <c:v>1.2704567716027</c:v>
                </c:pt>
                <c:pt idx="3408">
                  <c:v>1.2539350583612701</c:v>
                </c:pt>
                <c:pt idx="3409">
                  <c:v>1.2211965283122099</c:v>
                </c:pt>
                <c:pt idx="3410">
                  <c:v>1.35528375212922</c:v>
                </c:pt>
                <c:pt idx="3411">
                  <c:v>1.3540451688328901</c:v>
                </c:pt>
                <c:pt idx="3412">
                  <c:v>1.3300303219637699</c:v>
                </c:pt>
                <c:pt idx="3413">
                  <c:v>1.41752420731069</c:v>
                </c:pt>
                <c:pt idx="3414">
                  <c:v>1.4173320291646101</c:v>
                </c:pt>
                <c:pt idx="3415">
                  <c:v>1.3847781822071901</c:v>
                </c:pt>
                <c:pt idx="3416">
                  <c:v>1.3489398722913599</c:v>
                </c:pt>
                <c:pt idx="3417">
                  <c:v>1.3328633437869499</c:v>
                </c:pt>
                <c:pt idx="3418">
                  <c:v>1.2626714976975999</c:v>
                </c:pt>
                <c:pt idx="3419">
                  <c:v>1.3558317855058299</c:v>
                </c:pt>
                <c:pt idx="3420">
                  <c:v>1.43067748700149</c:v>
                </c:pt>
                <c:pt idx="3421">
                  <c:v>1.4336094564419899</c:v>
                </c:pt>
                <c:pt idx="3422">
                  <c:v>1.40876116752142</c:v>
                </c:pt>
                <c:pt idx="3423">
                  <c:v>1.5013767843062999</c:v>
                </c:pt>
                <c:pt idx="3424">
                  <c:v>1.47507894491096</c:v>
                </c:pt>
                <c:pt idx="3425">
                  <c:v>1.43305942652503</c:v>
                </c:pt>
                <c:pt idx="3426">
                  <c:v>1.4591892356589999</c:v>
                </c:pt>
                <c:pt idx="3427">
                  <c:v>1.66643773162653</c:v>
                </c:pt>
                <c:pt idx="3428">
                  <c:v>1.62009806169982</c:v>
                </c:pt>
                <c:pt idx="3429">
                  <c:v>1.6430235658816199</c:v>
                </c:pt>
                <c:pt idx="3430">
                  <c:v>1.7431448489077299</c:v>
                </c:pt>
                <c:pt idx="3431">
                  <c:v>1.73284338067184</c:v>
                </c:pt>
                <c:pt idx="3432">
                  <c:v>1.63770766037722</c:v>
                </c:pt>
                <c:pt idx="3433">
                  <c:v>1.6655516424680901</c:v>
                </c:pt>
                <c:pt idx="3434">
                  <c:v>1.68175326305617</c:v>
                </c:pt>
                <c:pt idx="3435">
                  <c:v>1.7284135649458801</c:v>
                </c:pt>
                <c:pt idx="3436">
                  <c:v>1.71201640449909</c:v>
                </c:pt>
                <c:pt idx="3437">
                  <c:v>1.76635040287075</c:v>
                </c:pt>
                <c:pt idx="3438">
                  <c:v>1.7129618654504</c:v>
                </c:pt>
                <c:pt idx="3439">
                  <c:v>1.6207416803611201</c:v>
                </c:pt>
                <c:pt idx="3440">
                  <c:v>1.7867332026842</c:v>
                </c:pt>
                <c:pt idx="3441">
                  <c:v>1.8457327743493701</c:v>
                </c:pt>
                <c:pt idx="3442">
                  <c:v>1.8802278100062899</c:v>
                </c:pt>
                <c:pt idx="3443">
                  <c:v>1.88493169439347</c:v>
                </c:pt>
                <c:pt idx="3444">
                  <c:v>1.96313353652027</c:v>
                </c:pt>
                <c:pt idx="3445">
                  <c:v>2.0033777680826801</c:v>
                </c:pt>
                <c:pt idx="3446">
                  <c:v>1.9371917717599201</c:v>
                </c:pt>
                <c:pt idx="3447">
                  <c:v>1.87689075909604</c:v>
                </c:pt>
                <c:pt idx="3448">
                  <c:v>1.94379542724056</c:v>
                </c:pt>
                <c:pt idx="3449">
                  <c:v>1.85677378051557</c:v>
                </c:pt>
                <c:pt idx="3450">
                  <c:v>1.9090390287683201</c:v>
                </c:pt>
                <c:pt idx="3451">
                  <c:v>1.90426981645175</c:v>
                </c:pt>
                <c:pt idx="3452">
                  <c:v>1.95862566216747</c:v>
                </c:pt>
                <c:pt idx="3453">
                  <c:v>1.9661335945443601</c:v>
                </c:pt>
                <c:pt idx="3454">
                  <c:v>1.9163509511769601</c:v>
                </c:pt>
                <c:pt idx="3455">
                  <c:v>1.97018934360519</c:v>
                </c:pt>
                <c:pt idx="3456">
                  <c:v>2.0419887360070601</c:v>
                </c:pt>
                <c:pt idx="3457">
                  <c:v>2.0403554340663899</c:v>
                </c:pt>
                <c:pt idx="3458">
                  <c:v>2.1086921990849299</c:v>
                </c:pt>
                <c:pt idx="3459">
                  <c:v>1.9873062250707101</c:v>
                </c:pt>
                <c:pt idx="3460">
                  <c:v>1.97985329295769</c:v>
                </c:pt>
                <c:pt idx="3461">
                  <c:v>2.0427022255916398</c:v>
                </c:pt>
                <c:pt idx="3462">
                  <c:v>2.0921633860747599</c:v>
                </c:pt>
                <c:pt idx="3463">
                  <c:v>2.0445366687391702</c:v>
                </c:pt>
                <c:pt idx="3464">
                  <c:v>2.0839969260745099</c:v>
                </c:pt>
                <c:pt idx="3465">
                  <c:v>2.1275077231825499</c:v>
                </c:pt>
                <c:pt idx="3466">
                  <c:v>2.0225852732573499</c:v>
                </c:pt>
                <c:pt idx="3467">
                  <c:v>2.02133880777013</c:v>
                </c:pt>
                <c:pt idx="3468">
                  <c:v>2.1023499199037601</c:v>
                </c:pt>
                <c:pt idx="3469">
                  <c:v>2.0717799390470701</c:v>
                </c:pt>
                <c:pt idx="3470">
                  <c:v>2.0615228680997202</c:v>
                </c:pt>
                <c:pt idx="3471">
                  <c:v>2.0563792372744101</c:v>
                </c:pt>
                <c:pt idx="3472">
                  <c:v>2.07118369027617</c:v>
                </c:pt>
                <c:pt idx="3473">
                  <c:v>2.16693888940266</c:v>
                </c:pt>
                <c:pt idx="3474">
                  <c:v>1.9645276440841799</c:v>
                </c:pt>
                <c:pt idx="3475">
                  <c:v>2.0059621115516202</c:v>
                </c:pt>
                <c:pt idx="3476">
                  <c:v>2.0917673540843502</c:v>
                </c:pt>
                <c:pt idx="3477">
                  <c:v>2.0017752957439101</c:v>
                </c:pt>
                <c:pt idx="3478">
                  <c:v>1.98813654298772</c:v>
                </c:pt>
                <c:pt idx="3479">
                  <c:v>1.9570140852909399</c:v>
                </c:pt>
                <c:pt idx="3480">
                  <c:v>2.0413887159599402</c:v>
                </c:pt>
                <c:pt idx="3481">
                  <c:v>1.9893769676708799</c:v>
                </c:pt>
                <c:pt idx="3482">
                  <c:v>1.87177526293189</c:v>
                </c:pt>
                <c:pt idx="3483">
                  <c:v>1.93350010027432</c:v>
                </c:pt>
                <c:pt idx="3484">
                  <c:v>1.91298929274289</c:v>
                </c:pt>
                <c:pt idx="3485">
                  <c:v>1.9540109078057599</c:v>
                </c:pt>
                <c:pt idx="3486">
                  <c:v>1.9576290758722199</c:v>
                </c:pt>
                <c:pt idx="3487">
                  <c:v>1.9482559829206101</c:v>
                </c:pt>
                <c:pt idx="3488">
                  <c:v>1.8400135287846799</c:v>
                </c:pt>
                <c:pt idx="3489">
                  <c:v>1.79150450831927</c:v>
                </c:pt>
                <c:pt idx="3490">
                  <c:v>1.8564264473405501</c:v>
                </c:pt>
                <c:pt idx="3491">
                  <c:v>1.87786010047028</c:v>
                </c:pt>
                <c:pt idx="3492">
                  <c:v>1.8658077556319701</c:v>
                </c:pt>
                <c:pt idx="3493">
                  <c:v>1.8449812378157999</c:v>
                </c:pt>
                <c:pt idx="3494">
                  <c:v>1.86351707091998</c:v>
                </c:pt>
                <c:pt idx="3495">
                  <c:v>1.8067621694848199</c:v>
                </c:pt>
                <c:pt idx="3496">
                  <c:v>1.8506330341916899</c:v>
                </c:pt>
                <c:pt idx="3497">
                  <c:v>1.95693301372651</c:v>
                </c:pt>
                <c:pt idx="3498">
                  <c:v>1.9284169516657399</c:v>
                </c:pt>
                <c:pt idx="3499">
                  <c:v>1.9010826604320199</c:v>
                </c:pt>
                <c:pt idx="3500">
                  <c:v>1.8667791722771501</c:v>
                </c:pt>
                <c:pt idx="3501">
                  <c:v>1.90219157498231</c:v>
                </c:pt>
                <c:pt idx="3502">
                  <c:v>1.76730382953811</c:v>
                </c:pt>
                <c:pt idx="3503">
                  <c:v>1.72952954146225</c:v>
                </c:pt>
                <c:pt idx="3504">
                  <c:v>1.8157524371157401</c:v>
                </c:pt>
                <c:pt idx="3505">
                  <c:v>1.75204248721388</c:v>
                </c:pt>
                <c:pt idx="3506">
                  <c:v>1.7899169411699201</c:v>
                </c:pt>
                <c:pt idx="3507">
                  <c:v>1.7802852554358799</c:v>
                </c:pt>
                <c:pt idx="3508">
                  <c:v>1.78038594089913</c:v>
                </c:pt>
                <c:pt idx="3509">
                  <c:v>1.71131964273208</c:v>
                </c:pt>
                <c:pt idx="3510">
                  <c:v>1.67123755594069</c:v>
                </c:pt>
                <c:pt idx="3511">
                  <c:v>1.69951939285683</c:v>
                </c:pt>
                <c:pt idx="3512">
                  <c:v>1.67288135783549</c:v>
                </c:pt>
                <c:pt idx="3513">
                  <c:v>1.6136861471430699</c:v>
                </c:pt>
                <c:pt idx="3514">
                  <c:v>1.7052882840432699</c:v>
                </c:pt>
                <c:pt idx="3515">
                  <c:v>1.74883181010837</c:v>
                </c:pt>
                <c:pt idx="3516">
                  <c:v>1.6241315595780501</c:v>
                </c:pt>
                <c:pt idx="3517">
                  <c:v>1.6483614572015</c:v>
                </c:pt>
                <c:pt idx="3518">
                  <c:v>1.70930132805418</c:v>
                </c:pt>
                <c:pt idx="3519">
                  <c:v>1.7154213194371899</c:v>
                </c:pt>
                <c:pt idx="3520">
                  <c:v>1.6988166728806</c:v>
                </c:pt>
                <c:pt idx="3521">
                  <c:v>1.6624471324157599</c:v>
                </c:pt>
                <c:pt idx="3522">
                  <c:v>1.73513665060956</c:v>
                </c:pt>
                <c:pt idx="3523">
                  <c:v>1.60451726069367</c:v>
                </c:pt>
                <c:pt idx="3524">
                  <c:v>1.6956676119340399</c:v>
                </c:pt>
                <c:pt idx="3525">
                  <c:v>1.8231766634048701</c:v>
                </c:pt>
                <c:pt idx="3526">
                  <c:v>1.8293975136854199</c:v>
                </c:pt>
                <c:pt idx="3527">
                  <c:v>1.82739090497378</c:v>
                </c:pt>
                <c:pt idx="3528">
                  <c:v>1.7150203097019301</c:v>
                </c:pt>
                <c:pt idx="3529">
                  <c:v>1.71547140238824</c:v>
                </c:pt>
                <c:pt idx="3530">
                  <c:v>1.2897927888363501</c:v>
                </c:pt>
                <c:pt idx="3531">
                  <c:v>1.5657741721401599</c:v>
                </c:pt>
                <c:pt idx="3532">
                  <c:v>1.6199557007341201</c:v>
                </c:pt>
                <c:pt idx="3533">
                  <c:v>1.5994905136268101</c:v>
                </c:pt>
                <c:pt idx="3534">
                  <c:v>1.6363825031508099</c:v>
                </c:pt>
                <c:pt idx="3535">
                  <c:v>1.57267373748626</c:v>
                </c:pt>
                <c:pt idx="3536">
                  <c:v>1.58900475449122</c:v>
                </c:pt>
                <c:pt idx="3537">
                  <c:v>1.49394765983702</c:v>
                </c:pt>
                <c:pt idx="3538">
                  <c:v>1.53253716508134</c:v>
                </c:pt>
                <c:pt idx="3539">
                  <c:v>1.55949137232132</c:v>
                </c:pt>
                <c:pt idx="3540">
                  <c:v>1.4709507024717401</c:v>
                </c:pt>
                <c:pt idx="3541">
                  <c:v>1.49478325463576</c:v>
                </c:pt>
                <c:pt idx="3542">
                  <c:v>1.49142946105903</c:v>
                </c:pt>
                <c:pt idx="3543">
                  <c:v>1.47308616799335</c:v>
                </c:pt>
                <c:pt idx="3544">
                  <c:v>1.36476449427048</c:v>
                </c:pt>
                <c:pt idx="3545">
                  <c:v>1.4382198798141499</c:v>
                </c:pt>
                <c:pt idx="3546">
                  <c:v>1.5201627278205401</c:v>
                </c:pt>
                <c:pt idx="3547">
                  <c:v>1.4806560839482501</c:v>
                </c:pt>
                <c:pt idx="3548">
                  <c:v>1.4285556200626801</c:v>
                </c:pt>
                <c:pt idx="3549">
                  <c:v>1.4652286346580099</c:v>
                </c:pt>
                <c:pt idx="3550">
                  <c:v>1.46153267609696</c:v>
                </c:pt>
                <c:pt idx="3551">
                  <c:v>1.3405895154101599</c:v>
                </c:pt>
                <c:pt idx="3552">
                  <c:v>1.4034359517625901</c:v>
                </c:pt>
                <c:pt idx="3553">
                  <c:v>1.44168343819047</c:v>
                </c:pt>
                <c:pt idx="3554">
                  <c:v>1.38395669133618</c:v>
                </c:pt>
                <c:pt idx="3555">
                  <c:v>1.44841842944915</c:v>
                </c:pt>
                <c:pt idx="3556">
                  <c:v>1.3973308890365601</c:v>
                </c:pt>
                <c:pt idx="3557">
                  <c:v>1.44737810133226</c:v>
                </c:pt>
                <c:pt idx="3558">
                  <c:v>1.3750312784773999</c:v>
                </c:pt>
                <c:pt idx="3559">
                  <c:v>1.29555263628761</c:v>
                </c:pt>
                <c:pt idx="3560">
                  <c:v>1.3243272870528799</c:v>
                </c:pt>
                <c:pt idx="3561">
                  <c:v>1.33976857007378</c:v>
                </c:pt>
                <c:pt idx="3562">
                  <c:v>1.3418506524005001</c:v>
                </c:pt>
                <c:pt idx="3563">
                  <c:v>1.32449622683746</c:v>
                </c:pt>
                <c:pt idx="3564">
                  <c:v>1.32105377886117</c:v>
                </c:pt>
                <c:pt idx="3565">
                  <c:v>1.23888720956122</c:v>
                </c:pt>
                <c:pt idx="3566">
                  <c:v>1.2100650568890801</c:v>
                </c:pt>
                <c:pt idx="3567">
                  <c:v>1.24299765945371</c:v>
                </c:pt>
                <c:pt idx="3568">
                  <c:v>1.2352632505235901</c:v>
                </c:pt>
                <c:pt idx="3569">
                  <c:v>1.24837370966642</c:v>
                </c:pt>
                <c:pt idx="3570">
                  <c:v>1.2196540456399101</c:v>
                </c:pt>
                <c:pt idx="3571">
                  <c:v>1.1908946864053001</c:v>
                </c:pt>
                <c:pt idx="3572">
                  <c:v>1.05402391030048</c:v>
                </c:pt>
                <c:pt idx="3573">
                  <c:v>1.1004516635457899</c:v>
                </c:pt>
                <c:pt idx="3574">
                  <c:v>1.19768539250106</c:v>
                </c:pt>
                <c:pt idx="3575">
                  <c:v>1.1967582865676301</c:v>
                </c:pt>
                <c:pt idx="3576">
                  <c:v>1.1608231605632899</c:v>
                </c:pt>
                <c:pt idx="3577">
                  <c:v>1.0768489461184501</c:v>
                </c:pt>
                <c:pt idx="3578">
                  <c:v>1.1205415789097399</c:v>
                </c:pt>
                <c:pt idx="3579">
                  <c:v>1.0100487058246399</c:v>
                </c:pt>
                <c:pt idx="3580">
                  <c:v>1.0095297590963701</c:v>
                </c:pt>
                <c:pt idx="3581">
                  <c:v>1.00971850922174</c:v>
                </c:pt>
                <c:pt idx="3582">
                  <c:v>1.05910945964187</c:v>
                </c:pt>
                <c:pt idx="3583">
                  <c:v>1.08969163333467</c:v>
                </c:pt>
                <c:pt idx="3584">
                  <c:v>1.0846064530850801</c:v>
                </c:pt>
                <c:pt idx="3585">
                  <c:v>1.0742080161357399</c:v>
                </c:pt>
                <c:pt idx="3586">
                  <c:v>0.95098974422243299</c:v>
                </c:pt>
                <c:pt idx="3587">
                  <c:v>0.96048417369408901</c:v>
                </c:pt>
                <c:pt idx="3588">
                  <c:v>0.98227131601117601</c:v>
                </c:pt>
                <c:pt idx="3589">
                  <c:v>0.97738281549296402</c:v>
                </c:pt>
                <c:pt idx="3590">
                  <c:v>1.01569939813143</c:v>
                </c:pt>
                <c:pt idx="3591">
                  <c:v>0.98536839908941198</c:v>
                </c:pt>
                <c:pt idx="3592">
                  <c:v>0.88997618057818295</c:v>
                </c:pt>
                <c:pt idx="3593">
                  <c:v>0.81616980491392099</c:v>
                </c:pt>
                <c:pt idx="3594">
                  <c:v>0.78713560477360001</c:v>
                </c:pt>
                <c:pt idx="3595">
                  <c:v>0.84128666728594503</c:v>
                </c:pt>
                <c:pt idx="3596">
                  <c:v>0.87023322744668696</c:v>
                </c:pt>
                <c:pt idx="3597">
                  <c:v>0.88262637613574901</c:v>
                </c:pt>
                <c:pt idx="3598">
                  <c:v>0.86135276217384604</c:v>
                </c:pt>
                <c:pt idx="3599">
                  <c:v>0.854390209373451</c:v>
                </c:pt>
                <c:pt idx="3600">
                  <c:v>0.787092432829678</c:v>
                </c:pt>
                <c:pt idx="3601">
                  <c:v>0.718703138370688</c:v>
                </c:pt>
                <c:pt idx="3602">
                  <c:v>0.786798948385529</c:v>
                </c:pt>
                <c:pt idx="3603">
                  <c:v>0.78552731931202802</c:v>
                </c:pt>
                <c:pt idx="3604">
                  <c:v>0.77931962798705001</c:v>
                </c:pt>
                <c:pt idx="3605">
                  <c:v>0.76449050319786505</c:v>
                </c:pt>
                <c:pt idx="3606">
                  <c:v>0.728971233989683</c:v>
                </c:pt>
                <c:pt idx="3607">
                  <c:v>0.62408322976702102</c:v>
                </c:pt>
                <c:pt idx="3608">
                  <c:v>0.65824582197090098</c:v>
                </c:pt>
                <c:pt idx="3609">
                  <c:v>0.74276552760483405</c:v>
                </c:pt>
                <c:pt idx="3610">
                  <c:v>0.718689623728612</c:v>
                </c:pt>
                <c:pt idx="3611">
                  <c:v>0.74390764072229099</c:v>
                </c:pt>
                <c:pt idx="3612">
                  <c:v>0.71981079891476896</c:v>
                </c:pt>
                <c:pt idx="3613">
                  <c:v>0.715930505820355</c:v>
                </c:pt>
                <c:pt idx="3614">
                  <c:v>0.61046032798092398</c:v>
                </c:pt>
                <c:pt idx="3615">
                  <c:v>0.59940421433232005</c:v>
                </c:pt>
                <c:pt idx="3616">
                  <c:v>0.65833958922051905</c:v>
                </c:pt>
                <c:pt idx="3617">
                  <c:v>0.66913796707967299</c:v>
                </c:pt>
                <c:pt idx="3618">
                  <c:v>0.67012962636151296</c:v>
                </c:pt>
                <c:pt idx="3619">
                  <c:v>0.67873012188401005</c:v>
                </c:pt>
                <c:pt idx="3620">
                  <c:v>0.68159652173568996</c:v>
                </c:pt>
                <c:pt idx="3621">
                  <c:v>0.58397197799506795</c:v>
                </c:pt>
                <c:pt idx="3622">
                  <c:v>0.50838333299140004</c:v>
                </c:pt>
                <c:pt idx="3623">
                  <c:v>0.56727199506387604</c:v>
                </c:pt>
                <c:pt idx="3624">
                  <c:v>0.57174578324784497</c:v>
                </c:pt>
                <c:pt idx="3625">
                  <c:v>0.55310002437761396</c:v>
                </c:pt>
                <c:pt idx="3626">
                  <c:v>0.56126327333331705</c:v>
                </c:pt>
                <c:pt idx="3627">
                  <c:v>0.57590696450704504</c:v>
                </c:pt>
                <c:pt idx="3628">
                  <c:v>0.49041198846531298</c:v>
                </c:pt>
                <c:pt idx="3629">
                  <c:v>0.487933613838617</c:v>
                </c:pt>
                <c:pt idx="3630">
                  <c:v>0.573275096579689</c:v>
                </c:pt>
                <c:pt idx="3631">
                  <c:v>0.54670475913027206</c:v>
                </c:pt>
                <c:pt idx="3632">
                  <c:v>0.58051176514681402</c:v>
                </c:pt>
                <c:pt idx="3633">
                  <c:v>0.57636182436086603</c:v>
                </c:pt>
                <c:pt idx="3634">
                  <c:v>0.54685825248528397</c:v>
                </c:pt>
                <c:pt idx="3635">
                  <c:v>0.47537051329448898</c:v>
                </c:pt>
                <c:pt idx="3636">
                  <c:v>0.486466996625535</c:v>
                </c:pt>
                <c:pt idx="3637">
                  <c:v>0.55209950744078296</c:v>
                </c:pt>
                <c:pt idx="3638">
                  <c:v>0.53730232291204305</c:v>
                </c:pt>
                <c:pt idx="3639">
                  <c:v>0.53537522563392503</c:v>
                </c:pt>
                <c:pt idx="3640">
                  <c:v>0.53885411714663001</c:v>
                </c:pt>
                <c:pt idx="3641">
                  <c:v>0.498975693229946</c:v>
                </c:pt>
                <c:pt idx="3642">
                  <c:v>0.42827228150220797</c:v>
                </c:pt>
                <c:pt idx="3643">
                  <c:v>0.41623797730227102</c:v>
                </c:pt>
                <c:pt idx="3644">
                  <c:v>0.506883411121135</c:v>
                </c:pt>
                <c:pt idx="3645">
                  <c:v>0.50335868417766505</c:v>
                </c:pt>
                <c:pt idx="3646">
                  <c:v>0.47109785218449501</c:v>
                </c:pt>
                <c:pt idx="3647">
                  <c:v>0.46979034854117002</c:v>
                </c:pt>
                <c:pt idx="3648">
                  <c:v>0.47672003039474098</c:v>
                </c:pt>
                <c:pt idx="3649">
                  <c:v>0.37868443465727097</c:v>
                </c:pt>
                <c:pt idx="3650">
                  <c:v>0.38630764674117901</c:v>
                </c:pt>
                <c:pt idx="3651">
                  <c:v>0.46363375366681497</c:v>
                </c:pt>
                <c:pt idx="3652">
                  <c:v>0.47154709177274901</c:v>
                </c:pt>
                <c:pt idx="3653">
                  <c:v>0.455186259755468</c:v>
                </c:pt>
                <c:pt idx="3654">
                  <c:v>0.45858210110952502</c:v>
                </c:pt>
                <c:pt idx="3655">
                  <c:v>0.45852553457998102</c:v>
                </c:pt>
                <c:pt idx="3656">
                  <c:v>0.37135394100261698</c:v>
                </c:pt>
                <c:pt idx="3657">
                  <c:v>0.35516574091312902</c:v>
                </c:pt>
                <c:pt idx="3658">
                  <c:v>0.42733656914982099</c:v>
                </c:pt>
                <c:pt idx="3659">
                  <c:v>0.43016720757614701</c:v>
                </c:pt>
                <c:pt idx="3660">
                  <c:v>0.42580881044886298</c:v>
                </c:pt>
                <c:pt idx="3661">
                  <c:v>0.42637493815017102</c:v>
                </c:pt>
                <c:pt idx="3662">
                  <c:v>0.420600065789208</c:v>
                </c:pt>
                <c:pt idx="3663">
                  <c:v>0.34174930076350402</c:v>
                </c:pt>
                <c:pt idx="3664">
                  <c:v>0.34718338676515798</c:v>
                </c:pt>
                <c:pt idx="3665">
                  <c:v>0.41828037571798898</c:v>
                </c:pt>
                <c:pt idx="3666">
                  <c:v>0.41980813437818998</c:v>
                </c:pt>
                <c:pt idx="3667">
                  <c:v>0.41878993685029697</c:v>
                </c:pt>
                <c:pt idx="3668">
                  <c:v>0.41477093889897798</c:v>
                </c:pt>
                <c:pt idx="3669">
                  <c:v>0.41810975131502398</c:v>
                </c:pt>
                <c:pt idx="3670">
                  <c:v>0.34474917641075098</c:v>
                </c:pt>
                <c:pt idx="3671">
                  <c:v>0.33954181893443902</c:v>
                </c:pt>
                <c:pt idx="3672">
                  <c:v>0.41375135418643999</c:v>
                </c:pt>
                <c:pt idx="3673">
                  <c:v>0.41324179305543202</c:v>
                </c:pt>
                <c:pt idx="3674">
                  <c:v>0.41975110548223599</c:v>
                </c:pt>
                <c:pt idx="3675">
                  <c:v>0.42043129101750898</c:v>
                </c:pt>
                <c:pt idx="3676">
                  <c:v>0.41137463517850997</c:v>
                </c:pt>
                <c:pt idx="3677">
                  <c:v>0.33886255821479899</c:v>
                </c:pt>
                <c:pt idx="3678">
                  <c:v>0.33348550114985398</c:v>
                </c:pt>
                <c:pt idx="3679">
                  <c:v>0.41567692818471602</c:v>
                </c:pt>
                <c:pt idx="3680">
                  <c:v>0.415449274883196</c:v>
                </c:pt>
                <c:pt idx="3681">
                  <c:v>0.41714765794766301</c:v>
                </c:pt>
                <c:pt idx="3682">
                  <c:v>0.41827991331082298</c:v>
                </c:pt>
                <c:pt idx="3683">
                  <c:v>0.42875211956786802</c:v>
                </c:pt>
                <c:pt idx="3684">
                  <c:v>0.32528658024662999</c:v>
                </c:pt>
                <c:pt idx="3685">
                  <c:v>0.324976077862621</c:v>
                </c:pt>
                <c:pt idx="3686">
                  <c:v>0.40342047222771399</c:v>
                </c:pt>
                <c:pt idx="3687">
                  <c:v>0.40282931050702298</c:v>
                </c:pt>
                <c:pt idx="3688">
                  <c:v>0.40264654509144898</c:v>
                </c:pt>
                <c:pt idx="3689">
                  <c:v>0.40348271290935001</c:v>
                </c:pt>
                <c:pt idx="3690">
                  <c:v>0.40308408342271601</c:v>
                </c:pt>
                <c:pt idx="3691">
                  <c:v>0.32502638132233902</c:v>
                </c:pt>
                <c:pt idx="3692">
                  <c:v>0.32517349350142799</c:v>
                </c:pt>
                <c:pt idx="3693">
                  <c:v>0.40287473056197798</c:v>
                </c:pt>
                <c:pt idx="3694">
                  <c:v>0.40336799836454701</c:v>
                </c:pt>
                <c:pt idx="3695">
                  <c:v>0.40306509239258498</c:v>
                </c:pt>
                <c:pt idx="3696">
                  <c:v>0.402765442025798</c:v>
                </c:pt>
                <c:pt idx="3697">
                  <c:v>0.40317492352964102</c:v>
                </c:pt>
                <c:pt idx="3698">
                  <c:v>0.32513566986150499</c:v>
                </c:pt>
                <c:pt idx="3699">
                  <c:v>0.32522162656069398</c:v>
                </c:pt>
                <c:pt idx="3700">
                  <c:v>0.40302618354796499</c:v>
                </c:pt>
                <c:pt idx="3701">
                  <c:v>0.40313113127726002</c:v>
                </c:pt>
                <c:pt idx="3702">
                  <c:v>0.402968826274064</c:v>
                </c:pt>
                <c:pt idx="3703">
                  <c:v>0.40317058272275502</c:v>
                </c:pt>
                <c:pt idx="3704">
                  <c:v>0.40333017472163901</c:v>
                </c:pt>
                <c:pt idx="3705">
                  <c:v>0.32477866222081703</c:v>
                </c:pt>
                <c:pt idx="3706">
                  <c:v>0.32532277608396498</c:v>
                </c:pt>
                <c:pt idx="3707">
                  <c:v>0.40406139481023301</c:v>
                </c:pt>
                <c:pt idx="3708">
                  <c:v>0.40366005231930002</c:v>
                </c:pt>
                <c:pt idx="3709">
                  <c:v>0.40357409561713697</c:v>
                </c:pt>
                <c:pt idx="3710">
                  <c:v>0.40415657572404401</c:v>
                </c:pt>
                <c:pt idx="3711">
                  <c:v>0.40342101482856402</c:v>
                </c:pt>
                <c:pt idx="3712">
                  <c:v>0.326282340063415</c:v>
                </c:pt>
                <c:pt idx="3713">
                  <c:v>0.32652192015201598</c:v>
                </c:pt>
                <c:pt idx="3714">
                  <c:v>0.404813233731533</c:v>
                </c:pt>
                <c:pt idx="3715">
                  <c:v>0.52135311662663597</c:v>
                </c:pt>
                <c:pt idx="3716">
                  <c:v>0.51278518789052197</c:v>
                </c:pt>
                <c:pt idx="3717">
                  <c:v>0.51293982971526597</c:v>
                </c:pt>
                <c:pt idx="3718">
                  <c:v>0.52336850619543696</c:v>
                </c:pt>
                <c:pt idx="3719">
                  <c:v>0.45100504894770199</c:v>
                </c:pt>
                <c:pt idx="3720">
                  <c:v>0.45174085906089101</c:v>
                </c:pt>
                <c:pt idx="3721">
                  <c:v>0.51677856808210298</c:v>
                </c:pt>
                <c:pt idx="3722">
                  <c:v>0.52201211041029205</c:v>
                </c:pt>
                <c:pt idx="3723">
                  <c:v>0.51949135967736204</c:v>
                </c:pt>
                <c:pt idx="3724">
                  <c:v>0.52914379948058399</c:v>
                </c:pt>
                <c:pt idx="3725">
                  <c:v>0.51782467103751195</c:v>
                </c:pt>
                <c:pt idx="3726">
                  <c:v>0.44294046305684698</c:v>
                </c:pt>
                <c:pt idx="3727">
                  <c:v>0.46286592833524698</c:v>
                </c:pt>
                <c:pt idx="3728">
                  <c:v>0.54139380638580803</c:v>
                </c:pt>
                <c:pt idx="3729">
                  <c:v>0.574382914244429</c:v>
                </c:pt>
                <c:pt idx="3730">
                  <c:v>0.58736873127532696</c:v>
                </c:pt>
                <c:pt idx="3731">
                  <c:v>0.59411432035411404</c:v>
                </c:pt>
                <c:pt idx="3732">
                  <c:v>0.58996629833779002</c:v>
                </c:pt>
                <c:pt idx="3733">
                  <c:v>0.49721143195195799</c:v>
                </c:pt>
                <c:pt idx="3734">
                  <c:v>0.531013166278268</c:v>
                </c:pt>
                <c:pt idx="3735">
                  <c:v>0.612293253216036</c:v>
                </c:pt>
                <c:pt idx="3736">
                  <c:v>0.62554994573269895</c:v>
                </c:pt>
                <c:pt idx="3737">
                  <c:v>0.60996656161228102</c:v>
                </c:pt>
                <c:pt idx="3738">
                  <c:v>0.62020117893622095</c:v>
                </c:pt>
                <c:pt idx="3739">
                  <c:v>0.58519668148383197</c:v>
                </c:pt>
                <c:pt idx="3740">
                  <c:v>0.52814472371755605</c:v>
                </c:pt>
                <c:pt idx="3741">
                  <c:v>0.53163274273043504</c:v>
                </c:pt>
                <c:pt idx="3742">
                  <c:v>0.62481413561950905</c:v>
                </c:pt>
                <c:pt idx="3743">
                  <c:v>0.63772414548863898</c:v>
                </c:pt>
                <c:pt idx="3744">
                  <c:v>0.65233622462268204</c:v>
                </c:pt>
                <c:pt idx="3745">
                  <c:v>0.79831128448278899</c:v>
                </c:pt>
                <c:pt idx="3746">
                  <c:v>0.84827217292864898</c:v>
                </c:pt>
                <c:pt idx="3747">
                  <c:v>0.77968475268543003</c:v>
                </c:pt>
                <c:pt idx="3748">
                  <c:v>0.77218593252040002</c:v>
                </c:pt>
                <c:pt idx="3749">
                  <c:v>0.83129311356239</c:v>
                </c:pt>
                <c:pt idx="3750">
                  <c:v>0.86970149330742896</c:v>
                </c:pt>
                <c:pt idx="3751">
                  <c:v>0.86790301253899704</c:v>
                </c:pt>
                <c:pt idx="3752">
                  <c:v>0.86339156582064502</c:v>
                </c:pt>
                <c:pt idx="3753">
                  <c:v>0.94941374458618499</c:v>
                </c:pt>
                <c:pt idx="3754">
                  <c:v>0.88439258989565495</c:v>
                </c:pt>
                <c:pt idx="3755">
                  <c:v>0.89847533248810396</c:v>
                </c:pt>
                <c:pt idx="3756">
                  <c:v>0.98852276904123604</c:v>
                </c:pt>
                <c:pt idx="3757">
                  <c:v>0.97331190699432402</c:v>
                </c:pt>
                <c:pt idx="3758">
                  <c:v>0.97129999823646596</c:v>
                </c:pt>
                <c:pt idx="3759">
                  <c:v>1.0478724275014</c:v>
                </c:pt>
                <c:pt idx="3760">
                  <c:v>1.0013560520362399</c:v>
                </c:pt>
                <c:pt idx="3761">
                  <c:v>0.92709878211807795</c:v>
                </c:pt>
                <c:pt idx="3762">
                  <c:v>0.93615195905690696</c:v>
                </c:pt>
                <c:pt idx="3763">
                  <c:v>1.0306496566966299</c:v>
                </c:pt>
                <c:pt idx="3764">
                  <c:v>0.98032268547466805</c:v>
                </c:pt>
                <c:pt idx="3765">
                  <c:v>1.0354964902919599</c:v>
                </c:pt>
                <c:pt idx="3766">
                  <c:v>0.98224312509864298</c:v>
                </c:pt>
                <c:pt idx="3767">
                  <c:v>1.04869523719139</c:v>
                </c:pt>
                <c:pt idx="3768">
                  <c:v>1.0126632028281699</c:v>
                </c:pt>
                <c:pt idx="3769">
                  <c:v>1.05311377462103</c:v>
                </c:pt>
                <c:pt idx="3770">
                  <c:v>1.1113979395834099</c:v>
                </c:pt>
                <c:pt idx="3771">
                  <c:v>1.1931525893416799</c:v>
                </c:pt>
                <c:pt idx="3772">
                  <c:v>1.1768140200891599</c:v>
                </c:pt>
                <c:pt idx="3773">
                  <c:v>1.2704567716027</c:v>
                </c:pt>
                <c:pt idx="3774">
                  <c:v>1.2539350583612701</c:v>
                </c:pt>
                <c:pt idx="3775">
                  <c:v>1.14325082775531</c:v>
                </c:pt>
                <c:pt idx="3776">
                  <c:v>1.2773380515723201</c:v>
                </c:pt>
                <c:pt idx="3777">
                  <c:v>1.43199086938979</c:v>
                </c:pt>
                <c:pt idx="3778">
                  <c:v>1.4079760225206599</c:v>
                </c:pt>
                <c:pt idx="3779">
                  <c:v>1.41752420731069</c:v>
                </c:pt>
                <c:pt idx="3780">
                  <c:v>1.4173320291646101</c:v>
                </c:pt>
                <c:pt idx="3781">
                  <c:v>1.3847781822071901</c:v>
                </c:pt>
                <c:pt idx="3782">
                  <c:v>1.2709941717344699</c:v>
                </c:pt>
                <c:pt idx="3783">
                  <c:v>1.25491764323005</c:v>
                </c:pt>
                <c:pt idx="3784">
                  <c:v>1.3406171982544901</c:v>
                </c:pt>
                <c:pt idx="3785">
                  <c:v>1.4337774860627199</c:v>
                </c:pt>
                <c:pt idx="3786">
                  <c:v>1.43067748700149</c:v>
                </c:pt>
                <c:pt idx="3787">
                  <c:v>1.4336094564419899</c:v>
                </c:pt>
                <c:pt idx="3788">
                  <c:v>1.40876116752142</c:v>
                </c:pt>
                <c:pt idx="3789">
                  <c:v>1.42343108374941</c:v>
                </c:pt>
                <c:pt idx="3790">
                  <c:v>1.3971332443540601</c:v>
                </c:pt>
                <c:pt idx="3791">
                  <c:v>1.51100512708193</c:v>
                </c:pt>
                <c:pt idx="3792">
                  <c:v>1.5371349362158999</c:v>
                </c:pt>
                <c:pt idx="3793">
                  <c:v>1.66643773162653</c:v>
                </c:pt>
                <c:pt idx="3794">
                  <c:v>1.62009806169982</c:v>
                </c:pt>
                <c:pt idx="3795">
                  <c:v>1.6430235658816199</c:v>
                </c:pt>
                <c:pt idx="3796">
                  <c:v>1.6651991483508299</c:v>
                </c:pt>
                <c:pt idx="3797">
                  <c:v>1.65489768011494</c:v>
                </c:pt>
                <c:pt idx="3798">
                  <c:v>1.71565336093412</c:v>
                </c:pt>
                <c:pt idx="3799">
                  <c:v>1.74349734302499</c:v>
                </c:pt>
                <c:pt idx="3800">
                  <c:v>1.68175326305617</c:v>
                </c:pt>
                <c:pt idx="3801">
                  <c:v>1.7284135649458801</c:v>
                </c:pt>
                <c:pt idx="3802">
                  <c:v>1.71201640449909</c:v>
                </c:pt>
                <c:pt idx="3803">
                  <c:v>1.68840470231385</c:v>
                </c:pt>
                <c:pt idx="3804">
                  <c:v>1.6350161648935</c:v>
                </c:pt>
                <c:pt idx="3805">
                  <c:v>1.6986873809180201</c:v>
                </c:pt>
                <c:pt idx="3806">
                  <c:v>1.8646789032411</c:v>
                </c:pt>
                <c:pt idx="3807">
                  <c:v>1.8457327743493701</c:v>
                </c:pt>
                <c:pt idx="3808">
                  <c:v>1.8802278100062899</c:v>
                </c:pt>
                <c:pt idx="3809">
                  <c:v>1.88493169439347</c:v>
                </c:pt>
                <c:pt idx="3810">
                  <c:v>1.88518783596338</c:v>
                </c:pt>
                <c:pt idx="3811">
                  <c:v>1.9254320675257799</c:v>
                </c:pt>
                <c:pt idx="3812">
                  <c:v>2.0151374723168201</c:v>
                </c:pt>
                <c:pt idx="3813">
                  <c:v>1.95483645965294</c:v>
                </c:pt>
                <c:pt idx="3814">
                  <c:v>1.94379542724056</c:v>
                </c:pt>
                <c:pt idx="3815">
                  <c:v>1.85677378051557</c:v>
                </c:pt>
                <c:pt idx="3816">
                  <c:v>1.9090390287683201</c:v>
                </c:pt>
                <c:pt idx="3817">
                  <c:v>1.82632411589485</c:v>
                </c:pt>
                <c:pt idx="3818">
                  <c:v>1.8806799616105701</c:v>
                </c:pt>
                <c:pt idx="3819">
                  <c:v>2.0440792951012599</c:v>
                </c:pt>
                <c:pt idx="3820">
                  <c:v>1.9942966517338601</c:v>
                </c:pt>
                <c:pt idx="3821">
                  <c:v>1.97018934360519</c:v>
                </c:pt>
                <c:pt idx="3822">
                  <c:v>2.0419887360070601</c:v>
                </c:pt>
                <c:pt idx="3823">
                  <c:v>2.0403554340663899</c:v>
                </c:pt>
                <c:pt idx="3824">
                  <c:v>2.0307464985280301</c:v>
                </c:pt>
                <c:pt idx="3825">
                  <c:v>1.9093605245138101</c:v>
                </c:pt>
                <c:pt idx="3826">
                  <c:v>2.0577989935145902</c:v>
                </c:pt>
                <c:pt idx="3827">
                  <c:v>2.1206479261485298</c:v>
                </c:pt>
                <c:pt idx="3828">
                  <c:v>2.0921633860747599</c:v>
                </c:pt>
                <c:pt idx="3829">
                  <c:v>2.0445366687391702</c:v>
                </c:pt>
                <c:pt idx="3830">
                  <c:v>2.0839969260745099</c:v>
                </c:pt>
                <c:pt idx="3831">
                  <c:v>2.0495620226256599</c:v>
                </c:pt>
                <c:pt idx="3832">
                  <c:v>1.94463957270045</c:v>
                </c:pt>
                <c:pt idx="3833">
                  <c:v>2.0992845083270302</c:v>
                </c:pt>
                <c:pt idx="3834">
                  <c:v>2.1802956204606598</c:v>
                </c:pt>
                <c:pt idx="3835">
                  <c:v>2.0717799390470701</c:v>
                </c:pt>
                <c:pt idx="3836">
                  <c:v>2.0615228680997202</c:v>
                </c:pt>
                <c:pt idx="3837">
                  <c:v>2.0563792372744101</c:v>
                </c:pt>
                <c:pt idx="3838">
                  <c:v>1.99323798971927</c:v>
                </c:pt>
                <c:pt idx="3839">
                  <c:v>2.0889931888457598</c:v>
                </c:pt>
                <c:pt idx="3840">
                  <c:v>2.0424733446410799</c:v>
                </c:pt>
                <c:pt idx="3841">
                  <c:v>2.0839078121085199</c:v>
                </c:pt>
                <c:pt idx="3842">
                  <c:v>2.0917673540843502</c:v>
                </c:pt>
                <c:pt idx="3843">
                  <c:v>2.0017752957439101</c:v>
                </c:pt>
                <c:pt idx="3844">
                  <c:v>1.98813654298772</c:v>
                </c:pt>
                <c:pt idx="3845">
                  <c:v>1.8790683847340399</c:v>
                </c:pt>
                <c:pt idx="3846">
                  <c:v>1.96344301540304</c:v>
                </c:pt>
                <c:pt idx="3847">
                  <c:v>2.0673226682277801</c:v>
                </c:pt>
                <c:pt idx="3848">
                  <c:v>1.94972096348879</c:v>
                </c:pt>
                <c:pt idx="3849">
                  <c:v>1.93350010027432</c:v>
                </c:pt>
                <c:pt idx="3850">
                  <c:v>1.91298929274289</c:v>
                </c:pt>
                <c:pt idx="3851">
                  <c:v>1.9540109078057599</c:v>
                </c:pt>
                <c:pt idx="3852">
                  <c:v>1.8796833753153199</c:v>
                </c:pt>
                <c:pt idx="3853">
                  <c:v>1.8703102823637101</c:v>
                </c:pt>
                <c:pt idx="3854">
                  <c:v>1.9179592293415799</c:v>
                </c:pt>
                <c:pt idx="3855">
                  <c:v>1.86945020887617</c:v>
                </c:pt>
                <c:pt idx="3856">
                  <c:v>1.8564264473405501</c:v>
                </c:pt>
                <c:pt idx="3857">
                  <c:v>1.87786010047028</c:v>
                </c:pt>
                <c:pt idx="3858">
                  <c:v>1.8658077556319701</c:v>
                </c:pt>
                <c:pt idx="3859">
                  <c:v>1.7670355372588999</c:v>
                </c:pt>
                <c:pt idx="3860">
                  <c:v>1.78557137036308</c:v>
                </c:pt>
                <c:pt idx="3861">
                  <c:v>1.8847078700417199</c:v>
                </c:pt>
                <c:pt idx="3862">
                  <c:v>1.9285787347485901</c:v>
                </c:pt>
                <c:pt idx="3863">
                  <c:v>1.95693301372651</c:v>
                </c:pt>
                <c:pt idx="3864">
                  <c:v>1.9284169516657399</c:v>
                </c:pt>
                <c:pt idx="3865">
                  <c:v>1.9010826604320199</c:v>
                </c:pt>
                <c:pt idx="3866">
                  <c:v>1.7888334717202501</c:v>
                </c:pt>
                <c:pt idx="3867">
                  <c:v>1.82424587442541</c:v>
                </c:pt>
                <c:pt idx="3868">
                  <c:v>1.84524953009501</c:v>
                </c:pt>
                <c:pt idx="3869">
                  <c:v>1.80747524201915</c:v>
                </c:pt>
                <c:pt idx="3870">
                  <c:v>1.8157524371157401</c:v>
                </c:pt>
                <c:pt idx="3871">
                  <c:v>1.75204248721388</c:v>
                </c:pt>
                <c:pt idx="3872">
                  <c:v>1.7899169411699201</c:v>
                </c:pt>
                <c:pt idx="3873">
                  <c:v>1.7023395548789799</c:v>
                </c:pt>
                <c:pt idx="3874">
                  <c:v>1.7024402403422301</c:v>
                </c:pt>
                <c:pt idx="3875">
                  <c:v>1.78926534328898</c:v>
                </c:pt>
                <c:pt idx="3876">
                  <c:v>1.74918325649759</c:v>
                </c:pt>
                <c:pt idx="3877">
                  <c:v>1.69951939285683</c:v>
                </c:pt>
                <c:pt idx="3878">
                  <c:v>1.67288135783549</c:v>
                </c:pt>
                <c:pt idx="3879">
                  <c:v>1.6136861471430699</c:v>
                </c:pt>
                <c:pt idx="3880">
                  <c:v>1.62734258348637</c:v>
                </c:pt>
                <c:pt idx="3881">
                  <c:v>1.67088610955147</c:v>
                </c:pt>
                <c:pt idx="3882">
                  <c:v>1.7020772601349501</c:v>
                </c:pt>
                <c:pt idx="3883">
                  <c:v>1.7263071577583999</c:v>
                </c:pt>
                <c:pt idx="3884">
                  <c:v>1.70930132805418</c:v>
                </c:pt>
                <c:pt idx="3885">
                  <c:v>1.7154213194371899</c:v>
                </c:pt>
                <c:pt idx="3886">
                  <c:v>1.6988166728806</c:v>
                </c:pt>
                <c:pt idx="3887">
                  <c:v>1.5845014318588599</c:v>
                </c:pt>
                <c:pt idx="3888">
                  <c:v>1.65719095005266</c:v>
                </c:pt>
                <c:pt idx="3889">
                  <c:v>1.6824629612505699</c:v>
                </c:pt>
                <c:pt idx="3890">
                  <c:v>1.7736133124909399</c:v>
                </c:pt>
                <c:pt idx="3891">
                  <c:v>1.8231766634048701</c:v>
                </c:pt>
                <c:pt idx="3892">
                  <c:v>1.8293975136854199</c:v>
                </c:pt>
                <c:pt idx="3893">
                  <c:v>1.82739090497378</c:v>
                </c:pt>
                <c:pt idx="3894">
                  <c:v>1.6370746091450299</c:v>
                </c:pt>
                <c:pt idx="3895">
                  <c:v>1.6375257018313401</c:v>
                </c:pt>
                <c:pt idx="3896">
                  <c:v>1.6437198726970601</c:v>
                </c:pt>
                <c:pt idx="3897">
                  <c:v>1.6199557007341201</c:v>
                </c:pt>
                <c:pt idx="3898">
                  <c:v>1.5994905136268101</c:v>
                </c:pt>
                <c:pt idx="3899">
                  <c:v>1.6363825031508099</c:v>
                </c:pt>
                <c:pt idx="3900">
                  <c:v>1.57267373748626</c:v>
                </c:pt>
                <c:pt idx="3901">
                  <c:v>1.5110590539343201</c:v>
                </c:pt>
                <c:pt idx="3902">
                  <c:v>1.49394765983702</c:v>
                </c:pt>
                <c:pt idx="3903">
                  <c:v>1.61048286563823</c:v>
                </c:pt>
                <c:pt idx="3904">
                  <c:v>1.55949137232132</c:v>
                </c:pt>
                <c:pt idx="3905">
                  <c:v>1.4709507024717401</c:v>
                </c:pt>
                <c:pt idx="3906">
                  <c:v>1.49478325463576</c:v>
                </c:pt>
                <c:pt idx="3907">
                  <c:v>1.49142946105903</c:v>
                </c:pt>
                <c:pt idx="3908">
                  <c:v>1.39514046743645</c:v>
                </c:pt>
                <c:pt idx="3909">
                  <c:v>1.36476449427048</c:v>
                </c:pt>
                <c:pt idx="3910">
                  <c:v>1.5161655803710401</c:v>
                </c:pt>
                <c:pt idx="3911">
                  <c:v>1.5201627278205401</c:v>
                </c:pt>
                <c:pt idx="3912">
                  <c:v>1.4806560839482501</c:v>
                </c:pt>
                <c:pt idx="3913">
                  <c:v>1.4285556200626801</c:v>
                </c:pt>
                <c:pt idx="3914">
                  <c:v>1.4652286346580099</c:v>
                </c:pt>
                <c:pt idx="3915">
                  <c:v>1.38358697554006</c:v>
                </c:pt>
                <c:pt idx="3916">
                  <c:v>1.3405895154101599</c:v>
                </c:pt>
                <c:pt idx="3917">
                  <c:v>1.48138165231949</c:v>
                </c:pt>
                <c:pt idx="3918">
                  <c:v>1.44168343819047</c:v>
                </c:pt>
                <c:pt idx="3919">
                  <c:v>1.38395669133618</c:v>
                </c:pt>
                <c:pt idx="3920">
                  <c:v>1.44841842944915</c:v>
                </c:pt>
                <c:pt idx="3921">
                  <c:v>1.3973308890365601</c:v>
                </c:pt>
                <c:pt idx="3922">
                  <c:v>1.36943240077536</c:v>
                </c:pt>
                <c:pt idx="3923">
                  <c:v>1.3750312784773999</c:v>
                </c:pt>
                <c:pt idx="3924">
                  <c:v>1.3734983368445099</c:v>
                </c:pt>
                <c:pt idx="3925">
                  <c:v>1.3243272870528799</c:v>
                </c:pt>
                <c:pt idx="3926">
                  <c:v>1.33976857007378</c:v>
                </c:pt>
                <c:pt idx="3927">
                  <c:v>1.3418506524005001</c:v>
                </c:pt>
                <c:pt idx="3928">
                  <c:v>1.32449622683746</c:v>
                </c:pt>
                <c:pt idx="3929">
                  <c:v>1.2431080783042701</c:v>
                </c:pt>
                <c:pt idx="3930">
                  <c:v>1.23888720956122</c:v>
                </c:pt>
                <c:pt idx="3931">
                  <c:v>1.28801075744598</c:v>
                </c:pt>
                <c:pt idx="3932">
                  <c:v>1.24299765945371</c:v>
                </c:pt>
                <c:pt idx="3933">
                  <c:v>1.2352632505235901</c:v>
                </c:pt>
                <c:pt idx="3934">
                  <c:v>1.24837370966642</c:v>
                </c:pt>
                <c:pt idx="3935">
                  <c:v>1.2196540456399101</c:v>
                </c:pt>
                <c:pt idx="3936">
                  <c:v>1.1129489858484101</c:v>
                </c:pt>
                <c:pt idx="3937">
                  <c:v>1.05402391030048</c:v>
                </c:pt>
                <c:pt idx="3938">
                  <c:v>1.1783973641026899</c:v>
                </c:pt>
                <c:pt idx="3939">
                  <c:v>1.19768539250106</c:v>
                </c:pt>
                <c:pt idx="3940">
                  <c:v>1.1967582865676301</c:v>
                </c:pt>
                <c:pt idx="3941">
                  <c:v>1.1608231605632899</c:v>
                </c:pt>
                <c:pt idx="3942">
                  <c:v>1.0768489461184501</c:v>
                </c:pt>
                <c:pt idx="3943">
                  <c:v>1.04259587835284</c:v>
                </c:pt>
                <c:pt idx="3944">
                  <c:v>1.0100487058246399</c:v>
                </c:pt>
                <c:pt idx="3945">
                  <c:v>1.0874754596532701</c:v>
                </c:pt>
                <c:pt idx="3946">
                  <c:v>1.00971850922174</c:v>
                </c:pt>
                <c:pt idx="3947">
                  <c:v>1.05910945964187</c:v>
                </c:pt>
                <c:pt idx="3948">
                  <c:v>1.08969163333467</c:v>
                </c:pt>
                <c:pt idx="3949">
                  <c:v>1.0846064530850801</c:v>
                </c:pt>
                <c:pt idx="3950">
                  <c:v>0.99626231557883704</c:v>
                </c:pt>
                <c:pt idx="3951">
                  <c:v>0.95098974422243299</c:v>
                </c:pt>
                <c:pt idx="3952">
                  <c:v>1.0384298742509901</c:v>
                </c:pt>
                <c:pt idx="3953">
                  <c:v>0.98227131601117601</c:v>
                </c:pt>
                <c:pt idx="3954">
                  <c:v>0.97738281549296402</c:v>
                </c:pt>
                <c:pt idx="3955">
                  <c:v>1.01569939813143</c:v>
                </c:pt>
                <c:pt idx="3956">
                  <c:v>0.98536839908941198</c:v>
                </c:pt>
                <c:pt idx="3957">
                  <c:v>0.81203048002128397</c:v>
                </c:pt>
                <c:pt idx="3958">
                  <c:v>0.81616980491392099</c:v>
                </c:pt>
                <c:pt idx="3959">
                  <c:v>0.86508130533049998</c:v>
                </c:pt>
                <c:pt idx="3960">
                  <c:v>0.84128666728594503</c:v>
                </c:pt>
                <c:pt idx="3961">
                  <c:v>0.87023322744668696</c:v>
                </c:pt>
                <c:pt idx="3962">
                  <c:v>0.88262637613574901</c:v>
                </c:pt>
                <c:pt idx="3963">
                  <c:v>0.86135276217384604</c:v>
                </c:pt>
                <c:pt idx="3964">
                  <c:v>0.77644450881655103</c:v>
                </c:pt>
                <c:pt idx="3965">
                  <c:v>0.787092432829678</c:v>
                </c:pt>
                <c:pt idx="3966">
                  <c:v>0.79664883892758798</c:v>
                </c:pt>
                <c:pt idx="3967">
                  <c:v>0.786798948385529</c:v>
                </c:pt>
                <c:pt idx="3968">
                  <c:v>0.78552731931202802</c:v>
                </c:pt>
                <c:pt idx="3969">
                  <c:v>0.77931962798705001</c:v>
                </c:pt>
                <c:pt idx="3970">
                  <c:v>0.76449050319786505</c:v>
                </c:pt>
                <c:pt idx="3971">
                  <c:v>0.65102553343278402</c:v>
                </c:pt>
                <c:pt idx="3972">
                  <c:v>0.62408322976702102</c:v>
                </c:pt>
                <c:pt idx="3973">
                  <c:v>0.73619152252779996</c:v>
                </c:pt>
                <c:pt idx="3974">
                  <c:v>0.74276552760483405</c:v>
                </c:pt>
                <c:pt idx="3975">
                  <c:v>0.718689623728612</c:v>
                </c:pt>
                <c:pt idx="3976">
                  <c:v>0.74390764072229099</c:v>
                </c:pt>
                <c:pt idx="3977">
                  <c:v>0.71981079891476896</c:v>
                </c:pt>
                <c:pt idx="3978">
                  <c:v>0.63798480526345502</c:v>
                </c:pt>
                <c:pt idx="3979">
                  <c:v>0.61046032798092398</c:v>
                </c:pt>
                <c:pt idx="3980">
                  <c:v>0.67734991488921903</c:v>
                </c:pt>
                <c:pt idx="3981">
                  <c:v>0.65833958922051905</c:v>
                </c:pt>
                <c:pt idx="3982">
                  <c:v>0.66913796707967299</c:v>
                </c:pt>
                <c:pt idx="3983">
                  <c:v>0.67012962636151296</c:v>
                </c:pt>
                <c:pt idx="3984">
                  <c:v>0.67873012188401005</c:v>
                </c:pt>
                <c:pt idx="3985">
                  <c:v>0.60365082117879099</c:v>
                </c:pt>
                <c:pt idx="3986">
                  <c:v>0.58397197799506795</c:v>
                </c:pt>
                <c:pt idx="3987">
                  <c:v>0.58632903354829902</c:v>
                </c:pt>
                <c:pt idx="3988">
                  <c:v>0.56727199506387604</c:v>
                </c:pt>
                <c:pt idx="3989">
                  <c:v>0.57174578324784497</c:v>
                </c:pt>
                <c:pt idx="3990">
                  <c:v>0.55310002437761396</c:v>
                </c:pt>
                <c:pt idx="3991">
                  <c:v>0.56126327333331705</c:v>
                </c:pt>
                <c:pt idx="3992">
                  <c:v>0.497961263950146</c:v>
                </c:pt>
                <c:pt idx="3993">
                  <c:v>0.49041198846531298</c:v>
                </c:pt>
                <c:pt idx="3994">
                  <c:v>0.56587931439551598</c:v>
                </c:pt>
                <c:pt idx="3995">
                  <c:v>0.573275096579689</c:v>
                </c:pt>
                <c:pt idx="3996">
                  <c:v>0.54670475913027206</c:v>
                </c:pt>
                <c:pt idx="3997">
                  <c:v>0.58051176514681402</c:v>
                </c:pt>
                <c:pt idx="3998">
                  <c:v>0.57636182436086603</c:v>
                </c:pt>
                <c:pt idx="3999">
                  <c:v>0.46891255192838499</c:v>
                </c:pt>
                <c:pt idx="4000">
                  <c:v>0.47537051329448898</c:v>
                </c:pt>
                <c:pt idx="4001">
                  <c:v>0.56441269718243403</c:v>
                </c:pt>
                <c:pt idx="4002">
                  <c:v>0.55209950744078296</c:v>
                </c:pt>
                <c:pt idx="4003">
                  <c:v>0.53730232291204305</c:v>
                </c:pt>
                <c:pt idx="4004">
                  <c:v>0.53537522563392503</c:v>
                </c:pt>
                <c:pt idx="4005">
                  <c:v>0.53885411714663001</c:v>
                </c:pt>
                <c:pt idx="4006">
                  <c:v>0.42102999267304703</c:v>
                </c:pt>
                <c:pt idx="4007">
                  <c:v>0.42827228150220797</c:v>
                </c:pt>
                <c:pt idx="4008">
                  <c:v>0.494183677859171</c:v>
                </c:pt>
                <c:pt idx="4009">
                  <c:v>0.506883411121135</c:v>
                </c:pt>
                <c:pt idx="4010">
                  <c:v>0.50335868417766505</c:v>
                </c:pt>
                <c:pt idx="4011">
                  <c:v>0.47109785218449501</c:v>
                </c:pt>
                <c:pt idx="4012">
                  <c:v>0.46979034854117002</c:v>
                </c:pt>
                <c:pt idx="4013">
                  <c:v>0.398774329837841</c:v>
                </c:pt>
                <c:pt idx="4014">
                  <c:v>0.37868443465727097</c:v>
                </c:pt>
                <c:pt idx="4015">
                  <c:v>0.46425334729807799</c:v>
                </c:pt>
                <c:pt idx="4016">
                  <c:v>0.46363375366681497</c:v>
                </c:pt>
                <c:pt idx="4017">
                  <c:v>0.47154709177274901</c:v>
                </c:pt>
                <c:pt idx="4018">
                  <c:v>0.455186259755468</c:v>
                </c:pt>
                <c:pt idx="4019">
                  <c:v>0.45858210110952502</c:v>
                </c:pt>
                <c:pt idx="4020">
                  <c:v>0.38057983402308199</c:v>
                </c:pt>
                <c:pt idx="4021">
                  <c:v>0.37135394100261698</c:v>
                </c:pt>
                <c:pt idx="4022">
                  <c:v>0.433111441470028</c:v>
                </c:pt>
                <c:pt idx="4023">
                  <c:v>0.42733656914982099</c:v>
                </c:pt>
                <c:pt idx="4024">
                  <c:v>0.43016720757614701</c:v>
                </c:pt>
                <c:pt idx="4025">
                  <c:v>0.42580881044886298</c:v>
                </c:pt>
                <c:pt idx="4026">
                  <c:v>0.42637493815017102</c:v>
                </c:pt>
                <c:pt idx="4027">
                  <c:v>0.34265436523230902</c:v>
                </c:pt>
                <c:pt idx="4028">
                  <c:v>0.34174930076350402</c:v>
                </c:pt>
                <c:pt idx="4029">
                  <c:v>0.42512908732205801</c:v>
                </c:pt>
                <c:pt idx="4030">
                  <c:v>0.41828037571798898</c:v>
                </c:pt>
                <c:pt idx="4031">
                  <c:v>0.41980813437818998</c:v>
                </c:pt>
                <c:pt idx="4032">
                  <c:v>0.41878993685029697</c:v>
                </c:pt>
                <c:pt idx="4033">
                  <c:v>0.41477093889897798</c:v>
                </c:pt>
                <c:pt idx="4034">
                  <c:v>0.340164050758125</c:v>
                </c:pt>
                <c:pt idx="4035">
                  <c:v>0.34474917641075098</c:v>
                </c:pt>
                <c:pt idx="4036">
                  <c:v>0.417487519491338</c:v>
                </c:pt>
                <c:pt idx="4037">
                  <c:v>0.41375135418643999</c:v>
                </c:pt>
                <c:pt idx="4038">
                  <c:v>0.41324179305543202</c:v>
                </c:pt>
                <c:pt idx="4039">
                  <c:v>0.41975110548223599</c:v>
                </c:pt>
                <c:pt idx="4040">
                  <c:v>0.42043129101750898</c:v>
                </c:pt>
                <c:pt idx="4041">
                  <c:v>0.333428934621611</c:v>
                </c:pt>
                <c:pt idx="4042">
                  <c:v>0.33886255821479899</c:v>
                </c:pt>
                <c:pt idx="4043">
                  <c:v>0.41143120170675401</c:v>
                </c:pt>
                <c:pt idx="4044">
                  <c:v>0.41567692818471602</c:v>
                </c:pt>
                <c:pt idx="4045">
                  <c:v>0.415449274883196</c:v>
                </c:pt>
                <c:pt idx="4046">
                  <c:v>0.41714765794766301</c:v>
                </c:pt>
                <c:pt idx="4047">
                  <c:v>0.41827991331082298</c:v>
                </c:pt>
                <c:pt idx="4048">
                  <c:v>0.35080641901096898</c:v>
                </c:pt>
                <c:pt idx="4049">
                  <c:v>0.32528658024662999</c:v>
                </c:pt>
                <c:pt idx="4050">
                  <c:v>0.40292177841951998</c:v>
                </c:pt>
                <c:pt idx="4051">
                  <c:v>0.40342047222771399</c:v>
                </c:pt>
                <c:pt idx="4052">
                  <c:v>0.40282931050702298</c:v>
                </c:pt>
                <c:pt idx="4053">
                  <c:v>0.40264654509144898</c:v>
                </c:pt>
                <c:pt idx="4054">
                  <c:v>0.40348271290935001</c:v>
                </c:pt>
                <c:pt idx="4055">
                  <c:v>0.32513838286581698</c:v>
                </c:pt>
                <c:pt idx="4056">
                  <c:v>0.32502638132233902</c:v>
                </c:pt>
                <c:pt idx="4057">
                  <c:v>0.40311919405832702</c:v>
                </c:pt>
                <c:pt idx="4058">
                  <c:v>0.40287473056197798</c:v>
                </c:pt>
                <c:pt idx="4059">
                  <c:v>0.40336799836454701</c:v>
                </c:pt>
                <c:pt idx="4060">
                  <c:v>0.40306509239258498</c:v>
                </c:pt>
                <c:pt idx="4061">
                  <c:v>0.402765442025798</c:v>
                </c:pt>
                <c:pt idx="4062">
                  <c:v>0.32522922297274098</c:v>
                </c:pt>
                <c:pt idx="4063">
                  <c:v>0.32513566986150499</c:v>
                </c:pt>
                <c:pt idx="4064">
                  <c:v>0.40316732711759401</c:v>
                </c:pt>
                <c:pt idx="4065">
                  <c:v>0.40302618354796499</c:v>
                </c:pt>
                <c:pt idx="4066">
                  <c:v>0.40313113127726002</c:v>
                </c:pt>
                <c:pt idx="4067">
                  <c:v>0.402968826274064</c:v>
                </c:pt>
                <c:pt idx="4068">
                  <c:v>0.40317058272275502</c:v>
                </c:pt>
                <c:pt idx="4069">
                  <c:v>0.32538447416473998</c:v>
                </c:pt>
                <c:pt idx="4070">
                  <c:v>0.32477866222081703</c:v>
                </c:pt>
                <c:pt idx="4071">
                  <c:v>0.40326847664086501</c:v>
                </c:pt>
                <c:pt idx="4072">
                  <c:v>0.40406139481023301</c:v>
                </c:pt>
                <c:pt idx="4073">
                  <c:v>0.40366005231930002</c:v>
                </c:pt>
                <c:pt idx="4074">
                  <c:v>0.40357409561713697</c:v>
                </c:pt>
                <c:pt idx="4075">
                  <c:v>0.40415657572404401</c:v>
                </c:pt>
                <c:pt idx="4076">
                  <c:v>0.32547531427166398</c:v>
                </c:pt>
                <c:pt idx="4077">
                  <c:v>0.326282340063415</c:v>
                </c:pt>
                <c:pt idx="4078">
                  <c:v>0.40446762070891501</c:v>
                </c:pt>
                <c:pt idx="4079">
                  <c:v>0.404813233731533</c:v>
                </c:pt>
                <c:pt idx="4080">
                  <c:v>0.52135311662663597</c:v>
                </c:pt>
                <c:pt idx="4081">
                  <c:v>0.51278518789052197</c:v>
                </c:pt>
                <c:pt idx="4082">
                  <c:v>0.51293982971526597</c:v>
                </c:pt>
                <c:pt idx="4083">
                  <c:v>0.44542280563853798</c:v>
                </c:pt>
                <c:pt idx="4084">
                  <c:v>0.45100504894770199</c:v>
                </c:pt>
                <c:pt idx="4085">
                  <c:v>0.52968655961778999</c:v>
                </c:pt>
                <c:pt idx="4086">
                  <c:v>0.51677856808210298</c:v>
                </c:pt>
                <c:pt idx="4087">
                  <c:v>0.52201211041029205</c:v>
                </c:pt>
                <c:pt idx="4088">
                  <c:v>0.51949135967736204</c:v>
                </c:pt>
                <c:pt idx="4089">
                  <c:v>0.52914379948058399</c:v>
                </c:pt>
                <c:pt idx="4090">
                  <c:v>0.43987897048061297</c:v>
                </c:pt>
                <c:pt idx="4091">
                  <c:v>0.44294046305684698</c:v>
                </c:pt>
                <c:pt idx="4092">
                  <c:v>0.54081162889214696</c:v>
                </c:pt>
                <c:pt idx="4093">
                  <c:v>0.54139380638580803</c:v>
                </c:pt>
                <c:pt idx="4094">
                  <c:v>0.574382914244429</c:v>
                </c:pt>
                <c:pt idx="4095">
                  <c:v>0.58736873127532696</c:v>
                </c:pt>
                <c:pt idx="4096">
                  <c:v>0.59411432035411404</c:v>
                </c:pt>
                <c:pt idx="4097">
                  <c:v>0.51202059778089104</c:v>
                </c:pt>
                <c:pt idx="4098">
                  <c:v>0.49721143195195799</c:v>
                </c:pt>
                <c:pt idx="4099">
                  <c:v>0.60895886683516698</c:v>
                </c:pt>
                <c:pt idx="4100">
                  <c:v>0.612293253216036</c:v>
                </c:pt>
                <c:pt idx="4101">
                  <c:v>0.62554994573269895</c:v>
                </c:pt>
                <c:pt idx="4102">
                  <c:v>0.60996656161228102</c:v>
                </c:pt>
                <c:pt idx="4103">
                  <c:v>0.62020117893622095</c:v>
                </c:pt>
                <c:pt idx="4104">
                  <c:v>0.50725098092693299</c:v>
                </c:pt>
                <c:pt idx="4105">
                  <c:v>0.52814472371755605</c:v>
                </c:pt>
                <c:pt idx="4106">
                  <c:v>0.60957844328733501</c:v>
                </c:pt>
                <c:pt idx="4107">
                  <c:v>0.62481413561950905</c:v>
                </c:pt>
                <c:pt idx="4108">
                  <c:v>0.63772414548863898</c:v>
                </c:pt>
                <c:pt idx="4109">
                  <c:v>0.65233622462268204</c:v>
                </c:pt>
                <c:pt idx="4110">
                  <c:v>0.79831128448278899</c:v>
                </c:pt>
                <c:pt idx="4111">
                  <c:v>0.77032647237175</c:v>
                </c:pt>
                <c:pt idx="4112">
                  <c:v>0.77968475268543003</c:v>
                </c:pt>
                <c:pt idx="4113">
                  <c:v>0.850131633077299</c:v>
                </c:pt>
                <c:pt idx="4114">
                  <c:v>0.83129311356239</c:v>
                </c:pt>
                <c:pt idx="4115">
                  <c:v>0.86970149330742896</c:v>
                </c:pt>
                <c:pt idx="4116">
                  <c:v>0.86790301253899704</c:v>
                </c:pt>
                <c:pt idx="4117">
                  <c:v>0.86339156582064502</c:v>
                </c:pt>
                <c:pt idx="4118">
                  <c:v>0.87146804402928502</c:v>
                </c:pt>
                <c:pt idx="4119">
                  <c:v>0.88439258989565495</c:v>
                </c:pt>
                <c:pt idx="4120">
                  <c:v>0.97642103304500305</c:v>
                </c:pt>
                <c:pt idx="4121">
                  <c:v>0.98852276904123604</c:v>
                </c:pt>
                <c:pt idx="4122">
                  <c:v>0.97331190699432402</c:v>
                </c:pt>
                <c:pt idx="4123">
                  <c:v>0.97129999823646596</c:v>
                </c:pt>
                <c:pt idx="4124">
                  <c:v>1.0478724275014</c:v>
                </c:pt>
                <c:pt idx="4125">
                  <c:v>0.92341035147933803</c:v>
                </c:pt>
                <c:pt idx="4126">
                  <c:v>0.92709878211807795</c:v>
                </c:pt>
                <c:pt idx="4127">
                  <c:v>1.01409765961381</c:v>
                </c:pt>
                <c:pt idx="4128">
                  <c:v>1.0306496566966299</c:v>
                </c:pt>
                <c:pt idx="4129">
                  <c:v>0.98032268547466805</c:v>
                </c:pt>
                <c:pt idx="4130">
                  <c:v>1.0354964902919599</c:v>
                </c:pt>
                <c:pt idx="4131">
                  <c:v>0.98224312509864298</c:v>
                </c:pt>
                <c:pt idx="4132">
                  <c:v>0.97074953663448704</c:v>
                </c:pt>
                <c:pt idx="4133">
                  <c:v>1.0126632028281699</c:v>
                </c:pt>
                <c:pt idx="4134">
                  <c:v>1.1310594751779299</c:v>
                </c:pt>
                <c:pt idx="4135">
                  <c:v>1.1113979395834099</c:v>
                </c:pt>
                <c:pt idx="4136">
                  <c:v>1.1931525893416799</c:v>
                </c:pt>
                <c:pt idx="4137">
                  <c:v>1.1768140200891599</c:v>
                </c:pt>
                <c:pt idx="4138">
                  <c:v>1.2704567716027</c:v>
                </c:pt>
                <c:pt idx="4139">
                  <c:v>1.1759893578043701</c:v>
                </c:pt>
                <c:pt idx="4140">
                  <c:v>1.14325082775531</c:v>
                </c:pt>
                <c:pt idx="4141">
                  <c:v>1.35528375212922</c:v>
                </c:pt>
                <c:pt idx="4142">
                  <c:v>1.43199086938979</c:v>
                </c:pt>
                <c:pt idx="4143">
                  <c:v>1.4079760225206599</c:v>
                </c:pt>
                <c:pt idx="4144">
                  <c:v>1.41752420731069</c:v>
                </c:pt>
                <c:pt idx="4145">
                  <c:v>1.4173320291646101</c:v>
                </c:pt>
                <c:pt idx="4146">
                  <c:v>1.3068324816502901</c:v>
                </c:pt>
                <c:pt idx="4147">
                  <c:v>1.2709941717344699</c:v>
                </c:pt>
                <c:pt idx="4148">
                  <c:v>1.3328633437869499</c:v>
                </c:pt>
                <c:pt idx="4149">
                  <c:v>1.3406171982544901</c:v>
                </c:pt>
                <c:pt idx="4150">
                  <c:v>1.4337774860627199</c:v>
                </c:pt>
                <c:pt idx="4151">
                  <c:v>1.43067748700149</c:v>
                </c:pt>
                <c:pt idx="4152">
                  <c:v>1.4336094564419899</c:v>
                </c:pt>
                <c:pt idx="4153">
                  <c:v>1.33081546696452</c:v>
                </c:pt>
                <c:pt idx="4154">
                  <c:v>1.42343108374941</c:v>
                </c:pt>
                <c:pt idx="4155">
                  <c:v>1.47507894491096</c:v>
                </c:pt>
                <c:pt idx="4156">
                  <c:v>1.51100512708193</c:v>
                </c:pt>
                <c:pt idx="4157">
                  <c:v>1.5371349362158999</c:v>
                </c:pt>
                <c:pt idx="4158">
                  <c:v>1.66643773162653</c:v>
                </c:pt>
                <c:pt idx="4159">
                  <c:v>1.62009806169982</c:v>
                </c:pt>
                <c:pt idx="4160">
                  <c:v>1.5650778653247199</c:v>
                </c:pt>
                <c:pt idx="4161">
                  <c:v>1.6651991483508299</c:v>
                </c:pt>
                <c:pt idx="4162">
                  <c:v>1.73284338067184</c:v>
                </c:pt>
                <c:pt idx="4163">
                  <c:v>1.71565336093412</c:v>
                </c:pt>
                <c:pt idx="4164">
                  <c:v>1.74349734302499</c:v>
                </c:pt>
                <c:pt idx="4165">
                  <c:v>1.68175326305617</c:v>
                </c:pt>
                <c:pt idx="4166">
                  <c:v>1.7284135649458801</c:v>
                </c:pt>
                <c:pt idx="4167">
                  <c:v>1.6340707039422</c:v>
                </c:pt>
                <c:pt idx="4168">
                  <c:v>1.68840470231385</c:v>
                </c:pt>
                <c:pt idx="4169">
                  <c:v>1.7129618654504</c:v>
                </c:pt>
                <c:pt idx="4170">
                  <c:v>1.6986873809180201</c:v>
                </c:pt>
                <c:pt idx="4171">
                  <c:v>1.8646789032411</c:v>
                </c:pt>
                <c:pt idx="4172">
                  <c:v>1.8457327743493701</c:v>
                </c:pt>
                <c:pt idx="4173">
                  <c:v>1.8802278100062899</c:v>
                </c:pt>
                <c:pt idx="4174">
                  <c:v>1.80698599383657</c:v>
                </c:pt>
                <c:pt idx="4175">
                  <c:v>1.88518783596338</c:v>
                </c:pt>
                <c:pt idx="4176">
                  <c:v>2.0033777680826801</c:v>
                </c:pt>
                <c:pt idx="4177">
                  <c:v>2.0151374723168201</c:v>
                </c:pt>
                <c:pt idx="4178">
                  <c:v>1.95483645965294</c:v>
                </c:pt>
                <c:pt idx="4179">
                  <c:v>1.94379542724056</c:v>
                </c:pt>
                <c:pt idx="4180">
                  <c:v>1.85677378051557</c:v>
                </c:pt>
                <c:pt idx="4181">
                  <c:v>1.8310933282114199</c:v>
                </c:pt>
                <c:pt idx="4182">
                  <c:v>1.82632411589485</c:v>
                </c:pt>
                <c:pt idx="4183">
                  <c:v>1.95862566216747</c:v>
                </c:pt>
                <c:pt idx="4184">
                  <c:v>2.0440792951012599</c:v>
                </c:pt>
                <c:pt idx="4185">
                  <c:v>1.9942966517338601</c:v>
                </c:pt>
                <c:pt idx="4186">
                  <c:v>1.97018934360519</c:v>
                </c:pt>
                <c:pt idx="4187">
                  <c:v>2.0419887360070601</c:v>
                </c:pt>
                <c:pt idx="4188">
                  <c:v>1.9624097335094901</c:v>
                </c:pt>
                <c:pt idx="4189">
                  <c:v>2.0307464985280301</c:v>
                </c:pt>
                <c:pt idx="4190">
                  <c:v>1.9873062250707101</c:v>
                </c:pt>
                <c:pt idx="4191">
                  <c:v>2.0577989935145902</c:v>
                </c:pt>
                <c:pt idx="4192">
                  <c:v>2.1206479261485298</c:v>
                </c:pt>
                <c:pt idx="4193">
                  <c:v>2.0921633860747599</c:v>
                </c:pt>
                <c:pt idx="4194">
                  <c:v>2.0445366687391702</c:v>
                </c:pt>
                <c:pt idx="4195">
                  <c:v>2.0060512255176102</c:v>
                </c:pt>
                <c:pt idx="4196">
                  <c:v>2.0495620226256599</c:v>
                </c:pt>
                <c:pt idx="4197">
                  <c:v>2.0225852732573499</c:v>
                </c:pt>
                <c:pt idx="4198">
                  <c:v>2.0992845083270302</c:v>
                </c:pt>
                <c:pt idx="4199">
                  <c:v>2.1802956204606598</c:v>
                </c:pt>
                <c:pt idx="4200">
                  <c:v>2.0717799390470701</c:v>
                </c:pt>
                <c:pt idx="4201">
                  <c:v>2.0615228680997202</c:v>
                </c:pt>
                <c:pt idx="4202">
                  <c:v>1.9784335367175101</c:v>
                </c:pt>
                <c:pt idx="4203">
                  <c:v>1.99323798971927</c:v>
                </c:pt>
                <c:pt idx="4204">
                  <c:v>2.16693888940266</c:v>
                </c:pt>
                <c:pt idx="4205">
                  <c:v>2.0424733446410799</c:v>
                </c:pt>
                <c:pt idx="4206">
                  <c:v>2.0839078121085199</c:v>
                </c:pt>
                <c:pt idx="4207">
                  <c:v>2.0917673540843502</c:v>
                </c:pt>
                <c:pt idx="4208">
                  <c:v>2.0017752957439101</c:v>
                </c:pt>
                <c:pt idx="4209">
                  <c:v>1.91019084243082</c:v>
                </c:pt>
                <c:pt idx="4210">
                  <c:v>1.8790683847340399</c:v>
                </c:pt>
                <c:pt idx="4211">
                  <c:v>2.0413887159599402</c:v>
                </c:pt>
                <c:pt idx="4212">
                  <c:v>2.0673226682277801</c:v>
                </c:pt>
                <c:pt idx="4213">
                  <c:v>1.94972096348879</c:v>
                </c:pt>
                <c:pt idx="4214">
                  <c:v>1.93350010027432</c:v>
                </c:pt>
                <c:pt idx="4215">
                  <c:v>1.91298929274289</c:v>
                </c:pt>
                <c:pt idx="4216">
                  <c:v>1.8760652072488599</c:v>
                </c:pt>
                <c:pt idx="4217">
                  <c:v>1.8796833753153199</c:v>
                </c:pt>
                <c:pt idx="4218">
                  <c:v>1.9482559829206101</c:v>
                </c:pt>
                <c:pt idx="4219">
                  <c:v>1.9179592293415799</c:v>
                </c:pt>
                <c:pt idx="4220">
                  <c:v>1.86945020887617</c:v>
                </c:pt>
                <c:pt idx="4221">
                  <c:v>1.8564264473405501</c:v>
                </c:pt>
                <c:pt idx="4222">
                  <c:v>1.87786010047028</c:v>
                </c:pt>
                <c:pt idx="4223">
                  <c:v>1.7878620550750699</c:v>
                </c:pt>
                <c:pt idx="4224">
                  <c:v>1.7670355372588999</c:v>
                </c:pt>
                <c:pt idx="4225">
                  <c:v>1.86351707091998</c:v>
                </c:pt>
                <c:pt idx="4226">
                  <c:v>1.8847078700417199</c:v>
                </c:pt>
                <c:pt idx="4227">
                  <c:v>1.9285787347485901</c:v>
                </c:pt>
                <c:pt idx="4228">
                  <c:v>1.95693301372651</c:v>
                </c:pt>
                <c:pt idx="4229">
                  <c:v>1.9284169516657399</c:v>
                </c:pt>
                <c:pt idx="4230">
                  <c:v>1.8231369598751199</c:v>
                </c:pt>
                <c:pt idx="4231">
                  <c:v>1.7888334717202501</c:v>
                </c:pt>
                <c:pt idx="4232">
                  <c:v>1.90219157498231</c:v>
                </c:pt>
                <c:pt idx="4233">
                  <c:v>1.84524953009501</c:v>
                </c:pt>
                <c:pt idx="4234">
                  <c:v>1.80747524201915</c:v>
                </c:pt>
                <c:pt idx="4235">
                  <c:v>1.8157524371157401</c:v>
                </c:pt>
                <c:pt idx="4236">
                  <c:v>1.75204248721388</c:v>
                </c:pt>
                <c:pt idx="4237">
                  <c:v>1.7119712406130201</c:v>
                </c:pt>
                <c:pt idx="4238">
                  <c:v>1.7023395548789799</c:v>
                </c:pt>
                <c:pt idx="4239">
                  <c:v>1.78038594089913</c:v>
                </c:pt>
                <c:pt idx="4240">
                  <c:v>1.78926534328898</c:v>
                </c:pt>
                <c:pt idx="4241">
                  <c:v>1.74918325649759</c:v>
                </c:pt>
                <c:pt idx="4242">
                  <c:v>1.69951939285683</c:v>
                </c:pt>
                <c:pt idx="4243">
                  <c:v>1.67288135783549</c:v>
                </c:pt>
                <c:pt idx="4244">
                  <c:v>1.5357404465861699</c:v>
                </c:pt>
                <c:pt idx="4245">
                  <c:v>1.62734258348637</c:v>
                </c:pt>
                <c:pt idx="4246">
                  <c:v>1.74883181010837</c:v>
                </c:pt>
                <c:pt idx="4247">
                  <c:v>1.7020772601349501</c:v>
                </c:pt>
                <c:pt idx="4248">
                  <c:v>1.7263071577583999</c:v>
                </c:pt>
                <c:pt idx="4249">
                  <c:v>1.70930132805418</c:v>
                </c:pt>
                <c:pt idx="4250">
                  <c:v>1.7154213194371899</c:v>
                </c:pt>
                <c:pt idx="4251">
                  <c:v>1.6208709723237</c:v>
                </c:pt>
                <c:pt idx="4252">
                  <c:v>1.5845014318588599</c:v>
                </c:pt>
                <c:pt idx="4253">
                  <c:v>1.73513665060956</c:v>
                </c:pt>
                <c:pt idx="4254">
                  <c:v>1.6824629612505699</c:v>
                </c:pt>
                <c:pt idx="4255">
                  <c:v>1.7736133124909399</c:v>
                </c:pt>
                <c:pt idx="4256">
                  <c:v>1.8231766634048701</c:v>
                </c:pt>
                <c:pt idx="4257">
                  <c:v>1.8293975136854199</c:v>
                </c:pt>
                <c:pt idx="4258">
                  <c:v>1.74944520441689</c:v>
                </c:pt>
                <c:pt idx="4259">
                  <c:v>1.6370746091450299</c:v>
                </c:pt>
                <c:pt idx="4260">
                  <c:v>1.71547140238824</c:v>
                </c:pt>
                <c:pt idx="4261">
                  <c:v>1.6437198726970601</c:v>
                </c:pt>
                <c:pt idx="4262">
                  <c:v>1.6199557007341201</c:v>
                </c:pt>
                <c:pt idx="4263">
                  <c:v>1.5994905136268101</c:v>
                </c:pt>
                <c:pt idx="4264">
                  <c:v>1.6363825031508099</c:v>
                </c:pt>
                <c:pt idx="4265">
                  <c:v>1.4947280369293601</c:v>
                </c:pt>
                <c:pt idx="4266">
                  <c:v>1.5110590539343201</c:v>
                </c:pt>
                <c:pt idx="4267">
                  <c:v>1.57189336039392</c:v>
                </c:pt>
                <c:pt idx="4268">
                  <c:v>1.61048286563823</c:v>
                </c:pt>
                <c:pt idx="4269">
                  <c:v>1.55949137232132</c:v>
                </c:pt>
                <c:pt idx="4270">
                  <c:v>1.4709507024717401</c:v>
                </c:pt>
                <c:pt idx="4271">
                  <c:v>1.49478325463576</c:v>
                </c:pt>
                <c:pt idx="4272">
                  <c:v>1.41348376050213</c:v>
                </c:pt>
                <c:pt idx="4273">
                  <c:v>1.39514046743645</c:v>
                </c:pt>
                <c:pt idx="4274">
                  <c:v>1.4427101948273799</c:v>
                </c:pt>
                <c:pt idx="4275">
                  <c:v>1.5161655803710401</c:v>
                </c:pt>
                <c:pt idx="4276">
                  <c:v>1.5201627278205401</c:v>
                </c:pt>
                <c:pt idx="4277">
                  <c:v>1.4806560839482501</c:v>
                </c:pt>
                <c:pt idx="4278">
                  <c:v>1.4285556200626801</c:v>
                </c:pt>
                <c:pt idx="4279">
                  <c:v>1.3872829341011099</c:v>
                </c:pt>
                <c:pt idx="4280">
                  <c:v>1.38358697554006</c:v>
                </c:pt>
                <c:pt idx="4281">
                  <c:v>1.4185352159670599</c:v>
                </c:pt>
                <c:pt idx="4282">
                  <c:v>1.48138165231949</c:v>
                </c:pt>
                <c:pt idx="4283">
                  <c:v>1.44168343819047</c:v>
                </c:pt>
                <c:pt idx="4284">
                  <c:v>1.38395669133618</c:v>
                </c:pt>
                <c:pt idx="4285">
                  <c:v>1.44841842944915</c:v>
                </c:pt>
                <c:pt idx="4286">
                  <c:v>1.3193851884796599</c:v>
                </c:pt>
                <c:pt idx="4287">
                  <c:v>1.36943240077536</c:v>
                </c:pt>
                <c:pt idx="4288">
                  <c:v>1.4529769790342999</c:v>
                </c:pt>
                <c:pt idx="4289">
                  <c:v>1.3734983368445099</c:v>
                </c:pt>
                <c:pt idx="4290">
                  <c:v>1.3243272870528799</c:v>
                </c:pt>
                <c:pt idx="4291">
                  <c:v>1.33976857007378</c:v>
                </c:pt>
                <c:pt idx="4292">
                  <c:v>1.3418506524005001</c:v>
                </c:pt>
                <c:pt idx="4293">
                  <c:v>1.2465505262805601</c:v>
                </c:pt>
                <c:pt idx="4294">
                  <c:v>1.2431080783042701</c:v>
                </c:pt>
                <c:pt idx="4295">
                  <c:v>1.31683291011811</c:v>
                </c:pt>
                <c:pt idx="4296">
                  <c:v>1.28801075744598</c:v>
                </c:pt>
                <c:pt idx="4297">
                  <c:v>1.24299765945371</c:v>
                </c:pt>
                <c:pt idx="4298">
                  <c:v>1.2352632505235901</c:v>
                </c:pt>
                <c:pt idx="4299">
                  <c:v>1.24837370966642</c:v>
                </c:pt>
                <c:pt idx="4300">
                  <c:v>1.1417083450830099</c:v>
                </c:pt>
                <c:pt idx="4301">
                  <c:v>1.1129489858484101</c:v>
                </c:pt>
                <c:pt idx="4302">
                  <c:v>1.13196961085738</c:v>
                </c:pt>
                <c:pt idx="4303">
                  <c:v>1.1783973641026899</c:v>
                </c:pt>
                <c:pt idx="4304">
                  <c:v>1.19768539250106</c:v>
                </c:pt>
                <c:pt idx="4305">
                  <c:v>1.1967582865676301</c:v>
                </c:pt>
                <c:pt idx="4306">
                  <c:v>1.1608231605632899</c:v>
                </c:pt>
                <c:pt idx="4307">
                  <c:v>0.99890324556155496</c:v>
                </c:pt>
                <c:pt idx="4308">
                  <c:v>1.04259587835284</c:v>
                </c:pt>
                <c:pt idx="4309">
                  <c:v>1.0879944063815401</c:v>
                </c:pt>
                <c:pt idx="4310">
                  <c:v>1.0874754596532701</c:v>
                </c:pt>
                <c:pt idx="4311">
                  <c:v>1.00971850922174</c:v>
                </c:pt>
                <c:pt idx="4312">
                  <c:v>1.05910945964187</c:v>
                </c:pt>
                <c:pt idx="4313">
                  <c:v>1.08969163333467</c:v>
                </c:pt>
                <c:pt idx="4314">
                  <c:v>1.0066607525281801</c:v>
                </c:pt>
                <c:pt idx="4315">
                  <c:v>0.99626231557883704</c:v>
                </c:pt>
                <c:pt idx="4316">
                  <c:v>1.02893544477933</c:v>
                </c:pt>
                <c:pt idx="4317">
                  <c:v>1.0384298742509901</c:v>
                </c:pt>
                <c:pt idx="4318">
                  <c:v>0.98227131601117601</c:v>
                </c:pt>
                <c:pt idx="4319">
                  <c:v>0.97738281549296402</c:v>
                </c:pt>
                <c:pt idx="4320">
                  <c:v>1.01569939813143</c:v>
                </c:pt>
                <c:pt idx="4321">
                  <c:v>0.90742269853251301</c:v>
                </c:pt>
                <c:pt idx="4322">
                  <c:v>0.81203048002128397</c:v>
                </c:pt>
                <c:pt idx="4323">
                  <c:v>0.89411550547081997</c:v>
                </c:pt>
                <c:pt idx="4324">
                  <c:v>0.86508130533049998</c:v>
                </c:pt>
                <c:pt idx="4325">
                  <c:v>0.84128666728594503</c:v>
                </c:pt>
                <c:pt idx="4326">
                  <c:v>0.87023322744668696</c:v>
                </c:pt>
                <c:pt idx="4327">
                  <c:v>0.88262637613574901</c:v>
                </c:pt>
                <c:pt idx="4328">
                  <c:v>0.78340706161694695</c:v>
                </c:pt>
                <c:pt idx="4329">
                  <c:v>0.77644450881655103</c:v>
                </c:pt>
                <c:pt idx="4330">
                  <c:v>0.86503813338657698</c:v>
                </c:pt>
                <c:pt idx="4331">
                  <c:v>0.79664883892758798</c:v>
                </c:pt>
                <c:pt idx="4332">
                  <c:v>0.786798948385529</c:v>
                </c:pt>
                <c:pt idx="4333">
                  <c:v>0.78552731931202802</c:v>
                </c:pt>
                <c:pt idx="4334">
                  <c:v>0.77931962798705001</c:v>
                </c:pt>
                <c:pt idx="4335">
                  <c:v>0.68654480264096596</c:v>
                </c:pt>
                <c:pt idx="4336">
                  <c:v>0.65102553343278402</c:v>
                </c:pt>
                <c:pt idx="4337">
                  <c:v>0.70202893032392</c:v>
                </c:pt>
                <c:pt idx="4338">
                  <c:v>0.73619152252779996</c:v>
                </c:pt>
                <c:pt idx="4339">
                  <c:v>0.74276552760483405</c:v>
                </c:pt>
                <c:pt idx="4340">
                  <c:v>0.718689623728612</c:v>
                </c:pt>
                <c:pt idx="4341">
                  <c:v>0.74390764072229099</c:v>
                </c:pt>
                <c:pt idx="4342">
                  <c:v>0.64186509835786998</c:v>
                </c:pt>
                <c:pt idx="4343">
                  <c:v>0.63798480526345502</c:v>
                </c:pt>
                <c:pt idx="4344">
                  <c:v>0.68840602853782396</c:v>
                </c:pt>
                <c:pt idx="4345">
                  <c:v>0.67734991488921903</c:v>
                </c:pt>
                <c:pt idx="4346">
                  <c:v>0.65833958922051905</c:v>
                </c:pt>
                <c:pt idx="4347">
                  <c:v>0.66913796707967299</c:v>
                </c:pt>
                <c:pt idx="4348">
                  <c:v>0.67012962636151296</c:v>
                </c:pt>
                <c:pt idx="4349">
                  <c:v>0.60078442132711096</c:v>
                </c:pt>
                <c:pt idx="4350">
                  <c:v>0.60365082117879099</c:v>
                </c:pt>
                <c:pt idx="4351">
                  <c:v>0.66191767855196704</c:v>
                </c:pt>
                <c:pt idx="4352">
                  <c:v>0.58632903354829902</c:v>
                </c:pt>
                <c:pt idx="4353">
                  <c:v>0.56727199506387604</c:v>
                </c:pt>
                <c:pt idx="4354">
                  <c:v>0.57174578324784497</c:v>
                </c:pt>
                <c:pt idx="4355">
                  <c:v>0.55310002437761396</c:v>
                </c:pt>
                <c:pt idx="4356">
                  <c:v>0.48331757277641801</c:v>
                </c:pt>
                <c:pt idx="4357">
                  <c:v>0.497961263950146</c:v>
                </c:pt>
                <c:pt idx="4358">
                  <c:v>0.56835768902221195</c:v>
                </c:pt>
                <c:pt idx="4359">
                  <c:v>0.56587931439551598</c:v>
                </c:pt>
                <c:pt idx="4360">
                  <c:v>0.573275096579689</c:v>
                </c:pt>
                <c:pt idx="4361">
                  <c:v>0.54670475913027206</c:v>
                </c:pt>
                <c:pt idx="4362">
                  <c:v>0.58051176514681402</c:v>
                </c:pt>
                <c:pt idx="4363">
                  <c:v>0.49841612380396699</c:v>
                </c:pt>
                <c:pt idx="4364">
                  <c:v>0.46891255192838499</c:v>
                </c:pt>
                <c:pt idx="4365">
                  <c:v>0.55331621385138796</c:v>
                </c:pt>
                <c:pt idx="4366">
                  <c:v>0.56441269718243403</c:v>
                </c:pt>
                <c:pt idx="4367">
                  <c:v>0.55209950744078296</c:v>
                </c:pt>
                <c:pt idx="4368">
                  <c:v>0.53730232291204305</c:v>
                </c:pt>
                <c:pt idx="4369">
                  <c:v>0.53537522563392503</c:v>
                </c:pt>
                <c:pt idx="4370">
                  <c:v>0.46090841658973097</c:v>
                </c:pt>
                <c:pt idx="4371">
                  <c:v>0.42102999267304703</c:v>
                </c:pt>
                <c:pt idx="4372">
                  <c:v>0.50621798205910695</c:v>
                </c:pt>
                <c:pt idx="4373">
                  <c:v>0.494183677859171</c:v>
                </c:pt>
                <c:pt idx="4374">
                  <c:v>0.506883411121135</c:v>
                </c:pt>
                <c:pt idx="4375">
                  <c:v>0.50335868417766505</c:v>
                </c:pt>
                <c:pt idx="4376">
                  <c:v>0.47109785218449501</c:v>
                </c:pt>
                <c:pt idx="4377">
                  <c:v>0.39184464798427099</c:v>
                </c:pt>
                <c:pt idx="4378">
                  <c:v>0.398774329837841</c:v>
                </c:pt>
                <c:pt idx="4379">
                  <c:v>0.45663013521417001</c:v>
                </c:pt>
                <c:pt idx="4380">
                  <c:v>0.46425334729807799</c:v>
                </c:pt>
                <c:pt idx="4381">
                  <c:v>0.46363375366681497</c:v>
                </c:pt>
                <c:pt idx="4382">
                  <c:v>0.47154709177274901</c:v>
                </c:pt>
                <c:pt idx="4383">
                  <c:v>0.455186259755468</c:v>
                </c:pt>
                <c:pt idx="4384">
                  <c:v>0.38063640055262599</c:v>
                </c:pt>
                <c:pt idx="4385">
                  <c:v>0.38057983402308199</c:v>
                </c:pt>
                <c:pt idx="4386">
                  <c:v>0.44929964155951602</c:v>
                </c:pt>
                <c:pt idx="4387">
                  <c:v>0.433111441470028</c:v>
                </c:pt>
                <c:pt idx="4388">
                  <c:v>0.42733656914982099</c:v>
                </c:pt>
                <c:pt idx="4389">
                  <c:v>0.43016720757614701</c:v>
                </c:pt>
                <c:pt idx="4390">
                  <c:v>0.42580881044886298</c:v>
                </c:pt>
                <c:pt idx="4391">
                  <c:v>0.34842923759327199</c:v>
                </c:pt>
                <c:pt idx="4392">
                  <c:v>0.34265436523230902</c:v>
                </c:pt>
                <c:pt idx="4393">
                  <c:v>0.41969500132040299</c:v>
                </c:pt>
                <c:pt idx="4394">
                  <c:v>0.42512908732205801</c:v>
                </c:pt>
                <c:pt idx="4395">
                  <c:v>0.41828037571798898</c:v>
                </c:pt>
                <c:pt idx="4396">
                  <c:v>0.41980813437818998</c:v>
                </c:pt>
                <c:pt idx="4397">
                  <c:v>0.41878993685029697</c:v>
                </c:pt>
                <c:pt idx="4398">
                  <c:v>0.336825238342079</c:v>
                </c:pt>
                <c:pt idx="4399">
                  <c:v>0.340164050758125</c:v>
                </c:pt>
                <c:pt idx="4400">
                  <c:v>0.42269487696765101</c:v>
                </c:pt>
                <c:pt idx="4401">
                  <c:v>0.417487519491338</c:v>
                </c:pt>
                <c:pt idx="4402">
                  <c:v>0.41375135418643999</c:v>
                </c:pt>
                <c:pt idx="4403">
                  <c:v>0.41324179305543202</c:v>
                </c:pt>
                <c:pt idx="4404">
                  <c:v>0.41975110548223599</c:v>
                </c:pt>
                <c:pt idx="4405">
                  <c:v>0.342485590460609</c:v>
                </c:pt>
                <c:pt idx="4406">
                  <c:v>0.333428934621611</c:v>
                </c:pt>
                <c:pt idx="4407">
                  <c:v>0.41680825877169803</c:v>
                </c:pt>
                <c:pt idx="4408">
                  <c:v>0.41143120170675401</c:v>
                </c:pt>
                <c:pt idx="4409">
                  <c:v>0.41567692818471602</c:v>
                </c:pt>
                <c:pt idx="4410">
                  <c:v>0.415449274883196</c:v>
                </c:pt>
                <c:pt idx="4411">
                  <c:v>0.41714765794766301</c:v>
                </c:pt>
                <c:pt idx="4412">
                  <c:v>0.340334212753924</c:v>
                </c:pt>
                <c:pt idx="4413">
                  <c:v>0.35080641901096898</c:v>
                </c:pt>
                <c:pt idx="4414">
                  <c:v>0.40323228080352902</c:v>
                </c:pt>
                <c:pt idx="4415">
                  <c:v>0.40292177841951998</c:v>
                </c:pt>
                <c:pt idx="4416">
                  <c:v>0.40342047222771399</c:v>
                </c:pt>
                <c:pt idx="4417">
                  <c:v>0.40282931050702298</c:v>
                </c:pt>
                <c:pt idx="4418">
                  <c:v>0.40264654509144898</c:v>
                </c:pt>
                <c:pt idx="4419">
                  <c:v>0.32553701235245103</c:v>
                </c:pt>
                <c:pt idx="4420">
                  <c:v>0.32513838286581698</c:v>
                </c:pt>
                <c:pt idx="4421">
                  <c:v>0.402972081879238</c:v>
                </c:pt>
                <c:pt idx="4422">
                  <c:v>0.40311919405832702</c:v>
                </c:pt>
                <c:pt idx="4423">
                  <c:v>0.40287473056197798</c:v>
                </c:pt>
                <c:pt idx="4424">
                  <c:v>0.40336799836454701</c:v>
                </c:pt>
                <c:pt idx="4425">
                  <c:v>0.40306509239258498</c:v>
                </c:pt>
                <c:pt idx="4426">
                  <c:v>0.32481974146889903</c:v>
                </c:pt>
                <c:pt idx="4427">
                  <c:v>0.32522922297274098</c:v>
                </c:pt>
                <c:pt idx="4428">
                  <c:v>0.40308137041840397</c:v>
                </c:pt>
                <c:pt idx="4429">
                  <c:v>0.40316732711759401</c:v>
                </c:pt>
                <c:pt idx="4430">
                  <c:v>0.40302618354796499</c:v>
                </c:pt>
                <c:pt idx="4431">
                  <c:v>0.40313113127726002</c:v>
                </c:pt>
                <c:pt idx="4432">
                  <c:v>0.402968826274064</c:v>
                </c:pt>
                <c:pt idx="4433">
                  <c:v>0.32522488216585599</c:v>
                </c:pt>
                <c:pt idx="4434">
                  <c:v>0.32538447416473998</c:v>
                </c:pt>
                <c:pt idx="4435">
                  <c:v>0.40272436277771601</c:v>
                </c:pt>
                <c:pt idx="4436">
                  <c:v>0.40326847664086501</c:v>
                </c:pt>
                <c:pt idx="4437">
                  <c:v>0.40406139481023301</c:v>
                </c:pt>
                <c:pt idx="4438">
                  <c:v>0.40366005231930002</c:v>
                </c:pt>
                <c:pt idx="4439">
                  <c:v>0.40357409561713697</c:v>
                </c:pt>
                <c:pt idx="4440">
                  <c:v>0.32621087516714498</c:v>
                </c:pt>
                <c:pt idx="4441">
                  <c:v>0.32547531427166398</c:v>
                </c:pt>
                <c:pt idx="4442">
                  <c:v>0.40422804062031498</c:v>
                </c:pt>
                <c:pt idx="4443">
                  <c:v>0.40446762070891501</c:v>
                </c:pt>
                <c:pt idx="4444">
                  <c:v>0.404813233731533</c:v>
                </c:pt>
                <c:pt idx="4445">
                  <c:v>0.52135311662663597</c:v>
                </c:pt>
                <c:pt idx="4446">
                  <c:v>0.51278518789052197</c:v>
                </c:pt>
                <c:pt idx="4447">
                  <c:v>0.43499412915836699</c:v>
                </c:pt>
                <c:pt idx="4448">
                  <c:v>0.44542280563853798</c:v>
                </c:pt>
                <c:pt idx="4449">
                  <c:v>0.52895074950460097</c:v>
                </c:pt>
                <c:pt idx="4450">
                  <c:v>0.52968655961778999</c:v>
                </c:pt>
                <c:pt idx="4451">
                  <c:v>0.51677856808210298</c:v>
                </c:pt>
                <c:pt idx="4452">
                  <c:v>0.52201211041029205</c:v>
                </c:pt>
                <c:pt idx="4453">
                  <c:v>0.51949135967736204</c:v>
                </c:pt>
                <c:pt idx="4454">
                  <c:v>0.45119809892368401</c:v>
                </c:pt>
                <c:pt idx="4455">
                  <c:v>0.43987897048061297</c:v>
                </c:pt>
                <c:pt idx="4456">
                  <c:v>0.52088616361374596</c:v>
                </c:pt>
                <c:pt idx="4457">
                  <c:v>0.54081162889214696</c:v>
                </c:pt>
                <c:pt idx="4458">
                  <c:v>0.54139380638580803</c:v>
                </c:pt>
                <c:pt idx="4459">
                  <c:v>0.574382914244429</c:v>
                </c:pt>
                <c:pt idx="4460">
                  <c:v>0.58736873127532696</c:v>
                </c:pt>
                <c:pt idx="4461">
                  <c:v>0.51616861979721496</c:v>
                </c:pt>
                <c:pt idx="4462">
                  <c:v>0.51202059778089104</c:v>
                </c:pt>
                <c:pt idx="4463">
                  <c:v>0.57515713250885703</c:v>
                </c:pt>
                <c:pt idx="4464">
                  <c:v>0.60895886683516698</c:v>
                </c:pt>
                <c:pt idx="4465">
                  <c:v>0.612293253216036</c:v>
                </c:pt>
                <c:pt idx="4466">
                  <c:v>0.62554994573269895</c:v>
                </c:pt>
                <c:pt idx="4467">
                  <c:v>0.60996656161228102</c:v>
                </c:pt>
                <c:pt idx="4468">
                  <c:v>0.54225547837932198</c:v>
                </c:pt>
                <c:pt idx="4469">
                  <c:v>0.50725098092693299</c:v>
                </c:pt>
                <c:pt idx="4470">
                  <c:v>0.60609042427445503</c:v>
                </c:pt>
                <c:pt idx="4471">
                  <c:v>0.60957844328733501</c:v>
                </c:pt>
                <c:pt idx="4472">
                  <c:v>0.62481413561950905</c:v>
                </c:pt>
                <c:pt idx="4473">
                  <c:v>0.63772414548863898</c:v>
                </c:pt>
                <c:pt idx="4474">
                  <c:v>0.65233622462268204</c:v>
                </c:pt>
                <c:pt idx="4475">
                  <c:v>0.72036558392589001</c:v>
                </c:pt>
                <c:pt idx="4476">
                  <c:v>0.77032647237175</c:v>
                </c:pt>
                <c:pt idx="4477">
                  <c:v>0.85763045324232901</c:v>
                </c:pt>
                <c:pt idx="4478">
                  <c:v>0.850131633077299</c:v>
                </c:pt>
                <c:pt idx="4479">
                  <c:v>0.83129311356239</c:v>
                </c:pt>
                <c:pt idx="4480">
                  <c:v>0.86970149330742896</c:v>
                </c:pt>
                <c:pt idx="4481">
                  <c:v>0.86790301253899704</c:v>
                </c:pt>
                <c:pt idx="4482">
                  <c:v>0.78544586526374505</c:v>
                </c:pt>
                <c:pt idx="4483">
                  <c:v>0.87146804402928502</c:v>
                </c:pt>
                <c:pt idx="4484">
                  <c:v>0.96233829045255403</c:v>
                </c:pt>
                <c:pt idx="4485">
                  <c:v>0.97642103304500305</c:v>
                </c:pt>
                <c:pt idx="4486">
                  <c:v>0.98852276904123604</c:v>
                </c:pt>
                <c:pt idx="4487">
                  <c:v>0.97331190699432402</c:v>
                </c:pt>
                <c:pt idx="4488">
                  <c:v>0.97129999823646596</c:v>
                </c:pt>
                <c:pt idx="4489">
                  <c:v>0.96992672694450299</c:v>
                </c:pt>
                <c:pt idx="4490">
                  <c:v>0.92341035147933803</c:v>
                </c:pt>
                <c:pt idx="4491">
                  <c:v>1.00504448267498</c:v>
                </c:pt>
                <c:pt idx="4492">
                  <c:v>1.01409765961381</c:v>
                </c:pt>
                <c:pt idx="4493">
                  <c:v>1.0306496566966299</c:v>
                </c:pt>
                <c:pt idx="4494">
                  <c:v>0.98032268547466805</c:v>
                </c:pt>
                <c:pt idx="4495">
                  <c:v>1.0354964902919599</c:v>
                </c:pt>
                <c:pt idx="4496">
                  <c:v>0.904297424541744</c:v>
                </c:pt>
                <c:pt idx="4497">
                  <c:v>0.97074953663448704</c:v>
                </c:pt>
                <c:pt idx="4498">
                  <c:v>1.0906089033850701</c:v>
                </c:pt>
                <c:pt idx="4499">
                  <c:v>1.1310594751779299</c:v>
                </c:pt>
                <c:pt idx="4500">
                  <c:v>1.1113979395834099</c:v>
                </c:pt>
                <c:pt idx="4501">
                  <c:v>1.1931525893416799</c:v>
                </c:pt>
                <c:pt idx="4502">
                  <c:v>1.1768140200891599</c:v>
                </c:pt>
                <c:pt idx="4503">
                  <c:v>1.1925110710458</c:v>
                </c:pt>
                <c:pt idx="4504">
                  <c:v>1.1759893578043701</c:v>
                </c:pt>
                <c:pt idx="4505">
                  <c:v>1.2211965283122099</c:v>
                </c:pt>
                <c:pt idx="4506">
                  <c:v>1.35528375212922</c:v>
                </c:pt>
                <c:pt idx="4507">
                  <c:v>1.43199086938979</c:v>
                </c:pt>
                <c:pt idx="4508">
                  <c:v>1.4079760225206599</c:v>
                </c:pt>
                <c:pt idx="4509">
                  <c:v>1.41752420731069</c:v>
                </c:pt>
                <c:pt idx="4510">
                  <c:v>1.3393863286077099</c:v>
                </c:pt>
                <c:pt idx="4511">
                  <c:v>1.3068324816502901</c:v>
                </c:pt>
                <c:pt idx="4512">
                  <c:v>1.3489398722913599</c:v>
                </c:pt>
                <c:pt idx="4513">
                  <c:v>1.3328633437869499</c:v>
                </c:pt>
                <c:pt idx="4514">
                  <c:v>1.3406171982544901</c:v>
                </c:pt>
                <c:pt idx="4515">
                  <c:v>1.4337774860627199</c:v>
                </c:pt>
                <c:pt idx="4516">
                  <c:v>1.43067748700149</c:v>
                </c:pt>
                <c:pt idx="4517">
                  <c:v>1.3556637558850899</c:v>
                </c:pt>
                <c:pt idx="4518">
                  <c:v>1.33081546696452</c:v>
                </c:pt>
                <c:pt idx="4519">
                  <c:v>1.5013767843062999</c:v>
                </c:pt>
                <c:pt idx="4520">
                  <c:v>1.47507894491096</c:v>
                </c:pt>
                <c:pt idx="4521">
                  <c:v>1.51100512708193</c:v>
                </c:pt>
                <c:pt idx="4522">
                  <c:v>1.5371349362158999</c:v>
                </c:pt>
                <c:pt idx="4523">
                  <c:v>1.66643773162653</c:v>
                </c:pt>
                <c:pt idx="4524">
                  <c:v>1.54215236114292</c:v>
                </c:pt>
                <c:pt idx="4525">
                  <c:v>1.5650778653247199</c:v>
                </c:pt>
                <c:pt idx="4526">
                  <c:v>1.7431448489077299</c:v>
                </c:pt>
                <c:pt idx="4527">
                  <c:v>1.73284338067184</c:v>
                </c:pt>
                <c:pt idx="4528">
                  <c:v>1.71565336093412</c:v>
                </c:pt>
                <c:pt idx="4529">
                  <c:v>1.74349734302499</c:v>
                </c:pt>
                <c:pt idx="4530">
                  <c:v>1.68175326305617</c:v>
                </c:pt>
                <c:pt idx="4531">
                  <c:v>1.6504678643889801</c:v>
                </c:pt>
                <c:pt idx="4532">
                  <c:v>1.6340707039422</c:v>
                </c:pt>
                <c:pt idx="4533">
                  <c:v>1.76635040287075</c:v>
                </c:pt>
                <c:pt idx="4534">
                  <c:v>1.7129618654504</c:v>
                </c:pt>
                <c:pt idx="4535">
                  <c:v>1.6986873809180201</c:v>
                </c:pt>
                <c:pt idx="4536">
                  <c:v>1.8646789032411</c:v>
                </c:pt>
                <c:pt idx="4537">
                  <c:v>1.8457327743493701</c:v>
                </c:pt>
                <c:pt idx="4538">
                  <c:v>1.8022821094493899</c:v>
                </c:pt>
                <c:pt idx="4539">
                  <c:v>1.80698599383657</c:v>
                </c:pt>
                <c:pt idx="4540">
                  <c:v>1.96313353652027</c:v>
                </c:pt>
                <c:pt idx="4541">
                  <c:v>2.0033777680826801</c:v>
                </c:pt>
                <c:pt idx="4542">
                  <c:v>2.0151374723168201</c:v>
                </c:pt>
                <c:pt idx="4543">
                  <c:v>1.95483645965294</c:v>
                </c:pt>
                <c:pt idx="4544">
                  <c:v>1.94379542724056</c:v>
                </c:pt>
                <c:pt idx="4545">
                  <c:v>1.77882807995867</c:v>
                </c:pt>
                <c:pt idx="4546">
                  <c:v>1.8310933282114199</c:v>
                </c:pt>
                <c:pt idx="4547">
                  <c:v>1.90426981645175</c:v>
                </c:pt>
                <c:pt idx="4548">
                  <c:v>1.95862566216747</c:v>
                </c:pt>
                <c:pt idx="4549">
                  <c:v>2.0440792951012599</c:v>
                </c:pt>
                <c:pt idx="4550">
                  <c:v>1.9942966517338601</c:v>
                </c:pt>
                <c:pt idx="4551">
                  <c:v>1.97018934360519</c:v>
                </c:pt>
                <c:pt idx="4552">
                  <c:v>1.9640430354501599</c:v>
                </c:pt>
                <c:pt idx="4553">
                  <c:v>1.9624097335094901</c:v>
                </c:pt>
                <c:pt idx="4554">
                  <c:v>2.1086921990849299</c:v>
                </c:pt>
                <c:pt idx="4555">
                  <c:v>1.9873062250707101</c:v>
                </c:pt>
                <c:pt idx="4556">
                  <c:v>2.0577989935145902</c:v>
                </c:pt>
                <c:pt idx="4557">
                  <c:v>2.1206479261485298</c:v>
                </c:pt>
                <c:pt idx="4558">
                  <c:v>2.0921633860747599</c:v>
                </c:pt>
                <c:pt idx="4559">
                  <c:v>1.96659096818227</c:v>
                </c:pt>
                <c:pt idx="4560">
                  <c:v>2.0060512255176102</c:v>
                </c:pt>
                <c:pt idx="4561">
                  <c:v>2.1275077231825499</c:v>
                </c:pt>
                <c:pt idx="4562">
                  <c:v>2.0225852732573499</c:v>
                </c:pt>
                <c:pt idx="4563">
                  <c:v>2.0992845083270302</c:v>
                </c:pt>
                <c:pt idx="4564">
                  <c:v>2.1802956204606598</c:v>
                </c:pt>
                <c:pt idx="4565">
                  <c:v>2.0717799390470701</c:v>
                </c:pt>
                <c:pt idx="4566">
                  <c:v>1.98357716754282</c:v>
                </c:pt>
                <c:pt idx="4567">
                  <c:v>1.9784335367175101</c:v>
                </c:pt>
                <c:pt idx="4568">
                  <c:v>2.07118369027617</c:v>
                </c:pt>
                <c:pt idx="4569">
                  <c:v>2.16693888940266</c:v>
                </c:pt>
                <c:pt idx="4570">
                  <c:v>2.0424733446410799</c:v>
                </c:pt>
                <c:pt idx="4571">
                  <c:v>2.0839078121085199</c:v>
                </c:pt>
                <c:pt idx="4572">
                  <c:v>2.0917673540843502</c:v>
                </c:pt>
                <c:pt idx="4573">
                  <c:v>1.9238295951870099</c:v>
                </c:pt>
                <c:pt idx="4574">
                  <c:v>1.91019084243082</c:v>
                </c:pt>
                <c:pt idx="4575">
                  <c:v>1.9570140852909399</c:v>
                </c:pt>
                <c:pt idx="4576">
                  <c:v>2.0413887159599402</c:v>
                </c:pt>
                <c:pt idx="4577">
                  <c:v>2.0673226682277801</c:v>
                </c:pt>
                <c:pt idx="4578">
                  <c:v>1.94972096348879</c:v>
                </c:pt>
                <c:pt idx="4579">
                  <c:v>1.93350010027432</c:v>
                </c:pt>
                <c:pt idx="4580">
                  <c:v>1.83504359218599</c:v>
                </c:pt>
                <c:pt idx="4581">
                  <c:v>1.8760652072488599</c:v>
                </c:pt>
                <c:pt idx="4582">
                  <c:v>1.9576290758722199</c:v>
                </c:pt>
                <c:pt idx="4583">
                  <c:v>1.9482559829206101</c:v>
                </c:pt>
                <c:pt idx="4584">
                  <c:v>1.9179592293415799</c:v>
                </c:pt>
                <c:pt idx="4585">
                  <c:v>1.86945020887617</c:v>
                </c:pt>
                <c:pt idx="4586">
                  <c:v>1.8564264473405501</c:v>
                </c:pt>
                <c:pt idx="4587">
                  <c:v>1.79991439991338</c:v>
                </c:pt>
                <c:pt idx="4588">
                  <c:v>1.7878620550750699</c:v>
                </c:pt>
                <c:pt idx="4589">
                  <c:v>1.8449812378157999</c:v>
                </c:pt>
                <c:pt idx="4590">
                  <c:v>1.86351707091998</c:v>
                </c:pt>
                <c:pt idx="4591">
                  <c:v>1.8847078700417199</c:v>
                </c:pt>
                <c:pt idx="4592">
                  <c:v>1.9285787347485901</c:v>
                </c:pt>
                <c:pt idx="4593">
                  <c:v>1.95693301372651</c:v>
                </c:pt>
                <c:pt idx="4594">
                  <c:v>1.8504712511088399</c:v>
                </c:pt>
                <c:pt idx="4595">
                  <c:v>1.8231369598751199</c:v>
                </c:pt>
                <c:pt idx="4596">
                  <c:v>1.8667791722771501</c:v>
                </c:pt>
                <c:pt idx="4597">
                  <c:v>1.90219157498231</c:v>
                </c:pt>
                <c:pt idx="4598">
                  <c:v>1.84524953009501</c:v>
                </c:pt>
                <c:pt idx="4599">
                  <c:v>1.80747524201915</c:v>
                </c:pt>
                <c:pt idx="4600">
                  <c:v>1.8157524371157401</c:v>
                </c:pt>
                <c:pt idx="4601">
                  <c:v>1.67409678665698</c:v>
                </c:pt>
                <c:pt idx="4602">
                  <c:v>1.7119712406130201</c:v>
                </c:pt>
                <c:pt idx="4603">
                  <c:v>1.7802852554358799</c:v>
                </c:pt>
                <c:pt idx="4604">
                  <c:v>1.78038594089913</c:v>
                </c:pt>
                <c:pt idx="4605">
                  <c:v>1.78926534328898</c:v>
                </c:pt>
                <c:pt idx="4606">
                  <c:v>1.74918325649759</c:v>
                </c:pt>
                <c:pt idx="4607">
                  <c:v>1.69951939285683</c:v>
                </c:pt>
                <c:pt idx="4608">
                  <c:v>1.59493565727859</c:v>
                </c:pt>
                <c:pt idx="4609">
                  <c:v>1.5357404465861699</c:v>
                </c:pt>
                <c:pt idx="4610">
                  <c:v>1.7052882840432699</c:v>
                </c:pt>
                <c:pt idx="4611">
                  <c:v>1.74883181010837</c:v>
                </c:pt>
                <c:pt idx="4612">
                  <c:v>1.7020772601349501</c:v>
                </c:pt>
                <c:pt idx="4613">
                  <c:v>1.7263071577583999</c:v>
                </c:pt>
                <c:pt idx="4614">
                  <c:v>1.70930132805418</c:v>
                </c:pt>
                <c:pt idx="4615">
                  <c:v>1.6374756188802899</c:v>
                </c:pt>
                <c:pt idx="4616">
                  <c:v>1.6208709723237</c:v>
                </c:pt>
                <c:pt idx="4617">
                  <c:v>1.6624471324157599</c:v>
                </c:pt>
                <c:pt idx="4618">
                  <c:v>1.73513665060956</c:v>
                </c:pt>
                <c:pt idx="4619">
                  <c:v>1.6824629612505699</c:v>
                </c:pt>
                <c:pt idx="4620">
                  <c:v>1.7736133124909399</c:v>
                </c:pt>
                <c:pt idx="4621">
                  <c:v>1.8231766634048701</c:v>
                </c:pt>
                <c:pt idx="4622">
                  <c:v>1.7514518131285299</c:v>
                </c:pt>
                <c:pt idx="4623">
                  <c:v>1.74944520441689</c:v>
                </c:pt>
                <c:pt idx="4624">
                  <c:v>1.7150203097019301</c:v>
                </c:pt>
                <c:pt idx="4625">
                  <c:v>1.71547140238824</c:v>
                </c:pt>
                <c:pt idx="4626">
                  <c:v>1.6437198726970601</c:v>
                </c:pt>
                <c:pt idx="4627">
                  <c:v>1.6199557007341201</c:v>
                </c:pt>
                <c:pt idx="4628">
                  <c:v>1.5994905136268101</c:v>
                </c:pt>
                <c:pt idx="4629">
                  <c:v>1.5584368025939099</c:v>
                </c:pt>
                <c:pt idx="4630">
                  <c:v>1.4947280369293601</c:v>
                </c:pt>
                <c:pt idx="4631">
                  <c:v>1.58900475449122</c:v>
                </c:pt>
                <c:pt idx="4632">
                  <c:v>1.57189336039392</c:v>
                </c:pt>
                <c:pt idx="4633">
                  <c:v>1.61048286563823</c:v>
                </c:pt>
                <c:pt idx="4634">
                  <c:v>1.55949137232132</c:v>
                </c:pt>
                <c:pt idx="4635">
                  <c:v>1.4709507024717401</c:v>
                </c:pt>
                <c:pt idx="4636">
                  <c:v>1.41683755407886</c:v>
                </c:pt>
                <c:pt idx="4637">
                  <c:v>1.41348376050213</c:v>
                </c:pt>
                <c:pt idx="4638">
                  <c:v>1.47308616799335</c:v>
                </c:pt>
                <c:pt idx="4639">
                  <c:v>1.4427101948273799</c:v>
                </c:pt>
                <c:pt idx="4640">
                  <c:v>1.5161655803710401</c:v>
                </c:pt>
                <c:pt idx="4641">
                  <c:v>1.5201627278205401</c:v>
                </c:pt>
                <c:pt idx="4642">
                  <c:v>1.4806560839482501</c:v>
                </c:pt>
                <c:pt idx="4643">
                  <c:v>1.3506099195057899</c:v>
                </c:pt>
                <c:pt idx="4644">
                  <c:v>1.3872829341011099</c:v>
                </c:pt>
                <c:pt idx="4645">
                  <c:v>1.46153267609696</c:v>
                </c:pt>
                <c:pt idx="4646">
                  <c:v>1.4185352159670599</c:v>
                </c:pt>
                <c:pt idx="4647">
                  <c:v>1.48138165231949</c:v>
                </c:pt>
                <c:pt idx="4648">
                  <c:v>1.44168343819047</c:v>
                </c:pt>
                <c:pt idx="4649">
                  <c:v>1.38395669133618</c:v>
                </c:pt>
                <c:pt idx="4650">
                  <c:v>1.37047272889225</c:v>
                </c:pt>
                <c:pt idx="4651">
                  <c:v>1.3193851884796599</c:v>
                </c:pt>
                <c:pt idx="4652">
                  <c:v>1.44737810133226</c:v>
                </c:pt>
                <c:pt idx="4653">
                  <c:v>1.4529769790342999</c:v>
                </c:pt>
                <c:pt idx="4654">
                  <c:v>1.3734983368445099</c:v>
                </c:pt>
                <c:pt idx="4655">
                  <c:v>1.3243272870528799</c:v>
                </c:pt>
                <c:pt idx="4656">
                  <c:v>1.33976857007378</c:v>
                </c:pt>
                <c:pt idx="4657">
                  <c:v>1.2639049518436001</c:v>
                </c:pt>
                <c:pt idx="4658">
                  <c:v>1.2465505262805601</c:v>
                </c:pt>
                <c:pt idx="4659">
                  <c:v>1.32105377886117</c:v>
                </c:pt>
                <c:pt idx="4660">
                  <c:v>1.31683291011811</c:v>
                </c:pt>
                <c:pt idx="4661">
                  <c:v>1.28801075744598</c:v>
                </c:pt>
                <c:pt idx="4662">
                  <c:v>1.24299765945371</c:v>
                </c:pt>
                <c:pt idx="4663">
                  <c:v>1.2352632505235901</c:v>
                </c:pt>
                <c:pt idx="4664">
                  <c:v>1.1704280091095201</c:v>
                </c:pt>
                <c:pt idx="4665">
                  <c:v>1.1417083450830099</c:v>
                </c:pt>
                <c:pt idx="4666">
                  <c:v>1.1908946864053001</c:v>
                </c:pt>
                <c:pt idx="4667">
                  <c:v>1.13196961085738</c:v>
                </c:pt>
                <c:pt idx="4668">
                  <c:v>1.1783973641026899</c:v>
                </c:pt>
                <c:pt idx="4669">
                  <c:v>1.19768539250106</c:v>
                </c:pt>
                <c:pt idx="4670">
                  <c:v>1.1967582865676301</c:v>
                </c:pt>
                <c:pt idx="4671">
                  <c:v>1.08287746000639</c:v>
                </c:pt>
                <c:pt idx="4672">
                  <c:v>0.99890324556155496</c:v>
                </c:pt>
                <c:pt idx="4673">
                  <c:v>1.1205415789097399</c:v>
                </c:pt>
                <c:pt idx="4674">
                  <c:v>1.0879944063815401</c:v>
                </c:pt>
                <c:pt idx="4675">
                  <c:v>1.0874754596532701</c:v>
                </c:pt>
                <c:pt idx="4676">
                  <c:v>1.00971850922174</c:v>
                </c:pt>
                <c:pt idx="4677">
                  <c:v>1.05910945964187</c:v>
                </c:pt>
                <c:pt idx="4678">
                  <c:v>1.01174593277778</c:v>
                </c:pt>
                <c:pt idx="4679">
                  <c:v>1.0066607525281801</c:v>
                </c:pt>
                <c:pt idx="4680">
                  <c:v>1.0742080161357399</c:v>
                </c:pt>
                <c:pt idx="4681">
                  <c:v>1.02893544477933</c:v>
                </c:pt>
                <c:pt idx="4682">
                  <c:v>1.0384298742509901</c:v>
                </c:pt>
                <c:pt idx="4683">
                  <c:v>0.98227131601117601</c:v>
                </c:pt>
                <c:pt idx="4684">
                  <c:v>0.97738281549296402</c:v>
                </c:pt>
                <c:pt idx="4685">
                  <c:v>0.93775369757453597</c:v>
                </c:pt>
                <c:pt idx="4686">
                  <c:v>0.90742269853251301</c:v>
                </c:pt>
                <c:pt idx="4687">
                  <c:v>0.88997618057818295</c:v>
                </c:pt>
                <c:pt idx="4688">
                  <c:v>0.89411550547081997</c:v>
                </c:pt>
                <c:pt idx="4689">
                  <c:v>0.86508130533049998</c:v>
                </c:pt>
                <c:pt idx="4690">
                  <c:v>0.84128666728594503</c:v>
                </c:pt>
                <c:pt idx="4691">
                  <c:v>0.87023322744668696</c:v>
                </c:pt>
                <c:pt idx="4692">
                  <c:v>0.80468067557885004</c:v>
                </c:pt>
                <c:pt idx="4693">
                  <c:v>0.78340706161694695</c:v>
                </c:pt>
                <c:pt idx="4694">
                  <c:v>0.854390209373451</c:v>
                </c:pt>
                <c:pt idx="4695">
                  <c:v>0.86503813338657698</c:v>
                </c:pt>
                <c:pt idx="4696">
                  <c:v>0.79664883892758798</c:v>
                </c:pt>
                <c:pt idx="4697">
                  <c:v>0.786798948385529</c:v>
                </c:pt>
                <c:pt idx="4698">
                  <c:v>0.78552731931202802</c:v>
                </c:pt>
                <c:pt idx="4699">
                  <c:v>0.70137392743015103</c:v>
                </c:pt>
                <c:pt idx="4700">
                  <c:v>0.68654480264096596</c:v>
                </c:pt>
                <c:pt idx="4701">
                  <c:v>0.728971233989683</c:v>
                </c:pt>
                <c:pt idx="4702">
                  <c:v>0.70202893032392</c:v>
                </c:pt>
                <c:pt idx="4703">
                  <c:v>0.73619152252779996</c:v>
                </c:pt>
                <c:pt idx="4704">
                  <c:v>0.74276552760483405</c:v>
                </c:pt>
                <c:pt idx="4705">
                  <c:v>0.718689623728612</c:v>
                </c:pt>
                <c:pt idx="4706">
                  <c:v>0.66596194016539101</c:v>
                </c:pt>
                <c:pt idx="4707">
                  <c:v>0.64186509835786998</c:v>
                </c:pt>
                <c:pt idx="4708">
                  <c:v>0.715930505820355</c:v>
                </c:pt>
                <c:pt idx="4709">
                  <c:v>0.68840602853782396</c:v>
                </c:pt>
                <c:pt idx="4710">
                  <c:v>0.67734991488921903</c:v>
                </c:pt>
                <c:pt idx="4711">
                  <c:v>0.65833958922051905</c:v>
                </c:pt>
                <c:pt idx="4712">
                  <c:v>0.66913796707967299</c:v>
                </c:pt>
                <c:pt idx="4713">
                  <c:v>0.59218392580461399</c:v>
                </c:pt>
                <c:pt idx="4714">
                  <c:v>0.60078442132711096</c:v>
                </c:pt>
                <c:pt idx="4715">
                  <c:v>0.68159652173568996</c:v>
                </c:pt>
                <c:pt idx="4716">
                  <c:v>0.66191767855196704</c:v>
                </c:pt>
                <c:pt idx="4717">
                  <c:v>0.58632903354829902</c:v>
                </c:pt>
                <c:pt idx="4718">
                  <c:v>0.56727199506387604</c:v>
                </c:pt>
                <c:pt idx="4719">
                  <c:v>0.57174578324784497</c:v>
                </c:pt>
                <c:pt idx="4720">
                  <c:v>0.47515432382071499</c:v>
                </c:pt>
                <c:pt idx="4721">
                  <c:v>0.48331757277641801</c:v>
                </c:pt>
                <c:pt idx="4722">
                  <c:v>0.57590696450704504</c:v>
                </c:pt>
                <c:pt idx="4723">
                  <c:v>0.56835768902221195</c:v>
                </c:pt>
                <c:pt idx="4724">
                  <c:v>0.56587931439551598</c:v>
                </c:pt>
                <c:pt idx="4725">
                  <c:v>0.573275096579689</c:v>
                </c:pt>
                <c:pt idx="4726">
                  <c:v>0.54670475913027206</c:v>
                </c:pt>
                <c:pt idx="4727">
                  <c:v>0.50256606458991504</c:v>
                </c:pt>
                <c:pt idx="4728">
                  <c:v>0.49841612380396699</c:v>
                </c:pt>
                <c:pt idx="4729">
                  <c:v>0.54685825248528397</c:v>
                </c:pt>
                <c:pt idx="4730">
                  <c:v>0.55331621385138796</c:v>
                </c:pt>
                <c:pt idx="4731">
                  <c:v>0.56441269718243403</c:v>
                </c:pt>
                <c:pt idx="4732">
                  <c:v>0.55209950744078296</c:v>
                </c:pt>
                <c:pt idx="4733">
                  <c:v>0.53730232291204305</c:v>
                </c:pt>
                <c:pt idx="4734">
                  <c:v>0.457429525077026</c:v>
                </c:pt>
                <c:pt idx="4735">
                  <c:v>0.46090841658973097</c:v>
                </c:pt>
                <c:pt idx="4736">
                  <c:v>0.498975693229946</c:v>
                </c:pt>
                <c:pt idx="4737">
                  <c:v>0.50621798205910695</c:v>
                </c:pt>
                <c:pt idx="4738">
                  <c:v>0.494183677859171</c:v>
                </c:pt>
                <c:pt idx="4739">
                  <c:v>0.506883411121135</c:v>
                </c:pt>
                <c:pt idx="4740">
                  <c:v>0.50335868417766505</c:v>
                </c:pt>
                <c:pt idx="4741">
                  <c:v>0.39315215162759598</c:v>
                </c:pt>
                <c:pt idx="4742">
                  <c:v>0.39184464798427099</c:v>
                </c:pt>
                <c:pt idx="4743">
                  <c:v>0.47672003039474098</c:v>
                </c:pt>
                <c:pt idx="4744">
                  <c:v>0.45663013521417001</c:v>
                </c:pt>
                <c:pt idx="4745">
                  <c:v>0.46425334729807799</c:v>
                </c:pt>
                <c:pt idx="4746">
                  <c:v>0.46363375366681497</c:v>
                </c:pt>
                <c:pt idx="4747">
                  <c:v>0.47154709177274901</c:v>
                </c:pt>
                <c:pt idx="4748">
                  <c:v>0.37724055919856903</c:v>
                </c:pt>
                <c:pt idx="4749">
                  <c:v>0.38063640055262599</c:v>
                </c:pt>
                <c:pt idx="4750">
                  <c:v>0.45852553457998102</c:v>
                </c:pt>
                <c:pt idx="4751">
                  <c:v>0.44929964155951602</c:v>
                </c:pt>
                <c:pt idx="4752">
                  <c:v>0.433111441470028</c:v>
                </c:pt>
                <c:pt idx="4753">
                  <c:v>0.42733656914982099</c:v>
                </c:pt>
                <c:pt idx="4754">
                  <c:v>0.43016720757614701</c:v>
                </c:pt>
                <c:pt idx="4755">
                  <c:v>0.34786310989196401</c:v>
                </c:pt>
                <c:pt idx="4756">
                  <c:v>0.34842923759327199</c:v>
                </c:pt>
                <c:pt idx="4757">
                  <c:v>0.420600065789208</c:v>
                </c:pt>
                <c:pt idx="4758">
                  <c:v>0.41969500132040299</c:v>
                </c:pt>
                <c:pt idx="4759">
                  <c:v>0.42512908732205801</c:v>
                </c:pt>
                <c:pt idx="4760">
                  <c:v>0.41828037571798898</c:v>
                </c:pt>
                <c:pt idx="4761">
                  <c:v>0.41980813437818998</c:v>
                </c:pt>
                <c:pt idx="4762">
                  <c:v>0.340844236293398</c:v>
                </c:pt>
                <c:pt idx="4763">
                  <c:v>0.336825238342079</c:v>
                </c:pt>
                <c:pt idx="4764">
                  <c:v>0.41810975131502398</c:v>
                </c:pt>
                <c:pt idx="4765">
                  <c:v>0.42269487696765101</c:v>
                </c:pt>
                <c:pt idx="4766">
                  <c:v>0.417487519491338</c:v>
                </c:pt>
                <c:pt idx="4767">
                  <c:v>0.41375135418643999</c:v>
                </c:pt>
                <c:pt idx="4768">
                  <c:v>0.41324179305543202</c:v>
                </c:pt>
                <c:pt idx="4769">
                  <c:v>0.34180540492533701</c:v>
                </c:pt>
                <c:pt idx="4770">
                  <c:v>0.342485590460609</c:v>
                </c:pt>
                <c:pt idx="4771">
                  <c:v>0.41137463517850997</c:v>
                </c:pt>
                <c:pt idx="4772">
                  <c:v>0.41680825877169803</c:v>
                </c:pt>
                <c:pt idx="4773">
                  <c:v>0.41143120170675401</c:v>
                </c:pt>
                <c:pt idx="4774">
                  <c:v>0.41567692818471602</c:v>
                </c:pt>
                <c:pt idx="4775">
                  <c:v>0.415449274883196</c:v>
                </c:pt>
                <c:pt idx="4776">
                  <c:v>0.33920195739076398</c:v>
                </c:pt>
                <c:pt idx="4777">
                  <c:v>0.340334212753924</c:v>
                </c:pt>
                <c:pt idx="4778">
                  <c:v>0.42875211956786802</c:v>
                </c:pt>
                <c:pt idx="4779">
                  <c:v>0.40323228080352902</c:v>
                </c:pt>
                <c:pt idx="4780">
                  <c:v>0.40292177841951998</c:v>
                </c:pt>
                <c:pt idx="4781">
                  <c:v>0.40342047222771399</c:v>
                </c:pt>
                <c:pt idx="4782">
                  <c:v>0.40282931050702298</c:v>
                </c:pt>
                <c:pt idx="4783">
                  <c:v>0.32470084453455</c:v>
                </c:pt>
                <c:pt idx="4784">
                  <c:v>0.32553701235245103</c:v>
                </c:pt>
                <c:pt idx="4785">
                  <c:v>0.40308408342271601</c:v>
                </c:pt>
                <c:pt idx="4786">
                  <c:v>0.402972081879238</c:v>
                </c:pt>
                <c:pt idx="4787">
                  <c:v>0.40311919405832702</c:v>
                </c:pt>
                <c:pt idx="4788">
                  <c:v>0.40287473056197798</c:v>
                </c:pt>
                <c:pt idx="4789">
                  <c:v>0.40336799836454701</c:v>
                </c:pt>
                <c:pt idx="4790">
                  <c:v>0.325119391835686</c:v>
                </c:pt>
                <c:pt idx="4791">
                  <c:v>0.32481974146889903</c:v>
                </c:pt>
                <c:pt idx="4792">
                  <c:v>0.40317492352964102</c:v>
                </c:pt>
                <c:pt idx="4793">
                  <c:v>0.40308137041840397</c:v>
                </c:pt>
                <c:pt idx="4794">
                  <c:v>0.40316732711759401</c:v>
                </c:pt>
                <c:pt idx="4795">
                  <c:v>0.40302618354796499</c:v>
                </c:pt>
                <c:pt idx="4796">
                  <c:v>0.40313113127726002</c:v>
                </c:pt>
                <c:pt idx="4797">
                  <c:v>0.32502312571716502</c:v>
                </c:pt>
                <c:pt idx="4798">
                  <c:v>0.32522488216585599</c:v>
                </c:pt>
                <c:pt idx="4799">
                  <c:v>0.40333017472163901</c:v>
                </c:pt>
                <c:pt idx="4800">
                  <c:v>0.40272436277771601</c:v>
                </c:pt>
                <c:pt idx="4801">
                  <c:v>0.40326847664086501</c:v>
                </c:pt>
                <c:pt idx="4802">
                  <c:v>0.40406139481023301</c:v>
                </c:pt>
                <c:pt idx="4803">
                  <c:v>0.40366005231930002</c:v>
                </c:pt>
                <c:pt idx="4804">
                  <c:v>0.325628395060238</c:v>
                </c:pt>
                <c:pt idx="4805">
                  <c:v>0.32621087516714498</c:v>
                </c:pt>
                <c:pt idx="4806">
                  <c:v>0.40342101482856402</c:v>
                </c:pt>
                <c:pt idx="4807">
                  <c:v>0.40422804062031498</c:v>
                </c:pt>
                <c:pt idx="4808">
                  <c:v>0.40446762070891501</c:v>
                </c:pt>
                <c:pt idx="4809">
                  <c:v>0.404813233731533</c:v>
                </c:pt>
                <c:pt idx="4810">
                  <c:v>0.52135311662663597</c:v>
                </c:pt>
                <c:pt idx="4811">
                  <c:v>0.43483948733362299</c:v>
                </c:pt>
                <c:pt idx="4812">
                  <c:v>0.43499412915836699</c:v>
                </c:pt>
                <c:pt idx="4813">
                  <c:v>0.52336850619543696</c:v>
                </c:pt>
                <c:pt idx="4814">
                  <c:v>0.52895074950460097</c:v>
                </c:pt>
                <c:pt idx="4815">
                  <c:v>0.52968655961778999</c:v>
                </c:pt>
                <c:pt idx="4816">
                  <c:v>0.51677856808210298</c:v>
                </c:pt>
                <c:pt idx="4817">
                  <c:v>0.52201211041029205</c:v>
                </c:pt>
                <c:pt idx="4818">
                  <c:v>0.44154565912046201</c:v>
                </c:pt>
                <c:pt idx="4819">
                  <c:v>0.45119809892368401</c:v>
                </c:pt>
                <c:pt idx="4820">
                  <c:v>0.51782467103751195</c:v>
                </c:pt>
                <c:pt idx="4821">
                  <c:v>0.52088616361374596</c:v>
                </c:pt>
                <c:pt idx="4822">
                  <c:v>0.54081162889214696</c:v>
                </c:pt>
                <c:pt idx="4823">
                  <c:v>0.54139380638580803</c:v>
                </c:pt>
                <c:pt idx="4824">
                  <c:v>0.574382914244429</c:v>
                </c:pt>
                <c:pt idx="4825">
                  <c:v>0.50942303071842698</c:v>
                </c:pt>
                <c:pt idx="4826">
                  <c:v>0.51616861979721496</c:v>
                </c:pt>
                <c:pt idx="4827">
                  <c:v>0.58996629833779002</c:v>
                </c:pt>
                <c:pt idx="4828">
                  <c:v>0.57515713250885703</c:v>
                </c:pt>
                <c:pt idx="4829">
                  <c:v>0.60895886683516698</c:v>
                </c:pt>
                <c:pt idx="4830">
                  <c:v>0.612293253216036</c:v>
                </c:pt>
                <c:pt idx="4831">
                  <c:v>0.62554994573269895</c:v>
                </c:pt>
                <c:pt idx="4832">
                  <c:v>0.53202086105538204</c:v>
                </c:pt>
                <c:pt idx="4833">
                  <c:v>0.54225547837932198</c:v>
                </c:pt>
                <c:pt idx="4834">
                  <c:v>0.58519668148383197</c:v>
                </c:pt>
                <c:pt idx="4835">
                  <c:v>0.60609042427445503</c:v>
                </c:pt>
                <c:pt idx="4836">
                  <c:v>0.60957844328733501</c:v>
                </c:pt>
                <c:pt idx="4837">
                  <c:v>0.62481413561950905</c:v>
                </c:pt>
                <c:pt idx="4838">
                  <c:v>0.63772414548863898</c:v>
                </c:pt>
                <c:pt idx="4839">
                  <c:v>0.57439052406578295</c:v>
                </c:pt>
                <c:pt idx="4840">
                  <c:v>0.72036558392589001</c:v>
                </c:pt>
                <c:pt idx="4841">
                  <c:v>0.84827217292864898</c:v>
                </c:pt>
                <c:pt idx="4842">
                  <c:v>0.85763045324232901</c:v>
                </c:pt>
                <c:pt idx="4843">
                  <c:v>0.850131633077299</c:v>
                </c:pt>
                <c:pt idx="4844">
                  <c:v>0.83129311356239</c:v>
                </c:pt>
                <c:pt idx="4845">
                  <c:v>0.86970149330742896</c:v>
                </c:pt>
                <c:pt idx="4846">
                  <c:v>0.78995731198209795</c:v>
                </c:pt>
                <c:pt idx="4847">
                  <c:v>0.78544586526374505</c:v>
                </c:pt>
                <c:pt idx="4848">
                  <c:v>0.94941374458618499</c:v>
                </c:pt>
                <c:pt idx="4849">
                  <c:v>0.96233829045255403</c:v>
                </c:pt>
                <c:pt idx="4850">
                  <c:v>0.97642103304500305</c:v>
                </c:pt>
                <c:pt idx="4851">
                  <c:v>0.98852276904123604</c:v>
                </c:pt>
                <c:pt idx="4852">
                  <c:v>0.97331190699432402</c:v>
                </c:pt>
                <c:pt idx="4853">
                  <c:v>0.89335429767956698</c:v>
                </c:pt>
                <c:pt idx="4854">
                  <c:v>0.96992672694450299</c:v>
                </c:pt>
                <c:pt idx="4855">
                  <c:v>1.0013560520362399</c:v>
                </c:pt>
                <c:pt idx="4856">
                  <c:v>1.00504448267498</c:v>
                </c:pt>
                <c:pt idx="4857">
                  <c:v>1.01409765961381</c:v>
                </c:pt>
                <c:pt idx="4858">
                  <c:v>1.0306496566966299</c:v>
                </c:pt>
                <c:pt idx="4859">
                  <c:v>0.98032268547466805</c:v>
                </c:pt>
                <c:pt idx="4860">
                  <c:v>0.95755078973506003</c:v>
                </c:pt>
                <c:pt idx="4861">
                  <c:v>0.904297424541744</c:v>
                </c:pt>
                <c:pt idx="4862">
                  <c:v>1.04869523719139</c:v>
                </c:pt>
                <c:pt idx="4863">
                  <c:v>1.0906089033850701</c:v>
                </c:pt>
                <c:pt idx="4864">
                  <c:v>1.1310594751779299</c:v>
                </c:pt>
                <c:pt idx="4865">
                  <c:v>1.1113979395834099</c:v>
                </c:pt>
                <c:pt idx="4866">
                  <c:v>1.1931525893416799</c:v>
                </c:pt>
                <c:pt idx="4867">
                  <c:v>1.0988683195322599</c:v>
                </c:pt>
                <c:pt idx="4868">
                  <c:v>1.1925110710458</c:v>
                </c:pt>
                <c:pt idx="4869">
                  <c:v>1.2539350583612701</c:v>
                </c:pt>
                <c:pt idx="4870">
                  <c:v>1.2211965283122099</c:v>
                </c:pt>
                <c:pt idx="4871">
                  <c:v>1.35528375212922</c:v>
                </c:pt>
                <c:pt idx="4872">
                  <c:v>1.43199086938979</c:v>
                </c:pt>
                <c:pt idx="4873">
                  <c:v>1.4079760225206599</c:v>
                </c:pt>
                <c:pt idx="4874">
                  <c:v>1.33957850675379</c:v>
                </c:pt>
                <c:pt idx="4875">
                  <c:v>1.3393863286077099</c:v>
                </c:pt>
                <c:pt idx="4876">
                  <c:v>1.3847781822071901</c:v>
                </c:pt>
                <c:pt idx="4877">
                  <c:v>1.3489398722913599</c:v>
                </c:pt>
                <c:pt idx="4878">
                  <c:v>1.3328633437869499</c:v>
                </c:pt>
                <c:pt idx="4879">
                  <c:v>1.3406171982544901</c:v>
                </c:pt>
                <c:pt idx="4880">
                  <c:v>1.4337774860627199</c:v>
                </c:pt>
                <c:pt idx="4881">
                  <c:v>1.35273178644459</c:v>
                </c:pt>
                <c:pt idx="4882">
                  <c:v>1.3556637558850899</c:v>
                </c:pt>
                <c:pt idx="4883">
                  <c:v>1.40876116752142</c:v>
                </c:pt>
                <c:pt idx="4884">
                  <c:v>1.5013767843062999</c:v>
                </c:pt>
                <c:pt idx="4885">
                  <c:v>1.47507894491096</c:v>
                </c:pt>
                <c:pt idx="4886">
                  <c:v>1.51100512708193</c:v>
                </c:pt>
                <c:pt idx="4887">
                  <c:v>1.5371349362158999</c:v>
                </c:pt>
                <c:pt idx="4888">
                  <c:v>1.58849203106963</c:v>
                </c:pt>
                <c:pt idx="4889">
                  <c:v>1.54215236114292</c:v>
                </c:pt>
                <c:pt idx="4890">
                  <c:v>1.6430235658816199</c:v>
                </c:pt>
                <c:pt idx="4891">
                  <c:v>1.7431448489077299</c:v>
                </c:pt>
                <c:pt idx="4892">
                  <c:v>1.73284338067184</c:v>
                </c:pt>
                <c:pt idx="4893">
                  <c:v>1.71565336093412</c:v>
                </c:pt>
                <c:pt idx="4894">
                  <c:v>1.74349734302499</c:v>
                </c:pt>
                <c:pt idx="4895">
                  <c:v>1.60380756249927</c:v>
                </c:pt>
                <c:pt idx="4896">
                  <c:v>1.6504678643889801</c:v>
                </c:pt>
                <c:pt idx="4897">
                  <c:v>1.71201640449909</c:v>
                </c:pt>
                <c:pt idx="4898">
                  <c:v>1.76635040287075</c:v>
                </c:pt>
                <c:pt idx="4899">
                  <c:v>1.7129618654504</c:v>
                </c:pt>
                <c:pt idx="4900">
                  <c:v>1.6986873809180201</c:v>
                </c:pt>
                <c:pt idx="4901">
                  <c:v>1.8646789032411</c:v>
                </c:pt>
                <c:pt idx="4902">
                  <c:v>1.7677870737924699</c:v>
                </c:pt>
                <c:pt idx="4903">
                  <c:v>1.8022821094493899</c:v>
                </c:pt>
                <c:pt idx="4904">
                  <c:v>1.88493169439347</c:v>
                </c:pt>
                <c:pt idx="4905">
                  <c:v>1.96313353652027</c:v>
                </c:pt>
                <c:pt idx="4906">
                  <c:v>2.0033777680826801</c:v>
                </c:pt>
                <c:pt idx="4907">
                  <c:v>2.0151374723168201</c:v>
                </c:pt>
                <c:pt idx="4908">
                  <c:v>1.95483645965294</c:v>
                </c:pt>
                <c:pt idx="4909">
                  <c:v>1.86584972668366</c:v>
                </c:pt>
                <c:pt idx="4910">
                  <c:v>1.77882807995867</c:v>
                </c:pt>
                <c:pt idx="4911">
                  <c:v>1.9090390287683201</c:v>
                </c:pt>
                <c:pt idx="4912">
                  <c:v>1.90426981645175</c:v>
                </c:pt>
                <c:pt idx="4913">
                  <c:v>1.95862566216747</c:v>
                </c:pt>
                <c:pt idx="4914">
                  <c:v>2.0440792951012599</c:v>
                </c:pt>
                <c:pt idx="4915">
                  <c:v>1.9942966517338601</c:v>
                </c:pt>
                <c:pt idx="4916">
                  <c:v>1.8922436430482901</c:v>
                </c:pt>
                <c:pt idx="4917">
                  <c:v>1.9640430354501599</c:v>
                </c:pt>
                <c:pt idx="4918">
                  <c:v>2.0403554340663899</c:v>
                </c:pt>
                <c:pt idx="4919">
                  <c:v>2.1086921990849299</c:v>
                </c:pt>
                <c:pt idx="4920">
                  <c:v>1.9873062250707101</c:v>
                </c:pt>
                <c:pt idx="4921">
                  <c:v>2.0577989935145902</c:v>
                </c:pt>
                <c:pt idx="4922">
                  <c:v>2.1206479261485298</c:v>
                </c:pt>
                <c:pt idx="4923">
                  <c:v>2.0142176855178602</c:v>
                </c:pt>
                <c:pt idx="4924">
                  <c:v>1.96659096818227</c:v>
                </c:pt>
                <c:pt idx="4925">
                  <c:v>2.0839969260745099</c:v>
                </c:pt>
                <c:pt idx="4926">
                  <c:v>2.1275077231825499</c:v>
                </c:pt>
                <c:pt idx="4927">
                  <c:v>2.0225852732573499</c:v>
                </c:pt>
                <c:pt idx="4928">
                  <c:v>2.0992845083270302</c:v>
                </c:pt>
                <c:pt idx="4929">
                  <c:v>2.1802956204606598</c:v>
                </c:pt>
                <c:pt idx="4930">
                  <c:v>1.9938342384901699</c:v>
                </c:pt>
                <c:pt idx="4931">
                  <c:v>1.98357716754282</c:v>
                </c:pt>
                <c:pt idx="4932">
                  <c:v>2.0563792372744101</c:v>
                </c:pt>
                <c:pt idx="4933">
                  <c:v>2.07118369027617</c:v>
                </c:pt>
                <c:pt idx="4934">
                  <c:v>2.16693888940266</c:v>
                </c:pt>
                <c:pt idx="4935">
                  <c:v>2.0424733446410799</c:v>
                </c:pt>
                <c:pt idx="4936">
                  <c:v>2.0839078121085199</c:v>
                </c:pt>
                <c:pt idx="4937">
                  <c:v>2.0138216535274598</c:v>
                </c:pt>
                <c:pt idx="4938">
                  <c:v>1.9238295951870099</c:v>
                </c:pt>
                <c:pt idx="4939">
                  <c:v>1.98813654298772</c:v>
                </c:pt>
                <c:pt idx="4940">
                  <c:v>1.9570140852909399</c:v>
                </c:pt>
                <c:pt idx="4941">
                  <c:v>2.0413887159599402</c:v>
                </c:pt>
                <c:pt idx="4942">
                  <c:v>2.0673226682277801</c:v>
                </c:pt>
                <c:pt idx="4943">
                  <c:v>1.94972096348879</c:v>
                </c:pt>
                <c:pt idx="4944">
                  <c:v>1.85555439971742</c:v>
                </c:pt>
                <c:pt idx="4945">
                  <c:v>1.83504359218599</c:v>
                </c:pt>
                <c:pt idx="4946">
                  <c:v>1.9540109078057599</c:v>
                </c:pt>
                <c:pt idx="4947">
                  <c:v>1.9576290758722199</c:v>
                </c:pt>
                <c:pt idx="4948">
                  <c:v>1.9482559829206101</c:v>
                </c:pt>
                <c:pt idx="4949">
                  <c:v>1.9179592293415799</c:v>
                </c:pt>
                <c:pt idx="4950">
                  <c:v>1.86945020887617</c:v>
                </c:pt>
                <c:pt idx="4951">
                  <c:v>1.7784807467836501</c:v>
                </c:pt>
                <c:pt idx="4952">
                  <c:v>1.79991439991338</c:v>
                </c:pt>
                <c:pt idx="4953">
                  <c:v>1.8658077556319701</c:v>
                </c:pt>
                <c:pt idx="4954">
                  <c:v>1.8449812378157999</c:v>
                </c:pt>
                <c:pt idx="4955">
                  <c:v>1.86351707091998</c:v>
                </c:pt>
                <c:pt idx="4956">
                  <c:v>1.8847078700417199</c:v>
                </c:pt>
                <c:pt idx="4957">
                  <c:v>1.9285787347485901</c:v>
                </c:pt>
                <c:pt idx="4958">
                  <c:v>1.87898731316961</c:v>
                </c:pt>
                <c:pt idx="4959">
                  <c:v>1.8504712511088399</c:v>
                </c:pt>
                <c:pt idx="4960">
                  <c:v>1.9010826604320199</c:v>
                </c:pt>
                <c:pt idx="4961">
                  <c:v>1.8667791722771501</c:v>
                </c:pt>
                <c:pt idx="4962">
                  <c:v>1.90219157498231</c:v>
                </c:pt>
                <c:pt idx="4963">
                  <c:v>1.84524953009501</c:v>
                </c:pt>
                <c:pt idx="4964">
                  <c:v>1.80747524201915</c:v>
                </c:pt>
                <c:pt idx="4965">
                  <c:v>1.7378067365588401</c:v>
                </c:pt>
                <c:pt idx="4966">
                  <c:v>1.67409678665698</c:v>
                </c:pt>
                <c:pt idx="4967">
                  <c:v>1.7899169411699201</c:v>
                </c:pt>
                <c:pt idx="4968">
                  <c:v>1.7802852554358799</c:v>
                </c:pt>
                <c:pt idx="4969">
                  <c:v>1.78038594089913</c:v>
                </c:pt>
                <c:pt idx="4970">
                  <c:v>1.78926534328898</c:v>
                </c:pt>
                <c:pt idx="4971">
                  <c:v>1.74918325649759</c:v>
                </c:pt>
                <c:pt idx="4972">
                  <c:v>1.62157369229993</c:v>
                </c:pt>
                <c:pt idx="4973">
                  <c:v>1.59493565727859</c:v>
                </c:pt>
                <c:pt idx="4974">
                  <c:v>1.6136861471430699</c:v>
                </c:pt>
                <c:pt idx="4975">
                  <c:v>1.7052882840432699</c:v>
                </c:pt>
                <c:pt idx="4976">
                  <c:v>1.74883181010837</c:v>
                </c:pt>
                <c:pt idx="4977">
                  <c:v>1.7020772601349501</c:v>
                </c:pt>
                <c:pt idx="4978">
                  <c:v>1.7263071577583999</c:v>
                </c:pt>
                <c:pt idx="4979">
                  <c:v>1.63135562749728</c:v>
                </c:pt>
                <c:pt idx="4980">
                  <c:v>1.6374756188802899</c:v>
                </c:pt>
                <c:pt idx="4981">
                  <c:v>1.6988166728806</c:v>
                </c:pt>
                <c:pt idx="4982">
                  <c:v>1.6624471324157599</c:v>
                </c:pt>
                <c:pt idx="4983">
                  <c:v>1.73513665060956</c:v>
                </c:pt>
                <c:pt idx="4984">
                  <c:v>1.6824629612505699</c:v>
                </c:pt>
                <c:pt idx="4985">
                  <c:v>1.7736133124909399</c:v>
                </c:pt>
                <c:pt idx="4986">
                  <c:v>1.7452309628479701</c:v>
                </c:pt>
                <c:pt idx="4987">
                  <c:v>1.7514518131285299</c:v>
                </c:pt>
                <c:pt idx="4988">
                  <c:v>1.82739090497378</c:v>
                </c:pt>
                <c:pt idx="4989">
                  <c:v>1.7150203097019301</c:v>
                </c:pt>
                <c:pt idx="4990">
                  <c:v>1.71547140238824</c:v>
                </c:pt>
                <c:pt idx="4991">
                  <c:v>1.36773848939325</c:v>
                </c:pt>
                <c:pt idx="4992">
                  <c:v>1.6437198726970601</c:v>
                </c:pt>
                <c:pt idx="4993">
                  <c:v>1.5420100001772199</c:v>
                </c:pt>
                <c:pt idx="4994">
                  <c:v>1.5215448130699101</c:v>
                </c:pt>
                <c:pt idx="4995">
                  <c:v>1.6363825031508099</c:v>
                </c:pt>
                <c:pt idx="4996">
                  <c:v>1.57267373748626</c:v>
                </c:pt>
                <c:pt idx="4997">
                  <c:v>1.58900475449122</c:v>
                </c:pt>
                <c:pt idx="4998">
                  <c:v>1.57189336039392</c:v>
                </c:pt>
                <c:pt idx="4999">
                  <c:v>1.61048286563823</c:v>
                </c:pt>
                <c:pt idx="5000">
                  <c:v>1.48154567176443</c:v>
                </c:pt>
                <c:pt idx="5001">
                  <c:v>1.3930050019148399</c:v>
                </c:pt>
                <c:pt idx="5002">
                  <c:v>1.49478325463576</c:v>
                </c:pt>
                <c:pt idx="5003">
                  <c:v>1.49142946105903</c:v>
                </c:pt>
                <c:pt idx="5004">
                  <c:v>1.47308616799335</c:v>
                </c:pt>
                <c:pt idx="5005">
                  <c:v>1.4427101948273799</c:v>
                </c:pt>
                <c:pt idx="5006">
                  <c:v>1.5161655803710401</c:v>
                </c:pt>
                <c:pt idx="5007">
                  <c:v>1.4422170272636401</c:v>
                </c:pt>
                <c:pt idx="5008">
                  <c:v>1.4027103833913599</c:v>
                </c:pt>
                <c:pt idx="5009">
                  <c:v>1.4285556200626801</c:v>
                </c:pt>
                <c:pt idx="5010">
                  <c:v>1.4652286346580099</c:v>
                </c:pt>
                <c:pt idx="5011">
                  <c:v>1.46153267609696</c:v>
                </c:pt>
                <c:pt idx="5012">
                  <c:v>1.4185352159670599</c:v>
                </c:pt>
                <c:pt idx="5013">
                  <c:v>1.48138165231949</c:v>
                </c:pt>
                <c:pt idx="5014">
                  <c:v>1.36373773763357</c:v>
                </c:pt>
                <c:pt idx="5015">
                  <c:v>1.3060109907792801</c:v>
                </c:pt>
                <c:pt idx="5016">
                  <c:v>1.44841842944915</c:v>
                </c:pt>
                <c:pt idx="5017">
                  <c:v>1.3973308890365601</c:v>
                </c:pt>
                <c:pt idx="5018">
                  <c:v>1.44737810133226</c:v>
                </c:pt>
                <c:pt idx="5019">
                  <c:v>1.4529769790342999</c:v>
                </c:pt>
                <c:pt idx="5020">
                  <c:v>1.3734983368445099</c:v>
                </c:pt>
                <c:pt idx="5021">
                  <c:v>1.24638158649598</c:v>
                </c:pt>
                <c:pt idx="5022">
                  <c:v>1.2618228695168801</c:v>
                </c:pt>
                <c:pt idx="5023">
                  <c:v>1.3418506524005001</c:v>
                </c:pt>
                <c:pt idx="5024">
                  <c:v>1.32449622683746</c:v>
                </c:pt>
                <c:pt idx="5025">
                  <c:v>1.32105377886117</c:v>
                </c:pt>
                <c:pt idx="5026">
                  <c:v>1.31683291011811</c:v>
                </c:pt>
                <c:pt idx="5027">
                  <c:v>1.28801075744598</c:v>
                </c:pt>
                <c:pt idx="5028">
                  <c:v>1.16505195889681</c:v>
                </c:pt>
                <c:pt idx="5029">
                  <c:v>1.1573175499666899</c:v>
                </c:pt>
                <c:pt idx="5030">
                  <c:v>1.24837370966642</c:v>
                </c:pt>
                <c:pt idx="5031">
                  <c:v>1.2196540456399101</c:v>
                </c:pt>
                <c:pt idx="5032">
                  <c:v>1.1908946864053001</c:v>
                </c:pt>
                <c:pt idx="5033">
                  <c:v>1.13196961085738</c:v>
                </c:pt>
                <c:pt idx="5034">
                  <c:v>1.1783973641026899</c:v>
                </c:pt>
                <c:pt idx="5035">
                  <c:v>1.11973969194416</c:v>
                </c:pt>
                <c:pt idx="5036">
                  <c:v>1.1188125860107301</c:v>
                </c:pt>
                <c:pt idx="5037">
                  <c:v>1.1608231605632899</c:v>
                </c:pt>
                <c:pt idx="5038">
                  <c:v>1.0768489461184501</c:v>
                </c:pt>
                <c:pt idx="5039">
                  <c:v>1.1205415789097399</c:v>
                </c:pt>
                <c:pt idx="5040">
                  <c:v>1.0879944063815401</c:v>
                </c:pt>
                <c:pt idx="5041">
                  <c:v>1.0874754596532701</c:v>
                </c:pt>
                <c:pt idx="5042">
                  <c:v>0.93177280866484302</c:v>
                </c:pt>
                <c:pt idx="5043">
                  <c:v>0.981163759084971</c:v>
                </c:pt>
                <c:pt idx="5044">
                  <c:v>1.08969163333467</c:v>
                </c:pt>
                <c:pt idx="5045">
                  <c:v>1.0846064530850801</c:v>
                </c:pt>
                <c:pt idx="5046">
                  <c:v>1.0742080161357399</c:v>
                </c:pt>
                <c:pt idx="5047">
                  <c:v>1.02893544477933</c:v>
                </c:pt>
                <c:pt idx="5048">
                  <c:v>1.0384298742509901</c:v>
                </c:pt>
                <c:pt idx="5049">
                  <c:v>0.90432561545427703</c:v>
                </c:pt>
                <c:pt idx="5050">
                  <c:v>0.89943711493606504</c:v>
                </c:pt>
                <c:pt idx="5051">
                  <c:v>1.01569939813143</c:v>
                </c:pt>
                <c:pt idx="5052">
                  <c:v>0.98536839908941198</c:v>
                </c:pt>
                <c:pt idx="5053">
                  <c:v>0.88997618057818295</c:v>
                </c:pt>
                <c:pt idx="5054">
                  <c:v>0.89411550547081997</c:v>
                </c:pt>
                <c:pt idx="5055">
                  <c:v>0.86508130533049998</c:v>
                </c:pt>
                <c:pt idx="5056">
                  <c:v>0.76334096672904606</c:v>
                </c:pt>
                <c:pt idx="5057">
                  <c:v>0.79228752688978799</c:v>
                </c:pt>
                <c:pt idx="5058">
                  <c:v>0.88262637613574901</c:v>
                </c:pt>
                <c:pt idx="5059">
                  <c:v>0.86135276217384604</c:v>
                </c:pt>
                <c:pt idx="5060">
                  <c:v>0.854390209373451</c:v>
                </c:pt>
                <c:pt idx="5061">
                  <c:v>0.86503813338657698</c:v>
                </c:pt>
                <c:pt idx="5062">
                  <c:v>0.79664883892758798</c:v>
                </c:pt>
                <c:pt idx="5063">
                  <c:v>0.70885324782863002</c:v>
                </c:pt>
                <c:pt idx="5064">
                  <c:v>0.70758161875512804</c:v>
                </c:pt>
                <c:pt idx="5065">
                  <c:v>0.77931962798705001</c:v>
                </c:pt>
                <c:pt idx="5066">
                  <c:v>0.76449050319786505</c:v>
                </c:pt>
                <c:pt idx="5067">
                  <c:v>0.728971233989683</c:v>
                </c:pt>
                <c:pt idx="5068">
                  <c:v>0.70202893032392</c:v>
                </c:pt>
                <c:pt idx="5069">
                  <c:v>0.73619152252779996</c:v>
                </c:pt>
                <c:pt idx="5070">
                  <c:v>0.66481982704793496</c:v>
                </c:pt>
                <c:pt idx="5071">
                  <c:v>0.64074392317171303</c:v>
                </c:pt>
                <c:pt idx="5072">
                  <c:v>0.74390764072229099</c:v>
                </c:pt>
                <c:pt idx="5073">
                  <c:v>0.71981079891476896</c:v>
                </c:pt>
                <c:pt idx="5074">
                  <c:v>0.715930505820355</c:v>
                </c:pt>
                <c:pt idx="5075">
                  <c:v>0.68840602853782396</c:v>
                </c:pt>
                <c:pt idx="5076">
                  <c:v>0.67734991488921903</c:v>
                </c:pt>
                <c:pt idx="5077">
                  <c:v>0.58039388866361996</c:v>
                </c:pt>
                <c:pt idx="5078">
                  <c:v>0.59119226652277401</c:v>
                </c:pt>
                <c:pt idx="5079">
                  <c:v>0.67012962636151296</c:v>
                </c:pt>
                <c:pt idx="5080">
                  <c:v>0.67873012188401005</c:v>
                </c:pt>
                <c:pt idx="5081">
                  <c:v>0.68159652173568996</c:v>
                </c:pt>
                <c:pt idx="5082">
                  <c:v>0.66191767855196704</c:v>
                </c:pt>
                <c:pt idx="5083">
                  <c:v>0.58632903354829902</c:v>
                </c:pt>
                <c:pt idx="5084">
                  <c:v>0.48932629450697701</c:v>
                </c:pt>
                <c:pt idx="5085">
                  <c:v>0.493800082690946</c:v>
                </c:pt>
                <c:pt idx="5086">
                  <c:v>0.55310002437761396</c:v>
                </c:pt>
                <c:pt idx="5087">
                  <c:v>0.56126327333331705</c:v>
                </c:pt>
                <c:pt idx="5088">
                  <c:v>0.57590696450704504</c:v>
                </c:pt>
                <c:pt idx="5089">
                  <c:v>0.56835768902221195</c:v>
                </c:pt>
                <c:pt idx="5090">
                  <c:v>0.56587931439551598</c:v>
                </c:pt>
                <c:pt idx="5091">
                  <c:v>0.49532939602279003</c:v>
                </c:pt>
                <c:pt idx="5092">
                  <c:v>0.46875905857337302</c:v>
                </c:pt>
                <c:pt idx="5093">
                  <c:v>0.58051176514681402</c:v>
                </c:pt>
                <c:pt idx="5094">
                  <c:v>0.57636182436086603</c:v>
                </c:pt>
                <c:pt idx="5095">
                  <c:v>0.54685825248528397</c:v>
                </c:pt>
                <c:pt idx="5096">
                  <c:v>0.55331621385138796</c:v>
                </c:pt>
                <c:pt idx="5097">
                  <c:v>0.56441269718243403</c:v>
                </c:pt>
                <c:pt idx="5098">
                  <c:v>0.47415380688388398</c:v>
                </c:pt>
                <c:pt idx="5099">
                  <c:v>0.45935662235514402</c:v>
                </c:pt>
                <c:pt idx="5100">
                  <c:v>0.53537522563392503</c:v>
                </c:pt>
                <c:pt idx="5101">
                  <c:v>0.53885411714663001</c:v>
                </c:pt>
                <c:pt idx="5102">
                  <c:v>0.498975693229946</c:v>
                </c:pt>
                <c:pt idx="5103">
                  <c:v>0.50621798205910695</c:v>
                </c:pt>
                <c:pt idx="5104">
                  <c:v>0.494183677859171</c:v>
                </c:pt>
                <c:pt idx="5105">
                  <c:v>0.42893771056423602</c:v>
                </c:pt>
                <c:pt idx="5106">
                  <c:v>0.42541298362076602</c:v>
                </c:pt>
                <c:pt idx="5107">
                  <c:v>0.47109785218449501</c:v>
                </c:pt>
                <c:pt idx="5108">
                  <c:v>0.46979034854117002</c:v>
                </c:pt>
                <c:pt idx="5109">
                  <c:v>0.47672003039474098</c:v>
                </c:pt>
                <c:pt idx="5110">
                  <c:v>0.45663013521417001</c:v>
                </c:pt>
                <c:pt idx="5111">
                  <c:v>0.46425334729807799</c:v>
                </c:pt>
                <c:pt idx="5112">
                  <c:v>0.385688053109915</c:v>
                </c:pt>
                <c:pt idx="5113">
                  <c:v>0.39360139121585003</c:v>
                </c:pt>
                <c:pt idx="5114">
                  <c:v>0.455186259755468</c:v>
                </c:pt>
                <c:pt idx="5115">
                  <c:v>0.45858210110952502</c:v>
                </c:pt>
                <c:pt idx="5116">
                  <c:v>0.45852553457998102</c:v>
                </c:pt>
                <c:pt idx="5117">
                  <c:v>0.44929964155951602</c:v>
                </c:pt>
                <c:pt idx="5118">
                  <c:v>0.433111441470028</c:v>
                </c:pt>
                <c:pt idx="5119">
                  <c:v>0.34939086859292201</c:v>
                </c:pt>
                <c:pt idx="5120">
                  <c:v>0.35222150701924798</c:v>
                </c:pt>
                <c:pt idx="5121">
                  <c:v>0.42580881044886298</c:v>
                </c:pt>
                <c:pt idx="5122">
                  <c:v>0.42637493815017102</c:v>
                </c:pt>
                <c:pt idx="5123">
                  <c:v>0.420600065789208</c:v>
                </c:pt>
                <c:pt idx="5124">
                  <c:v>0.41969500132040299</c:v>
                </c:pt>
                <c:pt idx="5125">
                  <c:v>0.42512908732205801</c:v>
                </c:pt>
                <c:pt idx="5126">
                  <c:v>0.34033467516108901</c:v>
                </c:pt>
                <c:pt idx="5127">
                  <c:v>0.341862433821291</c:v>
                </c:pt>
                <c:pt idx="5128">
                  <c:v>0.41878993685029697</c:v>
                </c:pt>
                <c:pt idx="5129">
                  <c:v>0.41477093889897798</c:v>
                </c:pt>
                <c:pt idx="5130">
                  <c:v>0.41810975131502398</c:v>
                </c:pt>
                <c:pt idx="5131">
                  <c:v>0.42269487696765101</c:v>
                </c:pt>
                <c:pt idx="5132">
                  <c:v>0.417487519491338</c:v>
                </c:pt>
                <c:pt idx="5133">
                  <c:v>0.33580565362954101</c:v>
                </c:pt>
                <c:pt idx="5134">
                  <c:v>0.33529609249853298</c:v>
                </c:pt>
                <c:pt idx="5135">
                  <c:v>0.41975110548223599</c:v>
                </c:pt>
                <c:pt idx="5136">
                  <c:v>0.42043129101750898</c:v>
                </c:pt>
                <c:pt idx="5137">
                  <c:v>0.41137463517850997</c:v>
                </c:pt>
                <c:pt idx="5138">
                  <c:v>0.41680825877169803</c:v>
                </c:pt>
                <c:pt idx="5139">
                  <c:v>0.41143120170675401</c:v>
                </c:pt>
                <c:pt idx="5140">
                  <c:v>0.33773122762781699</c:v>
                </c:pt>
                <c:pt idx="5141">
                  <c:v>0.33750357432629702</c:v>
                </c:pt>
                <c:pt idx="5142">
                  <c:v>0.41714765794766301</c:v>
                </c:pt>
                <c:pt idx="5143">
                  <c:v>0.41827991331082298</c:v>
                </c:pt>
                <c:pt idx="5144">
                  <c:v>0.42875211956786802</c:v>
                </c:pt>
                <c:pt idx="5145">
                  <c:v>0.40323228080352902</c:v>
                </c:pt>
                <c:pt idx="5146">
                  <c:v>0.40292177841951998</c:v>
                </c:pt>
                <c:pt idx="5147">
                  <c:v>0.32547477167081501</c:v>
                </c:pt>
                <c:pt idx="5148">
                  <c:v>0.324883609950124</c:v>
                </c:pt>
                <c:pt idx="5149">
                  <c:v>0.40264654509144898</c:v>
                </c:pt>
                <c:pt idx="5150">
                  <c:v>0.40348271290935001</c:v>
                </c:pt>
                <c:pt idx="5151">
                  <c:v>0.40308408342271601</c:v>
                </c:pt>
                <c:pt idx="5152">
                  <c:v>0.402972081879238</c:v>
                </c:pt>
                <c:pt idx="5153">
                  <c:v>0.40311919405832702</c:v>
                </c:pt>
                <c:pt idx="5154">
                  <c:v>0.324929030005079</c:v>
                </c:pt>
                <c:pt idx="5155">
                  <c:v>0.32542229780764798</c:v>
                </c:pt>
                <c:pt idx="5156">
                  <c:v>0.40306509239258498</c:v>
                </c:pt>
                <c:pt idx="5157">
                  <c:v>0.402765442025798</c:v>
                </c:pt>
                <c:pt idx="5158">
                  <c:v>0.40317492352964102</c:v>
                </c:pt>
                <c:pt idx="5159">
                  <c:v>0.40308137041840397</c:v>
                </c:pt>
                <c:pt idx="5160">
                  <c:v>0.40316732711759401</c:v>
                </c:pt>
                <c:pt idx="5161">
                  <c:v>0.32508048299106601</c:v>
                </c:pt>
                <c:pt idx="5162">
                  <c:v>0.32518543072036099</c:v>
                </c:pt>
                <c:pt idx="5163">
                  <c:v>0.402968826274064</c:v>
                </c:pt>
                <c:pt idx="5164">
                  <c:v>0.40317058272275502</c:v>
                </c:pt>
                <c:pt idx="5165">
                  <c:v>0.40333017472163901</c:v>
                </c:pt>
                <c:pt idx="5166">
                  <c:v>0.40272436277771601</c:v>
                </c:pt>
                <c:pt idx="5167">
                  <c:v>0.40326847664086501</c:v>
                </c:pt>
                <c:pt idx="5168">
                  <c:v>0.32611569425333398</c:v>
                </c:pt>
                <c:pt idx="5169">
                  <c:v>0.32571435176240099</c:v>
                </c:pt>
                <c:pt idx="5170">
                  <c:v>0.40357409561713697</c:v>
                </c:pt>
                <c:pt idx="5171">
                  <c:v>0.40415657572404401</c:v>
                </c:pt>
                <c:pt idx="5172">
                  <c:v>0.40342101482856402</c:v>
                </c:pt>
                <c:pt idx="5173">
                  <c:v>0.40422804062031498</c:v>
                </c:pt>
                <c:pt idx="5174">
                  <c:v>0.40446762070891501</c:v>
                </c:pt>
                <c:pt idx="5175">
                  <c:v>0.32686753317463302</c:v>
                </c:pt>
                <c:pt idx="5176">
                  <c:v>0.44340741606973699</c:v>
                </c:pt>
                <c:pt idx="5177">
                  <c:v>0.51278518789052197</c:v>
                </c:pt>
                <c:pt idx="5178">
                  <c:v>0.51293982971526597</c:v>
                </c:pt>
                <c:pt idx="5179">
                  <c:v>0.52336850619543696</c:v>
                </c:pt>
                <c:pt idx="5180">
                  <c:v>0.52895074950460097</c:v>
                </c:pt>
                <c:pt idx="5181">
                  <c:v>0.52968655961778999</c:v>
                </c:pt>
                <c:pt idx="5182">
                  <c:v>0.43883286752520401</c:v>
                </c:pt>
                <c:pt idx="5183">
                  <c:v>0.44406640985339202</c:v>
                </c:pt>
                <c:pt idx="5184">
                  <c:v>0.51949135967736204</c:v>
                </c:pt>
                <c:pt idx="5185">
                  <c:v>0.52914379948058399</c:v>
                </c:pt>
                <c:pt idx="5186">
                  <c:v>0.51782467103751195</c:v>
                </c:pt>
                <c:pt idx="5187">
                  <c:v>0.52088616361374596</c:v>
                </c:pt>
                <c:pt idx="5188">
                  <c:v>0.54081162889214696</c:v>
                </c:pt>
                <c:pt idx="5189">
                  <c:v>0.463448105828909</c:v>
                </c:pt>
                <c:pt idx="5190">
                  <c:v>0.49643721368753002</c:v>
                </c:pt>
                <c:pt idx="5191">
                  <c:v>0.58736873127532696</c:v>
                </c:pt>
                <c:pt idx="5192">
                  <c:v>0.59411432035411404</c:v>
                </c:pt>
                <c:pt idx="5193">
                  <c:v>0.58996629833779002</c:v>
                </c:pt>
                <c:pt idx="5194">
                  <c:v>0.57515713250885703</c:v>
                </c:pt>
                <c:pt idx="5195">
                  <c:v>0.60895886683516698</c:v>
                </c:pt>
                <c:pt idx="5196">
                  <c:v>0.53434755265913703</c:v>
                </c:pt>
                <c:pt idx="5197">
                  <c:v>0.54760424517579898</c:v>
                </c:pt>
                <c:pt idx="5198">
                  <c:v>0.60996656161228102</c:v>
                </c:pt>
                <c:pt idx="5199">
                  <c:v>0.62020117893622095</c:v>
                </c:pt>
                <c:pt idx="5200">
                  <c:v>0.58519668148383197</c:v>
                </c:pt>
                <c:pt idx="5201">
                  <c:v>0.60609042427445503</c:v>
                </c:pt>
                <c:pt idx="5202">
                  <c:v>0.60957844328733501</c:v>
                </c:pt>
                <c:pt idx="5203">
                  <c:v>0.54686843506260996</c:v>
                </c:pt>
                <c:pt idx="5204">
                  <c:v>0.55977844493174</c:v>
                </c:pt>
                <c:pt idx="5205">
                  <c:v>0.65233622462268204</c:v>
                </c:pt>
                <c:pt idx="5206">
                  <c:v>0.79831128448278899</c:v>
                </c:pt>
                <c:pt idx="5207">
                  <c:v>0.84827217292864898</c:v>
                </c:pt>
                <c:pt idx="5208">
                  <c:v>0.85763045324232901</c:v>
                </c:pt>
                <c:pt idx="5209">
                  <c:v>0.850131633077299</c:v>
                </c:pt>
                <c:pt idx="5210">
                  <c:v>0.75334741300549002</c:v>
                </c:pt>
                <c:pt idx="5211">
                  <c:v>0.79175579275052899</c:v>
                </c:pt>
                <c:pt idx="5212">
                  <c:v>0.86790301253899704</c:v>
                </c:pt>
                <c:pt idx="5213">
                  <c:v>0.86339156582064502</c:v>
                </c:pt>
                <c:pt idx="5214">
                  <c:v>0.94941374458618499</c:v>
                </c:pt>
                <c:pt idx="5215">
                  <c:v>0.96233829045255403</c:v>
                </c:pt>
                <c:pt idx="5216">
                  <c:v>0.97642103304500305</c:v>
                </c:pt>
                <c:pt idx="5217">
                  <c:v>0.91057706848433695</c:v>
                </c:pt>
                <c:pt idx="5218">
                  <c:v>0.89536620643742504</c:v>
                </c:pt>
                <c:pt idx="5219">
                  <c:v>0.97129999823646596</c:v>
                </c:pt>
                <c:pt idx="5220">
                  <c:v>1.0478724275014</c:v>
                </c:pt>
                <c:pt idx="5221">
                  <c:v>1.0013560520362399</c:v>
                </c:pt>
                <c:pt idx="5222">
                  <c:v>1.00504448267498</c:v>
                </c:pt>
                <c:pt idx="5223">
                  <c:v>1.01409765961381</c:v>
                </c:pt>
                <c:pt idx="5224">
                  <c:v>0.95270395613973202</c:v>
                </c:pt>
                <c:pt idx="5225">
                  <c:v>0.90237698491776897</c:v>
                </c:pt>
                <c:pt idx="5226">
                  <c:v>1.0354964902919599</c:v>
                </c:pt>
                <c:pt idx="5227">
                  <c:v>0.98224312509864298</c:v>
                </c:pt>
                <c:pt idx="5228">
                  <c:v>1.04869523719139</c:v>
                </c:pt>
                <c:pt idx="5229">
                  <c:v>1.0906089033850701</c:v>
                </c:pt>
                <c:pt idx="5230">
                  <c:v>1.1310594751779299</c:v>
                </c:pt>
                <c:pt idx="5231">
                  <c:v>1.03345223902651</c:v>
                </c:pt>
                <c:pt idx="5232">
                  <c:v>1.1152068887847799</c:v>
                </c:pt>
                <c:pt idx="5233">
                  <c:v>1.1768140200891599</c:v>
                </c:pt>
                <c:pt idx="5234">
                  <c:v>1.2704567716027</c:v>
                </c:pt>
                <c:pt idx="5235">
                  <c:v>1.2539350583612701</c:v>
                </c:pt>
                <c:pt idx="5236">
                  <c:v>1.2211965283122099</c:v>
                </c:pt>
                <c:pt idx="5237">
                  <c:v>1.35528375212922</c:v>
                </c:pt>
                <c:pt idx="5238">
                  <c:v>1.3540451688328901</c:v>
                </c:pt>
                <c:pt idx="5239">
                  <c:v>1.3300303219637699</c:v>
                </c:pt>
                <c:pt idx="5240">
                  <c:v>1.41752420731069</c:v>
                </c:pt>
                <c:pt idx="5241">
                  <c:v>1.4173320291646101</c:v>
                </c:pt>
                <c:pt idx="5242">
                  <c:v>1.3847781822071901</c:v>
                </c:pt>
                <c:pt idx="5243">
                  <c:v>1.3489398722913599</c:v>
                </c:pt>
                <c:pt idx="5244">
                  <c:v>1.3328633437869499</c:v>
                </c:pt>
                <c:pt idx="5245">
                  <c:v>1.2626714976975999</c:v>
                </c:pt>
                <c:pt idx="5246">
                  <c:v>1.3558317855058299</c:v>
                </c:pt>
                <c:pt idx="5247">
                  <c:v>1.43067748700149</c:v>
                </c:pt>
                <c:pt idx="5248">
                  <c:v>1.4336094564419899</c:v>
                </c:pt>
                <c:pt idx="5249">
                  <c:v>1.40876116752142</c:v>
                </c:pt>
                <c:pt idx="5250">
                  <c:v>1.5013767843062999</c:v>
                </c:pt>
                <c:pt idx="5251">
                  <c:v>1.47507894491096</c:v>
                </c:pt>
                <c:pt idx="5252">
                  <c:v>1.43305942652503</c:v>
                </c:pt>
                <c:pt idx="5253">
                  <c:v>1.4591892356589999</c:v>
                </c:pt>
                <c:pt idx="5254">
                  <c:v>1.66643773162653</c:v>
                </c:pt>
                <c:pt idx="5255">
                  <c:v>1.62009806169982</c:v>
                </c:pt>
                <c:pt idx="5256">
                  <c:v>1.6430235658816199</c:v>
                </c:pt>
                <c:pt idx="5257">
                  <c:v>1.7431448489077299</c:v>
                </c:pt>
                <c:pt idx="5258">
                  <c:v>1.73284338067184</c:v>
                </c:pt>
                <c:pt idx="5259">
                  <c:v>1.63770766037722</c:v>
                </c:pt>
                <c:pt idx="5260">
                  <c:v>1.6655516424680901</c:v>
                </c:pt>
                <c:pt idx="5261">
                  <c:v>1.68175326305617</c:v>
                </c:pt>
                <c:pt idx="5262">
                  <c:v>1.7284135649458801</c:v>
                </c:pt>
                <c:pt idx="5263">
                  <c:v>1.71201640449909</c:v>
                </c:pt>
                <c:pt idx="5264">
                  <c:v>1.76635040287075</c:v>
                </c:pt>
                <c:pt idx="5265">
                  <c:v>1.7129618654504</c:v>
                </c:pt>
                <c:pt idx="5266">
                  <c:v>1.6207416803611201</c:v>
                </c:pt>
                <c:pt idx="5267">
                  <c:v>1.7867332026842</c:v>
                </c:pt>
                <c:pt idx="5268">
                  <c:v>1.8457327743493701</c:v>
                </c:pt>
                <c:pt idx="5269">
                  <c:v>1.8802278100062899</c:v>
                </c:pt>
                <c:pt idx="5270">
                  <c:v>1.88493169439347</c:v>
                </c:pt>
                <c:pt idx="5271">
                  <c:v>1.96313353652027</c:v>
                </c:pt>
                <c:pt idx="5272">
                  <c:v>2.0033777680826801</c:v>
                </c:pt>
                <c:pt idx="5273">
                  <c:v>1.9371917717599201</c:v>
                </c:pt>
                <c:pt idx="5274">
                  <c:v>1.87689075909604</c:v>
                </c:pt>
                <c:pt idx="5275">
                  <c:v>1.94379542724056</c:v>
                </c:pt>
                <c:pt idx="5276">
                  <c:v>1.85677378051557</c:v>
                </c:pt>
                <c:pt idx="5277">
                  <c:v>1.9090390287683201</c:v>
                </c:pt>
                <c:pt idx="5278">
                  <c:v>1.90426981645175</c:v>
                </c:pt>
                <c:pt idx="5279">
                  <c:v>1.95862566216747</c:v>
                </c:pt>
                <c:pt idx="5280">
                  <c:v>1.9661335945443601</c:v>
                </c:pt>
                <c:pt idx="5281">
                  <c:v>1.9163509511769601</c:v>
                </c:pt>
                <c:pt idx="5282">
                  <c:v>1.97018934360519</c:v>
                </c:pt>
                <c:pt idx="5283">
                  <c:v>2.0419887360070601</c:v>
                </c:pt>
                <c:pt idx="5284">
                  <c:v>2.0403554340663899</c:v>
                </c:pt>
                <c:pt idx="5285">
                  <c:v>2.1086921990849299</c:v>
                </c:pt>
                <c:pt idx="5286">
                  <c:v>1.9873062250707101</c:v>
                </c:pt>
                <c:pt idx="5287">
                  <c:v>1.97985329295769</c:v>
                </c:pt>
                <c:pt idx="5288">
                  <c:v>2.0427022255916398</c:v>
                </c:pt>
                <c:pt idx="5289">
                  <c:v>2.0921633860747599</c:v>
                </c:pt>
                <c:pt idx="5290">
                  <c:v>2.0445366687391702</c:v>
                </c:pt>
                <c:pt idx="5291">
                  <c:v>2.0839969260745099</c:v>
                </c:pt>
                <c:pt idx="5292">
                  <c:v>2.1275077231825499</c:v>
                </c:pt>
                <c:pt idx="5293">
                  <c:v>2.0225852732573499</c:v>
                </c:pt>
                <c:pt idx="5294">
                  <c:v>2.02133880777013</c:v>
                </c:pt>
                <c:pt idx="5295">
                  <c:v>2.1023499199037601</c:v>
                </c:pt>
                <c:pt idx="5296">
                  <c:v>2.0717799390470701</c:v>
                </c:pt>
                <c:pt idx="5297">
                  <c:v>2.0615228680997202</c:v>
                </c:pt>
                <c:pt idx="5298">
                  <c:v>2.0563792372744101</c:v>
                </c:pt>
                <c:pt idx="5299">
                  <c:v>2.07118369027617</c:v>
                </c:pt>
                <c:pt idx="5300">
                  <c:v>2.16693888940266</c:v>
                </c:pt>
                <c:pt idx="5301">
                  <c:v>1.9645276440841799</c:v>
                </c:pt>
                <c:pt idx="5302">
                  <c:v>2.0059621115516202</c:v>
                </c:pt>
                <c:pt idx="5303">
                  <c:v>2.0917673540843502</c:v>
                </c:pt>
                <c:pt idx="5304">
                  <c:v>2.0017752957439101</c:v>
                </c:pt>
                <c:pt idx="5305">
                  <c:v>1.98813654298772</c:v>
                </c:pt>
                <c:pt idx="5306">
                  <c:v>1.9570140852909399</c:v>
                </c:pt>
                <c:pt idx="5307">
                  <c:v>2.0413887159599402</c:v>
                </c:pt>
                <c:pt idx="5308">
                  <c:v>1.9893769676708799</c:v>
                </c:pt>
                <c:pt idx="5309">
                  <c:v>1.87177526293189</c:v>
                </c:pt>
                <c:pt idx="5310">
                  <c:v>1.93350010027432</c:v>
                </c:pt>
                <c:pt idx="5311">
                  <c:v>1.91298929274289</c:v>
                </c:pt>
                <c:pt idx="5312">
                  <c:v>1.9540109078057599</c:v>
                </c:pt>
                <c:pt idx="5313">
                  <c:v>1.9576290758722199</c:v>
                </c:pt>
                <c:pt idx="5314">
                  <c:v>1.9482559829206101</c:v>
                </c:pt>
                <c:pt idx="5315">
                  <c:v>1.8400135287846799</c:v>
                </c:pt>
                <c:pt idx="5316">
                  <c:v>1.79150450831927</c:v>
                </c:pt>
                <c:pt idx="5317">
                  <c:v>1.8564264473405501</c:v>
                </c:pt>
                <c:pt idx="5318">
                  <c:v>1.87786010047028</c:v>
                </c:pt>
                <c:pt idx="5319">
                  <c:v>1.8658077556319701</c:v>
                </c:pt>
                <c:pt idx="5320">
                  <c:v>1.8449812378157999</c:v>
                </c:pt>
                <c:pt idx="5321">
                  <c:v>1.86351707091998</c:v>
                </c:pt>
                <c:pt idx="5322">
                  <c:v>1.8067621694848199</c:v>
                </c:pt>
                <c:pt idx="5323">
                  <c:v>1.8506330341916899</c:v>
                </c:pt>
                <c:pt idx="5324">
                  <c:v>1.95693301372651</c:v>
                </c:pt>
                <c:pt idx="5325">
                  <c:v>1.9284169516657399</c:v>
                </c:pt>
                <c:pt idx="5326">
                  <c:v>1.9010826604320199</c:v>
                </c:pt>
                <c:pt idx="5327">
                  <c:v>1.8667791722771501</c:v>
                </c:pt>
                <c:pt idx="5328">
                  <c:v>1.90219157498231</c:v>
                </c:pt>
                <c:pt idx="5329">
                  <c:v>1.76730382953811</c:v>
                </c:pt>
                <c:pt idx="5330">
                  <c:v>1.72952954146225</c:v>
                </c:pt>
                <c:pt idx="5331">
                  <c:v>1.8157524371157401</c:v>
                </c:pt>
                <c:pt idx="5332">
                  <c:v>1.75204248721388</c:v>
                </c:pt>
                <c:pt idx="5333">
                  <c:v>1.7899169411699201</c:v>
                </c:pt>
                <c:pt idx="5334">
                  <c:v>1.7802852554358799</c:v>
                </c:pt>
                <c:pt idx="5335">
                  <c:v>1.78038594089913</c:v>
                </c:pt>
                <c:pt idx="5336">
                  <c:v>1.71131964273208</c:v>
                </c:pt>
                <c:pt idx="5337">
                  <c:v>1.67123755594069</c:v>
                </c:pt>
                <c:pt idx="5338">
                  <c:v>1.69951939285683</c:v>
                </c:pt>
                <c:pt idx="5339">
                  <c:v>1.67288135783549</c:v>
                </c:pt>
                <c:pt idx="5340">
                  <c:v>1.6136861471430699</c:v>
                </c:pt>
                <c:pt idx="5341">
                  <c:v>1.7052882840432699</c:v>
                </c:pt>
                <c:pt idx="5342">
                  <c:v>1.74883181010837</c:v>
                </c:pt>
                <c:pt idx="5343">
                  <c:v>1.6241315595780501</c:v>
                </c:pt>
                <c:pt idx="5344">
                  <c:v>1.6483614572015</c:v>
                </c:pt>
                <c:pt idx="5345">
                  <c:v>1.70930132805418</c:v>
                </c:pt>
                <c:pt idx="5346">
                  <c:v>1.7154213194371899</c:v>
                </c:pt>
                <c:pt idx="5347">
                  <c:v>1.6988166728806</c:v>
                </c:pt>
                <c:pt idx="5348">
                  <c:v>1.6624471324157599</c:v>
                </c:pt>
                <c:pt idx="5349">
                  <c:v>1.73513665060956</c:v>
                </c:pt>
                <c:pt idx="5350">
                  <c:v>1.60451726069367</c:v>
                </c:pt>
                <c:pt idx="5351">
                  <c:v>1.6956676119340399</c:v>
                </c:pt>
                <c:pt idx="5352">
                  <c:v>1.8231766634048701</c:v>
                </c:pt>
                <c:pt idx="5353">
                  <c:v>1.8293975136854199</c:v>
                </c:pt>
                <c:pt idx="5354">
                  <c:v>1.82739090497378</c:v>
                </c:pt>
                <c:pt idx="5355">
                  <c:v>1.7150203097019301</c:v>
                </c:pt>
                <c:pt idx="5356">
                  <c:v>1.71547140238824</c:v>
                </c:pt>
                <c:pt idx="5357">
                  <c:v>1.5657741721401599</c:v>
                </c:pt>
                <c:pt idx="5358">
                  <c:v>1.5420100001772199</c:v>
                </c:pt>
                <c:pt idx="5359">
                  <c:v>1.5994905136268101</c:v>
                </c:pt>
                <c:pt idx="5360">
                  <c:v>1.6363825031508099</c:v>
                </c:pt>
                <c:pt idx="5361">
                  <c:v>1.57267373748626</c:v>
                </c:pt>
                <c:pt idx="5362">
                  <c:v>1.58900475449122</c:v>
                </c:pt>
                <c:pt idx="5363">
                  <c:v>1.57189336039392</c:v>
                </c:pt>
                <c:pt idx="5364">
                  <c:v>1.53253716508134</c:v>
                </c:pt>
                <c:pt idx="5365">
                  <c:v>1.48154567176443</c:v>
                </c:pt>
                <c:pt idx="5366">
                  <c:v>1.4709507024717401</c:v>
                </c:pt>
                <c:pt idx="5367">
                  <c:v>1.49478325463576</c:v>
                </c:pt>
                <c:pt idx="5368">
                  <c:v>1.49142946105903</c:v>
                </c:pt>
                <c:pt idx="5369">
                  <c:v>1.47308616799335</c:v>
                </c:pt>
                <c:pt idx="5370">
                  <c:v>1.4427101948273799</c:v>
                </c:pt>
                <c:pt idx="5371">
                  <c:v>1.4382198798141499</c:v>
                </c:pt>
                <c:pt idx="5372">
                  <c:v>1.4422170272636401</c:v>
                </c:pt>
                <c:pt idx="5373">
                  <c:v>1.4806560839482501</c:v>
                </c:pt>
                <c:pt idx="5374">
                  <c:v>1.4285556200626801</c:v>
                </c:pt>
                <c:pt idx="5375">
                  <c:v>1.4652286346580099</c:v>
                </c:pt>
                <c:pt idx="5376">
                  <c:v>1.46153267609696</c:v>
                </c:pt>
                <c:pt idx="5377">
                  <c:v>1.4185352159670599</c:v>
                </c:pt>
                <c:pt idx="5378">
                  <c:v>1.4034359517625901</c:v>
                </c:pt>
                <c:pt idx="5379">
                  <c:v>1.36373773763357</c:v>
                </c:pt>
                <c:pt idx="5380">
                  <c:v>1.38395669133618</c:v>
                </c:pt>
                <c:pt idx="5381">
                  <c:v>1.44841842944915</c:v>
                </c:pt>
                <c:pt idx="5382">
                  <c:v>1.3973308890365601</c:v>
                </c:pt>
                <c:pt idx="5383">
                  <c:v>1.44737810133226</c:v>
                </c:pt>
                <c:pt idx="5384">
                  <c:v>1.4529769790342999</c:v>
                </c:pt>
                <c:pt idx="5385">
                  <c:v>1.29555263628761</c:v>
                </c:pt>
                <c:pt idx="5386">
                  <c:v>1.24638158649598</c:v>
                </c:pt>
                <c:pt idx="5387">
                  <c:v>1.33976857007378</c:v>
                </c:pt>
                <c:pt idx="5388">
                  <c:v>1.3418506524005001</c:v>
                </c:pt>
                <c:pt idx="5389">
                  <c:v>1.32449622683746</c:v>
                </c:pt>
                <c:pt idx="5390">
                  <c:v>1.32105377886117</c:v>
                </c:pt>
                <c:pt idx="5391">
                  <c:v>1.31683291011811</c:v>
                </c:pt>
                <c:pt idx="5392">
                  <c:v>1.2100650568890801</c:v>
                </c:pt>
                <c:pt idx="5393">
                  <c:v>1.16505195889681</c:v>
                </c:pt>
                <c:pt idx="5394">
                  <c:v>1.2352632505235901</c:v>
                </c:pt>
                <c:pt idx="5395">
                  <c:v>1.24837370966642</c:v>
                </c:pt>
                <c:pt idx="5396">
                  <c:v>1.2196540456399101</c:v>
                </c:pt>
                <c:pt idx="5397">
                  <c:v>1.1908946864053001</c:v>
                </c:pt>
                <c:pt idx="5398">
                  <c:v>1.13196961085738</c:v>
                </c:pt>
                <c:pt idx="5399">
                  <c:v>1.1004516635457899</c:v>
                </c:pt>
                <c:pt idx="5400">
                  <c:v>1.11973969194416</c:v>
                </c:pt>
                <c:pt idx="5401">
                  <c:v>1.1967582865676301</c:v>
                </c:pt>
                <c:pt idx="5402">
                  <c:v>1.1608231605632899</c:v>
                </c:pt>
                <c:pt idx="5403">
                  <c:v>1.0768489461184501</c:v>
                </c:pt>
                <c:pt idx="5404">
                  <c:v>1.1205415789097399</c:v>
                </c:pt>
                <c:pt idx="5405">
                  <c:v>1.0879944063815401</c:v>
                </c:pt>
                <c:pt idx="5406">
                  <c:v>1.0095297590963701</c:v>
                </c:pt>
                <c:pt idx="5407">
                  <c:v>0.93177280866484302</c:v>
                </c:pt>
                <c:pt idx="5408">
                  <c:v>1.05910945964187</c:v>
                </c:pt>
                <c:pt idx="5409">
                  <c:v>1.08969163333467</c:v>
                </c:pt>
                <c:pt idx="5410">
                  <c:v>1.0846064530850801</c:v>
                </c:pt>
                <c:pt idx="5411">
                  <c:v>1.0742080161357399</c:v>
                </c:pt>
                <c:pt idx="5412">
                  <c:v>1.02893544477933</c:v>
                </c:pt>
                <c:pt idx="5413">
                  <c:v>0.96048417369408901</c:v>
                </c:pt>
                <c:pt idx="5414">
                  <c:v>0.90432561545427703</c:v>
                </c:pt>
                <c:pt idx="5415">
                  <c:v>0.97738281549296402</c:v>
                </c:pt>
                <c:pt idx="5416">
                  <c:v>1.01569939813143</c:v>
                </c:pt>
                <c:pt idx="5417">
                  <c:v>0.98536839908941198</c:v>
                </c:pt>
                <c:pt idx="5418">
                  <c:v>0.88997618057818295</c:v>
                </c:pt>
                <c:pt idx="5419">
                  <c:v>0.89411550547081997</c:v>
                </c:pt>
                <c:pt idx="5420">
                  <c:v>0.78713560477360001</c:v>
                </c:pt>
                <c:pt idx="5421">
                  <c:v>0.76334096672904606</c:v>
                </c:pt>
                <c:pt idx="5422">
                  <c:v>0.87023322744668696</c:v>
                </c:pt>
                <c:pt idx="5423">
                  <c:v>0.88262637613574901</c:v>
                </c:pt>
                <c:pt idx="5424">
                  <c:v>0.86135276217384604</c:v>
                </c:pt>
                <c:pt idx="5425">
                  <c:v>0.854390209373451</c:v>
                </c:pt>
                <c:pt idx="5426">
                  <c:v>0.86503813338657698</c:v>
                </c:pt>
                <c:pt idx="5427">
                  <c:v>0.718703138370688</c:v>
                </c:pt>
                <c:pt idx="5428">
                  <c:v>0.70885324782863002</c:v>
                </c:pt>
                <c:pt idx="5429">
                  <c:v>0.78552731931202802</c:v>
                </c:pt>
                <c:pt idx="5430">
                  <c:v>0.77931962798705001</c:v>
                </c:pt>
                <c:pt idx="5431">
                  <c:v>0.76449050319786505</c:v>
                </c:pt>
                <c:pt idx="5432">
                  <c:v>0.728971233989683</c:v>
                </c:pt>
                <c:pt idx="5433">
                  <c:v>0.70202893032392</c:v>
                </c:pt>
                <c:pt idx="5434">
                  <c:v>0.65824582197090098</c:v>
                </c:pt>
                <c:pt idx="5435">
                  <c:v>0.66481982704793496</c:v>
                </c:pt>
                <c:pt idx="5436">
                  <c:v>0.718689623728612</c:v>
                </c:pt>
                <c:pt idx="5437">
                  <c:v>0.74390764072229099</c:v>
                </c:pt>
                <c:pt idx="5438">
                  <c:v>0.71981079891476896</c:v>
                </c:pt>
                <c:pt idx="5439">
                  <c:v>0.715930505820355</c:v>
                </c:pt>
                <c:pt idx="5440">
                  <c:v>0.68840602853782396</c:v>
                </c:pt>
                <c:pt idx="5441">
                  <c:v>0.59940421433232005</c:v>
                </c:pt>
                <c:pt idx="5442">
                  <c:v>0.58039388866361996</c:v>
                </c:pt>
                <c:pt idx="5443">
                  <c:v>0.66913796707967299</c:v>
                </c:pt>
                <c:pt idx="5444">
                  <c:v>0.67012962636151296</c:v>
                </c:pt>
                <c:pt idx="5445">
                  <c:v>0.67873012188401005</c:v>
                </c:pt>
                <c:pt idx="5446">
                  <c:v>0.68159652173568996</c:v>
                </c:pt>
                <c:pt idx="5447">
                  <c:v>0.66191767855196704</c:v>
                </c:pt>
                <c:pt idx="5448">
                  <c:v>0.50838333299140004</c:v>
                </c:pt>
                <c:pt idx="5449">
                  <c:v>0.48932629450697701</c:v>
                </c:pt>
                <c:pt idx="5450">
                  <c:v>0.57174578324784497</c:v>
                </c:pt>
                <c:pt idx="5451">
                  <c:v>0.55310002437761396</c:v>
                </c:pt>
                <c:pt idx="5452">
                  <c:v>0.56126327333331705</c:v>
                </c:pt>
                <c:pt idx="5453">
                  <c:v>0.57590696450704504</c:v>
                </c:pt>
                <c:pt idx="5454">
                  <c:v>0.56835768902221195</c:v>
                </c:pt>
                <c:pt idx="5455">
                  <c:v>0.487933613838617</c:v>
                </c:pt>
                <c:pt idx="5456">
                  <c:v>0.49532939602279003</c:v>
                </c:pt>
                <c:pt idx="5457">
                  <c:v>0.54670475913027206</c:v>
                </c:pt>
                <c:pt idx="5458">
                  <c:v>0.58051176514681402</c:v>
                </c:pt>
                <c:pt idx="5459">
                  <c:v>0.57636182436086603</c:v>
                </c:pt>
                <c:pt idx="5460">
                  <c:v>0.54685825248528397</c:v>
                </c:pt>
                <c:pt idx="5461">
                  <c:v>0.55331621385138796</c:v>
                </c:pt>
                <c:pt idx="5462">
                  <c:v>0.486466996625535</c:v>
                </c:pt>
                <c:pt idx="5463">
                  <c:v>0.47415380688388398</c:v>
                </c:pt>
                <c:pt idx="5464">
                  <c:v>0.53730232291204305</c:v>
                </c:pt>
                <c:pt idx="5465">
                  <c:v>0.53537522563392503</c:v>
                </c:pt>
                <c:pt idx="5466">
                  <c:v>0.53885411714663001</c:v>
                </c:pt>
                <c:pt idx="5467">
                  <c:v>0.498975693229946</c:v>
                </c:pt>
                <c:pt idx="5468">
                  <c:v>0.50621798205910695</c:v>
                </c:pt>
                <c:pt idx="5469">
                  <c:v>0.41623797730227102</c:v>
                </c:pt>
                <c:pt idx="5470">
                  <c:v>0.42893771056423602</c:v>
                </c:pt>
                <c:pt idx="5471">
                  <c:v>0.50335868417766505</c:v>
                </c:pt>
                <c:pt idx="5472">
                  <c:v>0.47109785218449501</c:v>
                </c:pt>
                <c:pt idx="5473">
                  <c:v>0.46979034854117002</c:v>
                </c:pt>
                <c:pt idx="5474">
                  <c:v>0.47672003039474098</c:v>
                </c:pt>
                <c:pt idx="5475">
                  <c:v>0.45663013521417001</c:v>
                </c:pt>
                <c:pt idx="5476">
                  <c:v>0.38630764674117901</c:v>
                </c:pt>
                <c:pt idx="5477">
                  <c:v>0.385688053109915</c:v>
                </c:pt>
                <c:pt idx="5478">
                  <c:v>0.47154709177274901</c:v>
                </c:pt>
                <c:pt idx="5479">
                  <c:v>0.455186259755468</c:v>
                </c:pt>
                <c:pt idx="5480">
                  <c:v>0.45858210110952502</c:v>
                </c:pt>
                <c:pt idx="5481">
                  <c:v>0.45852553457998102</c:v>
                </c:pt>
                <c:pt idx="5482">
                  <c:v>0.44929964155951602</c:v>
                </c:pt>
                <c:pt idx="5483">
                  <c:v>0.35516574091312902</c:v>
                </c:pt>
                <c:pt idx="5484">
                  <c:v>0.34939086859292201</c:v>
                </c:pt>
                <c:pt idx="5485">
                  <c:v>0.43016720757614701</c:v>
                </c:pt>
                <c:pt idx="5486">
                  <c:v>0.42580881044886298</c:v>
                </c:pt>
                <c:pt idx="5487">
                  <c:v>0.42637493815017102</c:v>
                </c:pt>
                <c:pt idx="5488">
                  <c:v>0.420600065789208</c:v>
                </c:pt>
                <c:pt idx="5489">
                  <c:v>0.41969500132040299</c:v>
                </c:pt>
                <c:pt idx="5490">
                  <c:v>0.34718338676515798</c:v>
                </c:pt>
                <c:pt idx="5491">
                  <c:v>0.34033467516108901</c:v>
                </c:pt>
                <c:pt idx="5492">
                  <c:v>0.41980813437818998</c:v>
                </c:pt>
                <c:pt idx="5493">
                  <c:v>0.41878993685029697</c:v>
                </c:pt>
                <c:pt idx="5494">
                  <c:v>0.41477093889897798</c:v>
                </c:pt>
                <c:pt idx="5495">
                  <c:v>0.41810975131502398</c:v>
                </c:pt>
                <c:pt idx="5496">
                  <c:v>0.42269487696765101</c:v>
                </c:pt>
                <c:pt idx="5497">
                  <c:v>0.33954181893443902</c:v>
                </c:pt>
                <c:pt idx="5498">
                  <c:v>0.33580565362954101</c:v>
                </c:pt>
                <c:pt idx="5499">
                  <c:v>0.41324179305543202</c:v>
                </c:pt>
                <c:pt idx="5500">
                  <c:v>0.41975110548223599</c:v>
                </c:pt>
                <c:pt idx="5501">
                  <c:v>0.42043129101750898</c:v>
                </c:pt>
                <c:pt idx="5502">
                  <c:v>0.41137463517850997</c:v>
                </c:pt>
                <c:pt idx="5503">
                  <c:v>0.41680825877169803</c:v>
                </c:pt>
                <c:pt idx="5504">
                  <c:v>0.33348550114985398</c:v>
                </c:pt>
                <c:pt idx="5505">
                  <c:v>0.33773122762781699</c:v>
                </c:pt>
                <c:pt idx="5506">
                  <c:v>0.415449274883196</c:v>
                </c:pt>
                <c:pt idx="5507">
                  <c:v>0.41714765794766301</c:v>
                </c:pt>
                <c:pt idx="5508">
                  <c:v>0.41827991331082298</c:v>
                </c:pt>
                <c:pt idx="5509">
                  <c:v>0.42875211956786802</c:v>
                </c:pt>
                <c:pt idx="5510">
                  <c:v>0.40323228080352902</c:v>
                </c:pt>
                <c:pt idx="5511">
                  <c:v>0.324976077862621</c:v>
                </c:pt>
                <c:pt idx="5512">
                  <c:v>0.32547477167081501</c:v>
                </c:pt>
                <c:pt idx="5513">
                  <c:v>0.40282931050702298</c:v>
                </c:pt>
                <c:pt idx="5514">
                  <c:v>0.40264654509144898</c:v>
                </c:pt>
                <c:pt idx="5515">
                  <c:v>0.40348271290935001</c:v>
                </c:pt>
                <c:pt idx="5516">
                  <c:v>0.40308408342271601</c:v>
                </c:pt>
                <c:pt idx="5517">
                  <c:v>0.402972081879238</c:v>
                </c:pt>
                <c:pt idx="5518">
                  <c:v>0.32517349350142799</c:v>
                </c:pt>
                <c:pt idx="5519">
                  <c:v>0.324929030005079</c:v>
                </c:pt>
                <c:pt idx="5520">
                  <c:v>0.40336799836454701</c:v>
                </c:pt>
                <c:pt idx="5521">
                  <c:v>0.40306509239258498</c:v>
                </c:pt>
                <c:pt idx="5522">
                  <c:v>0.402765442025798</c:v>
                </c:pt>
                <c:pt idx="5523">
                  <c:v>0.40317492352964102</c:v>
                </c:pt>
                <c:pt idx="5524">
                  <c:v>0.40308137041840397</c:v>
                </c:pt>
                <c:pt idx="5525">
                  <c:v>0.32522162656069398</c:v>
                </c:pt>
                <c:pt idx="5526">
                  <c:v>0.32508048299106601</c:v>
                </c:pt>
                <c:pt idx="5527">
                  <c:v>0.40313113127726002</c:v>
                </c:pt>
                <c:pt idx="5528">
                  <c:v>0.402968826274064</c:v>
                </c:pt>
                <c:pt idx="5529">
                  <c:v>0.40317058272275502</c:v>
                </c:pt>
                <c:pt idx="5530">
                  <c:v>0.40333017472163901</c:v>
                </c:pt>
                <c:pt idx="5531">
                  <c:v>0.40272436277771601</c:v>
                </c:pt>
                <c:pt idx="5532">
                  <c:v>0.32532277608396498</c:v>
                </c:pt>
                <c:pt idx="5533">
                  <c:v>0.32611569425333398</c:v>
                </c:pt>
                <c:pt idx="5534">
                  <c:v>0.40366005231930002</c:v>
                </c:pt>
                <c:pt idx="5535">
                  <c:v>0.40357409561713697</c:v>
                </c:pt>
                <c:pt idx="5536">
                  <c:v>0.40415657572404401</c:v>
                </c:pt>
                <c:pt idx="5537">
                  <c:v>0.40342101482856402</c:v>
                </c:pt>
                <c:pt idx="5538">
                  <c:v>0.40422804062031498</c:v>
                </c:pt>
                <c:pt idx="5539">
                  <c:v>0.32652192015201598</c:v>
                </c:pt>
                <c:pt idx="5540">
                  <c:v>0.32686753317463302</c:v>
                </c:pt>
                <c:pt idx="5541">
                  <c:v>0.52135311662663597</c:v>
                </c:pt>
                <c:pt idx="5542">
                  <c:v>0.51278518789052197</c:v>
                </c:pt>
                <c:pt idx="5543">
                  <c:v>0.51293982971526597</c:v>
                </c:pt>
                <c:pt idx="5544">
                  <c:v>0.52336850619543696</c:v>
                </c:pt>
                <c:pt idx="5545">
                  <c:v>0.52895074950460097</c:v>
                </c:pt>
                <c:pt idx="5546">
                  <c:v>0.45174085906089101</c:v>
                </c:pt>
                <c:pt idx="5547">
                  <c:v>0.43883286752520401</c:v>
                </c:pt>
                <c:pt idx="5548">
                  <c:v>0.52201211041029205</c:v>
                </c:pt>
                <c:pt idx="5549">
                  <c:v>0.51949135967736204</c:v>
                </c:pt>
                <c:pt idx="5550">
                  <c:v>0.52914379948058399</c:v>
                </c:pt>
                <c:pt idx="5551">
                  <c:v>0.51782467103751195</c:v>
                </c:pt>
                <c:pt idx="5552">
                  <c:v>0.52088616361374596</c:v>
                </c:pt>
                <c:pt idx="5553">
                  <c:v>0.46286592833524698</c:v>
                </c:pt>
                <c:pt idx="5554">
                  <c:v>0.463448105828909</c:v>
                </c:pt>
                <c:pt idx="5555">
                  <c:v>0.574382914244429</c:v>
                </c:pt>
                <c:pt idx="5556">
                  <c:v>0.58736873127532696</c:v>
                </c:pt>
                <c:pt idx="5557">
                  <c:v>0.59411432035411404</c:v>
                </c:pt>
                <c:pt idx="5558">
                  <c:v>0.58996629833779002</c:v>
                </c:pt>
                <c:pt idx="5559">
                  <c:v>0.57515713250885703</c:v>
                </c:pt>
                <c:pt idx="5560">
                  <c:v>0.531013166278268</c:v>
                </c:pt>
                <c:pt idx="5561">
                  <c:v>0.53434755265913703</c:v>
                </c:pt>
                <c:pt idx="5562">
                  <c:v>0.62554994573269895</c:v>
                </c:pt>
                <c:pt idx="5563">
                  <c:v>0.60996656161228102</c:v>
                </c:pt>
                <c:pt idx="5564">
                  <c:v>0.62020117893622095</c:v>
                </c:pt>
                <c:pt idx="5565">
                  <c:v>0.58519668148383197</c:v>
                </c:pt>
                <c:pt idx="5566">
                  <c:v>0.60609042427445503</c:v>
                </c:pt>
                <c:pt idx="5567">
                  <c:v>0.53163274273043504</c:v>
                </c:pt>
                <c:pt idx="5568">
                  <c:v>0.54686843506260996</c:v>
                </c:pt>
                <c:pt idx="5569">
                  <c:v>0.63772414548863898</c:v>
                </c:pt>
                <c:pt idx="5570">
                  <c:v>0.65233622462268204</c:v>
                </c:pt>
                <c:pt idx="5571">
                  <c:v>0.79831128448278899</c:v>
                </c:pt>
                <c:pt idx="5572">
                  <c:v>0.84827217292864898</c:v>
                </c:pt>
                <c:pt idx="5573">
                  <c:v>0.85763045324232901</c:v>
                </c:pt>
                <c:pt idx="5574">
                  <c:v>0.77218593252040002</c:v>
                </c:pt>
                <c:pt idx="5575">
                  <c:v>0.75334741300549002</c:v>
                </c:pt>
                <c:pt idx="5576">
                  <c:v>0.86970149330742896</c:v>
                </c:pt>
                <c:pt idx="5577">
                  <c:v>0.86790301253899704</c:v>
                </c:pt>
                <c:pt idx="5578">
                  <c:v>0.86339156582064502</c:v>
                </c:pt>
                <c:pt idx="5579">
                  <c:v>0.94941374458618499</c:v>
                </c:pt>
                <c:pt idx="5580">
                  <c:v>0.96233829045255403</c:v>
                </c:pt>
                <c:pt idx="5581">
                  <c:v>0.89847533248810396</c:v>
                </c:pt>
                <c:pt idx="5582">
                  <c:v>0.91057706848433695</c:v>
                </c:pt>
                <c:pt idx="5583">
                  <c:v>0.97331190699432402</c:v>
                </c:pt>
                <c:pt idx="5584">
                  <c:v>0.97129999823646596</c:v>
                </c:pt>
                <c:pt idx="5585">
                  <c:v>1.0478724275014</c:v>
                </c:pt>
                <c:pt idx="5586">
                  <c:v>1.0013560520362399</c:v>
                </c:pt>
                <c:pt idx="5587">
                  <c:v>1.00504448267498</c:v>
                </c:pt>
                <c:pt idx="5588">
                  <c:v>0.93615195905690696</c:v>
                </c:pt>
                <c:pt idx="5589">
                  <c:v>0.95270395613973202</c:v>
                </c:pt>
                <c:pt idx="5590">
                  <c:v>0.98032268547466805</c:v>
                </c:pt>
                <c:pt idx="5591">
                  <c:v>1.0354964902919599</c:v>
                </c:pt>
                <c:pt idx="5592">
                  <c:v>0.98224312509864298</c:v>
                </c:pt>
                <c:pt idx="5593">
                  <c:v>1.04869523719139</c:v>
                </c:pt>
                <c:pt idx="5594">
                  <c:v>1.0906089033850701</c:v>
                </c:pt>
                <c:pt idx="5595">
                  <c:v>1.05311377462103</c:v>
                </c:pt>
                <c:pt idx="5596">
                  <c:v>1.03345223902651</c:v>
                </c:pt>
                <c:pt idx="5597">
                  <c:v>1.1931525893416799</c:v>
                </c:pt>
                <c:pt idx="5598">
                  <c:v>1.1768140200891599</c:v>
                </c:pt>
                <c:pt idx="5599">
                  <c:v>1.2704567716027</c:v>
                </c:pt>
                <c:pt idx="5600">
                  <c:v>1.2539350583612701</c:v>
                </c:pt>
                <c:pt idx="5601">
                  <c:v>1.2211965283122099</c:v>
                </c:pt>
                <c:pt idx="5602">
                  <c:v>1.2773380515723201</c:v>
                </c:pt>
                <c:pt idx="5603">
                  <c:v>1.3540451688328901</c:v>
                </c:pt>
                <c:pt idx="5604">
                  <c:v>1.4079760225206599</c:v>
                </c:pt>
                <c:pt idx="5605">
                  <c:v>1.41752420731069</c:v>
                </c:pt>
                <c:pt idx="5606">
                  <c:v>1.4173320291646101</c:v>
                </c:pt>
                <c:pt idx="5607">
                  <c:v>1.3847781822071901</c:v>
                </c:pt>
                <c:pt idx="5608">
                  <c:v>1.3489398722913599</c:v>
                </c:pt>
                <c:pt idx="5609">
                  <c:v>1.25491764323005</c:v>
                </c:pt>
                <c:pt idx="5610">
                  <c:v>1.2626714976975999</c:v>
                </c:pt>
                <c:pt idx="5611">
                  <c:v>1.4337774860627199</c:v>
                </c:pt>
                <c:pt idx="5612">
                  <c:v>1.43067748700149</c:v>
                </c:pt>
                <c:pt idx="5613">
                  <c:v>1.4336094564419899</c:v>
                </c:pt>
                <c:pt idx="5614">
                  <c:v>1.40876116752142</c:v>
                </c:pt>
                <c:pt idx="5615">
                  <c:v>1.5013767843062999</c:v>
                </c:pt>
                <c:pt idx="5616">
                  <c:v>1.3971332443540601</c:v>
                </c:pt>
                <c:pt idx="5617">
                  <c:v>1.43305942652503</c:v>
                </c:pt>
                <c:pt idx="5618">
                  <c:v>1.5371349362158999</c:v>
                </c:pt>
                <c:pt idx="5619">
                  <c:v>1.66643773162653</c:v>
                </c:pt>
                <c:pt idx="5620">
                  <c:v>1.62009806169982</c:v>
                </c:pt>
                <c:pt idx="5621">
                  <c:v>1.6430235658816199</c:v>
                </c:pt>
                <c:pt idx="5622">
                  <c:v>1.7431448489077299</c:v>
                </c:pt>
                <c:pt idx="5623">
                  <c:v>1.65489768011494</c:v>
                </c:pt>
                <c:pt idx="5624">
                  <c:v>1.63770766037722</c:v>
                </c:pt>
                <c:pt idx="5625">
                  <c:v>1.74349734302499</c:v>
                </c:pt>
                <c:pt idx="5626">
                  <c:v>1.68175326305617</c:v>
                </c:pt>
                <c:pt idx="5627">
                  <c:v>1.7284135649458801</c:v>
                </c:pt>
                <c:pt idx="5628">
                  <c:v>1.71201640449909</c:v>
                </c:pt>
                <c:pt idx="5629">
                  <c:v>1.76635040287075</c:v>
                </c:pt>
                <c:pt idx="5630">
                  <c:v>1.6350161648935</c:v>
                </c:pt>
                <c:pt idx="5631">
                  <c:v>1.6207416803611201</c:v>
                </c:pt>
                <c:pt idx="5632">
                  <c:v>1.8646789032411</c:v>
                </c:pt>
                <c:pt idx="5633">
                  <c:v>1.8457327743493701</c:v>
                </c:pt>
                <c:pt idx="5634">
                  <c:v>1.8802278100062899</c:v>
                </c:pt>
                <c:pt idx="5635">
                  <c:v>1.88493169439347</c:v>
                </c:pt>
                <c:pt idx="5636">
                  <c:v>1.96313353652027</c:v>
                </c:pt>
                <c:pt idx="5637">
                  <c:v>1.9254320675257799</c:v>
                </c:pt>
                <c:pt idx="5638">
                  <c:v>1.9371917717599201</c:v>
                </c:pt>
                <c:pt idx="5639">
                  <c:v>1.95483645965294</c:v>
                </c:pt>
                <c:pt idx="5640">
                  <c:v>1.94379542724056</c:v>
                </c:pt>
                <c:pt idx="5641">
                  <c:v>1.85677378051557</c:v>
                </c:pt>
                <c:pt idx="5642">
                  <c:v>1.9090390287683201</c:v>
                </c:pt>
                <c:pt idx="5643">
                  <c:v>1.90426981645175</c:v>
                </c:pt>
                <c:pt idx="5644">
                  <c:v>1.8806799616105701</c:v>
                </c:pt>
                <c:pt idx="5645">
                  <c:v>1.9661335945443601</c:v>
                </c:pt>
                <c:pt idx="5646">
                  <c:v>1.9942966517338601</c:v>
                </c:pt>
                <c:pt idx="5647">
                  <c:v>1.97018934360519</c:v>
                </c:pt>
                <c:pt idx="5648">
                  <c:v>2.0419887360070601</c:v>
                </c:pt>
                <c:pt idx="5649">
                  <c:v>2.0403554340663899</c:v>
                </c:pt>
                <c:pt idx="5650">
                  <c:v>2.1086921990849299</c:v>
                </c:pt>
                <c:pt idx="5651">
                  <c:v>1.9093605245138101</c:v>
                </c:pt>
                <c:pt idx="5652">
                  <c:v>1.97985329295769</c:v>
                </c:pt>
                <c:pt idx="5653">
                  <c:v>2.1206479261485298</c:v>
                </c:pt>
                <c:pt idx="5654">
                  <c:v>2.0921633860747599</c:v>
                </c:pt>
                <c:pt idx="5655">
                  <c:v>2.0445366687391702</c:v>
                </c:pt>
                <c:pt idx="5656">
                  <c:v>2.0839969260745099</c:v>
                </c:pt>
                <c:pt idx="5657">
                  <c:v>2.1275077231825499</c:v>
                </c:pt>
                <c:pt idx="5658">
                  <c:v>1.94463957270045</c:v>
                </c:pt>
                <c:pt idx="5659">
                  <c:v>2.02133880777013</c:v>
                </c:pt>
                <c:pt idx="5660">
                  <c:v>2.1802956204606598</c:v>
                </c:pt>
                <c:pt idx="5661">
                  <c:v>2.0717799390470701</c:v>
                </c:pt>
                <c:pt idx="5662">
                  <c:v>2.0615228680997202</c:v>
                </c:pt>
                <c:pt idx="5663">
                  <c:v>2.0563792372744101</c:v>
                </c:pt>
                <c:pt idx="5664">
                  <c:v>2.07118369027617</c:v>
                </c:pt>
                <c:pt idx="5665">
                  <c:v>2.0889931888457598</c:v>
                </c:pt>
                <c:pt idx="5666">
                  <c:v>1.9645276440841799</c:v>
                </c:pt>
                <c:pt idx="5667">
                  <c:v>2.0839078121085199</c:v>
                </c:pt>
                <c:pt idx="5668">
                  <c:v>2.0917673540843502</c:v>
                </c:pt>
                <c:pt idx="5669">
                  <c:v>2.0017752957439101</c:v>
                </c:pt>
                <c:pt idx="5670">
                  <c:v>1.98813654298772</c:v>
                </c:pt>
                <c:pt idx="5671">
                  <c:v>1.9570140852909399</c:v>
                </c:pt>
                <c:pt idx="5672">
                  <c:v>1.96344301540304</c:v>
                </c:pt>
                <c:pt idx="5673">
                  <c:v>1.9893769676708799</c:v>
                </c:pt>
                <c:pt idx="5674">
                  <c:v>1.94972096348879</c:v>
                </c:pt>
                <c:pt idx="5675">
                  <c:v>1.93350010027432</c:v>
                </c:pt>
                <c:pt idx="5676">
                  <c:v>1.91298929274289</c:v>
                </c:pt>
                <c:pt idx="5677">
                  <c:v>1.9540109078057599</c:v>
                </c:pt>
                <c:pt idx="5678">
                  <c:v>1.9576290758722199</c:v>
                </c:pt>
                <c:pt idx="5679">
                  <c:v>1.8703102823637101</c:v>
                </c:pt>
                <c:pt idx="5680">
                  <c:v>1.8400135287846799</c:v>
                </c:pt>
                <c:pt idx="5681">
                  <c:v>1.86945020887617</c:v>
                </c:pt>
                <c:pt idx="5682">
                  <c:v>1.8564264473405501</c:v>
                </c:pt>
                <c:pt idx="5683">
                  <c:v>1.87786010047028</c:v>
                </c:pt>
                <c:pt idx="5684">
                  <c:v>1.8658077556319701</c:v>
                </c:pt>
                <c:pt idx="5685">
                  <c:v>1.8449812378157999</c:v>
                </c:pt>
                <c:pt idx="5686">
                  <c:v>1.78557137036308</c:v>
                </c:pt>
                <c:pt idx="5687">
                  <c:v>1.8067621694848199</c:v>
                </c:pt>
                <c:pt idx="5688">
                  <c:v>1.9285787347485901</c:v>
                </c:pt>
                <c:pt idx="5689">
                  <c:v>1.95693301372651</c:v>
                </c:pt>
                <c:pt idx="5690">
                  <c:v>1.9284169516657399</c:v>
                </c:pt>
                <c:pt idx="5691">
                  <c:v>1.9010826604320199</c:v>
                </c:pt>
                <c:pt idx="5692">
                  <c:v>1.8667791722771501</c:v>
                </c:pt>
                <c:pt idx="5693">
                  <c:v>1.82424587442541</c:v>
                </c:pt>
                <c:pt idx="5694">
                  <c:v>1.76730382953811</c:v>
                </c:pt>
                <c:pt idx="5695">
                  <c:v>1.80747524201915</c:v>
                </c:pt>
                <c:pt idx="5696">
                  <c:v>1.8157524371157401</c:v>
                </c:pt>
                <c:pt idx="5697">
                  <c:v>1.75204248721388</c:v>
                </c:pt>
                <c:pt idx="5698">
                  <c:v>1.7899169411699201</c:v>
                </c:pt>
                <c:pt idx="5699">
                  <c:v>1.7802852554358799</c:v>
                </c:pt>
                <c:pt idx="5700">
                  <c:v>1.7024402403422301</c:v>
                </c:pt>
                <c:pt idx="5701">
                  <c:v>1.71131964273208</c:v>
                </c:pt>
                <c:pt idx="5702">
                  <c:v>1.74918325649759</c:v>
                </c:pt>
                <c:pt idx="5703">
                  <c:v>1.69951939285683</c:v>
                </c:pt>
                <c:pt idx="5704">
                  <c:v>1.67288135783549</c:v>
                </c:pt>
                <c:pt idx="5705">
                  <c:v>1.6136861471430699</c:v>
                </c:pt>
                <c:pt idx="5706">
                  <c:v>1.7052882840432699</c:v>
                </c:pt>
                <c:pt idx="5707">
                  <c:v>1.67088610955147</c:v>
                </c:pt>
                <c:pt idx="5708">
                  <c:v>1.6241315595780501</c:v>
                </c:pt>
                <c:pt idx="5709">
                  <c:v>1.7263071577583999</c:v>
                </c:pt>
                <c:pt idx="5710">
                  <c:v>1.70930132805418</c:v>
                </c:pt>
                <c:pt idx="5711">
                  <c:v>1.7154213194371899</c:v>
                </c:pt>
                <c:pt idx="5712">
                  <c:v>1.6988166728806</c:v>
                </c:pt>
                <c:pt idx="5713">
                  <c:v>1.6624471324157599</c:v>
                </c:pt>
                <c:pt idx="5714">
                  <c:v>1.65719095005266</c:v>
                </c:pt>
                <c:pt idx="5715">
                  <c:v>1.60451726069367</c:v>
                </c:pt>
                <c:pt idx="5716">
                  <c:v>1.7736133124909399</c:v>
                </c:pt>
                <c:pt idx="5717">
                  <c:v>1.8231766634048701</c:v>
                </c:pt>
                <c:pt idx="5718">
                  <c:v>1.8293975136854199</c:v>
                </c:pt>
                <c:pt idx="5719">
                  <c:v>1.82739090497378</c:v>
                </c:pt>
                <c:pt idx="5720">
                  <c:v>1.7150203097019301</c:v>
                </c:pt>
                <c:pt idx="5721">
                  <c:v>1.6375257018313401</c:v>
                </c:pt>
                <c:pt idx="5722">
                  <c:v>1.5657741721401599</c:v>
                </c:pt>
                <c:pt idx="5723">
                  <c:v>1.6199557007341201</c:v>
                </c:pt>
                <c:pt idx="5724">
                  <c:v>1.5994905136268101</c:v>
                </c:pt>
                <c:pt idx="5725">
                  <c:v>1.6363825031508099</c:v>
                </c:pt>
                <c:pt idx="5726">
                  <c:v>1.57267373748626</c:v>
                </c:pt>
                <c:pt idx="5727">
                  <c:v>1.58900475449122</c:v>
                </c:pt>
                <c:pt idx="5728">
                  <c:v>1.49394765983702</c:v>
                </c:pt>
                <c:pt idx="5729">
                  <c:v>1.53253716508134</c:v>
                </c:pt>
                <c:pt idx="5730">
                  <c:v>1.55949137232132</c:v>
                </c:pt>
                <c:pt idx="5731">
                  <c:v>1.4709507024717401</c:v>
                </c:pt>
                <c:pt idx="5732">
                  <c:v>1.49478325463576</c:v>
                </c:pt>
                <c:pt idx="5733">
                  <c:v>1.49142946105903</c:v>
                </c:pt>
                <c:pt idx="5734">
                  <c:v>1.47308616799335</c:v>
                </c:pt>
                <c:pt idx="5735">
                  <c:v>1.36476449427048</c:v>
                </c:pt>
                <c:pt idx="5736">
                  <c:v>1.4382198798141499</c:v>
                </c:pt>
                <c:pt idx="5737">
                  <c:v>1.5201627278205401</c:v>
                </c:pt>
                <c:pt idx="5738">
                  <c:v>1.4806560839482501</c:v>
                </c:pt>
                <c:pt idx="5739">
                  <c:v>1.4285556200626801</c:v>
                </c:pt>
                <c:pt idx="5740">
                  <c:v>1.4652286346580099</c:v>
                </c:pt>
                <c:pt idx="5741">
                  <c:v>1.46153267609696</c:v>
                </c:pt>
                <c:pt idx="5742">
                  <c:v>1.3405895154101599</c:v>
                </c:pt>
                <c:pt idx="5743">
                  <c:v>1.4034359517625901</c:v>
                </c:pt>
                <c:pt idx="5744">
                  <c:v>1.44168343819047</c:v>
                </c:pt>
                <c:pt idx="5745">
                  <c:v>1.38395669133618</c:v>
                </c:pt>
                <c:pt idx="5746">
                  <c:v>1.44841842944915</c:v>
                </c:pt>
                <c:pt idx="5747">
                  <c:v>1.3973308890365601</c:v>
                </c:pt>
                <c:pt idx="5748">
                  <c:v>1.44737810133226</c:v>
                </c:pt>
                <c:pt idx="5749">
                  <c:v>1.3750312784773999</c:v>
                </c:pt>
                <c:pt idx="5750">
                  <c:v>1.29555263628761</c:v>
                </c:pt>
                <c:pt idx="5751">
                  <c:v>1.3243272870528799</c:v>
                </c:pt>
                <c:pt idx="5752">
                  <c:v>1.33976857007378</c:v>
                </c:pt>
                <c:pt idx="5753">
                  <c:v>1.3418506524005001</c:v>
                </c:pt>
                <c:pt idx="5754">
                  <c:v>1.32449622683746</c:v>
                </c:pt>
                <c:pt idx="5755">
                  <c:v>1.32105377886117</c:v>
                </c:pt>
                <c:pt idx="5756">
                  <c:v>1.23888720956122</c:v>
                </c:pt>
                <c:pt idx="5757">
                  <c:v>1.2100650568890801</c:v>
                </c:pt>
                <c:pt idx="5758">
                  <c:v>1.24299765945371</c:v>
                </c:pt>
                <c:pt idx="5759">
                  <c:v>1.2352632505235901</c:v>
                </c:pt>
                <c:pt idx="5760">
                  <c:v>1.24837370966642</c:v>
                </c:pt>
                <c:pt idx="5761">
                  <c:v>1.2196540456399101</c:v>
                </c:pt>
                <c:pt idx="5762">
                  <c:v>1.1908946864053001</c:v>
                </c:pt>
                <c:pt idx="5763">
                  <c:v>1.05402391030048</c:v>
                </c:pt>
                <c:pt idx="5764">
                  <c:v>1.1004516635457899</c:v>
                </c:pt>
                <c:pt idx="5765">
                  <c:v>1.19768539250106</c:v>
                </c:pt>
                <c:pt idx="5766">
                  <c:v>1.1967582865676301</c:v>
                </c:pt>
                <c:pt idx="5767">
                  <c:v>1.1608231605632899</c:v>
                </c:pt>
                <c:pt idx="5768">
                  <c:v>1.0768489461184501</c:v>
                </c:pt>
                <c:pt idx="5769">
                  <c:v>1.1205415789097399</c:v>
                </c:pt>
                <c:pt idx="5770">
                  <c:v>1.0100487058246399</c:v>
                </c:pt>
                <c:pt idx="5771">
                  <c:v>1.0095297590963701</c:v>
                </c:pt>
                <c:pt idx="5772">
                  <c:v>1.00971850922174</c:v>
                </c:pt>
                <c:pt idx="5773">
                  <c:v>1.05910945964187</c:v>
                </c:pt>
                <c:pt idx="5774">
                  <c:v>1.08969163333467</c:v>
                </c:pt>
                <c:pt idx="5775">
                  <c:v>1.0846064530850801</c:v>
                </c:pt>
                <c:pt idx="5776">
                  <c:v>1.0742080161357399</c:v>
                </c:pt>
                <c:pt idx="5777">
                  <c:v>0.95098974422243299</c:v>
                </c:pt>
                <c:pt idx="5778">
                  <c:v>0.96048417369408901</c:v>
                </c:pt>
                <c:pt idx="5779">
                  <c:v>0.98227131601117601</c:v>
                </c:pt>
                <c:pt idx="5780">
                  <c:v>0.97738281549296402</c:v>
                </c:pt>
                <c:pt idx="5781">
                  <c:v>1.01569939813143</c:v>
                </c:pt>
                <c:pt idx="5782">
                  <c:v>0.98536839908941198</c:v>
                </c:pt>
                <c:pt idx="5783">
                  <c:v>0.88997618057818295</c:v>
                </c:pt>
                <c:pt idx="5784">
                  <c:v>0.81616980491392099</c:v>
                </c:pt>
                <c:pt idx="5785">
                  <c:v>0.78713560477360001</c:v>
                </c:pt>
                <c:pt idx="5786">
                  <c:v>0.84128666728594503</c:v>
                </c:pt>
                <c:pt idx="5787">
                  <c:v>0.87023322744668696</c:v>
                </c:pt>
                <c:pt idx="5788">
                  <c:v>0.88262637613574901</c:v>
                </c:pt>
                <c:pt idx="5789">
                  <c:v>0.86135276217384604</c:v>
                </c:pt>
                <c:pt idx="5790">
                  <c:v>0.854390209373451</c:v>
                </c:pt>
                <c:pt idx="5791">
                  <c:v>0.787092432829678</c:v>
                </c:pt>
                <c:pt idx="5792">
                  <c:v>0.718703138370688</c:v>
                </c:pt>
                <c:pt idx="5793">
                  <c:v>0.786798948385529</c:v>
                </c:pt>
                <c:pt idx="5794">
                  <c:v>0.78552731931202802</c:v>
                </c:pt>
                <c:pt idx="5795">
                  <c:v>0.77931962798705001</c:v>
                </c:pt>
                <c:pt idx="5796">
                  <c:v>0.76449050319786505</c:v>
                </c:pt>
                <c:pt idx="5797">
                  <c:v>0.728971233989683</c:v>
                </c:pt>
                <c:pt idx="5798">
                  <c:v>0.62408322976702102</c:v>
                </c:pt>
                <c:pt idx="5799">
                  <c:v>0.65824582197090098</c:v>
                </c:pt>
                <c:pt idx="5800">
                  <c:v>0.74276552760483405</c:v>
                </c:pt>
                <c:pt idx="5801">
                  <c:v>0.718689623728612</c:v>
                </c:pt>
                <c:pt idx="5802">
                  <c:v>0.74390764072229099</c:v>
                </c:pt>
                <c:pt idx="5803">
                  <c:v>0.71981079891476896</c:v>
                </c:pt>
                <c:pt idx="5804">
                  <c:v>0.715930505820355</c:v>
                </c:pt>
                <c:pt idx="5805">
                  <c:v>0.61046032798092398</c:v>
                </c:pt>
                <c:pt idx="5806">
                  <c:v>0.59940421433232005</c:v>
                </c:pt>
                <c:pt idx="5807">
                  <c:v>0.65833958922051905</c:v>
                </c:pt>
                <c:pt idx="5808">
                  <c:v>0.66913796707967299</c:v>
                </c:pt>
                <c:pt idx="5809">
                  <c:v>0.67012962636151296</c:v>
                </c:pt>
                <c:pt idx="5810">
                  <c:v>0.67873012188401005</c:v>
                </c:pt>
                <c:pt idx="5811">
                  <c:v>0.68159652173568996</c:v>
                </c:pt>
                <c:pt idx="5812">
                  <c:v>0.58397197799506795</c:v>
                </c:pt>
                <c:pt idx="5813">
                  <c:v>0.50838333299140004</c:v>
                </c:pt>
                <c:pt idx="5814">
                  <c:v>0.56727199506387604</c:v>
                </c:pt>
                <c:pt idx="5815">
                  <c:v>0.57174578324784497</c:v>
                </c:pt>
                <c:pt idx="5816">
                  <c:v>0.55310002437761396</c:v>
                </c:pt>
                <c:pt idx="5817">
                  <c:v>0.56126327333331705</c:v>
                </c:pt>
                <c:pt idx="5818">
                  <c:v>0.57590696450704504</c:v>
                </c:pt>
                <c:pt idx="5819">
                  <c:v>0.49041198846531298</c:v>
                </c:pt>
                <c:pt idx="5820">
                  <c:v>0.487933613838617</c:v>
                </c:pt>
                <c:pt idx="5821">
                  <c:v>0.573275096579689</c:v>
                </c:pt>
                <c:pt idx="5822">
                  <c:v>0.54670475913027206</c:v>
                </c:pt>
                <c:pt idx="5823">
                  <c:v>0.58051176514681402</c:v>
                </c:pt>
                <c:pt idx="5824">
                  <c:v>0.57636182436086603</c:v>
                </c:pt>
                <c:pt idx="5825">
                  <c:v>0.54685825248528397</c:v>
                </c:pt>
                <c:pt idx="5826">
                  <c:v>0.47537051329448898</c:v>
                </c:pt>
                <c:pt idx="5827">
                  <c:v>0.486466996625535</c:v>
                </c:pt>
                <c:pt idx="5828">
                  <c:v>0.55209950744078296</c:v>
                </c:pt>
                <c:pt idx="5829">
                  <c:v>0.53730232291204305</c:v>
                </c:pt>
                <c:pt idx="5830">
                  <c:v>0.53537522563392503</c:v>
                </c:pt>
                <c:pt idx="5831">
                  <c:v>0.53885411714663001</c:v>
                </c:pt>
                <c:pt idx="5832">
                  <c:v>0.498975693229946</c:v>
                </c:pt>
                <c:pt idx="5833">
                  <c:v>0.42827228150220797</c:v>
                </c:pt>
                <c:pt idx="5834">
                  <c:v>0.41623797730227102</c:v>
                </c:pt>
                <c:pt idx="5835">
                  <c:v>0.506883411121135</c:v>
                </c:pt>
                <c:pt idx="5836">
                  <c:v>0.50335868417766505</c:v>
                </c:pt>
                <c:pt idx="5837">
                  <c:v>0.47109785218449501</c:v>
                </c:pt>
                <c:pt idx="5838">
                  <c:v>0.46979034854117002</c:v>
                </c:pt>
                <c:pt idx="5839">
                  <c:v>0.47672003039474098</c:v>
                </c:pt>
                <c:pt idx="5840">
                  <c:v>0.37868443465727097</c:v>
                </c:pt>
                <c:pt idx="5841">
                  <c:v>0.38630764674117901</c:v>
                </c:pt>
                <c:pt idx="5842">
                  <c:v>0.46363375366681497</c:v>
                </c:pt>
                <c:pt idx="5843">
                  <c:v>0.47154709177274901</c:v>
                </c:pt>
                <c:pt idx="5844">
                  <c:v>0.455186259755468</c:v>
                </c:pt>
                <c:pt idx="5845">
                  <c:v>0.45858210110952502</c:v>
                </c:pt>
                <c:pt idx="5846">
                  <c:v>0.45852553457998102</c:v>
                </c:pt>
                <c:pt idx="5847">
                  <c:v>0.37135394100261698</c:v>
                </c:pt>
                <c:pt idx="5848">
                  <c:v>0.35516574091312902</c:v>
                </c:pt>
                <c:pt idx="5849">
                  <c:v>0.42733656914982099</c:v>
                </c:pt>
                <c:pt idx="5850">
                  <c:v>0.43016720757614701</c:v>
                </c:pt>
                <c:pt idx="5851">
                  <c:v>0.42580881044886298</c:v>
                </c:pt>
                <c:pt idx="5852">
                  <c:v>0.42637493815017102</c:v>
                </c:pt>
                <c:pt idx="5853">
                  <c:v>0.420600065789208</c:v>
                </c:pt>
                <c:pt idx="5854">
                  <c:v>0.34174930076350402</c:v>
                </c:pt>
                <c:pt idx="5855">
                  <c:v>0.34718338676515798</c:v>
                </c:pt>
                <c:pt idx="5856">
                  <c:v>0.41828037571798898</c:v>
                </c:pt>
                <c:pt idx="5857">
                  <c:v>0.41980813437818998</c:v>
                </c:pt>
                <c:pt idx="5858">
                  <c:v>0.41878993685029697</c:v>
                </c:pt>
                <c:pt idx="5859">
                  <c:v>0.41477093889897798</c:v>
                </c:pt>
                <c:pt idx="5860">
                  <c:v>0.41810975131502398</c:v>
                </c:pt>
                <c:pt idx="5861">
                  <c:v>0.34474917641075098</c:v>
                </c:pt>
                <c:pt idx="5862">
                  <c:v>0.33954181893443902</c:v>
                </c:pt>
                <c:pt idx="5863">
                  <c:v>0.41375135418643999</c:v>
                </c:pt>
                <c:pt idx="5864">
                  <c:v>0.41324179305543202</c:v>
                </c:pt>
                <c:pt idx="5865">
                  <c:v>0.41975110548223599</c:v>
                </c:pt>
                <c:pt idx="5866">
                  <c:v>0.42043129101750898</c:v>
                </c:pt>
                <c:pt idx="5867">
                  <c:v>0.41137463517850997</c:v>
                </c:pt>
                <c:pt idx="5868">
                  <c:v>0.33886255821479899</c:v>
                </c:pt>
                <c:pt idx="5869">
                  <c:v>0.33348550114985398</c:v>
                </c:pt>
                <c:pt idx="5870">
                  <c:v>0.41567692818471602</c:v>
                </c:pt>
                <c:pt idx="5871">
                  <c:v>0.415449274883196</c:v>
                </c:pt>
                <c:pt idx="5872">
                  <c:v>0.41714765794766301</c:v>
                </c:pt>
                <c:pt idx="5873">
                  <c:v>0.41827991331082298</c:v>
                </c:pt>
                <c:pt idx="5874">
                  <c:v>0.42875211956786802</c:v>
                </c:pt>
                <c:pt idx="5875">
                  <c:v>0.32528658024662999</c:v>
                </c:pt>
                <c:pt idx="5876">
                  <c:v>0.324976077862621</c:v>
                </c:pt>
                <c:pt idx="5877">
                  <c:v>0.40342047222771399</c:v>
                </c:pt>
                <c:pt idx="5878">
                  <c:v>0.40282931050702298</c:v>
                </c:pt>
                <c:pt idx="5879">
                  <c:v>0.40264654509144898</c:v>
                </c:pt>
                <c:pt idx="5880">
                  <c:v>0.40348271290935001</c:v>
                </c:pt>
                <c:pt idx="5881">
                  <c:v>0.40308408342271601</c:v>
                </c:pt>
                <c:pt idx="5882">
                  <c:v>0.32502638132233902</c:v>
                </c:pt>
                <c:pt idx="5883">
                  <c:v>0.32517349350142799</c:v>
                </c:pt>
                <c:pt idx="5884">
                  <c:v>0.40287473056197798</c:v>
                </c:pt>
                <c:pt idx="5885">
                  <c:v>0.40336799836454701</c:v>
                </c:pt>
                <c:pt idx="5886">
                  <c:v>0.40306509239258498</c:v>
                </c:pt>
                <c:pt idx="5887">
                  <c:v>0.402765442025798</c:v>
                </c:pt>
                <c:pt idx="5888">
                  <c:v>0.40317492352964102</c:v>
                </c:pt>
                <c:pt idx="5889">
                  <c:v>0.32513566986150499</c:v>
                </c:pt>
                <c:pt idx="5890">
                  <c:v>0.32522162656069398</c:v>
                </c:pt>
                <c:pt idx="5891">
                  <c:v>0.40302618354796499</c:v>
                </c:pt>
                <c:pt idx="5892">
                  <c:v>0.40313113127726002</c:v>
                </c:pt>
                <c:pt idx="5893">
                  <c:v>0.402968826274064</c:v>
                </c:pt>
                <c:pt idx="5894">
                  <c:v>0.40317058272275502</c:v>
                </c:pt>
                <c:pt idx="5895">
                  <c:v>0.40333017472163901</c:v>
                </c:pt>
                <c:pt idx="5896">
                  <c:v>0.32477866222081703</c:v>
                </c:pt>
                <c:pt idx="5897">
                  <c:v>0.32532277608396498</c:v>
                </c:pt>
                <c:pt idx="5898">
                  <c:v>0.40406139481023301</c:v>
                </c:pt>
                <c:pt idx="5899">
                  <c:v>0.40366005231930002</c:v>
                </c:pt>
                <c:pt idx="5900">
                  <c:v>0.40357409561713697</c:v>
                </c:pt>
                <c:pt idx="5901">
                  <c:v>0.40415657572404401</c:v>
                </c:pt>
                <c:pt idx="5902">
                  <c:v>0.40342101482856402</c:v>
                </c:pt>
                <c:pt idx="5903">
                  <c:v>0.326282340063415</c:v>
                </c:pt>
                <c:pt idx="5904">
                  <c:v>0.32652192015201598</c:v>
                </c:pt>
                <c:pt idx="5905">
                  <c:v>0.404813233731533</c:v>
                </c:pt>
                <c:pt idx="5906">
                  <c:v>0.52135311662663597</c:v>
                </c:pt>
                <c:pt idx="5907">
                  <c:v>0.51278518789052197</c:v>
                </c:pt>
                <c:pt idx="5908">
                  <c:v>0.51293982971526597</c:v>
                </c:pt>
                <c:pt idx="5909">
                  <c:v>0.52336850619543696</c:v>
                </c:pt>
                <c:pt idx="5910">
                  <c:v>0.45100504894770199</c:v>
                </c:pt>
                <c:pt idx="5911">
                  <c:v>0.45174085906089101</c:v>
                </c:pt>
                <c:pt idx="5912">
                  <c:v>0.51677856808210298</c:v>
                </c:pt>
                <c:pt idx="5913">
                  <c:v>0.52201211041029205</c:v>
                </c:pt>
                <c:pt idx="5914">
                  <c:v>0.51949135967736204</c:v>
                </c:pt>
                <c:pt idx="5915">
                  <c:v>0.52914379948058399</c:v>
                </c:pt>
                <c:pt idx="5916">
                  <c:v>0.51782467103751195</c:v>
                </c:pt>
                <c:pt idx="5917">
                  <c:v>0.44294046305684698</c:v>
                </c:pt>
                <c:pt idx="5918">
                  <c:v>0.46286592833524698</c:v>
                </c:pt>
                <c:pt idx="5919">
                  <c:v>0.54139380638580803</c:v>
                </c:pt>
                <c:pt idx="5920">
                  <c:v>0.574382914244429</c:v>
                </c:pt>
                <c:pt idx="5921">
                  <c:v>0.58736873127532696</c:v>
                </c:pt>
                <c:pt idx="5922">
                  <c:v>0.59411432035411404</c:v>
                </c:pt>
                <c:pt idx="5923">
                  <c:v>0.58996629833779002</c:v>
                </c:pt>
                <c:pt idx="5924">
                  <c:v>0.49721143195195799</c:v>
                </c:pt>
                <c:pt idx="5925">
                  <c:v>0.531013166278268</c:v>
                </c:pt>
                <c:pt idx="5926">
                  <c:v>0.612293253216036</c:v>
                </c:pt>
                <c:pt idx="5927">
                  <c:v>0.62554994573269895</c:v>
                </c:pt>
                <c:pt idx="5928">
                  <c:v>0.60996656161228102</c:v>
                </c:pt>
                <c:pt idx="5929">
                  <c:v>0.62020117893622095</c:v>
                </c:pt>
                <c:pt idx="5930">
                  <c:v>0.58519668148383197</c:v>
                </c:pt>
                <c:pt idx="5931">
                  <c:v>0.52814472371755605</c:v>
                </c:pt>
                <c:pt idx="5932">
                  <c:v>0.53163274273043504</c:v>
                </c:pt>
                <c:pt idx="5933">
                  <c:v>0.62481413561950905</c:v>
                </c:pt>
                <c:pt idx="5934">
                  <c:v>0.63772414548863898</c:v>
                </c:pt>
                <c:pt idx="5935">
                  <c:v>0.65233622462268204</c:v>
                </c:pt>
                <c:pt idx="5936">
                  <c:v>0.79831128448278899</c:v>
                </c:pt>
                <c:pt idx="5937">
                  <c:v>0.84827217292864898</c:v>
                </c:pt>
                <c:pt idx="5938">
                  <c:v>0.77968475268543003</c:v>
                </c:pt>
                <c:pt idx="5939">
                  <c:v>0.77218593252040002</c:v>
                </c:pt>
                <c:pt idx="5940">
                  <c:v>0.83129311356239</c:v>
                </c:pt>
                <c:pt idx="5941">
                  <c:v>0.86970149330742896</c:v>
                </c:pt>
                <c:pt idx="5942">
                  <c:v>0.86790301253899704</c:v>
                </c:pt>
                <c:pt idx="5943">
                  <c:v>0.86339156582064502</c:v>
                </c:pt>
                <c:pt idx="5944">
                  <c:v>0.94941374458618499</c:v>
                </c:pt>
                <c:pt idx="5945">
                  <c:v>0.88439258989565495</c:v>
                </c:pt>
                <c:pt idx="5946">
                  <c:v>0.89847533248810396</c:v>
                </c:pt>
                <c:pt idx="5947">
                  <c:v>0.98852276904123604</c:v>
                </c:pt>
                <c:pt idx="5948">
                  <c:v>0.97331190699432402</c:v>
                </c:pt>
                <c:pt idx="5949">
                  <c:v>0.97129999823646596</c:v>
                </c:pt>
                <c:pt idx="5950">
                  <c:v>1.0478724275014</c:v>
                </c:pt>
                <c:pt idx="5951">
                  <c:v>1.0013560520362399</c:v>
                </c:pt>
                <c:pt idx="5952">
                  <c:v>0.92709878211807795</c:v>
                </c:pt>
                <c:pt idx="5953">
                  <c:v>0.93615195905690696</c:v>
                </c:pt>
                <c:pt idx="5954">
                  <c:v>1.0306496566966299</c:v>
                </c:pt>
                <c:pt idx="5955">
                  <c:v>0.98032268547466805</c:v>
                </c:pt>
                <c:pt idx="5956">
                  <c:v>1.0354964902919599</c:v>
                </c:pt>
                <c:pt idx="5957">
                  <c:v>0.98224312509864298</c:v>
                </c:pt>
                <c:pt idx="5958">
                  <c:v>1.04869523719139</c:v>
                </c:pt>
                <c:pt idx="5959">
                  <c:v>1.0126632028281699</c:v>
                </c:pt>
                <c:pt idx="5960">
                  <c:v>1.05311377462103</c:v>
                </c:pt>
                <c:pt idx="5961">
                  <c:v>1.1113979395834099</c:v>
                </c:pt>
                <c:pt idx="5962">
                  <c:v>1.1931525893416799</c:v>
                </c:pt>
                <c:pt idx="5963">
                  <c:v>1.1768140200891599</c:v>
                </c:pt>
                <c:pt idx="5964">
                  <c:v>1.2704567716027</c:v>
                </c:pt>
                <c:pt idx="5965">
                  <c:v>1.2539350583612701</c:v>
                </c:pt>
                <c:pt idx="5966">
                  <c:v>1.14325082775531</c:v>
                </c:pt>
                <c:pt idx="5967">
                  <c:v>1.2773380515723201</c:v>
                </c:pt>
                <c:pt idx="5968">
                  <c:v>1.43199086938979</c:v>
                </c:pt>
                <c:pt idx="5969">
                  <c:v>1.4079760225206599</c:v>
                </c:pt>
                <c:pt idx="5970">
                  <c:v>1.41752420731069</c:v>
                </c:pt>
                <c:pt idx="5971">
                  <c:v>1.4173320291646101</c:v>
                </c:pt>
                <c:pt idx="5972">
                  <c:v>1.3847781822071901</c:v>
                </c:pt>
                <c:pt idx="5973">
                  <c:v>1.2709941717344699</c:v>
                </c:pt>
                <c:pt idx="5974">
                  <c:v>1.25491764323005</c:v>
                </c:pt>
                <c:pt idx="5975">
                  <c:v>1.3406171982544901</c:v>
                </c:pt>
                <c:pt idx="5976">
                  <c:v>1.4337774860627199</c:v>
                </c:pt>
                <c:pt idx="5977">
                  <c:v>1.43067748700149</c:v>
                </c:pt>
                <c:pt idx="5978">
                  <c:v>1.4336094564419899</c:v>
                </c:pt>
                <c:pt idx="5979">
                  <c:v>1.40876116752142</c:v>
                </c:pt>
                <c:pt idx="5980">
                  <c:v>1.42343108374941</c:v>
                </c:pt>
                <c:pt idx="5981">
                  <c:v>1.3971332443540601</c:v>
                </c:pt>
                <c:pt idx="5982">
                  <c:v>1.51100512708193</c:v>
                </c:pt>
                <c:pt idx="5983">
                  <c:v>1.5371349362158999</c:v>
                </c:pt>
                <c:pt idx="5984">
                  <c:v>1.66643773162653</c:v>
                </c:pt>
                <c:pt idx="5985">
                  <c:v>1.62009806169982</c:v>
                </c:pt>
                <c:pt idx="5986">
                  <c:v>1.6430235658816199</c:v>
                </c:pt>
                <c:pt idx="5987">
                  <c:v>1.6651991483508299</c:v>
                </c:pt>
                <c:pt idx="5988">
                  <c:v>1.65489768011494</c:v>
                </c:pt>
                <c:pt idx="5989">
                  <c:v>1.71565336093412</c:v>
                </c:pt>
                <c:pt idx="5990">
                  <c:v>1.74349734302499</c:v>
                </c:pt>
                <c:pt idx="5991">
                  <c:v>1.68175326305617</c:v>
                </c:pt>
                <c:pt idx="5992">
                  <c:v>1.7284135649458801</c:v>
                </c:pt>
                <c:pt idx="5993">
                  <c:v>1.71201640449909</c:v>
                </c:pt>
                <c:pt idx="5994">
                  <c:v>1.68840470231385</c:v>
                </c:pt>
                <c:pt idx="5995">
                  <c:v>1.6350161648935</c:v>
                </c:pt>
                <c:pt idx="5996">
                  <c:v>1.6986873809180201</c:v>
                </c:pt>
                <c:pt idx="5997">
                  <c:v>1.8646789032411</c:v>
                </c:pt>
                <c:pt idx="5998">
                  <c:v>1.8457327743493701</c:v>
                </c:pt>
                <c:pt idx="5999">
                  <c:v>1.8802278100062899</c:v>
                </c:pt>
                <c:pt idx="6000">
                  <c:v>1.88493169439347</c:v>
                </c:pt>
                <c:pt idx="6001">
                  <c:v>1.88518783596338</c:v>
                </c:pt>
                <c:pt idx="6002">
                  <c:v>1.9254320675257799</c:v>
                </c:pt>
                <c:pt idx="6003">
                  <c:v>2.0151374723168201</c:v>
                </c:pt>
                <c:pt idx="6004">
                  <c:v>1.95483645965294</c:v>
                </c:pt>
                <c:pt idx="6005">
                  <c:v>1.94379542724056</c:v>
                </c:pt>
                <c:pt idx="6006">
                  <c:v>1.85677378051557</c:v>
                </c:pt>
                <c:pt idx="6007">
                  <c:v>1.9090390287683201</c:v>
                </c:pt>
                <c:pt idx="6008">
                  <c:v>1.82632411589485</c:v>
                </c:pt>
                <c:pt idx="6009">
                  <c:v>1.8806799616105701</c:v>
                </c:pt>
                <c:pt idx="6010">
                  <c:v>2.0440792951012599</c:v>
                </c:pt>
                <c:pt idx="6011">
                  <c:v>1.9942966517338601</c:v>
                </c:pt>
                <c:pt idx="6012">
                  <c:v>1.97018934360519</c:v>
                </c:pt>
                <c:pt idx="6013">
                  <c:v>2.0419887360070601</c:v>
                </c:pt>
                <c:pt idx="6014">
                  <c:v>2.0403554340663899</c:v>
                </c:pt>
                <c:pt idx="6015">
                  <c:v>2.0307464985280301</c:v>
                </c:pt>
                <c:pt idx="6016">
                  <c:v>1.9093605245138101</c:v>
                </c:pt>
                <c:pt idx="6017">
                  <c:v>2.0577989935145902</c:v>
                </c:pt>
                <c:pt idx="6018">
                  <c:v>2.1206479261485298</c:v>
                </c:pt>
                <c:pt idx="6019">
                  <c:v>2.0921633860747599</c:v>
                </c:pt>
                <c:pt idx="6020">
                  <c:v>2.0445366687391702</c:v>
                </c:pt>
                <c:pt idx="6021">
                  <c:v>2.0839969260745099</c:v>
                </c:pt>
                <c:pt idx="6022">
                  <c:v>2.0495620226256599</c:v>
                </c:pt>
                <c:pt idx="6023">
                  <c:v>1.94463957270045</c:v>
                </c:pt>
                <c:pt idx="6024">
                  <c:v>2.0992845083270302</c:v>
                </c:pt>
                <c:pt idx="6025">
                  <c:v>2.1802956204606598</c:v>
                </c:pt>
                <c:pt idx="6026">
                  <c:v>2.0717799390470701</c:v>
                </c:pt>
                <c:pt idx="6027">
                  <c:v>2.0615228680997202</c:v>
                </c:pt>
                <c:pt idx="6028">
                  <c:v>2.0563792372744101</c:v>
                </c:pt>
                <c:pt idx="6029">
                  <c:v>1.99323798971927</c:v>
                </c:pt>
                <c:pt idx="6030">
                  <c:v>2.0889931888457598</c:v>
                </c:pt>
                <c:pt idx="6031">
                  <c:v>2.0424733446410799</c:v>
                </c:pt>
                <c:pt idx="6032">
                  <c:v>2.0839078121085199</c:v>
                </c:pt>
                <c:pt idx="6033">
                  <c:v>2.0917673540843502</c:v>
                </c:pt>
                <c:pt idx="6034">
                  <c:v>2.0017752957439101</c:v>
                </c:pt>
                <c:pt idx="6035">
                  <c:v>1.98813654298772</c:v>
                </c:pt>
                <c:pt idx="6036">
                  <c:v>1.8790683847340399</c:v>
                </c:pt>
                <c:pt idx="6037">
                  <c:v>1.96344301540304</c:v>
                </c:pt>
                <c:pt idx="6038">
                  <c:v>2.0673226682277801</c:v>
                </c:pt>
                <c:pt idx="6039">
                  <c:v>1.94972096348879</c:v>
                </c:pt>
                <c:pt idx="6040">
                  <c:v>1.93350010027432</c:v>
                </c:pt>
                <c:pt idx="6041">
                  <c:v>1.91298929274289</c:v>
                </c:pt>
                <c:pt idx="6042">
                  <c:v>1.9540109078057599</c:v>
                </c:pt>
                <c:pt idx="6043">
                  <c:v>1.8796833753153199</c:v>
                </c:pt>
                <c:pt idx="6044">
                  <c:v>1.8703102823637101</c:v>
                </c:pt>
                <c:pt idx="6045">
                  <c:v>1.9179592293415799</c:v>
                </c:pt>
                <c:pt idx="6046">
                  <c:v>1.86945020887617</c:v>
                </c:pt>
                <c:pt idx="6047">
                  <c:v>1.8564264473405501</c:v>
                </c:pt>
                <c:pt idx="6048">
                  <c:v>1.87786010047028</c:v>
                </c:pt>
                <c:pt idx="6049">
                  <c:v>1.8658077556319701</c:v>
                </c:pt>
                <c:pt idx="6050">
                  <c:v>1.7670355372588999</c:v>
                </c:pt>
                <c:pt idx="6051">
                  <c:v>1.78557137036308</c:v>
                </c:pt>
                <c:pt idx="6052">
                  <c:v>1.8847078700417199</c:v>
                </c:pt>
                <c:pt idx="6053">
                  <c:v>1.9285787347485901</c:v>
                </c:pt>
                <c:pt idx="6054">
                  <c:v>1.95693301372651</c:v>
                </c:pt>
                <c:pt idx="6055">
                  <c:v>1.9284169516657399</c:v>
                </c:pt>
                <c:pt idx="6056">
                  <c:v>1.9010826604320199</c:v>
                </c:pt>
                <c:pt idx="6057">
                  <c:v>1.7888334717202501</c:v>
                </c:pt>
                <c:pt idx="6058">
                  <c:v>1.82424587442541</c:v>
                </c:pt>
                <c:pt idx="6059">
                  <c:v>1.84524953009501</c:v>
                </c:pt>
                <c:pt idx="6060">
                  <c:v>1.80747524201915</c:v>
                </c:pt>
                <c:pt idx="6061">
                  <c:v>1.8157524371157401</c:v>
                </c:pt>
                <c:pt idx="6062">
                  <c:v>1.75204248721388</c:v>
                </c:pt>
                <c:pt idx="6063">
                  <c:v>1.7899169411699201</c:v>
                </c:pt>
                <c:pt idx="6064">
                  <c:v>1.7023395548789799</c:v>
                </c:pt>
                <c:pt idx="6065">
                  <c:v>1.7024402403422301</c:v>
                </c:pt>
                <c:pt idx="6066">
                  <c:v>1.78926534328898</c:v>
                </c:pt>
                <c:pt idx="6067">
                  <c:v>1.74918325649759</c:v>
                </c:pt>
                <c:pt idx="6068">
                  <c:v>1.69951939285683</c:v>
                </c:pt>
                <c:pt idx="6069">
                  <c:v>1.67288135783549</c:v>
                </c:pt>
                <c:pt idx="6070">
                  <c:v>1.6136861471430699</c:v>
                </c:pt>
                <c:pt idx="6071">
                  <c:v>1.62734258348637</c:v>
                </c:pt>
                <c:pt idx="6072">
                  <c:v>1.67088610955147</c:v>
                </c:pt>
                <c:pt idx="6073">
                  <c:v>1.7020772601349501</c:v>
                </c:pt>
                <c:pt idx="6074">
                  <c:v>1.7263071577583999</c:v>
                </c:pt>
                <c:pt idx="6075">
                  <c:v>1.70930132805418</c:v>
                </c:pt>
                <c:pt idx="6076">
                  <c:v>1.7154213194371899</c:v>
                </c:pt>
                <c:pt idx="6077">
                  <c:v>1.6988166728806</c:v>
                </c:pt>
                <c:pt idx="6078">
                  <c:v>1.5845014318588599</c:v>
                </c:pt>
                <c:pt idx="6079">
                  <c:v>1.65719095005266</c:v>
                </c:pt>
                <c:pt idx="6080">
                  <c:v>1.6824629612505699</c:v>
                </c:pt>
                <c:pt idx="6081">
                  <c:v>1.7736133124909399</c:v>
                </c:pt>
                <c:pt idx="6082">
                  <c:v>1.8231766634048701</c:v>
                </c:pt>
                <c:pt idx="6083">
                  <c:v>1.8293975136854199</c:v>
                </c:pt>
                <c:pt idx="6084">
                  <c:v>1.82739090497378</c:v>
                </c:pt>
                <c:pt idx="6085">
                  <c:v>1.6370746091450299</c:v>
                </c:pt>
                <c:pt idx="6086">
                  <c:v>1.6375257018313401</c:v>
                </c:pt>
                <c:pt idx="6087">
                  <c:v>1.6437198726970601</c:v>
                </c:pt>
                <c:pt idx="6088">
                  <c:v>1.6199557007341201</c:v>
                </c:pt>
                <c:pt idx="6089">
                  <c:v>1.5994905136268101</c:v>
                </c:pt>
                <c:pt idx="6090">
                  <c:v>1.6363825031508099</c:v>
                </c:pt>
                <c:pt idx="6091">
                  <c:v>1.57267373748626</c:v>
                </c:pt>
                <c:pt idx="6092">
                  <c:v>1.5110590539343201</c:v>
                </c:pt>
                <c:pt idx="6093">
                  <c:v>1.49394765983702</c:v>
                </c:pt>
                <c:pt idx="6094">
                  <c:v>1.61048286563823</c:v>
                </c:pt>
                <c:pt idx="6095">
                  <c:v>1.55949137232132</c:v>
                </c:pt>
                <c:pt idx="6096">
                  <c:v>1.4709507024717401</c:v>
                </c:pt>
                <c:pt idx="6097">
                  <c:v>1.49478325463576</c:v>
                </c:pt>
                <c:pt idx="6098">
                  <c:v>1.49142946105903</c:v>
                </c:pt>
                <c:pt idx="6099">
                  <c:v>1.39514046743645</c:v>
                </c:pt>
                <c:pt idx="6100">
                  <c:v>1.36476449427048</c:v>
                </c:pt>
                <c:pt idx="6101">
                  <c:v>1.5161655803710401</c:v>
                </c:pt>
                <c:pt idx="6102">
                  <c:v>1.5201627278205401</c:v>
                </c:pt>
                <c:pt idx="6103">
                  <c:v>1.4806560839482501</c:v>
                </c:pt>
                <c:pt idx="6104">
                  <c:v>1.4285556200626801</c:v>
                </c:pt>
                <c:pt idx="6105">
                  <c:v>1.4652286346580099</c:v>
                </c:pt>
                <c:pt idx="6106">
                  <c:v>1.38358697554006</c:v>
                </c:pt>
                <c:pt idx="6107">
                  <c:v>1.3405895154101599</c:v>
                </c:pt>
                <c:pt idx="6108">
                  <c:v>1.48138165231949</c:v>
                </c:pt>
                <c:pt idx="6109">
                  <c:v>1.44168343819047</c:v>
                </c:pt>
                <c:pt idx="6110">
                  <c:v>1.38395669133618</c:v>
                </c:pt>
                <c:pt idx="6111">
                  <c:v>1.44841842944915</c:v>
                </c:pt>
                <c:pt idx="6112">
                  <c:v>1.3973308890365601</c:v>
                </c:pt>
                <c:pt idx="6113">
                  <c:v>1.36943240077536</c:v>
                </c:pt>
                <c:pt idx="6114">
                  <c:v>1.3750312784773999</c:v>
                </c:pt>
                <c:pt idx="6115">
                  <c:v>1.3734983368445099</c:v>
                </c:pt>
                <c:pt idx="6116">
                  <c:v>1.3243272870528799</c:v>
                </c:pt>
                <c:pt idx="6117">
                  <c:v>1.33976857007378</c:v>
                </c:pt>
                <c:pt idx="6118">
                  <c:v>1.3418506524005001</c:v>
                </c:pt>
                <c:pt idx="6119">
                  <c:v>1.32449622683746</c:v>
                </c:pt>
                <c:pt idx="6120">
                  <c:v>1.2431080783042701</c:v>
                </c:pt>
                <c:pt idx="6121">
                  <c:v>1.23888720956122</c:v>
                </c:pt>
                <c:pt idx="6122">
                  <c:v>1.28801075744598</c:v>
                </c:pt>
                <c:pt idx="6123">
                  <c:v>1.24299765945371</c:v>
                </c:pt>
                <c:pt idx="6124">
                  <c:v>1.2352632505235901</c:v>
                </c:pt>
                <c:pt idx="6125">
                  <c:v>1.24837370966642</c:v>
                </c:pt>
                <c:pt idx="6126">
                  <c:v>1.2196540456399101</c:v>
                </c:pt>
                <c:pt idx="6127">
                  <c:v>1.1129489858484101</c:v>
                </c:pt>
                <c:pt idx="6128">
                  <c:v>1.05402391030048</c:v>
                </c:pt>
                <c:pt idx="6129">
                  <c:v>1.1783973641026899</c:v>
                </c:pt>
                <c:pt idx="6130">
                  <c:v>1.19768539250106</c:v>
                </c:pt>
                <c:pt idx="6131">
                  <c:v>1.1967582865676301</c:v>
                </c:pt>
                <c:pt idx="6132">
                  <c:v>1.1608231605632899</c:v>
                </c:pt>
                <c:pt idx="6133">
                  <c:v>1.0768489461184501</c:v>
                </c:pt>
                <c:pt idx="6134">
                  <c:v>1.04259587835284</c:v>
                </c:pt>
                <c:pt idx="6135">
                  <c:v>1.0100487058246399</c:v>
                </c:pt>
                <c:pt idx="6136">
                  <c:v>1.0874754596532701</c:v>
                </c:pt>
                <c:pt idx="6137">
                  <c:v>1.00971850922174</c:v>
                </c:pt>
                <c:pt idx="6138">
                  <c:v>1.05910945964187</c:v>
                </c:pt>
                <c:pt idx="6139">
                  <c:v>1.08969163333467</c:v>
                </c:pt>
                <c:pt idx="6140">
                  <c:v>1.0846064530850801</c:v>
                </c:pt>
                <c:pt idx="6141">
                  <c:v>0.99626231557883704</c:v>
                </c:pt>
                <c:pt idx="6142">
                  <c:v>0.95098974422243299</c:v>
                </c:pt>
                <c:pt idx="6143">
                  <c:v>1.0384298742509901</c:v>
                </c:pt>
                <c:pt idx="6144">
                  <c:v>0.98227131601117601</c:v>
                </c:pt>
                <c:pt idx="6145">
                  <c:v>0.97738281549296402</c:v>
                </c:pt>
                <c:pt idx="6146">
                  <c:v>1.01569939813143</c:v>
                </c:pt>
                <c:pt idx="6147">
                  <c:v>0.98536839908941198</c:v>
                </c:pt>
                <c:pt idx="6148">
                  <c:v>0.81203048002128397</c:v>
                </c:pt>
                <c:pt idx="6149">
                  <c:v>0.81616980491392099</c:v>
                </c:pt>
                <c:pt idx="6150">
                  <c:v>0.86508130533049998</c:v>
                </c:pt>
                <c:pt idx="6151">
                  <c:v>0.84128666728594503</c:v>
                </c:pt>
                <c:pt idx="6152">
                  <c:v>0.87023322744668696</c:v>
                </c:pt>
                <c:pt idx="6153">
                  <c:v>0.88262637613574901</c:v>
                </c:pt>
                <c:pt idx="6154">
                  <c:v>0.86135276217384604</c:v>
                </c:pt>
                <c:pt idx="6155">
                  <c:v>0.77644450881655103</c:v>
                </c:pt>
                <c:pt idx="6156">
                  <c:v>0.787092432829678</c:v>
                </c:pt>
                <c:pt idx="6157">
                  <c:v>0.79664883892758798</c:v>
                </c:pt>
                <c:pt idx="6158">
                  <c:v>0.786798948385529</c:v>
                </c:pt>
                <c:pt idx="6159">
                  <c:v>0.78552731931202802</c:v>
                </c:pt>
                <c:pt idx="6160">
                  <c:v>0.77931962798705001</c:v>
                </c:pt>
                <c:pt idx="6161">
                  <c:v>0.76449050319786505</c:v>
                </c:pt>
                <c:pt idx="6162">
                  <c:v>0.65102553343278402</c:v>
                </c:pt>
                <c:pt idx="6163">
                  <c:v>0.62408322976702102</c:v>
                </c:pt>
                <c:pt idx="6164">
                  <c:v>0.73619152252779996</c:v>
                </c:pt>
                <c:pt idx="6165">
                  <c:v>0.74276552760483405</c:v>
                </c:pt>
                <c:pt idx="6166">
                  <c:v>0.718689623728612</c:v>
                </c:pt>
                <c:pt idx="6167">
                  <c:v>0.74390764072229099</c:v>
                </c:pt>
                <c:pt idx="6168">
                  <c:v>0.71981079891476896</c:v>
                </c:pt>
                <c:pt idx="6169">
                  <c:v>0.63798480526345502</c:v>
                </c:pt>
                <c:pt idx="6170">
                  <c:v>0.61046032798092398</c:v>
                </c:pt>
                <c:pt idx="6171">
                  <c:v>0.67734991488921903</c:v>
                </c:pt>
                <c:pt idx="6172">
                  <c:v>0.65833958922051905</c:v>
                </c:pt>
                <c:pt idx="6173">
                  <c:v>0.66913796707967299</c:v>
                </c:pt>
                <c:pt idx="6174">
                  <c:v>0.67012962636151296</c:v>
                </c:pt>
                <c:pt idx="6175">
                  <c:v>0.67873012188401005</c:v>
                </c:pt>
                <c:pt idx="6176">
                  <c:v>0.60365082117879099</c:v>
                </c:pt>
                <c:pt idx="6177">
                  <c:v>0.58397197799506795</c:v>
                </c:pt>
                <c:pt idx="6178">
                  <c:v>0.58632903354829902</c:v>
                </c:pt>
                <c:pt idx="6179">
                  <c:v>0.56727199506387604</c:v>
                </c:pt>
                <c:pt idx="6180">
                  <c:v>0.57174578324784497</c:v>
                </c:pt>
                <c:pt idx="6181">
                  <c:v>0.55310002437761396</c:v>
                </c:pt>
                <c:pt idx="6182">
                  <c:v>0.56126327333331705</c:v>
                </c:pt>
                <c:pt idx="6183">
                  <c:v>0.497961263950146</c:v>
                </c:pt>
                <c:pt idx="6184">
                  <c:v>0.49041198846531298</c:v>
                </c:pt>
                <c:pt idx="6185">
                  <c:v>0.56587931439551598</c:v>
                </c:pt>
                <c:pt idx="6186">
                  <c:v>0.573275096579689</c:v>
                </c:pt>
                <c:pt idx="6187">
                  <c:v>0.54670475913027206</c:v>
                </c:pt>
                <c:pt idx="6188">
                  <c:v>0.58051176514681402</c:v>
                </c:pt>
                <c:pt idx="6189">
                  <c:v>0.57636182436086603</c:v>
                </c:pt>
                <c:pt idx="6190">
                  <c:v>0.46891255192838499</c:v>
                </c:pt>
                <c:pt idx="6191">
                  <c:v>0.47537051329448898</c:v>
                </c:pt>
                <c:pt idx="6192">
                  <c:v>0.56441269718243403</c:v>
                </c:pt>
                <c:pt idx="6193">
                  <c:v>0.55209950744078296</c:v>
                </c:pt>
                <c:pt idx="6194">
                  <c:v>0.53730232291204305</c:v>
                </c:pt>
                <c:pt idx="6195">
                  <c:v>0.53537522563392503</c:v>
                </c:pt>
                <c:pt idx="6196">
                  <c:v>0.53885411714663001</c:v>
                </c:pt>
                <c:pt idx="6197">
                  <c:v>0.42102999267304703</c:v>
                </c:pt>
                <c:pt idx="6198">
                  <c:v>0.42827228150220797</c:v>
                </c:pt>
                <c:pt idx="6199">
                  <c:v>0.494183677859171</c:v>
                </c:pt>
                <c:pt idx="6200">
                  <c:v>0.506883411121135</c:v>
                </c:pt>
                <c:pt idx="6201">
                  <c:v>0.50335868417766505</c:v>
                </c:pt>
                <c:pt idx="6202">
                  <c:v>0.47109785218449501</c:v>
                </c:pt>
                <c:pt idx="6203">
                  <c:v>0.46979034854117002</c:v>
                </c:pt>
                <c:pt idx="6204">
                  <c:v>0.398774329837841</c:v>
                </c:pt>
                <c:pt idx="6205">
                  <c:v>0.37868443465727097</c:v>
                </c:pt>
                <c:pt idx="6206">
                  <c:v>0.46425334729807799</c:v>
                </c:pt>
                <c:pt idx="6207">
                  <c:v>0.46363375366681497</c:v>
                </c:pt>
                <c:pt idx="6208">
                  <c:v>0.47154709177274901</c:v>
                </c:pt>
                <c:pt idx="6209">
                  <c:v>0.455186259755468</c:v>
                </c:pt>
                <c:pt idx="6210">
                  <c:v>0.45858210110952502</c:v>
                </c:pt>
                <c:pt idx="6211">
                  <c:v>0.38057983402308199</c:v>
                </c:pt>
                <c:pt idx="6212">
                  <c:v>0.37135394100261698</c:v>
                </c:pt>
                <c:pt idx="6213">
                  <c:v>0.433111441470028</c:v>
                </c:pt>
                <c:pt idx="6214">
                  <c:v>0.42733656914982099</c:v>
                </c:pt>
                <c:pt idx="6215">
                  <c:v>0.43016720757614701</c:v>
                </c:pt>
                <c:pt idx="6216">
                  <c:v>0.42580881044886298</c:v>
                </c:pt>
                <c:pt idx="6217">
                  <c:v>0.42637493815017102</c:v>
                </c:pt>
                <c:pt idx="6218">
                  <c:v>0.34265436523230902</c:v>
                </c:pt>
                <c:pt idx="6219">
                  <c:v>0.34174930076350402</c:v>
                </c:pt>
                <c:pt idx="6220">
                  <c:v>0.42512908732205801</c:v>
                </c:pt>
                <c:pt idx="6221">
                  <c:v>0.41828037571798898</c:v>
                </c:pt>
                <c:pt idx="6222">
                  <c:v>0.41980813437818998</c:v>
                </c:pt>
                <c:pt idx="6223">
                  <c:v>0.41878993685029697</c:v>
                </c:pt>
                <c:pt idx="6224">
                  <c:v>0.41477093889897798</c:v>
                </c:pt>
                <c:pt idx="6225">
                  <c:v>0.340164050758125</c:v>
                </c:pt>
                <c:pt idx="6226">
                  <c:v>0.34474917641075098</c:v>
                </c:pt>
                <c:pt idx="6227">
                  <c:v>0.417487519491338</c:v>
                </c:pt>
                <c:pt idx="6228">
                  <c:v>0.41375135418643999</c:v>
                </c:pt>
                <c:pt idx="6229">
                  <c:v>0.41324179305543202</c:v>
                </c:pt>
                <c:pt idx="6230">
                  <c:v>0.41975110548223599</c:v>
                </c:pt>
                <c:pt idx="6231">
                  <c:v>0.42043129101750898</c:v>
                </c:pt>
                <c:pt idx="6232">
                  <c:v>0.333428934621611</c:v>
                </c:pt>
                <c:pt idx="6233">
                  <c:v>0.33886255821479899</c:v>
                </c:pt>
                <c:pt idx="6234">
                  <c:v>0.41143120170675401</c:v>
                </c:pt>
                <c:pt idx="6235">
                  <c:v>0.41567692818471602</c:v>
                </c:pt>
                <c:pt idx="6236">
                  <c:v>0.415449274883196</c:v>
                </c:pt>
                <c:pt idx="6237">
                  <c:v>0.41714765794766301</c:v>
                </c:pt>
                <c:pt idx="6238">
                  <c:v>0.41827991331082298</c:v>
                </c:pt>
                <c:pt idx="6239">
                  <c:v>0.35080641901096898</c:v>
                </c:pt>
                <c:pt idx="6240">
                  <c:v>0.32528658024662999</c:v>
                </c:pt>
                <c:pt idx="6241">
                  <c:v>0.40292177841951998</c:v>
                </c:pt>
                <c:pt idx="6242">
                  <c:v>0.40342047222771399</c:v>
                </c:pt>
                <c:pt idx="6243">
                  <c:v>0.40282931050702298</c:v>
                </c:pt>
                <c:pt idx="6244">
                  <c:v>0.40264654509144898</c:v>
                </c:pt>
                <c:pt idx="6245">
                  <c:v>0.40348271290935001</c:v>
                </c:pt>
                <c:pt idx="6246">
                  <c:v>0.32513838286581698</c:v>
                </c:pt>
                <c:pt idx="6247">
                  <c:v>0.32502638132233902</c:v>
                </c:pt>
                <c:pt idx="6248">
                  <c:v>0.40311919405832702</c:v>
                </c:pt>
                <c:pt idx="6249">
                  <c:v>0.40287473056197798</c:v>
                </c:pt>
                <c:pt idx="6250">
                  <c:v>0.40336799836454701</c:v>
                </c:pt>
                <c:pt idx="6251">
                  <c:v>0.40306509239258498</c:v>
                </c:pt>
                <c:pt idx="6252">
                  <c:v>0.402765442025798</c:v>
                </c:pt>
                <c:pt idx="6253">
                  <c:v>0.32522922297274098</c:v>
                </c:pt>
                <c:pt idx="6254">
                  <c:v>0.32513566986150499</c:v>
                </c:pt>
                <c:pt idx="6255">
                  <c:v>0.40316732711759401</c:v>
                </c:pt>
                <c:pt idx="6256">
                  <c:v>0.40302618354796499</c:v>
                </c:pt>
                <c:pt idx="6257">
                  <c:v>0.40313113127726002</c:v>
                </c:pt>
                <c:pt idx="6258">
                  <c:v>0.402968826274064</c:v>
                </c:pt>
                <c:pt idx="6259">
                  <c:v>0.40317058272275502</c:v>
                </c:pt>
                <c:pt idx="6260">
                  <c:v>0.32538447416473998</c:v>
                </c:pt>
                <c:pt idx="6261">
                  <c:v>0.32477866222081703</c:v>
                </c:pt>
                <c:pt idx="6262">
                  <c:v>0.40326847664086501</c:v>
                </c:pt>
                <c:pt idx="6263">
                  <c:v>0.40406139481023301</c:v>
                </c:pt>
                <c:pt idx="6264">
                  <c:v>0.40366005231930002</c:v>
                </c:pt>
                <c:pt idx="6265">
                  <c:v>0.40357409561713697</c:v>
                </c:pt>
                <c:pt idx="6266">
                  <c:v>0.40415657572404401</c:v>
                </c:pt>
                <c:pt idx="6267">
                  <c:v>0.32547531427166398</c:v>
                </c:pt>
                <c:pt idx="6268">
                  <c:v>0.326282340063415</c:v>
                </c:pt>
                <c:pt idx="6269">
                  <c:v>0.40446762070891501</c:v>
                </c:pt>
                <c:pt idx="6270">
                  <c:v>0.404813233731533</c:v>
                </c:pt>
                <c:pt idx="6271">
                  <c:v>0.52135311662663597</c:v>
                </c:pt>
                <c:pt idx="6272">
                  <c:v>0.51278518789052197</c:v>
                </c:pt>
                <c:pt idx="6273">
                  <c:v>0.51293982971526597</c:v>
                </c:pt>
                <c:pt idx="6274">
                  <c:v>0.44542280563853798</c:v>
                </c:pt>
                <c:pt idx="6275">
                  <c:v>0.45100504894770199</c:v>
                </c:pt>
                <c:pt idx="6276">
                  <c:v>0.52968655961778999</c:v>
                </c:pt>
                <c:pt idx="6277">
                  <c:v>0.51677856808210298</c:v>
                </c:pt>
                <c:pt idx="6278">
                  <c:v>0.52201211041029205</c:v>
                </c:pt>
                <c:pt idx="6279">
                  <c:v>0.51949135967736204</c:v>
                </c:pt>
                <c:pt idx="6280">
                  <c:v>0.52914379948058399</c:v>
                </c:pt>
                <c:pt idx="6281">
                  <c:v>0.43987897048061297</c:v>
                </c:pt>
                <c:pt idx="6282">
                  <c:v>0.44294046305684698</c:v>
                </c:pt>
                <c:pt idx="6283">
                  <c:v>0.54081162889214696</c:v>
                </c:pt>
                <c:pt idx="6284">
                  <c:v>0.54139380638580803</c:v>
                </c:pt>
                <c:pt idx="6285">
                  <c:v>0.574382914244429</c:v>
                </c:pt>
                <c:pt idx="6286">
                  <c:v>0.58736873127532696</c:v>
                </c:pt>
                <c:pt idx="6287">
                  <c:v>0.59411432035411404</c:v>
                </c:pt>
                <c:pt idx="6288">
                  <c:v>0.51202059778089104</c:v>
                </c:pt>
                <c:pt idx="6289">
                  <c:v>0.49721143195195799</c:v>
                </c:pt>
                <c:pt idx="6290">
                  <c:v>0.60895886683516698</c:v>
                </c:pt>
                <c:pt idx="6291">
                  <c:v>0.612293253216036</c:v>
                </c:pt>
                <c:pt idx="6292">
                  <c:v>0.62554994573269895</c:v>
                </c:pt>
                <c:pt idx="6293">
                  <c:v>0.60996656161228102</c:v>
                </c:pt>
                <c:pt idx="6294">
                  <c:v>0.62020117893622095</c:v>
                </c:pt>
                <c:pt idx="6295">
                  <c:v>0.50725098092693299</c:v>
                </c:pt>
                <c:pt idx="6296">
                  <c:v>0.52814472371755605</c:v>
                </c:pt>
                <c:pt idx="6297">
                  <c:v>0.60957844328733501</c:v>
                </c:pt>
                <c:pt idx="6298">
                  <c:v>0.62481413561950905</c:v>
                </c:pt>
                <c:pt idx="6299">
                  <c:v>0.63772414548863898</c:v>
                </c:pt>
                <c:pt idx="6300">
                  <c:v>0.65233622462268204</c:v>
                </c:pt>
                <c:pt idx="6301">
                  <c:v>0.79831128448278899</c:v>
                </c:pt>
                <c:pt idx="6302">
                  <c:v>0.77032647237175</c:v>
                </c:pt>
                <c:pt idx="6303">
                  <c:v>0.77968475268543003</c:v>
                </c:pt>
                <c:pt idx="6304">
                  <c:v>0.850131633077299</c:v>
                </c:pt>
                <c:pt idx="6305">
                  <c:v>0.83129311356239</c:v>
                </c:pt>
                <c:pt idx="6306">
                  <c:v>0.86970149330742896</c:v>
                </c:pt>
                <c:pt idx="6307">
                  <c:v>0.86790301253899704</c:v>
                </c:pt>
                <c:pt idx="6308">
                  <c:v>0.86339156582064502</c:v>
                </c:pt>
                <c:pt idx="6309">
                  <c:v>0.87146804402928502</c:v>
                </c:pt>
                <c:pt idx="6310">
                  <c:v>0.88439258989565495</c:v>
                </c:pt>
                <c:pt idx="6311">
                  <c:v>0.97642103304500305</c:v>
                </c:pt>
                <c:pt idx="6312">
                  <c:v>0.98852276904123604</c:v>
                </c:pt>
                <c:pt idx="6313">
                  <c:v>0.97331190699432402</c:v>
                </c:pt>
                <c:pt idx="6314">
                  <c:v>0.97129999823646596</c:v>
                </c:pt>
                <c:pt idx="6315">
                  <c:v>1.0478724275014</c:v>
                </c:pt>
                <c:pt idx="6316">
                  <c:v>0.92341035147933803</c:v>
                </c:pt>
                <c:pt idx="6317">
                  <c:v>0.92709878211807795</c:v>
                </c:pt>
                <c:pt idx="6318">
                  <c:v>1.01409765961381</c:v>
                </c:pt>
                <c:pt idx="6319">
                  <c:v>1.0306496566966299</c:v>
                </c:pt>
                <c:pt idx="6320">
                  <c:v>0.98032268547466805</c:v>
                </c:pt>
                <c:pt idx="6321">
                  <c:v>1.0354964902919599</c:v>
                </c:pt>
                <c:pt idx="6322">
                  <c:v>0.98224312509864298</c:v>
                </c:pt>
                <c:pt idx="6323">
                  <c:v>0.97074953663448704</c:v>
                </c:pt>
                <c:pt idx="6324">
                  <c:v>1.0126632028281699</c:v>
                </c:pt>
                <c:pt idx="6325">
                  <c:v>1.1310594751779299</c:v>
                </c:pt>
                <c:pt idx="6326">
                  <c:v>1.1113979395834099</c:v>
                </c:pt>
                <c:pt idx="6327">
                  <c:v>1.1931525893416799</c:v>
                </c:pt>
                <c:pt idx="6328">
                  <c:v>1.1768140200891599</c:v>
                </c:pt>
                <c:pt idx="6329">
                  <c:v>1.2704567716027</c:v>
                </c:pt>
                <c:pt idx="6330">
                  <c:v>1.1759893578043701</c:v>
                </c:pt>
                <c:pt idx="6331">
                  <c:v>1.14325082775531</c:v>
                </c:pt>
                <c:pt idx="6332">
                  <c:v>1.35528375212922</c:v>
                </c:pt>
                <c:pt idx="6333">
                  <c:v>1.43199086938979</c:v>
                </c:pt>
                <c:pt idx="6334">
                  <c:v>1.4079760225206599</c:v>
                </c:pt>
                <c:pt idx="6335">
                  <c:v>1.41752420731069</c:v>
                </c:pt>
                <c:pt idx="6336">
                  <c:v>1.4173320291646101</c:v>
                </c:pt>
                <c:pt idx="6337">
                  <c:v>1.3068324816502901</c:v>
                </c:pt>
                <c:pt idx="6338">
                  <c:v>1.2709941717344699</c:v>
                </c:pt>
                <c:pt idx="6339">
                  <c:v>1.3328633437869499</c:v>
                </c:pt>
                <c:pt idx="6340">
                  <c:v>1.3406171982544901</c:v>
                </c:pt>
                <c:pt idx="6341">
                  <c:v>1.4337774860627199</c:v>
                </c:pt>
                <c:pt idx="6342">
                  <c:v>1.43067748700149</c:v>
                </c:pt>
                <c:pt idx="6343">
                  <c:v>1.4336094564419899</c:v>
                </c:pt>
                <c:pt idx="6344">
                  <c:v>1.33081546696452</c:v>
                </c:pt>
                <c:pt idx="6345">
                  <c:v>1.42343108374941</c:v>
                </c:pt>
                <c:pt idx="6346">
                  <c:v>1.47507894491096</c:v>
                </c:pt>
                <c:pt idx="6347">
                  <c:v>1.51100512708193</c:v>
                </c:pt>
                <c:pt idx="6348">
                  <c:v>1.5371349362158999</c:v>
                </c:pt>
                <c:pt idx="6349">
                  <c:v>1.66643773162653</c:v>
                </c:pt>
                <c:pt idx="6350">
                  <c:v>1.62009806169982</c:v>
                </c:pt>
                <c:pt idx="6351">
                  <c:v>1.5650778653247199</c:v>
                </c:pt>
                <c:pt idx="6352">
                  <c:v>1.6651991483508299</c:v>
                </c:pt>
                <c:pt idx="6353">
                  <c:v>1.73284338067184</c:v>
                </c:pt>
                <c:pt idx="6354">
                  <c:v>1.71565336093412</c:v>
                </c:pt>
                <c:pt idx="6355">
                  <c:v>1.74349734302499</c:v>
                </c:pt>
                <c:pt idx="6356">
                  <c:v>1.68175326305617</c:v>
                </c:pt>
                <c:pt idx="6357">
                  <c:v>1.7284135649458801</c:v>
                </c:pt>
                <c:pt idx="6358">
                  <c:v>1.6340707039422</c:v>
                </c:pt>
                <c:pt idx="6359">
                  <c:v>1.68840470231385</c:v>
                </c:pt>
                <c:pt idx="6360">
                  <c:v>1.7129618654504</c:v>
                </c:pt>
                <c:pt idx="6361">
                  <c:v>1.6986873809180201</c:v>
                </c:pt>
                <c:pt idx="6362">
                  <c:v>1.8646789032411</c:v>
                </c:pt>
                <c:pt idx="6363">
                  <c:v>1.8457327743493701</c:v>
                </c:pt>
                <c:pt idx="6364">
                  <c:v>1.8802278100062899</c:v>
                </c:pt>
                <c:pt idx="6365">
                  <c:v>1.80698599383657</c:v>
                </c:pt>
                <c:pt idx="6366">
                  <c:v>1.88518783596338</c:v>
                </c:pt>
                <c:pt idx="6367">
                  <c:v>2.0033777680826801</c:v>
                </c:pt>
                <c:pt idx="6368">
                  <c:v>2.0151374723168201</c:v>
                </c:pt>
                <c:pt idx="6369">
                  <c:v>1.95483645965294</c:v>
                </c:pt>
                <c:pt idx="6370">
                  <c:v>1.94379542724056</c:v>
                </c:pt>
                <c:pt idx="6371">
                  <c:v>1.85677378051557</c:v>
                </c:pt>
                <c:pt idx="6372">
                  <c:v>1.8310933282114199</c:v>
                </c:pt>
                <c:pt idx="6373">
                  <c:v>1.82632411589485</c:v>
                </c:pt>
                <c:pt idx="6374">
                  <c:v>1.95862566216747</c:v>
                </c:pt>
                <c:pt idx="6375">
                  <c:v>2.0440792951012599</c:v>
                </c:pt>
                <c:pt idx="6376">
                  <c:v>1.9942966517338601</c:v>
                </c:pt>
                <c:pt idx="6377">
                  <c:v>1.97018934360519</c:v>
                </c:pt>
                <c:pt idx="6378">
                  <c:v>2.0419887360070601</c:v>
                </c:pt>
                <c:pt idx="6379">
                  <c:v>1.9624097335094901</c:v>
                </c:pt>
                <c:pt idx="6380">
                  <c:v>2.0307464985280301</c:v>
                </c:pt>
                <c:pt idx="6381">
                  <c:v>1.9873062250707101</c:v>
                </c:pt>
                <c:pt idx="6382">
                  <c:v>2.0577989935145902</c:v>
                </c:pt>
                <c:pt idx="6383">
                  <c:v>2.1206479261485298</c:v>
                </c:pt>
                <c:pt idx="6384">
                  <c:v>2.0921633860747599</c:v>
                </c:pt>
                <c:pt idx="6385">
                  <c:v>2.0445366687391702</c:v>
                </c:pt>
                <c:pt idx="6386">
                  <c:v>2.0060512255176102</c:v>
                </c:pt>
                <c:pt idx="6387">
                  <c:v>2.0495620226256599</c:v>
                </c:pt>
                <c:pt idx="6388">
                  <c:v>2.0225852732573499</c:v>
                </c:pt>
                <c:pt idx="6389">
                  <c:v>2.0992845083270302</c:v>
                </c:pt>
                <c:pt idx="6390">
                  <c:v>2.1802956204606598</c:v>
                </c:pt>
                <c:pt idx="6391">
                  <c:v>2.0717799390470701</c:v>
                </c:pt>
                <c:pt idx="6392">
                  <c:v>2.0615228680997202</c:v>
                </c:pt>
                <c:pt idx="6393">
                  <c:v>1.9784335367175101</c:v>
                </c:pt>
                <c:pt idx="6394">
                  <c:v>1.99323798971927</c:v>
                </c:pt>
                <c:pt idx="6395">
                  <c:v>2.16693888940266</c:v>
                </c:pt>
                <c:pt idx="6396">
                  <c:v>2.0424733446410799</c:v>
                </c:pt>
                <c:pt idx="6397">
                  <c:v>2.0839078121085199</c:v>
                </c:pt>
                <c:pt idx="6398">
                  <c:v>2.0917673540843502</c:v>
                </c:pt>
                <c:pt idx="6399">
                  <c:v>2.0017752957439101</c:v>
                </c:pt>
                <c:pt idx="6400">
                  <c:v>1.91019084243082</c:v>
                </c:pt>
                <c:pt idx="6401">
                  <c:v>1.8790683847340399</c:v>
                </c:pt>
                <c:pt idx="6402">
                  <c:v>2.0413887159599402</c:v>
                </c:pt>
                <c:pt idx="6403">
                  <c:v>2.0673226682277801</c:v>
                </c:pt>
                <c:pt idx="6404">
                  <c:v>1.94972096348879</c:v>
                </c:pt>
                <c:pt idx="6405">
                  <c:v>1.93350010027432</c:v>
                </c:pt>
                <c:pt idx="6406">
                  <c:v>1.91298929274289</c:v>
                </c:pt>
                <c:pt idx="6407">
                  <c:v>1.8760652072488599</c:v>
                </c:pt>
                <c:pt idx="6408">
                  <c:v>1.8796833753153199</c:v>
                </c:pt>
                <c:pt idx="6409">
                  <c:v>1.9482559829206101</c:v>
                </c:pt>
                <c:pt idx="6410">
                  <c:v>1.9179592293415799</c:v>
                </c:pt>
                <c:pt idx="6411">
                  <c:v>1.86945020887617</c:v>
                </c:pt>
                <c:pt idx="6412">
                  <c:v>1.8564264473405501</c:v>
                </c:pt>
                <c:pt idx="6413">
                  <c:v>1.87786010047028</c:v>
                </c:pt>
                <c:pt idx="6414">
                  <c:v>1.7878620550750699</c:v>
                </c:pt>
                <c:pt idx="6415">
                  <c:v>1.7670355372588999</c:v>
                </c:pt>
                <c:pt idx="6416">
                  <c:v>1.86351707091998</c:v>
                </c:pt>
                <c:pt idx="6417">
                  <c:v>1.8847078700417199</c:v>
                </c:pt>
                <c:pt idx="6418">
                  <c:v>1.9285787347485901</c:v>
                </c:pt>
                <c:pt idx="6419">
                  <c:v>1.95693301372651</c:v>
                </c:pt>
                <c:pt idx="6420">
                  <c:v>1.9284169516657399</c:v>
                </c:pt>
                <c:pt idx="6421">
                  <c:v>1.8231369598751199</c:v>
                </c:pt>
                <c:pt idx="6422">
                  <c:v>1.7888334717202501</c:v>
                </c:pt>
                <c:pt idx="6423">
                  <c:v>1.90219157498231</c:v>
                </c:pt>
                <c:pt idx="6424">
                  <c:v>1.84524953009501</c:v>
                </c:pt>
                <c:pt idx="6425">
                  <c:v>1.80747524201915</c:v>
                </c:pt>
                <c:pt idx="6426">
                  <c:v>1.8157524371157401</c:v>
                </c:pt>
                <c:pt idx="6427">
                  <c:v>1.75204248721388</c:v>
                </c:pt>
                <c:pt idx="6428">
                  <c:v>1.7119712406130201</c:v>
                </c:pt>
                <c:pt idx="6429">
                  <c:v>1.7023395548789799</c:v>
                </c:pt>
                <c:pt idx="6430">
                  <c:v>1.78038594089913</c:v>
                </c:pt>
                <c:pt idx="6431">
                  <c:v>1.78926534328898</c:v>
                </c:pt>
                <c:pt idx="6432">
                  <c:v>1.74918325649759</c:v>
                </c:pt>
                <c:pt idx="6433">
                  <c:v>1.69951939285683</c:v>
                </c:pt>
                <c:pt idx="6434">
                  <c:v>1.67288135783549</c:v>
                </c:pt>
                <c:pt idx="6435">
                  <c:v>1.5357404465861699</c:v>
                </c:pt>
                <c:pt idx="6436">
                  <c:v>1.62734258348637</c:v>
                </c:pt>
                <c:pt idx="6437">
                  <c:v>1.74883181010837</c:v>
                </c:pt>
                <c:pt idx="6438">
                  <c:v>1.7020772601349501</c:v>
                </c:pt>
                <c:pt idx="6439">
                  <c:v>1.7263071577583999</c:v>
                </c:pt>
                <c:pt idx="6440">
                  <c:v>1.70930132805418</c:v>
                </c:pt>
                <c:pt idx="6441">
                  <c:v>1.7154213194371899</c:v>
                </c:pt>
                <c:pt idx="6442">
                  <c:v>1.6208709723237</c:v>
                </c:pt>
                <c:pt idx="6443">
                  <c:v>1.5845014318588599</c:v>
                </c:pt>
                <c:pt idx="6444">
                  <c:v>1.73513665060956</c:v>
                </c:pt>
                <c:pt idx="6445">
                  <c:v>1.6824629612505699</c:v>
                </c:pt>
                <c:pt idx="6446">
                  <c:v>1.7736133124909399</c:v>
                </c:pt>
                <c:pt idx="6447">
                  <c:v>1.8231766634048701</c:v>
                </c:pt>
                <c:pt idx="6448">
                  <c:v>1.8293975136854199</c:v>
                </c:pt>
                <c:pt idx="6449">
                  <c:v>1.74944520441689</c:v>
                </c:pt>
                <c:pt idx="6450">
                  <c:v>1.6370746091450299</c:v>
                </c:pt>
                <c:pt idx="6451">
                  <c:v>1.71547140238824</c:v>
                </c:pt>
                <c:pt idx="6452">
                  <c:v>1.36773848939325</c:v>
                </c:pt>
                <c:pt idx="6453">
                  <c:v>1.6437198726970601</c:v>
                </c:pt>
                <c:pt idx="6454">
                  <c:v>1.6199557007341201</c:v>
                </c:pt>
                <c:pt idx="6455">
                  <c:v>1.5994905136268101</c:v>
                </c:pt>
                <c:pt idx="6456">
                  <c:v>1.5584368025939099</c:v>
                </c:pt>
                <c:pt idx="6457">
                  <c:v>1.4947280369293601</c:v>
                </c:pt>
                <c:pt idx="6458">
                  <c:v>1.58900475449122</c:v>
                </c:pt>
                <c:pt idx="6459">
                  <c:v>1.57189336039392</c:v>
                </c:pt>
                <c:pt idx="6460">
                  <c:v>1.61048286563823</c:v>
                </c:pt>
                <c:pt idx="6461">
                  <c:v>1.55949137232132</c:v>
                </c:pt>
                <c:pt idx="6462">
                  <c:v>1.4709507024717401</c:v>
                </c:pt>
                <c:pt idx="6463">
                  <c:v>1.41683755407886</c:v>
                </c:pt>
                <c:pt idx="6464">
                  <c:v>1.41348376050213</c:v>
                </c:pt>
                <c:pt idx="6465">
                  <c:v>1.47308616799335</c:v>
                </c:pt>
                <c:pt idx="6466">
                  <c:v>1.4427101948273799</c:v>
                </c:pt>
                <c:pt idx="6467">
                  <c:v>1.5161655803710401</c:v>
                </c:pt>
                <c:pt idx="6468">
                  <c:v>1.5201627278205401</c:v>
                </c:pt>
                <c:pt idx="6469">
                  <c:v>1.4806560839482501</c:v>
                </c:pt>
                <c:pt idx="6470">
                  <c:v>1.3506099195057899</c:v>
                </c:pt>
                <c:pt idx="6471">
                  <c:v>1.3872829341011099</c:v>
                </c:pt>
                <c:pt idx="6472">
                  <c:v>1.46153267609696</c:v>
                </c:pt>
                <c:pt idx="6473">
                  <c:v>1.4185352159670599</c:v>
                </c:pt>
                <c:pt idx="6474">
                  <c:v>1.48138165231949</c:v>
                </c:pt>
                <c:pt idx="6475">
                  <c:v>1.44168343819047</c:v>
                </c:pt>
                <c:pt idx="6476">
                  <c:v>1.38395669133618</c:v>
                </c:pt>
                <c:pt idx="6477">
                  <c:v>1.37047272889225</c:v>
                </c:pt>
                <c:pt idx="6478">
                  <c:v>1.3193851884796599</c:v>
                </c:pt>
                <c:pt idx="6479">
                  <c:v>1.44737810133226</c:v>
                </c:pt>
                <c:pt idx="6480">
                  <c:v>1.4529769790342999</c:v>
                </c:pt>
                <c:pt idx="6481">
                  <c:v>1.3734983368445099</c:v>
                </c:pt>
                <c:pt idx="6482">
                  <c:v>1.3243272870528799</c:v>
                </c:pt>
                <c:pt idx="6483">
                  <c:v>1.33976857007378</c:v>
                </c:pt>
                <c:pt idx="6484">
                  <c:v>1.2639049518436001</c:v>
                </c:pt>
                <c:pt idx="6485">
                  <c:v>1.2465505262805601</c:v>
                </c:pt>
                <c:pt idx="6486">
                  <c:v>1.32105377886117</c:v>
                </c:pt>
                <c:pt idx="6487">
                  <c:v>1.31683291011811</c:v>
                </c:pt>
                <c:pt idx="6488">
                  <c:v>1.28801075744598</c:v>
                </c:pt>
                <c:pt idx="6489">
                  <c:v>1.24299765945371</c:v>
                </c:pt>
                <c:pt idx="6490">
                  <c:v>1.2352632505235901</c:v>
                </c:pt>
                <c:pt idx="6491">
                  <c:v>1.1704280091095201</c:v>
                </c:pt>
                <c:pt idx="6492">
                  <c:v>1.1417083450830099</c:v>
                </c:pt>
                <c:pt idx="6493">
                  <c:v>1.1908946864053001</c:v>
                </c:pt>
                <c:pt idx="6494">
                  <c:v>1.13196961085738</c:v>
                </c:pt>
                <c:pt idx="6495">
                  <c:v>1.1783973641026899</c:v>
                </c:pt>
                <c:pt idx="6496">
                  <c:v>1.19768539250106</c:v>
                </c:pt>
                <c:pt idx="6497">
                  <c:v>1.1967582865676301</c:v>
                </c:pt>
                <c:pt idx="6498">
                  <c:v>1.08287746000639</c:v>
                </c:pt>
                <c:pt idx="6499">
                  <c:v>0.99890324556155496</c:v>
                </c:pt>
                <c:pt idx="6500">
                  <c:v>1.1205415789097399</c:v>
                </c:pt>
                <c:pt idx="6501">
                  <c:v>1.0879944063815401</c:v>
                </c:pt>
                <c:pt idx="6502">
                  <c:v>1.0874754596532701</c:v>
                </c:pt>
                <c:pt idx="6503">
                  <c:v>1.00971850922174</c:v>
                </c:pt>
                <c:pt idx="6504">
                  <c:v>1.05910945964187</c:v>
                </c:pt>
                <c:pt idx="6505">
                  <c:v>1.01174593277778</c:v>
                </c:pt>
                <c:pt idx="6506">
                  <c:v>1.0066607525281801</c:v>
                </c:pt>
                <c:pt idx="6507">
                  <c:v>1.0742080161357399</c:v>
                </c:pt>
                <c:pt idx="6508">
                  <c:v>1.02893544477933</c:v>
                </c:pt>
                <c:pt idx="6509">
                  <c:v>1.0384298742509901</c:v>
                </c:pt>
                <c:pt idx="6510">
                  <c:v>0.98227131601117601</c:v>
                </c:pt>
                <c:pt idx="6511">
                  <c:v>0.97738281549296402</c:v>
                </c:pt>
                <c:pt idx="6512">
                  <c:v>0.93775369757453597</c:v>
                </c:pt>
                <c:pt idx="6513">
                  <c:v>0.90742269853251301</c:v>
                </c:pt>
                <c:pt idx="6514">
                  <c:v>0.88997618057818295</c:v>
                </c:pt>
                <c:pt idx="6515">
                  <c:v>0.89411550547081997</c:v>
                </c:pt>
                <c:pt idx="6516">
                  <c:v>0.86508130533049998</c:v>
                </c:pt>
                <c:pt idx="6517">
                  <c:v>0.84128666728594503</c:v>
                </c:pt>
                <c:pt idx="6518">
                  <c:v>0.87023322744668696</c:v>
                </c:pt>
                <c:pt idx="6519">
                  <c:v>0.80468067557885004</c:v>
                </c:pt>
                <c:pt idx="6520">
                  <c:v>0.78340706161694695</c:v>
                </c:pt>
                <c:pt idx="6521">
                  <c:v>0.854390209373451</c:v>
                </c:pt>
                <c:pt idx="6522">
                  <c:v>0.86503813338657698</c:v>
                </c:pt>
                <c:pt idx="6523">
                  <c:v>0.79664883892758798</c:v>
                </c:pt>
                <c:pt idx="6524">
                  <c:v>0.786798948385529</c:v>
                </c:pt>
                <c:pt idx="6525">
                  <c:v>0.78552731931202802</c:v>
                </c:pt>
                <c:pt idx="6526">
                  <c:v>0.70137392743015103</c:v>
                </c:pt>
                <c:pt idx="6527">
                  <c:v>0.68654480264096596</c:v>
                </c:pt>
                <c:pt idx="6528">
                  <c:v>0.728971233989683</c:v>
                </c:pt>
                <c:pt idx="6529">
                  <c:v>0.70202893032392</c:v>
                </c:pt>
                <c:pt idx="6530">
                  <c:v>0.73619152252779996</c:v>
                </c:pt>
                <c:pt idx="6531">
                  <c:v>0.74276552760483405</c:v>
                </c:pt>
                <c:pt idx="6532">
                  <c:v>0.718689623728612</c:v>
                </c:pt>
                <c:pt idx="6533">
                  <c:v>0.66596194016539101</c:v>
                </c:pt>
                <c:pt idx="6534">
                  <c:v>0.64186509835786998</c:v>
                </c:pt>
                <c:pt idx="6535">
                  <c:v>0.715930505820355</c:v>
                </c:pt>
                <c:pt idx="6536">
                  <c:v>0.68840602853782396</c:v>
                </c:pt>
                <c:pt idx="6537">
                  <c:v>0.67734991488921903</c:v>
                </c:pt>
                <c:pt idx="6538">
                  <c:v>0.65833958922051905</c:v>
                </c:pt>
                <c:pt idx="6539">
                  <c:v>0.66913796707967299</c:v>
                </c:pt>
                <c:pt idx="6540">
                  <c:v>0.59218392580461399</c:v>
                </c:pt>
                <c:pt idx="6541">
                  <c:v>0.60078442132711096</c:v>
                </c:pt>
                <c:pt idx="6542">
                  <c:v>0.68159652173568996</c:v>
                </c:pt>
                <c:pt idx="6543">
                  <c:v>0.66191767855196704</c:v>
                </c:pt>
                <c:pt idx="6544">
                  <c:v>0.58632903354829902</c:v>
                </c:pt>
                <c:pt idx="6545">
                  <c:v>0.56727199506387604</c:v>
                </c:pt>
                <c:pt idx="6546">
                  <c:v>0.57174578324784497</c:v>
                </c:pt>
                <c:pt idx="6547">
                  <c:v>0.47515432382071499</c:v>
                </c:pt>
                <c:pt idx="6548">
                  <c:v>0.48331757277641801</c:v>
                </c:pt>
                <c:pt idx="6549">
                  <c:v>0.57590696450704504</c:v>
                </c:pt>
                <c:pt idx="6550">
                  <c:v>0.56835768902221195</c:v>
                </c:pt>
                <c:pt idx="6551">
                  <c:v>0.56587931439551598</c:v>
                </c:pt>
                <c:pt idx="6552">
                  <c:v>0.573275096579689</c:v>
                </c:pt>
                <c:pt idx="6553">
                  <c:v>0.54670475913027206</c:v>
                </c:pt>
                <c:pt idx="6554">
                  <c:v>0.50256606458991504</c:v>
                </c:pt>
                <c:pt idx="6555">
                  <c:v>0.49841612380396699</c:v>
                </c:pt>
                <c:pt idx="6556">
                  <c:v>0.54685825248528397</c:v>
                </c:pt>
                <c:pt idx="6557">
                  <c:v>0.55331621385138796</c:v>
                </c:pt>
                <c:pt idx="6558">
                  <c:v>0.56441269718243403</c:v>
                </c:pt>
                <c:pt idx="6559">
                  <c:v>0.55209950744078296</c:v>
                </c:pt>
                <c:pt idx="6560">
                  <c:v>0.53730232291204305</c:v>
                </c:pt>
                <c:pt idx="6561">
                  <c:v>0.457429525077026</c:v>
                </c:pt>
                <c:pt idx="6562">
                  <c:v>0.46090841658973097</c:v>
                </c:pt>
                <c:pt idx="6563">
                  <c:v>0.498975693229946</c:v>
                </c:pt>
                <c:pt idx="6564">
                  <c:v>0.50621798205910695</c:v>
                </c:pt>
                <c:pt idx="6565">
                  <c:v>0.494183677859171</c:v>
                </c:pt>
                <c:pt idx="6566">
                  <c:v>0.506883411121135</c:v>
                </c:pt>
                <c:pt idx="6567">
                  <c:v>0.50335868417766505</c:v>
                </c:pt>
                <c:pt idx="6568">
                  <c:v>0.39315215162759598</c:v>
                </c:pt>
                <c:pt idx="6569">
                  <c:v>0.39184464798427099</c:v>
                </c:pt>
                <c:pt idx="6570">
                  <c:v>0.47672003039474098</c:v>
                </c:pt>
                <c:pt idx="6571">
                  <c:v>0.45663013521417001</c:v>
                </c:pt>
                <c:pt idx="6572">
                  <c:v>0.46425334729807799</c:v>
                </c:pt>
                <c:pt idx="6573">
                  <c:v>0.46363375366681497</c:v>
                </c:pt>
                <c:pt idx="6574">
                  <c:v>0.47154709177274901</c:v>
                </c:pt>
                <c:pt idx="6575">
                  <c:v>0.37724055919856903</c:v>
                </c:pt>
                <c:pt idx="6576">
                  <c:v>0.38063640055262599</c:v>
                </c:pt>
                <c:pt idx="6577">
                  <c:v>0.45852553457998102</c:v>
                </c:pt>
                <c:pt idx="6578">
                  <c:v>0.44929964155951602</c:v>
                </c:pt>
                <c:pt idx="6579">
                  <c:v>0.433111441470028</c:v>
                </c:pt>
                <c:pt idx="6580">
                  <c:v>0.42733656914982099</c:v>
                </c:pt>
                <c:pt idx="6581">
                  <c:v>0.43016720757614701</c:v>
                </c:pt>
                <c:pt idx="6582">
                  <c:v>0.34786310989196401</c:v>
                </c:pt>
                <c:pt idx="6583">
                  <c:v>0.34842923759327199</c:v>
                </c:pt>
                <c:pt idx="6584">
                  <c:v>0.420600065789208</c:v>
                </c:pt>
                <c:pt idx="6585">
                  <c:v>0.41969500132040299</c:v>
                </c:pt>
                <c:pt idx="6586">
                  <c:v>0.42512908732205801</c:v>
                </c:pt>
                <c:pt idx="6587">
                  <c:v>0.41828037571798898</c:v>
                </c:pt>
                <c:pt idx="6588">
                  <c:v>0.41980813437818998</c:v>
                </c:pt>
                <c:pt idx="6589">
                  <c:v>0.340844236293398</c:v>
                </c:pt>
                <c:pt idx="6590">
                  <c:v>0.336825238342079</c:v>
                </c:pt>
                <c:pt idx="6591">
                  <c:v>0.41810975131502398</c:v>
                </c:pt>
                <c:pt idx="6592">
                  <c:v>0.42269487696765101</c:v>
                </c:pt>
                <c:pt idx="6593">
                  <c:v>0.417487519491338</c:v>
                </c:pt>
                <c:pt idx="6594">
                  <c:v>0.41375135418643999</c:v>
                </c:pt>
                <c:pt idx="6595">
                  <c:v>0.41324179305543202</c:v>
                </c:pt>
                <c:pt idx="6596">
                  <c:v>0.34180540492533701</c:v>
                </c:pt>
                <c:pt idx="6597">
                  <c:v>0.342485590460609</c:v>
                </c:pt>
                <c:pt idx="6598">
                  <c:v>0.41137463517850997</c:v>
                </c:pt>
                <c:pt idx="6599">
                  <c:v>0.41680825877169803</c:v>
                </c:pt>
                <c:pt idx="6600">
                  <c:v>0.41143120170675401</c:v>
                </c:pt>
                <c:pt idx="6601">
                  <c:v>0.41567692818471602</c:v>
                </c:pt>
                <c:pt idx="6602">
                  <c:v>0.415449274883196</c:v>
                </c:pt>
                <c:pt idx="6603">
                  <c:v>0.33920195739076398</c:v>
                </c:pt>
                <c:pt idx="6604">
                  <c:v>0.340334212753924</c:v>
                </c:pt>
                <c:pt idx="6605">
                  <c:v>0.42875211956786802</c:v>
                </c:pt>
                <c:pt idx="6606">
                  <c:v>0.40323228080352902</c:v>
                </c:pt>
                <c:pt idx="6607">
                  <c:v>0.40292177841951998</c:v>
                </c:pt>
                <c:pt idx="6608">
                  <c:v>0.40342047222771399</c:v>
                </c:pt>
                <c:pt idx="6609">
                  <c:v>0.40282931050702298</c:v>
                </c:pt>
                <c:pt idx="6610">
                  <c:v>0.32470084453455</c:v>
                </c:pt>
                <c:pt idx="6611">
                  <c:v>0.32553701235245103</c:v>
                </c:pt>
                <c:pt idx="6612">
                  <c:v>0.40308408342271601</c:v>
                </c:pt>
                <c:pt idx="6613">
                  <c:v>0.402972081879238</c:v>
                </c:pt>
                <c:pt idx="6614">
                  <c:v>0.40311919405832702</c:v>
                </c:pt>
                <c:pt idx="6615">
                  <c:v>0.40287473056197798</c:v>
                </c:pt>
                <c:pt idx="6616">
                  <c:v>0.40336799836454701</c:v>
                </c:pt>
                <c:pt idx="6617">
                  <c:v>0.325119391835686</c:v>
                </c:pt>
                <c:pt idx="6618">
                  <c:v>0.32481974146889903</c:v>
                </c:pt>
                <c:pt idx="6619">
                  <c:v>0.40317492352964102</c:v>
                </c:pt>
                <c:pt idx="6620">
                  <c:v>0.40308137041840397</c:v>
                </c:pt>
                <c:pt idx="6621">
                  <c:v>0.40316732711759401</c:v>
                </c:pt>
                <c:pt idx="6622">
                  <c:v>0.40302618354796499</c:v>
                </c:pt>
                <c:pt idx="6623">
                  <c:v>0.40313113127726002</c:v>
                </c:pt>
                <c:pt idx="6624">
                  <c:v>0.32502312571716502</c:v>
                </c:pt>
                <c:pt idx="6625">
                  <c:v>0.32522488216585599</c:v>
                </c:pt>
                <c:pt idx="6626">
                  <c:v>0.40333017472163901</c:v>
                </c:pt>
                <c:pt idx="6627">
                  <c:v>0.40272436277771601</c:v>
                </c:pt>
                <c:pt idx="6628">
                  <c:v>0.40326847664086501</c:v>
                </c:pt>
                <c:pt idx="6629">
                  <c:v>0.40406139481023301</c:v>
                </c:pt>
                <c:pt idx="6630">
                  <c:v>0.40366005231930002</c:v>
                </c:pt>
                <c:pt idx="6631">
                  <c:v>0.325628395060238</c:v>
                </c:pt>
                <c:pt idx="6632">
                  <c:v>0.32621087516714498</c:v>
                </c:pt>
                <c:pt idx="6633">
                  <c:v>0.40342101482856402</c:v>
                </c:pt>
                <c:pt idx="6634">
                  <c:v>0.40422804062031498</c:v>
                </c:pt>
                <c:pt idx="6635">
                  <c:v>0.40446762070891501</c:v>
                </c:pt>
                <c:pt idx="6636">
                  <c:v>0.404813233731533</c:v>
                </c:pt>
                <c:pt idx="6637">
                  <c:v>0.52135311662663597</c:v>
                </c:pt>
                <c:pt idx="6638">
                  <c:v>0.43483948733362299</c:v>
                </c:pt>
                <c:pt idx="6639">
                  <c:v>0.43499412915836699</c:v>
                </c:pt>
                <c:pt idx="6640">
                  <c:v>0.52336850619543696</c:v>
                </c:pt>
                <c:pt idx="6641">
                  <c:v>0.52895074950460097</c:v>
                </c:pt>
                <c:pt idx="6642">
                  <c:v>0.52968655961778999</c:v>
                </c:pt>
                <c:pt idx="6643">
                  <c:v>0.51677856808210298</c:v>
                </c:pt>
                <c:pt idx="6644">
                  <c:v>0.52201211041029205</c:v>
                </c:pt>
                <c:pt idx="6645">
                  <c:v>0.44154565912046201</c:v>
                </c:pt>
                <c:pt idx="6646">
                  <c:v>0.45119809892368401</c:v>
                </c:pt>
                <c:pt idx="6647">
                  <c:v>0.51782467103751195</c:v>
                </c:pt>
                <c:pt idx="6648">
                  <c:v>0.52088616361374596</c:v>
                </c:pt>
                <c:pt idx="6649">
                  <c:v>0.54081162889214696</c:v>
                </c:pt>
                <c:pt idx="6650">
                  <c:v>0.54139380638580803</c:v>
                </c:pt>
                <c:pt idx="6651">
                  <c:v>0.574382914244429</c:v>
                </c:pt>
                <c:pt idx="6652">
                  <c:v>0.50942303071842698</c:v>
                </c:pt>
                <c:pt idx="6653">
                  <c:v>0.51616861979721496</c:v>
                </c:pt>
                <c:pt idx="6654">
                  <c:v>0.58996629833779002</c:v>
                </c:pt>
                <c:pt idx="6655">
                  <c:v>0.57515713250885703</c:v>
                </c:pt>
                <c:pt idx="6656">
                  <c:v>0.60895886683516698</c:v>
                </c:pt>
                <c:pt idx="6657">
                  <c:v>0.612293253216036</c:v>
                </c:pt>
                <c:pt idx="6658">
                  <c:v>0.62554994573269895</c:v>
                </c:pt>
                <c:pt idx="6659">
                  <c:v>0.53202086105538204</c:v>
                </c:pt>
                <c:pt idx="6660">
                  <c:v>0.54225547837932198</c:v>
                </c:pt>
                <c:pt idx="6661">
                  <c:v>0.58519668148383197</c:v>
                </c:pt>
                <c:pt idx="6662">
                  <c:v>0.60609042427445503</c:v>
                </c:pt>
                <c:pt idx="6663">
                  <c:v>0.60957844328733501</c:v>
                </c:pt>
                <c:pt idx="6664">
                  <c:v>0.62481413561950905</c:v>
                </c:pt>
                <c:pt idx="6665">
                  <c:v>0.63772414548863898</c:v>
                </c:pt>
                <c:pt idx="6666">
                  <c:v>0.57439052406578295</c:v>
                </c:pt>
                <c:pt idx="6667">
                  <c:v>0.72036558392589001</c:v>
                </c:pt>
                <c:pt idx="6668">
                  <c:v>0.84827217292864898</c:v>
                </c:pt>
                <c:pt idx="6669">
                  <c:v>0.85763045324232901</c:v>
                </c:pt>
                <c:pt idx="6670">
                  <c:v>0.850131633077299</c:v>
                </c:pt>
                <c:pt idx="6671">
                  <c:v>0.83129311356239</c:v>
                </c:pt>
                <c:pt idx="6672">
                  <c:v>0.86970149330742896</c:v>
                </c:pt>
                <c:pt idx="6673">
                  <c:v>0.78995731198209795</c:v>
                </c:pt>
                <c:pt idx="6674">
                  <c:v>0.78544586526374505</c:v>
                </c:pt>
                <c:pt idx="6675">
                  <c:v>0.94941374458618499</c:v>
                </c:pt>
                <c:pt idx="6676">
                  <c:v>0.96233829045255403</c:v>
                </c:pt>
                <c:pt idx="6677">
                  <c:v>0.97642103304500305</c:v>
                </c:pt>
                <c:pt idx="6678">
                  <c:v>0.98852276904123604</c:v>
                </c:pt>
                <c:pt idx="6679">
                  <c:v>0.97331190699432402</c:v>
                </c:pt>
                <c:pt idx="6680">
                  <c:v>0.89335429767956698</c:v>
                </c:pt>
                <c:pt idx="6681">
                  <c:v>0.96992672694450299</c:v>
                </c:pt>
                <c:pt idx="6682">
                  <c:v>1.0013560520362399</c:v>
                </c:pt>
                <c:pt idx="6683">
                  <c:v>1.00504448267498</c:v>
                </c:pt>
                <c:pt idx="6684">
                  <c:v>1.01409765961381</c:v>
                </c:pt>
                <c:pt idx="6685">
                  <c:v>1.0306496566966299</c:v>
                </c:pt>
                <c:pt idx="6686">
                  <c:v>0.98032268547466805</c:v>
                </c:pt>
                <c:pt idx="6687">
                  <c:v>0.95755078973506003</c:v>
                </c:pt>
                <c:pt idx="6688">
                  <c:v>0.904297424541744</c:v>
                </c:pt>
                <c:pt idx="6689">
                  <c:v>1.04869523719139</c:v>
                </c:pt>
                <c:pt idx="6690">
                  <c:v>1.0906089033850701</c:v>
                </c:pt>
                <c:pt idx="6691">
                  <c:v>1.1310594751779299</c:v>
                </c:pt>
                <c:pt idx="6692">
                  <c:v>1.1113979395834099</c:v>
                </c:pt>
                <c:pt idx="6693">
                  <c:v>1.1931525893416799</c:v>
                </c:pt>
                <c:pt idx="6694">
                  <c:v>1.0988683195322599</c:v>
                </c:pt>
                <c:pt idx="6695">
                  <c:v>1.1925110710458</c:v>
                </c:pt>
                <c:pt idx="6696">
                  <c:v>1.2539350583612701</c:v>
                </c:pt>
                <c:pt idx="6697">
                  <c:v>1.2211965283122099</c:v>
                </c:pt>
                <c:pt idx="6698">
                  <c:v>1.35528375212922</c:v>
                </c:pt>
                <c:pt idx="6699">
                  <c:v>1.43199086938979</c:v>
                </c:pt>
                <c:pt idx="6700">
                  <c:v>1.4079760225206599</c:v>
                </c:pt>
                <c:pt idx="6701">
                  <c:v>1.33957850675379</c:v>
                </c:pt>
                <c:pt idx="6702">
                  <c:v>1.3393863286077099</c:v>
                </c:pt>
                <c:pt idx="6703">
                  <c:v>1.3847781822071901</c:v>
                </c:pt>
                <c:pt idx="6704">
                  <c:v>1.3489398722913599</c:v>
                </c:pt>
                <c:pt idx="6705">
                  <c:v>1.3328633437869499</c:v>
                </c:pt>
                <c:pt idx="6706">
                  <c:v>1.3406171982544901</c:v>
                </c:pt>
                <c:pt idx="6707">
                  <c:v>1.4337774860627199</c:v>
                </c:pt>
                <c:pt idx="6708">
                  <c:v>1.35273178644459</c:v>
                </c:pt>
                <c:pt idx="6709">
                  <c:v>1.3556637558850899</c:v>
                </c:pt>
                <c:pt idx="6710">
                  <c:v>1.40876116752142</c:v>
                </c:pt>
                <c:pt idx="6711">
                  <c:v>1.5013767843062999</c:v>
                </c:pt>
                <c:pt idx="6712">
                  <c:v>1.47507894491096</c:v>
                </c:pt>
                <c:pt idx="6713">
                  <c:v>1.51100512708193</c:v>
                </c:pt>
                <c:pt idx="6714">
                  <c:v>1.5371349362158999</c:v>
                </c:pt>
                <c:pt idx="6715">
                  <c:v>1.58849203106963</c:v>
                </c:pt>
                <c:pt idx="6716">
                  <c:v>1.54215236114292</c:v>
                </c:pt>
                <c:pt idx="6717">
                  <c:v>1.6430235658816199</c:v>
                </c:pt>
                <c:pt idx="6718">
                  <c:v>1.7431448489077299</c:v>
                </c:pt>
                <c:pt idx="6719">
                  <c:v>1.73284338067184</c:v>
                </c:pt>
                <c:pt idx="6720">
                  <c:v>1.71565336093412</c:v>
                </c:pt>
                <c:pt idx="6721">
                  <c:v>1.74349734302499</c:v>
                </c:pt>
                <c:pt idx="6722">
                  <c:v>1.60380756249927</c:v>
                </c:pt>
                <c:pt idx="6723">
                  <c:v>1.6504678643889801</c:v>
                </c:pt>
                <c:pt idx="6724">
                  <c:v>1.71201640449909</c:v>
                </c:pt>
                <c:pt idx="6725">
                  <c:v>1.76635040287075</c:v>
                </c:pt>
                <c:pt idx="6726">
                  <c:v>1.7129618654504</c:v>
                </c:pt>
                <c:pt idx="6727">
                  <c:v>1.6986873809180201</c:v>
                </c:pt>
                <c:pt idx="6728">
                  <c:v>1.8646789032411</c:v>
                </c:pt>
                <c:pt idx="6729">
                  <c:v>1.7677870737924699</c:v>
                </c:pt>
                <c:pt idx="6730">
                  <c:v>1.8022821094493899</c:v>
                </c:pt>
                <c:pt idx="6731">
                  <c:v>1.88493169439347</c:v>
                </c:pt>
                <c:pt idx="6732">
                  <c:v>1.96313353652027</c:v>
                </c:pt>
                <c:pt idx="6733">
                  <c:v>2.0033777680826801</c:v>
                </c:pt>
                <c:pt idx="6734">
                  <c:v>2.0151374723168201</c:v>
                </c:pt>
                <c:pt idx="6735">
                  <c:v>1.95483645965294</c:v>
                </c:pt>
                <c:pt idx="6736">
                  <c:v>1.86584972668366</c:v>
                </c:pt>
                <c:pt idx="6737">
                  <c:v>1.77882807995867</c:v>
                </c:pt>
                <c:pt idx="6738">
                  <c:v>1.9090390287683201</c:v>
                </c:pt>
                <c:pt idx="6739">
                  <c:v>1.90426981645175</c:v>
                </c:pt>
                <c:pt idx="6740">
                  <c:v>1.95862566216747</c:v>
                </c:pt>
                <c:pt idx="6741">
                  <c:v>2.0440792951012599</c:v>
                </c:pt>
                <c:pt idx="6742">
                  <c:v>1.9942966517338601</c:v>
                </c:pt>
                <c:pt idx="6743">
                  <c:v>1.8922436430482901</c:v>
                </c:pt>
                <c:pt idx="6744">
                  <c:v>1.9640430354501599</c:v>
                </c:pt>
                <c:pt idx="6745">
                  <c:v>2.0403554340663899</c:v>
                </c:pt>
                <c:pt idx="6746">
                  <c:v>2.1086921990849299</c:v>
                </c:pt>
                <c:pt idx="6747">
                  <c:v>1.9873062250707101</c:v>
                </c:pt>
                <c:pt idx="6748">
                  <c:v>2.0577989935145902</c:v>
                </c:pt>
                <c:pt idx="6749">
                  <c:v>2.1206479261485298</c:v>
                </c:pt>
                <c:pt idx="6750">
                  <c:v>2.0142176855178602</c:v>
                </c:pt>
                <c:pt idx="6751">
                  <c:v>1.96659096818227</c:v>
                </c:pt>
                <c:pt idx="6752">
                  <c:v>2.0839969260745099</c:v>
                </c:pt>
                <c:pt idx="6753">
                  <c:v>2.1275077231825499</c:v>
                </c:pt>
                <c:pt idx="6754">
                  <c:v>2.0225852732573499</c:v>
                </c:pt>
                <c:pt idx="6755">
                  <c:v>2.0992845083270302</c:v>
                </c:pt>
                <c:pt idx="6756">
                  <c:v>2.1802956204606598</c:v>
                </c:pt>
                <c:pt idx="6757">
                  <c:v>1.9938342384901699</c:v>
                </c:pt>
                <c:pt idx="6758">
                  <c:v>1.98357716754282</c:v>
                </c:pt>
                <c:pt idx="6759">
                  <c:v>2.0563792372744101</c:v>
                </c:pt>
                <c:pt idx="6760">
                  <c:v>2.07118369027617</c:v>
                </c:pt>
                <c:pt idx="6761">
                  <c:v>2.16693888940266</c:v>
                </c:pt>
                <c:pt idx="6762">
                  <c:v>2.0424733446410799</c:v>
                </c:pt>
                <c:pt idx="6763">
                  <c:v>2.0839078121085199</c:v>
                </c:pt>
                <c:pt idx="6764">
                  <c:v>2.0138216535274598</c:v>
                </c:pt>
                <c:pt idx="6765">
                  <c:v>1.9238295951870099</c:v>
                </c:pt>
                <c:pt idx="6766">
                  <c:v>1.98813654298772</c:v>
                </c:pt>
                <c:pt idx="6767">
                  <c:v>1.9570140852909399</c:v>
                </c:pt>
                <c:pt idx="6768">
                  <c:v>2.0413887159599402</c:v>
                </c:pt>
                <c:pt idx="6769">
                  <c:v>2.0673226682277801</c:v>
                </c:pt>
                <c:pt idx="6770">
                  <c:v>1.94972096348879</c:v>
                </c:pt>
                <c:pt idx="6771">
                  <c:v>1.85555439971742</c:v>
                </c:pt>
                <c:pt idx="6772">
                  <c:v>1.83504359218599</c:v>
                </c:pt>
                <c:pt idx="6773">
                  <c:v>1.9540109078057599</c:v>
                </c:pt>
                <c:pt idx="6774">
                  <c:v>1.9576290758722199</c:v>
                </c:pt>
                <c:pt idx="6775">
                  <c:v>1.9482559829206101</c:v>
                </c:pt>
                <c:pt idx="6776">
                  <c:v>1.9179592293415799</c:v>
                </c:pt>
                <c:pt idx="6777">
                  <c:v>1.86945020887617</c:v>
                </c:pt>
                <c:pt idx="6778">
                  <c:v>1.7784807467836501</c:v>
                </c:pt>
                <c:pt idx="6779">
                  <c:v>1.79991439991338</c:v>
                </c:pt>
                <c:pt idx="6780">
                  <c:v>1.8658077556319701</c:v>
                </c:pt>
                <c:pt idx="6781">
                  <c:v>1.8449812378157999</c:v>
                </c:pt>
                <c:pt idx="6782">
                  <c:v>1.86351707091998</c:v>
                </c:pt>
                <c:pt idx="6783">
                  <c:v>1.8847078700417199</c:v>
                </c:pt>
                <c:pt idx="6784">
                  <c:v>1.9285787347485901</c:v>
                </c:pt>
                <c:pt idx="6785">
                  <c:v>1.87898731316961</c:v>
                </c:pt>
                <c:pt idx="6786">
                  <c:v>1.8504712511088399</c:v>
                </c:pt>
                <c:pt idx="6787">
                  <c:v>1.9010826604320199</c:v>
                </c:pt>
                <c:pt idx="6788">
                  <c:v>1.8667791722771501</c:v>
                </c:pt>
                <c:pt idx="6789">
                  <c:v>1.90219157498231</c:v>
                </c:pt>
                <c:pt idx="6790">
                  <c:v>1.84524953009501</c:v>
                </c:pt>
                <c:pt idx="6791">
                  <c:v>1.80747524201915</c:v>
                </c:pt>
                <c:pt idx="6792">
                  <c:v>1.7378067365588401</c:v>
                </c:pt>
                <c:pt idx="6793">
                  <c:v>1.67409678665698</c:v>
                </c:pt>
                <c:pt idx="6794">
                  <c:v>1.7899169411699201</c:v>
                </c:pt>
                <c:pt idx="6795">
                  <c:v>1.7802852554358799</c:v>
                </c:pt>
                <c:pt idx="6796">
                  <c:v>1.78038594089913</c:v>
                </c:pt>
                <c:pt idx="6797">
                  <c:v>1.78926534328898</c:v>
                </c:pt>
                <c:pt idx="6798">
                  <c:v>1.74918325649759</c:v>
                </c:pt>
                <c:pt idx="6799">
                  <c:v>1.62157369229993</c:v>
                </c:pt>
                <c:pt idx="6800">
                  <c:v>1.59493565727859</c:v>
                </c:pt>
                <c:pt idx="6801">
                  <c:v>1.6136861471430699</c:v>
                </c:pt>
                <c:pt idx="6802">
                  <c:v>1.7052882840432699</c:v>
                </c:pt>
                <c:pt idx="6803">
                  <c:v>1.74883181010837</c:v>
                </c:pt>
                <c:pt idx="6804">
                  <c:v>1.7020772601349501</c:v>
                </c:pt>
                <c:pt idx="6805">
                  <c:v>1.7263071577583999</c:v>
                </c:pt>
                <c:pt idx="6806">
                  <c:v>1.63135562749728</c:v>
                </c:pt>
                <c:pt idx="6807">
                  <c:v>1.6374756188802899</c:v>
                </c:pt>
                <c:pt idx="6808">
                  <c:v>1.6988166728806</c:v>
                </c:pt>
                <c:pt idx="6809">
                  <c:v>1.6624471324157599</c:v>
                </c:pt>
                <c:pt idx="6810">
                  <c:v>1.73513665060956</c:v>
                </c:pt>
                <c:pt idx="6811">
                  <c:v>1.6824629612505699</c:v>
                </c:pt>
                <c:pt idx="6812">
                  <c:v>1.7736133124909399</c:v>
                </c:pt>
                <c:pt idx="6813">
                  <c:v>1.7452309628479701</c:v>
                </c:pt>
                <c:pt idx="6814">
                  <c:v>1.7514518131285299</c:v>
                </c:pt>
                <c:pt idx="6815">
                  <c:v>1.82739090497378</c:v>
                </c:pt>
                <c:pt idx="6816">
                  <c:v>1.7150203097019301</c:v>
                </c:pt>
                <c:pt idx="6817">
                  <c:v>1.71547140238824</c:v>
                </c:pt>
                <c:pt idx="6818">
                  <c:v>1.6437198726970601</c:v>
                </c:pt>
                <c:pt idx="6819">
                  <c:v>1.6199557007341201</c:v>
                </c:pt>
                <c:pt idx="6820">
                  <c:v>1.5215448130699101</c:v>
                </c:pt>
                <c:pt idx="6821">
                  <c:v>1.5584368025939099</c:v>
                </c:pt>
                <c:pt idx="6822">
                  <c:v>1.57267373748626</c:v>
                </c:pt>
                <c:pt idx="6823">
                  <c:v>1.58900475449122</c:v>
                </c:pt>
                <c:pt idx="6824">
                  <c:v>1.57189336039392</c:v>
                </c:pt>
                <c:pt idx="6825">
                  <c:v>1.61048286563823</c:v>
                </c:pt>
                <c:pt idx="6826">
                  <c:v>1.55949137232132</c:v>
                </c:pt>
                <c:pt idx="6827">
                  <c:v>1.3930050019148399</c:v>
                </c:pt>
                <c:pt idx="6828">
                  <c:v>1.41683755407886</c:v>
                </c:pt>
                <c:pt idx="6829">
                  <c:v>1.49142946105903</c:v>
                </c:pt>
                <c:pt idx="6830">
                  <c:v>1.47308616799335</c:v>
                </c:pt>
                <c:pt idx="6831">
                  <c:v>1.4427101948273799</c:v>
                </c:pt>
                <c:pt idx="6832">
                  <c:v>1.5161655803710401</c:v>
                </c:pt>
                <c:pt idx="6833">
                  <c:v>1.5201627278205401</c:v>
                </c:pt>
                <c:pt idx="6834">
                  <c:v>1.4027103833913599</c:v>
                </c:pt>
                <c:pt idx="6835">
                  <c:v>1.3506099195057899</c:v>
                </c:pt>
                <c:pt idx="6836">
                  <c:v>1.4652286346580099</c:v>
                </c:pt>
                <c:pt idx="6837">
                  <c:v>1.46153267609696</c:v>
                </c:pt>
                <c:pt idx="6838">
                  <c:v>1.4185352159670599</c:v>
                </c:pt>
                <c:pt idx="6839">
                  <c:v>1.48138165231949</c:v>
                </c:pt>
                <c:pt idx="6840">
                  <c:v>1.44168343819047</c:v>
                </c:pt>
                <c:pt idx="6841">
                  <c:v>1.3060109907792801</c:v>
                </c:pt>
                <c:pt idx="6842">
                  <c:v>1.37047272889225</c:v>
                </c:pt>
                <c:pt idx="6843">
                  <c:v>1.3973308890365601</c:v>
                </c:pt>
                <c:pt idx="6844">
                  <c:v>1.44737810133226</c:v>
                </c:pt>
                <c:pt idx="6845">
                  <c:v>1.4529769790342999</c:v>
                </c:pt>
                <c:pt idx="6846">
                  <c:v>1.3734983368445099</c:v>
                </c:pt>
                <c:pt idx="6847">
                  <c:v>1.3243272870528799</c:v>
                </c:pt>
                <c:pt idx="6848">
                  <c:v>1.2618228695168801</c:v>
                </c:pt>
                <c:pt idx="6849">
                  <c:v>1.2639049518436001</c:v>
                </c:pt>
                <c:pt idx="6850">
                  <c:v>1.32449622683746</c:v>
                </c:pt>
                <c:pt idx="6851">
                  <c:v>1.32105377886117</c:v>
                </c:pt>
                <c:pt idx="6852">
                  <c:v>1.31683291011811</c:v>
                </c:pt>
                <c:pt idx="6853">
                  <c:v>1.28801075744598</c:v>
                </c:pt>
                <c:pt idx="6854">
                  <c:v>1.24299765945371</c:v>
                </c:pt>
                <c:pt idx="6855">
                  <c:v>1.1573175499666899</c:v>
                </c:pt>
                <c:pt idx="6856">
                  <c:v>1.1704280091095201</c:v>
                </c:pt>
                <c:pt idx="6857">
                  <c:v>1.2196540456399101</c:v>
                </c:pt>
                <c:pt idx="6858">
                  <c:v>1.1908946864053001</c:v>
                </c:pt>
                <c:pt idx="6859">
                  <c:v>1.13196961085738</c:v>
                </c:pt>
                <c:pt idx="6860">
                  <c:v>1.1783973641026899</c:v>
                </c:pt>
                <c:pt idx="6861">
                  <c:v>1.19768539250106</c:v>
                </c:pt>
                <c:pt idx="6862">
                  <c:v>1.1188125860107301</c:v>
                </c:pt>
                <c:pt idx="6863">
                  <c:v>1.08287746000639</c:v>
                </c:pt>
                <c:pt idx="6864">
                  <c:v>1.0768489461184501</c:v>
                </c:pt>
                <c:pt idx="6865">
                  <c:v>1.1205415789097399</c:v>
                </c:pt>
                <c:pt idx="6866">
                  <c:v>1.0879944063815401</c:v>
                </c:pt>
                <c:pt idx="6867">
                  <c:v>1.0874754596532701</c:v>
                </c:pt>
                <c:pt idx="6868">
                  <c:v>1.00971850922174</c:v>
                </c:pt>
                <c:pt idx="6869">
                  <c:v>0.981163759084971</c:v>
                </c:pt>
                <c:pt idx="6870">
                  <c:v>1.01174593277778</c:v>
                </c:pt>
                <c:pt idx="6871">
                  <c:v>1.0846064530850801</c:v>
                </c:pt>
                <c:pt idx="6872">
                  <c:v>1.0742080161357399</c:v>
                </c:pt>
                <c:pt idx="6873">
                  <c:v>1.02893544477933</c:v>
                </c:pt>
                <c:pt idx="6874">
                  <c:v>1.0384298742509901</c:v>
                </c:pt>
                <c:pt idx="6875">
                  <c:v>0.98227131601117601</c:v>
                </c:pt>
                <c:pt idx="6876">
                  <c:v>0.89943711493606504</c:v>
                </c:pt>
                <c:pt idx="6877">
                  <c:v>0.93775369757453597</c:v>
                </c:pt>
                <c:pt idx="6878">
                  <c:v>0.98536839908941198</c:v>
                </c:pt>
                <c:pt idx="6879">
                  <c:v>0.88997618057818295</c:v>
                </c:pt>
                <c:pt idx="6880">
                  <c:v>0.89411550547081997</c:v>
                </c:pt>
                <c:pt idx="6881">
                  <c:v>0.86508130533049998</c:v>
                </c:pt>
                <c:pt idx="6882">
                  <c:v>0.84128666728594503</c:v>
                </c:pt>
                <c:pt idx="6883">
                  <c:v>0.79228752688978799</c:v>
                </c:pt>
                <c:pt idx="6884">
                  <c:v>0.80468067557885004</c:v>
                </c:pt>
                <c:pt idx="6885">
                  <c:v>0.86135276217384604</c:v>
                </c:pt>
                <c:pt idx="6886">
                  <c:v>0.854390209373451</c:v>
                </c:pt>
                <c:pt idx="6887">
                  <c:v>0.86503813338657698</c:v>
                </c:pt>
                <c:pt idx="6888">
                  <c:v>0.79664883892758798</c:v>
                </c:pt>
                <c:pt idx="6889">
                  <c:v>0.786798948385529</c:v>
                </c:pt>
                <c:pt idx="6890">
                  <c:v>0.70758161875512804</c:v>
                </c:pt>
                <c:pt idx="6891">
                  <c:v>0.70137392743015103</c:v>
                </c:pt>
                <c:pt idx="6892">
                  <c:v>0.76449050319786505</c:v>
                </c:pt>
                <c:pt idx="6893">
                  <c:v>0.728971233989683</c:v>
                </c:pt>
                <c:pt idx="6894">
                  <c:v>0.70202893032392</c:v>
                </c:pt>
                <c:pt idx="6895">
                  <c:v>0.73619152252779996</c:v>
                </c:pt>
                <c:pt idx="6896">
                  <c:v>0.74276552760483405</c:v>
                </c:pt>
                <c:pt idx="6897">
                  <c:v>0.64074392317171303</c:v>
                </c:pt>
                <c:pt idx="6898">
                  <c:v>0.66596194016539101</c:v>
                </c:pt>
                <c:pt idx="6899">
                  <c:v>0.71981079891476896</c:v>
                </c:pt>
                <c:pt idx="6900">
                  <c:v>0.715930505820355</c:v>
                </c:pt>
                <c:pt idx="6901">
                  <c:v>0.68840602853782396</c:v>
                </c:pt>
                <c:pt idx="6902">
                  <c:v>0.67734991488921903</c:v>
                </c:pt>
                <c:pt idx="6903">
                  <c:v>0.65833958922051905</c:v>
                </c:pt>
                <c:pt idx="6904">
                  <c:v>0.59119226652277401</c:v>
                </c:pt>
                <c:pt idx="6905">
                  <c:v>0.59218392580461399</c:v>
                </c:pt>
                <c:pt idx="6906">
                  <c:v>0.67873012188401005</c:v>
                </c:pt>
                <c:pt idx="6907">
                  <c:v>0.68159652173568996</c:v>
                </c:pt>
                <c:pt idx="6908">
                  <c:v>0.66191767855196704</c:v>
                </c:pt>
                <c:pt idx="6909">
                  <c:v>0.58632903354829902</c:v>
                </c:pt>
                <c:pt idx="6910">
                  <c:v>0.56727199506387604</c:v>
                </c:pt>
                <c:pt idx="6911">
                  <c:v>0.493800082690946</c:v>
                </c:pt>
                <c:pt idx="6912">
                  <c:v>0.47515432382071499</c:v>
                </c:pt>
                <c:pt idx="6913">
                  <c:v>0.56126327333331705</c:v>
                </c:pt>
                <c:pt idx="6914">
                  <c:v>0.57590696450704504</c:v>
                </c:pt>
                <c:pt idx="6915">
                  <c:v>0.56835768902221195</c:v>
                </c:pt>
                <c:pt idx="6916">
                  <c:v>0.56587931439551598</c:v>
                </c:pt>
                <c:pt idx="6917">
                  <c:v>0.573275096579689</c:v>
                </c:pt>
                <c:pt idx="6918">
                  <c:v>0.46875905857337302</c:v>
                </c:pt>
                <c:pt idx="6919">
                  <c:v>0.50256606458991504</c:v>
                </c:pt>
                <c:pt idx="6920">
                  <c:v>0.57636182436086603</c:v>
                </c:pt>
                <c:pt idx="6921">
                  <c:v>0.54685825248528397</c:v>
                </c:pt>
                <c:pt idx="6922">
                  <c:v>0.55331621385138796</c:v>
                </c:pt>
                <c:pt idx="6923">
                  <c:v>0.56441269718243403</c:v>
                </c:pt>
                <c:pt idx="6924">
                  <c:v>0.55209950744078296</c:v>
                </c:pt>
                <c:pt idx="6925">
                  <c:v>0.45935662235514402</c:v>
                </c:pt>
                <c:pt idx="6926">
                  <c:v>0.457429525077026</c:v>
                </c:pt>
                <c:pt idx="6927">
                  <c:v>0.53885411714663001</c:v>
                </c:pt>
                <c:pt idx="6928">
                  <c:v>0.498975693229946</c:v>
                </c:pt>
                <c:pt idx="6929">
                  <c:v>0.50621798205910695</c:v>
                </c:pt>
                <c:pt idx="6930">
                  <c:v>0.494183677859171</c:v>
                </c:pt>
                <c:pt idx="6931">
                  <c:v>0.506883411121135</c:v>
                </c:pt>
                <c:pt idx="6932">
                  <c:v>0.42541298362076602</c:v>
                </c:pt>
                <c:pt idx="6933">
                  <c:v>0.39315215162759598</c:v>
                </c:pt>
                <c:pt idx="6934">
                  <c:v>0.46979034854117002</c:v>
                </c:pt>
                <c:pt idx="6935">
                  <c:v>0.47672003039474098</c:v>
                </c:pt>
                <c:pt idx="6936">
                  <c:v>0.45663013521417001</c:v>
                </c:pt>
                <c:pt idx="6937">
                  <c:v>0.46425334729807799</c:v>
                </c:pt>
                <c:pt idx="6938">
                  <c:v>0.46363375366681497</c:v>
                </c:pt>
                <c:pt idx="6939">
                  <c:v>0.39360139121585003</c:v>
                </c:pt>
                <c:pt idx="6940">
                  <c:v>0.37724055919856903</c:v>
                </c:pt>
                <c:pt idx="6941">
                  <c:v>0.45858210110952502</c:v>
                </c:pt>
                <c:pt idx="6942">
                  <c:v>0.45852553457998102</c:v>
                </c:pt>
                <c:pt idx="6943">
                  <c:v>0.44929964155951602</c:v>
                </c:pt>
                <c:pt idx="6944">
                  <c:v>0.433111441470028</c:v>
                </c:pt>
                <c:pt idx="6945">
                  <c:v>0.42733656914982099</c:v>
                </c:pt>
                <c:pt idx="6946">
                  <c:v>0.35222150701924798</c:v>
                </c:pt>
                <c:pt idx="6947">
                  <c:v>0.34786310989196401</c:v>
                </c:pt>
                <c:pt idx="6948">
                  <c:v>0.42637493815017102</c:v>
                </c:pt>
                <c:pt idx="6949">
                  <c:v>0.420600065789208</c:v>
                </c:pt>
                <c:pt idx="6950">
                  <c:v>0.41969500132040299</c:v>
                </c:pt>
                <c:pt idx="6951">
                  <c:v>0.42512908732205801</c:v>
                </c:pt>
                <c:pt idx="6952">
                  <c:v>0.41828037571798898</c:v>
                </c:pt>
                <c:pt idx="6953">
                  <c:v>0.341862433821291</c:v>
                </c:pt>
                <c:pt idx="6954">
                  <c:v>0.340844236293398</c:v>
                </c:pt>
                <c:pt idx="6955">
                  <c:v>0.41477093889897798</c:v>
                </c:pt>
                <c:pt idx="6956">
                  <c:v>0.41810975131502398</c:v>
                </c:pt>
                <c:pt idx="6957">
                  <c:v>0.42269487696765101</c:v>
                </c:pt>
                <c:pt idx="6958">
                  <c:v>0.417487519491338</c:v>
                </c:pt>
                <c:pt idx="6959">
                  <c:v>0.41375135418643999</c:v>
                </c:pt>
                <c:pt idx="6960">
                  <c:v>0.33529609249853298</c:v>
                </c:pt>
                <c:pt idx="6961">
                  <c:v>0.34180540492533701</c:v>
                </c:pt>
                <c:pt idx="6962">
                  <c:v>0.42043129101750898</c:v>
                </c:pt>
                <c:pt idx="6963">
                  <c:v>0.41137463517850997</c:v>
                </c:pt>
                <c:pt idx="6964">
                  <c:v>0.41680825877169803</c:v>
                </c:pt>
                <c:pt idx="6965">
                  <c:v>0.41143120170675401</c:v>
                </c:pt>
                <c:pt idx="6966">
                  <c:v>0.41567692818471602</c:v>
                </c:pt>
                <c:pt idx="6967">
                  <c:v>0.33750357432629702</c:v>
                </c:pt>
                <c:pt idx="6968">
                  <c:v>0.33920195739076398</c:v>
                </c:pt>
                <c:pt idx="6969">
                  <c:v>0.41827991331082298</c:v>
                </c:pt>
                <c:pt idx="6970">
                  <c:v>0.42875211956786802</c:v>
                </c:pt>
                <c:pt idx="6971">
                  <c:v>0.40323228080352902</c:v>
                </c:pt>
                <c:pt idx="6972">
                  <c:v>0.40292177841951998</c:v>
                </c:pt>
                <c:pt idx="6973">
                  <c:v>0.40342047222771399</c:v>
                </c:pt>
                <c:pt idx="6974">
                  <c:v>0.324883609950124</c:v>
                </c:pt>
                <c:pt idx="6975">
                  <c:v>0.32470084453455</c:v>
                </c:pt>
                <c:pt idx="6976">
                  <c:v>0.40348271290935001</c:v>
                </c:pt>
                <c:pt idx="6977">
                  <c:v>0.40308408342271601</c:v>
                </c:pt>
                <c:pt idx="6978">
                  <c:v>0.402972081879238</c:v>
                </c:pt>
                <c:pt idx="6979">
                  <c:v>0.40311919405832702</c:v>
                </c:pt>
                <c:pt idx="6980">
                  <c:v>0.40287473056197798</c:v>
                </c:pt>
                <c:pt idx="6981">
                  <c:v>0.32542229780764798</c:v>
                </c:pt>
                <c:pt idx="6982">
                  <c:v>0.325119391835686</c:v>
                </c:pt>
                <c:pt idx="6983">
                  <c:v>0.402765442025798</c:v>
                </c:pt>
                <c:pt idx="6984">
                  <c:v>0.40317492352964102</c:v>
                </c:pt>
                <c:pt idx="6985">
                  <c:v>0.40308137041840397</c:v>
                </c:pt>
                <c:pt idx="6986">
                  <c:v>0.40316732711759401</c:v>
                </c:pt>
                <c:pt idx="6987">
                  <c:v>0.40302618354796499</c:v>
                </c:pt>
                <c:pt idx="6988">
                  <c:v>0.32518543072036099</c:v>
                </c:pt>
                <c:pt idx="6989">
                  <c:v>0.32502312571716502</c:v>
                </c:pt>
                <c:pt idx="6990">
                  <c:v>0.40317058272275502</c:v>
                </c:pt>
                <c:pt idx="6991">
                  <c:v>0.40333017472163901</c:v>
                </c:pt>
                <c:pt idx="6992">
                  <c:v>0.40272436277771601</c:v>
                </c:pt>
                <c:pt idx="6993">
                  <c:v>0.40326847664086501</c:v>
                </c:pt>
                <c:pt idx="6994">
                  <c:v>0.40406139481023301</c:v>
                </c:pt>
                <c:pt idx="6995">
                  <c:v>0.32571435176240099</c:v>
                </c:pt>
                <c:pt idx="6996">
                  <c:v>0.325628395060238</c:v>
                </c:pt>
                <c:pt idx="6997">
                  <c:v>0.40415657572404401</c:v>
                </c:pt>
                <c:pt idx="6998">
                  <c:v>0.40342101482856402</c:v>
                </c:pt>
                <c:pt idx="6999">
                  <c:v>0.40422804062031498</c:v>
                </c:pt>
                <c:pt idx="7000">
                  <c:v>0.40446762070891501</c:v>
                </c:pt>
                <c:pt idx="7001">
                  <c:v>0.404813233731533</c:v>
                </c:pt>
                <c:pt idx="7002">
                  <c:v>0.44340741606973699</c:v>
                </c:pt>
                <c:pt idx="7003">
                  <c:v>0.43483948733362299</c:v>
                </c:pt>
                <c:pt idx="7004">
                  <c:v>0.51293982971526597</c:v>
                </c:pt>
                <c:pt idx="7005">
                  <c:v>0.52336850619543696</c:v>
                </c:pt>
                <c:pt idx="7006">
                  <c:v>0.52895074950460097</c:v>
                </c:pt>
                <c:pt idx="7007">
                  <c:v>0.52968655961778999</c:v>
                </c:pt>
                <c:pt idx="7008">
                  <c:v>0.51677856808210298</c:v>
                </c:pt>
                <c:pt idx="7009">
                  <c:v>0.44406640985339202</c:v>
                </c:pt>
                <c:pt idx="7010">
                  <c:v>0.44154565912046201</c:v>
                </c:pt>
                <c:pt idx="7011">
                  <c:v>0.52914379948058399</c:v>
                </c:pt>
                <c:pt idx="7012">
                  <c:v>0.51782467103751195</c:v>
                </c:pt>
                <c:pt idx="7013">
                  <c:v>0.52088616361374596</c:v>
                </c:pt>
                <c:pt idx="7014">
                  <c:v>0.54081162889214696</c:v>
                </c:pt>
                <c:pt idx="7015">
                  <c:v>0.54139380638580803</c:v>
                </c:pt>
                <c:pt idx="7016">
                  <c:v>0.49643721368753002</c:v>
                </c:pt>
                <c:pt idx="7017">
                  <c:v>0.50942303071842698</c:v>
                </c:pt>
                <c:pt idx="7018">
                  <c:v>0.59411432035411404</c:v>
                </c:pt>
                <c:pt idx="7019">
                  <c:v>0.58996629833779002</c:v>
                </c:pt>
                <c:pt idx="7020">
                  <c:v>0.57515713250885703</c:v>
                </c:pt>
                <c:pt idx="7021">
                  <c:v>0.60895886683516698</c:v>
                </c:pt>
                <c:pt idx="7022">
                  <c:v>0.612293253216036</c:v>
                </c:pt>
                <c:pt idx="7023">
                  <c:v>0.54760424517579898</c:v>
                </c:pt>
                <c:pt idx="7024">
                  <c:v>0.53202086105538204</c:v>
                </c:pt>
                <c:pt idx="7025">
                  <c:v>0.62020117893622095</c:v>
                </c:pt>
                <c:pt idx="7026">
                  <c:v>0.58519668148383197</c:v>
                </c:pt>
                <c:pt idx="7027">
                  <c:v>0.60609042427445503</c:v>
                </c:pt>
                <c:pt idx="7028">
                  <c:v>0.60957844328733501</c:v>
                </c:pt>
                <c:pt idx="7029">
                  <c:v>0.62481413561950905</c:v>
                </c:pt>
                <c:pt idx="7030">
                  <c:v>0.55977844493174</c:v>
                </c:pt>
                <c:pt idx="7031">
                  <c:v>0.57439052406578295</c:v>
                </c:pt>
                <c:pt idx="7032">
                  <c:v>0.79831128448278899</c:v>
                </c:pt>
                <c:pt idx="7033">
                  <c:v>0.84827217292864898</c:v>
                </c:pt>
                <c:pt idx="7034">
                  <c:v>0.85763045324232901</c:v>
                </c:pt>
                <c:pt idx="7035">
                  <c:v>0.850131633077299</c:v>
                </c:pt>
                <c:pt idx="7036">
                  <c:v>0.83129311356239</c:v>
                </c:pt>
                <c:pt idx="7037">
                  <c:v>0.79175579275052899</c:v>
                </c:pt>
                <c:pt idx="7038">
                  <c:v>0.78995731198209795</c:v>
                </c:pt>
                <c:pt idx="7039">
                  <c:v>0.86339156582064502</c:v>
                </c:pt>
                <c:pt idx="7040">
                  <c:v>0.94941374458618499</c:v>
                </c:pt>
                <c:pt idx="7041">
                  <c:v>0.96233829045255403</c:v>
                </c:pt>
                <c:pt idx="7042">
                  <c:v>0.97642103304500305</c:v>
                </c:pt>
                <c:pt idx="7043">
                  <c:v>0.98852276904123604</c:v>
                </c:pt>
                <c:pt idx="7044">
                  <c:v>0.89536620643742504</c:v>
                </c:pt>
                <c:pt idx="7045">
                  <c:v>0.89335429767956698</c:v>
                </c:pt>
                <c:pt idx="7046">
                  <c:v>1.0478724275014</c:v>
                </c:pt>
                <c:pt idx="7047">
                  <c:v>1.0013560520362399</c:v>
                </c:pt>
                <c:pt idx="7048">
                  <c:v>1.00504448267498</c:v>
                </c:pt>
                <c:pt idx="7049">
                  <c:v>1.01409765961381</c:v>
                </c:pt>
                <c:pt idx="7050">
                  <c:v>1.0306496566966299</c:v>
                </c:pt>
                <c:pt idx="7051">
                  <c:v>0.90237698491776897</c:v>
                </c:pt>
                <c:pt idx="7052">
                  <c:v>0.95755078973506003</c:v>
                </c:pt>
                <c:pt idx="7053">
                  <c:v>0.98224312509864298</c:v>
                </c:pt>
                <c:pt idx="7054">
                  <c:v>1.04869523719139</c:v>
                </c:pt>
                <c:pt idx="7055">
                  <c:v>1.0906089033850701</c:v>
                </c:pt>
                <c:pt idx="7056">
                  <c:v>1.1310594751779299</c:v>
                </c:pt>
                <c:pt idx="7057">
                  <c:v>1.1113979395834099</c:v>
                </c:pt>
                <c:pt idx="7058">
                  <c:v>1.1152068887847799</c:v>
                </c:pt>
                <c:pt idx="7059">
                  <c:v>1.0988683195322599</c:v>
                </c:pt>
                <c:pt idx="7060">
                  <c:v>1.2704567716027</c:v>
                </c:pt>
                <c:pt idx="7061">
                  <c:v>1.2539350583612701</c:v>
                </c:pt>
                <c:pt idx="7062">
                  <c:v>1.2211965283122099</c:v>
                </c:pt>
                <c:pt idx="7063">
                  <c:v>1.35528375212922</c:v>
                </c:pt>
                <c:pt idx="7064">
                  <c:v>1.43199086938979</c:v>
                </c:pt>
                <c:pt idx="7065">
                  <c:v>1.3300303219637699</c:v>
                </c:pt>
                <c:pt idx="7066">
                  <c:v>1.33957850675379</c:v>
                </c:pt>
                <c:pt idx="7067">
                  <c:v>1.4173320291646101</c:v>
                </c:pt>
                <c:pt idx="7068">
                  <c:v>1.3847781822071901</c:v>
                </c:pt>
                <c:pt idx="7069">
                  <c:v>1.3489398722913599</c:v>
                </c:pt>
                <c:pt idx="7070">
                  <c:v>1.3328633437869499</c:v>
                </c:pt>
                <c:pt idx="7071">
                  <c:v>1.3406171982544901</c:v>
                </c:pt>
                <c:pt idx="7072">
                  <c:v>1.3558317855058299</c:v>
                </c:pt>
                <c:pt idx="7073">
                  <c:v>1.35273178644459</c:v>
                </c:pt>
                <c:pt idx="7074">
                  <c:v>1.4336094564419899</c:v>
                </c:pt>
                <c:pt idx="7075">
                  <c:v>1.40876116752142</c:v>
                </c:pt>
                <c:pt idx="7076">
                  <c:v>1.5013767843062999</c:v>
                </c:pt>
                <c:pt idx="7077">
                  <c:v>1.47507894491096</c:v>
                </c:pt>
                <c:pt idx="7078">
                  <c:v>1.51100512708193</c:v>
                </c:pt>
                <c:pt idx="7079">
                  <c:v>1.4591892356589999</c:v>
                </c:pt>
                <c:pt idx="7080">
                  <c:v>1.58849203106963</c:v>
                </c:pt>
                <c:pt idx="7081">
                  <c:v>1.62009806169982</c:v>
                </c:pt>
                <c:pt idx="7082">
                  <c:v>1.6430235658816199</c:v>
                </c:pt>
                <c:pt idx="7083">
                  <c:v>1.7431448489077299</c:v>
                </c:pt>
                <c:pt idx="7084">
                  <c:v>1.73284338067184</c:v>
                </c:pt>
                <c:pt idx="7085">
                  <c:v>1.71565336093412</c:v>
                </c:pt>
                <c:pt idx="7086">
                  <c:v>1.6655516424680901</c:v>
                </c:pt>
                <c:pt idx="7087">
                  <c:v>1.60380756249927</c:v>
                </c:pt>
                <c:pt idx="7088">
                  <c:v>1.7284135649458801</c:v>
                </c:pt>
                <c:pt idx="7089">
                  <c:v>1.71201640449909</c:v>
                </c:pt>
                <c:pt idx="7090">
                  <c:v>1.76635040287075</c:v>
                </c:pt>
                <c:pt idx="7091">
                  <c:v>1.7129618654504</c:v>
                </c:pt>
                <c:pt idx="7092">
                  <c:v>1.6986873809180201</c:v>
                </c:pt>
                <c:pt idx="7093">
                  <c:v>1.7867332026842</c:v>
                </c:pt>
                <c:pt idx="7094">
                  <c:v>1.7677870737924699</c:v>
                </c:pt>
                <c:pt idx="7095">
                  <c:v>1.8802278100062899</c:v>
                </c:pt>
                <c:pt idx="7096">
                  <c:v>1.88493169439347</c:v>
                </c:pt>
                <c:pt idx="7097">
                  <c:v>1.96313353652027</c:v>
                </c:pt>
                <c:pt idx="7098">
                  <c:v>2.0033777680826801</c:v>
                </c:pt>
                <c:pt idx="7099">
                  <c:v>2.0151374723168201</c:v>
                </c:pt>
                <c:pt idx="7100">
                  <c:v>1.87689075909604</c:v>
                </c:pt>
                <c:pt idx="7101">
                  <c:v>1.86584972668366</c:v>
                </c:pt>
                <c:pt idx="7102">
                  <c:v>1.85677378051557</c:v>
                </c:pt>
                <c:pt idx="7103">
                  <c:v>1.9090390287683201</c:v>
                </c:pt>
                <c:pt idx="7104">
                  <c:v>1.90426981645175</c:v>
                </c:pt>
                <c:pt idx="7105">
                  <c:v>1.95862566216747</c:v>
                </c:pt>
                <c:pt idx="7106">
                  <c:v>2.0440792951012599</c:v>
                </c:pt>
                <c:pt idx="7107">
                  <c:v>1.9163509511769601</c:v>
                </c:pt>
                <c:pt idx="7108">
                  <c:v>1.8922436430482901</c:v>
                </c:pt>
                <c:pt idx="7109">
                  <c:v>2.0419887360070601</c:v>
                </c:pt>
                <c:pt idx="7110">
                  <c:v>2.0403554340663899</c:v>
                </c:pt>
                <c:pt idx="7111">
                  <c:v>2.1086921990849299</c:v>
                </c:pt>
                <c:pt idx="7112">
                  <c:v>1.9873062250707101</c:v>
                </c:pt>
                <c:pt idx="7113">
                  <c:v>2.0577989935145902</c:v>
                </c:pt>
                <c:pt idx="7114">
                  <c:v>2.0427022255916398</c:v>
                </c:pt>
                <c:pt idx="7115">
                  <c:v>2.0142176855178602</c:v>
                </c:pt>
                <c:pt idx="7116">
                  <c:v>2.0445366687391702</c:v>
                </c:pt>
                <c:pt idx="7117">
                  <c:v>2.0839969260745099</c:v>
                </c:pt>
                <c:pt idx="7118">
                  <c:v>2.1275077231825499</c:v>
                </c:pt>
                <c:pt idx="7119">
                  <c:v>2.0225852732573499</c:v>
                </c:pt>
                <c:pt idx="7120">
                  <c:v>2.0992845083270302</c:v>
                </c:pt>
                <c:pt idx="7121">
                  <c:v>2.1023499199037601</c:v>
                </c:pt>
                <c:pt idx="7122">
                  <c:v>1.9938342384901699</c:v>
                </c:pt>
                <c:pt idx="7123">
                  <c:v>2.0615228680997202</c:v>
                </c:pt>
                <c:pt idx="7124">
                  <c:v>2.0563792372744101</c:v>
                </c:pt>
                <c:pt idx="7125">
                  <c:v>2.07118369027617</c:v>
                </c:pt>
                <c:pt idx="7126">
                  <c:v>2.16693888940266</c:v>
                </c:pt>
                <c:pt idx="7127">
                  <c:v>2.0424733446410799</c:v>
                </c:pt>
                <c:pt idx="7128">
                  <c:v>2.0059621115516202</c:v>
                </c:pt>
                <c:pt idx="7129">
                  <c:v>2.0138216535274598</c:v>
                </c:pt>
                <c:pt idx="7130">
                  <c:v>2.0017752957439101</c:v>
                </c:pt>
                <c:pt idx="7131">
                  <c:v>1.98813654298772</c:v>
                </c:pt>
                <c:pt idx="7132">
                  <c:v>1.9570140852909399</c:v>
                </c:pt>
                <c:pt idx="7133">
                  <c:v>2.0413887159599402</c:v>
                </c:pt>
                <c:pt idx="7134">
                  <c:v>2.0673226682277801</c:v>
                </c:pt>
                <c:pt idx="7135">
                  <c:v>1.87177526293189</c:v>
                </c:pt>
                <c:pt idx="7136">
                  <c:v>1.85555439971742</c:v>
                </c:pt>
                <c:pt idx="7137">
                  <c:v>1.91298929274289</c:v>
                </c:pt>
                <c:pt idx="7138">
                  <c:v>1.9540109078057599</c:v>
                </c:pt>
                <c:pt idx="7139">
                  <c:v>1.9576290758722199</c:v>
                </c:pt>
                <c:pt idx="7140">
                  <c:v>1.9482559829206101</c:v>
                </c:pt>
                <c:pt idx="7141">
                  <c:v>1.9179592293415799</c:v>
                </c:pt>
                <c:pt idx="7142">
                  <c:v>1.79150450831927</c:v>
                </c:pt>
                <c:pt idx="7143">
                  <c:v>1.7784807467836501</c:v>
                </c:pt>
                <c:pt idx="7144">
                  <c:v>1.87786010047028</c:v>
                </c:pt>
                <c:pt idx="7145">
                  <c:v>1.8658077556319701</c:v>
                </c:pt>
                <c:pt idx="7146">
                  <c:v>1.8449812378157999</c:v>
                </c:pt>
                <c:pt idx="7147">
                  <c:v>1.86351707091998</c:v>
                </c:pt>
                <c:pt idx="7148">
                  <c:v>1.8847078700417199</c:v>
                </c:pt>
                <c:pt idx="7149">
                  <c:v>1.8506330341916899</c:v>
                </c:pt>
                <c:pt idx="7150">
                  <c:v>1.87898731316961</c:v>
                </c:pt>
                <c:pt idx="7151">
                  <c:v>1.9284169516657399</c:v>
                </c:pt>
                <c:pt idx="7152">
                  <c:v>1.9010826604320199</c:v>
                </c:pt>
                <c:pt idx="7153">
                  <c:v>1.8667791722771501</c:v>
                </c:pt>
                <c:pt idx="7154">
                  <c:v>1.90219157498231</c:v>
                </c:pt>
                <c:pt idx="7155">
                  <c:v>1.84524953009501</c:v>
                </c:pt>
                <c:pt idx="7156">
                  <c:v>1.72952954146225</c:v>
                </c:pt>
                <c:pt idx="7157">
                  <c:v>1.7378067365588401</c:v>
                </c:pt>
                <c:pt idx="7158">
                  <c:v>1.75204248721388</c:v>
                </c:pt>
                <c:pt idx="7159">
                  <c:v>1.7899169411699201</c:v>
                </c:pt>
                <c:pt idx="7160">
                  <c:v>1.7802852554358799</c:v>
                </c:pt>
                <c:pt idx="7161">
                  <c:v>1.78038594089913</c:v>
                </c:pt>
                <c:pt idx="7162">
                  <c:v>1.78926534328898</c:v>
                </c:pt>
                <c:pt idx="7163">
                  <c:v>1.67123755594069</c:v>
                </c:pt>
                <c:pt idx="7164">
                  <c:v>1.62157369229993</c:v>
                </c:pt>
                <c:pt idx="7165">
                  <c:v>1.67288135783549</c:v>
                </c:pt>
                <c:pt idx="7166">
                  <c:v>1.6136861471430699</c:v>
                </c:pt>
                <c:pt idx="7167">
                  <c:v>1.7052882840432699</c:v>
                </c:pt>
                <c:pt idx="7168">
                  <c:v>1.74883181010837</c:v>
                </c:pt>
                <c:pt idx="7169">
                  <c:v>1.7020772601349501</c:v>
                </c:pt>
                <c:pt idx="7170">
                  <c:v>1.6483614572015</c:v>
                </c:pt>
                <c:pt idx="7171">
                  <c:v>1.63135562749728</c:v>
                </c:pt>
                <c:pt idx="7172">
                  <c:v>1.7154213194371899</c:v>
                </c:pt>
                <c:pt idx="7173">
                  <c:v>1.6988166728806</c:v>
                </c:pt>
                <c:pt idx="7174">
                  <c:v>1.6624471324157599</c:v>
                </c:pt>
                <c:pt idx="7175">
                  <c:v>1.73513665060956</c:v>
                </c:pt>
                <c:pt idx="7176">
                  <c:v>1.6824629612505699</c:v>
                </c:pt>
                <c:pt idx="7177">
                  <c:v>1.6956676119340399</c:v>
                </c:pt>
                <c:pt idx="7178">
                  <c:v>1.7452309628479701</c:v>
                </c:pt>
                <c:pt idx="7179">
                  <c:v>1.8293975136854199</c:v>
                </c:pt>
                <c:pt idx="7180">
                  <c:v>1.82739090497378</c:v>
                </c:pt>
                <c:pt idx="7181">
                  <c:v>1.7150203097019301</c:v>
                </c:pt>
                <c:pt idx="7182">
                  <c:v>1.71547140238824</c:v>
                </c:pt>
                <c:pt idx="7183">
                  <c:v>1.6437198726970601</c:v>
                </c:pt>
                <c:pt idx="7184">
                  <c:v>1.5420100001772199</c:v>
                </c:pt>
                <c:pt idx="7185">
                  <c:v>1.5215448130699101</c:v>
                </c:pt>
                <c:pt idx="7186">
                  <c:v>1.6363825031508099</c:v>
                </c:pt>
                <c:pt idx="7187">
                  <c:v>1.57267373748626</c:v>
                </c:pt>
                <c:pt idx="7188">
                  <c:v>1.58900475449122</c:v>
                </c:pt>
                <c:pt idx="7189">
                  <c:v>1.57189336039392</c:v>
                </c:pt>
                <c:pt idx="7190">
                  <c:v>1.61048286563823</c:v>
                </c:pt>
                <c:pt idx="7191">
                  <c:v>1.48154567176443</c:v>
                </c:pt>
                <c:pt idx="7192">
                  <c:v>1.3930050019148399</c:v>
                </c:pt>
                <c:pt idx="7193">
                  <c:v>1.49478325463576</c:v>
                </c:pt>
                <c:pt idx="7194">
                  <c:v>1.49142946105903</c:v>
                </c:pt>
                <c:pt idx="7195">
                  <c:v>1.47308616799335</c:v>
                </c:pt>
                <c:pt idx="7196">
                  <c:v>1.4427101948273799</c:v>
                </c:pt>
                <c:pt idx="7197">
                  <c:v>1.5161655803710401</c:v>
                </c:pt>
                <c:pt idx="7198">
                  <c:v>1.4422170272636401</c:v>
                </c:pt>
                <c:pt idx="7199">
                  <c:v>1.4027103833913599</c:v>
                </c:pt>
                <c:pt idx="7200">
                  <c:v>1.4285556200626801</c:v>
                </c:pt>
                <c:pt idx="7201">
                  <c:v>1.4652286346580099</c:v>
                </c:pt>
                <c:pt idx="7202">
                  <c:v>1.46153267609696</c:v>
                </c:pt>
                <c:pt idx="7203">
                  <c:v>1.4185352159670599</c:v>
                </c:pt>
                <c:pt idx="7204">
                  <c:v>1.48138165231949</c:v>
                </c:pt>
                <c:pt idx="7205">
                  <c:v>1.36373773763357</c:v>
                </c:pt>
                <c:pt idx="7206">
                  <c:v>1.3060109907792801</c:v>
                </c:pt>
                <c:pt idx="7207">
                  <c:v>1.44841842944915</c:v>
                </c:pt>
                <c:pt idx="7208">
                  <c:v>1.3973308890365601</c:v>
                </c:pt>
                <c:pt idx="7209">
                  <c:v>1.44737810133226</c:v>
                </c:pt>
                <c:pt idx="7210">
                  <c:v>1.4529769790342999</c:v>
                </c:pt>
                <c:pt idx="7211">
                  <c:v>1.3734983368445099</c:v>
                </c:pt>
                <c:pt idx="7212">
                  <c:v>1.24638158649598</c:v>
                </c:pt>
                <c:pt idx="7213">
                  <c:v>1.2618228695168801</c:v>
                </c:pt>
                <c:pt idx="7214">
                  <c:v>1.3418506524005001</c:v>
                </c:pt>
                <c:pt idx="7215">
                  <c:v>1.32449622683746</c:v>
                </c:pt>
                <c:pt idx="7216">
                  <c:v>1.32105377886117</c:v>
                </c:pt>
                <c:pt idx="7217">
                  <c:v>1.31683291011811</c:v>
                </c:pt>
                <c:pt idx="7218">
                  <c:v>1.28801075744598</c:v>
                </c:pt>
                <c:pt idx="7219">
                  <c:v>1.16505195889681</c:v>
                </c:pt>
                <c:pt idx="7220">
                  <c:v>1.1573175499666899</c:v>
                </c:pt>
                <c:pt idx="7221">
                  <c:v>1.24837370966642</c:v>
                </c:pt>
                <c:pt idx="7222">
                  <c:v>1.2196540456399101</c:v>
                </c:pt>
                <c:pt idx="7223">
                  <c:v>1.1908946864053001</c:v>
                </c:pt>
                <c:pt idx="7224">
                  <c:v>1.13196961085738</c:v>
                </c:pt>
                <c:pt idx="7225">
                  <c:v>1.1783973641026899</c:v>
                </c:pt>
                <c:pt idx="7226">
                  <c:v>1.11973969194416</c:v>
                </c:pt>
                <c:pt idx="7227">
                  <c:v>1.1188125860107301</c:v>
                </c:pt>
                <c:pt idx="7228">
                  <c:v>1.1608231605632899</c:v>
                </c:pt>
                <c:pt idx="7229">
                  <c:v>1.0768489461184501</c:v>
                </c:pt>
                <c:pt idx="7230">
                  <c:v>1.1205415789097399</c:v>
                </c:pt>
                <c:pt idx="7231">
                  <c:v>1.0879944063815401</c:v>
                </c:pt>
                <c:pt idx="7232">
                  <c:v>1.0874754596532701</c:v>
                </c:pt>
                <c:pt idx="7233">
                  <c:v>0.93177280866484302</c:v>
                </c:pt>
                <c:pt idx="7234">
                  <c:v>0.981163759084971</c:v>
                </c:pt>
                <c:pt idx="7235">
                  <c:v>1.08969163333467</c:v>
                </c:pt>
                <c:pt idx="7236">
                  <c:v>1.0846064530850801</c:v>
                </c:pt>
                <c:pt idx="7237">
                  <c:v>1.0742080161357399</c:v>
                </c:pt>
                <c:pt idx="7238">
                  <c:v>1.02893544477933</c:v>
                </c:pt>
                <c:pt idx="7239">
                  <c:v>1.0384298742509901</c:v>
                </c:pt>
                <c:pt idx="7240">
                  <c:v>0.90432561545427703</c:v>
                </c:pt>
                <c:pt idx="7241">
                  <c:v>0.89943711493606504</c:v>
                </c:pt>
                <c:pt idx="7242">
                  <c:v>1.01569939813143</c:v>
                </c:pt>
                <c:pt idx="7243">
                  <c:v>0.98536839908941198</c:v>
                </c:pt>
                <c:pt idx="7244">
                  <c:v>0.88997618057818295</c:v>
                </c:pt>
                <c:pt idx="7245">
                  <c:v>0.89411550547081997</c:v>
                </c:pt>
                <c:pt idx="7246">
                  <c:v>0.86508130533049998</c:v>
                </c:pt>
                <c:pt idx="7247">
                  <c:v>0.76334096672904606</c:v>
                </c:pt>
                <c:pt idx="7248">
                  <c:v>0.79228752688978799</c:v>
                </c:pt>
                <c:pt idx="7249">
                  <c:v>0.88262637613574901</c:v>
                </c:pt>
                <c:pt idx="7250">
                  <c:v>0.86135276217384604</c:v>
                </c:pt>
                <c:pt idx="7251">
                  <c:v>0.854390209373451</c:v>
                </c:pt>
                <c:pt idx="7252">
                  <c:v>0.86503813338657698</c:v>
                </c:pt>
                <c:pt idx="7253">
                  <c:v>0.79664883892758798</c:v>
                </c:pt>
                <c:pt idx="7254">
                  <c:v>0.70885324782863002</c:v>
                </c:pt>
                <c:pt idx="7255">
                  <c:v>0.70758161875512804</c:v>
                </c:pt>
                <c:pt idx="7256">
                  <c:v>0.77931962798705001</c:v>
                </c:pt>
                <c:pt idx="7257">
                  <c:v>0.76449050319786505</c:v>
                </c:pt>
                <c:pt idx="7258">
                  <c:v>0.728971233989683</c:v>
                </c:pt>
                <c:pt idx="7259">
                  <c:v>0.70202893032392</c:v>
                </c:pt>
                <c:pt idx="7260">
                  <c:v>0.73619152252779996</c:v>
                </c:pt>
                <c:pt idx="7261">
                  <c:v>0.66481982704793496</c:v>
                </c:pt>
                <c:pt idx="7262">
                  <c:v>0.64074392317171303</c:v>
                </c:pt>
                <c:pt idx="7263">
                  <c:v>0.74390764072229099</c:v>
                </c:pt>
                <c:pt idx="7264">
                  <c:v>0.71981079891476896</c:v>
                </c:pt>
                <c:pt idx="7265">
                  <c:v>0.715930505820355</c:v>
                </c:pt>
                <c:pt idx="7266">
                  <c:v>0.68840602853782396</c:v>
                </c:pt>
                <c:pt idx="7267">
                  <c:v>0.67734991488921903</c:v>
                </c:pt>
                <c:pt idx="7268">
                  <c:v>0.58039388866361996</c:v>
                </c:pt>
                <c:pt idx="7269">
                  <c:v>0.59119226652277401</c:v>
                </c:pt>
                <c:pt idx="7270">
                  <c:v>0.67012962636151296</c:v>
                </c:pt>
                <c:pt idx="7271">
                  <c:v>0.67873012188401005</c:v>
                </c:pt>
                <c:pt idx="7272">
                  <c:v>0.68159652173568996</c:v>
                </c:pt>
                <c:pt idx="7273">
                  <c:v>0.66191767855196704</c:v>
                </c:pt>
                <c:pt idx="7274">
                  <c:v>0.58632903354829902</c:v>
                </c:pt>
                <c:pt idx="7275">
                  <c:v>0.48932629450697701</c:v>
                </c:pt>
                <c:pt idx="7276">
                  <c:v>0.493800082690946</c:v>
                </c:pt>
                <c:pt idx="7277">
                  <c:v>0.55310002437761396</c:v>
                </c:pt>
                <c:pt idx="7278">
                  <c:v>0.56126327333331705</c:v>
                </c:pt>
                <c:pt idx="7279">
                  <c:v>0.57590696450704504</c:v>
                </c:pt>
                <c:pt idx="7280">
                  <c:v>0.56835768902221195</c:v>
                </c:pt>
                <c:pt idx="7281">
                  <c:v>0.56587931439551598</c:v>
                </c:pt>
                <c:pt idx="7282">
                  <c:v>0.49532939602279003</c:v>
                </c:pt>
                <c:pt idx="7283">
                  <c:v>0.46875905857337302</c:v>
                </c:pt>
                <c:pt idx="7284">
                  <c:v>0.58051176514681402</c:v>
                </c:pt>
                <c:pt idx="7285">
                  <c:v>0.57636182436086603</c:v>
                </c:pt>
                <c:pt idx="7286">
                  <c:v>0.54685825248528397</c:v>
                </c:pt>
                <c:pt idx="7287">
                  <c:v>0.55331621385138796</c:v>
                </c:pt>
                <c:pt idx="7288">
                  <c:v>0.56441269718243403</c:v>
                </c:pt>
                <c:pt idx="7289">
                  <c:v>0.47415380688388398</c:v>
                </c:pt>
                <c:pt idx="7290">
                  <c:v>0.45935662235514402</c:v>
                </c:pt>
                <c:pt idx="7291">
                  <c:v>0.53537522563392503</c:v>
                </c:pt>
                <c:pt idx="7292">
                  <c:v>0.53885411714663001</c:v>
                </c:pt>
                <c:pt idx="7293">
                  <c:v>0.498975693229946</c:v>
                </c:pt>
                <c:pt idx="7294">
                  <c:v>0.50621798205910695</c:v>
                </c:pt>
                <c:pt idx="7295">
                  <c:v>0.494183677859171</c:v>
                </c:pt>
                <c:pt idx="7296">
                  <c:v>0.42893771056423602</c:v>
                </c:pt>
                <c:pt idx="7297">
                  <c:v>0.42541298362076602</c:v>
                </c:pt>
                <c:pt idx="7298">
                  <c:v>0.47109785218449501</c:v>
                </c:pt>
                <c:pt idx="7299">
                  <c:v>0.46979034854117002</c:v>
                </c:pt>
                <c:pt idx="7300">
                  <c:v>0.47672003039474098</c:v>
                </c:pt>
                <c:pt idx="7301">
                  <c:v>0.45663013521417001</c:v>
                </c:pt>
                <c:pt idx="7302">
                  <c:v>0.46425334729807799</c:v>
                </c:pt>
                <c:pt idx="7303">
                  <c:v>0.385688053109915</c:v>
                </c:pt>
                <c:pt idx="7304">
                  <c:v>0.39360139121585003</c:v>
                </c:pt>
                <c:pt idx="7305">
                  <c:v>0.455186259755468</c:v>
                </c:pt>
                <c:pt idx="7306">
                  <c:v>0.45858210110952502</c:v>
                </c:pt>
                <c:pt idx="7307">
                  <c:v>0.45852553457998102</c:v>
                </c:pt>
                <c:pt idx="7308">
                  <c:v>0.44929964155951602</c:v>
                </c:pt>
                <c:pt idx="7309">
                  <c:v>0.433111441470028</c:v>
                </c:pt>
                <c:pt idx="7310">
                  <c:v>0.34939086859292201</c:v>
                </c:pt>
                <c:pt idx="7311">
                  <c:v>0.35222150701924798</c:v>
                </c:pt>
                <c:pt idx="7312">
                  <c:v>0.42580881044886298</c:v>
                </c:pt>
                <c:pt idx="7313">
                  <c:v>0.42637493815017102</c:v>
                </c:pt>
                <c:pt idx="7314">
                  <c:v>0.420600065789208</c:v>
                </c:pt>
                <c:pt idx="7315">
                  <c:v>0.41969500132040299</c:v>
                </c:pt>
                <c:pt idx="7316">
                  <c:v>0.42512908732205801</c:v>
                </c:pt>
                <c:pt idx="7317">
                  <c:v>0.34033467516108901</c:v>
                </c:pt>
                <c:pt idx="7318">
                  <c:v>0.341862433821291</c:v>
                </c:pt>
                <c:pt idx="7319">
                  <c:v>0.41878993685029697</c:v>
                </c:pt>
                <c:pt idx="7320">
                  <c:v>0.41477093889897798</c:v>
                </c:pt>
                <c:pt idx="7321">
                  <c:v>0.41810975131502398</c:v>
                </c:pt>
                <c:pt idx="7322">
                  <c:v>0.42269487696765101</c:v>
                </c:pt>
                <c:pt idx="7323">
                  <c:v>0.417487519491338</c:v>
                </c:pt>
                <c:pt idx="7324">
                  <c:v>0.33580565362954101</c:v>
                </c:pt>
                <c:pt idx="7325">
                  <c:v>0.33529609249853298</c:v>
                </c:pt>
                <c:pt idx="7326">
                  <c:v>0.41975110548223599</c:v>
                </c:pt>
                <c:pt idx="7327">
                  <c:v>0.42043129101750898</c:v>
                </c:pt>
                <c:pt idx="7328">
                  <c:v>0.41137463517850997</c:v>
                </c:pt>
                <c:pt idx="7329">
                  <c:v>0.41680825877169803</c:v>
                </c:pt>
                <c:pt idx="7330">
                  <c:v>0.41143120170675401</c:v>
                </c:pt>
                <c:pt idx="7331">
                  <c:v>0.33773122762781699</c:v>
                </c:pt>
                <c:pt idx="7332">
                  <c:v>0.33750357432629702</c:v>
                </c:pt>
                <c:pt idx="7333">
                  <c:v>0.41714765794766301</c:v>
                </c:pt>
                <c:pt idx="7334">
                  <c:v>0.41827991331082298</c:v>
                </c:pt>
                <c:pt idx="7335">
                  <c:v>0.42875211956786802</c:v>
                </c:pt>
                <c:pt idx="7336">
                  <c:v>0.40323228080352902</c:v>
                </c:pt>
                <c:pt idx="7337">
                  <c:v>0.40292177841951998</c:v>
                </c:pt>
                <c:pt idx="7338">
                  <c:v>0.32547477167081501</c:v>
                </c:pt>
                <c:pt idx="7339">
                  <c:v>0.324883609950124</c:v>
                </c:pt>
                <c:pt idx="7340">
                  <c:v>0.40264654509144898</c:v>
                </c:pt>
                <c:pt idx="7341">
                  <c:v>0.40348271290935001</c:v>
                </c:pt>
                <c:pt idx="7342">
                  <c:v>0.40308408342271601</c:v>
                </c:pt>
                <c:pt idx="7343">
                  <c:v>0.402972081879238</c:v>
                </c:pt>
                <c:pt idx="7344">
                  <c:v>0.40311919405832702</c:v>
                </c:pt>
                <c:pt idx="7345">
                  <c:v>0.324929030005079</c:v>
                </c:pt>
                <c:pt idx="7346">
                  <c:v>0.32542229780764798</c:v>
                </c:pt>
                <c:pt idx="7347">
                  <c:v>0.40306509239258498</c:v>
                </c:pt>
                <c:pt idx="7348">
                  <c:v>0.402765442025798</c:v>
                </c:pt>
                <c:pt idx="7349">
                  <c:v>0.40317492352964102</c:v>
                </c:pt>
                <c:pt idx="7350">
                  <c:v>0.40308137041840397</c:v>
                </c:pt>
                <c:pt idx="7351">
                  <c:v>0.40316732711759401</c:v>
                </c:pt>
                <c:pt idx="7352">
                  <c:v>0.32508048299106601</c:v>
                </c:pt>
                <c:pt idx="7353">
                  <c:v>0.32518543072036099</c:v>
                </c:pt>
                <c:pt idx="7354">
                  <c:v>0.402968826274064</c:v>
                </c:pt>
                <c:pt idx="7355">
                  <c:v>0.40317058272275502</c:v>
                </c:pt>
                <c:pt idx="7356">
                  <c:v>0.40333017472163901</c:v>
                </c:pt>
                <c:pt idx="7357">
                  <c:v>0.40272436277771601</c:v>
                </c:pt>
                <c:pt idx="7358">
                  <c:v>0.40326847664086501</c:v>
                </c:pt>
                <c:pt idx="7359">
                  <c:v>0.32611569425333398</c:v>
                </c:pt>
                <c:pt idx="7360">
                  <c:v>0.32571435176240099</c:v>
                </c:pt>
                <c:pt idx="7361">
                  <c:v>0.40357409561713697</c:v>
                </c:pt>
                <c:pt idx="7362">
                  <c:v>0.40415657572404401</c:v>
                </c:pt>
                <c:pt idx="7363">
                  <c:v>0.40342101482856402</c:v>
                </c:pt>
                <c:pt idx="7364">
                  <c:v>0.40422804062031498</c:v>
                </c:pt>
                <c:pt idx="7365">
                  <c:v>0.40446762070891501</c:v>
                </c:pt>
                <c:pt idx="7366">
                  <c:v>0.32686753317463302</c:v>
                </c:pt>
                <c:pt idx="7367">
                  <c:v>0.44340741606973699</c:v>
                </c:pt>
                <c:pt idx="7368">
                  <c:v>0.51278518789052197</c:v>
                </c:pt>
                <c:pt idx="7369">
                  <c:v>0.51293982971526597</c:v>
                </c:pt>
                <c:pt idx="7370">
                  <c:v>0.52336850619543696</c:v>
                </c:pt>
                <c:pt idx="7371">
                  <c:v>0.52895074950460097</c:v>
                </c:pt>
                <c:pt idx="7372">
                  <c:v>0.52968655961778999</c:v>
                </c:pt>
                <c:pt idx="7373">
                  <c:v>0.43883286752520401</c:v>
                </c:pt>
                <c:pt idx="7374">
                  <c:v>0.44406640985339202</c:v>
                </c:pt>
                <c:pt idx="7375">
                  <c:v>0.51949135967736204</c:v>
                </c:pt>
                <c:pt idx="7376">
                  <c:v>0.52914379948058399</c:v>
                </c:pt>
                <c:pt idx="7377">
                  <c:v>0.51782467103751195</c:v>
                </c:pt>
                <c:pt idx="7378">
                  <c:v>0.52088616361374596</c:v>
                </c:pt>
                <c:pt idx="7379">
                  <c:v>0.54081162889214696</c:v>
                </c:pt>
                <c:pt idx="7380">
                  <c:v>0.463448105828909</c:v>
                </c:pt>
                <c:pt idx="7381">
                  <c:v>0.49643721368753002</c:v>
                </c:pt>
                <c:pt idx="7382">
                  <c:v>0.58736873127532696</c:v>
                </c:pt>
                <c:pt idx="7383">
                  <c:v>0.59411432035411404</c:v>
                </c:pt>
                <c:pt idx="7384">
                  <c:v>0.58996629833779002</c:v>
                </c:pt>
                <c:pt idx="7385">
                  <c:v>0.57515713250885703</c:v>
                </c:pt>
                <c:pt idx="7386">
                  <c:v>0.60895886683516698</c:v>
                </c:pt>
                <c:pt idx="7387">
                  <c:v>0.53434755265913703</c:v>
                </c:pt>
                <c:pt idx="7388">
                  <c:v>0.54760424517579898</c:v>
                </c:pt>
                <c:pt idx="7389">
                  <c:v>0.60996656161228102</c:v>
                </c:pt>
                <c:pt idx="7390">
                  <c:v>0.62020117893622095</c:v>
                </c:pt>
                <c:pt idx="7391">
                  <c:v>0.58519668148383197</c:v>
                </c:pt>
                <c:pt idx="7392">
                  <c:v>0.60609042427445503</c:v>
                </c:pt>
                <c:pt idx="7393">
                  <c:v>0.60957844328733501</c:v>
                </c:pt>
                <c:pt idx="7394">
                  <c:v>0.54686843506260996</c:v>
                </c:pt>
                <c:pt idx="7395">
                  <c:v>0.55977844493174</c:v>
                </c:pt>
                <c:pt idx="7396">
                  <c:v>0.65233622462268204</c:v>
                </c:pt>
                <c:pt idx="7397">
                  <c:v>0.79831128448278899</c:v>
                </c:pt>
                <c:pt idx="7398">
                  <c:v>0.84827217292864898</c:v>
                </c:pt>
                <c:pt idx="7399">
                  <c:v>0.85763045324232901</c:v>
                </c:pt>
                <c:pt idx="7400">
                  <c:v>0.850131633077299</c:v>
                </c:pt>
                <c:pt idx="7401">
                  <c:v>0.75334741300549002</c:v>
                </c:pt>
                <c:pt idx="7402">
                  <c:v>0.79175579275052899</c:v>
                </c:pt>
                <c:pt idx="7403">
                  <c:v>0.86790301253899704</c:v>
                </c:pt>
                <c:pt idx="7404">
                  <c:v>0.86339156582064502</c:v>
                </c:pt>
                <c:pt idx="7405">
                  <c:v>0.94941374458618499</c:v>
                </c:pt>
                <c:pt idx="7406">
                  <c:v>0.96233829045255403</c:v>
                </c:pt>
                <c:pt idx="7407">
                  <c:v>0.97642103304500305</c:v>
                </c:pt>
                <c:pt idx="7408">
                  <c:v>0.91057706848433695</c:v>
                </c:pt>
                <c:pt idx="7409">
                  <c:v>0.89536620643742504</c:v>
                </c:pt>
                <c:pt idx="7410">
                  <c:v>0.97129999823646596</c:v>
                </c:pt>
                <c:pt idx="7411">
                  <c:v>1.0478724275014</c:v>
                </c:pt>
                <c:pt idx="7412">
                  <c:v>1.0013560520362399</c:v>
                </c:pt>
                <c:pt idx="7413">
                  <c:v>1.00504448267498</c:v>
                </c:pt>
                <c:pt idx="7414">
                  <c:v>1.01409765961381</c:v>
                </c:pt>
                <c:pt idx="7415">
                  <c:v>0.95270395613973202</c:v>
                </c:pt>
                <c:pt idx="7416">
                  <c:v>0.90237698491776897</c:v>
                </c:pt>
                <c:pt idx="7417">
                  <c:v>1.0354964902919599</c:v>
                </c:pt>
                <c:pt idx="7418">
                  <c:v>0.98224312509864298</c:v>
                </c:pt>
                <c:pt idx="7419">
                  <c:v>1.04869523719139</c:v>
                </c:pt>
                <c:pt idx="7420">
                  <c:v>1.0906089033850701</c:v>
                </c:pt>
                <c:pt idx="7421">
                  <c:v>1.1310594751779299</c:v>
                </c:pt>
                <c:pt idx="7422">
                  <c:v>1.03345223902651</c:v>
                </c:pt>
                <c:pt idx="7423">
                  <c:v>1.1152068887847799</c:v>
                </c:pt>
                <c:pt idx="7424">
                  <c:v>1.1768140200891599</c:v>
                </c:pt>
                <c:pt idx="7425">
                  <c:v>1.2704567716027</c:v>
                </c:pt>
                <c:pt idx="7426">
                  <c:v>1.2539350583612701</c:v>
                </c:pt>
                <c:pt idx="7427">
                  <c:v>1.2211965283122099</c:v>
                </c:pt>
                <c:pt idx="7428">
                  <c:v>1.35528375212922</c:v>
                </c:pt>
                <c:pt idx="7429">
                  <c:v>1.3540451688328901</c:v>
                </c:pt>
                <c:pt idx="7430">
                  <c:v>1.3300303219637699</c:v>
                </c:pt>
                <c:pt idx="7431">
                  <c:v>1.41752420731069</c:v>
                </c:pt>
                <c:pt idx="7432">
                  <c:v>1.4173320291646101</c:v>
                </c:pt>
                <c:pt idx="7433">
                  <c:v>1.3847781822071901</c:v>
                </c:pt>
                <c:pt idx="7434">
                  <c:v>1.3489398722913599</c:v>
                </c:pt>
                <c:pt idx="7435">
                  <c:v>1.3328633437869499</c:v>
                </c:pt>
                <c:pt idx="7436">
                  <c:v>1.2626714976975999</c:v>
                </c:pt>
                <c:pt idx="7437">
                  <c:v>1.3558317855058299</c:v>
                </c:pt>
                <c:pt idx="7438">
                  <c:v>1.43067748700149</c:v>
                </c:pt>
                <c:pt idx="7439">
                  <c:v>1.4336094564419899</c:v>
                </c:pt>
                <c:pt idx="7440">
                  <c:v>1.40876116752142</c:v>
                </c:pt>
                <c:pt idx="7441">
                  <c:v>1.5013767843062999</c:v>
                </c:pt>
                <c:pt idx="7442">
                  <c:v>1.47507894491096</c:v>
                </c:pt>
                <c:pt idx="7443">
                  <c:v>1.43305942652503</c:v>
                </c:pt>
                <c:pt idx="7444">
                  <c:v>1.4591892356589999</c:v>
                </c:pt>
                <c:pt idx="7445">
                  <c:v>1.66643773162653</c:v>
                </c:pt>
                <c:pt idx="7446">
                  <c:v>1.62009806169982</c:v>
                </c:pt>
                <c:pt idx="7447">
                  <c:v>1.6430235658816199</c:v>
                </c:pt>
                <c:pt idx="7448">
                  <c:v>1.7431448489077299</c:v>
                </c:pt>
                <c:pt idx="7449">
                  <c:v>1.73284338067184</c:v>
                </c:pt>
                <c:pt idx="7450">
                  <c:v>1.63770766037722</c:v>
                </c:pt>
                <c:pt idx="7451">
                  <c:v>1.6655516424680901</c:v>
                </c:pt>
                <c:pt idx="7452">
                  <c:v>1.68175326305617</c:v>
                </c:pt>
                <c:pt idx="7453">
                  <c:v>1.7284135649458801</c:v>
                </c:pt>
                <c:pt idx="7454">
                  <c:v>1.71201640449909</c:v>
                </c:pt>
                <c:pt idx="7455">
                  <c:v>1.76635040287075</c:v>
                </c:pt>
                <c:pt idx="7456">
                  <c:v>1.7129618654504</c:v>
                </c:pt>
                <c:pt idx="7457">
                  <c:v>1.6207416803611201</c:v>
                </c:pt>
                <c:pt idx="7458">
                  <c:v>1.7867332026842</c:v>
                </c:pt>
                <c:pt idx="7459">
                  <c:v>1.8457327743493701</c:v>
                </c:pt>
                <c:pt idx="7460">
                  <c:v>1.8802278100062899</c:v>
                </c:pt>
                <c:pt idx="7461">
                  <c:v>1.88493169439347</c:v>
                </c:pt>
                <c:pt idx="7462">
                  <c:v>1.96313353652027</c:v>
                </c:pt>
                <c:pt idx="7463">
                  <c:v>2.0033777680826801</c:v>
                </c:pt>
                <c:pt idx="7464">
                  <c:v>1.9371917717599201</c:v>
                </c:pt>
                <c:pt idx="7465">
                  <c:v>1.87689075909604</c:v>
                </c:pt>
                <c:pt idx="7466">
                  <c:v>1.94379542724056</c:v>
                </c:pt>
                <c:pt idx="7467">
                  <c:v>1.85677378051557</c:v>
                </c:pt>
                <c:pt idx="7468">
                  <c:v>1.9090390287683201</c:v>
                </c:pt>
                <c:pt idx="7469">
                  <c:v>1.90426981645175</c:v>
                </c:pt>
                <c:pt idx="7470">
                  <c:v>1.95862566216747</c:v>
                </c:pt>
                <c:pt idx="7471">
                  <c:v>1.9661335945443601</c:v>
                </c:pt>
                <c:pt idx="7472">
                  <c:v>1.9163509511769601</c:v>
                </c:pt>
                <c:pt idx="7473">
                  <c:v>1.97018934360519</c:v>
                </c:pt>
                <c:pt idx="7474">
                  <c:v>2.0419887360070601</c:v>
                </c:pt>
                <c:pt idx="7475">
                  <c:v>2.0403554340663899</c:v>
                </c:pt>
                <c:pt idx="7476">
                  <c:v>2.1086921990849299</c:v>
                </c:pt>
                <c:pt idx="7477">
                  <c:v>1.9873062250707101</c:v>
                </c:pt>
                <c:pt idx="7478">
                  <c:v>1.97985329295769</c:v>
                </c:pt>
                <c:pt idx="7479">
                  <c:v>2.0427022255916398</c:v>
                </c:pt>
                <c:pt idx="7480">
                  <c:v>2.0921633860747599</c:v>
                </c:pt>
                <c:pt idx="7481">
                  <c:v>2.0445366687391702</c:v>
                </c:pt>
                <c:pt idx="7482">
                  <c:v>2.0839969260745099</c:v>
                </c:pt>
                <c:pt idx="7483">
                  <c:v>2.1275077231825499</c:v>
                </c:pt>
                <c:pt idx="7484">
                  <c:v>2.0225852732573499</c:v>
                </c:pt>
                <c:pt idx="7485">
                  <c:v>2.02133880777013</c:v>
                </c:pt>
                <c:pt idx="7486">
                  <c:v>2.1023499199037601</c:v>
                </c:pt>
                <c:pt idx="7487">
                  <c:v>2.0717799390470701</c:v>
                </c:pt>
                <c:pt idx="7488">
                  <c:v>2.0615228680997202</c:v>
                </c:pt>
                <c:pt idx="7489">
                  <c:v>2.0563792372744101</c:v>
                </c:pt>
                <c:pt idx="7490">
                  <c:v>2.07118369027617</c:v>
                </c:pt>
                <c:pt idx="7491">
                  <c:v>2.16693888940266</c:v>
                </c:pt>
                <c:pt idx="7492">
                  <c:v>1.9645276440841799</c:v>
                </c:pt>
                <c:pt idx="7493">
                  <c:v>2.0059621115516202</c:v>
                </c:pt>
                <c:pt idx="7494">
                  <c:v>2.0917673540843502</c:v>
                </c:pt>
                <c:pt idx="7495">
                  <c:v>2.0017752957439101</c:v>
                </c:pt>
                <c:pt idx="7496">
                  <c:v>1.98813654298772</c:v>
                </c:pt>
                <c:pt idx="7497">
                  <c:v>1.9570140852909399</c:v>
                </c:pt>
                <c:pt idx="7498">
                  <c:v>2.0413887159599402</c:v>
                </c:pt>
                <c:pt idx="7499">
                  <c:v>1.9893769676708799</c:v>
                </c:pt>
                <c:pt idx="7500">
                  <c:v>1.87177526293189</c:v>
                </c:pt>
                <c:pt idx="7501">
                  <c:v>1.93350010027432</c:v>
                </c:pt>
                <c:pt idx="7502">
                  <c:v>1.91298929274289</c:v>
                </c:pt>
                <c:pt idx="7503">
                  <c:v>1.9540109078057599</c:v>
                </c:pt>
                <c:pt idx="7504">
                  <c:v>1.9576290758722199</c:v>
                </c:pt>
                <c:pt idx="7505">
                  <c:v>1.9482559829206101</c:v>
                </c:pt>
                <c:pt idx="7506">
                  <c:v>1.8400135287846799</c:v>
                </c:pt>
                <c:pt idx="7507">
                  <c:v>1.79150450831927</c:v>
                </c:pt>
                <c:pt idx="7508">
                  <c:v>1.8564264473405501</c:v>
                </c:pt>
                <c:pt idx="7509">
                  <c:v>1.87786010047028</c:v>
                </c:pt>
                <c:pt idx="7510">
                  <c:v>1.8658077556319701</c:v>
                </c:pt>
                <c:pt idx="7511">
                  <c:v>1.8449812378157999</c:v>
                </c:pt>
                <c:pt idx="7512">
                  <c:v>1.86351707091998</c:v>
                </c:pt>
                <c:pt idx="7513">
                  <c:v>1.8067621694848199</c:v>
                </c:pt>
                <c:pt idx="7514">
                  <c:v>1.8506330341916899</c:v>
                </c:pt>
                <c:pt idx="7515">
                  <c:v>1.95693301372651</c:v>
                </c:pt>
                <c:pt idx="7516">
                  <c:v>1.9284169516657399</c:v>
                </c:pt>
                <c:pt idx="7517">
                  <c:v>1.9010826604320199</c:v>
                </c:pt>
                <c:pt idx="7518">
                  <c:v>1.8667791722771501</c:v>
                </c:pt>
                <c:pt idx="7519">
                  <c:v>1.90219157498231</c:v>
                </c:pt>
                <c:pt idx="7520">
                  <c:v>1.76730382953811</c:v>
                </c:pt>
                <c:pt idx="7521">
                  <c:v>1.72952954146225</c:v>
                </c:pt>
                <c:pt idx="7522">
                  <c:v>1.8157524371157401</c:v>
                </c:pt>
                <c:pt idx="7523">
                  <c:v>1.75204248721388</c:v>
                </c:pt>
                <c:pt idx="7524">
                  <c:v>1.7899169411699201</c:v>
                </c:pt>
                <c:pt idx="7525">
                  <c:v>1.7802852554358799</c:v>
                </c:pt>
                <c:pt idx="7526">
                  <c:v>1.78038594089913</c:v>
                </c:pt>
                <c:pt idx="7527">
                  <c:v>1.71131964273208</c:v>
                </c:pt>
                <c:pt idx="7528">
                  <c:v>1.67123755594069</c:v>
                </c:pt>
                <c:pt idx="7529">
                  <c:v>1.69951939285683</c:v>
                </c:pt>
                <c:pt idx="7530">
                  <c:v>1.67288135783549</c:v>
                </c:pt>
                <c:pt idx="7531">
                  <c:v>1.6136861471430699</c:v>
                </c:pt>
                <c:pt idx="7532">
                  <c:v>1.7052882840432699</c:v>
                </c:pt>
                <c:pt idx="7533">
                  <c:v>1.74883181010837</c:v>
                </c:pt>
                <c:pt idx="7534">
                  <c:v>1.6241315595780501</c:v>
                </c:pt>
                <c:pt idx="7535">
                  <c:v>1.6483614572015</c:v>
                </c:pt>
                <c:pt idx="7536">
                  <c:v>1.70930132805418</c:v>
                </c:pt>
                <c:pt idx="7537">
                  <c:v>1.7154213194371899</c:v>
                </c:pt>
                <c:pt idx="7538">
                  <c:v>1.6988166728806</c:v>
                </c:pt>
                <c:pt idx="7539">
                  <c:v>1.6624471324157599</c:v>
                </c:pt>
                <c:pt idx="7540">
                  <c:v>1.73513665060956</c:v>
                </c:pt>
                <c:pt idx="7541">
                  <c:v>1.60451726069367</c:v>
                </c:pt>
                <c:pt idx="7542">
                  <c:v>1.6956676119340399</c:v>
                </c:pt>
                <c:pt idx="7543">
                  <c:v>1.8231766634048701</c:v>
                </c:pt>
                <c:pt idx="7544">
                  <c:v>1.8293975136854199</c:v>
                </c:pt>
                <c:pt idx="7545">
                  <c:v>1.82739090497378</c:v>
                </c:pt>
                <c:pt idx="7546">
                  <c:v>1.7150203097019301</c:v>
                </c:pt>
                <c:pt idx="7547">
                  <c:v>1.71547140238824</c:v>
                </c:pt>
                <c:pt idx="7548">
                  <c:v>1.5657741721401599</c:v>
                </c:pt>
                <c:pt idx="7549">
                  <c:v>1.5420100001772199</c:v>
                </c:pt>
                <c:pt idx="7550">
                  <c:v>1.5994905136268101</c:v>
                </c:pt>
                <c:pt idx="7551">
                  <c:v>1.6363825031508099</c:v>
                </c:pt>
                <c:pt idx="7552">
                  <c:v>1.57267373748626</c:v>
                </c:pt>
                <c:pt idx="7553">
                  <c:v>1.58900475449122</c:v>
                </c:pt>
                <c:pt idx="7554">
                  <c:v>1.57189336039392</c:v>
                </c:pt>
                <c:pt idx="7555">
                  <c:v>1.53253716508134</c:v>
                </c:pt>
                <c:pt idx="7556">
                  <c:v>1.48154567176443</c:v>
                </c:pt>
                <c:pt idx="7557">
                  <c:v>1.4709507024717401</c:v>
                </c:pt>
                <c:pt idx="7558">
                  <c:v>1.49478325463576</c:v>
                </c:pt>
                <c:pt idx="7559">
                  <c:v>1.49142946105903</c:v>
                </c:pt>
                <c:pt idx="7560">
                  <c:v>1.47308616799335</c:v>
                </c:pt>
                <c:pt idx="7561">
                  <c:v>1.4427101948273799</c:v>
                </c:pt>
                <c:pt idx="7562">
                  <c:v>1.4382198798141499</c:v>
                </c:pt>
                <c:pt idx="7563">
                  <c:v>1.4422170272636401</c:v>
                </c:pt>
                <c:pt idx="7564">
                  <c:v>1.4806560839482501</c:v>
                </c:pt>
                <c:pt idx="7565">
                  <c:v>1.4285556200626801</c:v>
                </c:pt>
                <c:pt idx="7566">
                  <c:v>1.4652286346580099</c:v>
                </c:pt>
                <c:pt idx="7567">
                  <c:v>1.46153267609696</c:v>
                </c:pt>
                <c:pt idx="7568">
                  <c:v>1.4185352159670599</c:v>
                </c:pt>
                <c:pt idx="7569">
                  <c:v>1.4034359517625901</c:v>
                </c:pt>
                <c:pt idx="7570">
                  <c:v>1.36373773763357</c:v>
                </c:pt>
                <c:pt idx="7571">
                  <c:v>1.38395669133618</c:v>
                </c:pt>
                <c:pt idx="7572">
                  <c:v>1.44841842944915</c:v>
                </c:pt>
                <c:pt idx="7573">
                  <c:v>1.3973308890365601</c:v>
                </c:pt>
                <c:pt idx="7574">
                  <c:v>1.44737810133226</c:v>
                </c:pt>
                <c:pt idx="7575">
                  <c:v>1.4529769790342999</c:v>
                </c:pt>
                <c:pt idx="7576">
                  <c:v>1.29555263628761</c:v>
                </c:pt>
                <c:pt idx="7577">
                  <c:v>1.24638158649598</c:v>
                </c:pt>
                <c:pt idx="7578">
                  <c:v>1.33976857007378</c:v>
                </c:pt>
                <c:pt idx="7579">
                  <c:v>1.3418506524005001</c:v>
                </c:pt>
                <c:pt idx="7580">
                  <c:v>1.32449622683746</c:v>
                </c:pt>
                <c:pt idx="7581">
                  <c:v>1.32105377886117</c:v>
                </c:pt>
                <c:pt idx="7582">
                  <c:v>1.31683291011811</c:v>
                </c:pt>
                <c:pt idx="7583">
                  <c:v>1.2100650568890801</c:v>
                </c:pt>
                <c:pt idx="7584">
                  <c:v>1.16505195889681</c:v>
                </c:pt>
                <c:pt idx="7585">
                  <c:v>1.2352632505235901</c:v>
                </c:pt>
                <c:pt idx="7586">
                  <c:v>1.24837370966642</c:v>
                </c:pt>
                <c:pt idx="7587">
                  <c:v>1.2196540456399101</c:v>
                </c:pt>
                <c:pt idx="7588">
                  <c:v>1.1908946864053001</c:v>
                </c:pt>
                <c:pt idx="7589">
                  <c:v>1.13196961085738</c:v>
                </c:pt>
                <c:pt idx="7590">
                  <c:v>1.1004516635457899</c:v>
                </c:pt>
                <c:pt idx="7591">
                  <c:v>1.11973969194416</c:v>
                </c:pt>
                <c:pt idx="7592">
                  <c:v>1.1967582865676301</c:v>
                </c:pt>
                <c:pt idx="7593">
                  <c:v>1.1608231605632899</c:v>
                </c:pt>
                <c:pt idx="7594">
                  <c:v>1.0768489461184501</c:v>
                </c:pt>
                <c:pt idx="7595">
                  <c:v>1.1205415789097399</c:v>
                </c:pt>
                <c:pt idx="7596">
                  <c:v>1.0879944063815401</c:v>
                </c:pt>
                <c:pt idx="7597">
                  <c:v>1.0095297590963701</c:v>
                </c:pt>
                <c:pt idx="7598">
                  <c:v>0.93177280866484302</c:v>
                </c:pt>
                <c:pt idx="7599">
                  <c:v>1.05910945964187</c:v>
                </c:pt>
                <c:pt idx="7600">
                  <c:v>1.08969163333467</c:v>
                </c:pt>
                <c:pt idx="7601">
                  <c:v>1.0846064530850801</c:v>
                </c:pt>
                <c:pt idx="7602">
                  <c:v>1.0742080161357399</c:v>
                </c:pt>
                <c:pt idx="7603">
                  <c:v>1.02893544477933</c:v>
                </c:pt>
                <c:pt idx="7604">
                  <c:v>0.96048417369408901</c:v>
                </c:pt>
                <c:pt idx="7605">
                  <c:v>0.90432561545427703</c:v>
                </c:pt>
                <c:pt idx="7606">
                  <c:v>0.97738281549296402</c:v>
                </c:pt>
                <c:pt idx="7607">
                  <c:v>1.01569939813143</c:v>
                </c:pt>
                <c:pt idx="7608">
                  <c:v>0.98536839908941198</c:v>
                </c:pt>
                <c:pt idx="7609">
                  <c:v>0.88997618057818295</c:v>
                </c:pt>
                <c:pt idx="7610">
                  <c:v>0.89411550547081997</c:v>
                </c:pt>
                <c:pt idx="7611">
                  <c:v>0.78713560477360001</c:v>
                </c:pt>
                <c:pt idx="7612">
                  <c:v>0.76334096672904606</c:v>
                </c:pt>
                <c:pt idx="7613">
                  <c:v>0.87023322744668696</c:v>
                </c:pt>
                <c:pt idx="7614">
                  <c:v>0.88262637613574901</c:v>
                </c:pt>
                <c:pt idx="7615">
                  <c:v>0.86135276217384604</c:v>
                </c:pt>
                <c:pt idx="7616">
                  <c:v>0.854390209373451</c:v>
                </c:pt>
                <c:pt idx="7617">
                  <c:v>0.86503813338657698</c:v>
                </c:pt>
                <c:pt idx="7618">
                  <c:v>0.718703138370688</c:v>
                </c:pt>
                <c:pt idx="7619">
                  <c:v>0.70885324782863002</c:v>
                </c:pt>
                <c:pt idx="7620">
                  <c:v>0.78552731931202802</c:v>
                </c:pt>
                <c:pt idx="7621">
                  <c:v>0.77931962798705001</c:v>
                </c:pt>
                <c:pt idx="7622">
                  <c:v>0.76449050319786505</c:v>
                </c:pt>
                <c:pt idx="7623">
                  <c:v>0.728971233989683</c:v>
                </c:pt>
                <c:pt idx="7624">
                  <c:v>0.70202893032392</c:v>
                </c:pt>
                <c:pt idx="7625">
                  <c:v>0.65824582197090098</c:v>
                </c:pt>
                <c:pt idx="7626">
                  <c:v>0.66481982704793496</c:v>
                </c:pt>
                <c:pt idx="7627">
                  <c:v>0.718689623728612</c:v>
                </c:pt>
                <c:pt idx="7628">
                  <c:v>0.74390764072229099</c:v>
                </c:pt>
                <c:pt idx="7629">
                  <c:v>0.71981079891476896</c:v>
                </c:pt>
                <c:pt idx="7630">
                  <c:v>0.715930505820355</c:v>
                </c:pt>
                <c:pt idx="7631">
                  <c:v>0.68840602853782396</c:v>
                </c:pt>
                <c:pt idx="7632">
                  <c:v>0.59940421433232005</c:v>
                </c:pt>
                <c:pt idx="7633">
                  <c:v>0.58039388866361996</c:v>
                </c:pt>
                <c:pt idx="7634">
                  <c:v>0.66913796707967299</c:v>
                </c:pt>
                <c:pt idx="7635">
                  <c:v>0.67012962636151296</c:v>
                </c:pt>
                <c:pt idx="7636">
                  <c:v>0.67873012188401005</c:v>
                </c:pt>
                <c:pt idx="7637">
                  <c:v>0.68159652173568996</c:v>
                </c:pt>
                <c:pt idx="7638">
                  <c:v>0.66191767855196704</c:v>
                </c:pt>
                <c:pt idx="7639">
                  <c:v>0.50838333299140004</c:v>
                </c:pt>
                <c:pt idx="7640">
                  <c:v>0.48932629450697701</c:v>
                </c:pt>
                <c:pt idx="7641">
                  <c:v>0.57174578324784497</c:v>
                </c:pt>
                <c:pt idx="7642">
                  <c:v>0.55310002437761396</c:v>
                </c:pt>
                <c:pt idx="7643">
                  <c:v>0.56126327333331705</c:v>
                </c:pt>
                <c:pt idx="7644">
                  <c:v>0.57590696450704504</c:v>
                </c:pt>
                <c:pt idx="7645">
                  <c:v>0.56835768902221195</c:v>
                </c:pt>
                <c:pt idx="7646">
                  <c:v>0.487933613838617</c:v>
                </c:pt>
                <c:pt idx="7647">
                  <c:v>0.49532939602279003</c:v>
                </c:pt>
                <c:pt idx="7648">
                  <c:v>0.54670475913027206</c:v>
                </c:pt>
                <c:pt idx="7649">
                  <c:v>0.58051176514681402</c:v>
                </c:pt>
                <c:pt idx="7650">
                  <c:v>0.57636182436086603</c:v>
                </c:pt>
                <c:pt idx="7651">
                  <c:v>0.54685825248528397</c:v>
                </c:pt>
                <c:pt idx="7652">
                  <c:v>0.55331621385138796</c:v>
                </c:pt>
                <c:pt idx="7653">
                  <c:v>0.486466996625535</c:v>
                </c:pt>
                <c:pt idx="7654">
                  <c:v>0.47415380688388398</c:v>
                </c:pt>
                <c:pt idx="7655">
                  <c:v>0.53730232291204305</c:v>
                </c:pt>
                <c:pt idx="7656">
                  <c:v>0.53537522563392503</c:v>
                </c:pt>
                <c:pt idx="7657">
                  <c:v>0.53885411714663001</c:v>
                </c:pt>
                <c:pt idx="7658">
                  <c:v>0.498975693229946</c:v>
                </c:pt>
                <c:pt idx="7659">
                  <c:v>0.50621798205910695</c:v>
                </c:pt>
                <c:pt idx="7660">
                  <c:v>0.41623797730227102</c:v>
                </c:pt>
                <c:pt idx="7661">
                  <c:v>0.42893771056423602</c:v>
                </c:pt>
                <c:pt idx="7662">
                  <c:v>0.50335868417766505</c:v>
                </c:pt>
                <c:pt idx="7663">
                  <c:v>0.47109785218449501</c:v>
                </c:pt>
                <c:pt idx="7664">
                  <c:v>0.46979034854117002</c:v>
                </c:pt>
                <c:pt idx="7665">
                  <c:v>0.47672003039474098</c:v>
                </c:pt>
                <c:pt idx="7666">
                  <c:v>0.45663013521417001</c:v>
                </c:pt>
                <c:pt idx="7667">
                  <c:v>0.38630764674117901</c:v>
                </c:pt>
                <c:pt idx="7668">
                  <c:v>0.385688053109915</c:v>
                </c:pt>
                <c:pt idx="7669">
                  <c:v>0.47154709177274901</c:v>
                </c:pt>
                <c:pt idx="7670">
                  <c:v>0.455186259755468</c:v>
                </c:pt>
                <c:pt idx="7671">
                  <c:v>0.45858210110952502</c:v>
                </c:pt>
                <c:pt idx="7672">
                  <c:v>0.45852553457998102</c:v>
                </c:pt>
                <c:pt idx="7673">
                  <c:v>0.44929964155951602</c:v>
                </c:pt>
                <c:pt idx="7674">
                  <c:v>0.35516574091312902</c:v>
                </c:pt>
                <c:pt idx="7675">
                  <c:v>0.34939086859292201</c:v>
                </c:pt>
                <c:pt idx="7676">
                  <c:v>0.43016720757614701</c:v>
                </c:pt>
                <c:pt idx="7677">
                  <c:v>0.42580881044886298</c:v>
                </c:pt>
                <c:pt idx="7678">
                  <c:v>0.42637493815017102</c:v>
                </c:pt>
                <c:pt idx="7679">
                  <c:v>0.420600065789208</c:v>
                </c:pt>
                <c:pt idx="7680">
                  <c:v>0.41969500132040299</c:v>
                </c:pt>
                <c:pt idx="7681">
                  <c:v>0.34718338676515798</c:v>
                </c:pt>
                <c:pt idx="7682">
                  <c:v>0.34033467516108901</c:v>
                </c:pt>
                <c:pt idx="7683">
                  <c:v>0.41980813437818998</c:v>
                </c:pt>
                <c:pt idx="7684">
                  <c:v>0.41878993685029697</c:v>
                </c:pt>
                <c:pt idx="7685">
                  <c:v>0.41477093889897798</c:v>
                </c:pt>
                <c:pt idx="7686">
                  <c:v>0.41810975131502398</c:v>
                </c:pt>
                <c:pt idx="7687">
                  <c:v>0.42269487696765101</c:v>
                </c:pt>
                <c:pt idx="7688">
                  <c:v>0.33954181893443902</c:v>
                </c:pt>
                <c:pt idx="7689">
                  <c:v>0.33580565362954101</c:v>
                </c:pt>
                <c:pt idx="7690">
                  <c:v>0.41324179305543202</c:v>
                </c:pt>
                <c:pt idx="7691">
                  <c:v>0.41975110548223599</c:v>
                </c:pt>
                <c:pt idx="7692">
                  <c:v>0.42043129101750898</c:v>
                </c:pt>
                <c:pt idx="7693">
                  <c:v>0.41137463517850997</c:v>
                </c:pt>
                <c:pt idx="7694">
                  <c:v>0.41680825877169803</c:v>
                </c:pt>
                <c:pt idx="7695">
                  <c:v>0.33348550114985398</c:v>
                </c:pt>
                <c:pt idx="7696">
                  <c:v>0.33773122762781699</c:v>
                </c:pt>
                <c:pt idx="7697">
                  <c:v>0.415449274883196</c:v>
                </c:pt>
                <c:pt idx="7698">
                  <c:v>0.41714765794766301</c:v>
                </c:pt>
                <c:pt idx="7699">
                  <c:v>0.41827991331082298</c:v>
                </c:pt>
                <c:pt idx="7700">
                  <c:v>0.42875211956786802</c:v>
                </c:pt>
                <c:pt idx="7701">
                  <c:v>0.40323228080352902</c:v>
                </c:pt>
                <c:pt idx="7702">
                  <c:v>0.324976077862621</c:v>
                </c:pt>
                <c:pt idx="7703">
                  <c:v>0.32547477167081501</c:v>
                </c:pt>
                <c:pt idx="7704">
                  <c:v>0.40282931050702298</c:v>
                </c:pt>
                <c:pt idx="7705">
                  <c:v>0.40264654509144898</c:v>
                </c:pt>
                <c:pt idx="7706">
                  <c:v>0.40348271290935001</c:v>
                </c:pt>
                <c:pt idx="7707">
                  <c:v>0.40308408342271601</c:v>
                </c:pt>
                <c:pt idx="7708">
                  <c:v>0.402972081879238</c:v>
                </c:pt>
                <c:pt idx="7709">
                  <c:v>0.32517349350142799</c:v>
                </c:pt>
                <c:pt idx="7710">
                  <c:v>0.324929030005079</c:v>
                </c:pt>
                <c:pt idx="7711">
                  <c:v>0.40336799836454701</c:v>
                </c:pt>
                <c:pt idx="7712">
                  <c:v>0.40306509239258498</c:v>
                </c:pt>
                <c:pt idx="7713">
                  <c:v>0.402765442025798</c:v>
                </c:pt>
                <c:pt idx="7714">
                  <c:v>0.40317492352964102</c:v>
                </c:pt>
                <c:pt idx="7715">
                  <c:v>0.40308137041840397</c:v>
                </c:pt>
                <c:pt idx="7716">
                  <c:v>0.32522162656069398</c:v>
                </c:pt>
                <c:pt idx="7717">
                  <c:v>0.32508048299106601</c:v>
                </c:pt>
                <c:pt idx="7718">
                  <c:v>0.40313113127726002</c:v>
                </c:pt>
                <c:pt idx="7719">
                  <c:v>0.402968826274064</c:v>
                </c:pt>
                <c:pt idx="7720">
                  <c:v>0.40317058272275502</c:v>
                </c:pt>
                <c:pt idx="7721">
                  <c:v>0.40333017472163901</c:v>
                </c:pt>
                <c:pt idx="7722">
                  <c:v>0.40272436277771601</c:v>
                </c:pt>
                <c:pt idx="7723">
                  <c:v>0.32532277608396498</c:v>
                </c:pt>
                <c:pt idx="7724">
                  <c:v>0.32611569425333398</c:v>
                </c:pt>
                <c:pt idx="7725">
                  <c:v>0.40366005231930002</c:v>
                </c:pt>
                <c:pt idx="7726">
                  <c:v>0.40357409561713697</c:v>
                </c:pt>
                <c:pt idx="7727">
                  <c:v>0.40415657572404401</c:v>
                </c:pt>
                <c:pt idx="7728">
                  <c:v>0.40342101482856402</c:v>
                </c:pt>
                <c:pt idx="7729">
                  <c:v>0.40422804062031498</c:v>
                </c:pt>
                <c:pt idx="7730">
                  <c:v>0.32652192015201598</c:v>
                </c:pt>
                <c:pt idx="7731">
                  <c:v>0.32686753317463302</c:v>
                </c:pt>
                <c:pt idx="7732">
                  <c:v>0.52135311662663597</c:v>
                </c:pt>
                <c:pt idx="7733">
                  <c:v>0.51278518789052197</c:v>
                </c:pt>
                <c:pt idx="7734">
                  <c:v>0.51293982971526597</c:v>
                </c:pt>
                <c:pt idx="7735">
                  <c:v>0.52336850619543696</c:v>
                </c:pt>
                <c:pt idx="7736">
                  <c:v>0.52895074950460097</c:v>
                </c:pt>
                <c:pt idx="7737">
                  <c:v>0.45174085906089101</c:v>
                </c:pt>
                <c:pt idx="7738">
                  <c:v>0.43883286752520401</c:v>
                </c:pt>
                <c:pt idx="7739">
                  <c:v>0.52201211041029205</c:v>
                </c:pt>
                <c:pt idx="7740">
                  <c:v>0.51949135967736204</c:v>
                </c:pt>
                <c:pt idx="7741">
                  <c:v>0.52914379948058399</c:v>
                </c:pt>
                <c:pt idx="7742">
                  <c:v>0.51782467103751195</c:v>
                </c:pt>
                <c:pt idx="7743">
                  <c:v>0.52088616361374596</c:v>
                </c:pt>
                <c:pt idx="7744">
                  <c:v>0.46286592833524698</c:v>
                </c:pt>
                <c:pt idx="7745">
                  <c:v>0.463448105828909</c:v>
                </c:pt>
                <c:pt idx="7746">
                  <c:v>0.574382914244429</c:v>
                </c:pt>
                <c:pt idx="7747">
                  <c:v>0.58736873127532696</c:v>
                </c:pt>
                <c:pt idx="7748">
                  <c:v>0.59411432035411404</c:v>
                </c:pt>
                <c:pt idx="7749">
                  <c:v>0.58996629833779002</c:v>
                </c:pt>
                <c:pt idx="7750">
                  <c:v>0.57515713250885703</c:v>
                </c:pt>
                <c:pt idx="7751">
                  <c:v>0.531013166278268</c:v>
                </c:pt>
                <c:pt idx="7752">
                  <c:v>0.53434755265913703</c:v>
                </c:pt>
                <c:pt idx="7753">
                  <c:v>0.62554994573269895</c:v>
                </c:pt>
                <c:pt idx="7754">
                  <c:v>0.60996656161228102</c:v>
                </c:pt>
                <c:pt idx="7755">
                  <c:v>0.62020117893622095</c:v>
                </c:pt>
                <c:pt idx="7756">
                  <c:v>0.58519668148383197</c:v>
                </c:pt>
                <c:pt idx="7757">
                  <c:v>0.60609042427445503</c:v>
                </c:pt>
                <c:pt idx="7758">
                  <c:v>0.53163274273043504</c:v>
                </c:pt>
                <c:pt idx="7759">
                  <c:v>0.54686843506260996</c:v>
                </c:pt>
                <c:pt idx="7760">
                  <c:v>0.63772414548863898</c:v>
                </c:pt>
                <c:pt idx="7761">
                  <c:v>0.65233622462268204</c:v>
                </c:pt>
                <c:pt idx="7762">
                  <c:v>0.79831128448278899</c:v>
                </c:pt>
                <c:pt idx="7763">
                  <c:v>0.84827217292864898</c:v>
                </c:pt>
                <c:pt idx="7764">
                  <c:v>0.85763045324232901</c:v>
                </c:pt>
                <c:pt idx="7765">
                  <c:v>0.77218593252040002</c:v>
                </c:pt>
                <c:pt idx="7766">
                  <c:v>0.75334741300549002</c:v>
                </c:pt>
                <c:pt idx="7767">
                  <c:v>0.86970149330742896</c:v>
                </c:pt>
                <c:pt idx="7768">
                  <c:v>0.86790301253899704</c:v>
                </c:pt>
                <c:pt idx="7769">
                  <c:v>0.86339156582064502</c:v>
                </c:pt>
                <c:pt idx="7770">
                  <c:v>0.94941374458618499</c:v>
                </c:pt>
                <c:pt idx="7771">
                  <c:v>0.96233829045255403</c:v>
                </c:pt>
                <c:pt idx="7772">
                  <c:v>0.89847533248810396</c:v>
                </c:pt>
                <c:pt idx="7773">
                  <c:v>0.91057706848433695</c:v>
                </c:pt>
                <c:pt idx="7774">
                  <c:v>0.97331190699432402</c:v>
                </c:pt>
                <c:pt idx="7775">
                  <c:v>0.97129999823646596</c:v>
                </c:pt>
                <c:pt idx="7776">
                  <c:v>1.0478724275014</c:v>
                </c:pt>
                <c:pt idx="7777">
                  <c:v>1.0013560520362399</c:v>
                </c:pt>
                <c:pt idx="7778">
                  <c:v>1.00504448267498</c:v>
                </c:pt>
                <c:pt idx="7779">
                  <c:v>0.93615195905690696</c:v>
                </c:pt>
                <c:pt idx="7780">
                  <c:v>0.95270395613973202</c:v>
                </c:pt>
                <c:pt idx="7781">
                  <c:v>0.98032268547466805</c:v>
                </c:pt>
                <c:pt idx="7782">
                  <c:v>1.0354964902919599</c:v>
                </c:pt>
                <c:pt idx="7783">
                  <c:v>0.98224312509864298</c:v>
                </c:pt>
                <c:pt idx="7784">
                  <c:v>1.04869523719139</c:v>
                </c:pt>
                <c:pt idx="7785">
                  <c:v>1.0906089033850701</c:v>
                </c:pt>
                <c:pt idx="7786">
                  <c:v>1.05311377462103</c:v>
                </c:pt>
                <c:pt idx="7787">
                  <c:v>1.03345223902651</c:v>
                </c:pt>
                <c:pt idx="7788">
                  <c:v>1.1931525893416799</c:v>
                </c:pt>
                <c:pt idx="7789">
                  <c:v>1.1768140200891599</c:v>
                </c:pt>
                <c:pt idx="7790">
                  <c:v>1.2704567716027</c:v>
                </c:pt>
                <c:pt idx="7791">
                  <c:v>1.2539350583612701</c:v>
                </c:pt>
                <c:pt idx="7792">
                  <c:v>1.2211965283122099</c:v>
                </c:pt>
                <c:pt idx="7793">
                  <c:v>1.2773380515723201</c:v>
                </c:pt>
                <c:pt idx="7794">
                  <c:v>1.3540451688328901</c:v>
                </c:pt>
                <c:pt idx="7795">
                  <c:v>1.4079760225206599</c:v>
                </c:pt>
                <c:pt idx="7796">
                  <c:v>1.41752420731069</c:v>
                </c:pt>
                <c:pt idx="7797">
                  <c:v>1.4173320291646101</c:v>
                </c:pt>
                <c:pt idx="7798">
                  <c:v>1.3847781822071901</c:v>
                </c:pt>
                <c:pt idx="7799">
                  <c:v>1.3489398722913599</c:v>
                </c:pt>
                <c:pt idx="7800">
                  <c:v>1.25491764323005</c:v>
                </c:pt>
                <c:pt idx="7801">
                  <c:v>1.2626714976975999</c:v>
                </c:pt>
                <c:pt idx="7802">
                  <c:v>1.4337774860627199</c:v>
                </c:pt>
                <c:pt idx="7803">
                  <c:v>1.43067748700149</c:v>
                </c:pt>
                <c:pt idx="7804">
                  <c:v>1.4336094564419899</c:v>
                </c:pt>
                <c:pt idx="7805">
                  <c:v>1.40876116752142</c:v>
                </c:pt>
                <c:pt idx="7806">
                  <c:v>1.5013767843062999</c:v>
                </c:pt>
                <c:pt idx="7807">
                  <c:v>1.3971332443540601</c:v>
                </c:pt>
                <c:pt idx="7808">
                  <c:v>1.43305942652503</c:v>
                </c:pt>
                <c:pt idx="7809">
                  <c:v>1.5371349362158999</c:v>
                </c:pt>
                <c:pt idx="7810">
                  <c:v>1.66643773162653</c:v>
                </c:pt>
                <c:pt idx="7811">
                  <c:v>1.62009806169982</c:v>
                </c:pt>
                <c:pt idx="7812">
                  <c:v>1.6430235658816199</c:v>
                </c:pt>
                <c:pt idx="7813">
                  <c:v>1.7431448489077299</c:v>
                </c:pt>
                <c:pt idx="7814">
                  <c:v>1.65489768011494</c:v>
                </c:pt>
                <c:pt idx="7815">
                  <c:v>1.63770766037722</c:v>
                </c:pt>
                <c:pt idx="7816">
                  <c:v>1.74349734302499</c:v>
                </c:pt>
                <c:pt idx="7817">
                  <c:v>1.68175326305617</c:v>
                </c:pt>
                <c:pt idx="7818">
                  <c:v>1.7284135649458801</c:v>
                </c:pt>
                <c:pt idx="7819">
                  <c:v>1.71201640449909</c:v>
                </c:pt>
                <c:pt idx="7820">
                  <c:v>1.76635040287075</c:v>
                </c:pt>
                <c:pt idx="7821">
                  <c:v>1.6350161648935</c:v>
                </c:pt>
                <c:pt idx="7822">
                  <c:v>1.6207416803611201</c:v>
                </c:pt>
                <c:pt idx="7823">
                  <c:v>1.8646789032411</c:v>
                </c:pt>
                <c:pt idx="7824">
                  <c:v>1.8457327743493701</c:v>
                </c:pt>
                <c:pt idx="7825">
                  <c:v>1.8802278100062899</c:v>
                </c:pt>
                <c:pt idx="7826">
                  <c:v>1.88493169439347</c:v>
                </c:pt>
                <c:pt idx="7827">
                  <c:v>1.96313353652027</c:v>
                </c:pt>
                <c:pt idx="7828">
                  <c:v>1.9254320675257799</c:v>
                </c:pt>
                <c:pt idx="7829">
                  <c:v>1.9371917717599201</c:v>
                </c:pt>
                <c:pt idx="7830">
                  <c:v>1.95483645965294</c:v>
                </c:pt>
                <c:pt idx="7831">
                  <c:v>1.94379542724056</c:v>
                </c:pt>
                <c:pt idx="7832">
                  <c:v>1.85677378051557</c:v>
                </c:pt>
                <c:pt idx="7833">
                  <c:v>1.9090390287683201</c:v>
                </c:pt>
                <c:pt idx="7834">
                  <c:v>1.90426981645175</c:v>
                </c:pt>
                <c:pt idx="7835">
                  <c:v>1.8806799616105701</c:v>
                </c:pt>
                <c:pt idx="7836">
                  <c:v>1.9661335945443601</c:v>
                </c:pt>
                <c:pt idx="7837">
                  <c:v>1.9942966517338601</c:v>
                </c:pt>
                <c:pt idx="7838">
                  <c:v>1.97018934360519</c:v>
                </c:pt>
                <c:pt idx="7839">
                  <c:v>2.0419887360070601</c:v>
                </c:pt>
                <c:pt idx="7840">
                  <c:v>2.0403554340663899</c:v>
                </c:pt>
                <c:pt idx="7841">
                  <c:v>2.1086921990849299</c:v>
                </c:pt>
                <c:pt idx="7842">
                  <c:v>1.9093605245138101</c:v>
                </c:pt>
                <c:pt idx="7843">
                  <c:v>1.97985329295769</c:v>
                </c:pt>
                <c:pt idx="7844">
                  <c:v>2.1206479261485298</c:v>
                </c:pt>
                <c:pt idx="7845">
                  <c:v>2.0921633860747599</c:v>
                </c:pt>
                <c:pt idx="7846">
                  <c:v>2.0445366687391702</c:v>
                </c:pt>
                <c:pt idx="7847">
                  <c:v>2.0839969260745099</c:v>
                </c:pt>
                <c:pt idx="7848">
                  <c:v>2.1275077231825499</c:v>
                </c:pt>
                <c:pt idx="7849">
                  <c:v>1.94463957270045</c:v>
                </c:pt>
                <c:pt idx="7850">
                  <c:v>2.02133880777013</c:v>
                </c:pt>
                <c:pt idx="7851">
                  <c:v>2.1802956204606598</c:v>
                </c:pt>
                <c:pt idx="7852">
                  <c:v>2.0717799390470701</c:v>
                </c:pt>
                <c:pt idx="7853">
                  <c:v>2.0615228680997202</c:v>
                </c:pt>
                <c:pt idx="7854">
                  <c:v>2.0563792372744101</c:v>
                </c:pt>
                <c:pt idx="7855">
                  <c:v>2.07118369027617</c:v>
                </c:pt>
                <c:pt idx="7856">
                  <c:v>2.0889931888457598</c:v>
                </c:pt>
                <c:pt idx="7857">
                  <c:v>1.9645276440841799</c:v>
                </c:pt>
                <c:pt idx="7858">
                  <c:v>2.0839078121085199</c:v>
                </c:pt>
                <c:pt idx="7859">
                  <c:v>2.0917673540843502</c:v>
                </c:pt>
                <c:pt idx="7860">
                  <c:v>2.0017752957439101</c:v>
                </c:pt>
                <c:pt idx="7861">
                  <c:v>1.98813654298772</c:v>
                </c:pt>
                <c:pt idx="7862">
                  <c:v>1.9570140852909399</c:v>
                </c:pt>
                <c:pt idx="7863">
                  <c:v>1.96344301540304</c:v>
                </c:pt>
                <c:pt idx="7864">
                  <c:v>1.9893769676708799</c:v>
                </c:pt>
                <c:pt idx="7865">
                  <c:v>1.94972096348879</c:v>
                </c:pt>
                <c:pt idx="7866">
                  <c:v>1.93350010027432</c:v>
                </c:pt>
                <c:pt idx="7867">
                  <c:v>1.91298929274289</c:v>
                </c:pt>
                <c:pt idx="7868">
                  <c:v>1.9540109078057599</c:v>
                </c:pt>
                <c:pt idx="7869">
                  <c:v>1.9576290758722199</c:v>
                </c:pt>
                <c:pt idx="7870">
                  <c:v>1.8703102823637101</c:v>
                </c:pt>
                <c:pt idx="7871">
                  <c:v>1.8400135287846799</c:v>
                </c:pt>
                <c:pt idx="7872">
                  <c:v>1.86945020887617</c:v>
                </c:pt>
                <c:pt idx="7873">
                  <c:v>1.8564264473405501</c:v>
                </c:pt>
                <c:pt idx="7874">
                  <c:v>1.87786010047028</c:v>
                </c:pt>
                <c:pt idx="7875">
                  <c:v>1.8658077556319701</c:v>
                </c:pt>
                <c:pt idx="7876">
                  <c:v>1.8449812378157999</c:v>
                </c:pt>
                <c:pt idx="7877">
                  <c:v>1.78557137036308</c:v>
                </c:pt>
                <c:pt idx="7878">
                  <c:v>1.8067621694848199</c:v>
                </c:pt>
                <c:pt idx="7879">
                  <c:v>1.9285787347485901</c:v>
                </c:pt>
                <c:pt idx="7880">
                  <c:v>1.95693301372651</c:v>
                </c:pt>
                <c:pt idx="7881">
                  <c:v>1.9284169516657399</c:v>
                </c:pt>
                <c:pt idx="7882">
                  <c:v>1.9010826604320199</c:v>
                </c:pt>
                <c:pt idx="7883">
                  <c:v>1.8667791722771501</c:v>
                </c:pt>
                <c:pt idx="7884">
                  <c:v>1.82424587442541</c:v>
                </c:pt>
                <c:pt idx="7885">
                  <c:v>1.76730382953811</c:v>
                </c:pt>
                <c:pt idx="7886">
                  <c:v>1.80747524201915</c:v>
                </c:pt>
                <c:pt idx="7887">
                  <c:v>1.8157524371157401</c:v>
                </c:pt>
                <c:pt idx="7888">
                  <c:v>1.75204248721388</c:v>
                </c:pt>
                <c:pt idx="7889">
                  <c:v>1.7899169411699201</c:v>
                </c:pt>
                <c:pt idx="7890">
                  <c:v>1.7802852554358799</c:v>
                </c:pt>
                <c:pt idx="7891">
                  <c:v>1.7024402403422301</c:v>
                </c:pt>
                <c:pt idx="7892">
                  <c:v>1.71131964273208</c:v>
                </c:pt>
                <c:pt idx="7893">
                  <c:v>1.74918325649759</c:v>
                </c:pt>
                <c:pt idx="7894">
                  <c:v>1.69951939285683</c:v>
                </c:pt>
                <c:pt idx="7895">
                  <c:v>1.67288135783549</c:v>
                </c:pt>
                <c:pt idx="7896">
                  <c:v>1.6136861471430699</c:v>
                </c:pt>
                <c:pt idx="7897">
                  <c:v>1.7052882840432699</c:v>
                </c:pt>
                <c:pt idx="7898">
                  <c:v>1.67088610955147</c:v>
                </c:pt>
                <c:pt idx="7899">
                  <c:v>1.6241315595780501</c:v>
                </c:pt>
                <c:pt idx="7900">
                  <c:v>1.7263071577583999</c:v>
                </c:pt>
                <c:pt idx="7901">
                  <c:v>1.70930132805418</c:v>
                </c:pt>
                <c:pt idx="7902">
                  <c:v>1.7154213194371899</c:v>
                </c:pt>
                <c:pt idx="7903">
                  <c:v>1.6988166728806</c:v>
                </c:pt>
                <c:pt idx="7904">
                  <c:v>1.6624471324157599</c:v>
                </c:pt>
                <c:pt idx="7905">
                  <c:v>1.65719095005266</c:v>
                </c:pt>
                <c:pt idx="7906">
                  <c:v>1.60451726069367</c:v>
                </c:pt>
                <c:pt idx="7907">
                  <c:v>1.7736133124909399</c:v>
                </c:pt>
                <c:pt idx="7908">
                  <c:v>1.8231766634048701</c:v>
                </c:pt>
                <c:pt idx="7909">
                  <c:v>1.8293975136854199</c:v>
                </c:pt>
                <c:pt idx="7910">
                  <c:v>1.82739090497378</c:v>
                </c:pt>
                <c:pt idx="7911">
                  <c:v>1.7150203097019301</c:v>
                </c:pt>
                <c:pt idx="7912">
                  <c:v>1.6375257018313401</c:v>
                </c:pt>
                <c:pt idx="7913">
                  <c:v>1.2897927888363501</c:v>
                </c:pt>
                <c:pt idx="7914">
                  <c:v>1.6437198726970601</c:v>
                </c:pt>
                <c:pt idx="7915">
                  <c:v>1.6199557007341201</c:v>
                </c:pt>
                <c:pt idx="7916">
                  <c:v>1.5994905136268101</c:v>
                </c:pt>
                <c:pt idx="7917">
                  <c:v>1.6363825031508099</c:v>
                </c:pt>
                <c:pt idx="7918">
                  <c:v>1.57267373748626</c:v>
                </c:pt>
                <c:pt idx="7919">
                  <c:v>1.5110590539343201</c:v>
                </c:pt>
                <c:pt idx="7920">
                  <c:v>1.49394765983702</c:v>
                </c:pt>
                <c:pt idx="7921">
                  <c:v>1.61048286563823</c:v>
                </c:pt>
                <c:pt idx="7922">
                  <c:v>1.55949137232132</c:v>
                </c:pt>
                <c:pt idx="7923">
                  <c:v>1.4709507024717401</c:v>
                </c:pt>
                <c:pt idx="7924">
                  <c:v>1.49478325463576</c:v>
                </c:pt>
                <c:pt idx="7925">
                  <c:v>1.49142946105903</c:v>
                </c:pt>
                <c:pt idx="7926">
                  <c:v>1.39514046743645</c:v>
                </c:pt>
                <c:pt idx="7927">
                  <c:v>1.36476449427048</c:v>
                </c:pt>
                <c:pt idx="7928">
                  <c:v>1.5161655803710401</c:v>
                </c:pt>
                <c:pt idx="7929">
                  <c:v>1.5201627278205401</c:v>
                </c:pt>
                <c:pt idx="7930">
                  <c:v>1.4806560839482501</c:v>
                </c:pt>
                <c:pt idx="7931">
                  <c:v>1.4285556200626801</c:v>
                </c:pt>
                <c:pt idx="7932">
                  <c:v>1.4652286346580099</c:v>
                </c:pt>
                <c:pt idx="7933">
                  <c:v>1.38358697554006</c:v>
                </c:pt>
                <c:pt idx="7934">
                  <c:v>1.3405895154101599</c:v>
                </c:pt>
                <c:pt idx="7935">
                  <c:v>1.48138165231949</c:v>
                </c:pt>
                <c:pt idx="7936">
                  <c:v>1.44168343819047</c:v>
                </c:pt>
                <c:pt idx="7937">
                  <c:v>1.38395669133618</c:v>
                </c:pt>
                <c:pt idx="7938">
                  <c:v>1.44841842944915</c:v>
                </c:pt>
                <c:pt idx="7939">
                  <c:v>1.3973308890365601</c:v>
                </c:pt>
                <c:pt idx="7940">
                  <c:v>1.36943240077536</c:v>
                </c:pt>
                <c:pt idx="7941">
                  <c:v>1.3750312784773999</c:v>
                </c:pt>
                <c:pt idx="7942">
                  <c:v>1.3734983368445099</c:v>
                </c:pt>
                <c:pt idx="7943">
                  <c:v>1.3243272870528799</c:v>
                </c:pt>
                <c:pt idx="7944">
                  <c:v>1.33976857007378</c:v>
                </c:pt>
                <c:pt idx="7945">
                  <c:v>1.3418506524005001</c:v>
                </c:pt>
                <c:pt idx="7946">
                  <c:v>1.32449622683746</c:v>
                </c:pt>
                <c:pt idx="7947">
                  <c:v>1.2431080783042701</c:v>
                </c:pt>
                <c:pt idx="7948">
                  <c:v>1.23888720956122</c:v>
                </c:pt>
                <c:pt idx="7949">
                  <c:v>1.28801075744598</c:v>
                </c:pt>
                <c:pt idx="7950">
                  <c:v>1.24299765945371</c:v>
                </c:pt>
                <c:pt idx="7951">
                  <c:v>1.2352632505235901</c:v>
                </c:pt>
                <c:pt idx="7952">
                  <c:v>1.24837370966642</c:v>
                </c:pt>
                <c:pt idx="7953">
                  <c:v>1.2196540456399101</c:v>
                </c:pt>
                <c:pt idx="7954">
                  <c:v>1.1129489858484101</c:v>
                </c:pt>
                <c:pt idx="7955">
                  <c:v>1.05402391030048</c:v>
                </c:pt>
                <c:pt idx="7956">
                  <c:v>1.1783973641026899</c:v>
                </c:pt>
                <c:pt idx="7957">
                  <c:v>1.19768539250106</c:v>
                </c:pt>
                <c:pt idx="7958">
                  <c:v>1.1967582865676301</c:v>
                </c:pt>
                <c:pt idx="7959">
                  <c:v>1.1608231605632899</c:v>
                </c:pt>
                <c:pt idx="7960">
                  <c:v>1.0768489461184501</c:v>
                </c:pt>
                <c:pt idx="7961">
                  <c:v>1.04259587835284</c:v>
                </c:pt>
                <c:pt idx="7962">
                  <c:v>1.0100487058246399</c:v>
                </c:pt>
                <c:pt idx="7963">
                  <c:v>1.0874754596532701</c:v>
                </c:pt>
                <c:pt idx="7964">
                  <c:v>1.00971850922174</c:v>
                </c:pt>
                <c:pt idx="7965">
                  <c:v>1.05910945964187</c:v>
                </c:pt>
                <c:pt idx="7966">
                  <c:v>1.08969163333467</c:v>
                </c:pt>
                <c:pt idx="7967">
                  <c:v>1.0846064530850801</c:v>
                </c:pt>
                <c:pt idx="7968">
                  <c:v>0.99626231557883704</c:v>
                </c:pt>
                <c:pt idx="7969">
                  <c:v>0.95098974422243299</c:v>
                </c:pt>
                <c:pt idx="7970">
                  <c:v>1.0384298742509901</c:v>
                </c:pt>
                <c:pt idx="7971">
                  <c:v>0.98227131601117601</c:v>
                </c:pt>
                <c:pt idx="7972">
                  <c:v>0.97738281549296402</c:v>
                </c:pt>
                <c:pt idx="7973">
                  <c:v>1.01569939813143</c:v>
                </c:pt>
                <c:pt idx="7974">
                  <c:v>0.98536839908941198</c:v>
                </c:pt>
                <c:pt idx="7975">
                  <c:v>0.81203048002128397</c:v>
                </c:pt>
                <c:pt idx="7976">
                  <c:v>0.81616980491392099</c:v>
                </c:pt>
                <c:pt idx="7977">
                  <c:v>0.86508130533049998</c:v>
                </c:pt>
                <c:pt idx="7978">
                  <c:v>0.84128666728594503</c:v>
                </c:pt>
                <c:pt idx="7979">
                  <c:v>0.87023322744668696</c:v>
                </c:pt>
                <c:pt idx="7980">
                  <c:v>0.88262637613574901</c:v>
                </c:pt>
                <c:pt idx="7981">
                  <c:v>0.86135276217384604</c:v>
                </c:pt>
                <c:pt idx="7982">
                  <c:v>0.77644450881655103</c:v>
                </c:pt>
                <c:pt idx="7983">
                  <c:v>0.787092432829678</c:v>
                </c:pt>
                <c:pt idx="7984">
                  <c:v>0.79664883892758798</c:v>
                </c:pt>
                <c:pt idx="7985">
                  <c:v>0.786798948385529</c:v>
                </c:pt>
                <c:pt idx="7986">
                  <c:v>0.78552731931202802</c:v>
                </c:pt>
                <c:pt idx="7987">
                  <c:v>0.77931962798705001</c:v>
                </c:pt>
                <c:pt idx="7988">
                  <c:v>0.76449050319786505</c:v>
                </c:pt>
                <c:pt idx="7989">
                  <c:v>0.65102553343278402</c:v>
                </c:pt>
                <c:pt idx="7990">
                  <c:v>0.62408322976702102</c:v>
                </c:pt>
                <c:pt idx="7991">
                  <c:v>0.73619152252779996</c:v>
                </c:pt>
                <c:pt idx="7992">
                  <c:v>0.74276552760483405</c:v>
                </c:pt>
                <c:pt idx="7993">
                  <c:v>0.718689623728612</c:v>
                </c:pt>
                <c:pt idx="7994">
                  <c:v>0.74390764072229099</c:v>
                </c:pt>
                <c:pt idx="7995">
                  <c:v>0.71981079891476896</c:v>
                </c:pt>
                <c:pt idx="7996">
                  <c:v>0.63798480526345502</c:v>
                </c:pt>
                <c:pt idx="7997">
                  <c:v>0.61046032798092398</c:v>
                </c:pt>
                <c:pt idx="7998">
                  <c:v>0.67734991488921903</c:v>
                </c:pt>
                <c:pt idx="7999">
                  <c:v>0.65833958922051905</c:v>
                </c:pt>
                <c:pt idx="8000">
                  <c:v>0.66913796707967299</c:v>
                </c:pt>
                <c:pt idx="8001">
                  <c:v>0.67012962636151296</c:v>
                </c:pt>
                <c:pt idx="8002">
                  <c:v>0.67873012188401005</c:v>
                </c:pt>
                <c:pt idx="8003">
                  <c:v>0.60365082117879099</c:v>
                </c:pt>
                <c:pt idx="8004">
                  <c:v>0.58397197799506795</c:v>
                </c:pt>
                <c:pt idx="8005">
                  <c:v>0.58632903354829902</c:v>
                </c:pt>
                <c:pt idx="8006">
                  <c:v>0.56727199506387604</c:v>
                </c:pt>
                <c:pt idx="8007">
                  <c:v>0.57174578324784497</c:v>
                </c:pt>
                <c:pt idx="8008">
                  <c:v>0.55310002437761396</c:v>
                </c:pt>
                <c:pt idx="8009">
                  <c:v>0.56126327333331705</c:v>
                </c:pt>
                <c:pt idx="8010">
                  <c:v>0.497961263950146</c:v>
                </c:pt>
                <c:pt idx="8011">
                  <c:v>0.49041198846531298</c:v>
                </c:pt>
                <c:pt idx="8012">
                  <c:v>0.56587931439551598</c:v>
                </c:pt>
                <c:pt idx="8013">
                  <c:v>0.573275096579689</c:v>
                </c:pt>
                <c:pt idx="8014">
                  <c:v>0.54670475913027206</c:v>
                </c:pt>
                <c:pt idx="8015">
                  <c:v>0.58051176514681402</c:v>
                </c:pt>
                <c:pt idx="8016">
                  <c:v>0.57636182436086603</c:v>
                </c:pt>
                <c:pt idx="8017">
                  <c:v>0.46891255192838499</c:v>
                </c:pt>
                <c:pt idx="8018">
                  <c:v>0.47537051329448898</c:v>
                </c:pt>
                <c:pt idx="8019">
                  <c:v>0.56441269718243403</c:v>
                </c:pt>
                <c:pt idx="8020">
                  <c:v>0.55209950744078296</c:v>
                </c:pt>
                <c:pt idx="8021">
                  <c:v>0.53730232291204305</c:v>
                </c:pt>
                <c:pt idx="8022">
                  <c:v>0.53537522563392503</c:v>
                </c:pt>
                <c:pt idx="8023">
                  <c:v>0.53885411714663001</c:v>
                </c:pt>
                <c:pt idx="8024">
                  <c:v>0.42102999267304703</c:v>
                </c:pt>
                <c:pt idx="8025">
                  <c:v>0.42827228150220797</c:v>
                </c:pt>
                <c:pt idx="8026">
                  <c:v>0.494183677859171</c:v>
                </c:pt>
                <c:pt idx="8027">
                  <c:v>0.506883411121135</c:v>
                </c:pt>
                <c:pt idx="8028">
                  <c:v>0.50335868417766505</c:v>
                </c:pt>
                <c:pt idx="8029">
                  <c:v>0.47109785218449501</c:v>
                </c:pt>
                <c:pt idx="8030">
                  <c:v>0.46979034854117002</c:v>
                </c:pt>
                <c:pt idx="8031">
                  <c:v>0.398774329837841</c:v>
                </c:pt>
                <c:pt idx="8032">
                  <c:v>0.37868443465727097</c:v>
                </c:pt>
                <c:pt idx="8033">
                  <c:v>0.46425334729807799</c:v>
                </c:pt>
                <c:pt idx="8034">
                  <c:v>0.46363375366681497</c:v>
                </c:pt>
                <c:pt idx="8035">
                  <c:v>0.47154709177274901</c:v>
                </c:pt>
                <c:pt idx="8036">
                  <c:v>0.455186259755468</c:v>
                </c:pt>
                <c:pt idx="8037">
                  <c:v>0.45858210110952502</c:v>
                </c:pt>
                <c:pt idx="8038">
                  <c:v>0.38057983402308199</c:v>
                </c:pt>
                <c:pt idx="8039">
                  <c:v>0.37135394100261698</c:v>
                </c:pt>
                <c:pt idx="8040">
                  <c:v>0.433111441470028</c:v>
                </c:pt>
                <c:pt idx="8041">
                  <c:v>0.42733656914982099</c:v>
                </c:pt>
                <c:pt idx="8042">
                  <c:v>0.43016720757614701</c:v>
                </c:pt>
                <c:pt idx="8043">
                  <c:v>0.42580881044886298</c:v>
                </c:pt>
                <c:pt idx="8044">
                  <c:v>0.42637493815017102</c:v>
                </c:pt>
                <c:pt idx="8045">
                  <c:v>0.34265436523230902</c:v>
                </c:pt>
                <c:pt idx="8046">
                  <c:v>0.34174930076350402</c:v>
                </c:pt>
                <c:pt idx="8047">
                  <c:v>0.42512908732205801</c:v>
                </c:pt>
                <c:pt idx="8048">
                  <c:v>0.41828037571798898</c:v>
                </c:pt>
                <c:pt idx="8049">
                  <c:v>0.41980813437818998</c:v>
                </c:pt>
                <c:pt idx="8050">
                  <c:v>0.41878993685029697</c:v>
                </c:pt>
                <c:pt idx="8051">
                  <c:v>0.41477093889897798</c:v>
                </c:pt>
                <c:pt idx="8052">
                  <c:v>0.340164050758125</c:v>
                </c:pt>
                <c:pt idx="8053">
                  <c:v>0.34474917641075098</c:v>
                </c:pt>
                <c:pt idx="8054">
                  <c:v>0.417487519491338</c:v>
                </c:pt>
                <c:pt idx="8055">
                  <c:v>0.41375135418643999</c:v>
                </c:pt>
                <c:pt idx="8056">
                  <c:v>0.41324179305543202</c:v>
                </c:pt>
                <c:pt idx="8057">
                  <c:v>0.41975110548223599</c:v>
                </c:pt>
                <c:pt idx="8058">
                  <c:v>0.42043129101750898</c:v>
                </c:pt>
                <c:pt idx="8059">
                  <c:v>0.333428934621611</c:v>
                </c:pt>
                <c:pt idx="8060">
                  <c:v>0.33886255821479899</c:v>
                </c:pt>
                <c:pt idx="8061">
                  <c:v>0.41143120170675401</c:v>
                </c:pt>
                <c:pt idx="8062">
                  <c:v>0.41567692818471602</c:v>
                </c:pt>
                <c:pt idx="8063">
                  <c:v>0.415449274883196</c:v>
                </c:pt>
                <c:pt idx="8064">
                  <c:v>0.41714765794766301</c:v>
                </c:pt>
                <c:pt idx="8065">
                  <c:v>0.41827991331082298</c:v>
                </c:pt>
                <c:pt idx="8066">
                  <c:v>0.35080641901096898</c:v>
                </c:pt>
                <c:pt idx="8067">
                  <c:v>0.32528658024662999</c:v>
                </c:pt>
                <c:pt idx="8068">
                  <c:v>0.40292177841951998</c:v>
                </c:pt>
                <c:pt idx="8069">
                  <c:v>0.40342047222771399</c:v>
                </c:pt>
                <c:pt idx="8070">
                  <c:v>0.40282931050702298</c:v>
                </c:pt>
                <c:pt idx="8071">
                  <c:v>0.40264654509144898</c:v>
                </c:pt>
                <c:pt idx="8072">
                  <c:v>0.40348271290935001</c:v>
                </c:pt>
                <c:pt idx="8073">
                  <c:v>0.32513838286581698</c:v>
                </c:pt>
                <c:pt idx="8074">
                  <c:v>0.32502638132233902</c:v>
                </c:pt>
                <c:pt idx="8075">
                  <c:v>0.40311919405832702</c:v>
                </c:pt>
                <c:pt idx="8076">
                  <c:v>0.40287473056197798</c:v>
                </c:pt>
                <c:pt idx="8077">
                  <c:v>0.40336799836454701</c:v>
                </c:pt>
                <c:pt idx="8078">
                  <c:v>0.40306509239258498</c:v>
                </c:pt>
                <c:pt idx="8079">
                  <c:v>0.402765442025798</c:v>
                </c:pt>
                <c:pt idx="8080">
                  <c:v>0.32522922297274098</c:v>
                </c:pt>
                <c:pt idx="8081">
                  <c:v>0.32513566986150499</c:v>
                </c:pt>
                <c:pt idx="8082">
                  <c:v>0.40316732711759401</c:v>
                </c:pt>
                <c:pt idx="8083">
                  <c:v>0.40302618354796499</c:v>
                </c:pt>
                <c:pt idx="8084">
                  <c:v>0.40313113127726002</c:v>
                </c:pt>
                <c:pt idx="8085">
                  <c:v>0.402968826274064</c:v>
                </c:pt>
                <c:pt idx="8086">
                  <c:v>0.40317058272275502</c:v>
                </c:pt>
                <c:pt idx="8087">
                  <c:v>0.32538447416473998</c:v>
                </c:pt>
                <c:pt idx="8088">
                  <c:v>0.32477866222081703</c:v>
                </c:pt>
                <c:pt idx="8089">
                  <c:v>0.40326847664086501</c:v>
                </c:pt>
                <c:pt idx="8090">
                  <c:v>0.40406139481023301</c:v>
                </c:pt>
                <c:pt idx="8091">
                  <c:v>0.40366005231930002</c:v>
                </c:pt>
                <c:pt idx="8092">
                  <c:v>0.40357409561713697</c:v>
                </c:pt>
                <c:pt idx="8093">
                  <c:v>0.40415657572404401</c:v>
                </c:pt>
                <c:pt idx="8094">
                  <c:v>0.32547531427166398</c:v>
                </c:pt>
                <c:pt idx="8095">
                  <c:v>0.326282340063415</c:v>
                </c:pt>
                <c:pt idx="8096">
                  <c:v>0.40446762070891501</c:v>
                </c:pt>
                <c:pt idx="8097">
                  <c:v>0.404813233731533</c:v>
                </c:pt>
                <c:pt idx="8098">
                  <c:v>0.52135311662663597</c:v>
                </c:pt>
                <c:pt idx="8099">
                  <c:v>0.51278518789052197</c:v>
                </c:pt>
                <c:pt idx="8100">
                  <c:v>0.51293982971526597</c:v>
                </c:pt>
                <c:pt idx="8101">
                  <c:v>0.44542280563853798</c:v>
                </c:pt>
                <c:pt idx="8102">
                  <c:v>0.45100504894770199</c:v>
                </c:pt>
                <c:pt idx="8103">
                  <c:v>0.52968655961778999</c:v>
                </c:pt>
                <c:pt idx="8104">
                  <c:v>0.51677856808210298</c:v>
                </c:pt>
                <c:pt idx="8105">
                  <c:v>0.52201211041029205</c:v>
                </c:pt>
                <c:pt idx="8106">
                  <c:v>0.51949135967736204</c:v>
                </c:pt>
                <c:pt idx="8107">
                  <c:v>0.52914379948058399</c:v>
                </c:pt>
                <c:pt idx="8108">
                  <c:v>0.43987897048061297</c:v>
                </c:pt>
                <c:pt idx="8109">
                  <c:v>0.44294046305684698</c:v>
                </c:pt>
                <c:pt idx="8110">
                  <c:v>0.54081162889214696</c:v>
                </c:pt>
                <c:pt idx="8111">
                  <c:v>0.54139380638580803</c:v>
                </c:pt>
                <c:pt idx="8112">
                  <c:v>0.574382914244429</c:v>
                </c:pt>
                <c:pt idx="8113">
                  <c:v>0.58736873127532696</c:v>
                </c:pt>
                <c:pt idx="8114">
                  <c:v>0.59411432035411404</c:v>
                </c:pt>
                <c:pt idx="8115">
                  <c:v>0.51202059778089104</c:v>
                </c:pt>
                <c:pt idx="8116">
                  <c:v>0.49721143195195799</c:v>
                </c:pt>
                <c:pt idx="8117">
                  <c:v>0.60895886683516698</c:v>
                </c:pt>
                <c:pt idx="8118">
                  <c:v>0.612293253216036</c:v>
                </c:pt>
                <c:pt idx="8119">
                  <c:v>0.62554994573269895</c:v>
                </c:pt>
                <c:pt idx="8120">
                  <c:v>0.60996656161228102</c:v>
                </c:pt>
                <c:pt idx="8121">
                  <c:v>0.62020117893622095</c:v>
                </c:pt>
                <c:pt idx="8122">
                  <c:v>0.50725098092693299</c:v>
                </c:pt>
                <c:pt idx="8123">
                  <c:v>0.52814472371755605</c:v>
                </c:pt>
                <c:pt idx="8124">
                  <c:v>0.60957844328733501</c:v>
                </c:pt>
                <c:pt idx="8125">
                  <c:v>0.62481413561950905</c:v>
                </c:pt>
                <c:pt idx="8126">
                  <c:v>0.63772414548863898</c:v>
                </c:pt>
                <c:pt idx="8127">
                  <c:v>0.65233622462268204</c:v>
                </c:pt>
                <c:pt idx="8128">
                  <c:v>0.79831128448278899</c:v>
                </c:pt>
                <c:pt idx="8129">
                  <c:v>0.77032647237175</c:v>
                </c:pt>
                <c:pt idx="8130">
                  <c:v>0.77968475268543003</c:v>
                </c:pt>
                <c:pt idx="8131">
                  <c:v>0.850131633077299</c:v>
                </c:pt>
                <c:pt idx="8132">
                  <c:v>0.83129311356239</c:v>
                </c:pt>
                <c:pt idx="8133">
                  <c:v>0.86970149330742896</c:v>
                </c:pt>
                <c:pt idx="8134">
                  <c:v>0.86790301253899704</c:v>
                </c:pt>
                <c:pt idx="8135">
                  <c:v>0.86339156582064502</c:v>
                </c:pt>
                <c:pt idx="8136">
                  <c:v>0.87146804402928502</c:v>
                </c:pt>
                <c:pt idx="8137">
                  <c:v>0.88439258989565495</c:v>
                </c:pt>
                <c:pt idx="8138">
                  <c:v>0.97642103304500305</c:v>
                </c:pt>
                <c:pt idx="8139">
                  <c:v>0.98852276904123604</c:v>
                </c:pt>
                <c:pt idx="8140">
                  <c:v>0.97331190699432402</c:v>
                </c:pt>
                <c:pt idx="8141">
                  <c:v>0.97129999823646596</c:v>
                </c:pt>
                <c:pt idx="8142">
                  <c:v>1.0478724275014</c:v>
                </c:pt>
                <c:pt idx="8143">
                  <c:v>0.92341035147933803</c:v>
                </c:pt>
                <c:pt idx="8144">
                  <c:v>0.92709878211807795</c:v>
                </c:pt>
                <c:pt idx="8145">
                  <c:v>1.01409765961381</c:v>
                </c:pt>
                <c:pt idx="8146">
                  <c:v>1.0306496566966299</c:v>
                </c:pt>
                <c:pt idx="8147">
                  <c:v>0.98032268547466805</c:v>
                </c:pt>
                <c:pt idx="8148">
                  <c:v>1.0354964902919599</c:v>
                </c:pt>
                <c:pt idx="8149">
                  <c:v>0.98224312509864298</c:v>
                </c:pt>
                <c:pt idx="8150">
                  <c:v>0.97074953663448704</c:v>
                </c:pt>
                <c:pt idx="8151">
                  <c:v>1.0126632028281699</c:v>
                </c:pt>
                <c:pt idx="8152">
                  <c:v>1.1310594751779299</c:v>
                </c:pt>
                <c:pt idx="8153">
                  <c:v>1.1113979395834099</c:v>
                </c:pt>
                <c:pt idx="8154">
                  <c:v>1.1931525893416799</c:v>
                </c:pt>
                <c:pt idx="8155">
                  <c:v>1.1768140200891599</c:v>
                </c:pt>
                <c:pt idx="8156">
                  <c:v>1.2704567716027</c:v>
                </c:pt>
                <c:pt idx="8157">
                  <c:v>1.1759893578043701</c:v>
                </c:pt>
                <c:pt idx="8158">
                  <c:v>1.14325082775531</c:v>
                </c:pt>
                <c:pt idx="8159">
                  <c:v>1.35528375212922</c:v>
                </c:pt>
                <c:pt idx="8160">
                  <c:v>1.43199086938979</c:v>
                </c:pt>
                <c:pt idx="8161">
                  <c:v>1.4079760225206599</c:v>
                </c:pt>
                <c:pt idx="8162">
                  <c:v>1.41752420731069</c:v>
                </c:pt>
                <c:pt idx="8163">
                  <c:v>1.4173320291646101</c:v>
                </c:pt>
                <c:pt idx="8164">
                  <c:v>1.3068324816502901</c:v>
                </c:pt>
                <c:pt idx="8165">
                  <c:v>1.2709941717344699</c:v>
                </c:pt>
                <c:pt idx="8166">
                  <c:v>1.3328633437869499</c:v>
                </c:pt>
                <c:pt idx="8167">
                  <c:v>1.3406171982544901</c:v>
                </c:pt>
                <c:pt idx="8168">
                  <c:v>1.4337774860627199</c:v>
                </c:pt>
                <c:pt idx="8169">
                  <c:v>1.43067748700149</c:v>
                </c:pt>
                <c:pt idx="8170">
                  <c:v>1.4336094564419899</c:v>
                </c:pt>
                <c:pt idx="8171">
                  <c:v>1.33081546696452</c:v>
                </c:pt>
                <c:pt idx="8172">
                  <c:v>1.42343108374941</c:v>
                </c:pt>
                <c:pt idx="8173">
                  <c:v>1.47507894491096</c:v>
                </c:pt>
                <c:pt idx="8174">
                  <c:v>1.51100512708193</c:v>
                </c:pt>
                <c:pt idx="8175">
                  <c:v>1.5371349362158999</c:v>
                </c:pt>
                <c:pt idx="8176">
                  <c:v>1.66643773162653</c:v>
                </c:pt>
                <c:pt idx="8177">
                  <c:v>1.62009806169982</c:v>
                </c:pt>
                <c:pt idx="8178">
                  <c:v>1.5650778653247199</c:v>
                </c:pt>
                <c:pt idx="8179">
                  <c:v>1.6651991483508299</c:v>
                </c:pt>
                <c:pt idx="8180">
                  <c:v>1.73284338067184</c:v>
                </c:pt>
                <c:pt idx="8181">
                  <c:v>1.71565336093412</c:v>
                </c:pt>
                <c:pt idx="8182">
                  <c:v>1.74349734302499</c:v>
                </c:pt>
                <c:pt idx="8183">
                  <c:v>1.68175326305617</c:v>
                </c:pt>
                <c:pt idx="8184">
                  <c:v>1.7284135649458801</c:v>
                </c:pt>
                <c:pt idx="8185">
                  <c:v>1.6340707039422</c:v>
                </c:pt>
                <c:pt idx="8186">
                  <c:v>1.68840470231385</c:v>
                </c:pt>
                <c:pt idx="8187">
                  <c:v>1.7129618654504</c:v>
                </c:pt>
                <c:pt idx="8188">
                  <c:v>1.6986873809180201</c:v>
                </c:pt>
                <c:pt idx="8189">
                  <c:v>1.8646789032411</c:v>
                </c:pt>
                <c:pt idx="8190">
                  <c:v>1.8457327743493701</c:v>
                </c:pt>
                <c:pt idx="8191">
                  <c:v>1.8802278100062899</c:v>
                </c:pt>
                <c:pt idx="8192">
                  <c:v>1.80698599383657</c:v>
                </c:pt>
                <c:pt idx="8193">
                  <c:v>1.88518783596338</c:v>
                </c:pt>
                <c:pt idx="8194">
                  <c:v>2.0033777680826801</c:v>
                </c:pt>
                <c:pt idx="8195">
                  <c:v>2.0151374723168201</c:v>
                </c:pt>
                <c:pt idx="8196">
                  <c:v>1.95483645965294</c:v>
                </c:pt>
                <c:pt idx="8197">
                  <c:v>1.94379542724056</c:v>
                </c:pt>
                <c:pt idx="8198">
                  <c:v>1.85677378051557</c:v>
                </c:pt>
                <c:pt idx="8199">
                  <c:v>1.8310933282114199</c:v>
                </c:pt>
                <c:pt idx="8200">
                  <c:v>1.82632411589485</c:v>
                </c:pt>
                <c:pt idx="8201">
                  <c:v>1.95862566216747</c:v>
                </c:pt>
                <c:pt idx="8202">
                  <c:v>2.0440792951012599</c:v>
                </c:pt>
                <c:pt idx="8203">
                  <c:v>1.9942966517338601</c:v>
                </c:pt>
                <c:pt idx="8204">
                  <c:v>1.97018934360519</c:v>
                </c:pt>
                <c:pt idx="8205">
                  <c:v>2.0419887360070601</c:v>
                </c:pt>
                <c:pt idx="8206">
                  <c:v>1.9624097335094901</c:v>
                </c:pt>
                <c:pt idx="8207">
                  <c:v>2.0307464985280301</c:v>
                </c:pt>
                <c:pt idx="8208">
                  <c:v>1.9873062250707101</c:v>
                </c:pt>
                <c:pt idx="8209">
                  <c:v>2.0577989935145902</c:v>
                </c:pt>
                <c:pt idx="8210">
                  <c:v>2.1206479261485298</c:v>
                </c:pt>
                <c:pt idx="8211">
                  <c:v>2.0921633860747599</c:v>
                </c:pt>
                <c:pt idx="8212">
                  <c:v>2.0445366687391702</c:v>
                </c:pt>
                <c:pt idx="8213">
                  <c:v>2.0060512255176102</c:v>
                </c:pt>
                <c:pt idx="8214">
                  <c:v>2.0495620226256599</c:v>
                </c:pt>
                <c:pt idx="8215">
                  <c:v>2.0225852732573499</c:v>
                </c:pt>
                <c:pt idx="8216">
                  <c:v>2.0992845083270302</c:v>
                </c:pt>
                <c:pt idx="8217">
                  <c:v>2.1802956204606598</c:v>
                </c:pt>
                <c:pt idx="8218">
                  <c:v>2.0717799390470701</c:v>
                </c:pt>
                <c:pt idx="8219">
                  <c:v>2.0615228680997202</c:v>
                </c:pt>
                <c:pt idx="8220">
                  <c:v>1.9784335367175101</c:v>
                </c:pt>
                <c:pt idx="8221">
                  <c:v>1.99323798971927</c:v>
                </c:pt>
                <c:pt idx="8222">
                  <c:v>2.16693888940266</c:v>
                </c:pt>
                <c:pt idx="8223">
                  <c:v>2.0424733446410799</c:v>
                </c:pt>
                <c:pt idx="8224">
                  <c:v>2.0839078121085199</c:v>
                </c:pt>
                <c:pt idx="8225">
                  <c:v>2.0917673540843502</c:v>
                </c:pt>
                <c:pt idx="8226">
                  <c:v>2.0017752957439101</c:v>
                </c:pt>
                <c:pt idx="8227">
                  <c:v>1.91019084243082</c:v>
                </c:pt>
                <c:pt idx="8228">
                  <c:v>1.8790683847340399</c:v>
                </c:pt>
                <c:pt idx="8229">
                  <c:v>2.0413887159599402</c:v>
                </c:pt>
                <c:pt idx="8230">
                  <c:v>2.0673226682277801</c:v>
                </c:pt>
                <c:pt idx="8231">
                  <c:v>1.94972096348879</c:v>
                </c:pt>
                <c:pt idx="8232">
                  <c:v>1.93350010027432</c:v>
                </c:pt>
                <c:pt idx="8233">
                  <c:v>1.91298929274289</c:v>
                </c:pt>
                <c:pt idx="8234">
                  <c:v>1.8760652072488599</c:v>
                </c:pt>
                <c:pt idx="8235">
                  <c:v>1.8796833753153199</c:v>
                </c:pt>
                <c:pt idx="8236">
                  <c:v>1.9482559829206101</c:v>
                </c:pt>
                <c:pt idx="8237">
                  <c:v>1.9179592293415799</c:v>
                </c:pt>
                <c:pt idx="8238">
                  <c:v>1.86945020887617</c:v>
                </c:pt>
                <c:pt idx="8239">
                  <c:v>1.8564264473405501</c:v>
                </c:pt>
                <c:pt idx="8240">
                  <c:v>1.87786010047028</c:v>
                </c:pt>
                <c:pt idx="8241">
                  <c:v>1.7878620550750699</c:v>
                </c:pt>
                <c:pt idx="8242">
                  <c:v>1.7670355372588999</c:v>
                </c:pt>
                <c:pt idx="8243">
                  <c:v>1.86351707091998</c:v>
                </c:pt>
                <c:pt idx="8244">
                  <c:v>1.8847078700417199</c:v>
                </c:pt>
                <c:pt idx="8245">
                  <c:v>1.9285787347485901</c:v>
                </c:pt>
                <c:pt idx="8246">
                  <c:v>1.95693301372651</c:v>
                </c:pt>
                <c:pt idx="8247">
                  <c:v>1.9284169516657399</c:v>
                </c:pt>
                <c:pt idx="8248">
                  <c:v>1.8231369598751199</c:v>
                </c:pt>
                <c:pt idx="8249">
                  <c:v>1.7888334717202501</c:v>
                </c:pt>
                <c:pt idx="8250">
                  <c:v>1.90219157498231</c:v>
                </c:pt>
                <c:pt idx="8251">
                  <c:v>1.84524953009501</c:v>
                </c:pt>
                <c:pt idx="8252">
                  <c:v>1.80747524201915</c:v>
                </c:pt>
                <c:pt idx="8253">
                  <c:v>1.8157524371157401</c:v>
                </c:pt>
                <c:pt idx="8254">
                  <c:v>1.75204248721388</c:v>
                </c:pt>
                <c:pt idx="8255">
                  <c:v>1.7119712406130201</c:v>
                </c:pt>
                <c:pt idx="8256">
                  <c:v>1.7023395548789799</c:v>
                </c:pt>
                <c:pt idx="8257">
                  <c:v>1.78038594089913</c:v>
                </c:pt>
                <c:pt idx="8258">
                  <c:v>1.78926534328898</c:v>
                </c:pt>
                <c:pt idx="8259">
                  <c:v>1.74918325649759</c:v>
                </c:pt>
                <c:pt idx="8260">
                  <c:v>1.69951939285683</c:v>
                </c:pt>
                <c:pt idx="8261">
                  <c:v>1.67288135783549</c:v>
                </c:pt>
                <c:pt idx="8262">
                  <c:v>1.5357404465861699</c:v>
                </c:pt>
                <c:pt idx="8263">
                  <c:v>1.62734258348637</c:v>
                </c:pt>
                <c:pt idx="8264">
                  <c:v>1.74883181010837</c:v>
                </c:pt>
                <c:pt idx="8265">
                  <c:v>1.7020772601349501</c:v>
                </c:pt>
                <c:pt idx="8266">
                  <c:v>1.7263071577583999</c:v>
                </c:pt>
                <c:pt idx="8267">
                  <c:v>1.70930132805418</c:v>
                </c:pt>
                <c:pt idx="8268">
                  <c:v>1.7154213194371899</c:v>
                </c:pt>
                <c:pt idx="8269">
                  <c:v>1.6208709723237</c:v>
                </c:pt>
                <c:pt idx="8270">
                  <c:v>1.5845014318588599</c:v>
                </c:pt>
                <c:pt idx="8271">
                  <c:v>1.73513665060956</c:v>
                </c:pt>
                <c:pt idx="8272">
                  <c:v>1.6824629612505699</c:v>
                </c:pt>
                <c:pt idx="8273">
                  <c:v>1.7736133124909399</c:v>
                </c:pt>
                <c:pt idx="8274">
                  <c:v>1.8231766634048701</c:v>
                </c:pt>
                <c:pt idx="8275">
                  <c:v>1.8293975136854199</c:v>
                </c:pt>
                <c:pt idx="8276">
                  <c:v>1.74944520441689</c:v>
                </c:pt>
                <c:pt idx="8277">
                  <c:v>1.6370746091450299</c:v>
                </c:pt>
                <c:pt idx="8278">
                  <c:v>1.71547140238824</c:v>
                </c:pt>
                <c:pt idx="8279">
                  <c:v>1.6437198726970601</c:v>
                </c:pt>
                <c:pt idx="8280">
                  <c:v>1.6199557007341201</c:v>
                </c:pt>
                <c:pt idx="8281">
                  <c:v>1.5994905136268101</c:v>
                </c:pt>
                <c:pt idx="8282">
                  <c:v>1.6363825031508099</c:v>
                </c:pt>
                <c:pt idx="8283">
                  <c:v>1.4947280369293601</c:v>
                </c:pt>
                <c:pt idx="8284">
                  <c:v>1.5110590539343201</c:v>
                </c:pt>
                <c:pt idx="8285">
                  <c:v>1.57189336039392</c:v>
                </c:pt>
                <c:pt idx="8286">
                  <c:v>1.61048286563823</c:v>
                </c:pt>
                <c:pt idx="8287">
                  <c:v>1.55949137232132</c:v>
                </c:pt>
                <c:pt idx="8288">
                  <c:v>1.4709507024717401</c:v>
                </c:pt>
                <c:pt idx="8289">
                  <c:v>1.49478325463576</c:v>
                </c:pt>
                <c:pt idx="8290">
                  <c:v>1.41348376050213</c:v>
                </c:pt>
                <c:pt idx="8291">
                  <c:v>1.39514046743645</c:v>
                </c:pt>
                <c:pt idx="8292">
                  <c:v>1.4427101948273799</c:v>
                </c:pt>
                <c:pt idx="8293">
                  <c:v>1.5161655803710401</c:v>
                </c:pt>
                <c:pt idx="8294">
                  <c:v>1.5201627278205401</c:v>
                </c:pt>
                <c:pt idx="8295">
                  <c:v>1.4806560839482501</c:v>
                </c:pt>
                <c:pt idx="8296">
                  <c:v>1.4285556200626801</c:v>
                </c:pt>
                <c:pt idx="8297">
                  <c:v>1.3872829341011099</c:v>
                </c:pt>
                <c:pt idx="8298">
                  <c:v>1.38358697554006</c:v>
                </c:pt>
                <c:pt idx="8299">
                  <c:v>1.4185352159670599</c:v>
                </c:pt>
                <c:pt idx="8300">
                  <c:v>1.48138165231949</c:v>
                </c:pt>
                <c:pt idx="8301">
                  <c:v>1.44168343819047</c:v>
                </c:pt>
                <c:pt idx="8302">
                  <c:v>1.38395669133618</c:v>
                </c:pt>
                <c:pt idx="8303">
                  <c:v>1.44841842944915</c:v>
                </c:pt>
                <c:pt idx="8304">
                  <c:v>1.3193851884796599</c:v>
                </c:pt>
                <c:pt idx="8305">
                  <c:v>1.36943240077536</c:v>
                </c:pt>
                <c:pt idx="8306">
                  <c:v>1.4529769790342999</c:v>
                </c:pt>
                <c:pt idx="8307">
                  <c:v>1.3734983368445099</c:v>
                </c:pt>
                <c:pt idx="8308">
                  <c:v>1.3243272870528799</c:v>
                </c:pt>
                <c:pt idx="8309">
                  <c:v>1.33976857007378</c:v>
                </c:pt>
                <c:pt idx="8310">
                  <c:v>1.3418506524005001</c:v>
                </c:pt>
                <c:pt idx="8311">
                  <c:v>1.2465505262805601</c:v>
                </c:pt>
                <c:pt idx="8312">
                  <c:v>1.2431080783042701</c:v>
                </c:pt>
                <c:pt idx="8313">
                  <c:v>1.31683291011811</c:v>
                </c:pt>
                <c:pt idx="8314">
                  <c:v>1.28801075744598</c:v>
                </c:pt>
                <c:pt idx="8315">
                  <c:v>1.24299765945371</c:v>
                </c:pt>
                <c:pt idx="8316">
                  <c:v>1.2352632505235901</c:v>
                </c:pt>
                <c:pt idx="8317">
                  <c:v>1.24837370966642</c:v>
                </c:pt>
                <c:pt idx="8318">
                  <c:v>1.1417083450830099</c:v>
                </c:pt>
                <c:pt idx="8319">
                  <c:v>1.1129489858484101</c:v>
                </c:pt>
                <c:pt idx="8320">
                  <c:v>1.13196961085738</c:v>
                </c:pt>
                <c:pt idx="8321">
                  <c:v>1.1783973641026899</c:v>
                </c:pt>
                <c:pt idx="8322">
                  <c:v>1.19768539250106</c:v>
                </c:pt>
                <c:pt idx="8323">
                  <c:v>1.1967582865676301</c:v>
                </c:pt>
                <c:pt idx="8324">
                  <c:v>1.1608231605632899</c:v>
                </c:pt>
                <c:pt idx="8325">
                  <c:v>0.99890324556155496</c:v>
                </c:pt>
                <c:pt idx="8326">
                  <c:v>1.04259587835284</c:v>
                </c:pt>
                <c:pt idx="8327">
                  <c:v>1.0879944063815401</c:v>
                </c:pt>
                <c:pt idx="8328">
                  <c:v>1.0874754596532701</c:v>
                </c:pt>
                <c:pt idx="8329">
                  <c:v>1.00971850922174</c:v>
                </c:pt>
                <c:pt idx="8330">
                  <c:v>1.05910945964187</c:v>
                </c:pt>
                <c:pt idx="8331">
                  <c:v>1.08969163333467</c:v>
                </c:pt>
                <c:pt idx="8332">
                  <c:v>1.0066607525281801</c:v>
                </c:pt>
                <c:pt idx="8333">
                  <c:v>0.99626231557883704</c:v>
                </c:pt>
                <c:pt idx="8334">
                  <c:v>1.02893544477933</c:v>
                </c:pt>
                <c:pt idx="8335">
                  <c:v>1.0384298742509901</c:v>
                </c:pt>
                <c:pt idx="8336">
                  <c:v>0.98227131601117601</c:v>
                </c:pt>
                <c:pt idx="8337">
                  <c:v>0.97738281549296402</c:v>
                </c:pt>
                <c:pt idx="8338">
                  <c:v>1.01569939813143</c:v>
                </c:pt>
                <c:pt idx="8339">
                  <c:v>0.90742269853251301</c:v>
                </c:pt>
                <c:pt idx="8340">
                  <c:v>0.81203048002128397</c:v>
                </c:pt>
                <c:pt idx="8341">
                  <c:v>0.89411550547081997</c:v>
                </c:pt>
                <c:pt idx="8342">
                  <c:v>0.86508130533049998</c:v>
                </c:pt>
                <c:pt idx="8343">
                  <c:v>0.84128666728594503</c:v>
                </c:pt>
                <c:pt idx="8344">
                  <c:v>0.87023322744668696</c:v>
                </c:pt>
                <c:pt idx="8345">
                  <c:v>0.88262637613574901</c:v>
                </c:pt>
                <c:pt idx="8346">
                  <c:v>0.78340706161694695</c:v>
                </c:pt>
                <c:pt idx="8347">
                  <c:v>0.77644450881655103</c:v>
                </c:pt>
                <c:pt idx="8348">
                  <c:v>0.86503813338657698</c:v>
                </c:pt>
                <c:pt idx="8349">
                  <c:v>0.79664883892758798</c:v>
                </c:pt>
                <c:pt idx="8350">
                  <c:v>0.786798948385529</c:v>
                </c:pt>
                <c:pt idx="8351">
                  <c:v>0.78552731931202802</c:v>
                </c:pt>
                <c:pt idx="8352">
                  <c:v>0.77931962798705001</c:v>
                </c:pt>
                <c:pt idx="8353">
                  <c:v>0.68654480264096596</c:v>
                </c:pt>
                <c:pt idx="8354">
                  <c:v>0.65102553343278402</c:v>
                </c:pt>
                <c:pt idx="8355">
                  <c:v>0.70202893032392</c:v>
                </c:pt>
                <c:pt idx="8356">
                  <c:v>0.73619152252779996</c:v>
                </c:pt>
                <c:pt idx="8357">
                  <c:v>0.74276552760483405</c:v>
                </c:pt>
                <c:pt idx="8358">
                  <c:v>0.718689623728612</c:v>
                </c:pt>
                <c:pt idx="8359">
                  <c:v>0.74390764072229099</c:v>
                </c:pt>
                <c:pt idx="8360">
                  <c:v>0.64186509835786998</c:v>
                </c:pt>
                <c:pt idx="8361">
                  <c:v>0.63798480526345502</c:v>
                </c:pt>
                <c:pt idx="8362">
                  <c:v>0.68840602853782396</c:v>
                </c:pt>
                <c:pt idx="8363">
                  <c:v>0.67734991488921903</c:v>
                </c:pt>
                <c:pt idx="8364">
                  <c:v>0.65833958922051905</c:v>
                </c:pt>
                <c:pt idx="8365">
                  <c:v>0.66913796707967299</c:v>
                </c:pt>
                <c:pt idx="8366">
                  <c:v>0.67012962636151296</c:v>
                </c:pt>
                <c:pt idx="8367">
                  <c:v>0.60078442132711096</c:v>
                </c:pt>
                <c:pt idx="8368">
                  <c:v>0.60365082117879099</c:v>
                </c:pt>
                <c:pt idx="8369">
                  <c:v>0.66191767855196704</c:v>
                </c:pt>
                <c:pt idx="8370">
                  <c:v>0.58632903354829902</c:v>
                </c:pt>
                <c:pt idx="8371">
                  <c:v>0.56727199506387604</c:v>
                </c:pt>
                <c:pt idx="8372">
                  <c:v>0.57174578324784497</c:v>
                </c:pt>
                <c:pt idx="8373">
                  <c:v>0.55310002437761396</c:v>
                </c:pt>
                <c:pt idx="8374">
                  <c:v>0.48331757277641801</c:v>
                </c:pt>
                <c:pt idx="8375">
                  <c:v>0.497961263950146</c:v>
                </c:pt>
                <c:pt idx="8376">
                  <c:v>0.56835768902221195</c:v>
                </c:pt>
                <c:pt idx="8377">
                  <c:v>0.56587931439551598</c:v>
                </c:pt>
                <c:pt idx="8378">
                  <c:v>0.573275096579689</c:v>
                </c:pt>
                <c:pt idx="8379">
                  <c:v>0.54670475913027206</c:v>
                </c:pt>
                <c:pt idx="8380">
                  <c:v>0.58051176514681402</c:v>
                </c:pt>
                <c:pt idx="8381">
                  <c:v>0.49841612380396699</c:v>
                </c:pt>
                <c:pt idx="8382">
                  <c:v>0.46891255192838499</c:v>
                </c:pt>
                <c:pt idx="8383">
                  <c:v>0.55331621385138796</c:v>
                </c:pt>
                <c:pt idx="8384">
                  <c:v>0.56441269718243403</c:v>
                </c:pt>
                <c:pt idx="8385">
                  <c:v>0.55209950744078296</c:v>
                </c:pt>
                <c:pt idx="8386">
                  <c:v>0.53730232291204305</c:v>
                </c:pt>
                <c:pt idx="8387">
                  <c:v>0.53537522563392503</c:v>
                </c:pt>
                <c:pt idx="8388">
                  <c:v>0.46090841658973097</c:v>
                </c:pt>
                <c:pt idx="8389">
                  <c:v>0.42102999267304703</c:v>
                </c:pt>
                <c:pt idx="8390">
                  <c:v>0.50621798205910695</c:v>
                </c:pt>
                <c:pt idx="8391">
                  <c:v>0.494183677859171</c:v>
                </c:pt>
                <c:pt idx="8392">
                  <c:v>0.506883411121135</c:v>
                </c:pt>
                <c:pt idx="8393">
                  <c:v>0.50335868417766505</c:v>
                </c:pt>
                <c:pt idx="8394">
                  <c:v>0.47109785218449501</c:v>
                </c:pt>
                <c:pt idx="8395">
                  <c:v>0.39184464798427099</c:v>
                </c:pt>
                <c:pt idx="8396">
                  <c:v>0.398774329837841</c:v>
                </c:pt>
                <c:pt idx="8397">
                  <c:v>0.45663013521417001</c:v>
                </c:pt>
                <c:pt idx="8398">
                  <c:v>0.46425334729807799</c:v>
                </c:pt>
                <c:pt idx="8399">
                  <c:v>0.46363375366681497</c:v>
                </c:pt>
                <c:pt idx="8400">
                  <c:v>0.47154709177274901</c:v>
                </c:pt>
                <c:pt idx="8401">
                  <c:v>0.455186259755468</c:v>
                </c:pt>
                <c:pt idx="8402">
                  <c:v>0.38063640055262599</c:v>
                </c:pt>
                <c:pt idx="8403">
                  <c:v>0.38057983402308199</c:v>
                </c:pt>
                <c:pt idx="8404">
                  <c:v>0.44929964155951602</c:v>
                </c:pt>
                <c:pt idx="8405">
                  <c:v>0.433111441470028</c:v>
                </c:pt>
                <c:pt idx="8406">
                  <c:v>0.42733656914982099</c:v>
                </c:pt>
                <c:pt idx="8407">
                  <c:v>0.43016720757614701</c:v>
                </c:pt>
                <c:pt idx="8408">
                  <c:v>0.42580881044886298</c:v>
                </c:pt>
                <c:pt idx="8409">
                  <c:v>0.34842923759327199</c:v>
                </c:pt>
                <c:pt idx="8410">
                  <c:v>0.34265436523230902</c:v>
                </c:pt>
                <c:pt idx="8411">
                  <c:v>0.41969500132040299</c:v>
                </c:pt>
                <c:pt idx="8412">
                  <c:v>0.42512908732205801</c:v>
                </c:pt>
                <c:pt idx="8413">
                  <c:v>0.41828037571798898</c:v>
                </c:pt>
                <c:pt idx="8414">
                  <c:v>0.41980813437818998</c:v>
                </c:pt>
                <c:pt idx="8415">
                  <c:v>0.41878993685029697</c:v>
                </c:pt>
                <c:pt idx="8416">
                  <c:v>0.336825238342079</c:v>
                </c:pt>
                <c:pt idx="8417">
                  <c:v>0.340164050758125</c:v>
                </c:pt>
                <c:pt idx="8418">
                  <c:v>0.42269487696765101</c:v>
                </c:pt>
                <c:pt idx="8419">
                  <c:v>0.417487519491338</c:v>
                </c:pt>
                <c:pt idx="8420">
                  <c:v>0.41375135418643999</c:v>
                </c:pt>
                <c:pt idx="8421">
                  <c:v>0.41324179305543202</c:v>
                </c:pt>
                <c:pt idx="8422">
                  <c:v>0.41975110548223599</c:v>
                </c:pt>
                <c:pt idx="8423">
                  <c:v>0.342485590460609</c:v>
                </c:pt>
                <c:pt idx="8424">
                  <c:v>0.333428934621611</c:v>
                </c:pt>
                <c:pt idx="8425">
                  <c:v>0.41680825877169803</c:v>
                </c:pt>
                <c:pt idx="8426">
                  <c:v>0.41143120170675401</c:v>
                </c:pt>
                <c:pt idx="8427">
                  <c:v>0.41567692818471602</c:v>
                </c:pt>
                <c:pt idx="8428">
                  <c:v>0.415449274883196</c:v>
                </c:pt>
                <c:pt idx="8429">
                  <c:v>0.41714765794766301</c:v>
                </c:pt>
                <c:pt idx="8430">
                  <c:v>0.340334212753924</c:v>
                </c:pt>
                <c:pt idx="8431">
                  <c:v>0.35080641901096898</c:v>
                </c:pt>
                <c:pt idx="8432">
                  <c:v>0.40323228080352902</c:v>
                </c:pt>
                <c:pt idx="8433">
                  <c:v>0.40292177841951998</c:v>
                </c:pt>
                <c:pt idx="8434">
                  <c:v>0.40342047222771399</c:v>
                </c:pt>
                <c:pt idx="8435">
                  <c:v>0.40282931050702298</c:v>
                </c:pt>
                <c:pt idx="8436">
                  <c:v>0.40264654509144898</c:v>
                </c:pt>
                <c:pt idx="8437">
                  <c:v>0.32553701235245103</c:v>
                </c:pt>
                <c:pt idx="8438">
                  <c:v>0.32513838286581698</c:v>
                </c:pt>
                <c:pt idx="8439">
                  <c:v>0.402972081879238</c:v>
                </c:pt>
                <c:pt idx="8440">
                  <c:v>0.40311919405832702</c:v>
                </c:pt>
                <c:pt idx="8441">
                  <c:v>0.40287473056197798</c:v>
                </c:pt>
                <c:pt idx="8442">
                  <c:v>0.40336799836454701</c:v>
                </c:pt>
                <c:pt idx="8443">
                  <c:v>0.40306509239258498</c:v>
                </c:pt>
                <c:pt idx="8444">
                  <c:v>0.32481974146889903</c:v>
                </c:pt>
                <c:pt idx="8445">
                  <c:v>0.32522922297274098</c:v>
                </c:pt>
                <c:pt idx="8446">
                  <c:v>0.40308137041840397</c:v>
                </c:pt>
                <c:pt idx="8447">
                  <c:v>0.40316732711759401</c:v>
                </c:pt>
                <c:pt idx="8448">
                  <c:v>0.40302618354796499</c:v>
                </c:pt>
                <c:pt idx="8449">
                  <c:v>0.40313113127726002</c:v>
                </c:pt>
                <c:pt idx="8450">
                  <c:v>0.402968826274064</c:v>
                </c:pt>
                <c:pt idx="8451">
                  <c:v>0.32522488216585599</c:v>
                </c:pt>
                <c:pt idx="8452">
                  <c:v>0.32538447416473998</c:v>
                </c:pt>
                <c:pt idx="8453">
                  <c:v>0.40272436277771601</c:v>
                </c:pt>
                <c:pt idx="8454">
                  <c:v>0.40326847664086501</c:v>
                </c:pt>
                <c:pt idx="8455">
                  <c:v>0.40406139481023301</c:v>
                </c:pt>
                <c:pt idx="8456">
                  <c:v>0.40366005231930002</c:v>
                </c:pt>
                <c:pt idx="8457">
                  <c:v>0.40357409561713697</c:v>
                </c:pt>
                <c:pt idx="8458">
                  <c:v>0.32621087516714498</c:v>
                </c:pt>
                <c:pt idx="8459">
                  <c:v>0.32547531427166398</c:v>
                </c:pt>
                <c:pt idx="8460">
                  <c:v>0.40422804062031498</c:v>
                </c:pt>
                <c:pt idx="8461">
                  <c:v>0.40446762070891501</c:v>
                </c:pt>
                <c:pt idx="8462">
                  <c:v>0.404813233731533</c:v>
                </c:pt>
                <c:pt idx="8463">
                  <c:v>0.52135311662663597</c:v>
                </c:pt>
                <c:pt idx="8464">
                  <c:v>0.51278518789052197</c:v>
                </c:pt>
                <c:pt idx="8465">
                  <c:v>0.43499412915836699</c:v>
                </c:pt>
                <c:pt idx="8466">
                  <c:v>0.44542280563853798</c:v>
                </c:pt>
                <c:pt idx="8467">
                  <c:v>0.52895074950460097</c:v>
                </c:pt>
                <c:pt idx="8468">
                  <c:v>0.52968655961778999</c:v>
                </c:pt>
                <c:pt idx="8469">
                  <c:v>0.51677856808210298</c:v>
                </c:pt>
                <c:pt idx="8470">
                  <c:v>0.52201211041029205</c:v>
                </c:pt>
                <c:pt idx="8471">
                  <c:v>0.51949135967736204</c:v>
                </c:pt>
                <c:pt idx="8472">
                  <c:v>0.45119809892368401</c:v>
                </c:pt>
                <c:pt idx="8473">
                  <c:v>0.43987897048061297</c:v>
                </c:pt>
                <c:pt idx="8474">
                  <c:v>0.52088616361374596</c:v>
                </c:pt>
                <c:pt idx="8475">
                  <c:v>0.54081162889214696</c:v>
                </c:pt>
                <c:pt idx="8476">
                  <c:v>0.54139380638580803</c:v>
                </c:pt>
                <c:pt idx="8477">
                  <c:v>0.574382914244429</c:v>
                </c:pt>
                <c:pt idx="8478">
                  <c:v>0.58736873127532696</c:v>
                </c:pt>
                <c:pt idx="8479">
                  <c:v>0.51616861979721496</c:v>
                </c:pt>
                <c:pt idx="8480">
                  <c:v>0.51202059778089104</c:v>
                </c:pt>
                <c:pt idx="8481">
                  <c:v>0.57515713250885703</c:v>
                </c:pt>
                <c:pt idx="8482">
                  <c:v>0.60895886683516698</c:v>
                </c:pt>
                <c:pt idx="8483">
                  <c:v>0.612293253216036</c:v>
                </c:pt>
                <c:pt idx="8484">
                  <c:v>0.62554994573269895</c:v>
                </c:pt>
                <c:pt idx="8485">
                  <c:v>0.60996656161228102</c:v>
                </c:pt>
                <c:pt idx="8486">
                  <c:v>0.54225547837932198</c:v>
                </c:pt>
                <c:pt idx="8487">
                  <c:v>0.50725098092693299</c:v>
                </c:pt>
                <c:pt idx="8488">
                  <c:v>0.60609042427445503</c:v>
                </c:pt>
                <c:pt idx="8489">
                  <c:v>0.60957844328733501</c:v>
                </c:pt>
                <c:pt idx="8490">
                  <c:v>0.62481413561950905</c:v>
                </c:pt>
                <c:pt idx="8491">
                  <c:v>0.63772414548863898</c:v>
                </c:pt>
                <c:pt idx="8492">
                  <c:v>0.65233622462268204</c:v>
                </c:pt>
                <c:pt idx="8493">
                  <c:v>0.72036558392589001</c:v>
                </c:pt>
                <c:pt idx="8494">
                  <c:v>0.77032647237175</c:v>
                </c:pt>
                <c:pt idx="8495">
                  <c:v>0.85763045324232901</c:v>
                </c:pt>
                <c:pt idx="8496">
                  <c:v>0.850131633077299</c:v>
                </c:pt>
                <c:pt idx="8497">
                  <c:v>0.83129311356239</c:v>
                </c:pt>
                <c:pt idx="8498">
                  <c:v>0.86970149330742896</c:v>
                </c:pt>
                <c:pt idx="8499">
                  <c:v>0.86790301253899704</c:v>
                </c:pt>
                <c:pt idx="8500">
                  <c:v>0.78544586526374505</c:v>
                </c:pt>
                <c:pt idx="8501">
                  <c:v>0.87146804402928502</c:v>
                </c:pt>
                <c:pt idx="8502">
                  <c:v>0.96233829045255403</c:v>
                </c:pt>
                <c:pt idx="8503">
                  <c:v>0.97642103304500305</c:v>
                </c:pt>
                <c:pt idx="8504">
                  <c:v>0.98852276904123604</c:v>
                </c:pt>
                <c:pt idx="8505">
                  <c:v>0.97331190699432402</c:v>
                </c:pt>
                <c:pt idx="8506">
                  <c:v>0.97129999823646596</c:v>
                </c:pt>
                <c:pt idx="8507">
                  <c:v>0.96992672694450299</c:v>
                </c:pt>
                <c:pt idx="8508">
                  <c:v>0.92341035147933803</c:v>
                </c:pt>
                <c:pt idx="8509">
                  <c:v>1.00504448267498</c:v>
                </c:pt>
                <c:pt idx="8510">
                  <c:v>1.01409765961381</c:v>
                </c:pt>
                <c:pt idx="8511">
                  <c:v>1.0306496566966299</c:v>
                </c:pt>
                <c:pt idx="8512">
                  <c:v>0.98032268547466805</c:v>
                </c:pt>
                <c:pt idx="8513">
                  <c:v>1.0354964902919599</c:v>
                </c:pt>
                <c:pt idx="8514">
                  <c:v>0.904297424541744</c:v>
                </c:pt>
                <c:pt idx="8515">
                  <c:v>0.97074953663448704</c:v>
                </c:pt>
                <c:pt idx="8516">
                  <c:v>1.0906089033850701</c:v>
                </c:pt>
                <c:pt idx="8517">
                  <c:v>1.1310594751779299</c:v>
                </c:pt>
                <c:pt idx="8518">
                  <c:v>1.1113979395834099</c:v>
                </c:pt>
                <c:pt idx="8519">
                  <c:v>1.1931525893416799</c:v>
                </c:pt>
                <c:pt idx="8520">
                  <c:v>1.1768140200891599</c:v>
                </c:pt>
                <c:pt idx="8521">
                  <c:v>1.1925110710458</c:v>
                </c:pt>
                <c:pt idx="8522">
                  <c:v>1.1759893578043701</c:v>
                </c:pt>
                <c:pt idx="8523">
                  <c:v>1.2211965283122099</c:v>
                </c:pt>
                <c:pt idx="8524">
                  <c:v>1.35528375212922</c:v>
                </c:pt>
                <c:pt idx="8525">
                  <c:v>1.43199086938979</c:v>
                </c:pt>
                <c:pt idx="8526">
                  <c:v>1.4079760225206599</c:v>
                </c:pt>
                <c:pt idx="8527">
                  <c:v>1.41752420731069</c:v>
                </c:pt>
                <c:pt idx="8528">
                  <c:v>1.3393863286077099</c:v>
                </c:pt>
                <c:pt idx="8529">
                  <c:v>1.3068324816502901</c:v>
                </c:pt>
                <c:pt idx="8530">
                  <c:v>1.3489398722913599</c:v>
                </c:pt>
                <c:pt idx="8531">
                  <c:v>1.3328633437869499</c:v>
                </c:pt>
                <c:pt idx="8532">
                  <c:v>1.3406171982544901</c:v>
                </c:pt>
                <c:pt idx="8533">
                  <c:v>1.4337774860627199</c:v>
                </c:pt>
                <c:pt idx="8534">
                  <c:v>1.43067748700149</c:v>
                </c:pt>
                <c:pt idx="8535">
                  <c:v>1.3556637558850899</c:v>
                </c:pt>
                <c:pt idx="8536">
                  <c:v>1.33081546696452</c:v>
                </c:pt>
                <c:pt idx="8537">
                  <c:v>1.5013767843062999</c:v>
                </c:pt>
                <c:pt idx="8538">
                  <c:v>1.47507894491096</c:v>
                </c:pt>
                <c:pt idx="8539">
                  <c:v>1.51100512708193</c:v>
                </c:pt>
                <c:pt idx="8540">
                  <c:v>1.5371349362158999</c:v>
                </c:pt>
                <c:pt idx="8541">
                  <c:v>1.66643773162653</c:v>
                </c:pt>
                <c:pt idx="8542">
                  <c:v>1.54215236114292</c:v>
                </c:pt>
                <c:pt idx="8543">
                  <c:v>1.5650778653247199</c:v>
                </c:pt>
                <c:pt idx="8544">
                  <c:v>1.7431448489077299</c:v>
                </c:pt>
                <c:pt idx="8545">
                  <c:v>1.73284338067184</c:v>
                </c:pt>
                <c:pt idx="8546">
                  <c:v>1.71565336093412</c:v>
                </c:pt>
                <c:pt idx="8547">
                  <c:v>1.74349734302499</c:v>
                </c:pt>
                <c:pt idx="8548">
                  <c:v>1.68175326305617</c:v>
                </c:pt>
                <c:pt idx="8549">
                  <c:v>1.6504678643889801</c:v>
                </c:pt>
                <c:pt idx="8550">
                  <c:v>1.6340707039422</c:v>
                </c:pt>
                <c:pt idx="8551">
                  <c:v>1.76635040287075</c:v>
                </c:pt>
                <c:pt idx="8552">
                  <c:v>1.7129618654504</c:v>
                </c:pt>
                <c:pt idx="8553">
                  <c:v>1.6986873809180201</c:v>
                </c:pt>
                <c:pt idx="8554">
                  <c:v>1.8646789032411</c:v>
                </c:pt>
                <c:pt idx="8555">
                  <c:v>1.8457327743493701</c:v>
                </c:pt>
                <c:pt idx="8556">
                  <c:v>1.8022821094493899</c:v>
                </c:pt>
                <c:pt idx="8557">
                  <c:v>1.80698599383657</c:v>
                </c:pt>
                <c:pt idx="8558">
                  <c:v>1.96313353652027</c:v>
                </c:pt>
                <c:pt idx="8559">
                  <c:v>2.0033777680826801</c:v>
                </c:pt>
                <c:pt idx="8560">
                  <c:v>2.0151374723168201</c:v>
                </c:pt>
                <c:pt idx="8561">
                  <c:v>1.95483645965294</c:v>
                </c:pt>
                <c:pt idx="8562">
                  <c:v>1.94379542724056</c:v>
                </c:pt>
                <c:pt idx="8563">
                  <c:v>1.77882807995867</c:v>
                </c:pt>
                <c:pt idx="8564">
                  <c:v>1.8310933282114199</c:v>
                </c:pt>
                <c:pt idx="8565">
                  <c:v>1.90426981645175</c:v>
                </c:pt>
                <c:pt idx="8566">
                  <c:v>1.95862566216747</c:v>
                </c:pt>
                <c:pt idx="8567">
                  <c:v>2.0440792951012599</c:v>
                </c:pt>
                <c:pt idx="8568">
                  <c:v>1.9942966517338601</c:v>
                </c:pt>
                <c:pt idx="8569">
                  <c:v>1.97018934360519</c:v>
                </c:pt>
                <c:pt idx="8570">
                  <c:v>1.9640430354501599</c:v>
                </c:pt>
                <c:pt idx="8571">
                  <c:v>1.9624097335094901</c:v>
                </c:pt>
                <c:pt idx="8572">
                  <c:v>2.1086921990849299</c:v>
                </c:pt>
                <c:pt idx="8573">
                  <c:v>1.9873062250707101</c:v>
                </c:pt>
                <c:pt idx="8574">
                  <c:v>2.0577989935145902</c:v>
                </c:pt>
                <c:pt idx="8575">
                  <c:v>2.1206479261485298</c:v>
                </c:pt>
                <c:pt idx="8576">
                  <c:v>2.0921633860747599</c:v>
                </c:pt>
                <c:pt idx="8577">
                  <c:v>1.96659096818227</c:v>
                </c:pt>
                <c:pt idx="8578">
                  <c:v>2.0060512255176102</c:v>
                </c:pt>
                <c:pt idx="8579">
                  <c:v>2.1275077231825499</c:v>
                </c:pt>
                <c:pt idx="8580">
                  <c:v>2.0225852732573499</c:v>
                </c:pt>
                <c:pt idx="8581">
                  <c:v>2.0992845083270302</c:v>
                </c:pt>
                <c:pt idx="8582">
                  <c:v>2.1802956204606598</c:v>
                </c:pt>
                <c:pt idx="8583">
                  <c:v>2.0717799390470701</c:v>
                </c:pt>
                <c:pt idx="8584">
                  <c:v>1.98357716754282</c:v>
                </c:pt>
                <c:pt idx="8585">
                  <c:v>1.9784335367175101</c:v>
                </c:pt>
                <c:pt idx="8586">
                  <c:v>2.07118369027617</c:v>
                </c:pt>
                <c:pt idx="8587">
                  <c:v>2.16693888940266</c:v>
                </c:pt>
                <c:pt idx="8588">
                  <c:v>2.0424733446410799</c:v>
                </c:pt>
                <c:pt idx="8589">
                  <c:v>2.0839078121085199</c:v>
                </c:pt>
                <c:pt idx="8590">
                  <c:v>2.0917673540843502</c:v>
                </c:pt>
                <c:pt idx="8591">
                  <c:v>1.9238295951870099</c:v>
                </c:pt>
                <c:pt idx="8592">
                  <c:v>1.91019084243082</c:v>
                </c:pt>
                <c:pt idx="8593">
                  <c:v>1.9570140852909399</c:v>
                </c:pt>
                <c:pt idx="8594">
                  <c:v>2.0413887159599402</c:v>
                </c:pt>
                <c:pt idx="8595">
                  <c:v>2.0673226682277801</c:v>
                </c:pt>
                <c:pt idx="8596">
                  <c:v>1.94972096348879</c:v>
                </c:pt>
                <c:pt idx="8597">
                  <c:v>1.93350010027432</c:v>
                </c:pt>
                <c:pt idx="8598">
                  <c:v>1.83504359218599</c:v>
                </c:pt>
                <c:pt idx="8599">
                  <c:v>1.8760652072488599</c:v>
                </c:pt>
                <c:pt idx="8600">
                  <c:v>1.9576290758722199</c:v>
                </c:pt>
                <c:pt idx="8601">
                  <c:v>1.9482559829206101</c:v>
                </c:pt>
                <c:pt idx="8602">
                  <c:v>1.9179592293415799</c:v>
                </c:pt>
                <c:pt idx="8603">
                  <c:v>1.86945020887617</c:v>
                </c:pt>
                <c:pt idx="8604">
                  <c:v>1.8564264473405501</c:v>
                </c:pt>
                <c:pt idx="8605">
                  <c:v>1.79991439991338</c:v>
                </c:pt>
                <c:pt idx="8606">
                  <c:v>1.7878620550750699</c:v>
                </c:pt>
                <c:pt idx="8607">
                  <c:v>1.8449812378157999</c:v>
                </c:pt>
                <c:pt idx="8608">
                  <c:v>1.86351707091998</c:v>
                </c:pt>
                <c:pt idx="8609">
                  <c:v>1.8847078700417199</c:v>
                </c:pt>
                <c:pt idx="8610">
                  <c:v>1.9285787347485901</c:v>
                </c:pt>
                <c:pt idx="8611">
                  <c:v>1.95693301372651</c:v>
                </c:pt>
                <c:pt idx="8612">
                  <c:v>1.8504712511088399</c:v>
                </c:pt>
                <c:pt idx="8613">
                  <c:v>1.8231369598751199</c:v>
                </c:pt>
                <c:pt idx="8614">
                  <c:v>1.8667791722771501</c:v>
                </c:pt>
                <c:pt idx="8615">
                  <c:v>1.90219157498231</c:v>
                </c:pt>
                <c:pt idx="8616">
                  <c:v>1.84524953009501</c:v>
                </c:pt>
                <c:pt idx="8617">
                  <c:v>1.80747524201915</c:v>
                </c:pt>
                <c:pt idx="8618">
                  <c:v>1.8157524371157401</c:v>
                </c:pt>
                <c:pt idx="8619">
                  <c:v>1.67409678665698</c:v>
                </c:pt>
                <c:pt idx="8620">
                  <c:v>1.7119712406130201</c:v>
                </c:pt>
                <c:pt idx="8621">
                  <c:v>1.7802852554358799</c:v>
                </c:pt>
                <c:pt idx="8622">
                  <c:v>1.78038594089913</c:v>
                </c:pt>
                <c:pt idx="8623">
                  <c:v>1.78926534328898</c:v>
                </c:pt>
                <c:pt idx="8624">
                  <c:v>1.74918325649759</c:v>
                </c:pt>
                <c:pt idx="8625">
                  <c:v>1.69951939285683</c:v>
                </c:pt>
                <c:pt idx="8626">
                  <c:v>1.59493565727859</c:v>
                </c:pt>
                <c:pt idx="8627">
                  <c:v>1.5357404465861699</c:v>
                </c:pt>
                <c:pt idx="8628">
                  <c:v>1.7052882840432699</c:v>
                </c:pt>
                <c:pt idx="8629">
                  <c:v>1.74883181010837</c:v>
                </c:pt>
                <c:pt idx="8630">
                  <c:v>1.7020772601349501</c:v>
                </c:pt>
                <c:pt idx="8631">
                  <c:v>1.7263071577583999</c:v>
                </c:pt>
                <c:pt idx="8632">
                  <c:v>1.70930132805418</c:v>
                </c:pt>
                <c:pt idx="8633">
                  <c:v>1.6374756188802899</c:v>
                </c:pt>
                <c:pt idx="8634">
                  <c:v>1.6208709723237</c:v>
                </c:pt>
                <c:pt idx="8635">
                  <c:v>1.6624471324157599</c:v>
                </c:pt>
                <c:pt idx="8636">
                  <c:v>1.73513665060956</c:v>
                </c:pt>
                <c:pt idx="8637">
                  <c:v>1.6824629612505699</c:v>
                </c:pt>
                <c:pt idx="8638">
                  <c:v>1.7736133124909399</c:v>
                </c:pt>
                <c:pt idx="8639">
                  <c:v>1.8231766634048701</c:v>
                </c:pt>
                <c:pt idx="8640">
                  <c:v>1.7514518131285299</c:v>
                </c:pt>
                <c:pt idx="8641">
                  <c:v>1.74944520441689</c:v>
                </c:pt>
                <c:pt idx="8642">
                  <c:v>1.7150203097019301</c:v>
                </c:pt>
                <c:pt idx="8643">
                  <c:v>1.71547140238824</c:v>
                </c:pt>
                <c:pt idx="8644">
                  <c:v>1.6437198726970601</c:v>
                </c:pt>
                <c:pt idx="8645">
                  <c:v>1.6199557007341201</c:v>
                </c:pt>
                <c:pt idx="8646">
                  <c:v>1.5994905136268101</c:v>
                </c:pt>
                <c:pt idx="8647">
                  <c:v>1.5584368025939099</c:v>
                </c:pt>
                <c:pt idx="8648">
                  <c:v>1.4947280369293601</c:v>
                </c:pt>
                <c:pt idx="8649">
                  <c:v>1.58900475449122</c:v>
                </c:pt>
                <c:pt idx="8650">
                  <c:v>1.57189336039392</c:v>
                </c:pt>
                <c:pt idx="8651">
                  <c:v>1.61048286563823</c:v>
                </c:pt>
                <c:pt idx="8652">
                  <c:v>1.55949137232132</c:v>
                </c:pt>
                <c:pt idx="8653">
                  <c:v>1.4709507024717401</c:v>
                </c:pt>
                <c:pt idx="8654">
                  <c:v>1.41683755407886</c:v>
                </c:pt>
                <c:pt idx="8655">
                  <c:v>1.41348376050213</c:v>
                </c:pt>
                <c:pt idx="8656">
                  <c:v>1.47308616799335</c:v>
                </c:pt>
                <c:pt idx="8657">
                  <c:v>1.4427101948273799</c:v>
                </c:pt>
                <c:pt idx="8658">
                  <c:v>1.5161655803710401</c:v>
                </c:pt>
                <c:pt idx="8659">
                  <c:v>1.5201627278205401</c:v>
                </c:pt>
                <c:pt idx="8660">
                  <c:v>1.4806560839482501</c:v>
                </c:pt>
                <c:pt idx="8661">
                  <c:v>1.3506099195057899</c:v>
                </c:pt>
                <c:pt idx="8662">
                  <c:v>1.3872829341011099</c:v>
                </c:pt>
                <c:pt idx="8663">
                  <c:v>1.46153267609696</c:v>
                </c:pt>
                <c:pt idx="8664">
                  <c:v>1.4185352159670599</c:v>
                </c:pt>
                <c:pt idx="8665">
                  <c:v>1.48138165231949</c:v>
                </c:pt>
                <c:pt idx="8666">
                  <c:v>1.44168343819047</c:v>
                </c:pt>
                <c:pt idx="8667">
                  <c:v>1.38395669133618</c:v>
                </c:pt>
                <c:pt idx="8668">
                  <c:v>1.37047272889225</c:v>
                </c:pt>
                <c:pt idx="8669">
                  <c:v>1.3193851884796599</c:v>
                </c:pt>
                <c:pt idx="8670">
                  <c:v>1.44737810133226</c:v>
                </c:pt>
                <c:pt idx="8671">
                  <c:v>1.4529769790342999</c:v>
                </c:pt>
                <c:pt idx="8672">
                  <c:v>1.3734983368445099</c:v>
                </c:pt>
                <c:pt idx="8673">
                  <c:v>1.3243272870528799</c:v>
                </c:pt>
                <c:pt idx="8674">
                  <c:v>1.33976857007378</c:v>
                </c:pt>
                <c:pt idx="8675">
                  <c:v>1.2639049518436001</c:v>
                </c:pt>
                <c:pt idx="8676">
                  <c:v>1.2465505262805601</c:v>
                </c:pt>
                <c:pt idx="8677">
                  <c:v>1.32105377886117</c:v>
                </c:pt>
                <c:pt idx="8678">
                  <c:v>1.31683291011811</c:v>
                </c:pt>
                <c:pt idx="8679">
                  <c:v>1.28801075744598</c:v>
                </c:pt>
                <c:pt idx="8680">
                  <c:v>1.24299765945371</c:v>
                </c:pt>
                <c:pt idx="8681">
                  <c:v>1.2352632505235901</c:v>
                </c:pt>
                <c:pt idx="8682">
                  <c:v>1.1704280091095201</c:v>
                </c:pt>
                <c:pt idx="8683">
                  <c:v>1.1417083450830099</c:v>
                </c:pt>
                <c:pt idx="8684">
                  <c:v>1.1908946864053001</c:v>
                </c:pt>
                <c:pt idx="8685">
                  <c:v>1.13196961085738</c:v>
                </c:pt>
                <c:pt idx="8686">
                  <c:v>1.1783973641026899</c:v>
                </c:pt>
                <c:pt idx="8687">
                  <c:v>1.19768539250106</c:v>
                </c:pt>
                <c:pt idx="8688">
                  <c:v>1.1967582865676301</c:v>
                </c:pt>
                <c:pt idx="8689">
                  <c:v>1.08287746000639</c:v>
                </c:pt>
                <c:pt idx="8690">
                  <c:v>0.99890324556155496</c:v>
                </c:pt>
                <c:pt idx="8691">
                  <c:v>1.1205415789097399</c:v>
                </c:pt>
                <c:pt idx="8692">
                  <c:v>1.0879944063815401</c:v>
                </c:pt>
                <c:pt idx="8693">
                  <c:v>1.0874754596532701</c:v>
                </c:pt>
                <c:pt idx="8694">
                  <c:v>1.00971850922174</c:v>
                </c:pt>
                <c:pt idx="8695">
                  <c:v>1.05910945964187</c:v>
                </c:pt>
                <c:pt idx="8696">
                  <c:v>1.01174593277778</c:v>
                </c:pt>
                <c:pt idx="8697">
                  <c:v>1.0066607525281801</c:v>
                </c:pt>
                <c:pt idx="8698">
                  <c:v>1.0742080161357399</c:v>
                </c:pt>
                <c:pt idx="8699">
                  <c:v>1.02893544477933</c:v>
                </c:pt>
                <c:pt idx="8700">
                  <c:v>1.0384298742509901</c:v>
                </c:pt>
                <c:pt idx="8701">
                  <c:v>0.98227131601117601</c:v>
                </c:pt>
                <c:pt idx="8702">
                  <c:v>0.97738281549296402</c:v>
                </c:pt>
                <c:pt idx="8703">
                  <c:v>0.93775369757453597</c:v>
                </c:pt>
                <c:pt idx="8704">
                  <c:v>0.90742269853251301</c:v>
                </c:pt>
                <c:pt idx="8705">
                  <c:v>0.88997618057818295</c:v>
                </c:pt>
                <c:pt idx="8706">
                  <c:v>0.89411550547081997</c:v>
                </c:pt>
                <c:pt idx="8707">
                  <c:v>0.86508130533049998</c:v>
                </c:pt>
                <c:pt idx="8708">
                  <c:v>0.84128666728594503</c:v>
                </c:pt>
                <c:pt idx="8709">
                  <c:v>0.87023322744668696</c:v>
                </c:pt>
                <c:pt idx="8710">
                  <c:v>0.80468067557885004</c:v>
                </c:pt>
                <c:pt idx="8711">
                  <c:v>0.78340706161694695</c:v>
                </c:pt>
                <c:pt idx="8712">
                  <c:v>0.854390209373451</c:v>
                </c:pt>
                <c:pt idx="8713">
                  <c:v>0.86503813338657698</c:v>
                </c:pt>
                <c:pt idx="8714">
                  <c:v>0.79664883892758798</c:v>
                </c:pt>
                <c:pt idx="8715">
                  <c:v>0.786798948385529</c:v>
                </c:pt>
                <c:pt idx="8716">
                  <c:v>0.78552731931202802</c:v>
                </c:pt>
                <c:pt idx="8717">
                  <c:v>0.70137392743015103</c:v>
                </c:pt>
                <c:pt idx="8718">
                  <c:v>0.68654480264096596</c:v>
                </c:pt>
                <c:pt idx="8719">
                  <c:v>0.728971233989683</c:v>
                </c:pt>
                <c:pt idx="8720">
                  <c:v>0.70202893032392</c:v>
                </c:pt>
                <c:pt idx="8721">
                  <c:v>0.73619152252779996</c:v>
                </c:pt>
                <c:pt idx="8722">
                  <c:v>0.74276552760483405</c:v>
                </c:pt>
                <c:pt idx="8723">
                  <c:v>0.718689623728612</c:v>
                </c:pt>
                <c:pt idx="8724">
                  <c:v>0.66596194016539101</c:v>
                </c:pt>
                <c:pt idx="8725">
                  <c:v>0.64186509835786998</c:v>
                </c:pt>
                <c:pt idx="8726">
                  <c:v>0.715930505820355</c:v>
                </c:pt>
                <c:pt idx="8727">
                  <c:v>0.68840602853782396</c:v>
                </c:pt>
                <c:pt idx="8728">
                  <c:v>0.67734991488921903</c:v>
                </c:pt>
                <c:pt idx="8729">
                  <c:v>0.65833958922051905</c:v>
                </c:pt>
                <c:pt idx="8730">
                  <c:v>0.66913796707967299</c:v>
                </c:pt>
                <c:pt idx="8731">
                  <c:v>0.59218392580461399</c:v>
                </c:pt>
                <c:pt idx="8732">
                  <c:v>0.60078442132711096</c:v>
                </c:pt>
                <c:pt idx="8733">
                  <c:v>0.68159652173568996</c:v>
                </c:pt>
                <c:pt idx="8734">
                  <c:v>0.66191767855196704</c:v>
                </c:pt>
                <c:pt idx="8735">
                  <c:v>0.58632903354829902</c:v>
                </c:pt>
                <c:pt idx="8736">
                  <c:v>0.56727199506387604</c:v>
                </c:pt>
                <c:pt idx="8737">
                  <c:v>0.57174578324784497</c:v>
                </c:pt>
                <c:pt idx="8738">
                  <c:v>0.47515432382071499</c:v>
                </c:pt>
                <c:pt idx="8739">
                  <c:v>0.48331757277641801</c:v>
                </c:pt>
                <c:pt idx="8740">
                  <c:v>0.57590696450704504</c:v>
                </c:pt>
                <c:pt idx="8741">
                  <c:v>0.56835768902221195</c:v>
                </c:pt>
                <c:pt idx="8742">
                  <c:v>0.56587931439551598</c:v>
                </c:pt>
                <c:pt idx="8743">
                  <c:v>0.573275096579689</c:v>
                </c:pt>
                <c:pt idx="8744">
                  <c:v>0.54670475913027206</c:v>
                </c:pt>
                <c:pt idx="8745">
                  <c:v>0.50256606458991504</c:v>
                </c:pt>
                <c:pt idx="8746">
                  <c:v>0.49841612380396699</c:v>
                </c:pt>
                <c:pt idx="8747">
                  <c:v>0.54685825248528397</c:v>
                </c:pt>
                <c:pt idx="8748">
                  <c:v>0.55331621385138796</c:v>
                </c:pt>
                <c:pt idx="8749">
                  <c:v>0.56441269718243403</c:v>
                </c:pt>
                <c:pt idx="8750">
                  <c:v>0.55209950744078296</c:v>
                </c:pt>
                <c:pt idx="8751">
                  <c:v>0.53730232291204305</c:v>
                </c:pt>
                <c:pt idx="8752">
                  <c:v>0.457429525077026</c:v>
                </c:pt>
                <c:pt idx="8753">
                  <c:v>0.46090841658973097</c:v>
                </c:pt>
                <c:pt idx="8754">
                  <c:v>0.498975693229946</c:v>
                </c:pt>
                <c:pt idx="8755">
                  <c:v>0.50621798205910695</c:v>
                </c:pt>
                <c:pt idx="8756">
                  <c:v>0.494183677859171</c:v>
                </c:pt>
                <c:pt idx="8757">
                  <c:v>0.506883411121135</c:v>
                </c:pt>
                <c:pt idx="8758">
                  <c:v>0.50335868417766505</c:v>
                </c:pt>
                <c:pt idx="8759">
                  <c:v>0.39315215162759598</c:v>
                </c:pt>
                <c:pt idx="8760">
                  <c:v>0.39184464798427099</c:v>
                </c:pt>
                <c:pt idx="8761">
                  <c:v>0.47672003039474098</c:v>
                </c:pt>
                <c:pt idx="8762">
                  <c:v>0.45663013521417001</c:v>
                </c:pt>
                <c:pt idx="8763">
                  <c:v>0.46425334729807799</c:v>
                </c:pt>
                <c:pt idx="8764">
                  <c:v>0.46363375366681497</c:v>
                </c:pt>
                <c:pt idx="8765">
                  <c:v>0.47154709177274901</c:v>
                </c:pt>
                <c:pt idx="8766">
                  <c:v>0.37724055919856903</c:v>
                </c:pt>
                <c:pt idx="8767">
                  <c:v>0.38063640055262599</c:v>
                </c:pt>
                <c:pt idx="8768">
                  <c:v>0.45852553457998102</c:v>
                </c:pt>
                <c:pt idx="8769">
                  <c:v>0.44929964155951602</c:v>
                </c:pt>
                <c:pt idx="8770">
                  <c:v>0.433111441470028</c:v>
                </c:pt>
                <c:pt idx="8771">
                  <c:v>0.42733656914982099</c:v>
                </c:pt>
                <c:pt idx="8772">
                  <c:v>0.43016720757614701</c:v>
                </c:pt>
                <c:pt idx="8773">
                  <c:v>0.34786310989196401</c:v>
                </c:pt>
                <c:pt idx="8774">
                  <c:v>0.34842923759327199</c:v>
                </c:pt>
                <c:pt idx="8775">
                  <c:v>0.420600065789208</c:v>
                </c:pt>
                <c:pt idx="8776">
                  <c:v>0.41969500132040299</c:v>
                </c:pt>
                <c:pt idx="8777">
                  <c:v>0.42512908732205801</c:v>
                </c:pt>
                <c:pt idx="8778">
                  <c:v>0.41828037571798898</c:v>
                </c:pt>
                <c:pt idx="8779">
                  <c:v>0.41980813437818998</c:v>
                </c:pt>
                <c:pt idx="8780">
                  <c:v>0.340844236293398</c:v>
                </c:pt>
                <c:pt idx="8781">
                  <c:v>0.336825238342079</c:v>
                </c:pt>
                <c:pt idx="8782">
                  <c:v>0.41810975131502398</c:v>
                </c:pt>
                <c:pt idx="8783">
                  <c:v>0.42269487696765101</c:v>
                </c:pt>
                <c:pt idx="8784">
                  <c:v>0.417487519491338</c:v>
                </c:pt>
                <c:pt idx="8785">
                  <c:v>0.41375135418643999</c:v>
                </c:pt>
                <c:pt idx="8786">
                  <c:v>0.41324179305543202</c:v>
                </c:pt>
                <c:pt idx="8787">
                  <c:v>0.34180540492533701</c:v>
                </c:pt>
                <c:pt idx="8788">
                  <c:v>0.342485590460609</c:v>
                </c:pt>
                <c:pt idx="8789">
                  <c:v>0.41137463517850997</c:v>
                </c:pt>
                <c:pt idx="8790">
                  <c:v>0.41680825877169803</c:v>
                </c:pt>
                <c:pt idx="8791">
                  <c:v>0.41143120170675401</c:v>
                </c:pt>
                <c:pt idx="8792">
                  <c:v>0.41567692818471602</c:v>
                </c:pt>
                <c:pt idx="8793">
                  <c:v>0.415449274883196</c:v>
                </c:pt>
                <c:pt idx="8794">
                  <c:v>0.33920195739076398</c:v>
                </c:pt>
                <c:pt idx="8795">
                  <c:v>0.340334212753924</c:v>
                </c:pt>
                <c:pt idx="8796">
                  <c:v>0.42875211956786802</c:v>
                </c:pt>
                <c:pt idx="8797">
                  <c:v>0.40323228080352902</c:v>
                </c:pt>
                <c:pt idx="8798">
                  <c:v>0.40292177841951998</c:v>
                </c:pt>
                <c:pt idx="8799">
                  <c:v>0.40342047222771399</c:v>
                </c:pt>
                <c:pt idx="8800">
                  <c:v>0.40282931050702298</c:v>
                </c:pt>
                <c:pt idx="8801">
                  <c:v>0.32470084453455</c:v>
                </c:pt>
                <c:pt idx="8802">
                  <c:v>0.32553701235245103</c:v>
                </c:pt>
                <c:pt idx="8803">
                  <c:v>0.40308408342271601</c:v>
                </c:pt>
                <c:pt idx="8804">
                  <c:v>0.402972081879238</c:v>
                </c:pt>
                <c:pt idx="8805">
                  <c:v>0.40311919405832702</c:v>
                </c:pt>
                <c:pt idx="8806">
                  <c:v>0.40287473056197798</c:v>
                </c:pt>
                <c:pt idx="8807">
                  <c:v>0.40336799836454701</c:v>
                </c:pt>
                <c:pt idx="8808">
                  <c:v>0.325119391835686</c:v>
                </c:pt>
                <c:pt idx="8809">
                  <c:v>0.32481974146889903</c:v>
                </c:pt>
                <c:pt idx="8810">
                  <c:v>0.40317492352964102</c:v>
                </c:pt>
                <c:pt idx="8811">
                  <c:v>0.40308137041840397</c:v>
                </c:pt>
                <c:pt idx="8812">
                  <c:v>0.40316732711759401</c:v>
                </c:pt>
                <c:pt idx="8813">
                  <c:v>0.40302618354796499</c:v>
                </c:pt>
                <c:pt idx="8814">
                  <c:v>0.40313113127726002</c:v>
                </c:pt>
                <c:pt idx="8815">
                  <c:v>0.32502312571716502</c:v>
                </c:pt>
                <c:pt idx="8816">
                  <c:v>0.32522488216585599</c:v>
                </c:pt>
                <c:pt idx="8817">
                  <c:v>0.40333017472163901</c:v>
                </c:pt>
                <c:pt idx="8818">
                  <c:v>0.40272436277771601</c:v>
                </c:pt>
                <c:pt idx="8819">
                  <c:v>0.40326847664086501</c:v>
                </c:pt>
                <c:pt idx="8820">
                  <c:v>0.40406139481023301</c:v>
                </c:pt>
                <c:pt idx="8821">
                  <c:v>0.40366005231930002</c:v>
                </c:pt>
                <c:pt idx="8822">
                  <c:v>0.325628395060238</c:v>
                </c:pt>
                <c:pt idx="8823">
                  <c:v>0.32621087516714498</c:v>
                </c:pt>
                <c:pt idx="8824">
                  <c:v>0.40342101482856402</c:v>
                </c:pt>
                <c:pt idx="8825">
                  <c:v>0.40422804062031498</c:v>
                </c:pt>
                <c:pt idx="8826">
                  <c:v>0.40446762070891501</c:v>
                </c:pt>
                <c:pt idx="8827">
                  <c:v>0.404813233731533</c:v>
                </c:pt>
                <c:pt idx="8828">
                  <c:v>0.52135311662663597</c:v>
                </c:pt>
                <c:pt idx="8829">
                  <c:v>0.43483948733362299</c:v>
                </c:pt>
                <c:pt idx="8830">
                  <c:v>0.43499412915836699</c:v>
                </c:pt>
                <c:pt idx="8831">
                  <c:v>0.52336850619543696</c:v>
                </c:pt>
                <c:pt idx="8832">
                  <c:v>0.52895074950460097</c:v>
                </c:pt>
                <c:pt idx="8833">
                  <c:v>0.52968655961778999</c:v>
                </c:pt>
                <c:pt idx="8834">
                  <c:v>0.51677856808210298</c:v>
                </c:pt>
                <c:pt idx="8835">
                  <c:v>0.52201211041029205</c:v>
                </c:pt>
                <c:pt idx="8836">
                  <c:v>0.44154565912046201</c:v>
                </c:pt>
                <c:pt idx="8837">
                  <c:v>0.45119809892368401</c:v>
                </c:pt>
                <c:pt idx="8838">
                  <c:v>0.51782467103751195</c:v>
                </c:pt>
                <c:pt idx="8839">
                  <c:v>0.52088616361374596</c:v>
                </c:pt>
                <c:pt idx="8840">
                  <c:v>0.54081162889214696</c:v>
                </c:pt>
                <c:pt idx="8841">
                  <c:v>0.54139380638580803</c:v>
                </c:pt>
                <c:pt idx="8842">
                  <c:v>0.574382914244429</c:v>
                </c:pt>
                <c:pt idx="8843">
                  <c:v>0.50942303071842698</c:v>
                </c:pt>
                <c:pt idx="8844">
                  <c:v>0.51616861979721496</c:v>
                </c:pt>
                <c:pt idx="8845">
                  <c:v>0.58996629833779002</c:v>
                </c:pt>
                <c:pt idx="8846">
                  <c:v>0.57515713250885703</c:v>
                </c:pt>
                <c:pt idx="8847">
                  <c:v>0.60895886683516698</c:v>
                </c:pt>
                <c:pt idx="8848">
                  <c:v>0.612293253216036</c:v>
                </c:pt>
                <c:pt idx="8849">
                  <c:v>0.62554994573269895</c:v>
                </c:pt>
                <c:pt idx="8850">
                  <c:v>0.53202086105538204</c:v>
                </c:pt>
                <c:pt idx="8851">
                  <c:v>0.54225547837932198</c:v>
                </c:pt>
                <c:pt idx="8852">
                  <c:v>0.58519668148383197</c:v>
                </c:pt>
                <c:pt idx="8853">
                  <c:v>0.60609042427445503</c:v>
                </c:pt>
                <c:pt idx="8854">
                  <c:v>0.60957844328733501</c:v>
                </c:pt>
                <c:pt idx="8855">
                  <c:v>0.62481413561950905</c:v>
                </c:pt>
                <c:pt idx="8856">
                  <c:v>0.63772414548863898</c:v>
                </c:pt>
                <c:pt idx="8857">
                  <c:v>0.57439052406578295</c:v>
                </c:pt>
                <c:pt idx="8858">
                  <c:v>0.72036558392589001</c:v>
                </c:pt>
                <c:pt idx="8859">
                  <c:v>0.84827217292864898</c:v>
                </c:pt>
                <c:pt idx="8860">
                  <c:v>0.85763045324232901</c:v>
                </c:pt>
                <c:pt idx="8861">
                  <c:v>0.850131633077299</c:v>
                </c:pt>
                <c:pt idx="8862">
                  <c:v>0.83129311356239</c:v>
                </c:pt>
                <c:pt idx="8863">
                  <c:v>0.86970149330742896</c:v>
                </c:pt>
                <c:pt idx="8864">
                  <c:v>0.78995731198209795</c:v>
                </c:pt>
                <c:pt idx="8865">
                  <c:v>0.78544586526374505</c:v>
                </c:pt>
                <c:pt idx="8866">
                  <c:v>0.94941374458618499</c:v>
                </c:pt>
                <c:pt idx="8867">
                  <c:v>0.96233829045255403</c:v>
                </c:pt>
                <c:pt idx="8868">
                  <c:v>0.97642103304500305</c:v>
                </c:pt>
                <c:pt idx="8869">
                  <c:v>0.98852276904123604</c:v>
                </c:pt>
                <c:pt idx="8870">
                  <c:v>0.97331190699432402</c:v>
                </c:pt>
                <c:pt idx="8871">
                  <c:v>0.89335429767956698</c:v>
                </c:pt>
                <c:pt idx="8872">
                  <c:v>0.96992672694450299</c:v>
                </c:pt>
                <c:pt idx="8873">
                  <c:v>1.0013560520362399</c:v>
                </c:pt>
                <c:pt idx="8874">
                  <c:v>1.00504448267498</c:v>
                </c:pt>
                <c:pt idx="8875">
                  <c:v>1.01409765961381</c:v>
                </c:pt>
                <c:pt idx="8876">
                  <c:v>1.0306496566966299</c:v>
                </c:pt>
                <c:pt idx="8877">
                  <c:v>0.98032268547466805</c:v>
                </c:pt>
                <c:pt idx="8878">
                  <c:v>0.95755078973506003</c:v>
                </c:pt>
                <c:pt idx="8879">
                  <c:v>0.904297424541744</c:v>
                </c:pt>
                <c:pt idx="8880">
                  <c:v>1.04869523719139</c:v>
                </c:pt>
                <c:pt idx="8881">
                  <c:v>1.0906089033850701</c:v>
                </c:pt>
                <c:pt idx="8882">
                  <c:v>1.1310594751779299</c:v>
                </c:pt>
                <c:pt idx="8883">
                  <c:v>1.1113979395834099</c:v>
                </c:pt>
                <c:pt idx="8884">
                  <c:v>1.1931525893416799</c:v>
                </c:pt>
                <c:pt idx="8885">
                  <c:v>1.0988683195322599</c:v>
                </c:pt>
                <c:pt idx="8886">
                  <c:v>1.1925110710458</c:v>
                </c:pt>
                <c:pt idx="8887">
                  <c:v>1.2539350583612701</c:v>
                </c:pt>
                <c:pt idx="8888">
                  <c:v>1.2211965283122099</c:v>
                </c:pt>
                <c:pt idx="8889">
                  <c:v>1.35528375212922</c:v>
                </c:pt>
                <c:pt idx="8890">
                  <c:v>1.43199086938979</c:v>
                </c:pt>
                <c:pt idx="8891">
                  <c:v>1.4079760225206599</c:v>
                </c:pt>
                <c:pt idx="8892">
                  <c:v>1.33957850675379</c:v>
                </c:pt>
                <c:pt idx="8893">
                  <c:v>1.3393863286077099</c:v>
                </c:pt>
                <c:pt idx="8894">
                  <c:v>1.3847781822071901</c:v>
                </c:pt>
                <c:pt idx="8895">
                  <c:v>1.3489398722913599</c:v>
                </c:pt>
                <c:pt idx="8896">
                  <c:v>1.3328633437869499</c:v>
                </c:pt>
                <c:pt idx="8897">
                  <c:v>1.3406171982544901</c:v>
                </c:pt>
                <c:pt idx="8898">
                  <c:v>1.4337774860627199</c:v>
                </c:pt>
                <c:pt idx="8899">
                  <c:v>1.35273178644459</c:v>
                </c:pt>
                <c:pt idx="8900">
                  <c:v>1.3556637558850899</c:v>
                </c:pt>
                <c:pt idx="8901">
                  <c:v>1.40876116752142</c:v>
                </c:pt>
                <c:pt idx="8902">
                  <c:v>1.5013767843062999</c:v>
                </c:pt>
                <c:pt idx="8903">
                  <c:v>1.47507894491096</c:v>
                </c:pt>
                <c:pt idx="8904">
                  <c:v>1.51100512708193</c:v>
                </c:pt>
                <c:pt idx="8905">
                  <c:v>1.5371349362158999</c:v>
                </c:pt>
                <c:pt idx="8906">
                  <c:v>1.58849203106963</c:v>
                </c:pt>
                <c:pt idx="8907">
                  <c:v>1.54215236114292</c:v>
                </c:pt>
                <c:pt idx="8908">
                  <c:v>1.6430235658816199</c:v>
                </c:pt>
                <c:pt idx="8909">
                  <c:v>1.7431448489077299</c:v>
                </c:pt>
                <c:pt idx="8910">
                  <c:v>1.73284338067184</c:v>
                </c:pt>
                <c:pt idx="8911">
                  <c:v>1.71565336093412</c:v>
                </c:pt>
                <c:pt idx="8912">
                  <c:v>1.74349734302499</c:v>
                </c:pt>
                <c:pt idx="8913">
                  <c:v>1.60380756249927</c:v>
                </c:pt>
                <c:pt idx="8914">
                  <c:v>1.6504678643889801</c:v>
                </c:pt>
                <c:pt idx="8915">
                  <c:v>1.71201640449909</c:v>
                </c:pt>
                <c:pt idx="8916">
                  <c:v>1.76635040287075</c:v>
                </c:pt>
                <c:pt idx="8917">
                  <c:v>1.7129618654504</c:v>
                </c:pt>
                <c:pt idx="8918">
                  <c:v>1.6986873809180201</c:v>
                </c:pt>
                <c:pt idx="8919">
                  <c:v>1.8646789032411</c:v>
                </c:pt>
                <c:pt idx="8920">
                  <c:v>1.7677870737924699</c:v>
                </c:pt>
                <c:pt idx="8921">
                  <c:v>1.8022821094493899</c:v>
                </c:pt>
                <c:pt idx="8922">
                  <c:v>1.88493169439347</c:v>
                </c:pt>
                <c:pt idx="8923">
                  <c:v>1.96313353652027</c:v>
                </c:pt>
                <c:pt idx="8924">
                  <c:v>2.0033777680826801</c:v>
                </c:pt>
                <c:pt idx="8925">
                  <c:v>2.0151374723168201</c:v>
                </c:pt>
                <c:pt idx="8926">
                  <c:v>1.95483645965294</c:v>
                </c:pt>
                <c:pt idx="8927">
                  <c:v>1.86584972668366</c:v>
                </c:pt>
                <c:pt idx="8928">
                  <c:v>1.77882807995867</c:v>
                </c:pt>
                <c:pt idx="8929">
                  <c:v>1.9090390287683201</c:v>
                </c:pt>
                <c:pt idx="8930">
                  <c:v>1.90426981645175</c:v>
                </c:pt>
                <c:pt idx="8931">
                  <c:v>1.95862566216747</c:v>
                </c:pt>
                <c:pt idx="8932">
                  <c:v>2.0440792951012599</c:v>
                </c:pt>
                <c:pt idx="8933">
                  <c:v>1.9942966517338601</c:v>
                </c:pt>
                <c:pt idx="8934">
                  <c:v>1.8922436430482901</c:v>
                </c:pt>
                <c:pt idx="8935">
                  <c:v>1.9640430354501599</c:v>
                </c:pt>
                <c:pt idx="8936">
                  <c:v>2.0403554340663899</c:v>
                </c:pt>
                <c:pt idx="8937">
                  <c:v>2.1086921990849299</c:v>
                </c:pt>
                <c:pt idx="8938">
                  <c:v>1.9873062250707101</c:v>
                </c:pt>
                <c:pt idx="8939">
                  <c:v>2.0577989935145902</c:v>
                </c:pt>
                <c:pt idx="8940">
                  <c:v>2.1206479261485298</c:v>
                </c:pt>
                <c:pt idx="8941">
                  <c:v>2.0142176855178602</c:v>
                </c:pt>
                <c:pt idx="8942">
                  <c:v>1.96659096818227</c:v>
                </c:pt>
                <c:pt idx="8943">
                  <c:v>2.0839969260745099</c:v>
                </c:pt>
                <c:pt idx="8944">
                  <c:v>2.1275077231825499</c:v>
                </c:pt>
                <c:pt idx="8945">
                  <c:v>2.0225852732573499</c:v>
                </c:pt>
                <c:pt idx="8946">
                  <c:v>2.0992845083270302</c:v>
                </c:pt>
                <c:pt idx="8947">
                  <c:v>2.1802956204606598</c:v>
                </c:pt>
                <c:pt idx="8948">
                  <c:v>1.9938342384901699</c:v>
                </c:pt>
                <c:pt idx="8949">
                  <c:v>1.98357716754282</c:v>
                </c:pt>
                <c:pt idx="8950">
                  <c:v>2.0563792372744101</c:v>
                </c:pt>
                <c:pt idx="8951">
                  <c:v>2.07118369027617</c:v>
                </c:pt>
                <c:pt idx="8952">
                  <c:v>2.16693888940266</c:v>
                </c:pt>
                <c:pt idx="8953">
                  <c:v>2.0424733446410799</c:v>
                </c:pt>
                <c:pt idx="8954">
                  <c:v>2.0839078121085199</c:v>
                </c:pt>
                <c:pt idx="8955">
                  <c:v>2.0138216535274598</c:v>
                </c:pt>
                <c:pt idx="8956">
                  <c:v>1.9238295951870099</c:v>
                </c:pt>
                <c:pt idx="8957">
                  <c:v>1.98813654298772</c:v>
                </c:pt>
                <c:pt idx="8958">
                  <c:v>1.9570140852909399</c:v>
                </c:pt>
                <c:pt idx="8959">
                  <c:v>2.0413887159599402</c:v>
                </c:pt>
                <c:pt idx="8960">
                  <c:v>2.0673226682277801</c:v>
                </c:pt>
                <c:pt idx="8961">
                  <c:v>1.94972096348879</c:v>
                </c:pt>
                <c:pt idx="8962">
                  <c:v>1.85555439971742</c:v>
                </c:pt>
                <c:pt idx="8963">
                  <c:v>1.83504359218599</c:v>
                </c:pt>
                <c:pt idx="8964">
                  <c:v>1.9540109078057599</c:v>
                </c:pt>
                <c:pt idx="8965">
                  <c:v>1.9576290758722199</c:v>
                </c:pt>
                <c:pt idx="8966">
                  <c:v>1.9482559829206101</c:v>
                </c:pt>
                <c:pt idx="8967">
                  <c:v>1.9179592293415799</c:v>
                </c:pt>
                <c:pt idx="8968">
                  <c:v>1.86945020887617</c:v>
                </c:pt>
                <c:pt idx="8969">
                  <c:v>1.7784807467836501</c:v>
                </c:pt>
                <c:pt idx="8970">
                  <c:v>1.79991439991338</c:v>
                </c:pt>
                <c:pt idx="8971">
                  <c:v>1.8658077556319701</c:v>
                </c:pt>
                <c:pt idx="8972">
                  <c:v>1.8449812378157999</c:v>
                </c:pt>
                <c:pt idx="8973">
                  <c:v>1.86351707091998</c:v>
                </c:pt>
                <c:pt idx="8974">
                  <c:v>1.8847078700417199</c:v>
                </c:pt>
                <c:pt idx="8975">
                  <c:v>1.9285787347485901</c:v>
                </c:pt>
                <c:pt idx="8976">
                  <c:v>1.87898731316961</c:v>
                </c:pt>
                <c:pt idx="8977">
                  <c:v>1.8504712511088399</c:v>
                </c:pt>
                <c:pt idx="8978">
                  <c:v>1.9010826604320199</c:v>
                </c:pt>
                <c:pt idx="8979">
                  <c:v>1.8667791722771501</c:v>
                </c:pt>
                <c:pt idx="8980">
                  <c:v>1.90219157498231</c:v>
                </c:pt>
                <c:pt idx="8981">
                  <c:v>1.84524953009501</c:v>
                </c:pt>
                <c:pt idx="8982">
                  <c:v>1.80747524201915</c:v>
                </c:pt>
                <c:pt idx="8983">
                  <c:v>1.7378067365588401</c:v>
                </c:pt>
                <c:pt idx="8984">
                  <c:v>1.67409678665698</c:v>
                </c:pt>
                <c:pt idx="8985">
                  <c:v>1.7899169411699201</c:v>
                </c:pt>
                <c:pt idx="8986">
                  <c:v>1.7802852554358799</c:v>
                </c:pt>
                <c:pt idx="8987">
                  <c:v>1.78038594089913</c:v>
                </c:pt>
                <c:pt idx="8988">
                  <c:v>1.78926534328898</c:v>
                </c:pt>
                <c:pt idx="8989">
                  <c:v>1.74918325649759</c:v>
                </c:pt>
                <c:pt idx="8990">
                  <c:v>1.62157369229993</c:v>
                </c:pt>
                <c:pt idx="8991">
                  <c:v>1.59493565727859</c:v>
                </c:pt>
                <c:pt idx="8992">
                  <c:v>1.6136861471430699</c:v>
                </c:pt>
                <c:pt idx="8993">
                  <c:v>1.7052882840432699</c:v>
                </c:pt>
                <c:pt idx="8994">
                  <c:v>1.74883181010837</c:v>
                </c:pt>
                <c:pt idx="8995">
                  <c:v>1.7020772601349501</c:v>
                </c:pt>
                <c:pt idx="8996">
                  <c:v>1.7263071577583999</c:v>
                </c:pt>
                <c:pt idx="8997">
                  <c:v>1.63135562749728</c:v>
                </c:pt>
                <c:pt idx="8998">
                  <c:v>1.6374756188802899</c:v>
                </c:pt>
                <c:pt idx="8999">
                  <c:v>1.6988166728806</c:v>
                </c:pt>
                <c:pt idx="9000">
                  <c:v>1.6624471324157599</c:v>
                </c:pt>
                <c:pt idx="9001">
                  <c:v>1.73513665060956</c:v>
                </c:pt>
                <c:pt idx="9002">
                  <c:v>1.6824629612505699</c:v>
                </c:pt>
                <c:pt idx="9003">
                  <c:v>1.7736133124909399</c:v>
                </c:pt>
                <c:pt idx="9004">
                  <c:v>1.7452309628479701</c:v>
                </c:pt>
                <c:pt idx="9005">
                  <c:v>1.7514518131285299</c:v>
                </c:pt>
                <c:pt idx="9006">
                  <c:v>1.82739090497378</c:v>
                </c:pt>
                <c:pt idx="9007">
                  <c:v>1.7150203097019301</c:v>
                </c:pt>
                <c:pt idx="9008">
                  <c:v>1.71547140238824</c:v>
                </c:pt>
                <c:pt idx="9009">
                  <c:v>1.6437198726970601</c:v>
                </c:pt>
                <c:pt idx="9010">
                  <c:v>1.6199557007341201</c:v>
                </c:pt>
                <c:pt idx="9011">
                  <c:v>1.5215448130699101</c:v>
                </c:pt>
                <c:pt idx="9012">
                  <c:v>1.5584368025939099</c:v>
                </c:pt>
                <c:pt idx="9013">
                  <c:v>1.57267373748626</c:v>
                </c:pt>
                <c:pt idx="9014">
                  <c:v>1.58900475449122</c:v>
                </c:pt>
                <c:pt idx="9015">
                  <c:v>1.57189336039392</c:v>
                </c:pt>
                <c:pt idx="9016">
                  <c:v>1.61048286563823</c:v>
                </c:pt>
                <c:pt idx="9017">
                  <c:v>1.55949137232132</c:v>
                </c:pt>
                <c:pt idx="9018">
                  <c:v>1.3930050019148399</c:v>
                </c:pt>
                <c:pt idx="9019">
                  <c:v>1.41683755407886</c:v>
                </c:pt>
                <c:pt idx="9020">
                  <c:v>1.49142946105903</c:v>
                </c:pt>
                <c:pt idx="9021">
                  <c:v>1.47308616799335</c:v>
                </c:pt>
                <c:pt idx="9022">
                  <c:v>1.4427101948273799</c:v>
                </c:pt>
                <c:pt idx="9023">
                  <c:v>1.5161655803710401</c:v>
                </c:pt>
                <c:pt idx="9024">
                  <c:v>1.5201627278205401</c:v>
                </c:pt>
                <c:pt idx="9025">
                  <c:v>1.4027103833913599</c:v>
                </c:pt>
                <c:pt idx="9026">
                  <c:v>1.3506099195057899</c:v>
                </c:pt>
                <c:pt idx="9027">
                  <c:v>1.4652286346580099</c:v>
                </c:pt>
                <c:pt idx="9028">
                  <c:v>1.46153267609696</c:v>
                </c:pt>
                <c:pt idx="9029">
                  <c:v>1.4185352159670599</c:v>
                </c:pt>
                <c:pt idx="9030">
                  <c:v>1.48138165231949</c:v>
                </c:pt>
                <c:pt idx="9031">
                  <c:v>1.44168343819047</c:v>
                </c:pt>
                <c:pt idx="9032">
                  <c:v>1.3060109907792801</c:v>
                </c:pt>
                <c:pt idx="9033">
                  <c:v>1.37047272889225</c:v>
                </c:pt>
                <c:pt idx="9034">
                  <c:v>1.3973308890365601</c:v>
                </c:pt>
                <c:pt idx="9035">
                  <c:v>1.44737810133226</c:v>
                </c:pt>
                <c:pt idx="9036">
                  <c:v>1.4529769790342999</c:v>
                </c:pt>
                <c:pt idx="9037">
                  <c:v>1.3734983368445099</c:v>
                </c:pt>
                <c:pt idx="9038">
                  <c:v>1.3243272870528799</c:v>
                </c:pt>
                <c:pt idx="9039">
                  <c:v>1.2618228695168801</c:v>
                </c:pt>
                <c:pt idx="9040">
                  <c:v>1.2639049518436001</c:v>
                </c:pt>
                <c:pt idx="9041">
                  <c:v>1.32449622683746</c:v>
                </c:pt>
                <c:pt idx="9042">
                  <c:v>1.32105377886117</c:v>
                </c:pt>
                <c:pt idx="9043">
                  <c:v>1.31683291011811</c:v>
                </c:pt>
                <c:pt idx="9044">
                  <c:v>1.28801075744598</c:v>
                </c:pt>
                <c:pt idx="9045">
                  <c:v>1.24299765945371</c:v>
                </c:pt>
                <c:pt idx="9046">
                  <c:v>1.1573175499666899</c:v>
                </c:pt>
                <c:pt idx="9047">
                  <c:v>1.1704280091095201</c:v>
                </c:pt>
                <c:pt idx="9048">
                  <c:v>1.2196540456399101</c:v>
                </c:pt>
                <c:pt idx="9049">
                  <c:v>1.1908946864053001</c:v>
                </c:pt>
                <c:pt idx="9050">
                  <c:v>1.13196961085738</c:v>
                </c:pt>
                <c:pt idx="9051">
                  <c:v>1.1783973641026899</c:v>
                </c:pt>
                <c:pt idx="9052">
                  <c:v>1.19768539250106</c:v>
                </c:pt>
                <c:pt idx="9053">
                  <c:v>1.1188125860107301</c:v>
                </c:pt>
                <c:pt idx="9054">
                  <c:v>1.08287746000639</c:v>
                </c:pt>
                <c:pt idx="9055">
                  <c:v>1.0768489461184501</c:v>
                </c:pt>
                <c:pt idx="9056">
                  <c:v>1.1205415789097399</c:v>
                </c:pt>
                <c:pt idx="9057">
                  <c:v>1.0879944063815401</c:v>
                </c:pt>
                <c:pt idx="9058">
                  <c:v>1.0874754596532701</c:v>
                </c:pt>
                <c:pt idx="9059">
                  <c:v>1.00971850922174</c:v>
                </c:pt>
                <c:pt idx="9060">
                  <c:v>0.981163759084971</c:v>
                </c:pt>
                <c:pt idx="9061">
                  <c:v>1.01174593277778</c:v>
                </c:pt>
                <c:pt idx="9062">
                  <c:v>1.0846064530850801</c:v>
                </c:pt>
                <c:pt idx="9063">
                  <c:v>1.0742080161357399</c:v>
                </c:pt>
                <c:pt idx="9064">
                  <c:v>1.02893544477933</c:v>
                </c:pt>
                <c:pt idx="9065">
                  <c:v>1.0384298742509901</c:v>
                </c:pt>
                <c:pt idx="9066">
                  <c:v>0.98227131601117601</c:v>
                </c:pt>
                <c:pt idx="9067">
                  <c:v>0.89943711493606504</c:v>
                </c:pt>
                <c:pt idx="9068">
                  <c:v>0.93775369757453597</c:v>
                </c:pt>
                <c:pt idx="9069">
                  <c:v>0.98536839908941198</c:v>
                </c:pt>
                <c:pt idx="9070">
                  <c:v>0.88997618057818295</c:v>
                </c:pt>
                <c:pt idx="9071">
                  <c:v>0.89411550547081997</c:v>
                </c:pt>
                <c:pt idx="9072">
                  <c:v>0.86508130533049998</c:v>
                </c:pt>
                <c:pt idx="9073">
                  <c:v>0.84128666728594503</c:v>
                </c:pt>
                <c:pt idx="9074">
                  <c:v>0.79228752688978799</c:v>
                </c:pt>
                <c:pt idx="9075">
                  <c:v>0.80468067557885004</c:v>
                </c:pt>
                <c:pt idx="9076">
                  <c:v>0.86135276217384604</c:v>
                </c:pt>
                <c:pt idx="9077">
                  <c:v>0.854390209373451</c:v>
                </c:pt>
                <c:pt idx="9078">
                  <c:v>0.86503813338657698</c:v>
                </c:pt>
                <c:pt idx="9079">
                  <c:v>0.79664883892758798</c:v>
                </c:pt>
                <c:pt idx="9080">
                  <c:v>0.786798948385529</c:v>
                </c:pt>
                <c:pt idx="9081">
                  <c:v>0.70758161875512804</c:v>
                </c:pt>
                <c:pt idx="9082">
                  <c:v>0.70137392743015103</c:v>
                </c:pt>
                <c:pt idx="9083">
                  <c:v>0.76449050319786505</c:v>
                </c:pt>
                <c:pt idx="9084">
                  <c:v>0.728971233989683</c:v>
                </c:pt>
                <c:pt idx="9085">
                  <c:v>0.70202893032392</c:v>
                </c:pt>
                <c:pt idx="9086">
                  <c:v>0.73619152252779996</c:v>
                </c:pt>
                <c:pt idx="9087">
                  <c:v>0.74276552760483405</c:v>
                </c:pt>
                <c:pt idx="9088">
                  <c:v>0.64074392317171303</c:v>
                </c:pt>
                <c:pt idx="9089">
                  <c:v>0.66596194016539101</c:v>
                </c:pt>
                <c:pt idx="9090">
                  <c:v>0.71981079891476896</c:v>
                </c:pt>
                <c:pt idx="9091">
                  <c:v>0.715930505820355</c:v>
                </c:pt>
                <c:pt idx="9092">
                  <c:v>0.68840602853782396</c:v>
                </c:pt>
                <c:pt idx="9093">
                  <c:v>0.67734991488921903</c:v>
                </c:pt>
                <c:pt idx="9094">
                  <c:v>0.65833958922051905</c:v>
                </c:pt>
                <c:pt idx="9095">
                  <c:v>0.59119226652277401</c:v>
                </c:pt>
                <c:pt idx="9096">
                  <c:v>0.59218392580461399</c:v>
                </c:pt>
                <c:pt idx="9097">
                  <c:v>0.67873012188401005</c:v>
                </c:pt>
                <c:pt idx="9098">
                  <c:v>0.68159652173568996</c:v>
                </c:pt>
                <c:pt idx="9099">
                  <c:v>0.66191767855196704</c:v>
                </c:pt>
                <c:pt idx="9100">
                  <c:v>0.58632903354829902</c:v>
                </c:pt>
                <c:pt idx="9101">
                  <c:v>0.56727199506387604</c:v>
                </c:pt>
                <c:pt idx="9102">
                  <c:v>0.493800082690946</c:v>
                </c:pt>
                <c:pt idx="9103">
                  <c:v>0.47515432382071499</c:v>
                </c:pt>
                <c:pt idx="9104">
                  <c:v>0.56126327333331705</c:v>
                </c:pt>
                <c:pt idx="9105">
                  <c:v>0.57590696450704504</c:v>
                </c:pt>
                <c:pt idx="9106">
                  <c:v>0.56835768902221195</c:v>
                </c:pt>
                <c:pt idx="9107">
                  <c:v>0.56587931439551598</c:v>
                </c:pt>
                <c:pt idx="9108">
                  <c:v>0.573275096579689</c:v>
                </c:pt>
                <c:pt idx="9109">
                  <c:v>0.46875905857337302</c:v>
                </c:pt>
                <c:pt idx="9110">
                  <c:v>0.50256606458991504</c:v>
                </c:pt>
                <c:pt idx="9111">
                  <c:v>0.57636182436086603</c:v>
                </c:pt>
                <c:pt idx="9112">
                  <c:v>0.54685825248528397</c:v>
                </c:pt>
                <c:pt idx="9113">
                  <c:v>0.55331621385138796</c:v>
                </c:pt>
                <c:pt idx="9114">
                  <c:v>0.56441269718243403</c:v>
                </c:pt>
                <c:pt idx="9115">
                  <c:v>0.55209950744078296</c:v>
                </c:pt>
                <c:pt idx="9116">
                  <c:v>0.45935662235514402</c:v>
                </c:pt>
                <c:pt idx="9117">
                  <c:v>0.457429525077026</c:v>
                </c:pt>
                <c:pt idx="9118">
                  <c:v>0.53885411714663001</c:v>
                </c:pt>
                <c:pt idx="9119">
                  <c:v>0.498975693229946</c:v>
                </c:pt>
                <c:pt idx="9120">
                  <c:v>0.50621798205910695</c:v>
                </c:pt>
                <c:pt idx="9121">
                  <c:v>0.494183677859171</c:v>
                </c:pt>
                <c:pt idx="9122">
                  <c:v>0.506883411121135</c:v>
                </c:pt>
                <c:pt idx="9123">
                  <c:v>0.42541298362076602</c:v>
                </c:pt>
                <c:pt idx="9124">
                  <c:v>0.39315215162759598</c:v>
                </c:pt>
                <c:pt idx="9125">
                  <c:v>0.46979034854117002</c:v>
                </c:pt>
                <c:pt idx="9126">
                  <c:v>0.47672003039474098</c:v>
                </c:pt>
                <c:pt idx="9127">
                  <c:v>0.45663013521417001</c:v>
                </c:pt>
                <c:pt idx="9128">
                  <c:v>0.46425334729807799</c:v>
                </c:pt>
                <c:pt idx="9129">
                  <c:v>0.46363375366681497</c:v>
                </c:pt>
                <c:pt idx="9130">
                  <c:v>0.39360139121585003</c:v>
                </c:pt>
                <c:pt idx="9131">
                  <c:v>0.37724055919856903</c:v>
                </c:pt>
                <c:pt idx="9132">
                  <c:v>0.45858210110952502</c:v>
                </c:pt>
                <c:pt idx="9133">
                  <c:v>0.45852553457998102</c:v>
                </c:pt>
                <c:pt idx="9134">
                  <c:v>0.44929964155951602</c:v>
                </c:pt>
                <c:pt idx="9135">
                  <c:v>0.433111441470028</c:v>
                </c:pt>
                <c:pt idx="9136">
                  <c:v>0.42733656914982099</c:v>
                </c:pt>
                <c:pt idx="9137">
                  <c:v>0.35222150701924798</c:v>
                </c:pt>
                <c:pt idx="9138">
                  <c:v>0.34786310989196401</c:v>
                </c:pt>
                <c:pt idx="9139">
                  <c:v>0.42637493815017102</c:v>
                </c:pt>
                <c:pt idx="9140">
                  <c:v>0.420600065789208</c:v>
                </c:pt>
                <c:pt idx="9141">
                  <c:v>0.41969500132040299</c:v>
                </c:pt>
                <c:pt idx="9142">
                  <c:v>0.42512908732205801</c:v>
                </c:pt>
                <c:pt idx="9143">
                  <c:v>0.41828037571798898</c:v>
                </c:pt>
                <c:pt idx="9144">
                  <c:v>0.341862433821291</c:v>
                </c:pt>
                <c:pt idx="9145">
                  <c:v>0.340844236293398</c:v>
                </c:pt>
                <c:pt idx="9146">
                  <c:v>0.41477093889897798</c:v>
                </c:pt>
                <c:pt idx="9147">
                  <c:v>0.41810975131502398</c:v>
                </c:pt>
                <c:pt idx="9148">
                  <c:v>0.42269487696765101</c:v>
                </c:pt>
                <c:pt idx="9149">
                  <c:v>0.417487519491338</c:v>
                </c:pt>
                <c:pt idx="9150">
                  <c:v>0.41375135418643999</c:v>
                </c:pt>
                <c:pt idx="9151">
                  <c:v>0.33529609249853298</c:v>
                </c:pt>
                <c:pt idx="9152">
                  <c:v>0.34180540492533701</c:v>
                </c:pt>
                <c:pt idx="9153">
                  <c:v>0.42043129101750898</c:v>
                </c:pt>
                <c:pt idx="9154">
                  <c:v>0.41137463517850997</c:v>
                </c:pt>
                <c:pt idx="9155">
                  <c:v>0.41680825877169803</c:v>
                </c:pt>
                <c:pt idx="9156">
                  <c:v>0.41143120170675401</c:v>
                </c:pt>
                <c:pt idx="9157">
                  <c:v>0.41567692818471602</c:v>
                </c:pt>
                <c:pt idx="9158">
                  <c:v>0.33750357432629702</c:v>
                </c:pt>
                <c:pt idx="9159">
                  <c:v>0.33920195739076398</c:v>
                </c:pt>
                <c:pt idx="9160">
                  <c:v>0.41827991331082298</c:v>
                </c:pt>
                <c:pt idx="9161">
                  <c:v>0.42875211956786802</c:v>
                </c:pt>
                <c:pt idx="9162">
                  <c:v>0.40323228080352902</c:v>
                </c:pt>
                <c:pt idx="9163">
                  <c:v>0.40292177841951998</c:v>
                </c:pt>
                <c:pt idx="9164">
                  <c:v>0.40342047222771399</c:v>
                </c:pt>
                <c:pt idx="9165">
                  <c:v>0.324883609950124</c:v>
                </c:pt>
                <c:pt idx="9166">
                  <c:v>0.32470084453455</c:v>
                </c:pt>
                <c:pt idx="9167">
                  <c:v>0.40348271290935001</c:v>
                </c:pt>
                <c:pt idx="9168">
                  <c:v>0.40308408342271601</c:v>
                </c:pt>
                <c:pt idx="9169">
                  <c:v>0.402972081879238</c:v>
                </c:pt>
                <c:pt idx="9170">
                  <c:v>0.40311919405832702</c:v>
                </c:pt>
                <c:pt idx="9171">
                  <c:v>0.40287473056197798</c:v>
                </c:pt>
                <c:pt idx="9172">
                  <c:v>0.32542229780764798</c:v>
                </c:pt>
                <c:pt idx="9173">
                  <c:v>0.325119391835686</c:v>
                </c:pt>
                <c:pt idx="9174">
                  <c:v>0.402765442025798</c:v>
                </c:pt>
                <c:pt idx="9175">
                  <c:v>0.40317492352964102</c:v>
                </c:pt>
                <c:pt idx="9176">
                  <c:v>0.40308137041840397</c:v>
                </c:pt>
                <c:pt idx="9177">
                  <c:v>0.40316732711759401</c:v>
                </c:pt>
                <c:pt idx="9178">
                  <c:v>0.40302618354796499</c:v>
                </c:pt>
                <c:pt idx="9179">
                  <c:v>0.32518543072036099</c:v>
                </c:pt>
                <c:pt idx="9180">
                  <c:v>0.32502312571716502</c:v>
                </c:pt>
                <c:pt idx="9181">
                  <c:v>0.40317058272275502</c:v>
                </c:pt>
                <c:pt idx="9182">
                  <c:v>0.40333017472163901</c:v>
                </c:pt>
                <c:pt idx="9183">
                  <c:v>0.40272436277771601</c:v>
                </c:pt>
                <c:pt idx="9184">
                  <c:v>0.40326847664086501</c:v>
                </c:pt>
                <c:pt idx="9185">
                  <c:v>0.40406139481023301</c:v>
                </c:pt>
                <c:pt idx="9186">
                  <c:v>0.32571435176240099</c:v>
                </c:pt>
                <c:pt idx="9187">
                  <c:v>0.325628395060238</c:v>
                </c:pt>
                <c:pt idx="9188">
                  <c:v>0.40415657572404401</c:v>
                </c:pt>
                <c:pt idx="9189">
                  <c:v>0.40342101482856402</c:v>
                </c:pt>
                <c:pt idx="9190">
                  <c:v>0.40422804062031498</c:v>
                </c:pt>
                <c:pt idx="9191">
                  <c:v>0.40446762070891501</c:v>
                </c:pt>
                <c:pt idx="9192">
                  <c:v>0.404813233731533</c:v>
                </c:pt>
                <c:pt idx="9193">
                  <c:v>0.44340741606973699</c:v>
                </c:pt>
                <c:pt idx="9194">
                  <c:v>0.43483948733362299</c:v>
                </c:pt>
                <c:pt idx="9195">
                  <c:v>0.51293982971526597</c:v>
                </c:pt>
                <c:pt idx="9196">
                  <c:v>0.52336850619543696</c:v>
                </c:pt>
                <c:pt idx="9197">
                  <c:v>0.52895074950460097</c:v>
                </c:pt>
                <c:pt idx="9198">
                  <c:v>0.52968655961778999</c:v>
                </c:pt>
                <c:pt idx="9199">
                  <c:v>0.51677856808210298</c:v>
                </c:pt>
                <c:pt idx="9200">
                  <c:v>0.44406640985339202</c:v>
                </c:pt>
                <c:pt idx="9201">
                  <c:v>0.44154565912046201</c:v>
                </c:pt>
                <c:pt idx="9202">
                  <c:v>0.52914379948058399</c:v>
                </c:pt>
                <c:pt idx="9203">
                  <c:v>0.51782467103751195</c:v>
                </c:pt>
                <c:pt idx="9204">
                  <c:v>0.52088616361374596</c:v>
                </c:pt>
                <c:pt idx="9205">
                  <c:v>0.54081162889214696</c:v>
                </c:pt>
                <c:pt idx="9206">
                  <c:v>0.54139380638580803</c:v>
                </c:pt>
                <c:pt idx="9207">
                  <c:v>0.49643721368753002</c:v>
                </c:pt>
                <c:pt idx="9208">
                  <c:v>0.50942303071842698</c:v>
                </c:pt>
                <c:pt idx="9209">
                  <c:v>0.59411432035411404</c:v>
                </c:pt>
                <c:pt idx="9210">
                  <c:v>0.58996629833779002</c:v>
                </c:pt>
                <c:pt idx="9211">
                  <c:v>0.57515713250885703</c:v>
                </c:pt>
                <c:pt idx="9212">
                  <c:v>0.60895886683516698</c:v>
                </c:pt>
                <c:pt idx="9213">
                  <c:v>0.612293253216036</c:v>
                </c:pt>
                <c:pt idx="9214">
                  <c:v>0.54760424517579898</c:v>
                </c:pt>
                <c:pt idx="9215">
                  <c:v>0.53202086105538204</c:v>
                </c:pt>
                <c:pt idx="9216">
                  <c:v>0.62020117893622095</c:v>
                </c:pt>
                <c:pt idx="9217">
                  <c:v>0.58519668148383197</c:v>
                </c:pt>
                <c:pt idx="9218">
                  <c:v>0.60609042427445503</c:v>
                </c:pt>
                <c:pt idx="9219">
                  <c:v>0.60957844328733501</c:v>
                </c:pt>
                <c:pt idx="9220">
                  <c:v>0.62481413561950905</c:v>
                </c:pt>
                <c:pt idx="9221">
                  <c:v>0.55977844493174</c:v>
                </c:pt>
                <c:pt idx="9222">
                  <c:v>0.57439052406578295</c:v>
                </c:pt>
                <c:pt idx="9223">
                  <c:v>0.79831128448278899</c:v>
                </c:pt>
                <c:pt idx="9224">
                  <c:v>0.84827217292864898</c:v>
                </c:pt>
                <c:pt idx="9225">
                  <c:v>0.85763045324232901</c:v>
                </c:pt>
                <c:pt idx="9226">
                  <c:v>0.850131633077299</c:v>
                </c:pt>
                <c:pt idx="9227">
                  <c:v>0.83129311356239</c:v>
                </c:pt>
                <c:pt idx="9228">
                  <c:v>0.79175579275052899</c:v>
                </c:pt>
                <c:pt idx="9229">
                  <c:v>0.78995731198209795</c:v>
                </c:pt>
                <c:pt idx="9230">
                  <c:v>0.86339156582064502</c:v>
                </c:pt>
                <c:pt idx="9231">
                  <c:v>0.94941374458618499</c:v>
                </c:pt>
                <c:pt idx="9232">
                  <c:v>0.96233829045255403</c:v>
                </c:pt>
                <c:pt idx="9233">
                  <c:v>0.97642103304500305</c:v>
                </c:pt>
                <c:pt idx="9234">
                  <c:v>0.98852276904123604</c:v>
                </c:pt>
                <c:pt idx="9235">
                  <c:v>0.89536620643742504</c:v>
                </c:pt>
                <c:pt idx="9236">
                  <c:v>0.89335429767956698</c:v>
                </c:pt>
                <c:pt idx="9237">
                  <c:v>1.0478724275014</c:v>
                </c:pt>
                <c:pt idx="9238">
                  <c:v>1.0013560520362399</c:v>
                </c:pt>
                <c:pt idx="9239">
                  <c:v>1.00504448267498</c:v>
                </c:pt>
                <c:pt idx="9240">
                  <c:v>1.01409765961381</c:v>
                </c:pt>
                <c:pt idx="9241">
                  <c:v>1.0306496566966299</c:v>
                </c:pt>
                <c:pt idx="9242">
                  <c:v>0.90237698491776897</c:v>
                </c:pt>
                <c:pt idx="9243">
                  <c:v>0.95755078973506003</c:v>
                </c:pt>
                <c:pt idx="9244">
                  <c:v>0.98224312509864298</c:v>
                </c:pt>
                <c:pt idx="9245">
                  <c:v>1.04869523719139</c:v>
                </c:pt>
                <c:pt idx="9246">
                  <c:v>1.0906089033850701</c:v>
                </c:pt>
                <c:pt idx="9247">
                  <c:v>1.1310594751779299</c:v>
                </c:pt>
                <c:pt idx="9248">
                  <c:v>1.1113979395834099</c:v>
                </c:pt>
                <c:pt idx="9249">
                  <c:v>1.1152068887847799</c:v>
                </c:pt>
                <c:pt idx="9250">
                  <c:v>1.0988683195322599</c:v>
                </c:pt>
                <c:pt idx="9251">
                  <c:v>1.2704567716027</c:v>
                </c:pt>
                <c:pt idx="9252">
                  <c:v>1.2539350583612701</c:v>
                </c:pt>
                <c:pt idx="9253">
                  <c:v>1.2211965283122099</c:v>
                </c:pt>
                <c:pt idx="9254">
                  <c:v>1.35528375212922</c:v>
                </c:pt>
                <c:pt idx="9255">
                  <c:v>1.43199086938979</c:v>
                </c:pt>
                <c:pt idx="9256">
                  <c:v>1.3300303219637699</c:v>
                </c:pt>
                <c:pt idx="9257">
                  <c:v>1.33957850675379</c:v>
                </c:pt>
                <c:pt idx="9258">
                  <c:v>1.4173320291646101</c:v>
                </c:pt>
                <c:pt idx="9259">
                  <c:v>1.3847781822071901</c:v>
                </c:pt>
                <c:pt idx="9260">
                  <c:v>1.3489398722913599</c:v>
                </c:pt>
                <c:pt idx="9261">
                  <c:v>1.3328633437869499</c:v>
                </c:pt>
                <c:pt idx="9262">
                  <c:v>1.3406171982544901</c:v>
                </c:pt>
                <c:pt idx="9263">
                  <c:v>1.3558317855058299</c:v>
                </c:pt>
                <c:pt idx="9264">
                  <c:v>1.35273178644459</c:v>
                </c:pt>
                <c:pt idx="9265">
                  <c:v>1.4336094564419899</c:v>
                </c:pt>
                <c:pt idx="9266">
                  <c:v>1.40876116752142</c:v>
                </c:pt>
                <c:pt idx="9267">
                  <c:v>1.5013767843062999</c:v>
                </c:pt>
                <c:pt idx="9268">
                  <c:v>1.47507894491096</c:v>
                </c:pt>
                <c:pt idx="9269">
                  <c:v>1.51100512708193</c:v>
                </c:pt>
                <c:pt idx="9270">
                  <c:v>1.4591892356589999</c:v>
                </c:pt>
                <c:pt idx="9271">
                  <c:v>1.58849203106963</c:v>
                </c:pt>
                <c:pt idx="9272">
                  <c:v>1.62009806169982</c:v>
                </c:pt>
                <c:pt idx="9273">
                  <c:v>1.6430235658816199</c:v>
                </c:pt>
                <c:pt idx="9274">
                  <c:v>1.7431448489077299</c:v>
                </c:pt>
                <c:pt idx="9275">
                  <c:v>1.73284338067184</c:v>
                </c:pt>
                <c:pt idx="9276">
                  <c:v>1.71565336093412</c:v>
                </c:pt>
                <c:pt idx="9277">
                  <c:v>1.6655516424680901</c:v>
                </c:pt>
                <c:pt idx="9278">
                  <c:v>1.60380756249927</c:v>
                </c:pt>
                <c:pt idx="9279">
                  <c:v>1.7284135649458801</c:v>
                </c:pt>
                <c:pt idx="9280">
                  <c:v>1.71201640449909</c:v>
                </c:pt>
                <c:pt idx="9281">
                  <c:v>1.76635040287075</c:v>
                </c:pt>
                <c:pt idx="9282">
                  <c:v>1.7129618654504</c:v>
                </c:pt>
                <c:pt idx="9283">
                  <c:v>1.6986873809180201</c:v>
                </c:pt>
                <c:pt idx="9284">
                  <c:v>1.7867332026842</c:v>
                </c:pt>
                <c:pt idx="9285">
                  <c:v>1.7677870737924699</c:v>
                </c:pt>
                <c:pt idx="9286">
                  <c:v>1.8802278100062899</c:v>
                </c:pt>
                <c:pt idx="9287">
                  <c:v>1.88493169439347</c:v>
                </c:pt>
                <c:pt idx="9288">
                  <c:v>1.96313353652027</c:v>
                </c:pt>
                <c:pt idx="9289">
                  <c:v>2.0033777680826801</c:v>
                </c:pt>
                <c:pt idx="9290">
                  <c:v>2.0151374723168201</c:v>
                </c:pt>
                <c:pt idx="9291">
                  <c:v>1.87689075909604</c:v>
                </c:pt>
                <c:pt idx="9292">
                  <c:v>1.86584972668366</c:v>
                </c:pt>
                <c:pt idx="9293">
                  <c:v>1.85677378051557</c:v>
                </c:pt>
                <c:pt idx="9294">
                  <c:v>1.9090390287683201</c:v>
                </c:pt>
                <c:pt idx="9295">
                  <c:v>1.90426981645175</c:v>
                </c:pt>
                <c:pt idx="9296">
                  <c:v>1.95862566216747</c:v>
                </c:pt>
                <c:pt idx="9297">
                  <c:v>2.0440792951012599</c:v>
                </c:pt>
                <c:pt idx="9298">
                  <c:v>1.9163509511769601</c:v>
                </c:pt>
                <c:pt idx="9299">
                  <c:v>1.8922436430482901</c:v>
                </c:pt>
                <c:pt idx="9300">
                  <c:v>2.0419887360070601</c:v>
                </c:pt>
                <c:pt idx="9301">
                  <c:v>2.0403554340663899</c:v>
                </c:pt>
                <c:pt idx="9302">
                  <c:v>2.1086921990849299</c:v>
                </c:pt>
                <c:pt idx="9303">
                  <c:v>1.9873062250707101</c:v>
                </c:pt>
                <c:pt idx="9304">
                  <c:v>2.0577989935145902</c:v>
                </c:pt>
                <c:pt idx="9305">
                  <c:v>2.0427022255916398</c:v>
                </c:pt>
                <c:pt idx="9306">
                  <c:v>2.0142176855178602</c:v>
                </c:pt>
                <c:pt idx="9307">
                  <c:v>2.0445366687391702</c:v>
                </c:pt>
                <c:pt idx="9308">
                  <c:v>2.0839969260745099</c:v>
                </c:pt>
                <c:pt idx="9309">
                  <c:v>2.1275077231825499</c:v>
                </c:pt>
                <c:pt idx="9310">
                  <c:v>2.0225852732573499</c:v>
                </c:pt>
                <c:pt idx="9311">
                  <c:v>2.0992845083270302</c:v>
                </c:pt>
                <c:pt idx="9312">
                  <c:v>2.1023499199037601</c:v>
                </c:pt>
                <c:pt idx="9313">
                  <c:v>1.9938342384901699</c:v>
                </c:pt>
                <c:pt idx="9314">
                  <c:v>2.0615228680997202</c:v>
                </c:pt>
                <c:pt idx="9315">
                  <c:v>2.0563792372744101</c:v>
                </c:pt>
                <c:pt idx="9316">
                  <c:v>2.07118369027617</c:v>
                </c:pt>
                <c:pt idx="9317">
                  <c:v>2.16693888940266</c:v>
                </c:pt>
                <c:pt idx="9318">
                  <c:v>2.0424733446410799</c:v>
                </c:pt>
                <c:pt idx="9319">
                  <c:v>2.0059621115516202</c:v>
                </c:pt>
                <c:pt idx="9320">
                  <c:v>2.0138216535274598</c:v>
                </c:pt>
                <c:pt idx="9321">
                  <c:v>2.0017752957439101</c:v>
                </c:pt>
                <c:pt idx="9322">
                  <c:v>1.98813654298772</c:v>
                </c:pt>
                <c:pt idx="9323">
                  <c:v>1.9570140852909399</c:v>
                </c:pt>
                <c:pt idx="9324">
                  <c:v>2.0413887159599402</c:v>
                </c:pt>
                <c:pt idx="9325">
                  <c:v>2.0673226682277801</c:v>
                </c:pt>
                <c:pt idx="9326">
                  <c:v>1.87177526293189</c:v>
                </c:pt>
                <c:pt idx="9327">
                  <c:v>1.85555439971742</c:v>
                </c:pt>
                <c:pt idx="9328">
                  <c:v>1.91298929274289</c:v>
                </c:pt>
                <c:pt idx="9329">
                  <c:v>1.9540109078057599</c:v>
                </c:pt>
                <c:pt idx="9330">
                  <c:v>1.9576290758722199</c:v>
                </c:pt>
                <c:pt idx="9331">
                  <c:v>1.9482559829206101</c:v>
                </c:pt>
                <c:pt idx="9332">
                  <c:v>1.9179592293415799</c:v>
                </c:pt>
                <c:pt idx="9333">
                  <c:v>1.79150450831927</c:v>
                </c:pt>
                <c:pt idx="9334">
                  <c:v>1.7784807467836501</c:v>
                </c:pt>
                <c:pt idx="9335">
                  <c:v>1.87786010047028</c:v>
                </c:pt>
                <c:pt idx="9336">
                  <c:v>1.8658077556319701</c:v>
                </c:pt>
                <c:pt idx="9337">
                  <c:v>1.8449812378157999</c:v>
                </c:pt>
                <c:pt idx="9338">
                  <c:v>1.86351707091998</c:v>
                </c:pt>
                <c:pt idx="9339">
                  <c:v>1.8847078700417199</c:v>
                </c:pt>
                <c:pt idx="9340">
                  <c:v>1.8506330341916899</c:v>
                </c:pt>
                <c:pt idx="9341">
                  <c:v>1.87898731316961</c:v>
                </c:pt>
                <c:pt idx="9342">
                  <c:v>1.9284169516657399</c:v>
                </c:pt>
                <c:pt idx="9343">
                  <c:v>1.9010826604320199</c:v>
                </c:pt>
                <c:pt idx="9344">
                  <c:v>1.8667791722771501</c:v>
                </c:pt>
                <c:pt idx="9345">
                  <c:v>1.90219157498231</c:v>
                </c:pt>
                <c:pt idx="9346">
                  <c:v>1.84524953009501</c:v>
                </c:pt>
                <c:pt idx="9347">
                  <c:v>1.72952954146225</c:v>
                </c:pt>
                <c:pt idx="9348">
                  <c:v>1.7378067365588401</c:v>
                </c:pt>
                <c:pt idx="9349">
                  <c:v>1.75204248721388</c:v>
                </c:pt>
                <c:pt idx="9350">
                  <c:v>1.7899169411699201</c:v>
                </c:pt>
                <c:pt idx="9351">
                  <c:v>1.7802852554358799</c:v>
                </c:pt>
                <c:pt idx="9352">
                  <c:v>1.78038594089913</c:v>
                </c:pt>
                <c:pt idx="9353">
                  <c:v>1.78926534328898</c:v>
                </c:pt>
                <c:pt idx="9354">
                  <c:v>1.67123755594069</c:v>
                </c:pt>
                <c:pt idx="9355">
                  <c:v>1.62157369229993</c:v>
                </c:pt>
                <c:pt idx="9356">
                  <c:v>1.67288135783549</c:v>
                </c:pt>
                <c:pt idx="9357">
                  <c:v>1.6136861471430699</c:v>
                </c:pt>
                <c:pt idx="9358">
                  <c:v>1.7052882840432699</c:v>
                </c:pt>
                <c:pt idx="9359">
                  <c:v>1.74883181010837</c:v>
                </c:pt>
                <c:pt idx="9360">
                  <c:v>1.7020772601349501</c:v>
                </c:pt>
                <c:pt idx="9361">
                  <c:v>1.6483614572015</c:v>
                </c:pt>
                <c:pt idx="9362">
                  <c:v>1.63135562749728</c:v>
                </c:pt>
                <c:pt idx="9363">
                  <c:v>1.7154213194371899</c:v>
                </c:pt>
                <c:pt idx="9364">
                  <c:v>1.6988166728806</c:v>
                </c:pt>
                <c:pt idx="9365">
                  <c:v>1.6624471324157599</c:v>
                </c:pt>
                <c:pt idx="9366">
                  <c:v>1.73513665060956</c:v>
                </c:pt>
                <c:pt idx="9367">
                  <c:v>1.6824629612505699</c:v>
                </c:pt>
                <c:pt idx="9368">
                  <c:v>1.6956676119340399</c:v>
                </c:pt>
                <c:pt idx="9369">
                  <c:v>1.7452309628479701</c:v>
                </c:pt>
                <c:pt idx="9370">
                  <c:v>1.8293975136854199</c:v>
                </c:pt>
                <c:pt idx="9371">
                  <c:v>1.82739090497378</c:v>
                </c:pt>
                <c:pt idx="9372">
                  <c:v>1.7150203097019301</c:v>
                </c:pt>
                <c:pt idx="9373">
                  <c:v>1.71547140238824</c:v>
                </c:pt>
                <c:pt idx="9374">
                  <c:v>1.36773848939325</c:v>
                </c:pt>
                <c:pt idx="9375">
                  <c:v>1.5657741721401599</c:v>
                </c:pt>
                <c:pt idx="9376">
                  <c:v>1.5420100001772199</c:v>
                </c:pt>
                <c:pt idx="9377">
                  <c:v>1.5994905136268101</c:v>
                </c:pt>
                <c:pt idx="9378">
                  <c:v>1.6363825031508099</c:v>
                </c:pt>
                <c:pt idx="9379">
                  <c:v>1.57267373748626</c:v>
                </c:pt>
                <c:pt idx="9380">
                  <c:v>1.58900475449122</c:v>
                </c:pt>
                <c:pt idx="9381">
                  <c:v>1.57189336039392</c:v>
                </c:pt>
                <c:pt idx="9382">
                  <c:v>1.53253716508134</c:v>
                </c:pt>
                <c:pt idx="9383">
                  <c:v>1.48154567176443</c:v>
                </c:pt>
                <c:pt idx="9384">
                  <c:v>1.4709507024717401</c:v>
                </c:pt>
                <c:pt idx="9385">
                  <c:v>1.49478325463576</c:v>
                </c:pt>
                <c:pt idx="9386">
                  <c:v>1.49142946105903</c:v>
                </c:pt>
                <c:pt idx="9387">
                  <c:v>1.47308616799335</c:v>
                </c:pt>
                <c:pt idx="9388">
                  <c:v>1.4427101948273799</c:v>
                </c:pt>
                <c:pt idx="9389">
                  <c:v>1.4382198798141499</c:v>
                </c:pt>
                <c:pt idx="9390">
                  <c:v>1.4422170272636401</c:v>
                </c:pt>
                <c:pt idx="9391">
                  <c:v>1.4806560839482501</c:v>
                </c:pt>
                <c:pt idx="9392">
                  <c:v>1.4285556200626801</c:v>
                </c:pt>
                <c:pt idx="9393">
                  <c:v>1.4652286346580099</c:v>
                </c:pt>
                <c:pt idx="9394">
                  <c:v>1.46153267609696</c:v>
                </c:pt>
                <c:pt idx="9395">
                  <c:v>1.4185352159670599</c:v>
                </c:pt>
                <c:pt idx="9396">
                  <c:v>1.4034359517625901</c:v>
                </c:pt>
                <c:pt idx="9397">
                  <c:v>1.36373773763357</c:v>
                </c:pt>
                <c:pt idx="9398">
                  <c:v>1.38395669133618</c:v>
                </c:pt>
                <c:pt idx="9399">
                  <c:v>1.44841842944915</c:v>
                </c:pt>
                <c:pt idx="9400">
                  <c:v>1.3973308890365601</c:v>
                </c:pt>
                <c:pt idx="9401">
                  <c:v>1.44737810133226</c:v>
                </c:pt>
                <c:pt idx="9402">
                  <c:v>1.4529769790342999</c:v>
                </c:pt>
                <c:pt idx="9403">
                  <c:v>1.29555263628761</c:v>
                </c:pt>
                <c:pt idx="9404">
                  <c:v>1.24638158649598</c:v>
                </c:pt>
                <c:pt idx="9405">
                  <c:v>1.33976857007378</c:v>
                </c:pt>
                <c:pt idx="9406">
                  <c:v>1.3418506524005001</c:v>
                </c:pt>
                <c:pt idx="9407">
                  <c:v>1.32449622683746</c:v>
                </c:pt>
                <c:pt idx="9408">
                  <c:v>1.32105377886117</c:v>
                </c:pt>
                <c:pt idx="9409">
                  <c:v>1.31683291011811</c:v>
                </c:pt>
                <c:pt idx="9410">
                  <c:v>1.2100650568890801</c:v>
                </c:pt>
                <c:pt idx="9411">
                  <c:v>1.16505195889681</c:v>
                </c:pt>
                <c:pt idx="9412">
                  <c:v>1.2352632505235901</c:v>
                </c:pt>
                <c:pt idx="9413">
                  <c:v>1.24837370966642</c:v>
                </c:pt>
                <c:pt idx="9414">
                  <c:v>1.2196540456399101</c:v>
                </c:pt>
                <c:pt idx="9415">
                  <c:v>1.1908946864053001</c:v>
                </c:pt>
                <c:pt idx="9416">
                  <c:v>1.13196961085738</c:v>
                </c:pt>
                <c:pt idx="9417">
                  <c:v>1.1004516635457899</c:v>
                </c:pt>
                <c:pt idx="9418">
                  <c:v>1.11973969194416</c:v>
                </c:pt>
                <c:pt idx="9419">
                  <c:v>1.1967582865676301</c:v>
                </c:pt>
                <c:pt idx="9420">
                  <c:v>1.1608231605632899</c:v>
                </c:pt>
                <c:pt idx="9421">
                  <c:v>1.0768489461184501</c:v>
                </c:pt>
                <c:pt idx="9422">
                  <c:v>1.1205415789097399</c:v>
                </c:pt>
                <c:pt idx="9423">
                  <c:v>1.0879944063815401</c:v>
                </c:pt>
                <c:pt idx="9424">
                  <c:v>1.0095297590963701</c:v>
                </c:pt>
                <c:pt idx="9425">
                  <c:v>0.93177280866484302</c:v>
                </c:pt>
                <c:pt idx="9426">
                  <c:v>1.05910945964187</c:v>
                </c:pt>
                <c:pt idx="9427">
                  <c:v>1.08969163333467</c:v>
                </c:pt>
                <c:pt idx="9428">
                  <c:v>1.0846064530850801</c:v>
                </c:pt>
                <c:pt idx="9429">
                  <c:v>1.0742080161357399</c:v>
                </c:pt>
                <c:pt idx="9430">
                  <c:v>1.02893544477933</c:v>
                </c:pt>
                <c:pt idx="9431">
                  <c:v>0.96048417369408901</c:v>
                </c:pt>
                <c:pt idx="9432">
                  <c:v>0.90432561545427703</c:v>
                </c:pt>
                <c:pt idx="9433">
                  <c:v>0.97738281549296402</c:v>
                </c:pt>
                <c:pt idx="9434">
                  <c:v>1.01569939813143</c:v>
                </c:pt>
                <c:pt idx="9435">
                  <c:v>0.98536839908941198</c:v>
                </c:pt>
                <c:pt idx="9436">
                  <c:v>0.88997618057818295</c:v>
                </c:pt>
                <c:pt idx="9437">
                  <c:v>0.89411550547081997</c:v>
                </c:pt>
                <c:pt idx="9438">
                  <c:v>0.78713560477360001</c:v>
                </c:pt>
                <c:pt idx="9439">
                  <c:v>0.76334096672904606</c:v>
                </c:pt>
                <c:pt idx="9440">
                  <c:v>0.87023322744668696</c:v>
                </c:pt>
                <c:pt idx="9441">
                  <c:v>0.88262637613574901</c:v>
                </c:pt>
                <c:pt idx="9442">
                  <c:v>0.86135276217384604</c:v>
                </c:pt>
                <c:pt idx="9443">
                  <c:v>0.854390209373451</c:v>
                </c:pt>
                <c:pt idx="9444">
                  <c:v>0.86503813338657698</c:v>
                </c:pt>
                <c:pt idx="9445">
                  <c:v>0.718703138370688</c:v>
                </c:pt>
                <c:pt idx="9446">
                  <c:v>0.70885324782863002</c:v>
                </c:pt>
                <c:pt idx="9447">
                  <c:v>0.78552731931202802</c:v>
                </c:pt>
                <c:pt idx="9448">
                  <c:v>0.77931962798705001</c:v>
                </c:pt>
                <c:pt idx="9449">
                  <c:v>0.76449050319786505</c:v>
                </c:pt>
                <c:pt idx="9450">
                  <c:v>0.728971233989683</c:v>
                </c:pt>
                <c:pt idx="9451">
                  <c:v>0.70202893032392</c:v>
                </c:pt>
                <c:pt idx="9452">
                  <c:v>0.65824582197090098</c:v>
                </c:pt>
                <c:pt idx="9453">
                  <c:v>0.66481982704793496</c:v>
                </c:pt>
                <c:pt idx="9454">
                  <c:v>0.718689623728612</c:v>
                </c:pt>
                <c:pt idx="9455">
                  <c:v>0.74390764072229099</c:v>
                </c:pt>
                <c:pt idx="9456">
                  <c:v>0.71981079891476896</c:v>
                </c:pt>
                <c:pt idx="9457">
                  <c:v>0.715930505820355</c:v>
                </c:pt>
                <c:pt idx="9458">
                  <c:v>0.68840602853782396</c:v>
                </c:pt>
                <c:pt idx="9459">
                  <c:v>0.59940421433232005</c:v>
                </c:pt>
                <c:pt idx="9460">
                  <c:v>0.58039388866361996</c:v>
                </c:pt>
                <c:pt idx="9461">
                  <c:v>0.66913796707967299</c:v>
                </c:pt>
                <c:pt idx="9462">
                  <c:v>0.67012962636151296</c:v>
                </c:pt>
                <c:pt idx="9463">
                  <c:v>0.67873012188401005</c:v>
                </c:pt>
                <c:pt idx="9464">
                  <c:v>0.68159652173568996</c:v>
                </c:pt>
                <c:pt idx="9465">
                  <c:v>0.66191767855196704</c:v>
                </c:pt>
                <c:pt idx="9466">
                  <c:v>0.50838333299140004</c:v>
                </c:pt>
                <c:pt idx="9467">
                  <c:v>0.48932629450697701</c:v>
                </c:pt>
                <c:pt idx="9468">
                  <c:v>0.57174578324784497</c:v>
                </c:pt>
                <c:pt idx="9469">
                  <c:v>0.55310002437761396</c:v>
                </c:pt>
                <c:pt idx="9470">
                  <c:v>0.56126327333331705</c:v>
                </c:pt>
                <c:pt idx="9471">
                  <c:v>0.57590696450704504</c:v>
                </c:pt>
                <c:pt idx="9472">
                  <c:v>0.56835768902221195</c:v>
                </c:pt>
                <c:pt idx="9473">
                  <c:v>0.487933613838617</c:v>
                </c:pt>
                <c:pt idx="9474">
                  <c:v>0.49532939602279003</c:v>
                </c:pt>
                <c:pt idx="9475">
                  <c:v>0.54670475913027206</c:v>
                </c:pt>
                <c:pt idx="9476">
                  <c:v>0.58051176514681402</c:v>
                </c:pt>
                <c:pt idx="9477">
                  <c:v>0.57636182436086603</c:v>
                </c:pt>
                <c:pt idx="9478">
                  <c:v>0.54685825248528397</c:v>
                </c:pt>
                <c:pt idx="9479">
                  <c:v>0.55331621385138796</c:v>
                </c:pt>
                <c:pt idx="9480">
                  <c:v>0.486466996625535</c:v>
                </c:pt>
                <c:pt idx="9481">
                  <c:v>0.47415380688388398</c:v>
                </c:pt>
                <c:pt idx="9482">
                  <c:v>0.53730232291204305</c:v>
                </c:pt>
                <c:pt idx="9483">
                  <c:v>0.53537522563392503</c:v>
                </c:pt>
                <c:pt idx="9484">
                  <c:v>0.53885411714663001</c:v>
                </c:pt>
                <c:pt idx="9485">
                  <c:v>0.498975693229946</c:v>
                </c:pt>
                <c:pt idx="9486">
                  <c:v>0.50621798205910695</c:v>
                </c:pt>
                <c:pt idx="9487">
                  <c:v>0.41623797730227102</c:v>
                </c:pt>
                <c:pt idx="9488">
                  <c:v>0.42893771056423602</c:v>
                </c:pt>
                <c:pt idx="9489">
                  <c:v>0.50335868417766505</c:v>
                </c:pt>
                <c:pt idx="9490">
                  <c:v>0.47109785218449501</c:v>
                </c:pt>
                <c:pt idx="9491">
                  <c:v>0.46979034854117002</c:v>
                </c:pt>
                <c:pt idx="9492">
                  <c:v>0.47672003039474098</c:v>
                </c:pt>
                <c:pt idx="9493">
                  <c:v>0.45663013521417001</c:v>
                </c:pt>
                <c:pt idx="9494">
                  <c:v>0.38630764674117901</c:v>
                </c:pt>
                <c:pt idx="9495">
                  <c:v>0.385688053109915</c:v>
                </c:pt>
                <c:pt idx="9496">
                  <c:v>0.47154709177274901</c:v>
                </c:pt>
                <c:pt idx="9497">
                  <c:v>0.455186259755468</c:v>
                </c:pt>
                <c:pt idx="9498">
                  <c:v>0.45858210110952502</c:v>
                </c:pt>
                <c:pt idx="9499">
                  <c:v>0.45852553457998102</c:v>
                </c:pt>
                <c:pt idx="9500">
                  <c:v>0.44929964155951602</c:v>
                </c:pt>
                <c:pt idx="9501">
                  <c:v>0.35516574091312902</c:v>
                </c:pt>
                <c:pt idx="9502">
                  <c:v>0.34939086859292201</c:v>
                </c:pt>
                <c:pt idx="9503">
                  <c:v>0.43016720757614701</c:v>
                </c:pt>
                <c:pt idx="9504">
                  <c:v>0.42580881044886298</c:v>
                </c:pt>
                <c:pt idx="9505">
                  <c:v>0.42637493815017102</c:v>
                </c:pt>
                <c:pt idx="9506">
                  <c:v>0.420600065789208</c:v>
                </c:pt>
                <c:pt idx="9507">
                  <c:v>0.41969500132040299</c:v>
                </c:pt>
                <c:pt idx="9508">
                  <c:v>0.34718338676515798</c:v>
                </c:pt>
                <c:pt idx="9509">
                  <c:v>0.34033467516108901</c:v>
                </c:pt>
                <c:pt idx="9510">
                  <c:v>0.41980813437818998</c:v>
                </c:pt>
                <c:pt idx="9511">
                  <c:v>0.41878993685029697</c:v>
                </c:pt>
                <c:pt idx="9512">
                  <c:v>0.41477093889897798</c:v>
                </c:pt>
                <c:pt idx="9513">
                  <c:v>0.41810975131502398</c:v>
                </c:pt>
                <c:pt idx="9514">
                  <c:v>0.42269487696765101</c:v>
                </c:pt>
                <c:pt idx="9515">
                  <c:v>0.33954181893443902</c:v>
                </c:pt>
                <c:pt idx="9516">
                  <c:v>0.33580565362954101</c:v>
                </c:pt>
                <c:pt idx="9517">
                  <c:v>0.41324179305543202</c:v>
                </c:pt>
                <c:pt idx="9518">
                  <c:v>0.41975110548223599</c:v>
                </c:pt>
                <c:pt idx="9519">
                  <c:v>0.42043129101750898</c:v>
                </c:pt>
                <c:pt idx="9520">
                  <c:v>0.41137463517850997</c:v>
                </c:pt>
                <c:pt idx="9521">
                  <c:v>0.41680825877169803</c:v>
                </c:pt>
                <c:pt idx="9522">
                  <c:v>0.33348550114985398</c:v>
                </c:pt>
                <c:pt idx="9523">
                  <c:v>0.33773122762781699</c:v>
                </c:pt>
                <c:pt idx="9524">
                  <c:v>0.415449274883196</c:v>
                </c:pt>
                <c:pt idx="9525">
                  <c:v>0.41714765794766301</c:v>
                </c:pt>
                <c:pt idx="9526">
                  <c:v>0.41827991331082298</c:v>
                </c:pt>
                <c:pt idx="9527">
                  <c:v>0.42875211956786802</c:v>
                </c:pt>
                <c:pt idx="9528">
                  <c:v>0.40323228080352902</c:v>
                </c:pt>
                <c:pt idx="9529">
                  <c:v>0.324976077862621</c:v>
                </c:pt>
                <c:pt idx="9530">
                  <c:v>0.32547477167081501</c:v>
                </c:pt>
                <c:pt idx="9531">
                  <c:v>0.40282931050702298</c:v>
                </c:pt>
                <c:pt idx="9532">
                  <c:v>0.40264654509144898</c:v>
                </c:pt>
                <c:pt idx="9533">
                  <c:v>0.40348271290935001</c:v>
                </c:pt>
                <c:pt idx="9534">
                  <c:v>0.40308408342271601</c:v>
                </c:pt>
                <c:pt idx="9535">
                  <c:v>0.402972081879238</c:v>
                </c:pt>
                <c:pt idx="9536">
                  <c:v>0.32517349350142799</c:v>
                </c:pt>
                <c:pt idx="9537">
                  <c:v>0.324929030005079</c:v>
                </c:pt>
                <c:pt idx="9538">
                  <c:v>0.40336799836454701</c:v>
                </c:pt>
                <c:pt idx="9539">
                  <c:v>0.40306509239258498</c:v>
                </c:pt>
                <c:pt idx="9540">
                  <c:v>0.402765442025798</c:v>
                </c:pt>
                <c:pt idx="9541">
                  <c:v>0.40317492352964102</c:v>
                </c:pt>
                <c:pt idx="9542">
                  <c:v>0.40308137041840397</c:v>
                </c:pt>
                <c:pt idx="9543">
                  <c:v>0.32522162656069398</c:v>
                </c:pt>
                <c:pt idx="9544">
                  <c:v>0.32508048299106601</c:v>
                </c:pt>
                <c:pt idx="9545">
                  <c:v>0.40313113127726002</c:v>
                </c:pt>
                <c:pt idx="9546">
                  <c:v>0.402968826274064</c:v>
                </c:pt>
                <c:pt idx="9547">
                  <c:v>0.40317058272275502</c:v>
                </c:pt>
                <c:pt idx="9548">
                  <c:v>0.40333017472163901</c:v>
                </c:pt>
                <c:pt idx="9549">
                  <c:v>0.40272436277771601</c:v>
                </c:pt>
                <c:pt idx="9550">
                  <c:v>0.32532277608396498</c:v>
                </c:pt>
                <c:pt idx="9551">
                  <c:v>0.32611569425333398</c:v>
                </c:pt>
                <c:pt idx="9552">
                  <c:v>0.40366005231930002</c:v>
                </c:pt>
                <c:pt idx="9553">
                  <c:v>0.40357409561713697</c:v>
                </c:pt>
                <c:pt idx="9554">
                  <c:v>0.40415657572404401</c:v>
                </c:pt>
                <c:pt idx="9555">
                  <c:v>0.40342101482856402</c:v>
                </c:pt>
                <c:pt idx="9556">
                  <c:v>0.40422804062031498</c:v>
                </c:pt>
                <c:pt idx="9557">
                  <c:v>0.32652192015201598</c:v>
                </c:pt>
                <c:pt idx="9558">
                  <c:v>0.32686753317463302</c:v>
                </c:pt>
                <c:pt idx="9559">
                  <c:v>0.52135311662663597</c:v>
                </c:pt>
                <c:pt idx="9560">
                  <c:v>0.51278518789052197</c:v>
                </c:pt>
                <c:pt idx="9561">
                  <c:v>0.51293982971526597</c:v>
                </c:pt>
                <c:pt idx="9562">
                  <c:v>0.52336850619543696</c:v>
                </c:pt>
                <c:pt idx="9563">
                  <c:v>0.52895074950460097</c:v>
                </c:pt>
                <c:pt idx="9564">
                  <c:v>0.45174085906089101</c:v>
                </c:pt>
                <c:pt idx="9565">
                  <c:v>0.43883286752520401</c:v>
                </c:pt>
                <c:pt idx="9566">
                  <c:v>0.52201211041029205</c:v>
                </c:pt>
                <c:pt idx="9567">
                  <c:v>0.51949135967736204</c:v>
                </c:pt>
                <c:pt idx="9568">
                  <c:v>0.52914379948058399</c:v>
                </c:pt>
                <c:pt idx="9569">
                  <c:v>0.51782467103751195</c:v>
                </c:pt>
                <c:pt idx="9570">
                  <c:v>0.52088616361374596</c:v>
                </c:pt>
                <c:pt idx="9571">
                  <c:v>0.46286592833524698</c:v>
                </c:pt>
                <c:pt idx="9572">
                  <c:v>0.463448105828909</c:v>
                </c:pt>
                <c:pt idx="9573">
                  <c:v>0.574382914244429</c:v>
                </c:pt>
                <c:pt idx="9574">
                  <c:v>0.58736873127532696</c:v>
                </c:pt>
                <c:pt idx="9575">
                  <c:v>0.59411432035411404</c:v>
                </c:pt>
                <c:pt idx="9576">
                  <c:v>0.58996629833779002</c:v>
                </c:pt>
                <c:pt idx="9577">
                  <c:v>0.57515713250885703</c:v>
                </c:pt>
                <c:pt idx="9578">
                  <c:v>0.531013166278268</c:v>
                </c:pt>
                <c:pt idx="9579">
                  <c:v>0.53434755265913703</c:v>
                </c:pt>
                <c:pt idx="9580">
                  <c:v>0.62554994573269895</c:v>
                </c:pt>
                <c:pt idx="9581">
                  <c:v>0.60996656161228102</c:v>
                </c:pt>
                <c:pt idx="9582">
                  <c:v>0.62020117893622095</c:v>
                </c:pt>
                <c:pt idx="9583">
                  <c:v>0.58519668148383197</c:v>
                </c:pt>
                <c:pt idx="9584">
                  <c:v>0.60609042427445503</c:v>
                </c:pt>
                <c:pt idx="9585">
                  <c:v>0.53163274273043504</c:v>
                </c:pt>
                <c:pt idx="9586">
                  <c:v>0.54686843506260996</c:v>
                </c:pt>
                <c:pt idx="9587">
                  <c:v>0.63772414548863898</c:v>
                </c:pt>
                <c:pt idx="9588">
                  <c:v>0.65233622462268204</c:v>
                </c:pt>
                <c:pt idx="9589">
                  <c:v>0.79831128448278899</c:v>
                </c:pt>
                <c:pt idx="9590">
                  <c:v>0.84827217292864898</c:v>
                </c:pt>
                <c:pt idx="9591">
                  <c:v>0.85763045324232901</c:v>
                </c:pt>
                <c:pt idx="9592">
                  <c:v>0.77218593252040002</c:v>
                </c:pt>
                <c:pt idx="9593">
                  <c:v>0.75334741300549002</c:v>
                </c:pt>
                <c:pt idx="9594">
                  <c:v>0.86970149330742896</c:v>
                </c:pt>
                <c:pt idx="9595">
                  <c:v>0.86790301253899704</c:v>
                </c:pt>
                <c:pt idx="9596">
                  <c:v>0.86339156582064502</c:v>
                </c:pt>
                <c:pt idx="9597">
                  <c:v>0.94941374458618499</c:v>
                </c:pt>
                <c:pt idx="9598">
                  <c:v>0.96233829045255403</c:v>
                </c:pt>
                <c:pt idx="9599">
                  <c:v>0.89847533248810396</c:v>
                </c:pt>
                <c:pt idx="9600">
                  <c:v>0.91057706848433695</c:v>
                </c:pt>
                <c:pt idx="9601">
                  <c:v>0.97331190699432402</c:v>
                </c:pt>
                <c:pt idx="9602">
                  <c:v>0.97129999823646596</c:v>
                </c:pt>
                <c:pt idx="9603">
                  <c:v>1.0478724275014</c:v>
                </c:pt>
                <c:pt idx="9604">
                  <c:v>1.0013560520362399</c:v>
                </c:pt>
                <c:pt idx="9605">
                  <c:v>1.00504448267498</c:v>
                </c:pt>
                <c:pt idx="9606">
                  <c:v>0.93615195905690696</c:v>
                </c:pt>
                <c:pt idx="9607">
                  <c:v>0.95270395613973202</c:v>
                </c:pt>
                <c:pt idx="9608">
                  <c:v>0.98032268547466805</c:v>
                </c:pt>
                <c:pt idx="9609">
                  <c:v>1.0354964902919599</c:v>
                </c:pt>
                <c:pt idx="9610">
                  <c:v>0.98224312509864298</c:v>
                </c:pt>
                <c:pt idx="9611">
                  <c:v>1.04869523719139</c:v>
                </c:pt>
                <c:pt idx="9612">
                  <c:v>1.0906089033850701</c:v>
                </c:pt>
                <c:pt idx="9613">
                  <c:v>1.05311377462103</c:v>
                </c:pt>
                <c:pt idx="9614">
                  <c:v>1.03345223902651</c:v>
                </c:pt>
                <c:pt idx="9615">
                  <c:v>1.1931525893416799</c:v>
                </c:pt>
                <c:pt idx="9616">
                  <c:v>1.1768140200891599</c:v>
                </c:pt>
                <c:pt idx="9617">
                  <c:v>1.2704567716027</c:v>
                </c:pt>
                <c:pt idx="9618">
                  <c:v>1.2539350583612701</c:v>
                </c:pt>
                <c:pt idx="9619">
                  <c:v>1.2211965283122099</c:v>
                </c:pt>
                <c:pt idx="9620">
                  <c:v>1.2773380515723201</c:v>
                </c:pt>
                <c:pt idx="9621">
                  <c:v>1.3540451688328901</c:v>
                </c:pt>
                <c:pt idx="9622">
                  <c:v>1.4079760225206599</c:v>
                </c:pt>
                <c:pt idx="9623">
                  <c:v>1.41752420731069</c:v>
                </c:pt>
                <c:pt idx="9624">
                  <c:v>1.4173320291646101</c:v>
                </c:pt>
                <c:pt idx="9625">
                  <c:v>1.3847781822071901</c:v>
                </c:pt>
                <c:pt idx="9626">
                  <c:v>1.3489398722913599</c:v>
                </c:pt>
                <c:pt idx="9627">
                  <c:v>1.25491764323005</c:v>
                </c:pt>
                <c:pt idx="9628">
                  <c:v>1.2626714976975999</c:v>
                </c:pt>
                <c:pt idx="9629">
                  <c:v>1.4337774860627199</c:v>
                </c:pt>
                <c:pt idx="9630">
                  <c:v>1.43067748700149</c:v>
                </c:pt>
                <c:pt idx="9631">
                  <c:v>1.4336094564419899</c:v>
                </c:pt>
                <c:pt idx="9632">
                  <c:v>1.40876116752142</c:v>
                </c:pt>
                <c:pt idx="9633">
                  <c:v>1.5013767843062999</c:v>
                </c:pt>
                <c:pt idx="9634">
                  <c:v>1.3971332443540601</c:v>
                </c:pt>
                <c:pt idx="9635">
                  <c:v>1.43305942652503</c:v>
                </c:pt>
                <c:pt idx="9636">
                  <c:v>1.5371349362158999</c:v>
                </c:pt>
                <c:pt idx="9637">
                  <c:v>1.66643773162653</c:v>
                </c:pt>
                <c:pt idx="9638">
                  <c:v>1.62009806169982</c:v>
                </c:pt>
                <c:pt idx="9639">
                  <c:v>1.6430235658816199</c:v>
                </c:pt>
                <c:pt idx="9640">
                  <c:v>1.7431448489077299</c:v>
                </c:pt>
                <c:pt idx="9641">
                  <c:v>1.65489768011494</c:v>
                </c:pt>
                <c:pt idx="9642">
                  <c:v>1.63770766037722</c:v>
                </c:pt>
                <c:pt idx="9643">
                  <c:v>1.74349734302499</c:v>
                </c:pt>
                <c:pt idx="9644">
                  <c:v>1.68175326305617</c:v>
                </c:pt>
                <c:pt idx="9645">
                  <c:v>1.7284135649458801</c:v>
                </c:pt>
                <c:pt idx="9646">
                  <c:v>1.71201640449909</c:v>
                </c:pt>
                <c:pt idx="9647">
                  <c:v>1.76635040287075</c:v>
                </c:pt>
                <c:pt idx="9648">
                  <c:v>1.6350161648935</c:v>
                </c:pt>
                <c:pt idx="9649">
                  <c:v>1.6207416803611201</c:v>
                </c:pt>
                <c:pt idx="9650">
                  <c:v>1.8646789032411</c:v>
                </c:pt>
                <c:pt idx="9651">
                  <c:v>1.8457327743493701</c:v>
                </c:pt>
                <c:pt idx="9652">
                  <c:v>1.8802278100062899</c:v>
                </c:pt>
                <c:pt idx="9653">
                  <c:v>1.88493169439347</c:v>
                </c:pt>
                <c:pt idx="9654">
                  <c:v>1.96313353652027</c:v>
                </c:pt>
                <c:pt idx="9655">
                  <c:v>1.9254320675257799</c:v>
                </c:pt>
                <c:pt idx="9656">
                  <c:v>1.9371917717599201</c:v>
                </c:pt>
                <c:pt idx="9657">
                  <c:v>1.95483645965294</c:v>
                </c:pt>
                <c:pt idx="9658">
                  <c:v>1.94379542724056</c:v>
                </c:pt>
                <c:pt idx="9659">
                  <c:v>1.85677378051557</c:v>
                </c:pt>
                <c:pt idx="9660">
                  <c:v>1.9090390287683201</c:v>
                </c:pt>
                <c:pt idx="9661">
                  <c:v>1.90426981645175</c:v>
                </c:pt>
                <c:pt idx="9662">
                  <c:v>1.8806799616105701</c:v>
                </c:pt>
                <c:pt idx="9663">
                  <c:v>1.9661335945443601</c:v>
                </c:pt>
                <c:pt idx="9664">
                  <c:v>1.9942966517338601</c:v>
                </c:pt>
                <c:pt idx="9665">
                  <c:v>1.97018934360519</c:v>
                </c:pt>
                <c:pt idx="9666">
                  <c:v>2.0419887360070601</c:v>
                </c:pt>
                <c:pt idx="9667">
                  <c:v>2.0403554340663899</c:v>
                </c:pt>
                <c:pt idx="9668">
                  <c:v>2.1086921990849299</c:v>
                </c:pt>
                <c:pt idx="9669">
                  <c:v>1.9093605245138101</c:v>
                </c:pt>
                <c:pt idx="9670">
                  <c:v>1.97985329295769</c:v>
                </c:pt>
                <c:pt idx="9671">
                  <c:v>2.1206479261485298</c:v>
                </c:pt>
                <c:pt idx="9672">
                  <c:v>2.0921633860747599</c:v>
                </c:pt>
                <c:pt idx="9673">
                  <c:v>2.0445366687391702</c:v>
                </c:pt>
                <c:pt idx="9674">
                  <c:v>2.0839969260745099</c:v>
                </c:pt>
                <c:pt idx="9675">
                  <c:v>2.1275077231825499</c:v>
                </c:pt>
                <c:pt idx="9676">
                  <c:v>1.94463957270045</c:v>
                </c:pt>
                <c:pt idx="9677">
                  <c:v>2.02133880777013</c:v>
                </c:pt>
                <c:pt idx="9678">
                  <c:v>2.1802956204606598</c:v>
                </c:pt>
                <c:pt idx="9679">
                  <c:v>2.0717799390470701</c:v>
                </c:pt>
                <c:pt idx="9680">
                  <c:v>2.0615228680997202</c:v>
                </c:pt>
                <c:pt idx="9681">
                  <c:v>2.0563792372744101</c:v>
                </c:pt>
                <c:pt idx="9682">
                  <c:v>2.07118369027617</c:v>
                </c:pt>
                <c:pt idx="9683">
                  <c:v>2.0889931888457598</c:v>
                </c:pt>
                <c:pt idx="9684">
                  <c:v>1.9645276440841799</c:v>
                </c:pt>
                <c:pt idx="9685">
                  <c:v>2.0839078121085199</c:v>
                </c:pt>
                <c:pt idx="9686">
                  <c:v>2.0917673540843502</c:v>
                </c:pt>
                <c:pt idx="9687">
                  <c:v>2.0017752957439101</c:v>
                </c:pt>
                <c:pt idx="9688">
                  <c:v>1.98813654298772</c:v>
                </c:pt>
                <c:pt idx="9689">
                  <c:v>1.9570140852909399</c:v>
                </c:pt>
                <c:pt idx="9690">
                  <c:v>1.96344301540304</c:v>
                </c:pt>
                <c:pt idx="9691">
                  <c:v>1.9893769676708799</c:v>
                </c:pt>
                <c:pt idx="9692">
                  <c:v>1.94972096348879</c:v>
                </c:pt>
                <c:pt idx="9693">
                  <c:v>1.93350010027432</c:v>
                </c:pt>
                <c:pt idx="9694">
                  <c:v>1.91298929274289</c:v>
                </c:pt>
                <c:pt idx="9695">
                  <c:v>1.9540109078057599</c:v>
                </c:pt>
                <c:pt idx="9696">
                  <c:v>1.9576290758722199</c:v>
                </c:pt>
                <c:pt idx="9697">
                  <c:v>1.8703102823637101</c:v>
                </c:pt>
                <c:pt idx="9698">
                  <c:v>1.8400135287846799</c:v>
                </c:pt>
                <c:pt idx="9699">
                  <c:v>1.86945020887617</c:v>
                </c:pt>
                <c:pt idx="9700">
                  <c:v>1.8564264473405501</c:v>
                </c:pt>
                <c:pt idx="9701">
                  <c:v>1.87786010047028</c:v>
                </c:pt>
                <c:pt idx="9702">
                  <c:v>1.8658077556319701</c:v>
                </c:pt>
                <c:pt idx="9703">
                  <c:v>1.8449812378157999</c:v>
                </c:pt>
                <c:pt idx="9704">
                  <c:v>1.78557137036308</c:v>
                </c:pt>
                <c:pt idx="9705">
                  <c:v>1.8067621694848199</c:v>
                </c:pt>
                <c:pt idx="9706">
                  <c:v>1.9285787347485901</c:v>
                </c:pt>
                <c:pt idx="9707">
                  <c:v>1.95693301372651</c:v>
                </c:pt>
                <c:pt idx="9708">
                  <c:v>1.9284169516657399</c:v>
                </c:pt>
                <c:pt idx="9709">
                  <c:v>1.9010826604320199</c:v>
                </c:pt>
                <c:pt idx="9710">
                  <c:v>1.8667791722771501</c:v>
                </c:pt>
                <c:pt idx="9711">
                  <c:v>1.82424587442541</c:v>
                </c:pt>
                <c:pt idx="9712">
                  <c:v>1.76730382953811</c:v>
                </c:pt>
                <c:pt idx="9713">
                  <c:v>1.80747524201915</c:v>
                </c:pt>
                <c:pt idx="9714">
                  <c:v>1.8157524371157401</c:v>
                </c:pt>
                <c:pt idx="9715">
                  <c:v>1.75204248721388</c:v>
                </c:pt>
                <c:pt idx="9716">
                  <c:v>1.7899169411699201</c:v>
                </c:pt>
                <c:pt idx="9717">
                  <c:v>1.7802852554358799</c:v>
                </c:pt>
                <c:pt idx="9718">
                  <c:v>1.7024402403422301</c:v>
                </c:pt>
                <c:pt idx="9719">
                  <c:v>1.71131964273208</c:v>
                </c:pt>
                <c:pt idx="9720">
                  <c:v>1.74918325649759</c:v>
                </c:pt>
                <c:pt idx="9721">
                  <c:v>1.69951939285683</c:v>
                </c:pt>
                <c:pt idx="9722">
                  <c:v>1.67288135783549</c:v>
                </c:pt>
                <c:pt idx="9723">
                  <c:v>1.6136861471430699</c:v>
                </c:pt>
                <c:pt idx="9724">
                  <c:v>1.7052882840432699</c:v>
                </c:pt>
                <c:pt idx="9725">
                  <c:v>1.67088610955147</c:v>
                </c:pt>
                <c:pt idx="9726">
                  <c:v>1.6241315595780501</c:v>
                </c:pt>
                <c:pt idx="9727">
                  <c:v>1.7263071577583999</c:v>
                </c:pt>
                <c:pt idx="9728">
                  <c:v>1.70930132805418</c:v>
                </c:pt>
                <c:pt idx="9729">
                  <c:v>1.7154213194371899</c:v>
                </c:pt>
                <c:pt idx="9730">
                  <c:v>1.6988166728806</c:v>
                </c:pt>
                <c:pt idx="9731">
                  <c:v>1.6624471324157599</c:v>
                </c:pt>
                <c:pt idx="9732">
                  <c:v>1.65719095005266</c:v>
                </c:pt>
                <c:pt idx="9733">
                  <c:v>1.60451726069367</c:v>
                </c:pt>
                <c:pt idx="9734">
                  <c:v>1.7736133124909399</c:v>
                </c:pt>
                <c:pt idx="9735">
                  <c:v>1.8231766634048701</c:v>
                </c:pt>
                <c:pt idx="9736">
                  <c:v>1.8293975136854199</c:v>
                </c:pt>
                <c:pt idx="9737">
                  <c:v>1.82739090497378</c:v>
                </c:pt>
                <c:pt idx="9738">
                  <c:v>1.7150203097019301</c:v>
                </c:pt>
                <c:pt idx="9739">
                  <c:v>1.6375257018313401</c:v>
                </c:pt>
                <c:pt idx="9740">
                  <c:v>1.5657741721401599</c:v>
                </c:pt>
                <c:pt idx="9741">
                  <c:v>1.6199557007341201</c:v>
                </c:pt>
                <c:pt idx="9742">
                  <c:v>1.5994905136268101</c:v>
                </c:pt>
                <c:pt idx="9743">
                  <c:v>1.6363825031508099</c:v>
                </c:pt>
                <c:pt idx="9744">
                  <c:v>1.57267373748626</c:v>
                </c:pt>
                <c:pt idx="9745">
                  <c:v>1.58900475449122</c:v>
                </c:pt>
                <c:pt idx="9746">
                  <c:v>1.49394765983702</c:v>
                </c:pt>
                <c:pt idx="9747">
                  <c:v>1.53253716508134</c:v>
                </c:pt>
                <c:pt idx="9748">
                  <c:v>1.55949137232132</c:v>
                </c:pt>
                <c:pt idx="9749">
                  <c:v>1.4709507024717401</c:v>
                </c:pt>
                <c:pt idx="9750">
                  <c:v>1.49478325463576</c:v>
                </c:pt>
                <c:pt idx="9751">
                  <c:v>1.49142946105903</c:v>
                </c:pt>
                <c:pt idx="9752">
                  <c:v>1.47308616799335</c:v>
                </c:pt>
                <c:pt idx="9753">
                  <c:v>1.36476449427048</c:v>
                </c:pt>
                <c:pt idx="9754">
                  <c:v>1.4382198798141499</c:v>
                </c:pt>
                <c:pt idx="9755">
                  <c:v>1.5201627278205401</c:v>
                </c:pt>
                <c:pt idx="9756">
                  <c:v>1.4806560839482501</c:v>
                </c:pt>
                <c:pt idx="9757">
                  <c:v>1.4285556200626801</c:v>
                </c:pt>
                <c:pt idx="9758">
                  <c:v>1.4652286346580099</c:v>
                </c:pt>
                <c:pt idx="9759">
                  <c:v>1.46153267609696</c:v>
                </c:pt>
                <c:pt idx="9760">
                  <c:v>1.3405895154101599</c:v>
                </c:pt>
                <c:pt idx="9761">
                  <c:v>1.4034359517625901</c:v>
                </c:pt>
                <c:pt idx="9762">
                  <c:v>1.44168343819047</c:v>
                </c:pt>
                <c:pt idx="9763">
                  <c:v>1.38395669133618</c:v>
                </c:pt>
                <c:pt idx="9764">
                  <c:v>1.44841842944915</c:v>
                </c:pt>
                <c:pt idx="9765">
                  <c:v>1.3973308890365601</c:v>
                </c:pt>
                <c:pt idx="9766">
                  <c:v>1.44737810133226</c:v>
                </c:pt>
                <c:pt idx="9767">
                  <c:v>1.3750312784773999</c:v>
                </c:pt>
                <c:pt idx="9768">
                  <c:v>1.29555263628761</c:v>
                </c:pt>
                <c:pt idx="9769">
                  <c:v>1.3243272870528799</c:v>
                </c:pt>
                <c:pt idx="9770">
                  <c:v>1.33976857007378</c:v>
                </c:pt>
                <c:pt idx="9771">
                  <c:v>1.3418506524005001</c:v>
                </c:pt>
                <c:pt idx="9772">
                  <c:v>1.32449622683746</c:v>
                </c:pt>
                <c:pt idx="9773">
                  <c:v>1.32105377886117</c:v>
                </c:pt>
                <c:pt idx="9774">
                  <c:v>1.23888720956122</c:v>
                </c:pt>
                <c:pt idx="9775">
                  <c:v>1.2100650568890801</c:v>
                </c:pt>
                <c:pt idx="9776">
                  <c:v>1.24299765945371</c:v>
                </c:pt>
                <c:pt idx="9777">
                  <c:v>1.2352632505235901</c:v>
                </c:pt>
                <c:pt idx="9778">
                  <c:v>1.24837370966642</c:v>
                </c:pt>
                <c:pt idx="9779">
                  <c:v>1.2196540456399101</c:v>
                </c:pt>
                <c:pt idx="9780">
                  <c:v>1.1908946864053001</c:v>
                </c:pt>
                <c:pt idx="9781">
                  <c:v>1.05402391030048</c:v>
                </c:pt>
                <c:pt idx="9782">
                  <c:v>1.1004516635457899</c:v>
                </c:pt>
                <c:pt idx="9783">
                  <c:v>1.19768539250106</c:v>
                </c:pt>
                <c:pt idx="9784">
                  <c:v>1.1967582865676301</c:v>
                </c:pt>
                <c:pt idx="9785">
                  <c:v>1.1608231605632899</c:v>
                </c:pt>
                <c:pt idx="9786">
                  <c:v>1.0768489461184501</c:v>
                </c:pt>
                <c:pt idx="9787">
                  <c:v>1.1205415789097399</c:v>
                </c:pt>
                <c:pt idx="9788">
                  <c:v>1.0100487058246399</c:v>
                </c:pt>
                <c:pt idx="9789">
                  <c:v>1.0095297590963701</c:v>
                </c:pt>
                <c:pt idx="9790">
                  <c:v>1.00971850922174</c:v>
                </c:pt>
                <c:pt idx="9791">
                  <c:v>1.05910945964187</c:v>
                </c:pt>
                <c:pt idx="9792">
                  <c:v>1.08969163333467</c:v>
                </c:pt>
                <c:pt idx="9793">
                  <c:v>1.0846064530850801</c:v>
                </c:pt>
                <c:pt idx="9794">
                  <c:v>1.0742080161357399</c:v>
                </c:pt>
                <c:pt idx="9795">
                  <c:v>0.95098974422243299</c:v>
                </c:pt>
                <c:pt idx="9796">
                  <c:v>0.96048417369408901</c:v>
                </c:pt>
                <c:pt idx="9797">
                  <c:v>0.98227131601117601</c:v>
                </c:pt>
                <c:pt idx="9798">
                  <c:v>0.97738281549296402</c:v>
                </c:pt>
                <c:pt idx="9799">
                  <c:v>1.01569939813143</c:v>
                </c:pt>
                <c:pt idx="9800">
                  <c:v>0.98536839908941198</c:v>
                </c:pt>
                <c:pt idx="9801">
                  <c:v>0.88997618057818295</c:v>
                </c:pt>
                <c:pt idx="9802">
                  <c:v>0.81616980491392099</c:v>
                </c:pt>
                <c:pt idx="9803">
                  <c:v>0.78713560477360001</c:v>
                </c:pt>
                <c:pt idx="9804">
                  <c:v>0.84128666728594503</c:v>
                </c:pt>
                <c:pt idx="9805">
                  <c:v>0.87023322744668696</c:v>
                </c:pt>
                <c:pt idx="9806">
                  <c:v>0.88262637613574901</c:v>
                </c:pt>
                <c:pt idx="9807">
                  <c:v>0.86135276217384604</c:v>
                </c:pt>
                <c:pt idx="9808">
                  <c:v>0.854390209373451</c:v>
                </c:pt>
                <c:pt idx="9809">
                  <c:v>0.787092432829678</c:v>
                </c:pt>
                <c:pt idx="9810">
                  <c:v>0.718703138370688</c:v>
                </c:pt>
                <c:pt idx="9811">
                  <c:v>0.786798948385529</c:v>
                </c:pt>
                <c:pt idx="9812">
                  <c:v>0.78552731931202802</c:v>
                </c:pt>
                <c:pt idx="9813">
                  <c:v>0.77931962798705001</c:v>
                </c:pt>
                <c:pt idx="9814">
                  <c:v>0.76449050319786505</c:v>
                </c:pt>
                <c:pt idx="9815">
                  <c:v>0.728971233989683</c:v>
                </c:pt>
                <c:pt idx="9816">
                  <c:v>0.62408322976702102</c:v>
                </c:pt>
                <c:pt idx="9817">
                  <c:v>0.65824582197090098</c:v>
                </c:pt>
                <c:pt idx="9818">
                  <c:v>0.74276552760483405</c:v>
                </c:pt>
                <c:pt idx="9819">
                  <c:v>0.718689623728612</c:v>
                </c:pt>
                <c:pt idx="9820">
                  <c:v>0.74390764072229099</c:v>
                </c:pt>
                <c:pt idx="9821">
                  <c:v>0.71981079891476896</c:v>
                </c:pt>
                <c:pt idx="9822">
                  <c:v>0.715930505820355</c:v>
                </c:pt>
                <c:pt idx="9823">
                  <c:v>0.61046032798092398</c:v>
                </c:pt>
                <c:pt idx="9824">
                  <c:v>0.59940421433232005</c:v>
                </c:pt>
                <c:pt idx="9825">
                  <c:v>0.65833958922051905</c:v>
                </c:pt>
                <c:pt idx="9826">
                  <c:v>0.66913796707967299</c:v>
                </c:pt>
                <c:pt idx="9827">
                  <c:v>0.67012962636151296</c:v>
                </c:pt>
                <c:pt idx="9828">
                  <c:v>0.67873012188401005</c:v>
                </c:pt>
                <c:pt idx="9829">
                  <c:v>0.68159652173568996</c:v>
                </c:pt>
                <c:pt idx="9830">
                  <c:v>0.58397197799506795</c:v>
                </c:pt>
                <c:pt idx="9831">
                  <c:v>0.50838333299140004</c:v>
                </c:pt>
                <c:pt idx="9832">
                  <c:v>0.56727199506387604</c:v>
                </c:pt>
                <c:pt idx="9833">
                  <c:v>0.57174578324784497</c:v>
                </c:pt>
                <c:pt idx="9834">
                  <c:v>0.55310002437761396</c:v>
                </c:pt>
                <c:pt idx="9835">
                  <c:v>0.56126327333331705</c:v>
                </c:pt>
                <c:pt idx="9836">
                  <c:v>0.57590696450704504</c:v>
                </c:pt>
                <c:pt idx="9837">
                  <c:v>0.49041198846531298</c:v>
                </c:pt>
                <c:pt idx="9838">
                  <c:v>0.487933613838617</c:v>
                </c:pt>
                <c:pt idx="9839">
                  <c:v>0.573275096579689</c:v>
                </c:pt>
                <c:pt idx="9840">
                  <c:v>0.54670475913027206</c:v>
                </c:pt>
                <c:pt idx="9841">
                  <c:v>0.58051176514681402</c:v>
                </c:pt>
                <c:pt idx="9842">
                  <c:v>0.57636182436086603</c:v>
                </c:pt>
                <c:pt idx="9843">
                  <c:v>0.54685825248528397</c:v>
                </c:pt>
                <c:pt idx="9844">
                  <c:v>0.47537051329448898</c:v>
                </c:pt>
                <c:pt idx="9845">
                  <c:v>0.486466996625535</c:v>
                </c:pt>
                <c:pt idx="9846">
                  <c:v>0.55209950744078296</c:v>
                </c:pt>
                <c:pt idx="9847">
                  <c:v>0.53730232291204305</c:v>
                </c:pt>
                <c:pt idx="9848">
                  <c:v>0.53537522563392503</c:v>
                </c:pt>
                <c:pt idx="9849">
                  <c:v>0.53885411714663001</c:v>
                </c:pt>
                <c:pt idx="9850">
                  <c:v>0.498975693229946</c:v>
                </c:pt>
                <c:pt idx="9851">
                  <c:v>0.42827228150220797</c:v>
                </c:pt>
                <c:pt idx="9852">
                  <c:v>0.41623797730227102</c:v>
                </c:pt>
                <c:pt idx="9853">
                  <c:v>0.506883411121135</c:v>
                </c:pt>
                <c:pt idx="9854">
                  <c:v>0.50335868417766505</c:v>
                </c:pt>
                <c:pt idx="9855">
                  <c:v>0.47109785218449501</c:v>
                </c:pt>
                <c:pt idx="9856">
                  <c:v>0.46979034854117002</c:v>
                </c:pt>
                <c:pt idx="9857">
                  <c:v>0.47672003039474098</c:v>
                </c:pt>
                <c:pt idx="9858">
                  <c:v>0.37868443465727097</c:v>
                </c:pt>
                <c:pt idx="9859">
                  <c:v>0.38630764674117901</c:v>
                </c:pt>
                <c:pt idx="9860">
                  <c:v>0.46363375366681497</c:v>
                </c:pt>
                <c:pt idx="9861">
                  <c:v>0.47154709177274901</c:v>
                </c:pt>
                <c:pt idx="9862">
                  <c:v>0.455186259755468</c:v>
                </c:pt>
                <c:pt idx="9863">
                  <c:v>0.45858210110952502</c:v>
                </c:pt>
                <c:pt idx="9864">
                  <c:v>0.45852553457998102</c:v>
                </c:pt>
                <c:pt idx="9865">
                  <c:v>0.37135394100261698</c:v>
                </c:pt>
                <c:pt idx="9866">
                  <c:v>0.35516574091312902</c:v>
                </c:pt>
                <c:pt idx="9867">
                  <c:v>0.42733656914982099</c:v>
                </c:pt>
                <c:pt idx="9868">
                  <c:v>0.43016720757614701</c:v>
                </c:pt>
                <c:pt idx="9869">
                  <c:v>0.42580881044886298</c:v>
                </c:pt>
                <c:pt idx="9870">
                  <c:v>0.42637493815017102</c:v>
                </c:pt>
                <c:pt idx="9871">
                  <c:v>0.420600065789208</c:v>
                </c:pt>
                <c:pt idx="9872">
                  <c:v>0.34174930076350402</c:v>
                </c:pt>
                <c:pt idx="9873">
                  <c:v>0.34718338676515798</c:v>
                </c:pt>
                <c:pt idx="9874">
                  <c:v>0.41828037571798898</c:v>
                </c:pt>
                <c:pt idx="9875">
                  <c:v>0.41980813437818998</c:v>
                </c:pt>
                <c:pt idx="9876">
                  <c:v>0.41878993685029697</c:v>
                </c:pt>
                <c:pt idx="9877">
                  <c:v>0.41477093889897798</c:v>
                </c:pt>
                <c:pt idx="9878">
                  <c:v>0.41810975131502398</c:v>
                </c:pt>
                <c:pt idx="9879">
                  <c:v>0.34474917641075098</c:v>
                </c:pt>
                <c:pt idx="9880">
                  <c:v>0.33954181893443902</c:v>
                </c:pt>
                <c:pt idx="9881">
                  <c:v>0.41375135418643999</c:v>
                </c:pt>
                <c:pt idx="9882">
                  <c:v>0.41324179305543202</c:v>
                </c:pt>
                <c:pt idx="9883">
                  <c:v>0.41975110548223599</c:v>
                </c:pt>
                <c:pt idx="9884">
                  <c:v>0.42043129101750898</c:v>
                </c:pt>
                <c:pt idx="9885">
                  <c:v>0.41137463517850997</c:v>
                </c:pt>
                <c:pt idx="9886">
                  <c:v>0.33886255821479899</c:v>
                </c:pt>
                <c:pt idx="9887">
                  <c:v>0.33348550114985398</c:v>
                </c:pt>
                <c:pt idx="9888">
                  <c:v>0.41567692818471602</c:v>
                </c:pt>
                <c:pt idx="9889">
                  <c:v>0.415449274883196</c:v>
                </c:pt>
                <c:pt idx="9890">
                  <c:v>0.41714765794766301</c:v>
                </c:pt>
                <c:pt idx="9891">
                  <c:v>0.41827991331082298</c:v>
                </c:pt>
                <c:pt idx="9892">
                  <c:v>0.42875211956786802</c:v>
                </c:pt>
                <c:pt idx="9893">
                  <c:v>0.32528658024662999</c:v>
                </c:pt>
                <c:pt idx="9894">
                  <c:v>0.324976077862621</c:v>
                </c:pt>
                <c:pt idx="9895">
                  <c:v>0.40342047222771399</c:v>
                </c:pt>
                <c:pt idx="9896">
                  <c:v>0.40282931050702298</c:v>
                </c:pt>
                <c:pt idx="9897">
                  <c:v>0.40264654509144898</c:v>
                </c:pt>
                <c:pt idx="9898">
                  <c:v>0.40348271290935001</c:v>
                </c:pt>
                <c:pt idx="9899">
                  <c:v>0.40308408342271601</c:v>
                </c:pt>
                <c:pt idx="9900">
                  <c:v>0.32502638132233902</c:v>
                </c:pt>
                <c:pt idx="9901">
                  <c:v>0.32517349350142799</c:v>
                </c:pt>
                <c:pt idx="9902">
                  <c:v>0.40287473056197798</c:v>
                </c:pt>
                <c:pt idx="9903">
                  <c:v>0.40336799836454701</c:v>
                </c:pt>
                <c:pt idx="9904">
                  <c:v>0.40306509239258498</c:v>
                </c:pt>
                <c:pt idx="9905">
                  <c:v>0.402765442025798</c:v>
                </c:pt>
                <c:pt idx="9906">
                  <c:v>0.40317492352964102</c:v>
                </c:pt>
                <c:pt idx="9907">
                  <c:v>0.32513566986150499</c:v>
                </c:pt>
                <c:pt idx="9908">
                  <c:v>0.32522162656069398</c:v>
                </c:pt>
                <c:pt idx="9909">
                  <c:v>0.40302618354796499</c:v>
                </c:pt>
                <c:pt idx="9910">
                  <c:v>0.40313113127726002</c:v>
                </c:pt>
                <c:pt idx="9911">
                  <c:v>0.402968826274064</c:v>
                </c:pt>
                <c:pt idx="9912">
                  <c:v>0.40317058272275502</c:v>
                </c:pt>
                <c:pt idx="9913">
                  <c:v>0.40333017472163901</c:v>
                </c:pt>
                <c:pt idx="9914">
                  <c:v>0.32477866222081703</c:v>
                </c:pt>
                <c:pt idx="9915">
                  <c:v>0.32532277608396498</c:v>
                </c:pt>
                <c:pt idx="9916">
                  <c:v>0.40406139481023301</c:v>
                </c:pt>
                <c:pt idx="9917">
                  <c:v>0.40366005231930002</c:v>
                </c:pt>
                <c:pt idx="9918">
                  <c:v>0.40357409561713697</c:v>
                </c:pt>
                <c:pt idx="9919">
                  <c:v>0.40415657572404401</c:v>
                </c:pt>
                <c:pt idx="9920">
                  <c:v>0.40342101482856402</c:v>
                </c:pt>
                <c:pt idx="9921">
                  <c:v>0.326282340063415</c:v>
                </c:pt>
                <c:pt idx="9922">
                  <c:v>0.32652192015201598</c:v>
                </c:pt>
                <c:pt idx="9923">
                  <c:v>0.404813233731533</c:v>
                </c:pt>
                <c:pt idx="9924">
                  <c:v>0.52135311662663597</c:v>
                </c:pt>
                <c:pt idx="9925">
                  <c:v>0.51278518789052197</c:v>
                </c:pt>
                <c:pt idx="9926">
                  <c:v>0.51293982971526597</c:v>
                </c:pt>
                <c:pt idx="9927">
                  <c:v>0.52336850619543696</c:v>
                </c:pt>
                <c:pt idx="9928">
                  <c:v>0.45100504894770199</c:v>
                </c:pt>
                <c:pt idx="9929">
                  <c:v>0.45174085906089101</c:v>
                </c:pt>
                <c:pt idx="9930">
                  <c:v>0.51677856808210298</c:v>
                </c:pt>
                <c:pt idx="9931">
                  <c:v>0.52201211041029205</c:v>
                </c:pt>
                <c:pt idx="9932">
                  <c:v>0.51949135967736204</c:v>
                </c:pt>
                <c:pt idx="9933">
                  <c:v>0.52914379948058399</c:v>
                </c:pt>
                <c:pt idx="9934">
                  <c:v>0.51782467103751195</c:v>
                </c:pt>
                <c:pt idx="9935">
                  <c:v>0.44294046305684698</c:v>
                </c:pt>
                <c:pt idx="9936">
                  <c:v>0.46286592833524698</c:v>
                </c:pt>
                <c:pt idx="9937">
                  <c:v>0.54139380638580803</c:v>
                </c:pt>
                <c:pt idx="9938">
                  <c:v>0.574382914244429</c:v>
                </c:pt>
                <c:pt idx="9939">
                  <c:v>0.58736873127532696</c:v>
                </c:pt>
                <c:pt idx="9940">
                  <c:v>0.59411432035411404</c:v>
                </c:pt>
                <c:pt idx="9941">
                  <c:v>0.58996629833779002</c:v>
                </c:pt>
                <c:pt idx="9942">
                  <c:v>0.49721143195195799</c:v>
                </c:pt>
                <c:pt idx="9943">
                  <c:v>0.531013166278268</c:v>
                </c:pt>
                <c:pt idx="9944">
                  <c:v>0.612293253216036</c:v>
                </c:pt>
                <c:pt idx="9945">
                  <c:v>0.62554994573269895</c:v>
                </c:pt>
                <c:pt idx="9946">
                  <c:v>0.60996656161228102</c:v>
                </c:pt>
                <c:pt idx="9947">
                  <c:v>0.62020117893622095</c:v>
                </c:pt>
                <c:pt idx="9948">
                  <c:v>0.58519668148383197</c:v>
                </c:pt>
                <c:pt idx="9949">
                  <c:v>0.52814472371755605</c:v>
                </c:pt>
                <c:pt idx="9950">
                  <c:v>0.53163274273043504</c:v>
                </c:pt>
                <c:pt idx="9951">
                  <c:v>0.62481413561950905</c:v>
                </c:pt>
                <c:pt idx="9952">
                  <c:v>0.63772414548863898</c:v>
                </c:pt>
                <c:pt idx="9953">
                  <c:v>0.65233622462268204</c:v>
                </c:pt>
                <c:pt idx="9954">
                  <c:v>0.79831128448278899</c:v>
                </c:pt>
                <c:pt idx="9955">
                  <c:v>0.84827217292864898</c:v>
                </c:pt>
                <c:pt idx="9956">
                  <c:v>0.77968475268543003</c:v>
                </c:pt>
                <c:pt idx="9957">
                  <c:v>0.77218593252040002</c:v>
                </c:pt>
                <c:pt idx="9958">
                  <c:v>0.83129311356239</c:v>
                </c:pt>
                <c:pt idx="9959">
                  <c:v>0.86970149330742896</c:v>
                </c:pt>
                <c:pt idx="9960">
                  <c:v>0.86790301253899704</c:v>
                </c:pt>
                <c:pt idx="9961">
                  <c:v>0.86339156582064502</c:v>
                </c:pt>
                <c:pt idx="9962">
                  <c:v>0.94941374458618499</c:v>
                </c:pt>
                <c:pt idx="9963">
                  <c:v>0.88439258989565495</c:v>
                </c:pt>
                <c:pt idx="9964">
                  <c:v>0.89847533248810396</c:v>
                </c:pt>
                <c:pt idx="9965">
                  <c:v>0.98852276904123604</c:v>
                </c:pt>
                <c:pt idx="9966">
                  <c:v>0.97331190699432402</c:v>
                </c:pt>
                <c:pt idx="9967">
                  <c:v>0.97129999823646596</c:v>
                </c:pt>
                <c:pt idx="9968">
                  <c:v>1.0478724275014</c:v>
                </c:pt>
                <c:pt idx="9969">
                  <c:v>1.0013560520362399</c:v>
                </c:pt>
                <c:pt idx="9970">
                  <c:v>0.92709878211807795</c:v>
                </c:pt>
                <c:pt idx="9971">
                  <c:v>0.93615195905690696</c:v>
                </c:pt>
                <c:pt idx="9972">
                  <c:v>1.0306496566966299</c:v>
                </c:pt>
                <c:pt idx="9973">
                  <c:v>0.98032268547466805</c:v>
                </c:pt>
                <c:pt idx="9974">
                  <c:v>1.0354964902919599</c:v>
                </c:pt>
                <c:pt idx="9975">
                  <c:v>0.98224312509864298</c:v>
                </c:pt>
                <c:pt idx="9976">
                  <c:v>1.04869523719139</c:v>
                </c:pt>
                <c:pt idx="9977">
                  <c:v>1.0126632028281699</c:v>
                </c:pt>
                <c:pt idx="9978">
                  <c:v>1.05311377462103</c:v>
                </c:pt>
                <c:pt idx="9979">
                  <c:v>1.1113979395834099</c:v>
                </c:pt>
                <c:pt idx="9980">
                  <c:v>1.1931525893416799</c:v>
                </c:pt>
                <c:pt idx="9981">
                  <c:v>1.1768140200891599</c:v>
                </c:pt>
                <c:pt idx="9982">
                  <c:v>1.2704567716027</c:v>
                </c:pt>
                <c:pt idx="9983">
                  <c:v>1.2539350583612701</c:v>
                </c:pt>
                <c:pt idx="9984">
                  <c:v>1.14325082775531</c:v>
                </c:pt>
                <c:pt idx="9985">
                  <c:v>1.2773380515723201</c:v>
                </c:pt>
                <c:pt idx="9986">
                  <c:v>1.43199086938979</c:v>
                </c:pt>
                <c:pt idx="9987">
                  <c:v>1.4079760225206599</c:v>
                </c:pt>
                <c:pt idx="9988">
                  <c:v>1.41752420731069</c:v>
                </c:pt>
                <c:pt idx="9989">
                  <c:v>1.4173320291646101</c:v>
                </c:pt>
                <c:pt idx="9990">
                  <c:v>1.3847781822071901</c:v>
                </c:pt>
                <c:pt idx="9991">
                  <c:v>1.2709941717344699</c:v>
                </c:pt>
                <c:pt idx="9992">
                  <c:v>1.25491764323005</c:v>
                </c:pt>
                <c:pt idx="9993">
                  <c:v>1.3406171982544901</c:v>
                </c:pt>
                <c:pt idx="9994">
                  <c:v>1.4337774860627199</c:v>
                </c:pt>
                <c:pt idx="9995">
                  <c:v>1.43067748700149</c:v>
                </c:pt>
                <c:pt idx="9996">
                  <c:v>1.4336094564419899</c:v>
                </c:pt>
                <c:pt idx="9997">
                  <c:v>1.40876116752142</c:v>
                </c:pt>
                <c:pt idx="9998">
                  <c:v>1.42343108374941</c:v>
                </c:pt>
                <c:pt idx="9999">
                  <c:v>1.3971332443540601</c:v>
                </c:pt>
                <c:pt idx="10000">
                  <c:v>1.51100512708193</c:v>
                </c:pt>
                <c:pt idx="10001">
                  <c:v>1.5371349362158999</c:v>
                </c:pt>
                <c:pt idx="10002">
                  <c:v>1.66643773162653</c:v>
                </c:pt>
                <c:pt idx="10003">
                  <c:v>1.62009806169982</c:v>
                </c:pt>
                <c:pt idx="10004">
                  <c:v>1.6430235658816199</c:v>
                </c:pt>
                <c:pt idx="10005">
                  <c:v>1.6651991483508299</c:v>
                </c:pt>
                <c:pt idx="10006">
                  <c:v>1.65489768011494</c:v>
                </c:pt>
                <c:pt idx="10007">
                  <c:v>1.71565336093412</c:v>
                </c:pt>
                <c:pt idx="10008">
                  <c:v>1.74349734302499</c:v>
                </c:pt>
                <c:pt idx="10009">
                  <c:v>1.68175326305617</c:v>
                </c:pt>
                <c:pt idx="10010">
                  <c:v>1.7284135649458801</c:v>
                </c:pt>
                <c:pt idx="10011">
                  <c:v>1.71201640449909</c:v>
                </c:pt>
                <c:pt idx="10012">
                  <c:v>1.68840470231385</c:v>
                </c:pt>
                <c:pt idx="10013">
                  <c:v>1.6350161648935</c:v>
                </c:pt>
                <c:pt idx="10014">
                  <c:v>1.6986873809180201</c:v>
                </c:pt>
                <c:pt idx="10015">
                  <c:v>1.8646789032411</c:v>
                </c:pt>
                <c:pt idx="10016">
                  <c:v>1.8457327743493701</c:v>
                </c:pt>
                <c:pt idx="10017">
                  <c:v>1.8802278100062899</c:v>
                </c:pt>
                <c:pt idx="10018">
                  <c:v>1.88493169439347</c:v>
                </c:pt>
                <c:pt idx="10019">
                  <c:v>1.88518783596338</c:v>
                </c:pt>
                <c:pt idx="10020">
                  <c:v>1.9254320675257799</c:v>
                </c:pt>
                <c:pt idx="10021">
                  <c:v>2.0151374723168201</c:v>
                </c:pt>
                <c:pt idx="10022">
                  <c:v>1.95483645965294</c:v>
                </c:pt>
                <c:pt idx="10023">
                  <c:v>1.94379542724056</c:v>
                </c:pt>
                <c:pt idx="10024">
                  <c:v>1.85677378051557</c:v>
                </c:pt>
                <c:pt idx="10025">
                  <c:v>1.9090390287683201</c:v>
                </c:pt>
                <c:pt idx="10026">
                  <c:v>1.82632411589485</c:v>
                </c:pt>
                <c:pt idx="10027">
                  <c:v>1.8806799616105701</c:v>
                </c:pt>
                <c:pt idx="10028">
                  <c:v>2.0440792951012599</c:v>
                </c:pt>
                <c:pt idx="10029">
                  <c:v>1.9942966517338601</c:v>
                </c:pt>
                <c:pt idx="10030">
                  <c:v>1.97018934360519</c:v>
                </c:pt>
                <c:pt idx="10031">
                  <c:v>2.0419887360070601</c:v>
                </c:pt>
                <c:pt idx="10032">
                  <c:v>2.0403554340663899</c:v>
                </c:pt>
                <c:pt idx="10033">
                  <c:v>2.0307464985280301</c:v>
                </c:pt>
                <c:pt idx="10034">
                  <c:v>1.9093605245138101</c:v>
                </c:pt>
                <c:pt idx="10035">
                  <c:v>2.0577989935145902</c:v>
                </c:pt>
                <c:pt idx="10036">
                  <c:v>2.1206479261485298</c:v>
                </c:pt>
                <c:pt idx="10037">
                  <c:v>2.0921633860747599</c:v>
                </c:pt>
                <c:pt idx="10038">
                  <c:v>2.0445366687391702</c:v>
                </c:pt>
                <c:pt idx="10039">
                  <c:v>2.0839969260745099</c:v>
                </c:pt>
                <c:pt idx="10040">
                  <c:v>2.0495620226256599</c:v>
                </c:pt>
                <c:pt idx="10041">
                  <c:v>1.94463957270045</c:v>
                </c:pt>
                <c:pt idx="10042">
                  <c:v>2.0992845083270302</c:v>
                </c:pt>
                <c:pt idx="10043">
                  <c:v>2.1802956204606598</c:v>
                </c:pt>
                <c:pt idx="10044">
                  <c:v>2.0717799390470701</c:v>
                </c:pt>
                <c:pt idx="10045">
                  <c:v>2.0615228680997202</c:v>
                </c:pt>
                <c:pt idx="10046">
                  <c:v>2.0563792372744101</c:v>
                </c:pt>
                <c:pt idx="10047">
                  <c:v>1.99323798971927</c:v>
                </c:pt>
                <c:pt idx="10048">
                  <c:v>2.0889931888457598</c:v>
                </c:pt>
                <c:pt idx="10049">
                  <c:v>2.0424733446410799</c:v>
                </c:pt>
                <c:pt idx="10050">
                  <c:v>2.0839078121085199</c:v>
                </c:pt>
                <c:pt idx="10051">
                  <c:v>2.0917673540843502</c:v>
                </c:pt>
                <c:pt idx="10052">
                  <c:v>2.0017752957439101</c:v>
                </c:pt>
                <c:pt idx="10053">
                  <c:v>1.98813654298772</c:v>
                </c:pt>
                <c:pt idx="10054">
                  <c:v>1.8790683847340399</c:v>
                </c:pt>
                <c:pt idx="10055">
                  <c:v>1.96344301540304</c:v>
                </c:pt>
                <c:pt idx="10056">
                  <c:v>2.0673226682277801</c:v>
                </c:pt>
                <c:pt idx="10057">
                  <c:v>1.94972096348879</c:v>
                </c:pt>
                <c:pt idx="10058">
                  <c:v>1.93350010027432</c:v>
                </c:pt>
                <c:pt idx="10059">
                  <c:v>1.91298929274289</c:v>
                </c:pt>
                <c:pt idx="10060">
                  <c:v>1.9540109078057599</c:v>
                </c:pt>
                <c:pt idx="10061">
                  <c:v>1.8796833753153199</c:v>
                </c:pt>
                <c:pt idx="10062">
                  <c:v>1.8703102823637101</c:v>
                </c:pt>
                <c:pt idx="10063">
                  <c:v>1.9179592293415799</c:v>
                </c:pt>
                <c:pt idx="10064">
                  <c:v>1.86945020887617</c:v>
                </c:pt>
                <c:pt idx="10065">
                  <c:v>1.8564264473405501</c:v>
                </c:pt>
                <c:pt idx="10066">
                  <c:v>1.87786010047028</c:v>
                </c:pt>
                <c:pt idx="10067">
                  <c:v>1.8658077556319701</c:v>
                </c:pt>
                <c:pt idx="10068">
                  <c:v>1.7670355372588999</c:v>
                </c:pt>
                <c:pt idx="10069">
                  <c:v>1.78557137036308</c:v>
                </c:pt>
                <c:pt idx="10070">
                  <c:v>1.8847078700417199</c:v>
                </c:pt>
                <c:pt idx="10071">
                  <c:v>1.9285787347485901</c:v>
                </c:pt>
                <c:pt idx="10072">
                  <c:v>1.95693301372651</c:v>
                </c:pt>
                <c:pt idx="10073">
                  <c:v>1.9284169516657399</c:v>
                </c:pt>
                <c:pt idx="10074">
                  <c:v>1.9010826604320199</c:v>
                </c:pt>
                <c:pt idx="10075">
                  <c:v>1.7888334717202501</c:v>
                </c:pt>
                <c:pt idx="10076">
                  <c:v>1.82424587442541</c:v>
                </c:pt>
                <c:pt idx="10077">
                  <c:v>1.84524953009501</c:v>
                </c:pt>
                <c:pt idx="10078">
                  <c:v>1.80747524201915</c:v>
                </c:pt>
                <c:pt idx="10079">
                  <c:v>1.8157524371157401</c:v>
                </c:pt>
                <c:pt idx="10080">
                  <c:v>1.75204248721388</c:v>
                </c:pt>
                <c:pt idx="10081">
                  <c:v>1.7899169411699201</c:v>
                </c:pt>
                <c:pt idx="10082">
                  <c:v>1.7023395548789799</c:v>
                </c:pt>
                <c:pt idx="10083">
                  <c:v>1.7024402403422301</c:v>
                </c:pt>
                <c:pt idx="10084">
                  <c:v>1.78926534328898</c:v>
                </c:pt>
                <c:pt idx="10085">
                  <c:v>1.74918325649759</c:v>
                </c:pt>
                <c:pt idx="10086">
                  <c:v>1.69951939285683</c:v>
                </c:pt>
                <c:pt idx="10087">
                  <c:v>1.67288135783549</c:v>
                </c:pt>
                <c:pt idx="10088">
                  <c:v>1.6136861471430699</c:v>
                </c:pt>
                <c:pt idx="10089">
                  <c:v>1.62734258348637</c:v>
                </c:pt>
                <c:pt idx="10090">
                  <c:v>1.67088610955147</c:v>
                </c:pt>
                <c:pt idx="10091">
                  <c:v>1.7020772601349501</c:v>
                </c:pt>
                <c:pt idx="10092">
                  <c:v>1.7263071577583999</c:v>
                </c:pt>
                <c:pt idx="10093">
                  <c:v>1.70930132805418</c:v>
                </c:pt>
                <c:pt idx="10094">
                  <c:v>1.7154213194371899</c:v>
                </c:pt>
                <c:pt idx="10095">
                  <c:v>1.6988166728806</c:v>
                </c:pt>
                <c:pt idx="10096">
                  <c:v>1.5845014318588599</c:v>
                </c:pt>
                <c:pt idx="10097">
                  <c:v>1.65719095005266</c:v>
                </c:pt>
                <c:pt idx="10098">
                  <c:v>1.6824629612505699</c:v>
                </c:pt>
                <c:pt idx="10099">
                  <c:v>1.7736133124909399</c:v>
                </c:pt>
                <c:pt idx="10100">
                  <c:v>1.8231766634048701</c:v>
                </c:pt>
                <c:pt idx="10101">
                  <c:v>1.8293975136854199</c:v>
                </c:pt>
                <c:pt idx="10102">
                  <c:v>1.82739090497378</c:v>
                </c:pt>
                <c:pt idx="10103">
                  <c:v>1.6370746091450299</c:v>
                </c:pt>
                <c:pt idx="10104">
                  <c:v>1.6375257018313401</c:v>
                </c:pt>
                <c:pt idx="10105">
                  <c:v>1.6437198726970601</c:v>
                </c:pt>
                <c:pt idx="10106">
                  <c:v>1.6199557007341201</c:v>
                </c:pt>
                <c:pt idx="10107">
                  <c:v>1.5994905136268101</c:v>
                </c:pt>
                <c:pt idx="10108">
                  <c:v>1.6363825031508099</c:v>
                </c:pt>
                <c:pt idx="10109">
                  <c:v>1.57267373748626</c:v>
                </c:pt>
                <c:pt idx="10110">
                  <c:v>1.5110590539343201</c:v>
                </c:pt>
                <c:pt idx="10111">
                  <c:v>1.49394765983702</c:v>
                </c:pt>
                <c:pt idx="10112">
                  <c:v>1.61048286563823</c:v>
                </c:pt>
                <c:pt idx="10113">
                  <c:v>1.55949137232132</c:v>
                </c:pt>
                <c:pt idx="10114">
                  <c:v>1.4709507024717401</c:v>
                </c:pt>
                <c:pt idx="10115">
                  <c:v>1.49478325463576</c:v>
                </c:pt>
                <c:pt idx="10116">
                  <c:v>1.49142946105903</c:v>
                </c:pt>
                <c:pt idx="10117">
                  <c:v>1.39514046743645</c:v>
                </c:pt>
                <c:pt idx="10118">
                  <c:v>1.36476449427048</c:v>
                </c:pt>
                <c:pt idx="10119">
                  <c:v>1.5161655803710401</c:v>
                </c:pt>
                <c:pt idx="10120">
                  <c:v>1.5201627278205401</c:v>
                </c:pt>
                <c:pt idx="10121">
                  <c:v>1.4806560839482501</c:v>
                </c:pt>
                <c:pt idx="10122">
                  <c:v>1.4285556200626801</c:v>
                </c:pt>
                <c:pt idx="10123">
                  <c:v>1.4652286346580099</c:v>
                </c:pt>
                <c:pt idx="10124">
                  <c:v>1.38358697554006</c:v>
                </c:pt>
                <c:pt idx="10125">
                  <c:v>1.3405895154101599</c:v>
                </c:pt>
                <c:pt idx="10126">
                  <c:v>1.48138165231949</c:v>
                </c:pt>
                <c:pt idx="10127">
                  <c:v>1.44168343819047</c:v>
                </c:pt>
                <c:pt idx="10128">
                  <c:v>1.38395669133618</c:v>
                </c:pt>
                <c:pt idx="10129">
                  <c:v>1.44841842944915</c:v>
                </c:pt>
                <c:pt idx="10130">
                  <c:v>1.3973308890365601</c:v>
                </c:pt>
                <c:pt idx="10131">
                  <c:v>1.36943240077536</c:v>
                </c:pt>
                <c:pt idx="10132">
                  <c:v>1.3750312784773999</c:v>
                </c:pt>
                <c:pt idx="10133">
                  <c:v>1.3734983368445099</c:v>
                </c:pt>
                <c:pt idx="10134">
                  <c:v>1.3243272870528799</c:v>
                </c:pt>
                <c:pt idx="10135">
                  <c:v>1.33976857007378</c:v>
                </c:pt>
                <c:pt idx="10136">
                  <c:v>1.3418506524005001</c:v>
                </c:pt>
                <c:pt idx="10137">
                  <c:v>1.32449622683746</c:v>
                </c:pt>
                <c:pt idx="10138">
                  <c:v>1.2431080783042701</c:v>
                </c:pt>
                <c:pt idx="10139">
                  <c:v>1.23888720956122</c:v>
                </c:pt>
                <c:pt idx="10140">
                  <c:v>1.28801075744598</c:v>
                </c:pt>
                <c:pt idx="10141">
                  <c:v>1.24299765945371</c:v>
                </c:pt>
                <c:pt idx="10142">
                  <c:v>1.2352632505235901</c:v>
                </c:pt>
                <c:pt idx="10143">
                  <c:v>1.24837370966642</c:v>
                </c:pt>
                <c:pt idx="10144">
                  <c:v>1.2196540456399101</c:v>
                </c:pt>
                <c:pt idx="10145">
                  <c:v>1.1129489858484101</c:v>
                </c:pt>
                <c:pt idx="10146">
                  <c:v>1.05402391030048</c:v>
                </c:pt>
                <c:pt idx="10147">
                  <c:v>1.1783973641026899</c:v>
                </c:pt>
                <c:pt idx="10148">
                  <c:v>1.19768539250106</c:v>
                </c:pt>
                <c:pt idx="10149">
                  <c:v>1.1967582865676301</c:v>
                </c:pt>
                <c:pt idx="10150">
                  <c:v>1.1608231605632899</c:v>
                </c:pt>
                <c:pt idx="10151">
                  <c:v>1.0768489461184501</c:v>
                </c:pt>
                <c:pt idx="10152">
                  <c:v>1.04259587835284</c:v>
                </c:pt>
                <c:pt idx="10153">
                  <c:v>1.0100487058246399</c:v>
                </c:pt>
                <c:pt idx="10154">
                  <c:v>1.0874754596532701</c:v>
                </c:pt>
                <c:pt idx="10155">
                  <c:v>1.00971850922174</c:v>
                </c:pt>
                <c:pt idx="10156">
                  <c:v>1.05910945964187</c:v>
                </c:pt>
                <c:pt idx="10157">
                  <c:v>1.08969163333467</c:v>
                </c:pt>
                <c:pt idx="10158">
                  <c:v>1.0846064530850801</c:v>
                </c:pt>
                <c:pt idx="10159">
                  <c:v>0.99626231557883704</c:v>
                </c:pt>
                <c:pt idx="10160">
                  <c:v>0.95098974422243299</c:v>
                </c:pt>
                <c:pt idx="10161">
                  <c:v>1.0384298742509901</c:v>
                </c:pt>
                <c:pt idx="10162">
                  <c:v>0.98227131601117601</c:v>
                </c:pt>
                <c:pt idx="10163">
                  <c:v>0.97738281549296402</c:v>
                </c:pt>
                <c:pt idx="10164">
                  <c:v>1.01569939813143</c:v>
                </c:pt>
                <c:pt idx="10165">
                  <c:v>0.98536839908941198</c:v>
                </c:pt>
                <c:pt idx="10166">
                  <c:v>0.81203048002128397</c:v>
                </c:pt>
                <c:pt idx="10167">
                  <c:v>0.81616980491392099</c:v>
                </c:pt>
                <c:pt idx="10168">
                  <c:v>0.86508130533049998</c:v>
                </c:pt>
                <c:pt idx="10169">
                  <c:v>0.84128666728594503</c:v>
                </c:pt>
                <c:pt idx="10170">
                  <c:v>0.87023322744668696</c:v>
                </c:pt>
                <c:pt idx="10171">
                  <c:v>0.88262637613574901</c:v>
                </c:pt>
                <c:pt idx="10172">
                  <c:v>0.86135276217384604</c:v>
                </c:pt>
                <c:pt idx="10173">
                  <c:v>0.77644450881655103</c:v>
                </c:pt>
                <c:pt idx="10174">
                  <c:v>0.787092432829678</c:v>
                </c:pt>
                <c:pt idx="10175">
                  <c:v>0.79664883892758798</c:v>
                </c:pt>
                <c:pt idx="10176">
                  <c:v>0.786798948385529</c:v>
                </c:pt>
                <c:pt idx="10177">
                  <c:v>0.78552731931202802</c:v>
                </c:pt>
                <c:pt idx="10178">
                  <c:v>0.77931962798705001</c:v>
                </c:pt>
                <c:pt idx="10179">
                  <c:v>0.76449050319786505</c:v>
                </c:pt>
                <c:pt idx="10180">
                  <c:v>0.65102553343278402</c:v>
                </c:pt>
                <c:pt idx="10181">
                  <c:v>0.62408322976702102</c:v>
                </c:pt>
                <c:pt idx="10182">
                  <c:v>0.73619152252779996</c:v>
                </c:pt>
                <c:pt idx="10183">
                  <c:v>0.74276552760483405</c:v>
                </c:pt>
                <c:pt idx="10184">
                  <c:v>0.718689623728612</c:v>
                </c:pt>
                <c:pt idx="10185">
                  <c:v>0.74390764072229099</c:v>
                </c:pt>
                <c:pt idx="10186">
                  <c:v>0.71981079891476896</c:v>
                </c:pt>
                <c:pt idx="10187">
                  <c:v>0.63798480526345502</c:v>
                </c:pt>
                <c:pt idx="10188">
                  <c:v>0.61046032798092398</c:v>
                </c:pt>
                <c:pt idx="10189">
                  <c:v>0.67734991488921903</c:v>
                </c:pt>
                <c:pt idx="10190">
                  <c:v>0.65833958922051905</c:v>
                </c:pt>
                <c:pt idx="10191">
                  <c:v>0.66913796707967299</c:v>
                </c:pt>
                <c:pt idx="10192">
                  <c:v>0.67012962636151296</c:v>
                </c:pt>
                <c:pt idx="10193">
                  <c:v>0.67873012188401005</c:v>
                </c:pt>
                <c:pt idx="10194">
                  <c:v>0.60365082117879099</c:v>
                </c:pt>
                <c:pt idx="10195">
                  <c:v>0.58397197799506795</c:v>
                </c:pt>
                <c:pt idx="10196">
                  <c:v>0.58632903354829902</c:v>
                </c:pt>
                <c:pt idx="10197">
                  <c:v>0.56727199506387604</c:v>
                </c:pt>
                <c:pt idx="10198">
                  <c:v>0.57174578324784497</c:v>
                </c:pt>
                <c:pt idx="10199">
                  <c:v>0.55310002437761396</c:v>
                </c:pt>
                <c:pt idx="10200">
                  <c:v>0.56126327333331705</c:v>
                </c:pt>
                <c:pt idx="10201">
                  <c:v>0.497961263950146</c:v>
                </c:pt>
                <c:pt idx="10202">
                  <c:v>0.49041198846531298</c:v>
                </c:pt>
                <c:pt idx="10203">
                  <c:v>0.56587931439551598</c:v>
                </c:pt>
                <c:pt idx="10204">
                  <c:v>0.573275096579689</c:v>
                </c:pt>
                <c:pt idx="10205">
                  <c:v>0.54670475913027206</c:v>
                </c:pt>
                <c:pt idx="10206">
                  <c:v>0.58051176514681402</c:v>
                </c:pt>
                <c:pt idx="10207">
                  <c:v>0.57636182436086603</c:v>
                </c:pt>
                <c:pt idx="10208">
                  <c:v>0.46891255192838499</c:v>
                </c:pt>
                <c:pt idx="10209">
                  <c:v>0.47537051329448898</c:v>
                </c:pt>
                <c:pt idx="10210">
                  <c:v>0.56441269718243403</c:v>
                </c:pt>
                <c:pt idx="10211">
                  <c:v>0.55209950744078296</c:v>
                </c:pt>
                <c:pt idx="10212">
                  <c:v>0.53730232291204305</c:v>
                </c:pt>
                <c:pt idx="10213">
                  <c:v>0.53537522563392503</c:v>
                </c:pt>
                <c:pt idx="10214">
                  <c:v>0.53885411714663001</c:v>
                </c:pt>
                <c:pt idx="10215">
                  <c:v>0.42102999267304703</c:v>
                </c:pt>
                <c:pt idx="10216">
                  <c:v>0.42827228150220797</c:v>
                </c:pt>
                <c:pt idx="10217">
                  <c:v>0.494183677859171</c:v>
                </c:pt>
                <c:pt idx="10218">
                  <c:v>0.506883411121135</c:v>
                </c:pt>
                <c:pt idx="10219">
                  <c:v>0.50335868417766505</c:v>
                </c:pt>
                <c:pt idx="10220">
                  <c:v>0.47109785218449501</c:v>
                </c:pt>
                <c:pt idx="10221">
                  <c:v>0.46979034854117002</c:v>
                </c:pt>
                <c:pt idx="10222">
                  <c:v>0.398774329837841</c:v>
                </c:pt>
                <c:pt idx="10223">
                  <c:v>0.37868443465727097</c:v>
                </c:pt>
                <c:pt idx="10224">
                  <c:v>0.46425334729807799</c:v>
                </c:pt>
                <c:pt idx="10225">
                  <c:v>0.46363375366681497</c:v>
                </c:pt>
                <c:pt idx="10226">
                  <c:v>0.47154709177274901</c:v>
                </c:pt>
                <c:pt idx="10227">
                  <c:v>0.455186259755468</c:v>
                </c:pt>
                <c:pt idx="10228">
                  <c:v>0.45858210110952502</c:v>
                </c:pt>
                <c:pt idx="10229">
                  <c:v>0.38057983402308199</c:v>
                </c:pt>
                <c:pt idx="10230">
                  <c:v>0.37135394100261698</c:v>
                </c:pt>
                <c:pt idx="10231">
                  <c:v>0.433111441470028</c:v>
                </c:pt>
                <c:pt idx="10232">
                  <c:v>0.42733656914982099</c:v>
                </c:pt>
                <c:pt idx="10233">
                  <c:v>0.43016720757614701</c:v>
                </c:pt>
                <c:pt idx="10234">
                  <c:v>0.42580881044886298</c:v>
                </c:pt>
                <c:pt idx="10235">
                  <c:v>0.42637493815017102</c:v>
                </c:pt>
                <c:pt idx="10236">
                  <c:v>0.34265436523230902</c:v>
                </c:pt>
                <c:pt idx="10237">
                  <c:v>0.34174930076350402</c:v>
                </c:pt>
                <c:pt idx="10238">
                  <c:v>0.42512908732205801</c:v>
                </c:pt>
                <c:pt idx="10239">
                  <c:v>0.41828037571798898</c:v>
                </c:pt>
                <c:pt idx="10240">
                  <c:v>0.41980813437818998</c:v>
                </c:pt>
                <c:pt idx="10241">
                  <c:v>0.41878993685029697</c:v>
                </c:pt>
                <c:pt idx="10242">
                  <c:v>0.41477093889897798</c:v>
                </c:pt>
                <c:pt idx="10243">
                  <c:v>0.340164050758125</c:v>
                </c:pt>
                <c:pt idx="10244">
                  <c:v>0.34474917641075098</c:v>
                </c:pt>
                <c:pt idx="10245">
                  <c:v>0.417487519491338</c:v>
                </c:pt>
                <c:pt idx="10246">
                  <c:v>0.41375135418643999</c:v>
                </c:pt>
                <c:pt idx="10247">
                  <c:v>0.41324179305543202</c:v>
                </c:pt>
                <c:pt idx="10248">
                  <c:v>0.41975110548223599</c:v>
                </c:pt>
                <c:pt idx="10249">
                  <c:v>0.42043129101750898</c:v>
                </c:pt>
                <c:pt idx="10250">
                  <c:v>0.333428934621611</c:v>
                </c:pt>
                <c:pt idx="10251">
                  <c:v>0.33886255821479899</c:v>
                </c:pt>
                <c:pt idx="10252">
                  <c:v>0.41143120170675401</c:v>
                </c:pt>
                <c:pt idx="10253">
                  <c:v>0.41567692818471602</c:v>
                </c:pt>
                <c:pt idx="10254">
                  <c:v>0.415449274883196</c:v>
                </c:pt>
                <c:pt idx="10255">
                  <c:v>0.41714765794766301</c:v>
                </c:pt>
                <c:pt idx="10256">
                  <c:v>0.41827991331082298</c:v>
                </c:pt>
                <c:pt idx="10257">
                  <c:v>0.35080641901096898</c:v>
                </c:pt>
                <c:pt idx="10258">
                  <c:v>0.32528658024662999</c:v>
                </c:pt>
                <c:pt idx="10259">
                  <c:v>0.40292177841951998</c:v>
                </c:pt>
                <c:pt idx="10260">
                  <c:v>0.40342047222771399</c:v>
                </c:pt>
                <c:pt idx="10261">
                  <c:v>0.40282931050702298</c:v>
                </c:pt>
                <c:pt idx="10262">
                  <c:v>0.40264654509144898</c:v>
                </c:pt>
                <c:pt idx="10263">
                  <c:v>0.40348271290935001</c:v>
                </c:pt>
                <c:pt idx="10264">
                  <c:v>0.32513838286581698</c:v>
                </c:pt>
                <c:pt idx="10265">
                  <c:v>0.32502638132233902</c:v>
                </c:pt>
                <c:pt idx="10266">
                  <c:v>0.40311919405832702</c:v>
                </c:pt>
                <c:pt idx="10267">
                  <c:v>0.40287473056197798</c:v>
                </c:pt>
                <c:pt idx="10268">
                  <c:v>0.40336799836454701</c:v>
                </c:pt>
                <c:pt idx="10269">
                  <c:v>0.40306509239258498</c:v>
                </c:pt>
                <c:pt idx="10270">
                  <c:v>0.402765442025798</c:v>
                </c:pt>
                <c:pt idx="10271">
                  <c:v>0.32522922297274098</c:v>
                </c:pt>
                <c:pt idx="10272">
                  <c:v>0.32513566986150499</c:v>
                </c:pt>
                <c:pt idx="10273">
                  <c:v>0.40316732711759401</c:v>
                </c:pt>
                <c:pt idx="10274">
                  <c:v>0.40302618354796499</c:v>
                </c:pt>
                <c:pt idx="10275">
                  <c:v>0.40313113127726002</c:v>
                </c:pt>
                <c:pt idx="10276">
                  <c:v>0.402968826274064</c:v>
                </c:pt>
                <c:pt idx="10277">
                  <c:v>0.40317058272275502</c:v>
                </c:pt>
                <c:pt idx="10278">
                  <c:v>0.32538447416473998</c:v>
                </c:pt>
                <c:pt idx="10279">
                  <c:v>0.32477866222081703</c:v>
                </c:pt>
                <c:pt idx="10280">
                  <c:v>0.40326847664086501</c:v>
                </c:pt>
                <c:pt idx="10281">
                  <c:v>0.40406139481023301</c:v>
                </c:pt>
                <c:pt idx="10282">
                  <c:v>0.40366005231930002</c:v>
                </c:pt>
                <c:pt idx="10283">
                  <c:v>0.40357409561713697</c:v>
                </c:pt>
                <c:pt idx="10284">
                  <c:v>0.40415657572404401</c:v>
                </c:pt>
                <c:pt idx="10285">
                  <c:v>0.32547531427166398</c:v>
                </c:pt>
                <c:pt idx="10286">
                  <c:v>0.326282340063415</c:v>
                </c:pt>
                <c:pt idx="10287">
                  <c:v>0.40446762070891501</c:v>
                </c:pt>
                <c:pt idx="10288">
                  <c:v>0.404813233731533</c:v>
                </c:pt>
                <c:pt idx="10289">
                  <c:v>0.52135311662663597</c:v>
                </c:pt>
                <c:pt idx="10290">
                  <c:v>0.51278518789052197</c:v>
                </c:pt>
                <c:pt idx="10291">
                  <c:v>0.51293982971526597</c:v>
                </c:pt>
                <c:pt idx="10292">
                  <c:v>0.44542280563853798</c:v>
                </c:pt>
                <c:pt idx="10293">
                  <c:v>0.45100504894770199</c:v>
                </c:pt>
                <c:pt idx="10294">
                  <c:v>0.52968655961778999</c:v>
                </c:pt>
                <c:pt idx="10295">
                  <c:v>0.51677856808210298</c:v>
                </c:pt>
                <c:pt idx="10296">
                  <c:v>0.52201211041029205</c:v>
                </c:pt>
                <c:pt idx="10297">
                  <c:v>0.51949135967736204</c:v>
                </c:pt>
                <c:pt idx="10298">
                  <c:v>0.52914379948058399</c:v>
                </c:pt>
                <c:pt idx="10299">
                  <c:v>0.43987897048061297</c:v>
                </c:pt>
                <c:pt idx="10300">
                  <c:v>0.44294046305684698</c:v>
                </c:pt>
                <c:pt idx="10301">
                  <c:v>0.54081162889214696</c:v>
                </c:pt>
                <c:pt idx="10302">
                  <c:v>0.54139380638580803</c:v>
                </c:pt>
                <c:pt idx="10303">
                  <c:v>0.574382914244429</c:v>
                </c:pt>
                <c:pt idx="10304">
                  <c:v>0.58736873127532696</c:v>
                </c:pt>
                <c:pt idx="10305">
                  <c:v>0.59411432035411404</c:v>
                </c:pt>
                <c:pt idx="10306">
                  <c:v>0.51202059778089104</c:v>
                </c:pt>
                <c:pt idx="10307">
                  <c:v>0.49721143195195799</c:v>
                </c:pt>
                <c:pt idx="10308">
                  <c:v>0.60895886683516698</c:v>
                </c:pt>
                <c:pt idx="10309">
                  <c:v>0.612293253216036</c:v>
                </c:pt>
                <c:pt idx="10310">
                  <c:v>0.62554994573269895</c:v>
                </c:pt>
                <c:pt idx="10311">
                  <c:v>0.60996656161228102</c:v>
                </c:pt>
                <c:pt idx="10312">
                  <c:v>0.62020117893622095</c:v>
                </c:pt>
                <c:pt idx="10313">
                  <c:v>0.50725098092693299</c:v>
                </c:pt>
                <c:pt idx="10314">
                  <c:v>0.52814472371755605</c:v>
                </c:pt>
                <c:pt idx="10315">
                  <c:v>0.60957844328733501</c:v>
                </c:pt>
                <c:pt idx="10316">
                  <c:v>0.62481413561950905</c:v>
                </c:pt>
                <c:pt idx="10317">
                  <c:v>0.63772414548863898</c:v>
                </c:pt>
                <c:pt idx="10318">
                  <c:v>0.65233622462268204</c:v>
                </c:pt>
                <c:pt idx="10319">
                  <c:v>0.79831128448278899</c:v>
                </c:pt>
                <c:pt idx="10320">
                  <c:v>0.77032647237175</c:v>
                </c:pt>
                <c:pt idx="10321">
                  <c:v>0.77968475268543003</c:v>
                </c:pt>
                <c:pt idx="10322">
                  <c:v>0.850131633077299</c:v>
                </c:pt>
                <c:pt idx="10323">
                  <c:v>0.83129311356239</c:v>
                </c:pt>
                <c:pt idx="10324">
                  <c:v>0.86970149330742896</c:v>
                </c:pt>
                <c:pt idx="10325">
                  <c:v>0.86790301253899704</c:v>
                </c:pt>
                <c:pt idx="10326">
                  <c:v>0.86339156582064502</c:v>
                </c:pt>
                <c:pt idx="10327">
                  <c:v>0.87146804402928502</c:v>
                </c:pt>
                <c:pt idx="10328">
                  <c:v>0.88439258989565495</c:v>
                </c:pt>
                <c:pt idx="10329">
                  <c:v>0.97642103304500305</c:v>
                </c:pt>
                <c:pt idx="10330">
                  <c:v>0.98852276904123604</c:v>
                </c:pt>
                <c:pt idx="10331">
                  <c:v>0.97331190699432402</c:v>
                </c:pt>
                <c:pt idx="10332">
                  <c:v>0.97129999823646596</c:v>
                </c:pt>
                <c:pt idx="10333">
                  <c:v>1.0478724275014</c:v>
                </c:pt>
                <c:pt idx="10334">
                  <c:v>0.92341035147933803</c:v>
                </c:pt>
                <c:pt idx="10335">
                  <c:v>0.92709878211807795</c:v>
                </c:pt>
                <c:pt idx="10336">
                  <c:v>1.01409765961381</c:v>
                </c:pt>
                <c:pt idx="10337">
                  <c:v>1.0306496566966299</c:v>
                </c:pt>
                <c:pt idx="10338">
                  <c:v>0.98032268547466805</c:v>
                </c:pt>
                <c:pt idx="10339">
                  <c:v>1.0354964902919599</c:v>
                </c:pt>
                <c:pt idx="10340">
                  <c:v>0.98224312509864298</c:v>
                </c:pt>
                <c:pt idx="10341">
                  <c:v>0.97074953663448704</c:v>
                </c:pt>
                <c:pt idx="10342">
                  <c:v>1.0126632028281699</c:v>
                </c:pt>
                <c:pt idx="10343">
                  <c:v>1.1310594751779299</c:v>
                </c:pt>
                <c:pt idx="10344">
                  <c:v>1.1113979395834099</c:v>
                </c:pt>
                <c:pt idx="10345">
                  <c:v>1.1931525893416799</c:v>
                </c:pt>
                <c:pt idx="10346">
                  <c:v>1.1768140200891599</c:v>
                </c:pt>
                <c:pt idx="10347">
                  <c:v>1.2704567716027</c:v>
                </c:pt>
                <c:pt idx="10348">
                  <c:v>1.1759893578043701</c:v>
                </c:pt>
                <c:pt idx="10349">
                  <c:v>1.14325082775531</c:v>
                </c:pt>
                <c:pt idx="10350">
                  <c:v>1.35528375212922</c:v>
                </c:pt>
                <c:pt idx="10351">
                  <c:v>1.43199086938979</c:v>
                </c:pt>
                <c:pt idx="10352">
                  <c:v>1.4079760225206599</c:v>
                </c:pt>
                <c:pt idx="10353">
                  <c:v>1.41752420731069</c:v>
                </c:pt>
                <c:pt idx="10354">
                  <c:v>1.4173320291646101</c:v>
                </c:pt>
                <c:pt idx="10355">
                  <c:v>1.3068324816502901</c:v>
                </c:pt>
                <c:pt idx="10356">
                  <c:v>1.2709941717344699</c:v>
                </c:pt>
                <c:pt idx="10357">
                  <c:v>1.3328633437869499</c:v>
                </c:pt>
                <c:pt idx="10358">
                  <c:v>1.3406171982544901</c:v>
                </c:pt>
                <c:pt idx="10359">
                  <c:v>1.4337774860627199</c:v>
                </c:pt>
                <c:pt idx="10360">
                  <c:v>1.43067748700149</c:v>
                </c:pt>
                <c:pt idx="10361">
                  <c:v>1.4336094564419899</c:v>
                </c:pt>
                <c:pt idx="10362">
                  <c:v>1.33081546696452</c:v>
                </c:pt>
                <c:pt idx="10363">
                  <c:v>1.42343108374941</c:v>
                </c:pt>
                <c:pt idx="10364">
                  <c:v>1.47507894491096</c:v>
                </c:pt>
                <c:pt idx="10365">
                  <c:v>1.51100512708193</c:v>
                </c:pt>
                <c:pt idx="10366">
                  <c:v>1.5371349362158999</c:v>
                </c:pt>
                <c:pt idx="10367">
                  <c:v>1.66643773162653</c:v>
                </c:pt>
                <c:pt idx="10368">
                  <c:v>1.62009806169982</c:v>
                </c:pt>
                <c:pt idx="10369">
                  <c:v>1.5650778653247199</c:v>
                </c:pt>
                <c:pt idx="10370">
                  <c:v>1.6651991483508299</c:v>
                </c:pt>
                <c:pt idx="10371">
                  <c:v>1.73284338067184</c:v>
                </c:pt>
                <c:pt idx="10372">
                  <c:v>1.71565336093412</c:v>
                </c:pt>
                <c:pt idx="10373">
                  <c:v>1.74349734302499</c:v>
                </c:pt>
                <c:pt idx="10374">
                  <c:v>1.68175326305617</c:v>
                </c:pt>
                <c:pt idx="10375">
                  <c:v>1.7284135649458801</c:v>
                </c:pt>
                <c:pt idx="10376">
                  <c:v>1.6340707039422</c:v>
                </c:pt>
                <c:pt idx="10377">
                  <c:v>1.68840470231385</c:v>
                </c:pt>
                <c:pt idx="10378">
                  <c:v>1.7129618654504</c:v>
                </c:pt>
                <c:pt idx="10379">
                  <c:v>1.6986873809180201</c:v>
                </c:pt>
                <c:pt idx="10380">
                  <c:v>1.8646789032411</c:v>
                </c:pt>
                <c:pt idx="10381">
                  <c:v>1.8457327743493701</c:v>
                </c:pt>
                <c:pt idx="10382">
                  <c:v>1.8802278100062899</c:v>
                </c:pt>
                <c:pt idx="10383">
                  <c:v>1.80698599383657</c:v>
                </c:pt>
                <c:pt idx="10384">
                  <c:v>1.88518783596338</c:v>
                </c:pt>
                <c:pt idx="10385">
                  <c:v>2.0033777680826801</c:v>
                </c:pt>
                <c:pt idx="10386">
                  <c:v>2.0151374723168201</c:v>
                </c:pt>
                <c:pt idx="10387">
                  <c:v>1.95483645965294</c:v>
                </c:pt>
                <c:pt idx="10388">
                  <c:v>1.94379542724056</c:v>
                </c:pt>
                <c:pt idx="10389">
                  <c:v>1.85677378051557</c:v>
                </c:pt>
                <c:pt idx="10390">
                  <c:v>1.8310933282114199</c:v>
                </c:pt>
                <c:pt idx="10391">
                  <c:v>1.82632411589485</c:v>
                </c:pt>
                <c:pt idx="10392">
                  <c:v>1.95862566216747</c:v>
                </c:pt>
                <c:pt idx="10393">
                  <c:v>2.0440792951012599</c:v>
                </c:pt>
                <c:pt idx="10394">
                  <c:v>1.9942966517338601</c:v>
                </c:pt>
                <c:pt idx="10395">
                  <c:v>1.97018934360519</c:v>
                </c:pt>
                <c:pt idx="10396">
                  <c:v>2.0419887360070601</c:v>
                </c:pt>
                <c:pt idx="10397">
                  <c:v>1.9624097335094901</c:v>
                </c:pt>
                <c:pt idx="10398">
                  <c:v>2.0307464985280301</c:v>
                </c:pt>
                <c:pt idx="10399">
                  <c:v>1.9873062250707101</c:v>
                </c:pt>
                <c:pt idx="10400">
                  <c:v>2.0577989935145902</c:v>
                </c:pt>
                <c:pt idx="10401">
                  <c:v>2.1206479261485298</c:v>
                </c:pt>
                <c:pt idx="10402">
                  <c:v>2.0921633860747599</c:v>
                </c:pt>
                <c:pt idx="10403">
                  <c:v>2.0445366687391702</c:v>
                </c:pt>
                <c:pt idx="10404">
                  <c:v>2.0060512255176102</c:v>
                </c:pt>
                <c:pt idx="10405">
                  <c:v>2.0495620226256599</c:v>
                </c:pt>
                <c:pt idx="10406">
                  <c:v>2.0225852732573499</c:v>
                </c:pt>
                <c:pt idx="10407">
                  <c:v>2.0992845083270302</c:v>
                </c:pt>
                <c:pt idx="10408">
                  <c:v>2.1802956204606598</c:v>
                </c:pt>
                <c:pt idx="10409">
                  <c:v>2.0717799390470701</c:v>
                </c:pt>
                <c:pt idx="10410">
                  <c:v>2.0615228680997202</c:v>
                </c:pt>
              </c:numCache>
            </c:numRef>
          </c:val>
          <c:smooth val="0"/>
          <c:extLst>
            <c:ext xmlns:c16="http://schemas.microsoft.com/office/drawing/2014/chart" uri="{C3380CC4-5D6E-409C-BE32-E72D297353CC}">
              <c16:uniqueId val="{00000000-5091-4829-B58C-4EC00660A1B4}"/>
            </c:ext>
          </c:extLst>
        </c:ser>
        <c:dLbls>
          <c:showLegendKey val="0"/>
          <c:showVal val="0"/>
          <c:showCatName val="0"/>
          <c:showSerName val="0"/>
          <c:showPercent val="0"/>
          <c:showBubbleSize val="0"/>
        </c:dLbls>
        <c:smooth val="0"/>
        <c:axId val="272449032"/>
        <c:axId val="272449688"/>
      </c:lineChart>
      <c:dateAx>
        <c:axId val="272449032"/>
        <c:scaling>
          <c:orientation val="minMax"/>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2449688"/>
        <c:crosses val="autoZero"/>
        <c:auto val="1"/>
        <c:lblOffset val="100"/>
        <c:baseTimeUnit val="days"/>
      </c:dateAx>
      <c:valAx>
        <c:axId val="272449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Therms Per Customer Per Day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449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Acme 504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acme_cngwa504upc_sendout!$E$1</c:f>
              <c:strCache>
                <c:ptCount val="1"/>
                <c:pt idx="0">
                  <c:v>demand</c:v>
                </c:pt>
              </c:strCache>
            </c:strRef>
          </c:tx>
          <c:spPr>
            <a:ln w="28575" cap="rnd">
              <a:solidFill>
                <a:schemeClr val="accent1"/>
              </a:solidFill>
              <a:round/>
            </a:ln>
            <a:effectLst/>
          </c:spPr>
          <c:marker>
            <c:symbol val="none"/>
          </c:marker>
          <c:cat>
            <c:numRef>
              <c:f>acme_cngwa504upc_sendout!$B$2:$B$7671</c:f>
              <c:numCache>
                <c:formatCode>m/d/yyyy</c:formatCode>
                <c:ptCount val="7670"/>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pt idx="1936">
                  <c:v>45037</c:v>
                </c:pt>
                <c:pt idx="1937">
                  <c:v>45038</c:v>
                </c:pt>
                <c:pt idx="1938">
                  <c:v>45039</c:v>
                </c:pt>
                <c:pt idx="1939">
                  <c:v>45040</c:v>
                </c:pt>
                <c:pt idx="1940">
                  <c:v>45041</c:v>
                </c:pt>
                <c:pt idx="1941">
                  <c:v>45042</c:v>
                </c:pt>
                <c:pt idx="1942">
                  <c:v>45043</c:v>
                </c:pt>
                <c:pt idx="1943">
                  <c:v>45044</c:v>
                </c:pt>
                <c:pt idx="1944">
                  <c:v>45045</c:v>
                </c:pt>
                <c:pt idx="1945">
                  <c:v>45046</c:v>
                </c:pt>
                <c:pt idx="1946">
                  <c:v>45047</c:v>
                </c:pt>
                <c:pt idx="1947">
                  <c:v>45048</c:v>
                </c:pt>
                <c:pt idx="1948">
                  <c:v>45049</c:v>
                </c:pt>
                <c:pt idx="1949">
                  <c:v>45050</c:v>
                </c:pt>
                <c:pt idx="1950">
                  <c:v>45051</c:v>
                </c:pt>
                <c:pt idx="1951">
                  <c:v>45052</c:v>
                </c:pt>
                <c:pt idx="1952">
                  <c:v>45053</c:v>
                </c:pt>
                <c:pt idx="1953">
                  <c:v>45054</c:v>
                </c:pt>
                <c:pt idx="1954">
                  <c:v>45055</c:v>
                </c:pt>
                <c:pt idx="1955">
                  <c:v>45056</c:v>
                </c:pt>
                <c:pt idx="1956">
                  <c:v>45057</c:v>
                </c:pt>
                <c:pt idx="1957">
                  <c:v>45058</c:v>
                </c:pt>
                <c:pt idx="1958">
                  <c:v>45059</c:v>
                </c:pt>
                <c:pt idx="1959">
                  <c:v>45060</c:v>
                </c:pt>
                <c:pt idx="1960">
                  <c:v>45061</c:v>
                </c:pt>
                <c:pt idx="1961">
                  <c:v>45062</c:v>
                </c:pt>
                <c:pt idx="1962">
                  <c:v>45063</c:v>
                </c:pt>
                <c:pt idx="1963">
                  <c:v>45064</c:v>
                </c:pt>
                <c:pt idx="1964">
                  <c:v>45065</c:v>
                </c:pt>
                <c:pt idx="1965">
                  <c:v>45066</c:v>
                </c:pt>
                <c:pt idx="1966">
                  <c:v>45067</c:v>
                </c:pt>
                <c:pt idx="1967">
                  <c:v>45068</c:v>
                </c:pt>
                <c:pt idx="1968">
                  <c:v>45069</c:v>
                </c:pt>
                <c:pt idx="1969">
                  <c:v>45070</c:v>
                </c:pt>
                <c:pt idx="1970">
                  <c:v>45071</c:v>
                </c:pt>
                <c:pt idx="1971">
                  <c:v>45072</c:v>
                </c:pt>
                <c:pt idx="1972">
                  <c:v>45073</c:v>
                </c:pt>
                <c:pt idx="1973">
                  <c:v>45074</c:v>
                </c:pt>
                <c:pt idx="1974">
                  <c:v>45075</c:v>
                </c:pt>
                <c:pt idx="1975">
                  <c:v>45076</c:v>
                </c:pt>
                <c:pt idx="1976">
                  <c:v>45077</c:v>
                </c:pt>
                <c:pt idx="1977">
                  <c:v>45078</c:v>
                </c:pt>
                <c:pt idx="1978">
                  <c:v>45079</c:v>
                </c:pt>
                <c:pt idx="1979">
                  <c:v>45080</c:v>
                </c:pt>
                <c:pt idx="1980">
                  <c:v>45081</c:v>
                </c:pt>
                <c:pt idx="1981">
                  <c:v>45082</c:v>
                </c:pt>
                <c:pt idx="1982">
                  <c:v>45083</c:v>
                </c:pt>
                <c:pt idx="1983">
                  <c:v>45084</c:v>
                </c:pt>
                <c:pt idx="1984">
                  <c:v>45085</c:v>
                </c:pt>
                <c:pt idx="1985">
                  <c:v>45086</c:v>
                </c:pt>
                <c:pt idx="1986">
                  <c:v>45087</c:v>
                </c:pt>
                <c:pt idx="1987">
                  <c:v>45088</c:v>
                </c:pt>
                <c:pt idx="1988">
                  <c:v>45089</c:v>
                </c:pt>
                <c:pt idx="1989">
                  <c:v>45090</c:v>
                </c:pt>
                <c:pt idx="1990">
                  <c:v>45091</c:v>
                </c:pt>
                <c:pt idx="1991">
                  <c:v>45092</c:v>
                </c:pt>
                <c:pt idx="1992">
                  <c:v>45093</c:v>
                </c:pt>
                <c:pt idx="1993">
                  <c:v>45094</c:v>
                </c:pt>
                <c:pt idx="1994">
                  <c:v>45095</c:v>
                </c:pt>
                <c:pt idx="1995">
                  <c:v>45096</c:v>
                </c:pt>
                <c:pt idx="1996">
                  <c:v>45097</c:v>
                </c:pt>
                <c:pt idx="1997">
                  <c:v>45098</c:v>
                </c:pt>
                <c:pt idx="1998">
                  <c:v>45099</c:v>
                </c:pt>
                <c:pt idx="1999">
                  <c:v>45100</c:v>
                </c:pt>
                <c:pt idx="2000">
                  <c:v>45101</c:v>
                </c:pt>
                <c:pt idx="2001">
                  <c:v>45102</c:v>
                </c:pt>
                <c:pt idx="2002">
                  <c:v>45103</c:v>
                </c:pt>
                <c:pt idx="2003">
                  <c:v>45104</c:v>
                </c:pt>
                <c:pt idx="2004">
                  <c:v>45105</c:v>
                </c:pt>
                <c:pt idx="2005">
                  <c:v>45106</c:v>
                </c:pt>
                <c:pt idx="2006">
                  <c:v>45107</c:v>
                </c:pt>
                <c:pt idx="2007">
                  <c:v>45108</c:v>
                </c:pt>
                <c:pt idx="2008">
                  <c:v>45109</c:v>
                </c:pt>
                <c:pt idx="2009">
                  <c:v>45110</c:v>
                </c:pt>
                <c:pt idx="2010">
                  <c:v>45111</c:v>
                </c:pt>
                <c:pt idx="2011">
                  <c:v>45112</c:v>
                </c:pt>
                <c:pt idx="2012">
                  <c:v>45113</c:v>
                </c:pt>
                <c:pt idx="2013">
                  <c:v>45114</c:v>
                </c:pt>
                <c:pt idx="2014">
                  <c:v>45115</c:v>
                </c:pt>
                <c:pt idx="2015">
                  <c:v>45116</c:v>
                </c:pt>
                <c:pt idx="2016">
                  <c:v>45117</c:v>
                </c:pt>
                <c:pt idx="2017">
                  <c:v>45118</c:v>
                </c:pt>
                <c:pt idx="2018">
                  <c:v>45119</c:v>
                </c:pt>
                <c:pt idx="2019">
                  <c:v>45120</c:v>
                </c:pt>
                <c:pt idx="2020">
                  <c:v>45121</c:v>
                </c:pt>
                <c:pt idx="2021">
                  <c:v>45122</c:v>
                </c:pt>
                <c:pt idx="2022">
                  <c:v>45123</c:v>
                </c:pt>
                <c:pt idx="2023">
                  <c:v>45124</c:v>
                </c:pt>
                <c:pt idx="2024">
                  <c:v>45125</c:v>
                </c:pt>
                <c:pt idx="2025">
                  <c:v>45126</c:v>
                </c:pt>
                <c:pt idx="2026">
                  <c:v>45127</c:v>
                </c:pt>
                <c:pt idx="2027">
                  <c:v>45128</c:v>
                </c:pt>
                <c:pt idx="2028">
                  <c:v>45129</c:v>
                </c:pt>
                <c:pt idx="2029">
                  <c:v>45130</c:v>
                </c:pt>
                <c:pt idx="2030">
                  <c:v>45131</c:v>
                </c:pt>
                <c:pt idx="2031">
                  <c:v>45132</c:v>
                </c:pt>
                <c:pt idx="2032">
                  <c:v>45133</c:v>
                </c:pt>
                <c:pt idx="2033">
                  <c:v>45134</c:v>
                </c:pt>
                <c:pt idx="2034">
                  <c:v>45135</c:v>
                </c:pt>
                <c:pt idx="2035">
                  <c:v>45136</c:v>
                </c:pt>
                <c:pt idx="2036">
                  <c:v>45137</c:v>
                </c:pt>
                <c:pt idx="2037">
                  <c:v>45138</c:v>
                </c:pt>
                <c:pt idx="2038">
                  <c:v>45139</c:v>
                </c:pt>
                <c:pt idx="2039">
                  <c:v>45140</c:v>
                </c:pt>
                <c:pt idx="2040">
                  <c:v>45141</c:v>
                </c:pt>
                <c:pt idx="2041">
                  <c:v>45142</c:v>
                </c:pt>
                <c:pt idx="2042">
                  <c:v>45143</c:v>
                </c:pt>
                <c:pt idx="2043">
                  <c:v>45144</c:v>
                </c:pt>
                <c:pt idx="2044">
                  <c:v>45145</c:v>
                </c:pt>
                <c:pt idx="2045">
                  <c:v>45146</c:v>
                </c:pt>
                <c:pt idx="2046">
                  <c:v>45147</c:v>
                </c:pt>
                <c:pt idx="2047">
                  <c:v>45148</c:v>
                </c:pt>
                <c:pt idx="2048">
                  <c:v>45149</c:v>
                </c:pt>
                <c:pt idx="2049">
                  <c:v>45150</c:v>
                </c:pt>
                <c:pt idx="2050">
                  <c:v>45151</c:v>
                </c:pt>
                <c:pt idx="2051">
                  <c:v>45152</c:v>
                </c:pt>
                <c:pt idx="2052">
                  <c:v>45153</c:v>
                </c:pt>
                <c:pt idx="2053">
                  <c:v>45154</c:v>
                </c:pt>
                <c:pt idx="2054">
                  <c:v>45155</c:v>
                </c:pt>
                <c:pt idx="2055">
                  <c:v>45156</c:v>
                </c:pt>
                <c:pt idx="2056">
                  <c:v>45157</c:v>
                </c:pt>
                <c:pt idx="2057">
                  <c:v>45158</c:v>
                </c:pt>
                <c:pt idx="2058">
                  <c:v>45159</c:v>
                </c:pt>
                <c:pt idx="2059">
                  <c:v>45160</c:v>
                </c:pt>
                <c:pt idx="2060">
                  <c:v>45161</c:v>
                </c:pt>
                <c:pt idx="2061">
                  <c:v>45162</c:v>
                </c:pt>
                <c:pt idx="2062">
                  <c:v>45163</c:v>
                </c:pt>
                <c:pt idx="2063">
                  <c:v>45164</c:v>
                </c:pt>
                <c:pt idx="2064">
                  <c:v>45165</c:v>
                </c:pt>
                <c:pt idx="2065">
                  <c:v>45166</c:v>
                </c:pt>
                <c:pt idx="2066">
                  <c:v>45167</c:v>
                </c:pt>
                <c:pt idx="2067">
                  <c:v>45168</c:v>
                </c:pt>
                <c:pt idx="2068">
                  <c:v>45169</c:v>
                </c:pt>
                <c:pt idx="2069">
                  <c:v>45170</c:v>
                </c:pt>
                <c:pt idx="2070">
                  <c:v>45171</c:v>
                </c:pt>
                <c:pt idx="2071">
                  <c:v>45172</c:v>
                </c:pt>
                <c:pt idx="2072">
                  <c:v>45173</c:v>
                </c:pt>
                <c:pt idx="2073">
                  <c:v>45174</c:v>
                </c:pt>
                <c:pt idx="2074">
                  <c:v>45175</c:v>
                </c:pt>
                <c:pt idx="2075">
                  <c:v>45176</c:v>
                </c:pt>
                <c:pt idx="2076">
                  <c:v>45177</c:v>
                </c:pt>
                <c:pt idx="2077">
                  <c:v>45178</c:v>
                </c:pt>
                <c:pt idx="2078">
                  <c:v>45179</c:v>
                </c:pt>
                <c:pt idx="2079">
                  <c:v>45180</c:v>
                </c:pt>
                <c:pt idx="2080">
                  <c:v>45181</c:v>
                </c:pt>
                <c:pt idx="2081">
                  <c:v>45182</c:v>
                </c:pt>
                <c:pt idx="2082">
                  <c:v>45183</c:v>
                </c:pt>
                <c:pt idx="2083">
                  <c:v>45184</c:v>
                </c:pt>
                <c:pt idx="2084">
                  <c:v>45185</c:v>
                </c:pt>
                <c:pt idx="2085">
                  <c:v>45186</c:v>
                </c:pt>
                <c:pt idx="2086">
                  <c:v>45187</c:v>
                </c:pt>
                <c:pt idx="2087">
                  <c:v>45188</c:v>
                </c:pt>
                <c:pt idx="2088">
                  <c:v>45189</c:v>
                </c:pt>
                <c:pt idx="2089">
                  <c:v>45190</c:v>
                </c:pt>
                <c:pt idx="2090">
                  <c:v>45191</c:v>
                </c:pt>
                <c:pt idx="2091">
                  <c:v>45192</c:v>
                </c:pt>
                <c:pt idx="2092">
                  <c:v>45193</c:v>
                </c:pt>
                <c:pt idx="2093">
                  <c:v>45194</c:v>
                </c:pt>
                <c:pt idx="2094">
                  <c:v>45195</c:v>
                </c:pt>
                <c:pt idx="2095">
                  <c:v>45196</c:v>
                </c:pt>
                <c:pt idx="2096">
                  <c:v>45197</c:v>
                </c:pt>
                <c:pt idx="2097">
                  <c:v>45198</c:v>
                </c:pt>
                <c:pt idx="2098">
                  <c:v>45199</c:v>
                </c:pt>
                <c:pt idx="2099">
                  <c:v>45200</c:v>
                </c:pt>
                <c:pt idx="2100">
                  <c:v>45201</c:v>
                </c:pt>
                <c:pt idx="2101">
                  <c:v>45202</c:v>
                </c:pt>
                <c:pt idx="2102">
                  <c:v>45203</c:v>
                </c:pt>
                <c:pt idx="2103">
                  <c:v>45204</c:v>
                </c:pt>
                <c:pt idx="2104">
                  <c:v>45205</c:v>
                </c:pt>
                <c:pt idx="2105">
                  <c:v>45206</c:v>
                </c:pt>
                <c:pt idx="2106">
                  <c:v>45207</c:v>
                </c:pt>
                <c:pt idx="2107">
                  <c:v>45208</c:v>
                </c:pt>
                <c:pt idx="2108">
                  <c:v>45209</c:v>
                </c:pt>
                <c:pt idx="2109">
                  <c:v>45210</c:v>
                </c:pt>
                <c:pt idx="2110">
                  <c:v>45211</c:v>
                </c:pt>
                <c:pt idx="2111">
                  <c:v>45212</c:v>
                </c:pt>
                <c:pt idx="2112">
                  <c:v>45213</c:v>
                </c:pt>
                <c:pt idx="2113">
                  <c:v>45214</c:v>
                </c:pt>
                <c:pt idx="2114">
                  <c:v>45215</c:v>
                </c:pt>
                <c:pt idx="2115">
                  <c:v>45216</c:v>
                </c:pt>
                <c:pt idx="2116">
                  <c:v>45217</c:v>
                </c:pt>
                <c:pt idx="2117">
                  <c:v>45218</c:v>
                </c:pt>
                <c:pt idx="2118">
                  <c:v>45219</c:v>
                </c:pt>
                <c:pt idx="2119">
                  <c:v>45220</c:v>
                </c:pt>
                <c:pt idx="2120">
                  <c:v>45221</c:v>
                </c:pt>
                <c:pt idx="2121">
                  <c:v>45222</c:v>
                </c:pt>
                <c:pt idx="2122">
                  <c:v>45223</c:v>
                </c:pt>
                <c:pt idx="2123">
                  <c:v>45224</c:v>
                </c:pt>
                <c:pt idx="2124">
                  <c:v>45225</c:v>
                </c:pt>
                <c:pt idx="2125">
                  <c:v>45226</c:v>
                </c:pt>
                <c:pt idx="2126">
                  <c:v>45227</c:v>
                </c:pt>
                <c:pt idx="2127">
                  <c:v>45228</c:v>
                </c:pt>
                <c:pt idx="2128">
                  <c:v>45229</c:v>
                </c:pt>
                <c:pt idx="2129">
                  <c:v>45230</c:v>
                </c:pt>
                <c:pt idx="2130">
                  <c:v>45231</c:v>
                </c:pt>
                <c:pt idx="2131">
                  <c:v>45232</c:v>
                </c:pt>
                <c:pt idx="2132">
                  <c:v>45233</c:v>
                </c:pt>
                <c:pt idx="2133">
                  <c:v>45234</c:v>
                </c:pt>
                <c:pt idx="2134">
                  <c:v>45235</c:v>
                </c:pt>
                <c:pt idx="2135">
                  <c:v>45236</c:v>
                </c:pt>
                <c:pt idx="2136">
                  <c:v>45237</c:v>
                </c:pt>
                <c:pt idx="2137">
                  <c:v>45238</c:v>
                </c:pt>
                <c:pt idx="2138">
                  <c:v>45239</c:v>
                </c:pt>
                <c:pt idx="2139">
                  <c:v>45240</c:v>
                </c:pt>
                <c:pt idx="2140">
                  <c:v>45241</c:v>
                </c:pt>
                <c:pt idx="2141">
                  <c:v>45242</c:v>
                </c:pt>
                <c:pt idx="2142">
                  <c:v>45243</c:v>
                </c:pt>
                <c:pt idx="2143">
                  <c:v>45244</c:v>
                </c:pt>
                <c:pt idx="2144">
                  <c:v>45245</c:v>
                </c:pt>
                <c:pt idx="2145">
                  <c:v>45246</c:v>
                </c:pt>
                <c:pt idx="2146">
                  <c:v>45247</c:v>
                </c:pt>
                <c:pt idx="2147">
                  <c:v>45248</c:v>
                </c:pt>
                <c:pt idx="2148">
                  <c:v>45249</c:v>
                </c:pt>
                <c:pt idx="2149">
                  <c:v>45250</c:v>
                </c:pt>
                <c:pt idx="2150">
                  <c:v>45251</c:v>
                </c:pt>
                <c:pt idx="2151">
                  <c:v>45252</c:v>
                </c:pt>
                <c:pt idx="2152">
                  <c:v>45253</c:v>
                </c:pt>
                <c:pt idx="2153">
                  <c:v>45254</c:v>
                </c:pt>
                <c:pt idx="2154">
                  <c:v>45255</c:v>
                </c:pt>
                <c:pt idx="2155">
                  <c:v>45256</c:v>
                </c:pt>
                <c:pt idx="2156">
                  <c:v>45257</c:v>
                </c:pt>
                <c:pt idx="2157">
                  <c:v>45258</c:v>
                </c:pt>
                <c:pt idx="2158">
                  <c:v>45259</c:v>
                </c:pt>
                <c:pt idx="2159">
                  <c:v>45260</c:v>
                </c:pt>
                <c:pt idx="2160">
                  <c:v>45261</c:v>
                </c:pt>
                <c:pt idx="2161">
                  <c:v>45262</c:v>
                </c:pt>
                <c:pt idx="2162">
                  <c:v>45263</c:v>
                </c:pt>
                <c:pt idx="2163">
                  <c:v>45264</c:v>
                </c:pt>
                <c:pt idx="2164">
                  <c:v>45265</c:v>
                </c:pt>
                <c:pt idx="2165">
                  <c:v>45266</c:v>
                </c:pt>
                <c:pt idx="2166">
                  <c:v>45267</c:v>
                </c:pt>
                <c:pt idx="2167">
                  <c:v>45268</c:v>
                </c:pt>
                <c:pt idx="2168">
                  <c:v>45269</c:v>
                </c:pt>
                <c:pt idx="2169">
                  <c:v>45270</c:v>
                </c:pt>
                <c:pt idx="2170">
                  <c:v>45271</c:v>
                </c:pt>
                <c:pt idx="2171">
                  <c:v>45272</c:v>
                </c:pt>
                <c:pt idx="2172">
                  <c:v>45273</c:v>
                </c:pt>
                <c:pt idx="2173">
                  <c:v>45274</c:v>
                </c:pt>
                <c:pt idx="2174">
                  <c:v>45275</c:v>
                </c:pt>
                <c:pt idx="2175">
                  <c:v>45276</c:v>
                </c:pt>
                <c:pt idx="2176">
                  <c:v>45277</c:v>
                </c:pt>
                <c:pt idx="2177">
                  <c:v>45278</c:v>
                </c:pt>
                <c:pt idx="2178">
                  <c:v>45279</c:v>
                </c:pt>
                <c:pt idx="2179">
                  <c:v>45280</c:v>
                </c:pt>
                <c:pt idx="2180">
                  <c:v>45281</c:v>
                </c:pt>
                <c:pt idx="2181">
                  <c:v>45282</c:v>
                </c:pt>
                <c:pt idx="2182">
                  <c:v>45283</c:v>
                </c:pt>
                <c:pt idx="2183">
                  <c:v>45284</c:v>
                </c:pt>
                <c:pt idx="2184">
                  <c:v>45285</c:v>
                </c:pt>
                <c:pt idx="2185">
                  <c:v>45286</c:v>
                </c:pt>
                <c:pt idx="2186">
                  <c:v>45287</c:v>
                </c:pt>
                <c:pt idx="2187">
                  <c:v>45288</c:v>
                </c:pt>
                <c:pt idx="2188">
                  <c:v>45289</c:v>
                </c:pt>
                <c:pt idx="2189">
                  <c:v>45290</c:v>
                </c:pt>
                <c:pt idx="2190">
                  <c:v>45291</c:v>
                </c:pt>
                <c:pt idx="2191">
                  <c:v>45292</c:v>
                </c:pt>
                <c:pt idx="2192">
                  <c:v>45293</c:v>
                </c:pt>
                <c:pt idx="2193">
                  <c:v>45294</c:v>
                </c:pt>
                <c:pt idx="2194">
                  <c:v>45295</c:v>
                </c:pt>
                <c:pt idx="2195">
                  <c:v>45296</c:v>
                </c:pt>
                <c:pt idx="2196">
                  <c:v>45297</c:v>
                </c:pt>
                <c:pt idx="2197">
                  <c:v>45298</c:v>
                </c:pt>
                <c:pt idx="2198">
                  <c:v>45299</c:v>
                </c:pt>
                <c:pt idx="2199">
                  <c:v>45300</c:v>
                </c:pt>
                <c:pt idx="2200">
                  <c:v>45301</c:v>
                </c:pt>
                <c:pt idx="2201">
                  <c:v>45302</c:v>
                </c:pt>
                <c:pt idx="2202">
                  <c:v>45303</c:v>
                </c:pt>
                <c:pt idx="2203">
                  <c:v>45304</c:v>
                </c:pt>
                <c:pt idx="2204">
                  <c:v>45305</c:v>
                </c:pt>
                <c:pt idx="2205">
                  <c:v>45306</c:v>
                </c:pt>
                <c:pt idx="2206">
                  <c:v>45307</c:v>
                </c:pt>
                <c:pt idx="2207">
                  <c:v>45308</c:v>
                </c:pt>
                <c:pt idx="2208">
                  <c:v>45309</c:v>
                </c:pt>
                <c:pt idx="2209">
                  <c:v>45310</c:v>
                </c:pt>
                <c:pt idx="2210">
                  <c:v>45311</c:v>
                </c:pt>
                <c:pt idx="2211">
                  <c:v>45312</c:v>
                </c:pt>
                <c:pt idx="2212">
                  <c:v>45313</c:v>
                </c:pt>
                <c:pt idx="2213">
                  <c:v>45314</c:v>
                </c:pt>
                <c:pt idx="2214">
                  <c:v>45315</c:v>
                </c:pt>
                <c:pt idx="2215">
                  <c:v>45316</c:v>
                </c:pt>
                <c:pt idx="2216">
                  <c:v>45317</c:v>
                </c:pt>
                <c:pt idx="2217">
                  <c:v>45318</c:v>
                </c:pt>
                <c:pt idx="2218">
                  <c:v>45319</c:v>
                </c:pt>
                <c:pt idx="2219">
                  <c:v>45320</c:v>
                </c:pt>
                <c:pt idx="2220">
                  <c:v>45321</c:v>
                </c:pt>
                <c:pt idx="2221">
                  <c:v>45322</c:v>
                </c:pt>
                <c:pt idx="2222">
                  <c:v>45323</c:v>
                </c:pt>
                <c:pt idx="2223">
                  <c:v>45324</c:v>
                </c:pt>
                <c:pt idx="2224">
                  <c:v>45325</c:v>
                </c:pt>
                <c:pt idx="2225">
                  <c:v>45326</c:v>
                </c:pt>
                <c:pt idx="2226">
                  <c:v>45327</c:v>
                </c:pt>
                <c:pt idx="2227">
                  <c:v>45328</c:v>
                </c:pt>
                <c:pt idx="2228">
                  <c:v>45329</c:v>
                </c:pt>
                <c:pt idx="2229">
                  <c:v>45330</c:v>
                </c:pt>
                <c:pt idx="2230">
                  <c:v>45331</c:v>
                </c:pt>
                <c:pt idx="2231">
                  <c:v>45332</c:v>
                </c:pt>
                <c:pt idx="2232">
                  <c:v>45333</c:v>
                </c:pt>
                <c:pt idx="2233">
                  <c:v>45334</c:v>
                </c:pt>
                <c:pt idx="2234">
                  <c:v>45335</c:v>
                </c:pt>
                <c:pt idx="2235">
                  <c:v>45336</c:v>
                </c:pt>
                <c:pt idx="2236">
                  <c:v>45337</c:v>
                </c:pt>
                <c:pt idx="2237">
                  <c:v>45338</c:v>
                </c:pt>
                <c:pt idx="2238">
                  <c:v>45339</c:v>
                </c:pt>
                <c:pt idx="2239">
                  <c:v>45340</c:v>
                </c:pt>
                <c:pt idx="2240">
                  <c:v>45341</c:v>
                </c:pt>
                <c:pt idx="2241">
                  <c:v>45342</c:v>
                </c:pt>
                <c:pt idx="2242">
                  <c:v>45343</c:v>
                </c:pt>
                <c:pt idx="2243">
                  <c:v>45344</c:v>
                </c:pt>
                <c:pt idx="2244">
                  <c:v>45345</c:v>
                </c:pt>
                <c:pt idx="2245">
                  <c:v>45346</c:v>
                </c:pt>
                <c:pt idx="2246">
                  <c:v>45347</c:v>
                </c:pt>
                <c:pt idx="2247">
                  <c:v>45348</c:v>
                </c:pt>
                <c:pt idx="2248">
                  <c:v>45349</c:v>
                </c:pt>
                <c:pt idx="2249">
                  <c:v>45350</c:v>
                </c:pt>
                <c:pt idx="2250">
                  <c:v>45351</c:v>
                </c:pt>
                <c:pt idx="2251">
                  <c:v>45352</c:v>
                </c:pt>
                <c:pt idx="2252">
                  <c:v>45353</c:v>
                </c:pt>
                <c:pt idx="2253">
                  <c:v>45354</c:v>
                </c:pt>
                <c:pt idx="2254">
                  <c:v>45355</c:v>
                </c:pt>
                <c:pt idx="2255">
                  <c:v>45356</c:v>
                </c:pt>
                <c:pt idx="2256">
                  <c:v>45357</c:v>
                </c:pt>
                <c:pt idx="2257">
                  <c:v>45358</c:v>
                </c:pt>
                <c:pt idx="2258">
                  <c:v>45359</c:v>
                </c:pt>
                <c:pt idx="2259">
                  <c:v>45360</c:v>
                </c:pt>
                <c:pt idx="2260">
                  <c:v>45361</c:v>
                </c:pt>
                <c:pt idx="2261">
                  <c:v>45362</c:v>
                </c:pt>
                <c:pt idx="2262">
                  <c:v>45363</c:v>
                </c:pt>
                <c:pt idx="2263">
                  <c:v>45364</c:v>
                </c:pt>
                <c:pt idx="2264">
                  <c:v>45365</c:v>
                </c:pt>
                <c:pt idx="2265">
                  <c:v>45366</c:v>
                </c:pt>
                <c:pt idx="2266">
                  <c:v>45367</c:v>
                </c:pt>
                <c:pt idx="2267">
                  <c:v>45368</c:v>
                </c:pt>
                <c:pt idx="2268">
                  <c:v>45369</c:v>
                </c:pt>
                <c:pt idx="2269">
                  <c:v>45370</c:v>
                </c:pt>
                <c:pt idx="2270">
                  <c:v>45371</c:v>
                </c:pt>
                <c:pt idx="2271">
                  <c:v>45372</c:v>
                </c:pt>
                <c:pt idx="2272">
                  <c:v>45373</c:v>
                </c:pt>
                <c:pt idx="2273">
                  <c:v>45374</c:v>
                </c:pt>
                <c:pt idx="2274">
                  <c:v>45375</c:v>
                </c:pt>
                <c:pt idx="2275">
                  <c:v>45376</c:v>
                </c:pt>
                <c:pt idx="2276">
                  <c:v>45377</c:v>
                </c:pt>
                <c:pt idx="2277">
                  <c:v>45378</c:v>
                </c:pt>
                <c:pt idx="2278">
                  <c:v>45379</c:v>
                </c:pt>
                <c:pt idx="2279">
                  <c:v>45380</c:v>
                </c:pt>
                <c:pt idx="2280">
                  <c:v>45381</c:v>
                </c:pt>
                <c:pt idx="2281">
                  <c:v>45382</c:v>
                </c:pt>
                <c:pt idx="2282">
                  <c:v>45383</c:v>
                </c:pt>
                <c:pt idx="2283">
                  <c:v>45384</c:v>
                </c:pt>
                <c:pt idx="2284">
                  <c:v>45385</c:v>
                </c:pt>
                <c:pt idx="2285">
                  <c:v>45386</c:v>
                </c:pt>
                <c:pt idx="2286">
                  <c:v>45387</c:v>
                </c:pt>
                <c:pt idx="2287">
                  <c:v>45388</c:v>
                </c:pt>
                <c:pt idx="2288">
                  <c:v>45389</c:v>
                </c:pt>
                <c:pt idx="2289">
                  <c:v>45390</c:v>
                </c:pt>
                <c:pt idx="2290">
                  <c:v>45391</c:v>
                </c:pt>
                <c:pt idx="2291">
                  <c:v>45392</c:v>
                </c:pt>
                <c:pt idx="2292">
                  <c:v>45393</c:v>
                </c:pt>
                <c:pt idx="2293">
                  <c:v>45394</c:v>
                </c:pt>
                <c:pt idx="2294">
                  <c:v>45395</c:v>
                </c:pt>
                <c:pt idx="2295">
                  <c:v>45396</c:v>
                </c:pt>
                <c:pt idx="2296">
                  <c:v>45397</c:v>
                </c:pt>
                <c:pt idx="2297">
                  <c:v>45398</c:v>
                </c:pt>
                <c:pt idx="2298">
                  <c:v>45399</c:v>
                </c:pt>
                <c:pt idx="2299">
                  <c:v>45400</c:v>
                </c:pt>
                <c:pt idx="2300">
                  <c:v>45401</c:v>
                </c:pt>
                <c:pt idx="2301">
                  <c:v>45402</c:v>
                </c:pt>
                <c:pt idx="2302">
                  <c:v>45403</c:v>
                </c:pt>
                <c:pt idx="2303">
                  <c:v>45404</c:v>
                </c:pt>
                <c:pt idx="2304">
                  <c:v>45405</c:v>
                </c:pt>
                <c:pt idx="2305">
                  <c:v>45406</c:v>
                </c:pt>
                <c:pt idx="2306">
                  <c:v>45407</c:v>
                </c:pt>
                <c:pt idx="2307">
                  <c:v>45408</c:v>
                </c:pt>
                <c:pt idx="2308">
                  <c:v>45409</c:v>
                </c:pt>
                <c:pt idx="2309">
                  <c:v>45410</c:v>
                </c:pt>
                <c:pt idx="2310">
                  <c:v>45411</c:v>
                </c:pt>
                <c:pt idx="2311">
                  <c:v>45412</c:v>
                </c:pt>
                <c:pt idx="2312">
                  <c:v>45413</c:v>
                </c:pt>
                <c:pt idx="2313">
                  <c:v>45414</c:v>
                </c:pt>
                <c:pt idx="2314">
                  <c:v>45415</c:v>
                </c:pt>
                <c:pt idx="2315">
                  <c:v>45416</c:v>
                </c:pt>
                <c:pt idx="2316">
                  <c:v>45417</c:v>
                </c:pt>
                <c:pt idx="2317">
                  <c:v>45418</c:v>
                </c:pt>
                <c:pt idx="2318">
                  <c:v>45419</c:v>
                </c:pt>
                <c:pt idx="2319">
                  <c:v>45420</c:v>
                </c:pt>
                <c:pt idx="2320">
                  <c:v>45421</c:v>
                </c:pt>
                <c:pt idx="2321">
                  <c:v>45422</c:v>
                </c:pt>
                <c:pt idx="2322">
                  <c:v>45423</c:v>
                </c:pt>
                <c:pt idx="2323">
                  <c:v>45424</c:v>
                </c:pt>
                <c:pt idx="2324">
                  <c:v>45425</c:v>
                </c:pt>
                <c:pt idx="2325">
                  <c:v>45426</c:v>
                </c:pt>
                <c:pt idx="2326">
                  <c:v>45427</c:v>
                </c:pt>
                <c:pt idx="2327">
                  <c:v>45428</c:v>
                </c:pt>
                <c:pt idx="2328">
                  <c:v>45429</c:v>
                </c:pt>
                <c:pt idx="2329">
                  <c:v>45430</c:v>
                </c:pt>
                <c:pt idx="2330">
                  <c:v>45431</c:v>
                </c:pt>
                <c:pt idx="2331">
                  <c:v>45432</c:v>
                </c:pt>
                <c:pt idx="2332">
                  <c:v>45433</c:v>
                </c:pt>
                <c:pt idx="2333">
                  <c:v>45434</c:v>
                </c:pt>
                <c:pt idx="2334">
                  <c:v>45435</c:v>
                </c:pt>
                <c:pt idx="2335">
                  <c:v>45436</c:v>
                </c:pt>
                <c:pt idx="2336">
                  <c:v>45437</c:v>
                </c:pt>
                <c:pt idx="2337">
                  <c:v>45438</c:v>
                </c:pt>
                <c:pt idx="2338">
                  <c:v>45439</c:v>
                </c:pt>
                <c:pt idx="2339">
                  <c:v>45440</c:v>
                </c:pt>
                <c:pt idx="2340">
                  <c:v>45441</c:v>
                </c:pt>
                <c:pt idx="2341">
                  <c:v>45442</c:v>
                </c:pt>
                <c:pt idx="2342">
                  <c:v>45443</c:v>
                </c:pt>
                <c:pt idx="2343">
                  <c:v>45444</c:v>
                </c:pt>
                <c:pt idx="2344">
                  <c:v>45445</c:v>
                </c:pt>
                <c:pt idx="2345">
                  <c:v>45446</c:v>
                </c:pt>
                <c:pt idx="2346">
                  <c:v>45447</c:v>
                </c:pt>
                <c:pt idx="2347">
                  <c:v>45448</c:v>
                </c:pt>
                <c:pt idx="2348">
                  <c:v>45449</c:v>
                </c:pt>
                <c:pt idx="2349">
                  <c:v>45450</c:v>
                </c:pt>
                <c:pt idx="2350">
                  <c:v>45451</c:v>
                </c:pt>
                <c:pt idx="2351">
                  <c:v>45452</c:v>
                </c:pt>
                <c:pt idx="2352">
                  <c:v>45453</c:v>
                </c:pt>
                <c:pt idx="2353">
                  <c:v>45454</c:v>
                </c:pt>
                <c:pt idx="2354">
                  <c:v>45455</c:v>
                </c:pt>
                <c:pt idx="2355">
                  <c:v>45456</c:v>
                </c:pt>
                <c:pt idx="2356">
                  <c:v>45457</c:v>
                </c:pt>
                <c:pt idx="2357">
                  <c:v>45458</c:v>
                </c:pt>
                <c:pt idx="2358">
                  <c:v>45459</c:v>
                </c:pt>
                <c:pt idx="2359">
                  <c:v>45460</c:v>
                </c:pt>
                <c:pt idx="2360">
                  <c:v>45461</c:v>
                </c:pt>
                <c:pt idx="2361">
                  <c:v>45462</c:v>
                </c:pt>
                <c:pt idx="2362">
                  <c:v>45463</c:v>
                </c:pt>
                <c:pt idx="2363">
                  <c:v>45464</c:v>
                </c:pt>
                <c:pt idx="2364">
                  <c:v>45465</c:v>
                </c:pt>
                <c:pt idx="2365">
                  <c:v>45466</c:v>
                </c:pt>
                <c:pt idx="2366">
                  <c:v>45467</c:v>
                </c:pt>
                <c:pt idx="2367">
                  <c:v>45468</c:v>
                </c:pt>
                <c:pt idx="2368">
                  <c:v>45469</c:v>
                </c:pt>
                <c:pt idx="2369">
                  <c:v>45470</c:v>
                </c:pt>
                <c:pt idx="2370">
                  <c:v>45471</c:v>
                </c:pt>
                <c:pt idx="2371">
                  <c:v>45472</c:v>
                </c:pt>
                <c:pt idx="2372">
                  <c:v>45473</c:v>
                </c:pt>
                <c:pt idx="2373">
                  <c:v>45474</c:v>
                </c:pt>
                <c:pt idx="2374">
                  <c:v>45475</c:v>
                </c:pt>
                <c:pt idx="2375">
                  <c:v>45476</c:v>
                </c:pt>
                <c:pt idx="2376">
                  <c:v>45477</c:v>
                </c:pt>
                <c:pt idx="2377">
                  <c:v>45478</c:v>
                </c:pt>
                <c:pt idx="2378">
                  <c:v>45479</c:v>
                </c:pt>
                <c:pt idx="2379">
                  <c:v>45480</c:v>
                </c:pt>
                <c:pt idx="2380">
                  <c:v>45481</c:v>
                </c:pt>
                <c:pt idx="2381">
                  <c:v>45482</c:v>
                </c:pt>
                <c:pt idx="2382">
                  <c:v>45483</c:v>
                </c:pt>
                <c:pt idx="2383">
                  <c:v>45484</c:v>
                </c:pt>
                <c:pt idx="2384">
                  <c:v>45485</c:v>
                </c:pt>
                <c:pt idx="2385">
                  <c:v>45486</c:v>
                </c:pt>
                <c:pt idx="2386">
                  <c:v>45487</c:v>
                </c:pt>
                <c:pt idx="2387">
                  <c:v>45488</c:v>
                </c:pt>
                <c:pt idx="2388">
                  <c:v>45489</c:v>
                </c:pt>
                <c:pt idx="2389">
                  <c:v>45490</c:v>
                </c:pt>
                <c:pt idx="2390">
                  <c:v>45491</c:v>
                </c:pt>
                <c:pt idx="2391">
                  <c:v>45492</c:v>
                </c:pt>
                <c:pt idx="2392">
                  <c:v>45493</c:v>
                </c:pt>
                <c:pt idx="2393">
                  <c:v>45494</c:v>
                </c:pt>
                <c:pt idx="2394">
                  <c:v>45495</c:v>
                </c:pt>
                <c:pt idx="2395">
                  <c:v>45496</c:v>
                </c:pt>
                <c:pt idx="2396">
                  <c:v>45497</c:v>
                </c:pt>
                <c:pt idx="2397">
                  <c:v>45498</c:v>
                </c:pt>
                <c:pt idx="2398">
                  <c:v>45499</c:v>
                </c:pt>
                <c:pt idx="2399">
                  <c:v>45500</c:v>
                </c:pt>
                <c:pt idx="2400">
                  <c:v>45501</c:v>
                </c:pt>
                <c:pt idx="2401">
                  <c:v>45502</c:v>
                </c:pt>
                <c:pt idx="2402">
                  <c:v>45503</c:v>
                </c:pt>
                <c:pt idx="2403">
                  <c:v>45504</c:v>
                </c:pt>
                <c:pt idx="2404">
                  <c:v>45505</c:v>
                </c:pt>
                <c:pt idx="2405">
                  <c:v>45506</c:v>
                </c:pt>
                <c:pt idx="2406">
                  <c:v>45507</c:v>
                </c:pt>
                <c:pt idx="2407">
                  <c:v>45508</c:v>
                </c:pt>
                <c:pt idx="2408">
                  <c:v>45509</c:v>
                </c:pt>
                <c:pt idx="2409">
                  <c:v>45510</c:v>
                </c:pt>
                <c:pt idx="2410">
                  <c:v>45511</c:v>
                </c:pt>
                <c:pt idx="2411">
                  <c:v>45512</c:v>
                </c:pt>
                <c:pt idx="2412">
                  <c:v>45513</c:v>
                </c:pt>
                <c:pt idx="2413">
                  <c:v>45514</c:v>
                </c:pt>
                <c:pt idx="2414">
                  <c:v>45515</c:v>
                </c:pt>
                <c:pt idx="2415">
                  <c:v>45516</c:v>
                </c:pt>
                <c:pt idx="2416">
                  <c:v>45517</c:v>
                </c:pt>
                <c:pt idx="2417">
                  <c:v>45518</c:v>
                </c:pt>
                <c:pt idx="2418">
                  <c:v>45519</c:v>
                </c:pt>
                <c:pt idx="2419">
                  <c:v>45520</c:v>
                </c:pt>
                <c:pt idx="2420">
                  <c:v>45521</c:v>
                </c:pt>
                <c:pt idx="2421">
                  <c:v>45522</c:v>
                </c:pt>
                <c:pt idx="2422">
                  <c:v>45523</c:v>
                </c:pt>
                <c:pt idx="2423">
                  <c:v>45524</c:v>
                </c:pt>
                <c:pt idx="2424">
                  <c:v>45525</c:v>
                </c:pt>
                <c:pt idx="2425">
                  <c:v>45526</c:v>
                </c:pt>
                <c:pt idx="2426">
                  <c:v>45527</c:v>
                </c:pt>
                <c:pt idx="2427">
                  <c:v>45528</c:v>
                </c:pt>
                <c:pt idx="2428">
                  <c:v>45529</c:v>
                </c:pt>
                <c:pt idx="2429">
                  <c:v>45530</c:v>
                </c:pt>
                <c:pt idx="2430">
                  <c:v>45531</c:v>
                </c:pt>
                <c:pt idx="2431">
                  <c:v>45532</c:v>
                </c:pt>
                <c:pt idx="2432">
                  <c:v>45533</c:v>
                </c:pt>
                <c:pt idx="2433">
                  <c:v>45534</c:v>
                </c:pt>
                <c:pt idx="2434">
                  <c:v>45535</c:v>
                </c:pt>
                <c:pt idx="2435">
                  <c:v>45536</c:v>
                </c:pt>
                <c:pt idx="2436">
                  <c:v>45537</c:v>
                </c:pt>
                <c:pt idx="2437">
                  <c:v>45538</c:v>
                </c:pt>
                <c:pt idx="2438">
                  <c:v>45539</c:v>
                </c:pt>
                <c:pt idx="2439">
                  <c:v>45540</c:v>
                </c:pt>
                <c:pt idx="2440">
                  <c:v>45541</c:v>
                </c:pt>
                <c:pt idx="2441">
                  <c:v>45542</c:v>
                </c:pt>
                <c:pt idx="2442">
                  <c:v>45543</c:v>
                </c:pt>
                <c:pt idx="2443">
                  <c:v>45544</c:v>
                </c:pt>
                <c:pt idx="2444">
                  <c:v>45545</c:v>
                </c:pt>
                <c:pt idx="2445">
                  <c:v>45546</c:v>
                </c:pt>
                <c:pt idx="2446">
                  <c:v>45547</c:v>
                </c:pt>
                <c:pt idx="2447">
                  <c:v>45548</c:v>
                </c:pt>
                <c:pt idx="2448">
                  <c:v>45549</c:v>
                </c:pt>
                <c:pt idx="2449">
                  <c:v>45550</c:v>
                </c:pt>
                <c:pt idx="2450">
                  <c:v>45551</c:v>
                </c:pt>
                <c:pt idx="2451">
                  <c:v>45552</c:v>
                </c:pt>
                <c:pt idx="2452">
                  <c:v>45553</c:v>
                </c:pt>
                <c:pt idx="2453">
                  <c:v>45554</c:v>
                </c:pt>
                <c:pt idx="2454">
                  <c:v>45555</c:v>
                </c:pt>
                <c:pt idx="2455">
                  <c:v>45556</c:v>
                </c:pt>
                <c:pt idx="2456">
                  <c:v>45557</c:v>
                </c:pt>
                <c:pt idx="2457">
                  <c:v>45558</c:v>
                </c:pt>
                <c:pt idx="2458">
                  <c:v>45559</c:v>
                </c:pt>
                <c:pt idx="2459">
                  <c:v>45560</c:v>
                </c:pt>
                <c:pt idx="2460">
                  <c:v>45561</c:v>
                </c:pt>
                <c:pt idx="2461">
                  <c:v>45562</c:v>
                </c:pt>
                <c:pt idx="2462">
                  <c:v>45563</c:v>
                </c:pt>
                <c:pt idx="2463">
                  <c:v>45564</c:v>
                </c:pt>
                <c:pt idx="2464">
                  <c:v>45565</c:v>
                </c:pt>
                <c:pt idx="2465">
                  <c:v>45566</c:v>
                </c:pt>
                <c:pt idx="2466">
                  <c:v>45567</c:v>
                </c:pt>
                <c:pt idx="2467">
                  <c:v>45568</c:v>
                </c:pt>
                <c:pt idx="2468">
                  <c:v>45569</c:v>
                </c:pt>
                <c:pt idx="2469">
                  <c:v>45570</c:v>
                </c:pt>
                <c:pt idx="2470">
                  <c:v>45571</c:v>
                </c:pt>
                <c:pt idx="2471">
                  <c:v>45572</c:v>
                </c:pt>
                <c:pt idx="2472">
                  <c:v>45573</c:v>
                </c:pt>
                <c:pt idx="2473">
                  <c:v>45574</c:v>
                </c:pt>
                <c:pt idx="2474">
                  <c:v>45575</c:v>
                </c:pt>
                <c:pt idx="2475">
                  <c:v>45576</c:v>
                </c:pt>
                <c:pt idx="2476">
                  <c:v>45577</c:v>
                </c:pt>
                <c:pt idx="2477">
                  <c:v>45578</c:v>
                </c:pt>
                <c:pt idx="2478">
                  <c:v>45579</c:v>
                </c:pt>
                <c:pt idx="2479">
                  <c:v>45580</c:v>
                </c:pt>
                <c:pt idx="2480">
                  <c:v>45581</c:v>
                </c:pt>
                <c:pt idx="2481">
                  <c:v>45582</c:v>
                </c:pt>
                <c:pt idx="2482">
                  <c:v>45583</c:v>
                </c:pt>
                <c:pt idx="2483">
                  <c:v>45584</c:v>
                </c:pt>
                <c:pt idx="2484">
                  <c:v>45585</c:v>
                </c:pt>
                <c:pt idx="2485">
                  <c:v>45586</c:v>
                </c:pt>
                <c:pt idx="2486">
                  <c:v>45587</c:v>
                </c:pt>
                <c:pt idx="2487">
                  <c:v>45588</c:v>
                </c:pt>
                <c:pt idx="2488">
                  <c:v>45589</c:v>
                </c:pt>
                <c:pt idx="2489">
                  <c:v>45590</c:v>
                </c:pt>
                <c:pt idx="2490">
                  <c:v>45591</c:v>
                </c:pt>
                <c:pt idx="2491">
                  <c:v>45592</c:v>
                </c:pt>
                <c:pt idx="2492">
                  <c:v>45593</c:v>
                </c:pt>
                <c:pt idx="2493">
                  <c:v>45594</c:v>
                </c:pt>
                <c:pt idx="2494">
                  <c:v>45595</c:v>
                </c:pt>
                <c:pt idx="2495">
                  <c:v>45596</c:v>
                </c:pt>
                <c:pt idx="2496">
                  <c:v>45597</c:v>
                </c:pt>
                <c:pt idx="2497">
                  <c:v>45598</c:v>
                </c:pt>
                <c:pt idx="2498">
                  <c:v>45599</c:v>
                </c:pt>
                <c:pt idx="2499">
                  <c:v>45600</c:v>
                </c:pt>
                <c:pt idx="2500">
                  <c:v>45601</c:v>
                </c:pt>
                <c:pt idx="2501">
                  <c:v>45602</c:v>
                </c:pt>
                <c:pt idx="2502">
                  <c:v>45603</c:v>
                </c:pt>
                <c:pt idx="2503">
                  <c:v>45604</c:v>
                </c:pt>
                <c:pt idx="2504">
                  <c:v>45605</c:v>
                </c:pt>
                <c:pt idx="2505">
                  <c:v>45606</c:v>
                </c:pt>
                <c:pt idx="2506">
                  <c:v>45607</c:v>
                </c:pt>
                <c:pt idx="2507">
                  <c:v>45608</c:v>
                </c:pt>
                <c:pt idx="2508">
                  <c:v>45609</c:v>
                </c:pt>
                <c:pt idx="2509">
                  <c:v>45610</c:v>
                </c:pt>
                <c:pt idx="2510">
                  <c:v>45611</c:v>
                </c:pt>
                <c:pt idx="2511">
                  <c:v>45612</c:v>
                </c:pt>
                <c:pt idx="2512">
                  <c:v>45613</c:v>
                </c:pt>
                <c:pt idx="2513">
                  <c:v>45614</c:v>
                </c:pt>
                <c:pt idx="2514">
                  <c:v>45615</c:v>
                </c:pt>
                <c:pt idx="2515">
                  <c:v>45616</c:v>
                </c:pt>
                <c:pt idx="2516">
                  <c:v>45617</c:v>
                </c:pt>
                <c:pt idx="2517">
                  <c:v>45618</c:v>
                </c:pt>
                <c:pt idx="2518">
                  <c:v>45619</c:v>
                </c:pt>
                <c:pt idx="2519">
                  <c:v>45620</c:v>
                </c:pt>
                <c:pt idx="2520">
                  <c:v>45621</c:v>
                </c:pt>
                <c:pt idx="2521">
                  <c:v>45622</c:v>
                </c:pt>
                <c:pt idx="2522">
                  <c:v>45623</c:v>
                </c:pt>
                <c:pt idx="2523">
                  <c:v>45624</c:v>
                </c:pt>
                <c:pt idx="2524">
                  <c:v>45625</c:v>
                </c:pt>
                <c:pt idx="2525">
                  <c:v>45626</c:v>
                </c:pt>
                <c:pt idx="2526">
                  <c:v>45627</c:v>
                </c:pt>
                <c:pt idx="2527">
                  <c:v>45628</c:v>
                </c:pt>
                <c:pt idx="2528">
                  <c:v>45629</c:v>
                </c:pt>
                <c:pt idx="2529">
                  <c:v>45630</c:v>
                </c:pt>
                <c:pt idx="2530">
                  <c:v>45631</c:v>
                </c:pt>
                <c:pt idx="2531">
                  <c:v>45632</c:v>
                </c:pt>
                <c:pt idx="2532">
                  <c:v>45633</c:v>
                </c:pt>
                <c:pt idx="2533">
                  <c:v>45634</c:v>
                </c:pt>
                <c:pt idx="2534">
                  <c:v>45635</c:v>
                </c:pt>
                <c:pt idx="2535">
                  <c:v>45636</c:v>
                </c:pt>
                <c:pt idx="2536">
                  <c:v>45637</c:v>
                </c:pt>
                <c:pt idx="2537">
                  <c:v>45638</c:v>
                </c:pt>
                <c:pt idx="2538">
                  <c:v>45639</c:v>
                </c:pt>
                <c:pt idx="2539">
                  <c:v>45640</c:v>
                </c:pt>
                <c:pt idx="2540">
                  <c:v>45641</c:v>
                </c:pt>
                <c:pt idx="2541">
                  <c:v>45642</c:v>
                </c:pt>
                <c:pt idx="2542">
                  <c:v>45643</c:v>
                </c:pt>
                <c:pt idx="2543">
                  <c:v>45644</c:v>
                </c:pt>
                <c:pt idx="2544">
                  <c:v>45645</c:v>
                </c:pt>
                <c:pt idx="2545">
                  <c:v>45646</c:v>
                </c:pt>
                <c:pt idx="2546">
                  <c:v>45647</c:v>
                </c:pt>
                <c:pt idx="2547">
                  <c:v>45648</c:v>
                </c:pt>
                <c:pt idx="2548">
                  <c:v>45649</c:v>
                </c:pt>
                <c:pt idx="2549">
                  <c:v>45650</c:v>
                </c:pt>
                <c:pt idx="2550">
                  <c:v>45651</c:v>
                </c:pt>
                <c:pt idx="2551">
                  <c:v>45652</c:v>
                </c:pt>
                <c:pt idx="2552">
                  <c:v>45653</c:v>
                </c:pt>
                <c:pt idx="2553">
                  <c:v>45654</c:v>
                </c:pt>
                <c:pt idx="2554">
                  <c:v>45655</c:v>
                </c:pt>
                <c:pt idx="2555">
                  <c:v>45656</c:v>
                </c:pt>
                <c:pt idx="2556">
                  <c:v>45657</c:v>
                </c:pt>
                <c:pt idx="2557">
                  <c:v>45658</c:v>
                </c:pt>
                <c:pt idx="2558">
                  <c:v>45659</c:v>
                </c:pt>
                <c:pt idx="2559">
                  <c:v>45660</c:v>
                </c:pt>
                <c:pt idx="2560">
                  <c:v>45661</c:v>
                </c:pt>
                <c:pt idx="2561">
                  <c:v>45662</c:v>
                </c:pt>
                <c:pt idx="2562">
                  <c:v>45663</c:v>
                </c:pt>
                <c:pt idx="2563">
                  <c:v>45664</c:v>
                </c:pt>
                <c:pt idx="2564">
                  <c:v>45665</c:v>
                </c:pt>
                <c:pt idx="2565">
                  <c:v>45666</c:v>
                </c:pt>
                <c:pt idx="2566">
                  <c:v>45667</c:v>
                </c:pt>
                <c:pt idx="2567">
                  <c:v>45668</c:v>
                </c:pt>
                <c:pt idx="2568">
                  <c:v>45669</c:v>
                </c:pt>
                <c:pt idx="2569">
                  <c:v>45670</c:v>
                </c:pt>
                <c:pt idx="2570">
                  <c:v>45671</c:v>
                </c:pt>
                <c:pt idx="2571">
                  <c:v>45672</c:v>
                </c:pt>
                <c:pt idx="2572">
                  <c:v>45673</c:v>
                </c:pt>
                <c:pt idx="2573">
                  <c:v>45674</c:v>
                </c:pt>
                <c:pt idx="2574">
                  <c:v>45675</c:v>
                </c:pt>
                <c:pt idx="2575">
                  <c:v>45676</c:v>
                </c:pt>
                <c:pt idx="2576">
                  <c:v>45677</c:v>
                </c:pt>
                <c:pt idx="2577">
                  <c:v>45678</c:v>
                </c:pt>
                <c:pt idx="2578">
                  <c:v>45679</c:v>
                </c:pt>
                <c:pt idx="2579">
                  <c:v>45680</c:v>
                </c:pt>
                <c:pt idx="2580">
                  <c:v>45681</c:v>
                </c:pt>
                <c:pt idx="2581">
                  <c:v>45682</c:v>
                </c:pt>
                <c:pt idx="2582">
                  <c:v>45683</c:v>
                </c:pt>
                <c:pt idx="2583">
                  <c:v>45684</c:v>
                </c:pt>
                <c:pt idx="2584">
                  <c:v>45685</c:v>
                </c:pt>
                <c:pt idx="2585">
                  <c:v>45686</c:v>
                </c:pt>
                <c:pt idx="2586">
                  <c:v>45687</c:v>
                </c:pt>
                <c:pt idx="2587">
                  <c:v>45688</c:v>
                </c:pt>
                <c:pt idx="2588">
                  <c:v>45689</c:v>
                </c:pt>
                <c:pt idx="2589">
                  <c:v>45690</c:v>
                </c:pt>
                <c:pt idx="2590">
                  <c:v>45691</c:v>
                </c:pt>
                <c:pt idx="2591">
                  <c:v>45692</c:v>
                </c:pt>
                <c:pt idx="2592">
                  <c:v>45693</c:v>
                </c:pt>
                <c:pt idx="2593">
                  <c:v>45694</c:v>
                </c:pt>
                <c:pt idx="2594">
                  <c:v>45695</c:v>
                </c:pt>
                <c:pt idx="2595">
                  <c:v>45696</c:v>
                </c:pt>
                <c:pt idx="2596">
                  <c:v>45697</c:v>
                </c:pt>
                <c:pt idx="2597">
                  <c:v>45698</c:v>
                </c:pt>
                <c:pt idx="2598">
                  <c:v>45699</c:v>
                </c:pt>
                <c:pt idx="2599">
                  <c:v>45700</c:v>
                </c:pt>
                <c:pt idx="2600">
                  <c:v>45701</c:v>
                </c:pt>
                <c:pt idx="2601">
                  <c:v>45702</c:v>
                </c:pt>
                <c:pt idx="2602">
                  <c:v>45703</c:v>
                </c:pt>
                <c:pt idx="2603">
                  <c:v>45704</c:v>
                </c:pt>
                <c:pt idx="2604">
                  <c:v>45705</c:v>
                </c:pt>
                <c:pt idx="2605">
                  <c:v>45706</c:v>
                </c:pt>
                <c:pt idx="2606">
                  <c:v>45707</c:v>
                </c:pt>
                <c:pt idx="2607">
                  <c:v>45708</c:v>
                </c:pt>
                <c:pt idx="2608">
                  <c:v>45709</c:v>
                </c:pt>
                <c:pt idx="2609">
                  <c:v>45710</c:v>
                </c:pt>
                <c:pt idx="2610">
                  <c:v>45711</c:v>
                </c:pt>
                <c:pt idx="2611">
                  <c:v>45712</c:v>
                </c:pt>
                <c:pt idx="2612">
                  <c:v>45713</c:v>
                </c:pt>
                <c:pt idx="2613">
                  <c:v>45714</c:v>
                </c:pt>
                <c:pt idx="2614">
                  <c:v>45715</c:v>
                </c:pt>
                <c:pt idx="2615">
                  <c:v>45716</c:v>
                </c:pt>
                <c:pt idx="2616">
                  <c:v>45717</c:v>
                </c:pt>
                <c:pt idx="2617">
                  <c:v>45718</c:v>
                </c:pt>
                <c:pt idx="2618">
                  <c:v>45719</c:v>
                </c:pt>
                <c:pt idx="2619">
                  <c:v>45720</c:v>
                </c:pt>
                <c:pt idx="2620">
                  <c:v>45721</c:v>
                </c:pt>
                <c:pt idx="2621">
                  <c:v>45722</c:v>
                </c:pt>
                <c:pt idx="2622">
                  <c:v>45723</c:v>
                </c:pt>
                <c:pt idx="2623">
                  <c:v>45724</c:v>
                </c:pt>
                <c:pt idx="2624">
                  <c:v>45725</c:v>
                </c:pt>
                <c:pt idx="2625">
                  <c:v>45726</c:v>
                </c:pt>
                <c:pt idx="2626">
                  <c:v>45727</c:v>
                </c:pt>
                <c:pt idx="2627">
                  <c:v>45728</c:v>
                </c:pt>
                <c:pt idx="2628">
                  <c:v>45729</c:v>
                </c:pt>
                <c:pt idx="2629">
                  <c:v>45730</c:v>
                </c:pt>
                <c:pt idx="2630">
                  <c:v>45731</c:v>
                </c:pt>
                <c:pt idx="2631">
                  <c:v>45732</c:v>
                </c:pt>
                <c:pt idx="2632">
                  <c:v>45733</c:v>
                </c:pt>
                <c:pt idx="2633">
                  <c:v>45734</c:v>
                </c:pt>
                <c:pt idx="2634">
                  <c:v>45735</c:v>
                </c:pt>
                <c:pt idx="2635">
                  <c:v>45736</c:v>
                </c:pt>
                <c:pt idx="2636">
                  <c:v>45737</c:v>
                </c:pt>
                <c:pt idx="2637">
                  <c:v>45738</c:v>
                </c:pt>
                <c:pt idx="2638">
                  <c:v>45739</c:v>
                </c:pt>
                <c:pt idx="2639">
                  <c:v>45740</c:v>
                </c:pt>
                <c:pt idx="2640">
                  <c:v>45741</c:v>
                </c:pt>
                <c:pt idx="2641">
                  <c:v>45742</c:v>
                </c:pt>
                <c:pt idx="2642">
                  <c:v>45743</c:v>
                </c:pt>
                <c:pt idx="2643">
                  <c:v>45744</c:v>
                </c:pt>
                <c:pt idx="2644">
                  <c:v>45745</c:v>
                </c:pt>
                <c:pt idx="2645">
                  <c:v>45746</c:v>
                </c:pt>
                <c:pt idx="2646">
                  <c:v>45747</c:v>
                </c:pt>
                <c:pt idx="2647">
                  <c:v>45748</c:v>
                </c:pt>
                <c:pt idx="2648">
                  <c:v>45749</c:v>
                </c:pt>
                <c:pt idx="2649">
                  <c:v>45750</c:v>
                </c:pt>
                <c:pt idx="2650">
                  <c:v>45751</c:v>
                </c:pt>
                <c:pt idx="2651">
                  <c:v>45752</c:v>
                </c:pt>
                <c:pt idx="2652">
                  <c:v>45753</c:v>
                </c:pt>
                <c:pt idx="2653">
                  <c:v>45754</c:v>
                </c:pt>
                <c:pt idx="2654">
                  <c:v>45755</c:v>
                </c:pt>
                <c:pt idx="2655">
                  <c:v>45756</c:v>
                </c:pt>
                <c:pt idx="2656">
                  <c:v>45757</c:v>
                </c:pt>
                <c:pt idx="2657">
                  <c:v>45758</c:v>
                </c:pt>
                <c:pt idx="2658">
                  <c:v>45759</c:v>
                </c:pt>
                <c:pt idx="2659">
                  <c:v>45760</c:v>
                </c:pt>
                <c:pt idx="2660">
                  <c:v>45761</c:v>
                </c:pt>
                <c:pt idx="2661">
                  <c:v>45762</c:v>
                </c:pt>
                <c:pt idx="2662">
                  <c:v>45763</c:v>
                </c:pt>
                <c:pt idx="2663">
                  <c:v>45764</c:v>
                </c:pt>
                <c:pt idx="2664">
                  <c:v>45765</c:v>
                </c:pt>
                <c:pt idx="2665">
                  <c:v>45766</c:v>
                </c:pt>
                <c:pt idx="2666">
                  <c:v>45767</c:v>
                </c:pt>
                <c:pt idx="2667">
                  <c:v>45768</c:v>
                </c:pt>
                <c:pt idx="2668">
                  <c:v>45769</c:v>
                </c:pt>
                <c:pt idx="2669">
                  <c:v>45770</c:v>
                </c:pt>
                <c:pt idx="2670">
                  <c:v>45771</c:v>
                </c:pt>
                <c:pt idx="2671">
                  <c:v>45772</c:v>
                </c:pt>
                <c:pt idx="2672">
                  <c:v>45773</c:v>
                </c:pt>
                <c:pt idx="2673">
                  <c:v>45774</c:v>
                </c:pt>
                <c:pt idx="2674">
                  <c:v>45775</c:v>
                </c:pt>
                <c:pt idx="2675">
                  <c:v>45776</c:v>
                </c:pt>
                <c:pt idx="2676">
                  <c:v>45777</c:v>
                </c:pt>
                <c:pt idx="2677">
                  <c:v>45778</c:v>
                </c:pt>
                <c:pt idx="2678">
                  <c:v>45779</c:v>
                </c:pt>
                <c:pt idx="2679">
                  <c:v>45780</c:v>
                </c:pt>
                <c:pt idx="2680">
                  <c:v>45781</c:v>
                </c:pt>
                <c:pt idx="2681">
                  <c:v>45782</c:v>
                </c:pt>
                <c:pt idx="2682">
                  <c:v>45783</c:v>
                </c:pt>
                <c:pt idx="2683">
                  <c:v>45784</c:v>
                </c:pt>
                <c:pt idx="2684">
                  <c:v>45785</c:v>
                </c:pt>
                <c:pt idx="2685">
                  <c:v>45786</c:v>
                </c:pt>
                <c:pt idx="2686">
                  <c:v>45787</c:v>
                </c:pt>
                <c:pt idx="2687">
                  <c:v>45788</c:v>
                </c:pt>
                <c:pt idx="2688">
                  <c:v>45789</c:v>
                </c:pt>
                <c:pt idx="2689">
                  <c:v>45790</c:v>
                </c:pt>
                <c:pt idx="2690">
                  <c:v>45791</c:v>
                </c:pt>
                <c:pt idx="2691">
                  <c:v>45792</c:v>
                </c:pt>
                <c:pt idx="2692">
                  <c:v>45793</c:v>
                </c:pt>
                <c:pt idx="2693">
                  <c:v>45794</c:v>
                </c:pt>
                <c:pt idx="2694">
                  <c:v>45795</c:v>
                </c:pt>
                <c:pt idx="2695">
                  <c:v>45796</c:v>
                </c:pt>
                <c:pt idx="2696">
                  <c:v>45797</c:v>
                </c:pt>
                <c:pt idx="2697">
                  <c:v>45798</c:v>
                </c:pt>
                <c:pt idx="2698">
                  <c:v>45799</c:v>
                </c:pt>
                <c:pt idx="2699">
                  <c:v>45800</c:v>
                </c:pt>
                <c:pt idx="2700">
                  <c:v>45801</c:v>
                </c:pt>
                <c:pt idx="2701">
                  <c:v>45802</c:v>
                </c:pt>
                <c:pt idx="2702">
                  <c:v>45803</c:v>
                </c:pt>
                <c:pt idx="2703">
                  <c:v>45804</c:v>
                </c:pt>
                <c:pt idx="2704">
                  <c:v>45805</c:v>
                </c:pt>
                <c:pt idx="2705">
                  <c:v>45806</c:v>
                </c:pt>
                <c:pt idx="2706">
                  <c:v>45807</c:v>
                </c:pt>
                <c:pt idx="2707">
                  <c:v>45808</c:v>
                </c:pt>
                <c:pt idx="2708">
                  <c:v>45809</c:v>
                </c:pt>
                <c:pt idx="2709">
                  <c:v>45810</c:v>
                </c:pt>
                <c:pt idx="2710">
                  <c:v>45811</c:v>
                </c:pt>
                <c:pt idx="2711">
                  <c:v>45812</c:v>
                </c:pt>
                <c:pt idx="2712">
                  <c:v>45813</c:v>
                </c:pt>
                <c:pt idx="2713">
                  <c:v>45814</c:v>
                </c:pt>
                <c:pt idx="2714">
                  <c:v>45815</c:v>
                </c:pt>
                <c:pt idx="2715">
                  <c:v>45816</c:v>
                </c:pt>
                <c:pt idx="2716">
                  <c:v>45817</c:v>
                </c:pt>
                <c:pt idx="2717">
                  <c:v>45818</c:v>
                </c:pt>
                <c:pt idx="2718">
                  <c:v>45819</c:v>
                </c:pt>
                <c:pt idx="2719">
                  <c:v>45820</c:v>
                </c:pt>
                <c:pt idx="2720">
                  <c:v>45821</c:v>
                </c:pt>
                <c:pt idx="2721">
                  <c:v>45822</c:v>
                </c:pt>
                <c:pt idx="2722">
                  <c:v>45823</c:v>
                </c:pt>
                <c:pt idx="2723">
                  <c:v>45824</c:v>
                </c:pt>
                <c:pt idx="2724">
                  <c:v>45825</c:v>
                </c:pt>
                <c:pt idx="2725">
                  <c:v>45826</c:v>
                </c:pt>
                <c:pt idx="2726">
                  <c:v>45827</c:v>
                </c:pt>
                <c:pt idx="2727">
                  <c:v>45828</c:v>
                </c:pt>
                <c:pt idx="2728">
                  <c:v>45829</c:v>
                </c:pt>
                <c:pt idx="2729">
                  <c:v>45830</c:v>
                </c:pt>
                <c:pt idx="2730">
                  <c:v>45831</c:v>
                </c:pt>
                <c:pt idx="2731">
                  <c:v>45832</c:v>
                </c:pt>
                <c:pt idx="2732">
                  <c:v>45833</c:v>
                </c:pt>
                <c:pt idx="2733">
                  <c:v>45834</c:v>
                </c:pt>
                <c:pt idx="2734">
                  <c:v>45835</c:v>
                </c:pt>
                <c:pt idx="2735">
                  <c:v>45836</c:v>
                </c:pt>
                <c:pt idx="2736">
                  <c:v>45837</c:v>
                </c:pt>
                <c:pt idx="2737">
                  <c:v>45838</c:v>
                </c:pt>
                <c:pt idx="2738">
                  <c:v>45839</c:v>
                </c:pt>
                <c:pt idx="2739">
                  <c:v>45840</c:v>
                </c:pt>
                <c:pt idx="2740">
                  <c:v>45841</c:v>
                </c:pt>
                <c:pt idx="2741">
                  <c:v>45842</c:v>
                </c:pt>
                <c:pt idx="2742">
                  <c:v>45843</c:v>
                </c:pt>
                <c:pt idx="2743">
                  <c:v>45844</c:v>
                </c:pt>
                <c:pt idx="2744">
                  <c:v>45845</c:v>
                </c:pt>
                <c:pt idx="2745">
                  <c:v>45846</c:v>
                </c:pt>
                <c:pt idx="2746">
                  <c:v>45847</c:v>
                </c:pt>
                <c:pt idx="2747">
                  <c:v>45848</c:v>
                </c:pt>
                <c:pt idx="2748">
                  <c:v>45849</c:v>
                </c:pt>
                <c:pt idx="2749">
                  <c:v>45850</c:v>
                </c:pt>
                <c:pt idx="2750">
                  <c:v>45851</c:v>
                </c:pt>
                <c:pt idx="2751">
                  <c:v>45852</c:v>
                </c:pt>
                <c:pt idx="2752">
                  <c:v>45853</c:v>
                </c:pt>
                <c:pt idx="2753">
                  <c:v>45854</c:v>
                </c:pt>
                <c:pt idx="2754">
                  <c:v>45855</c:v>
                </c:pt>
                <c:pt idx="2755">
                  <c:v>45856</c:v>
                </c:pt>
                <c:pt idx="2756">
                  <c:v>45857</c:v>
                </c:pt>
                <c:pt idx="2757">
                  <c:v>45858</c:v>
                </c:pt>
                <c:pt idx="2758">
                  <c:v>45859</c:v>
                </c:pt>
                <c:pt idx="2759">
                  <c:v>45860</c:v>
                </c:pt>
                <c:pt idx="2760">
                  <c:v>45861</c:v>
                </c:pt>
                <c:pt idx="2761">
                  <c:v>45862</c:v>
                </c:pt>
                <c:pt idx="2762">
                  <c:v>45863</c:v>
                </c:pt>
                <c:pt idx="2763">
                  <c:v>45864</c:v>
                </c:pt>
                <c:pt idx="2764">
                  <c:v>45865</c:v>
                </c:pt>
                <c:pt idx="2765">
                  <c:v>45866</c:v>
                </c:pt>
                <c:pt idx="2766">
                  <c:v>45867</c:v>
                </c:pt>
                <c:pt idx="2767">
                  <c:v>45868</c:v>
                </c:pt>
                <c:pt idx="2768">
                  <c:v>45869</c:v>
                </c:pt>
                <c:pt idx="2769">
                  <c:v>45870</c:v>
                </c:pt>
                <c:pt idx="2770">
                  <c:v>45871</c:v>
                </c:pt>
                <c:pt idx="2771">
                  <c:v>45872</c:v>
                </c:pt>
                <c:pt idx="2772">
                  <c:v>45873</c:v>
                </c:pt>
                <c:pt idx="2773">
                  <c:v>45874</c:v>
                </c:pt>
                <c:pt idx="2774">
                  <c:v>45875</c:v>
                </c:pt>
                <c:pt idx="2775">
                  <c:v>45876</c:v>
                </c:pt>
                <c:pt idx="2776">
                  <c:v>45877</c:v>
                </c:pt>
                <c:pt idx="2777">
                  <c:v>45878</c:v>
                </c:pt>
                <c:pt idx="2778">
                  <c:v>45879</c:v>
                </c:pt>
                <c:pt idx="2779">
                  <c:v>45880</c:v>
                </c:pt>
                <c:pt idx="2780">
                  <c:v>45881</c:v>
                </c:pt>
                <c:pt idx="2781">
                  <c:v>45882</c:v>
                </c:pt>
                <c:pt idx="2782">
                  <c:v>45883</c:v>
                </c:pt>
                <c:pt idx="2783">
                  <c:v>45884</c:v>
                </c:pt>
                <c:pt idx="2784">
                  <c:v>45885</c:v>
                </c:pt>
                <c:pt idx="2785">
                  <c:v>45886</c:v>
                </c:pt>
                <c:pt idx="2786">
                  <c:v>45887</c:v>
                </c:pt>
                <c:pt idx="2787">
                  <c:v>45888</c:v>
                </c:pt>
                <c:pt idx="2788">
                  <c:v>45889</c:v>
                </c:pt>
                <c:pt idx="2789">
                  <c:v>45890</c:v>
                </c:pt>
                <c:pt idx="2790">
                  <c:v>45891</c:v>
                </c:pt>
                <c:pt idx="2791">
                  <c:v>45892</c:v>
                </c:pt>
                <c:pt idx="2792">
                  <c:v>45893</c:v>
                </c:pt>
                <c:pt idx="2793">
                  <c:v>45894</c:v>
                </c:pt>
                <c:pt idx="2794">
                  <c:v>45895</c:v>
                </c:pt>
                <c:pt idx="2795">
                  <c:v>45896</c:v>
                </c:pt>
                <c:pt idx="2796">
                  <c:v>45897</c:v>
                </c:pt>
                <c:pt idx="2797">
                  <c:v>45898</c:v>
                </c:pt>
                <c:pt idx="2798">
                  <c:v>45899</c:v>
                </c:pt>
                <c:pt idx="2799">
                  <c:v>45900</c:v>
                </c:pt>
                <c:pt idx="2800">
                  <c:v>45901</c:v>
                </c:pt>
                <c:pt idx="2801">
                  <c:v>45902</c:v>
                </c:pt>
                <c:pt idx="2802">
                  <c:v>45903</c:v>
                </c:pt>
                <c:pt idx="2803">
                  <c:v>45904</c:v>
                </c:pt>
                <c:pt idx="2804">
                  <c:v>45905</c:v>
                </c:pt>
                <c:pt idx="2805">
                  <c:v>45906</c:v>
                </c:pt>
                <c:pt idx="2806">
                  <c:v>45907</c:v>
                </c:pt>
                <c:pt idx="2807">
                  <c:v>45908</c:v>
                </c:pt>
                <c:pt idx="2808">
                  <c:v>45909</c:v>
                </c:pt>
                <c:pt idx="2809">
                  <c:v>45910</c:v>
                </c:pt>
                <c:pt idx="2810">
                  <c:v>45911</c:v>
                </c:pt>
                <c:pt idx="2811">
                  <c:v>45912</c:v>
                </c:pt>
                <c:pt idx="2812">
                  <c:v>45913</c:v>
                </c:pt>
                <c:pt idx="2813">
                  <c:v>45914</c:v>
                </c:pt>
                <c:pt idx="2814">
                  <c:v>45915</c:v>
                </c:pt>
                <c:pt idx="2815">
                  <c:v>45916</c:v>
                </c:pt>
                <c:pt idx="2816">
                  <c:v>45917</c:v>
                </c:pt>
                <c:pt idx="2817">
                  <c:v>45918</c:v>
                </c:pt>
                <c:pt idx="2818">
                  <c:v>45919</c:v>
                </c:pt>
                <c:pt idx="2819">
                  <c:v>45920</c:v>
                </c:pt>
                <c:pt idx="2820">
                  <c:v>45921</c:v>
                </c:pt>
                <c:pt idx="2821">
                  <c:v>45922</c:v>
                </c:pt>
                <c:pt idx="2822">
                  <c:v>45923</c:v>
                </c:pt>
                <c:pt idx="2823">
                  <c:v>45924</c:v>
                </c:pt>
                <c:pt idx="2824">
                  <c:v>45925</c:v>
                </c:pt>
                <c:pt idx="2825">
                  <c:v>45926</c:v>
                </c:pt>
                <c:pt idx="2826">
                  <c:v>45927</c:v>
                </c:pt>
                <c:pt idx="2827">
                  <c:v>45928</c:v>
                </c:pt>
                <c:pt idx="2828">
                  <c:v>45929</c:v>
                </c:pt>
                <c:pt idx="2829">
                  <c:v>45930</c:v>
                </c:pt>
                <c:pt idx="2830">
                  <c:v>45931</c:v>
                </c:pt>
                <c:pt idx="2831">
                  <c:v>45932</c:v>
                </c:pt>
                <c:pt idx="2832">
                  <c:v>45933</c:v>
                </c:pt>
                <c:pt idx="2833">
                  <c:v>45934</c:v>
                </c:pt>
                <c:pt idx="2834">
                  <c:v>45935</c:v>
                </c:pt>
                <c:pt idx="2835">
                  <c:v>45936</c:v>
                </c:pt>
                <c:pt idx="2836">
                  <c:v>45937</c:v>
                </c:pt>
                <c:pt idx="2837">
                  <c:v>45938</c:v>
                </c:pt>
                <c:pt idx="2838">
                  <c:v>45939</c:v>
                </c:pt>
                <c:pt idx="2839">
                  <c:v>45940</c:v>
                </c:pt>
                <c:pt idx="2840">
                  <c:v>45941</c:v>
                </c:pt>
                <c:pt idx="2841">
                  <c:v>45942</c:v>
                </c:pt>
                <c:pt idx="2842">
                  <c:v>45943</c:v>
                </c:pt>
                <c:pt idx="2843">
                  <c:v>45944</c:v>
                </c:pt>
                <c:pt idx="2844">
                  <c:v>45945</c:v>
                </c:pt>
                <c:pt idx="2845">
                  <c:v>45946</c:v>
                </c:pt>
                <c:pt idx="2846">
                  <c:v>45947</c:v>
                </c:pt>
                <c:pt idx="2847">
                  <c:v>45948</c:v>
                </c:pt>
                <c:pt idx="2848">
                  <c:v>45949</c:v>
                </c:pt>
                <c:pt idx="2849">
                  <c:v>45950</c:v>
                </c:pt>
                <c:pt idx="2850">
                  <c:v>45951</c:v>
                </c:pt>
                <c:pt idx="2851">
                  <c:v>45952</c:v>
                </c:pt>
                <c:pt idx="2852">
                  <c:v>45953</c:v>
                </c:pt>
                <c:pt idx="2853">
                  <c:v>45954</c:v>
                </c:pt>
                <c:pt idx="2854">
                  <c:v>45955</c:v>
                </c:pt>
                <c:pt idx="2855">
                  <c:v>45956</c:v>
                </c:pt>
                <c:pt idx="2856">
                  <c:v>45957</c:v>
                </c:pt>
                <c:pt idx="2857">
                  <c:v>45958</c:v>
                </c:pt>
                <c:pt idx="2858">
                  <c:v>45959</c:v>
                </c:pt>
                <c:pt idx="2859">
                  <c:v>45960</c:v>
                </c:pt>
                <c:pt idx="2860">
                  <c:v>45961</c:v>
                </c:pt>
                <c:pt idx="2861">
                  <c:v>45962</c:v>
                </c:pt>
                <c:pt idx="2862">
                  <c:v>45963</c:v>
                </c:pt>
                <c:pt idx="2863">
                  <c:v>45964</c:v>
                </c:pt>
                <c:pt idx="2864">
                  <c:v>45965</c:v>
                </c:pt>
                <c:pt idx="2865">
                  <c:v>45966</c:v>
                </c:pt>
                <c:pt idx="2866">
                  <c:v>45967</c:v>
                </c:pt>
                <c:pt idx="2867">
                  <c:v>45968</c:v>
                </c:pt>
                <c:pt idx="2868">
                  <c:v>45969</c:v>
                </c:pt>
                <c:pt idx="2869">
                  <c:v>45970</c:v>
                </c:pt>
                <c:pt idx="2870">
                  <c:v>45971</c:v>
                </c:pt>
                <c:pt idx="2871">
                  <c:v>45972</c:v>
                </c:pt>
                <c:pt idx="2872">
                  <c:v>45973</c:v>
                </c:pt>
                <c:pt idx="2873">
                  <c:v>45974</c:v>
                </c:pt>
                <c:pt idx="2874">
                  <c:v>45975</c:v>
                </c:pt>
                <c:pt idx="2875">
                  <c:v>45976</c:v>
                </c:pt>
                <c:pt idx="2876">
                  <c:v>45977</c:v>
                </c:pt>
                <c:pt idx="2877">
                  <c:v>45978</c:v>
                </c:pt>
                <c:pt idx="2878">
                  <c:v>45979</c:v>
                </c:pt>
                <c:pt idx="2879">
                  <c:v>45980</c:v>
                </c:pt>
                <c:pt idx="2880">
                  <c:v>45981</c:v>
                </c:pt>
                <c:pt idx="2881">
                  <c:v>45982</c:v>
                </c:pt>
                <c:pt idx="2882">
                  <c:v>45983</c:v>
                </c:pt>
                <c:pt idx="2883">
                  <c:v>45984</c:v>
                </c:pt>
                <c:pt idx="2884">
                  <c:v>45985</c:v>
                </c:pt>
                <c:pt idx="2885">
                  <c:v>45986</c:v>
                </c:pt>
                <c:pt idx="2886">
                  <c:v>45987</c:v>
                </c:pt>
                <c:pt idx="2887">
                  <c:v>45988</c:v>
                </c:pt>
                <c:pt idx="2888">
                  <c:v>45989</c:v>
                </c:pt>
                <c:pt idx="2889">
                  <c:v>45990</c:v>
                </c:pt>
                <c:pt idx="2890">
                  <c:v>45991</c:v>
                </c:pt>
                <c:pt idx="2891">
                  <c:v>45992</c:v>
                </c:pt>
                <c:pt idx="2892">
                  <c:v>45993</c:v>
                </c:pt>
                <c:pt idx="2893">
                  <c:v>45994</c:v>
                </c:pt>
                <c:pt idx="2894">
                  <c:v>45995</c:v>
                </c:pt>
                <c:pt idx="2895">
                  <c:v>45996</c:v>
                </c:pt>
                <c:pt idx="2896">
                  <c:v>45997</c:v>
                </c:pt>
                <c:pt idx="2897">
                  <c:v>45998</c:v>
                </c:pt>
                <c:pt idx="2898">
                  <c:v>45999</c:v>
                </c:pt>
                <c:pt idx="2899">
                  <c:v>46000</c:v>
                </c:pt>
                <c:pt idx="2900">
                  <c:v>46001</c:v>
                </c:pt>
                <c:pt idx="2901">
                  <c:v>46002</c:v>
                </c:pt>
                <c:pt idx="2902">
                  <c:v>46003</c:v>
                </c:pt>
                <c:pt idx="2903">
                  <c:v>46004</c:v>
                </c:pt>
                <c:pt idx="2904">
                  <c:v>46005</c:v>
                </c:pt>
                <c:pt idx="2905">
                  <c:v>46006</c:v>
                </c:pt>
                <c:pt idx="2906">
                  <c:v>46007</c:v>
                </c:pt>
                <c:pt idx="2907">
                  <c:v>46008</c:v>
                </c:pt>
                <c:pt idx="2908">
                  <c:v>46009</c:v>
                </c:pt>
                <c:pt idx="2909">
                  <c:v>46010</c:v>
                </c:pt>
                <c:pt idx="2910">
                  <c:v>46011</c:v>
                </c:pt>
                <c:pt idx="2911">
                  <c:v>46012</c:v>
                </c:pt>
                <c:pt idx="2912">
                  <c:v>46013</c:v>
                </c:pt>
                <c:pt idx="2913">
                  <c:v>46014</c:v>
                </c:pt>
                <c:pt idx="2914">
                  <c:v>46015</c:v>
                </c:pt>
                <c:pt idx="2915">
                  <c:v>46016</c:v>
                </c:pt>
                <c:pt idx="2916">
                  <c:v>46017</c:v>
                </c:pt>
                <c:pt idx="2917">
                  <c:v>46018</c:v>
                </c:pt>
                <c:pt idx="2918">
                  <c:v>46019</c:v>
                </c:pt>
                <c:pt idx="2919">
                  <c:v>46020</c:v>
                </c:pt>
                <c:pt idx="2920">
                  <c:v>46021</c:v>
                </c:pt>
                <c:pt idx="2921">
                  <c:v>46022</c:v>
                </c:pt>
                <c:pt idx="2922">
                  <c:v>46023</c:v>
                </c:pt>
                <c:pt idx="2923">
                  <c:v>46024</c:v>
                </c:pt>
                <c:pt idx="2924">
                  <c:v>46025</c:v>
                </c:pt>
                <c:pt idx="2925">
                  <c:v>46026</c:v>
                </c:pt>
                <c:pt idx="2926">
                  <c:v>46027</c:v>
                </c:pt>
                <c:pt idx="2927">
                  <c:v>46028</c:v>
                </c:pt>
                <c:pt idx="2928">
                  <c:v>46029</c:v>
                </c:pt>
                <c:pt idx="2929">
                  <c:v>46030</c:v>
                </c:pt>
                <c:pt idx="2930">
                  <c:v>46031</c:v>
                </c:pt>
                <c:pt idx="2931">
                  <c:v>46032</c:v>
                </c:pt>
                <c:pt idx="2932">
                  <c:v>46033</c:v>
                </c:pt>
                <c:pt idx="2933">
                  <c:v>46034</c:v>
                </c:pt>
                <c:pt idx="2934">
                  <c:v>46035</c:v>
                </c:pt>
                <c:pt idx="2935">
                  <c:v>46036</c:v>
                </c:pt>
                <c:pt idx="2936">
                  <c:v>46037</c:v>
                </c:pt>
                <c:pt idx="2937">
                  <c:v>46038</c:v>
                </c:pt>
                <c:pt idx="2938">
                  <c:v>46039</c:v>
                </c:pt>
                <c:pt idx="2939">
                  <c:v>46040</c:v>
                </c:pt>
                <c:pt idx="2940">
                  <c:v>46041</c:v>
                </c:pt>
                <c:pt idx="2941">
                  <c:v>46042</c:v>
                </c:pt>
                <c:pt idx="2942">
                  <c:v>46043</c:v>
                </c:pt>
                <c:pt idx="2943">
                  <c:v>46044</c:v>
                </c:pt>
                <c:pt idx="2944">
                  <c:v>46045</c:v>
                </c:pt>
                <c:pt idx="2945">
                  <c:v>46046</c:v>
                </c:pt>
                <c:pt idx="2946">
                  <c:v>46047</c:v>
                </c:pt>
                <c:pt idx="2947">
                  <c:v>46048</c:v>
                </c:pt>
                <c:pt idx="2948">
                  <c:v>46049</c:v>
                </c:pt>
                <c:pt idx="2949">
                  <c:v>46050</c:v>
                </c:pt>
                <c:pt idx="2950">
                  <c:v>46051</c:v>
                </c:pt>
                <c:pt idx="2951">
                  <c:v>46052</c:v>
                </c:pt>
                <c:pt idx="2952">
                  <c:v>46053</c:v>
                </c:pt>
                <c:pt idx="2953">
                  <c:v>46054</c:v>
                </c:pt>
                <c:pt idx="2954">
                  <c:v>46055</c:v>
                </c:pt>
                <c:pt idx="2955">
                  <c:v>46056</c:v>
                </c:pt>
                <c:pt idx="2956">
                  <c:v>46057</c:v>
                </c:pt>
                <c:pt idx="2957">
                  <c:v>46058</c:v>
                </c:pt>
                <c:pt idx="2958">
                  <c:v>46059</c:v>
                </c:pt>
                <c:pt idx="2959">
                  <c:v>46060</c:v>
                </c:pt>
                <c:pt idx="2960">
                  <c:v>46061</c:v>
                </c:pt>
                <c:pt idx="2961">
                  <c:v>46062</c:v>
                </c:pt>
                <c:pt idx="2962">
                  <c:v>46063</c:v>
                </c:pt>
                <c:pt idx="2963">
                  <c:v>46064</c:v>
                </c:pt>
                <c:pt idx="2964">
                  <c:v>46065</c:v>
                </c:pt>
                <c:pt idx="2965">
                  <c:v>46066</c:v>
                </c:pt>
                <c:pt idx="2966">
                  <c:v>46067</c:v>
                </c:pt>
                <c:pt idx="2967">
                  <c:v>46068</c:v>
                </c:pt>
                <c:pt idx="2968">
                  <c:v>46069</c:v>
                </c:pt>
                <c:pt idx="2969">
                  <c:v>46070</c:v>
                </c:pt>
                <c:pt idx="2970">
                  <c:v>46071</c:v>
                </c:pt>
                <c:pt idx="2971">
                  <c:v>46072</c:v>
                </c:pt>
                <c:pt idx="2972">
                  <c:v>46073</c:v>
                </c:pt>
                <c:pt idx="2973">
                  <c:v>46074</c:v>
                </c:pt>
                <c:pt idx="2974">
                  <c:v>46075</c:v>
                </c:pt>
                <c:pt idx="2975">
                  <c:v>46076</c:v>
                </c:pt>
                <c:pt idx="2976">
                  <c:v>46077</c:v>
                </c:pt>
                <c:pt idx="2977">
                  <c:v>46078</c:v>
                </c:pt>
                <c:pt idx="2978">
                  <c:v>46079</c:v>
                </c:pt>
                <c:pt idx="2979">
                  <c:v>46080</c:v>
                </c:pt>
                <c:pt idx="2980">
                  <c:v>46081</c:v>
                </c:pt>
                <c:pt idx="2981">
                  <c:v>46082</c:v>
                </c:pt>
                <c:pt idx="2982">
                  <c:v>46083</c:v>
                </c:pt>
                <c:pt idx="2983">
                  <c:v>46084</c:v>
                </c:pt>
                <c:pt idx="2984">
                  <c:v>46085</c:v>
                </c:pt>
                <c:pt idx="2985">
                  <c:v>46086</c:v>
                </c:pt>
                <c:pt idx="2986">
                  <c:v>46087</c:v>
                </c:pt>
                <c:pt idx="2987">
                  <c:v>46088</c:v>
                </c:pt>
                <c:pt idx="2988">
                  <c:v>46089</c:v>
                </c:pt>
                <c:pt idx="2989">
                  <c:v>46090</c:v>
                </c:pt>
                <c:pt idx="2990">
                  <c:v>46091</c:v>
                </c:pt>
                <c:pt idx="2991">
                  <c:v>46092</c:v>
                </c:pt>
                <c:pt idx="2992">
                  <c:v>46093</c:v>
                </c:pt>
                <c:pt idx="2993">
                  <c:v>46094</c:v>
                </c:pt>
                <c:pt idx="2994">
                  <c:v>46095</c:v>
                </c:pt>
                <c:pt idx="2995">
                  <c:v>46096</c:v>
                </c:pt>
                <c:pt idx="2996">
                  <c:v>46097</c:v>
                </c:pt>
                <c:pt idx="2997">
                  <c:v>46098</c:v>
                </c:pt>
                <c:pt idx="2998">
                  <c:v>46099</c:v>
                </c:pt>
                <c:pt idx="2999">
                  <c:v>46100</c:v>
                </c:pt>
                <c:pt idx="3000">
                  <c:v>46101</c:v>
                </c:pt>
                <c:pt idx="3001">
                  <c:v>46102</c:v>
                </c:pt>
                <c:pt idx="3002">
                  <c:v>46103</c:v>
                </c:pt>
                <c:pt idx="3003">
                  <c:v>46104</c:v>
                </c:pt>
                <c:pt idx="3004">
                  <c:v>46105</c:v>
                </c:pt>
                <c:pt idx="3005">
                  <c:v>46106</c:v>
                </c:pt>
                <c:pt idx="3006">
                  <c:v>46107</c:v>
                </c:pt>
                <c:pt idx="3007">
                  <c:v>46108</c:v>
                </c:pt>
                <c:pt idx="3008">
                  <c:v>46109</c:v>
                </c:pt>
                <c:pt idx="3009">
                  <c:v>46110</c:v>
                </c:pt>
                <c:pt idx="3010">
                  <c:v>46111</c:v>
                </c:pt>
                <c:pt idx="3011">
                  <c:v>46112</c:v>
                </c:pt>
                <c:pt idx="3012">
                  <c:v>46113</c:v>
                </c:pt>
                <c:pt idx="3013">
                  <c:v>46114</c:v>
                </c:pt>
                <c:pt idx="3014">
                  <c:v>46115</c:v>
                </c:pt>
                <c:pt idx="3015">
                  <c:v>46116</c:v>
                </c:pt>
                <c:pt idx="3016">
                  <c:v>46117</c:v>
                </c:pt>
                <c:pt idx="3017">
                  <c:v>46118</c:v>
                </c:pt>
                <c:pt idx="3018">
                  <c:v>46119</c:v>
                </c:pt>
                <c:pt idx="3019">
                  <c:v>46120</c:v>
                </c:pt>
                <c:pt idx="3020">
                  <c:v>46121</c:v>
                </c:pt>
                <c:pt idx="3021">
                  <c:v>46122</c:v>
                </c:pt>
                <c:pt idx="3022">
                  <c:v>46123</c:v>
                </c:pt>
                <c:pt idx="3023">
                  <c:v>46124</c:v>
                </c:pt>
                <c:pt idx="3024">
                  <c:v>46125</c:v>
                </c:pt>
                <c:pt idx="3025">
                  <c:v>46126</c:v>
                </c:pt>
                <c:pt idx="3026">
                  <c:v>46127</c:v>
                </c:pt>
                <c:pt idx="3027">
                  <c:v>46128</c:v>
                </c:pt>
                <c:pt idx="3028">
                  <c:v>46129</c:v>
                </c:pt>
                <c:pt idx="3029">
                  <c:v>46130</c:v>
                </c:pt>
                <c:pt idx="3030">
                  <c:v>46131</c:v>
                </c:pt>
                <c:pt idx="3031">
                  <c:v>46132</c:v>
                </c:pt>
                <c:pt idx="3032">
                  <c:v>46133</c:v>
                </c:pt>
                <c:pt idx="3033">
                  <c:v>46134</c:v>
                </c:pt>
                <c:pt idx="3034">
                  <c:v>46135</c:v>
                </c:pt>
                <c:pt idx="3035">
                  <c:v>46136</c:v>
                </c:pt>
                <c:pt idx="3036">
                  <c:v>46137</c:v>
                </c:pt>
                <c:pt idx="3037">
                  <c:v>46138</c:v>
                </c:pt>
                <c:pt idx="3038">
                  <c:v>46139</c:v>
                </c:pt>
                <c:pt idx="3039">
                  <c:v>46140</c:v>
                </c:pt>
                <c:pt idx="3040">
                  <c:v>46141</c:v>
                </c:pt>
                <c:pt idx="3041">
                  <c:v>46142</c:v>
                </c:pt>
                <c:pt idx="3042">
                  <c:v>46143</c:v>
                </c:pt>
                <c:pt idx="3043">
                  <c:v>46144</c:v>
                </c:pt>
                <c:pt idx="3044">
                  <c:v>46145</c:v>
                </c:pt>
                <c:pt idx="3045">
                  <c:v>46146</c:v>
                </c:pt>
                <c:pt idx="3046">
                  <c:v>46147</c:v>
                </c:pt>
                <c:pt idx="3047">
                  <c:v>46148</c:v>
                </c:pt>
                <c:pt idx="3048">
                  <c:v>46149</c:v>
                </c:pt>
                <c:pt idx="3049">
                  <c:v>46150</c:v>
                </c:pt>
                <c:pt idx="3050">
                  <c:v>46151</c:v>
                </c:pt>
                <c:pt idx="3051">
                  <c:v>46152</c:v>
                </c:pt>
                <c:pt idx="3052">
                  <c:v>46153</c:v>
                </c:pt>
                <c:pt idx="3053">
                  <c:v>46154</c:v>
                </c:pt>
                <c:pt idx="3054">
                  <c:v>46155</c:v>
                </c:pt>
                <c:pt idx="3055">
                  <c:v>46156</c:v>
                </c:pt>
                <c:pt idx="3056">
                  <c:v>46157</c:v>
                </c:pt>
                <c:pt idx="3057">
                  <c:v>46158</c:v>
                </c:pt>
                <c:pt idx="3058">
                  <c:v>46159</c:v>
                </c:pt>
                <c:pt idx="3059">
                  <c:v>46160</c:v>
                </c:pt>
                <c:pt idx="3060">
                  <c:v>46161</c:v>
                </c:pt>
                <c:pt idx="3061">
                  <c:v>46162</c:v>
                </c:pt>
                <c:pt idx="3062">
                  <c:v>46163</c:v>
                </c:pt>
                <c:pt idx="3063">
                  <c:v>46164</c:v>
                </c:pt>
                <c:pt idx="3064">
                  <c:v>46165</c:v>
                </c:pt>
                <c:pt idx="3065">
                  <c:v>46166</c:v>
                </c:pt>
                <c:pt idx="3066">
                  <c:v>46167</c:v>
                </c:pt>
                <c:pt idx="3067">
                  <c:v>46168</c:v>
                </c:pt>
                <c:pt idx="3068">
                  <c:v>46169</c:v>
                </c:pt>
                <c:pt idx="3069">
                  <c:v>46170</c:v>
                </c:pt>
                <c:pt idx="3070">
                  <c:v>46171</c:v>
                </c:pt>
                <c:pt idx="3071">
                  <c:v>46172</c:v>
                </c:pt>
                <c:pt idx="3072">
                  <c:v>46173</c:v>
                </c:pt>
                <c:pt idx="3073">
                  <c:v>46174</c:v>
                </c:pt>
                <c:pt idx="3074">
                  <c:v>46175</c:v>
                </c:pt>
                <c:pt idx="3075">
                  <c:v>46176</c:v>
                </c:pt>
                <c:pt idx="3076">
                  <c:v>46177</c:v>
                </c:pt>
                <c:pt idx="3077">
                  <c:v>46178</c:v>
                </c:pt>
                <c:pt idx="3078">
                  <c:v>46179</c:v>
                </c:pt>
                <c:pt idx="3079">
                  <c:v>46180</c:v>
                </c:pt>
                <c:pt idx="3080">
                  <c:v>46181</c:v>
                </c:pt>
                <c:pt idx="3081">
                  <c:v>46182</c:v>
                </c:pt>
                <c:pt idx="3082">
                  <c:v>46183</c:v>
                </c:pt>
                <c:pt idx="3083">
                  <c:v>46184</c:v>
                </c:pt>
                <c:pt idx="3084">
                  <c:v>46185</c:v>
                </c:pt>
                <c:pt idx="3085">
                  <c:v>46186</c:v>
                </c:pt>
                <c:pt idx="3086">
                  <c:v>46187</c:v>
                </c:pt>
                <c:pt idx="3087">
                  <c:v>46188</c:v>
                </c:pt>
                <c:pt idx="3088">
                  <c:v>46189</c:v>
                </c:pt>
                <c:pt idx="3089">
                  <c:v>46190</c:v>
                </c:pt>
                <c:pt idx="3090">
                  <c:v>46191</c:v>
                </c:pt>
                <c:pt idx="3091">
                  <c:v>46192</c:v>
                </c:pt>
                <c:pt idx="3092">
                  <c:v>46193</c:v>
                </c:pt>
                <c:pt idx="3093">
                  <c:v>46194</c:v>
                </c:pt>
                <c:pt idx="3094">
                  <c:v>46195</c:v>
                </c:pt>
                <c:pt idx="3095">
                  <c:v>46196</c:v>
                </c:pt>
                <c:pt idx="3096">
                  <c:v>46197</c:v>
                </c:pt>
                <c:pt idx="3097">
                  <c:v>46198</c:v>
                </c:pt>
                <c:pt idx="3098">
                  <c:v>46199</c:v>
                </c:pt>
                <c:pt idx="3099">
                  <c:v>46200</c:v>
                </c:pt>
                <c:pt idx="3100">
                  <c:v>46201</c:v>
                </c:pt>
                <c:pt idx="3101">
                  <c:v>46202</c:v>
                </c:pt>
                <c:pt idx="3102">
                  <c:v>46203</c:v>
                </c:pt>
                <c:pt idx="3103">
                  <c:v>46204</c:v>
                </c:pt>
                <c:pt idx="3104">
                  <c:v>46205</c:v>
                </c:pt>
                <c:pt idx="3105">
                  <c:v>46206</c:v>
                </c:pt>
                <c:pt idx="3106">
                  <c:v>46207</c:v>
                </c:pt>
                <c:pt idx="3107">
                  <c:v>46208</c:v>
                </c:pt>
                <c:pt idx="3108">
                  <c:v>46209</c:v>
                </c:pt>
                <c:pt idx="3109">
                  <c:v>46210</c:v>
                </c:pt>
                <c:pt idx="3110">
                  <c:v>46211</c:v>
                </c:pt>
                <c:pt idx="3111">
                  <c:v>46212</c:v>
                </c:pt>
                <c:pt idx="3112">
                  <c:v>46213</c:v>
                </c:pt>
                <c:pt idx="3113">
                  <c:v>46214</c:v>
                </c:pt>
                <c:pt idx="3114">
                  <c:v>46215</c:v>
                </c:pt>
                <c:pt idx="3115">
                  <c:v>46216</c:v>
                </c:pt>
                <c:pt idx="3116">
                  <c:v>46217</c:v>
                </c:pt>
                <c:pt idx="3117">
                  <c:v>46218</c:v>
                </c:pt>
                <c:pt idx="3118">
                  <c:v>46219</c:v>
                </c:pt>
                <c:pt idx="3119">
                  <c:v>46220</c:v>
                </c:pt>
                <c:pt idx="3120">
                  <c:v>46221</c:v>
                </c:pt>
                <c:pt idx="3121">
                  <c:v>46222</c:v>
                </c:pt>
                <c:pt idx="3122">
                  <c:v>46223</c:v>
                </c:pt>
                <c:pt idx="3123">
                  <c:v>46224</c:v>
                </c:pt>
                <c:pt idx="3124">
                  <c:v>46225</c:v>
                </c:pt>
                <c:pt idx="3125">
                  <c:v>46226</c:v>
                </c:pt>
                <c:pt idx="3126">
                  <c:v>46227</c:v>
                </c:pt>
                <c:pt idx="3127">
                  <c:v>46228</c:v>
                </c:pt>
                <c:pt idx="3128">
                  <c:v>46229</c:v>
                </c:pt>
                <c:pt idx="3129">
                  <c:v>46230</c:v>
                </c:pt>
                <c:pt idx="3130">
                  <c:v>46231</c:v>
                </c:pt>
                <c:pt idx="3131">
                  <c:v>46232</c:v>
                </c:pt>
                <c:pt idx="3132">
                  <c:v>46233</c:v>
                </c:pt>
                <c:pt idx="3133">
                  <c:v>46234</c:v>
                </c:pt>
                <c:pt idx="3134">
                  <c:v>46235</c:v>
                </c:pt>
                <c:pt idx="3135">
                  <c:v>46236</c:v>
                </c:pt>
                <c:pt idx="3136">
                  <c:v>46237</c:v>
                </c:pt>
                <c:pt idx="3137">
                  <c:v>46238</c:v>
                </c:pt>
                <c:pt idx="3138">
                  <c:v>46239</c:v>
                </c:pt>
                <c:pt idx="3139">
                  <c:v>46240</c:v>
                </c:pt>
                <c:pt idx="3140">
                  <c:v>46241</c:v>
                </c:pt>
                <c:pt idx="3141">
                  <c:v>46242</c:v>
                </c:pt>
                <c:pt idx="3142">
                  <c:v>46243</c:v>
                </c:pt>
                <c:pt idx="3143">
                  <c:v>46244</c:v>
                </c:pt>
                <c:pt idx="3144">
                  <c:v>46245</c:v>
                </c:pt>
                <c:pt idx="3145">
                  <c:v>46246</c:v>
                </c:pt>
                <c:pt idx="3146">
                  <c:v>46247</c:v>
                </c:pt>
                <c:pt idx="3147">
                  <c:v>46248</c:v>
                </c:pt>
                <c:pt idx="3148">
                  <c:v>46249</c:v>
                </c:pt>
                <c:pt idx="3149">
                  <c:v>46250</c:v>
                </c:pt>
                <c:pt idx="3150">
                  <c:v>46251</c:v>
                </c:pt>
                <c:pt idx="3151">
                  <c:v>46252</c:v>
                </c:pt>
                <c:pt idx="3152">
                  <c:v>46253</c:v>
                </c:pt>
                <c:pt idx="3153">
                  <c:v>46254</c:v>
                </c:pt>
                <c:pt idx="3154">
                  <c:v>46255</c:v>
                </c:pt>
                <c:pt idx="3155">
                  <c:v>46256</c:v>
                </c:pt>
                <c:pt idx="3156">
                  <c:v>46257</c:v>
                </c:pt>
                <c:pt idx="3157">
                  <c:v>46258</c:v>
                </c:pt>
                <c:pt idx="3158">
                  <c:v>46259</c:v>
                </c:pt>
                <c:pt idx="3159">
                  <c:v>46260</c:v>
                </c:pt>
                <c:pt idx="3160">
                  <c:v>46261</c:v>
                </c:pt>
                <c:pt idx="3161">
                  <c:v>46262</c:v>
                </c:pt>
                <c:pt idx="3162">
                  <c:v>46263</c:v>
                </c:pt>
                <c:pt idx="3163">
                  <c:v>46264</c:v>
                </c:pt>
                <c:pt idx="3164">
                  <c:v>46265</c:v>
                </c:pt>
                <c:pt idx="3165">
                  <c:v>46266</c:v>
                </c:pt>
                <c:pt idx="3166">
                  <c:v>46267</c:v>
                </c:pt>
                <c:pt idx="3167">
                  <c:v>46268</c:v>
                </c:pt>
                <c:pt idx="3168">
                  <c:v>46269</c:v>
                </c:pt>
                <c:pt idx="3169">
                  <c:v>46270</c:v>
                </c:pt>
                <c:pt idx="3170">
                  <c:v>46271</c:v>
                </c:pt>
                <c:pt idx="3171">
                  <c:v>46272</c:v>
                </c:pt>
                <c:pt idx="3172">
                  <c:v>46273</c:v>
                </c:pt>
                <c:pt idx="3173">
                  <c:v>46274</c:v>
                </c:pt>
                <c:pt idx="3174">
                  <c:v>46275</c:v>
                </c:pt>
                <c:pt idx="3175">
                  <c:v>46276</c:v>
                </c:pt>
                <c:pt idx="3176">
                  <c:v>46277</c:v>
                </c:pt>
                <c:pt idx="3177">
                  <c:v>46278</c:v>
                </c:pt>
                <c:pt idx="3178">
                  <c:v>46279</c:v>
                </c:pt>
                <c:pt idx="3179">
                  <c:v>46280</c:v>
                </c:pt>
                <c:pt idx="3180">
                  <c:v>46281</c:v>
                </c:pt>
                <c:pt idx="3181">
                  <c:v>46282</c:v>
                </c:pt>
                <c:pt idx="3182">
                  <c:v>46283</c:v>
                </c:pt>
                <c:pt idx="3183">
                  <c:v>46284</c:v>
                </c:pt>
                <c:pt idx="3184">
                  <c:v>46285</c:v>
                </c:pt>
                <c:pt idx="3185">
                  <c:v>46286</c:v>
                </c:pt>
                <c:pt idx="3186">
                  <c:v>46287</c:v>
                </c:pt>
                <c:pt idx="3187">
                  <c:v>46288</c:v>
                </c:pt>
                <c:pt idx="3188">
                  <c:v>46289</c:v>
                </c:pt>
                <c:pt idx="3189">
                  <c:v>46290</c:v>
                </c:pt>
                <c:pt idx="3190">
                  <c:v>46291</c:v>
                </c:pt>
                <c:pt idx="3191">
                  <c:v>46292</c:v>
                </c:pt>
                <c:pt idx="3192">
                  <c:v>46293</c:v>
                </c:pt>
                <c:pt idx="3193">
                  <c:v>46294</c:v>
                </c:pt>
                <c:pt idx="3194">
                  <c:v>46295</c:v>
                </c:pt>
                <c:pt idx="3195">
                  <c:v>46296</c:v>
                </c:pt>
                <c:pt idx="3196">
                  <c:v>46297</c:v>
                </c:pt>
                <c:pt idx="3197">
                  <c:v>46298</c:v>
                </c:pt>
                <c:pt idx="3198">
                  <c:v>46299</c:v>
                </c:pt>
                <c:pt idx="3199">
                  <c:v>46300</c:v>
                </c:pt>
                <c:pt idx="3200">
                  <c:v>46301</c:v>
                </c:pt>
                <c:pt idx="3201">
                  <c:v>46302</c:v>
                </c:pt>
                <c:pt idx="3202">
                  <c:v>46303</c:v>
                </c:pt>
                <c:pt idx="3203">
                  <c:v>46304</c:v>
                </c:pt>
                <c:pt idx="3204">
                  <c:v>46305</c:v>
                </c:pt>
                <c:pt idx="3205">
                  <c:v>46306</c:v>
                </c:pt>
                <c:pt idx="3206">
                  <c:v>46307</c:v>
                </c:pt>
                <c:pt idx="3207">
                  <c:v>46308</c:v>
                </c:pt>
                <c:pt idx="3208">
                  <c:v>46309</c:v>
                </c:pt>
                <c:pt idx="3209">
                  <c:v>46310</c:v>
                </c:pt>
                <c:pt idx="3210">
                  <c:v>46311</c:v>
                </c:pt>
                <c:pt idx="3211">
                  <c:v>46312</c:v>
                </c:pt>
                <c:pt idx="3212">
                  <c:v>46313</c:v>
                </c:pt>
                <c:pt idx="3213">
                  <c:v>46314</c:v>
                </c:pt>
                <c:pt idx="3214">
                  <c:v>46315</c:v>
                </c:pt>
                <c:pt idx="3215">
                  <c:v>46316</c:v>
                </c:pt>
                <c:pt idx="3216">
                  <c:v>46317</c:v>
                </c:pt>
                <c:pt idx="3217">
                  <c:v>46318</c:v>
                </c:pt>
                <c:pt idx="3218">
                  <c:v>46319</c:v>
                </c:pt>
                <c:pt idx="3219">
                  <c:v>46320</c:v>
                </c:pt>
                <c:pt idx="3220">
                  <c:v>46321</c:v>
                </c:pt>
                <c:pt idx="3221">
                  <c:v>46322</c:v>
                </c:pt>
                <c:pt idx="3222">
                  <c:v>46323</c:v>
                </c:pt>
                <c:pt idx="3223">
                  <c:v>46324</c:v>
                </c:pt>
                <c:pt idx="3224">
                  <c:v>46325</c:v>
                </c:pt>
                <c:pt idx="3225">
                  <c:v>46326</c:v>
                </c:pt>
                <c:pt idx="3226">
                  <c:v>46327</c:v>
                </c:pt>
                <c:pt idx="3227">
                  <c:v>46328</c:v>
                </c:pt>
                <c:pt idx="3228">
                  <c:v>46329</c:v>
                </c:pt>
                <c:pt idx="3229">
                  <c:v>46330</c:v>
                </c:pt>
                <c:pt idx="3230">
                  <c:v>46331</c:v>
                </c:pt>
                <c:pt idx="3231">
                  <c:v>46332</c:v>
                </c:pt>
                <c:pt idx="3232">
                  <c:v>46333</c:v>
                </c:pt>
                <c:pt idx="3233">
                  <c:v>46334</c:v>
                </c:pt>
                <c:pt idx="3234">
                  <c:v>46335</c:v>
                </c:pt>
                <c:pt idx="3235">
                  <c:v>46336</c:v>
                </c:pt>
                <c:pt idx="3236">
                  <c:v>46337</c:v>
                </c:pt>
                <c:pt idx="3237">
                  <c:v>46338</c:v>
                </c:pt>
                <c:pt idx="3238">
                  <c:v>46339</c:v>
                </c:pt>
                <c:pt idx="3239">
                  <c:v>46340</c:v>
                </c:pt>
                <c:pt idx="3240">
                  <c:v>46341</c:v>
                </c:pt>
                <c:pt idx="3241">
                  <c:v>46342</c:v>
                </c:pt>
                <c:pt idx="3242">
                  <c:v>46343</c:v>
                </c:pt>
                <c:pt idx="3243">
                  <c:v>46344</c:v>
                </c:pt>
                <c:pt idx="3244">
                  <c:v>46345</c:v>
                </c:pt>
                <c:pt idx="3245">
                  <c:v>46346</c:v>
                </c:pt>
                <c:pt idx="3246">
                  <c:v>46347</c:v>
                </c:pt>
                <c:pt idx="3247">
                  <c:v>46348</c:v>
                </c:pt>
                <c:pt idx="3248">
                  <c:v>46349</c:v>
                </c:pt>
                <c:pt idx="3249">
                  <c:v>46350</c:v>
                </c:pt>
                <c:pt idx="3250">
                  <c:v>46351</c:v>
                </c:pt>
                <c:pt idx="3251">
                  <c:v>46352</c:v>
                </c:pt>
                <c:pt idx="3252">
                  <c:v>46353</c:v>
                </c:pt>
                <c:pt idx="3253">
                  <c:v>46354</c:v>
                </c:pt>
                <c:pt idx="3254">
                  <c:v>46355</c:v>
                </c:pt>
                <c:pt idx="3255">
                  <c:v>46356</c:v>
                </c:pt>
                <c:pt idx="3256">
                  <c:v>46357</c:v>
                </c:pt>
                <c:pt idx="3257">
                  <c:v>46358</c:v>
                </c:pt>
                <c:pt idx="3258">
                  <c:v>46359</c:v>
                </c:pt>
                <c:pt idx="3259">
                  <c:v>46360</c:v>
                </c:pt>
                <c:pt idx="3260">
                  <c:v>46361</c:v>
                </c:pt>
                <c:pt idx="3261">
                  <c:v>46362</c:v>
                </c:pt>
                <c:pt idx="3262">
                  <c:v>46363</c:v>
                </c:pt>
                <c:pt idx="3263">
                  <c:v>46364</c:v>
                </c:pt>
                <c:pt idx="3264">
                  <c:v>46365</c:v>
                </c:pt>
                <c:pt idx="3265">
                  <c:v>46366</c:v>
                </c:pt>
                <c:pt idx="3266">
                  <c:v>46367</c:v>
                </c:pt>
                <c:pt idx="3267">
                  <c:v>46368</c:v>
                </c:pt>
                <c:pt idx="3268">
                  <c:v>46369</c:v>
                </c:pt>
                <c:pt idx="3269">
                  <c:v>46370</c:v>
                </c:pt>
                <c:pt idx="3270">
                  <c:v>46371</c:v>
                </c:pt>
                <c:pt idx="3271">
                  <c:v>46372</c:v>
                </c:pt>
                <c:pt idx="3272">
                  <c:v>46373</c:v>
                </c:pt>
                <c:pt idx="3273">
                  <c:v>46374</c:v>
                </c:pt>
                <c:pt idx="3274">
                  <c:v>46375</c:v>
                </c:pt>
                <c:pt idx="3275">
                  <c:v>46376</c:v>
                </c:pt>
                <c:pt idx="3276">
                  <c:v>46377</c:v>
                </c:pt>
                <c:pt idx="3277">
                  <c:v>46378</c:v>
                </c:pt>
                <c:pt idx="3278">
                  <c:v>46379</c:v>
                </c:pt>
                <c:pt idx="3279">
                  <c:v>46380</c:v>
                </c:pt>
                <c:pt idx="3280">
                  <c:v>46381</c:v>
                </c:pt>
                <c:pt idx="3281">
                  <c:v>46382</c:v>
                </c:pt>
                <c:pt idx="3282">
                  <c:v>46383</c:v>
                </c:pt>
                <c:pt idx="3283">
                  <c:v>46384</c:v>
                </c:pt>
                <c:pt idx="3284">
                  <c:v>46385</c:v>
                </c:pt>
                <c:pt idx="3285">
                  <c:v>46386</c:v>
                </c:pt>
                <c:pt idx="3286">
                  <c:v>46387</c:v>
                </c:pt>
                <c:pt idx="3287">
                  <c:v>46388</c:v>
                </c:pt>
                <c:pt idx="3288">
                  <c:v>46389</c:v>
                </c:pt>
                <c:pt idx="3289">
                  <c:v>46390</c:v>
                </c:pt>
                <c:pt idx="3290">
                  <c:v>46391</c:v>
                </c:pt>
                <c:pt idx="3291">
                  <c:v>46392</c:v>
                </c:pt>
                <c:pt idx="3292">
                  <c:v>46393</c:v>
                </c:pt>
                <c:pt idx="3293">
                  <c:v>46394</c:v>
                </c:pt>
                <c:pt idx="3294">
                  <c:v>46395</c:v>
                </c:pt>
                <c:pt idx="3295">
                  <c:v>46396</c:v>
                </c:pt>
                <c:pt idx="3296">
                  <c:v>46397</c:v>
                </c:pt>
                <c:pt idx="3297">
                  <c:v>46398</c:v>
                </c:pt>
                <c:pt idx="3298">
                  <c:v>46399</c:v>
                </c:pt>
                <c:pt idx="3299">
                  <c:v>46400</c:v>
                </c:pt>
                <c:pt idx="3300">
                  <c:v>46401</c:v>
                </c:pt>
                <c:pt idx="3301">
                  <c:v>46402</c:v>
                </c:pt>
                <c:pt idx="3302">
                  <c:v>46403</c:v>
                </c:pt>
                <c:pt idx="3303">
                  <c:v>46404</c:v>
                </c:pt>
                <c:pt idx="3304">
                  <c:v>46405</c:v>
                </c:pt>
                <c:pt idx="3305">
                  <c:v>46406</c:v>
                </c:pt>
                <c:pt idx="3306">
                  <c:v>46407</c:v>
                </c:pt>
                <c:pt idx="3307">
                  <c:v>46408</c:v>
                </c:pt>
                <c:pt idx="3308">
                  <c:v>46409</c:v>
                </c:pt>
                <c:pt idx="3309">
                  <c:v>46410</c:v>
                </c:pt>
                <c:pt idx="3310">
                  <c:v>46411</c:v>
                </c:pt>
                <c:pt idx="3311">
                  <c:v>46412</c:v>
                </c:pt>
                <c:pt idx="3312">
                  <c:v>46413</c:v>
                </c:pt>
                <c:pt idx="3313">
                  <c:v>46414</c:v>
                </c:pt>
                <c:pt idx="3314">
                  <c:v>46415</c:v>
                </c:pt>
                <c:pt idx="3315">
                  <c:v>46416</c:v>
                </c:pt>
                <c:pt idx="3316">
                  <c:v>46417</c:v>
                </c:pt>
                <c:pt idx="3317">
                  <c:v>46418</c:v>
                </c:pt>
                <c:pt idx="3318">
                  <c:v>46419</c:v>
                </c:pt>
                <c:pt idx="3319">
                  <c:v>46420</c:v>
                </c:pt>
                <c:pt idx="3320">
                  <c:v>46421</c:v>
                </c:pt>
                <c:pt idx="3321">
                  <c:v>46422</c:v>
                </c:pt>
                <c:pt idx="3322">
                  <c:v>46423</c:v>
                </c:pt>
                <c:pt idx="3323">
                  <c:v>46424</c:v>
                </c:pt>
                <c:pt idx="3324">
                  <c:v>46425</c:v>
                </c:pt>
                <c:pt idx="3325">
                  <c:v>46426</c:v>
                </c:pt>
                <c:pt idx="3326">
                  <c:v>46427</c:v>
                </c:pt>
                <c:pt idx="3327">
                  <c:v>46428</c:v>
                </c:pt>
                <c:pt idx="3328">
                  <c:v>46429</c:v>
                </c:pt>
                <c:pt idx="3329">
                  <c:v>46430</c:v>
                </c:pt>
                <c:pt idx="3330">
                  <c:v>46431</c:v>
                </c:pt>
                <c:pt idx="3331">
                  <c:v>46432</c:v>
                </c:pt>
                <c:pt idx="3332">
                  <c:v>46433</c:v>
                </c:pt>
                <c:pt idx="3333">
                  <c:v>46434</c:v>
                </c:pt>
                <c:pt idx="3334">
                  <c:v>46435</c:v>
                </c:pt>
                <c:pt idx="3335">
                  <c:v>46436</c:v>
                </c:pt>
                <c:pt idx="3336">
                  <c:v>46437</c:v>
                </c:pt>
                <c:pt idx="3337">
                  <c:v>46438</c:v>
                </c:pt>
                <c:pt idx="3338">
                  <c:v>46439</c:v>
                </c:pt>
                <c:pt idx="3339">
                  <c:v>46440</c:v>
                </c:pt>
                <c:pt idx="3340">
                  <c:v>46441</c:v>
                </c:pt>
                <c:pt idx="3341">
                  <c:v>46442</c:v>
                </c:pt>
                <c:pt idx="3342">
                  <c:v>46443</c:v>
                </c:pt>
                <c:pt idx="3343">
                  <c:v>46444</c:v>
                </c:pt>
                <c:pt idx="3344">
                  <c:v>46445</c:v>
                </c:pt>
                <c:pt idx="3345">
                  <c:v>46446</c:v>
                </c:pt>
                <c:pt idx="3346">
                  <c:v>46447</c:v>
                </c:pt>
                <c:pt idx="3347">
                  <c:v>46448</c:v>
                </c:pt>
                <c:pt idx="3348">
                  <c:v>46449</c:v>
                </c:pt>
                <c:pt idx="3349">
                  <c:v>46450</c:v>
                </c:pt>
                <c:pt idx="3350">
                  <c:v>46451</c:v>
                </c:pt>
                <c:pt idx="3351">
                  <c:v>46452</c:v>
                </c:pt>
                <c:pt idx="3352">
                  <c:v>46453</c:v>
                </c:pt>
                <c:pt idx="3353">
                  <c:v>46454</c:v>
                </c:pt>
                <c:pt idx="3354">
                  <c:v>46455</c:v>
                </c:pt>
                <c:pt idx="3355">
                  <c:v>46456</c:v>
                </c:pt>
                <c:pt idx="3356">
                  <c:v>46457</c:v>
                </c:pt>
                <c:pt idx="3357">
                  <c:v>46458</c:v>
                </c:pt>
                <c:pt idx="3358">
                  <c:v>46459</c:v>
                </c:pt>
                <c:pt idx="3359">
                  <c:v>46460</c:v>
                </c:pt>
                <c:pt idx="3360">
                  <c:v>46461</c:v>
                </c:pt>
                <c:pt idx="3361">
                  <c:v>46462</c:v>
                </c:pt>
                <c:pt idx="3362">
                  <c:v>46463</c:v>
                </c:pt>
                <c:pt idx="3363">
                  <c:v>46464</c:v>
                </c:pt>
                <c:pt idx="3364">
                  <c:v>46465</c:v>
                </c:pt>
                <c:pt idx="3365">
                  <c:v>46466</c:v>
                </c:pt>
                <c:pt idx="3366">
                  <c:v>46467</c:v>
                </c:pt>
                <c:pt idx="3367">
                  <c:v>46468</c:v>
                </c:pt>
                <c:pt idx="3368">
                  <c:v>46469</c:v>
                </c:pt>
                <c:pt idx="3369">
                  <c:v>46470</c:v>
                </c:pt>
                <c:pt idx="3370">
                  <c:v>46471</c:v>
                </c:pt>
                <c:pt idx="3371">
                  <c:v>46472</c:v>
                </c:pt>
                <c:pt idx="3372">
                  <c:v>46473</c:v>
                </c:pt>
                <c:pt idx="3373">
                  <c:v>46474</c:v>
                </c:pt>
                <c:pt idx="3374">
                  <c:v>46475</c:v>
                </c:pt>
                <c:pt idx="3375">
                  <c:v>46476</c:v>
                </c:pt>
                <c:pt idx="3376">
                  <c:v>46477</c:v>
                </c:pt>
                <c:pt idx="3377">
                  <c:v>46478</c:v>
                </c:pt>
                <c:pt idx="3378">
                  <c:v>46479</c:v>
                </c:pt>
                <c:pt idx="3379">
                  <c:v>46480</c:v>
                </c:pt>
                <c:pt idx="3380">
                  <c:v>46481</c:v>
                </c:pt>
                <c:pt idx="3381">
                  <c:v>46482</c:v>
                </c:pt>
                <c:pt idx="3382">
                  <c:v>46483</c:v>
                </c:pt>
                <c:pt idx="3383">
                  <c:v>46484</c:v>
                </c:pt>
                <c:pt idx="3384">
                  <c:v>46485</c:v>
                </c:pt>
                <c:pt idx="3385">
                  <c:v>46486</c:v>
                </c:pt>
                <c:pt idx="3386">
                  <c:v>46487</c:v>
                </c:pt>
                <c:pt idx="3387">
                  <c:v>46488</c:v>
                </c:pt>
                <c:pt idx="3388">
                  <c:v>46489</c:v>
                </c:pt>
                <c:pt idx="3389">
                  <c:v>46490</c:v>
                </c:pt>
                <c:pt idx="3390">
                  <c:v>46491</c:v>
                </c:pt>
                <c:pt idx="3391">
                  <c:v>46492</c:v>
                </c:pt>
                <c:pt idx="3392">
                  <c:v>46493</c:v>
                </c:pt>
                <c:pt idx="3393">
                  <c:v>46494</c:v>
                </c:pt>
                <c:pt idx="3394">
                  <c:v>46495</c:v>
                </c:pt>
                <c:pt idx="3395">
                  <c:v>46496</c:v>
                </c:pt>
                <c:pt idx="3396">
                  <c:v>46497</c:v>
                </c:pt>
                <c:pt idx="3397">
                  <c:v>46498</c:v>
                </c:pt>
                <c:pt idx="3398">
                  <c:v>46499</c:v>
                </c:pt>
                <c:pt idx="3399">
                  <c:v>46500</c:v>
                </c:pt>
                <c:pt idx="3400">
                  <c:v>46501</c:v>
                </c:pt>
                <c:pt idx="3401">
                  <c:v>46502</c:v>
                </c:pt>
                <c:pt idx="3402">
                  <c:v>46503</c:v>
                </c:pt>
                <c:pt idx="3403">
                  <c:v>46504</c:v>
                </c:pt>
                <c:pt idx="3404">
                  <c:v>46505</c:v>
                </c:pt>
                <c:pt idx="3405">
                  <c:v>46506</c:v>
                </c:pt>
                <c:pt idx="3406">
                  <c:v>46507</c:v>
                </c:pt>
                <c:pt idx="3407">
                  <c:v>46508</c:v>
                </c:pt>
                <c:pt idx="3408">
                  <c:v>46509</c:v>
                </c:pt>
                <c:pt idx="3409">
                  <c:v>46510</c:v>
                </c:pt>
                <c:pt idx="3410">
                  <c:v>46511</c:v>
                </c:pt>
                <c:pt idx="3411">
                  <c:v>46512</c:v>
                </c:pt>
                <c:pt idx="3412">
                  <c:v>46513</c:v>
                </c:pt>
                <c:pt idx="3413">
                  <c:v>46514</c:v>
                </c:pt>
                <c:pt idx="3414">
                  <c:v>46515</c:v>
                </c:pt>
                <c:pt idx="3415">
                  <c:v>46516</c:v>
                </c:pt>
                <c:pt idx="3416">
                  <c:v>46517</c:v>
                </c:pt>
                <c:pt idx="3417">
                  <c:v>46518</c:v>
                </c:pt>
                <c:pt idx="3418">
                  <c:v>46519</c:v>
                </c:pt>
                <c:pt idx="3419">
                  <c:v>46520</c:v>
                </c:pt>
                <c:pt idx="3420">
                  <c:v>46521</c:v>
                </c:pt>
                <c:pt idx="3421">
                  <c:v>46522</c:v>
                </c:pt>
                <c:pt idx="3422">
                  <c:v>46523</c:v>
                </c:pt>
                <c:pt idx="3423">
                  <c:v>46524</c:v>
                </c:pt>
                <c:pt idx="3424">
                  <c:v>46525</c:v>
                </c:pt>
                <c:pt idx="3425">
                  <c:v>46526</c:v>
                </c:pt>
                <c:pt idx="3426">
                  <c:v>46527</c:v>
                </c:pt>
                <c:pt idx="3427">
                  <c:v>46528</c:v>
                </c:pt>
                <c:pt idx="3428">
                  <c:v>46529</c:v>
                </c:pt>
                <c:pt idx="3429">
                  <c:v>46530</c:v>
                </c:pt>
                <c:pt idx="3430">
                  <c:v>46531</c:v>
                </c:pt>
                <c:pt idx="3431">
                  <c:v>46532</c:v>
                </c:pt>
                <c:pt idx="3432">
                  <c:v>46533</c:v>
                </c:pt>
                <c:pt idx="3433">
                  <c:v>46534</c:v>
                </c:pt>
                <c:pt idx="3434">
                  <c:v>46535</c:v>
                </c:pt>
                <c:pt idx="3435">
                  <c:v>46536</c:v>
                </c:pt>
                <c:pt idx="3436">
                  <c:v>46537</c:v>
                </c:pt>
                <c:pt idx="3437">
                  <c:v>46538</c:v>
                </c:pt>
                <c:pt idx="3438">
                  <c:v>46539</c:v>
                </c:pt>
                <c:pt idx="3439">
                  <c:v>46540</c:v>
                </c:pt>
                <c:pt idx="3440">
                  <c:v>46541</c:v>
                </c:pt>
                <c:pt idx="3441">
                  <c:v>46542</c:v>
                </c:pt>
                <c:pt idx="3442">
                  <c:v>46543</c:v>
                </c:pt>
                <c:pt idx="3443">
                  <c:v>46544</c:v>
                </c:pt>
                <c:pt idx="3444">
                  <c:v>46545</c:v>
                </c:pt>
                <c:pt idx="3445">
                  <c:v>46546</c:v>
                </c:pt>
                <c:pt idx="3446">
                  <c:v>46547</c:v>
                </c:pt>
                <c:pt idx="3447">
                  <c:v>46548</c:v>
                </c:pt>
                <c:pt idx="3448">
                  <c:v>46549</c:v>
                </c:pt>
                <c:pt idx="3449">
                  <c:v>46550</c:v>
                </c:pt>
                <c:pt idx="3450">
                  <c:v>46551</c:v>
                </c:pt>
                <c:pt idx="3451">
                  <c:v>46552</c:v>
                </c:pt>
                <c:pt idx="3452">
                  <c:v>46553</c:v>
                </c:pt>
                <c:pt idx="3453">
                  <c:v>46554</c:v>
                </c:pt>
                <c:pt idx="3454">
                  <c:v>46555</c:v>
                </c:pt>
                <c:pt idx="3455">
                  <c:v>46556</c:v>
                </c:pt>
                <c:pt idx="3456">
                  <c:v>46557</c:v>
                </c:pt>
                <c:pt idx="3457">
                  <c:v>46558</c:v>
                </c:pt>
                <c:pt idx="3458">
                  <c:v>46559</c:v>
                </c:pt>
                <c:pt idx="3459">
                  <c:v>46560</c:v>
                </c:pt>
                <c:pt idx="3460">
                  <c:v>46561</c:v>
                </c:pt>
                <c:pt idx="3461">
                  <c:v>46562</c:v>
                </c:pt>
                <c:pt idx="3462">
                  <c:v>46563</c:v>
                </c:pt>
                <c:pt idx="3463">
                  <c:v>46564</c:v>
                </c:pt>
                <c:pt idx="3464">
                  <c:v>46565</c:v>
                </c:pt>
                <c:pt idx="3465">
                  <c:v>46566</c:v>
                </c:pt>
                <c:pt idx="3466">
                  <c:v>46567</c:v>
                </c:pt>
                <c:pt idx="3467">
                  <c:v>46568</c:v>
                </c:pt>
                <c:pt idx="3468">
                  <c:v>46569</c:v>
                </c:pt>
                <c:pt idx="3469">
                  <c:v>46570</c:v>
                </c:pt>
                <c:pt idx="3470">
                  <c:v>46571</c:v>
                </c:pt>
                <c:pt idx="3471">
                  <c:v>46572</c:v>
                </c:pt>
                <c:pt idx="3472">
                  <c:v>46573</c:v>
                </c:pt>
                <c:pt idx="3473">
                  <c:v>46574</c:v>
                </c:pt>
                <c:pt idx="3474">
                  <c:v>46575</c:v>
                </c:pt>
                <c:pt idx="3475">
                  <c:v>46576</c:v>
                </c:pt>
                <c:pt idx="3476">
                  <c:v>46577</c:v>
                </c:pt>
                <c:pt idx="3477">
                  <c:v>46578</c:v>
                </c:pt>
                <c:pt idx="3478">
                  <c:v>46579</c:v>
                </c:pt>
                <c:pt idx="3479">
                  <c:v>46580</c:v>
                </c:pt>
                <c:pt idx="3480">
                  <c:v>46581</c:v>
                </c:pt>
                <c:pt idx="3481">
                  <c:v>46582</c:v>
                </c:pt>
                <c:pt idx="3482">
                  <c:v>46583</c:v>
                </c:pt>
                <c:pt idx="3483">
                  <c:v>46584</c:v>
                </c:pt>
                <c:pt idx="3484">
                  <c:v>46585</c:v>
                </c:pt>
                <c:pt idx="3485">
                  <c:v>46586</c:v>
                </c:pt>
                <c:pt idx="3486">
                  <c:v>46587</c:v>
                </c:pt>
                <c:pt idx="3487">
                  <c:v>46588</c:v>
                </c:pt>
                <c:pt idx="3488">
                  <c:v>46589</c:v>
                </c:pt>
                <c:pt idx="3489">
                  <c:v>46590</c:v>
                </c:pt>
                <c:pt idx="3490">
                  <c:v>46591</c:v>
                </c:pt>
                <c:pt idx="3491">
                  <c:v>46592</c:v>
                </c:pt>
                <c:pt idx="3492">
                  <c:v>46593</c:v>
                </c:pt>
                <c:pt idx="3493">
                  <c:v>46594</c:v>
                </c:pt>
                <c:pt idx="3494">
                  <c:v>46595</c:v>
                </c:pt>
                <c:pt idx="3495">
                  <c:v>46596</c:v>
                </c:pt>
                <c:pt idx="3496">
                  <c:v>46597</c:v>
                </c:pt>
                <c:pt idx="3497">
                  <c:v>46598</c:v>
                </c:pt>
                <c:pt idx="3498">
                  <c:v>46599</c:v>
                </c:pt>
                <c:pt idx="3499">
                  <c:v>46600</c:v>
                </c:pt>
                <c:pt idx="3500">
                  <c:v>46601</c:v>
                </c:pt>
                <c:pt idx="3501">
                  <c:v>46602</c:v>
                </c:pt>
                <c:pt idx="3502">
                  <c:v>46603</c:v>
                </c:pt>
                <c:pt idx="3503">
                  <c:v>46604</c:v>
                </c:pt>
                <c:pt idx="3504">
                  <c:v>46605</c:v>
                </c:pt>
                <c:pt idx="3505">
                  <c:v>46606</c:v>
                </c:pt>
                <c:pt idx="3506">
                  <c:v>46607</c:v>
                </c:pt>
                <c:pt idx="3507">
                  <c:v>46608</c:v>
                </c:pt>
                <c:pt idx="3508">
                  <c:v>46609</c:v>
                </c:pt>
                <c:pt idx="3509">
                  <c:v>46610</c:v>
                </c:pt>
                <c:pt idx="3510">
                  <c:v>46611</c:v>
                </c:pt>
                <c:pt idx="3511">
                  <c:v>46612</c:v>
                </c:pt>
                <c:pt idx="3512">
                  <c:v>46613</c:v>
                </c:pt>
                <c:pt idx="3513">
                  <c:v>46614</c:v>
                </c:pt>
                <c:pt idx="3514">
                  <c:v>46615</c:v>
                </c:pt>
                <c:pt idx="3515">
                  <c:v>46616</c:v>
                </c:pt>
                <c:pt idx="3516">
                  <c:v>46617</c:v>
                </c:pt>
                <c:pt idx="3517">
                  <c:v>46618</c:v>
                </c:pt>
                <c:pt idx="3518">
                  <c:v>46619</c:v>
                </c:pt>
                <c:pt idx="3519">
                  <c:v>46620</c:v>
                </c:pt>
                <c:pt idx="3520">
                  <c:v>46621</c:v>
                </c:pt>
                <c:pt idx="3521">
                  <c:v>46622</c:v>
                </c:pt>
                <c:pt idx="3522">
                  <c:v>46623</c:v>
                </c:pt>
                <c:pt idx="3523">
                  <c:v>46624</c:v>
                </c:pt>
                <c:pt idx="3524">
                  <c:v>46625</c:v>
                </c:pt>
                <c:pt idx="3525">
                  <c:v>46626</c:v>
                </c:pt>
                <c:pt idx="3526">
                  <c:v>46627</c:v>
                </c:pt>
                <c:pt idx="3527">
                  <c:v>46628</c:v>
                </c:pt>
                <c:pt idx="3528">
                  <c:v>46629</c:v>
                </c:pt>
                <c:pt idx="3529">
                  <c:v>46630</c:v>
                </c:pt>
                <c:pt idx="3530">
                  <c:v>46631</c:v>
                </c:pt>
                <c:pt idx="3531">
                  <c:v>46632</c:v>
                </c:pt>
                <c:pt idx="3532">
                  <c:v>46633</c:v>
                </c:pt>
                <c:pt idx="3533">
                  <c:v>46634</c:v>
                </c:pt>
                <c:pt idx="3534">
                  <c:v>46635</c:v>
                </c:pt>
                <c:pt idx="3535">
                  <c:v>46636</c:v>
                </c:pt>
                <c:pt idx="3536">
                  <c:v>46637</c:v>
                </c:pt>
                <c:pt idx="3537">
                  <c:v>46638</c:v>
                </c:pt>
                <c:pt idx="3538">
                  <c:v>46639</c:v>
                </c:pt>
                <c:pt idx="3539">
                  <c:v>46640</c:v>
                </c:pt>
                <c:pt idx="3540">
                  <c:v>46641</c:v>
                </c:pt>
                <c:pt idx="3541">
                  <c:v>46642</c:v>
                </c:pt>
                <c:pt idx="3542">
                  <c:v>46643</c:v>
                </c:pt>
                <c:pt idx="3543">
                  <c:v>46644</c:v>
                </c:pt>
                <c:pt idx="3544">
                  <c:v>46645</c:v>
                </c:pt>
                <c:pt idx="3545">
                  <c:v>46646</c:v>
                </c:pt>
                <c:pt idx="3546">
                  <c:v>46647</c:v>
                </c:pt>
                <c:pt idx="3547">
                  <c:v>46648</c:v>
                </c:pt>
                <c:pt idx="3548">
                  <c:v>46649</c:v>
                </c:pt>
                <c:pt idx="3549">
                  <c:v>46650</c:v>
                </c:pt>
                <c:pt idx="3550">
                  <c:v>46651</c:v>
                </c:pt>
                <c:pt idx="3551">
                  <c:v>46652</c:v>
                </c:pt>
                <c:pt idx="3552">
                  <c:v>46653</c:v>
                </c:pt>
                <c:pt idx="3553">
                  <c:v>46654</c:v>
                </c:pt>
                <c:pt idx="3554">
                  <c:v>46655</c:v>
                </c:pt>
                <c:pt idx="3555">
                  <c:v>46656</c:v>
                </c:pt>
                <c:pt idx="3556">
                  <c:v>46657</c:v>
                </c:pt>
                <c:pt idx="3557">
                  <c:v>46658</c:v>
                </c:pt>
                <c:pt idx="3558">
                  <c:v>46659</c:v>
                </c:pt>
                <c:pt idx="3559">
                  <c:v>46660</c:v>
                </c:pt>
                <c:pt idx="3560">
                  <c:v>46661</c:v>
                </c:pt>
                <c:pt idx="3561">
                  <c:v>46662</c:v>
                </c:pt>
                <c:pt idx="3562">
                  <c:v>46663</c:v>
                </c:pt>
                <c:pt idx="3563">
                  <c:v>46664</c:v>
                </c:pt>
                <c:pt idx="3564">
                  <c:v>46665</c:v>
                </c:pt>
                <c:pt idx="3565">
                  <c:v>46666</c:v>
                </c:pt>
                <c:pt idx="3566">
                  <c:v>46667</c:v>
                </c:pt>
                <c:pt idx="3567">
                  <c:v>46668</c:v>
                </c:pt>
                <c:pt idx="3568">
                  <c:v>46669</c:v>
                </c:pt>
                <c:pt idx="3569">
                  <c:v>46670</c:v>
                </c:pt>
                <c:pt idx="3570">
                  <c:v>46671</c:v>
                </c:pt>
                <c:pt idx="3571">
                  <c:v>46672</c:v>
                </c:pt>
                <c:pt idx="3572">
                  <c:v>46673</c:v>
                </c:pt>
                <c:pt idx="3573">
                  <c:v>46674</c:v>
                </c:pt>
                <c:pt idx="3574">
                  <c:v>46675</c:v>
                </c:pt>
                <c:pt idx="3575">
                  <c:v>46676</c:v>
                </c:pt>
                <c:pt idx="3576">
                  <c:v>46677</c:v>
                </c:pt>
                <c:pt idx="3577">
                  <c:v>46678</c:v>
                </c:pt>
                <c:pt idx="3578">
                  <c:v>46679</c:v>
                </c:pt>
                <c:pt idx="3579">
                  <c:v>46680</c:v>
                </c:pt>
                <c:pt idx="3580">
                  <c:v>46681</c:v>
                </c:pt>
                <c:pt idx="3581">
                  <c:v>46682</c:v>
                </c:pt>
                <c:pt idx="3582">
                  <c:v>46683</c:v>
                </c:pt>
                <c:pt idx="3583">
                  <c:v>46684</c:v>
                </c:pt>
                <c:pt idx="3584">
                  <c:v>46685</c:v>
                </c:pt>
                <c:pt idx="3585">
                  <c:v>46686</c:v>
                </c:pt>
                <c:pt idx="3586">
                  <c:v>46687</c:v>
                </c:pt>
                <c:pt idx="3587">
                  <c:v>46688</c:v>
                </c:pt>
                <c:pt idx="3588">
                  <c:v>46689</c:v>
                </c:pt>
                <c:pt idx="3589">
                  <c:v>46690</c:v>
                </c:pt>
                <c:pt idx="3590">
                  <c:v>46691</c:v>
                </c:pt>
                <c:pt idx="3591">
                  <c:v>46692</c:v>
                </c:pt>
                <c:pt idx="3592">
                  <c:v>46693</c:v>
                </c:pt>
                <c:pt idx="3593">
                  <c:v>46694</c:v>
                </c:pt>
                <c:pt idx="3594">
                  <c:v>46695</c:v>
                </c:pt>
                <c:pt idx="3595">
                  <c:v>46696</c:v>
                </c:pt>
                <c:pt idx="3596">
                  <c:v>46697</c:v>
                </c:pt>
                <c:pt idx="3597">
                  <c:v>46698</c:v>
                </c:pt>
                <c:pt idx="3598">
                  <c:v>46699</c:v>
                </c:pt>
                <c:pt idx="3599">
                  <c:v>46700</c:v>
                </c:pt>
                <c:pt idx="3600">
                  <c:v>46701</c:v>
                </c:pt>
                <c:pt idx="3601">
                  <c:v>46702</c:v>
                </c:pt>
                <c:pt idx="3602">
                  <c:v>46703</c:v>
                </c:pt>
                <c:pt idx="3603">
                  <c:v>46704</c:v>
                </c:pt>
                <c:pt idx="3604">
                  <c:v>46705</c:v>
                </c:pt>
                <c:pt idx="3605">
                  <c:v>46706</c:v>
                </c:pt>
                <c:pt idx="3606">
                  <c:v>46707</c:v>
                </c:pt>
                <c:pt idx="3607">
                  <c:v>46708</c:v>
                </c:pt>
                <c:pt idx="3608">
                  <c:v>46709</c:v>
                </c:pt>
                <c:pt idx="3609">
                  <c:v>46710</c:v>
                </c:pt>
                <c:pt idx="3610">
                  <c:v>46711</c:v>
                </c:pt>
                <c:pt idx="3611">
                  <c:v>46712</c:v>
                </c:pt>
                <c:pt idx="3612">
                  <c:v>46713</c:v>
                </c:pt>
                <c:pt idx="3613">
                  <c:v>46714</c:v>
                </c:pt>
                <c:pt idx="3614">
                  <c:v>46715</c:v>
                </c:pt>
                <c:pt idx="3615">
                  <c:v>46716</c:v>
                </c:pt>
                <c:pt idx="3616">
                  <c:v>46717</c:v>
                </c:pt>
                <c:pt idx="3617">
                  <c:v>46718</c:v>
                </c:pt>
                <c:pt idx="3618">
                  <c:v>46719</c:v>
                </c:pt>
                <c:pt idx="3619">
                  <c:v>46720</c:v>
                </c:pt>
                <c:pt idx="3620">
                  <c:v>46721</c:v>
                </c:pt>
                <c:pt idx="3621">
                  <c:v>46722</c:v>
                </c:pt>
                <c:pt idx="3622">
                  <c:v>46723</c:v>
                </c:pt>
                <c:pt idx="3623">
                  <c:v>46724</c:v>
                </c:pt>
                <c:pt idx="3624">
                  <c:v>46725</c:v>
                </c:pt>
                <c:pt idx="3625">
                  <c:v>46726</c:v>
                </c:pt>
                <c:pt idx="3626">
                  <c:v>46727</c:v>
                </c:pt>
                <c:pt idx="3627">
                  <c:v>46728</c:v>
                </c:pt>
                <c:pt idx="3628">
                  <c:v>46729</c:v>
                </c:pt>
                <c:pt idx="3629">
                  <c:v>46730</c:v>
                </c:pt>
                <c:pt idx="3630">
                  <c:v>46731</c:v>
                </c:pt>
                <c:pt idx="3631">
                  <c:v>46732</c:v>
                </c:pt>
                <c:pt idx="3632">
                  <c:v>46733</c:v>
                </c:pt>
                <c:pt idx="3633">
                  <c:v>46734</c:v>
                </c:pt>
                <c:pt idx="3634">
                  <c:v>46735</c:v>
                </c:pt>
                <c:pt idx="3635">
                  <c:v>46736</c:v>
                </c:pt>
                <c:pt idx="3636">
                  <c:v>46737</c:v>
                </c:pt>
                <c:pt idx="3637">
                  <c:v>46738</c:v>
                </c:pt>
                <c:pt idx="3638">
                  <c:v>46739</c:v>
                </c:pt>
                <c:pt idx="3639">
                  <c:v>46740</c:v>
                </c:pt>
                <c:pt idx="3640">
                  <c:v>46741</c:v>
                </c:pt>
                <c:pt idx="3641">
                  <c:v>46742</c:v>
                </c:pt>
                <c:pt idx="3642">
                  <c:v>46743</c:v>
                </c:pt>
                <c:pt idx="3643">
                  <c:v>46744</c:v>
                </c:pt>
                <c:pt idx="3644">
                  <c:v>46745</c:v>
                </c:pt>
                <c:pt idx="3645">
                  <c:v>46746</c:v>
                </c:pt>
                <c:pt idx="3646">
                  <c:v>46747</c:v>
                </c:pt>
                <c:pt idx="3647">
                  <c:v>46748</c:v>
                </c:pt>
                <c:pt idx="3648">
                  <c:v>46749</c:v>
                </c:pt>
                <c:pt idx="3649">
                  <c:v>46750</c:v>
                </c:pt>
                <c:pt idx="3650">
                  <c:v>46751</c:v>
                </c:pt>
                <c:pt idx="3651">
                  <c:v>46752</c:v>
                </c:pt>
                <c:pt idx="3652">
                  <c:v>46753</c:v>
                </c:pt>
                <c:pt idx="3653">
                  <c:v>46754</c:v>
                </c:pt>
                <c:pt idx="3654">
                  <c:v>46755</c:v>
                </c:pt>
                <c:pt idx="3655">
                  <c:v>46756</c:v>
                </c:pt>
                <c:pt idx="3656">
                  <c:v>46757</c:v>
                </c:pt>
                <c:pt idx="3657">
                  <c:v>46758</c:v>
                </c:pt>
                <c:pt idx="3658">
                  <c:v>46759</c:v>
                </c:pt>
                <c:pt idx="3659">
                  <c:v>46760</c:v>
                </c:pt>
                <c:pt idx="3660">
                  <c:v>46761</c:v>
                </c:pt>
                <c:pt idx="3661">
                  <c:v>46762</c:v>
                </c:pt>
                <c:pt idx="3662">
                  <c:v>46763</c:v>
                </c:pt>
                <c:pt idx="3663">
                  <c:v>46764</c:v>
                </c:pt>
                <c:pt idx="3664">
                  <c:v>46765</c:v>
                </c:pt>
                <c:pt idx="3665">
                  <c:v>46766</c:v>
                </c:pt>
                <c:pt idx="3666">
                  <c:v>46767</c:v>
                </c:pt>
                <c:pt idx="3667">
                  <c:v>46768</c:v>
                </c:pt>
                <c:pt idx="3668">
                  <c:v>46769</c:v>
                </c:pt>
                <c:pt idx="3669">
                  <c:v>46770</c:v>
                </c:pt>
                <c:pt idx="3670">
                  <c:v>46771</c:v>
                </c:pt>
                <c:pt idx="3671">
                  <c:v>46772</c:v>
                </c:pt>
                <c:pt idx="3672">
                  <c:v>46773</c:v>
                </c:pt>
                <c:pt idx="3673">
                  <c:v>46774</c:v>
                </c:pt>
                <c:pt idx="3674">
                  <c:v>46775</c:v>
                </c:pt>
                <c:pt idx="3675">
                  <c:v>46776</c:v>
                </c:pt>
                <c:pt idx="3676">
                  <c:v>46777</c:v>
                </c:pt>
                <c:pt idx="3677">
                  <c:v>46778</c:v>
                </c:pt>
                <c:pt idx="3678">
                  <c:v>46779</c:v>
                </c:pt>
                <c:pt idx="3679">
                  <c:v>46780</c:v>
                </c:pt>
                <c:pt idx="3680">
                  <c:v>46781</c:v>
                </c:pt>
                <c:pt idx="3681">
                  <c:v>46782</c:v>
                </c:pt>
                <c:pt idx="3682">
                  <c:v>46783</c:v>
                </c:pt>
                <c:pt idx="3683">
                  <c:v>46784</c:v>
                </c:pt>
                <c:pt idx="3684">
                  <c:v>46785</c:v>
                </c:pt>
                <c:pt idx="3685">
                  <c:v>46786</c:v>
                </c:pt>
                <c:pt idx="3686">
                  <c:v>46787</c:v>
                </c:pt>
                <c:pt idx="3687">
                  <c:v>46788</c:v>
                </c:pt>
                <c:pt idx="3688">
                  <c:v>46789</c:v>
                </c:pt>
                <c:pt idx="3689">
                  <c:v>46790</c:v>
                </c:pt>
                <c:pt idx="3690">
                  <c:v>46791</c:v>
                </c:pt>
                <c:pt idx="3691">
                  <c:v>46792</c:v>
                </c:pt>
                <c:pt idx="3692">
                  <c:v>46793</c:v>
                </c:pt>
                <c:pt idx="3693">
                  <c:v>46794</c:v>
                </c:pt>
                <c:pt idx="3694">
                  <c:v>46795</c:v>
                </c:pt>
                <c:pt idx="3695">
                  <c:v>46796</c:v>
                </c:pt>
                <c:pt idx="3696">
                  <c:v>46797</c:v>
                </c:pt>
                <c:pt idx="3697">
                  <c:v>46798</c:v>
                </c:pt>
                <c:pt idx="3698">
                  <c:v>46799</c:v>
                </c:pt>
                <c:pt idx="3699">
                  <c:v>46800</c:v>
                </c:pt>
                <c:pt idx="3700">
                  <c:v>46801</c:v>
                </c:pt>
                <c:pt idx="3701">
                  <c:v>46802</c:v>
                </c:pt>
                <c:pt idx="3702">
                  <c:v>46803</c:v>
                </c:pt>
                <c:pt idx="3703">
                  <c:v>46804</c:v>
                </c:pt>
                <c:pt idx="3704">
                  <c:v>46805</c:v>
                </c:pt>
                <c:pt idx="3705">
                  <c:v>46806</c:v>
                </c:pt>
                <c:pt idx="3706">
                  <c:v>46807</c:v>
                </c:pt>
                <c:pt idx="3707">
                  <c:v>46808</c:v>
                </c:pt>
                <c:pt idx="3708">
                  <c:v>46809</c:v>
                </c:pt>
                <c:pt idx="3709">
                  <c:v>46810</c:v>
                </c:pt>
                <c:pt idx="3710">
                  <c:v>46811</c:v>
                </c:pt>
                <c:pt idx="3711">
                  <c:v>46812</c:v>
                </c:pt>
                <c:pt idx="3712">
                  <c:v>46813</c:v>
                </c:pt>
                <c:pt idx="3713">
                  <c:v>46814</c:v>
                </c:pt>
                <c:pt idx="3714">
                  <c:v>46815</c:v>
                </c:pt>
                <c:pt idx="3715">
                  <c:v>46816</c:v>
                </c:pt>
                <c:pt idx="3716">
                  <c:v>46817</c:v>
                </c:pt>
                <c:pt idx="3717">
                  <c:v>46818</c:v>
                </c:pt>
                <c:pt idx="3718">
                  <c:v>46819</c:v>
                </c:pt>
                <c:pt idx="3719">
                  <c:v>46820</c:v>
                </c:pt>
                <c:pt idx="3720">
                  <c:v>46821</c:v>
                </c:pt>
                <c:pt idx="3721">
                  <c:v>46822</c:v>
                </c:pt>
                <c:pt idx="3722">
                  <c:v>46823</c:v>
                </c:pt>
                <c:pt idx="3723">
                  <c:v>46824</c:v>
                </c:pt>
                <c:pt idx="3724">
                  <c:v>46825</c:v>
                </c:pt>
                <c:pt idx="3725">
                  <c:v>46826</c:v>
                </c:pt>
                <c:pt idx="3726">
                  <c:v>46827</c:v>
                </c:pt>
                <c:pt idx="3727">
                  <c:v>46828</c:v>
                </c:pt>
                <c:pt idx="3728">
                  <c:v>46829</c:v>
                </c:pt>
                <c:pt idx="3729">
                  <c:v>46830</c:v>
                </c:pt>
                <c:pt idx="3730">
                  <c:v>46831</c:v>
                </c:pt>
                <c:pt idx="3731">
                  <c:v>46832</c:v>
                </c:pt>
                <c:pt idx="3732">
                  <c:v>46833</c:v>
                </c:pt>
                <c:pt idx="3733">
                  <c:v>46834</c:v>
                </c:pt>
                <c:pt idx="3734">
                  <c:v>46835</c:v>
                </c:pt>
                <c:pt idx="3735">
                  <c:v>46836</c:v>
                </c:pt>
                <c:pt idx="3736">
                  <c:v>46837</c:v>
                </c:pt>
                <c:pt idx="3737">
                  <c:v>46838</c:v>
                </c:pt>
                <c:pt idx="3738">
                  <c:v>46839</c:v>
                </c:pt>
                <c:pt idx="3739">
                  <c:v>46840</c:v>
                </c:pt>
                <c:pt idx="3740">
                  <c:v>46841</c:v>
                </c:pt>
                <c:pt idx="3741">
                  <c:v>46842</c:v>
                </c:pt>
                <c:pt idx="3742">
                  <c:v>46843</c:v>
                </c:pt>
                <c:pt idx="3743">
                  <c:v>46844</c:v>
                </c:pt>
                <c:pt idx="3744">
                  <c:v>46845</c:v>
                </c:pt>
                <c:pt idx="3745">
                  <c:v>46846</c:v>
                </c:pt>
                <c:pt idx="3746">
                  <c:v>46847</c:v>
                </c:pt>
                <c:pt idx="3747">
                  <c:v>46848</c:v>
                </c:pt>
                <c:pt idx="3748">
                  <c:v>46849</c:v>
                </c:pt>
                <c:pt idx="3749">
                  <c:v>46850</c:v>
                </c:pt>
                <c:pt idx="3750">
                  <c:v>46851</c:v>
                </c:pt>
                <c:pt idx="3751">
                  <c:v>46852</c:v>
                </c:pt>
                <c:pt idx="3752">
                  <c:v>46853</c:v>
                </c:pt>
                <c:pt idx="3753">
                  <c:v>46854</c:v>
                </c:pt>
                <c:pt idx="3754">
                  <c:v>46855</c:v>
                </c:pt>
                <c:pt idx="3755">
                  <c:v>46856</c:v>
                </c:pt>
                <c:pt idx="3756">
                  <c:v>46857</c:v>
                </c:pt>
                <c:pt idx="3757">
                  <c:v>46858</c:v>
                </c:pt>
                <c:pt idx="3758">
                  <c:v>46859</c:v>
                </c:pt>
                <c:pt idx="3759">
                  <c:v>46860</c:v>
                </c:pt>
                <c:pt idx="3760">
                  <c:v>46861</c:v>
                </c:pt>
                <c:pt idx="3761">
                  <c:v>46862</c:v>
                </c:pt>
                <c:pt idx="3762">
                  <c:v>46863</c:v>
                </c:pt>
                <c:pt idx="3763">
                  <c:v>46864</c:v>
                </c:pt>
                <c:pt idx="3764">
                  <c:v>46865</c:v>
                </c:pt>
                <c:pt idx="3765">
                  <c:v>46866</c:v>
                </c:pt>
                <c:pt idx="3766">
                  <c:v>46867</c:v>
                </c:pt>
                <c:pt idx="3767">
                  <c:v>46868</c:v>
                </c:pt>
                <c:pt idx="3768">
                  <c:v>46869</c:v>
                </c:pt>
                <c:pt idx="3769">
                  <c:v>46870</c:v>
                </c:pt>
                <c:pt idx="3770">
                  <c:v>46871</c:v>
                </c:pt>
                <c:pt idx="3771">
                  <c:v>46872</c:v>
                </c:pt>
                <c:pt idx="3772">
                  <c:v>46873</c:v>
                </c:pt>
                <c:pt idx="3773">
                  <c:v>46874</c:v>
                </c:pt>
                <c:pt idx="3774">
                  <c:v>46875</c:v>
                </c:pt>
                <c:pt idx="3775">
                  <c:v>46876</c:v>
                </c:pt>
                <c:pt idx="3776">
                  <c:v>46877</c:v>
                </c:pt>
                <c:pt idx="3777">
                  <c:v>46878</c:v>
                </c:pt>
                <c:pt idx="3778">
                  <c:v>46879</c:v>
                </c:pt>
                <c:pt idx="3779">
                  <c:v>46880</c:v>
                </c:pt>
                <c:pt idx="3780">
                  <c:v>46881</c:v>
                </c:pt>
                <c:pt idx="3781">
                  <c:v>46882</c:v>
                </c:pt>
                <c:pt idx="3782">
                  <c:v>46883</c:v>
                </c:pt>
                <c:pt idx="3783">
                  <c:v>46884</c:v>
                </c:pt>
                <c:pt idx="3784">
                  <c:v>46885</c:v>
                </c:pt>
                <c:pt idx="3785">
                  <c:v>46886</c:v>
                </c:pt>
                <c:pt idx="3786">
                  <c:v>46887</c:v>
                </c:pt>
                <c:pt idx="3787">
                  <c:v>46888</c:v>
                </c:pt>
                <c:pt idx="3788">
                  <c:v>46889</c:v>
                </c:pt>
                <c:pt idx="3789">
                  <c:v>46890</c:v>
                </c:pt>
                <c:pt idx="3790">
                  <c:v>46891</c:v>
                </c:pt>
                <c:pt idx="3791">
                  <c:v>46892</c:v>
                </c:pt>
                <c:pt idx="3792">
                  <c:v>46893</c:v>
                </c:pt>
                <c:pt idx="3793">
                  <c:v>46894</c:v>
                </c:pt>
                <c:pt idx="3794">
                  <c:v>46895</c:v>
                </c:pt>
                <c:pt idx="3795">
                  <c:v>46896</c:v>
                </c:pt>
                <c:pt idx="3796">
                  <c:v>46897</c:v>
                </c:pt>
                <c:pt idx="3797">
                  <c:v>46898</c:v>
                </c:pt>
                <c:pt idx="3798">
                  <c:v>46899</c:v>
                </c:pt>
                <c:pt idx="3799">
                  <c:v>46900</c:v>
                </c:pt>
                <c:pt idx="3800">
                  <c:v>46901</c:v>
                </c:pt>
                <c:pt idx="3801">
                  <c:v>46902</c:v>
                </c:pt>
                <c:pt idx="3802">
                  <c:v>46903</c:v>
                </c:pt>
                <c:pt idx="3803">
                  <c:v>46904</c:v>
                </c:pt>
                <c:pt idx="3804">
                  <c:v>46905</c:v>
                </c:pt>
                <c:pt idx="3805">
                  <c:v>46906</c:v>
                </c:pt>
                <c:pt idx="3806">
                  <c:v>46907</c:v>
                </c:pt>
                <c:pt idx="3807">
                  <c:v>46908</c:v>
                </c:pt>
                <c:pt idx="3808">
                  <c:v>46909</c:v>
                </c:pt>
                <c:pt idx="3809">
                  <c:v>46910</c:v>
                </c:pt>
                <c:pt idx="3810">
                  <c:v>46911</c:v>
                </c:pt>
                <c:pt idx="3811">
                  <c:v>46912</c:v>
                </c:pt>
                <c:pt idx="3812">
                  <c:v>46913</c:v>
                </c:pt>
                <c:pt idx="3813">
                  <c:v>46914</c:v>
                </c:pt>
                <c:pt idx="3814">
                  <c:v>46915</c:v>
                </c:pt>
                <c:pt idx="3815">
                  <c:v>46916</c:v>
                </c:pt>
                <c:pt idx="3816">
                  <c:v>46917</c:v>
                </c:pt>
                <c:pt idx="3817">
                  <c:v>46918</c:v>
                </c:pt>
                <c:pt idx="3818">
                  <c:v>46919</c:v>
                </c:pt>
                <c:pt idx="3819">
                  <c:v>46920</c:v>
                </c:pt>
                <c:pt idx="3820">
                  <c:v>46921</c:v>
                </c:pt>
                <c:pt idx="3821">
                  <c:v>46922</c:v>
                </c:pt>
                <c:pt idx="3822">
                  <c:v>46923</c:v>
                </c:pt>
                <c:pt idx="3823">
                  <c:v>46924</c:v>
                </c:pt>
                <c:pt idx="3824">
                  <c:v>46925</c:v>
                </c:pt>
                <c:pt idx="3825">
                  <c:v>46926</c:v>
                </c:pt>
                <c:pt idx="3826">
                  <c:v>46927</c:v>
                </c:pt>
                <c:pt idx="3827">
                  <c:v>46928</c:v>
                </c:pt>
                <c:pt idx="3828">
                  <c:v>46929</c:v>
                </c:pt>
                <c:pt idx="3829">
                  <c:v>46930</c:v>
                </c:pt>
                <c:pt idx="3830">
                  <c:v>46931</c:v>
                </c:pt>
                <c:pt idx="3831">
                  <c:v>46932</c:v>
                </c:pt>
                <c:pt idx="3832">
                  <c:v>46933</c:v>
                </c:pt>
                <c:pt idx="3833">
                  <c:v>46934</c:v>
                </c:pt>
                <c:pt idx="3834">
                  <c:v>46935</c:v>
                </c:pt>
                <c:pt idx="3835">
                  <c:v>46936</c:v>
                </c:pt>
                <c:pt idx="3836">
                  <c:v>46937</c:v>
                </c:pt>
                <c:pt idx="3837">
                  <c:v>46938</c:v>
                </c:pt>
                <c:pt idx="3838">
                  <c:v>46939</c:v>
                </c:pt>
                <c:pt idx="3839">
                  <c:v>46940</c:v>
                </c:pt>
                <c:pt idx="3840">
                  <c:v>46941</c:v>
                </c:pt>
                <c:pt idx="3841">
                  <c:v>46942</c:v>
                </c:pt>
                <c:pt idx="3842">
                  <c:v>46943</c:v>
                </c:pt>
                <c:pt idx="3843">
                  <c:v>46944</c:v>
                </c:pt>
                <c:pt idx="3844">
                  <c:v>46945</c:v>
                </c:pt>
                <c:pt idx="3845">
                  <c:v>46946</c:v>
                </c:pt>
                <c:pt idx="3846">
                  <c:v>46947</c:v>
                </c:pt>
                <c:pt idx="3847">
                  <c:v>46948</c:v>
                </c:pt>
                <c:pt idx="3848">
                  <c:v>46949</c:v>
                </c:pt>
                <c:pt idx="3849">
                  <c:v>46950</c:v>
                </c:pt>
                <c:pt idx="3850">
                  <c:v>46951</c:v>
                </c:pt>
                <c:pt idx="3851">
                  <c:v>46952</c:v>
                </c:pt>
                <c:pt idx="3852">
                  <c:v>46953</c:v>
                </c:pt>
                <c:pt idx="3853">
                  <c:v>46954</c:v>
                </c:pt>
                <c:pt idx="3854">
                  <c:v>46955</c:v>
                </c:pt>
                <c:pt idx="3855">
                  <c:v>46956</c:v>
                </c:pt>
                <c:pt idx="3856">
                  <c:v>46957</c:v>
                </c:pt>
                <c:pt idx="3857">
                  <c:v>46958</c:v>
                </c:pt>
                <c:pt idx="3858">
                  <c:v>46959</c:v>
                </c:pt>
                <c:pt idx="3859">
                  <c:v>46960</c:v>
                </c:pt>
                <c:pt idx="3860">
                  <c:v>46961</c:v>
                </c:pt>
                <c:pt idx="3861">
                  <c:v>46962</c:v>
                </c:pt>
                <c:pt idx="3862">
                  <c:v>46963</c:v>
                </c:pt>
                <c:pt idx="3863">
                  <c:v>46964</c:v>
                </c:pt>
                <c:pt idx="3864">
                  <c:v>46965</c:v>
                </c:pt>
                <c:pt idx="3865">
                  <c:v>46966</c:v>
                </c:pt>
                <c:pt idx="3866">
                  <c:v>46967</c:v>
                </c:pt>
                <c:pt idx="3867">
                  <c:v>46968</c:v>
                </c:pt>
                <c:pt idx="3868">
                  <c:v>46969</c:v>
                </c:pt>
                <c:pt idx="3869">
                  <c:v>46970</c:v>
                </c:pt>
                <c:pt idx="3870">
                  <c:v>46971</c:v>
                </c:pt>
                <c:pt idx="3871">
                  <c:v>46972</c:v>
                </c:pt>
                <c:pt idx="3872">
                  <c:v>46973</c:v>
                </c:pt>
                <c:pt idx="3873">
                  <c:v>46974</c:v>
                </c:pt>
                <c:pt idx="3874">
                  <c:v>46975</c:v>
                </c:pt>
                <c:pt idx="3875">
                  <c:v>46976</c:v>
                </c:pt>
                <c:pt idx="3876">
                  <c:v>46977</c:v>
                </c:pt>
                <c:pt idx="3877">
                  <c:v>46978</c:v>
                </c:pt>
                <c:pt idx="3878">
                  <c:v>46979</c:v>
                </c:pt>
                <c:pt idx="3879">
                  <c:v>46980</c:v>
                </c:pt>
                <c:pt idx="3880">
                  <c:v>46981</c:v>
                </c:pt>
                <c:pt idx="3881">
                  <c:v>46982</c:v>
                </c:pt>
                <c:pt idx="3882">
                  <c:v>46983</c:v>
                </c:pt>
                <c:pt idx="3883">
                  <c:v>46984</c:v>
                </c:pt>
                <c:pt idx="3884">
                  <c:v>46985</c:v>
                </c:pt>
                <c:pt idx="3885">
                  <c:v>46986</c:v>
                </c:pt>
                <c:pt idx="3886">
                  <c:v>46987</c:v>
                </c:pt>
                <c:pt idx="3887">
                  <c:v>46988</c:v>
                </c:pt>
                <c:pt idx="3888">
                  <c:v>46989</c:v>
                </c:pt>
                <c:pt idx="3889">
                  <c:v>46990</c:v>
                </c:pt>
                <c:pt idx="3890">
                  <c:v>46991</c:v>
                </c:pt>
                <c:pt idx="3891">
                  <c:v>46992</c:v>
                </c:pt>
                <c:pt idx="3892">
                  <c:v>46993</c:v>
                </c:pt>
                <c:pt idx="3893">
                  <c:v>46994</c:v>
                </c:pt>
                <c:pt idx="3894">
                  <c:v>46995</c:v>
                </c:pt>
                <c:pt idx="3895">
                  <c:v>46996</c:v>
                </c:pt>
                <c:pt idx="3896">
                  <c:v>46997</c:v>
                </c:pt>
                <c:pt idx="3897">
                  <c:v>46998</c:v>
                </c:pt>
                <c:pt idx="3898">
                  <c:v>46999</c:v>
                </c:pt>
                <c:pt idx="3899">
                  <c:v>47000</c:v>
                </c:pt>
                <c:pt idx="3900">
                  <c:v>47001</c:v>
                </c:pt>
                <c:pt idx="3901">
                  <c:v>47002</c:v>
                </c:pt>
                <c:pt idx="3902">
                  <c:v>47003</c:v>
                </c:pt>
                <c:pt idx="3903">
                  <c:v>47004</c:v>
                </c:pt>
                <c:pt idx="3904">
                  <c:v>47005</c:v>
                </c:pt>
                <c:pt idx="3905">
                  <c:v>47006</c:v>
                </c:pt>
                <c:pt idx="3906">
                  <c:v>47007</c:v>
                </c:pt>
                <c:pt idx="3907">
                  <c:v>47008</c:v>
                </c:pt>
                <c:pt idx="3908">
                  <c:v>47009</c:v>
                </c:pt>
                <c:pt idx="3909">
                  <c:v>47010</c:v>
                </c:pt>
                <c:pt idx="3910">
                  <c:v>47011</c:v>
                </c:pt>
                <c:pt idx="3911">
                  <c:v>47012</c:v>
                </c:pt>
                <c:pt idx="3912">
                  <c:v>47013</c:v>
                </c:pt>
                <c:pt idx="3913">
                  <c:v>47014</c:v>
                </c:pt>
                <c:pt idx="3914">
                  <c:v>47015</c:v>
                </c:pt>
                <c:pt idx="3915">
                  <c:v>47016</c:v>
                </c:pt>
                <c:pt idx="3916">
                  <c:v>47017</c:v>
                </c:pt>
                <c:pt idx="3917">
                  <c:v>47018</c:v>
                </c:pt>
                <c:pt idx="3918">
                  <c:v>47019</c:v>
                </c:pt>
                <c:pt idx="3919">
                  <c:v>47020</c:v>
                </c:pt>
                <c:pt idx="3920">
                  <c:v>47021</c:v>
                </c:pt>
                <c:pt idx="3921">
                  <c:v>47022</c:v>
                </c:pt>
                <c:pt idx="3922">
                  <c:v>47023</c:v>
                </c:pt>
                <c:pt idx="3923">
                  <c:v>47024</c:v>
                </c:pt>
                <c:pt idx="3924">
                  <c:v>47025</c:v>
                </c:pt>
                <c:pt idx="3925">
                  <c:v>47026</c:v>
                </c:pt>
                <c:pt idx="3926">
                  <c:v>47027</c:v>
                </c:pt>
                <c:pt idx="3927">
                  <c:v>47028</c:v>
                </c:pt>
                <c:pt idx="3928">
                  <c:v>47029</c:v>
                </c:pt>
                <c:pt idx="3929">
                  <c:v>47030</c:v>
                </c:pt>
                <c:pt idx="3930">
                  <c:v>47031</c:v>
                </c:pt>
                <c:pt idx="3931">
                  <c:v>47032</c:v>
                </c:pt>
                <c:pt idx="3932">
                  <c:v>47033</c:v>
                </c:pt>
                <c:pt idx="3933">
                  <c:v>47034</c:v>
                </c:pt>
                <c:pt idx="3934">
                  <c:v>47035</c:v>
                </c:pt>
                <c:pt idx="3935">
                  <c:v>47036</c:v>
                </c:pt>
                <c:pt idx="3936">
                  <c:v>47037</c:v>
                </c:pt>
                <c:pt idx="3937">
                  <c:v>47038</c:v>
                </c:pt>
                <c:pt idx="3938">
                  <c:v>47039</c:v>
                </c:pt>
                <c:pt idx="3939">
                  <c:v>47040</c:v>
                </c:pt>
                <c:pt idx="3940">
                  <c:v>47041</c:v>
                </c:pt>
                <c:pt idx="3941">
                  <c:v>47042</c:v>
                </c:pt>
                <c:pt idx="3942">
                  <c:v>47043</c:v>
                </c:pt>
                <c:pt idx="3943">
                  <c:v>47044</c:v>
                </c:pt>
                <c:pt idx="3944">
                  <c:v>47045</c:v>
                </c:pt>
                <c:pt idx="3945">
                  <c:v>47046</c:v>
                </c:pt>
                <c:pt idx="3946">
                  <c:v>47047</c:v>
                </c:pt>
                <c:pt idx="3947">
                  <c:v>47048</c:v>
                </c:pt>
                <c:pt idx="3948">
                  <c:v>47049</c:v>
                </c:pt>
                <c:pt idx="3949">
                  <c:v>47050</c:v>
                </c:pt>
                <c:pt idx="3950">
                  <c:v>47051</c:v>
                </c:pt>
                <c:pt idx="3951">
                  <c:v>47052</c:v>
                </c:pt>
                <c:pt idx="3952">
                  <c:v>47053</c:v>
                </c:pt>
                <c:pt idx="3953">
                  <c:v>47054</c:v>
                </c:pt>
                <c:pt idx="3954">
                  <c:v>47055</c:v>
                </c:pt>
                <c:pt idx="3955">
                  <c:v>47056</c:v>
                </c:pt>
                <c:pt idx="3956">
                  <c:v>47057</c:v>
                </c:pt>
                <c:pt idx="3957">
                  <c:v>47058</c:v>
                </c:pt>
                <c:pt idx="3958">
                  <c:v>47059</c:v>
                </c:pt>
                <c:pt idx="3959">
                  <c:v>47060</c:v>
                </c:pt>
                <c:pt idx="3960">
                  <c:v>47061</c:v>
                </c:pt>
                <c:pt idx="3961">
                  <c:v>47062</c:v>
                </c:pt>
                <c:pt idx="3962">
                  <c:v>47063</c:v>
                </c:pt>
                <c:pt idx="3963">
                  <c:v>47064</c:v>
                </c:pt>
                <c:pt idx="3964">
                  <c:v>47065</c:v>
                </c:pt>
                <c:pt idx="3965">
                  <c:v>47066</c:v>
                </c:pt>
                <c:pt idx="3966">
                  <c:v>47067</c:v>
                </c:pt>
                <c:pt idx="3967">
                  <c:v>47068</c:v>
                </c:pt>
                <c:pt idx="3968">
                  <c:v>47069</c:v>
                </c:pt>
                <c:pt idx="3969">
                  <c:v>47070</c:v>
                </c:pt>
                <c:pt idx="3970">
                  <c:v>47071</c:v>
                </c:pt>
                <c:pt idx="3971">
                  <c:v>47072</c:v>
                </c:pt>
                <c:pt idx="3972">
                  <c:v>47073</c:v>
                </c:pt>
                <c:pt idx="3973">
                  <c:v>47074</c:v>
                </c:pt>
                <c:pt idx="3974">
                  <c:v>47075</c:v>
                </c:pt>
                <c:pt idx="3975">
                  <c:v>47076</c:v>
                </c:pt>
                <c:pt idx="3976">
                  <c:v>47077</c:v>
                </c:pt>
                <c:pt idx="3977">
                  <c:v>47078</c:v>
                </c:pt>
                <c:pt idx="3978">
                  <c:v>47079</c:v>
                </c:pt>
                <c:pt idx="3979">
                  <c:v>47080</c:v>
                </c:pt>
                <c:pt idx="3980">
                  <c:v>47081</c:v>
                </c:pt>
                <c:pt idx="3981">
                  <c:v>47082</c:v>
                </c:pt>
                <c:pt idx="3982">
                  <c:v>47083</c:v>
                </c:pt>
                <c:pt idx="3983">
                  <c:v>47084</c:v>
                </c:pt>
                <c:pt idx="3984">
                  <c:v>47085</c:v>
                </c:pt>
                <c:pt idx="3985">
                  <c:v>47086</c:v>
                </c:pt>
                <c:pt idx="3986">
                  <c:v>47087</c:v>
                </c:pt>
                <c:pt idx="3987">
                  <c:v>47088</c:v>
                </c:pt>
                <c:pt idx="3988">
                  <c:v>47089</c:v>
                </c:pt>
                <c:pt idx="3989">
                  <c:v>47090</c:v>
                </c:pt>
                <c:pt idx="3990">
                  <c:v>47091</c:v>
                </c:pt>
                <c:pt idx="3991">
                  <c:v>47092</c:v>
                </c:pt>
                <c:pt idx="3992">
                  <c:v>47093</c:v>
                </c:pt>
                <c:pt idx="3993">
                  <c:v>47094</c:v>
                </c:pt>
                <c:pt idx="3994">
                  <c:v>47095</c:v>
                </c:pt>
                <c:pt idx="3995">
                  <c:v>47096</c:v>
                </c:pt>
                <c:pt idx="3996">
                  <c:v>47097</c:v>
                </c:pt>
                <c:pt idx="3997">
                  <c:v>47098</c:v>
                </c:pt>
                <c:pt idx="3998">
                  <c:v>47099</c:v>
                </c:pt>
                <c:pt idx="3999">
                  <c:v>47100</c:v>
                </c:pt>
                <c:pt idx="4000">
                  <c:v>47101</c:v>
                </c:pt>
                <c:pt idx="4001">
                  <c:v>47102</c:v>
                </c:pt>
                <c:pt idx="4002">
                  <c:v>47103</c:v>
                </c:pt>
                <c:pt idx="4003">
                  <c:v>47104</c:v>
                </c:pt>
                <c:pt idx="4004">
                  <c:v>47105</c:v>
                </c:pt>
                <c:pt idx="4005">
                  <c:v>47106</c:v>
                </c:pt>
                <c:pt idx="4006">
                  <c:v>47107</c:v>
                </c:pt>
                <c:pt idx="4007">
                  <c:v>47108</c:v>
                </c:pt>
                <c:pt idx="4008">
                  <c:v>47109</c:v>
                </c:pt>
                <c:pt idx="4009">
                  <c:v>47110</c:v>
                </c:pt>
                <c:pt idx="4010">
                  <c:v>47111</c:v>
                </c:pt>
                <c:pt idx="4011">
                  <c:v>47112</c:v>
                </c:pt>
                <c:pt idx="4012">
                  <c:v>47113</c:v>
                </c:pt>
                <c:pt idx="4013">
                  <c:v>47114</c:v>
                </c:pt>
                <c:pt idx="4014">
                  <c:v>47115</c:v>
                </c:pt>
                <c:pt idx="4015">
                  <c:v>47116</c:v>
                </c:pt>
                <c:pt idx="4016">
                  <c:v>47117</c:v>
                </c:pt>
                <c:pt idx="4017">
                  <c:v>47118</c:v>
                </c:pt>
                <c:pt idx="4018">
                  <c:v>47119</c:v>
                </c:pt>
                <c:pt idx="4019">
                  <c:v>47120</c:v>
                </c:pt>
                <c:pt idx="4020">
                  <c:v>47121</c:v>
                </c:pt>
                <c:pt idx="4021">
                  <c:v>47122</c:v>
                </c:pt>
                <c:pt idx="4022">
                  <c:v>47123</c:v>
                </c:pt>
                <c:pt idx="4023">
                  <c:v>47124</c:v>
                </c:pt>
                <c:pt idx="4024">
                  <c:v>47125</c:v>
                </c:pt>
                <c:pt idx="4025">
                  <c:v>47126</c:v>
                </c:pt>
                <c:pt idx="4026">
                  <c:v>47127</c:v>
                </c:pt>
                <c:pt idx="4027">
                  <c:v>47128</c:v>
                </c:pt>
                <c:pt idx="4028">
                  <c:v>47129</c:v>
                </c:pt>
                <c:pt idx="4029">
                  <c:v>47130</c:v>
                </c:pt>
                <c:pt idx="4030">
                  <c:v>47131</c:v>
                </c:pt>
                <c:pt idx="4031">
                  <c:v>47132</c:v>
                </c:pt>
                <c:pt idx="4032">
                  <c:v>47133</c:v>
                </c:pt>
                <c:pt idx="4033">
                  <c:v>47134</c:v>
                </c:pt>
                <c:pt idx="4034">
                  <c:v>47135</c:v>
                </c:pt>
                <c:pt idx="4035">
                  <c:v>47136</c:v>
                </c:pt>
                <c:pt idx="4036">
                  <c:v>47137</c:v>
                </c:pt>
                <c:pt idx="4037">
                  <c:v>47138</c:v>
                </c:pt>
                <c:pt idx="4038">
                  <c:v>47139</c:v>
                </c:pt>
                <c:pt idx="4039">
                  <c:v>47140</c:v>
                </c:pt>
                <c:pt idx="4040">
                  <c:v>47141</c:v>
                </c:pt>
                <c:pt idx="4041">
                  <c:v>47142</c:v>
                </c:pt>
                <c:pt idx="4042">
                  <c:v>47143</c:v>
                </c:pt>
                <c:pt idx="4043">
                  <c:v>47144</c:v>
                </c:pt>
                <c:pt idx="4044">
                  <c:v>47145</c:v>
                </c:pt>
                <c:pt idx="4045">
                  <c:v>47146</c:v>
                </c:pt>
                <c:pt idx="4046">
                  <c:v>47147</c:v>
                </c:pt>
                <c:pt idx="4047">
                  <c:v>47148</c:v>
                </c:pt>
                <c:pt idx="4048">
                  <c:v>47149</c:v>
                </c:pt>
                <c:pt idx="4049">
                  <c:v>47150</c:v>
                </c:pt>
                <c:pt idx="4050">
                  <c:v>47151</c:v>
                </c:pt>
                <c:pt idx="4051">
                  <c:v>47152</c:v>
                </c:pt>
                <c:pt idx="4052">
                  <c:v>47153</c:v>
                </c:pt>
                <c:pt idx="4053">
                  <c:v>47154</c:v>
                </c:pt>
                <c:pt idx="4054">
                  <c:v>47155</c:v>
                </c:pt>
                <c:pt idx="4055">
                  <c:v>47156</c:v>
                </c:pt>
                <c:pt idx="4056">
                  <c:v>47157</c:v>
                </c:pt>
                <c:pt idx="4057">
                  <c:v>47158</c:v>
                </c:pt>
                <c:pt idx="4058">
                  <c:v>47159</c:v>
                </c:pt>
                <c:pt idx="4059">
                  <c:v>47160</c:v>
                </c:pt>
                <c:pt idx="4060">
                  <c:v>47161</c:v>
                </c:pt>
                <c:pt idx="4061">
                  <c:v>47162</c:v>
                </c:pt>
                <c:pt idx="4062">
                  <c:v>47163</c:v>
                </c:pt>
                <c:pt idx="4063">
                  <c:v>47164</c:v>
                </c:pt>
                <c:pt idx="4064">
                  <c:v>47165</c:v>
                </c:pt>
                <c:pt idx="4065">
                  <c:v>47166</c:v>
                </c:pt>
                <c:pt idx="4066">
                  <c:v>47167</c:v>
                </c:pt>
                <c:pt idx="4067">
                  <c:v>47168</c:v>
                </c:pt>
                <c:pt idx="4068">
                  <c:v>47169</c:v>
                </c:pt>
                <c:pt idx="4069">
                  <c:v>47170</c:v>
                </c:pt>
                <c:pt idx="4070">
                  <c:v>47171</c:v>
                </c:pt>
                <c:pt idx="4071">
                  <c:v>47172</c:v>
                </c:pt>
                <c:pt idx="4072">
                  <c:v>47173</c:v>
                </c:pt>
                <c:pt idx="4073">
                  <c:v>47174</c:v>
                </c:pt>
                <c:pt idx="4074">
                  <c:v>47175</c:v>
                </c:pt>
                <c:pt idx="4075">
                  <c:v>47176</c:v>
                </c:pt>
                <c:pt idx="4076">
                  <c:v>47177</c:v>
                </c:pt>
                <c:pt idx="4077">
                  <c:v>47178</c:v>
                </c:pt>
                <c:pt idx="4078">
                  <c:v>47179</c:v>
                </c:pt>
                <c:pt idx="4079">
                  <c:v>47180</c:v>
                </c:pt>
                <c:pt idx="4080">
                  <c:v>47181</c:v>
                </c:pt>
                <c:pt idx="4081">
                  <c:v>47182</c:v>
                </c:pt>
                <c:pt idx="4082">
                  <c:v>47183</c:v>
                </c:pt>
                <c:pt idx="4083">
                  <c:v>47184</c:v>
                </c:pt>
                <c:pt idx="4084">
                  <c:v>47185</c:v>
                </c:pt>
                <c:pt idx="4085">
                  <c:v>47186</c:v>
                </c:pt>
                <c:pt idx="4086">
                  <c:v>47187</c:v>
                </c:pt>
                <c:pt idx="4087">
                  <c:v>47188</c:v>
                </c:pt>
                <c:pt idx="4088">
                  <c:v>47189</c:v>
                </c:pt>
                <c:pt idx="4089">
                  <c:v>47190</c:v>
                </c:pt>
                <c:pt idx="4090">
                  <c:v>47191</c:v>
                </c:pt>
                <c:pt idx="4091">
                  <c:v>47192</c:v>
                </c:pt>
                <c:pt idx="4092">
                  <c:v>47193</c:v>
                </c:pt>
                <c:pt idx="4093">
                  <c:v>47194</c:v>
                </c:pt>
                <c:pt idx="4094">
                  <c:v>47195</c:v>
                </c:pt>
                <c:pt idx="4095">
                  <c:v>47196</c:v>
                </c:pt>
                <c:pt idx="4096">
                  <c:v>47197</c:v>
                </c:pt>
                <c:pt idx="4097">
                  <c:v>47198</c:v>
                </c:pt>
                <c:pt idx="4098">
                  <c:v>47199</c:v>
                </c:pt>
                <c:pt idx="4099">
                  <c:v>47200</c:v>
                </c:pt>
                <c:pt idx="4100">
                  <c:v>47201</c:v>
                </c:pt>
                <c:pt idx="4101">
                  <c:v>47202</c:v>
                </c:pt>
                <c:pt idx="4102">
                  <c:v>47203</c:v>
                </c:pt>
                <c:pt idx="4103">
                  <c:v>47204</c:v>
                </c:pt>
                <c:pt idx="4104">
                  <c:v>47205</c:v>
                </c:pt>
                <c:pt idx="4105">
                  <c:v>47206</c:v>
                </c:pt>
                <c:pt idx="4106">
                  <c:v>47207</c:v>
                </c:pt>
                <c:pt idx="4107">
                  <c:v>47208</c:v>
                </c:pt>
                <c:pt idx="4108">
                  <c:v>47209</c:v>
                </c:pt>
                <c:pt idx="4109">
                  <c:v>47210</c:v>
                </c:pt>
                <c:pt idx="4110">
                  <c:v>47211</c:v>
                </c:pt>
                <c:pt idx="4111">
                  <c:v>47212</c:v>
                </c:pt>
                <c:pt idx="4112">
                  <c:v>47213</c:v>
                </c:pt>
                <c:pt idx="4113">
                  <c:v>47214</c:v>
                </c:pt>
                <c:pt idx="4114">
                  <c:v>47215</c:v>
                </c:pt>
                <c:pt idx="4115">
                  <c:v>47216</c:v>
                </c:pt>
                <c:pt idx="4116">
                  <c:v>47217</c:v>
                </c:pt>
                <c:pt idx="4117">
                  <c:v>47218</c:v>
                </c:pt>
                <c:pt idx="4118">
                  <c:v>47219</c:v>
                </c:pt>
                <c:pt idx="4119">
                  <c:v>47220</c:v>
                </c:pt>
                <c:pt idx="4120">
                  <c:v>47221</c:v>
                </c:pt>
                <c:pt idx="4121">
                  <c:v>47222</c:v>
                </c:pt>
                <c:pt idx="4122">
                  <c:v>47223</c:v>
                </c:pt>
                <c:pt idx="4123">
                  <c:v>47224</c:v>
                </c:pt>
                <c:pt idx="4124">
                  <c:v>47225</c:v>
                </c:pt>
                <c:pt idx="4125">
                  <c:v>47226</c:v>
                </c:pt>
                <c:pt idx="4126">
                  <c:v>47227</c:v>
                </c:pt>
                <c:pt idx="4127">
                  <c:v>47228</c:v>
                </c:pt>
                <c:pt idx="4128">
                  <c:v>47229</c:v>
                </c:pt>
                <c:pt idx="4129">
                  <c:v>47230</c:v>
                </c:pt>
                <c:pt idx="4130">
                  <c:v>47231</c:v>
                </c:pt>
                <c:pt idx="4131">
                  <c:v>47232</c:v>
                </c:pt>
                <c:pt idx="4132">
                  <c:v>47233</c:v>
                </c:pt>
                <c:pt idx="4133">
                  <c:v>47234</c:v>
                </c:pt>
                <c:pt idx="4134">
                  <c:v>47235</c:v>
                </c:pt>
                <c:pt idx="4135">
                  <c:v>47236</c:v>
                </c:pt>
                <c:pt idx="4136">
                  <c:v>47237</c:v>
                </c:pt>
                <c:pt idx="4137">
                  <c:v>47238</c:v>
                </c:pt>
                <c:pt idx="4138">
                  <c:v>47239</c:v>
                </c:pt>
                <c:pt idx="4139">
                  <c:v>47240</c:v>
                </c:pt>
                <c:pt idx="4140">
                  <c:v>47241</c:v>
                </c:pt>
                <c:pt idx="4141">
                  <c:v>47242</c:v>
                </c:pt>
                <c:pt idx="4142">
                  <c:v>47243</c:v>
                </c:pt>
                <c:pt idx="4143">
                  <c:v>47244</c:v>
                </c:pt>
                <c:pt idx="4144">
                  <c:v>47245</c:v>
                </c:pt>
                <c:pt idx="4145">
                  <c:v>47246</c:v>
                </c:pt>
                <c:pt idx="4146">
                  <c:v>47247</c:v>
                </c:pt>
                <c:pt idx="4147">
                  <c:v>47248</c:v>
                </c:pt>
                <c:pt idx="4148">
                  <c:v>47249</c:v>
                </c:pt>
                <c:pt idx="4149">
                  <c:v>47250</c:v>
                </c:pt>
                <c:pt idx="4150">
                  <c:v>47251</c:v>
                </c:pt>
                <c:pt idx="4151">
                  <c:v>47252</c:v>
                </c:pt>
                <c:pt idx="4152">
                  <c:v>47253</c:v>
                </c:pt>
                <c:pt idx="4153">
                  <c:v>47254</c:v>
                </c:pt>
                <c:pt idx="4154">
                  <c:v>47255</c:v>
                </c:pt>
                <c:pt idx="4155">
                  <c:v>47256</c:v>
                </c:pt>
                <c:pt idx="4156">
                  <c:v>47257</c:v>
                </c:pt>
                <c:pt idx="4157">
                  <c:v>47258</c:v>
                </c:pt>
                <c:pt idx="4158">
                  <c:v>47259</c:v>
                </c:pt>
                <c:pt idx="4159">
                  <c:v>47260</c:v>
                </c:pt>
                <c:pt idx="4160">
                  <c:v>47261</c:v>
                </c:pt>
                <c:pt idx="4161">
                  <c:v>47262</c:v>
                </c:pt>
                <c:pt idx="4162">
                  <c:v>47263</c:v>
                </c:pt>
                <c:pt idx="4163">
                  <c:v>47264</c:v>
                </c:pt>
                <c:pt idx="4164">
                  <c:v>47265</c:v>
                </c:pt>
                <c:pt idx="4165">
                  <c:v>47266</c:v>
                </c:pt>
                <c:pt idx="4166">
                  <c:v>47267</c:v>
                </c:pt>
                <c:pt idx="4167">
                  <c:v>47268</c:v>
                </c:pt>
                <c:pt idx="4168">
                  <c:v>47269</c:v>
                </c:pt>
                <c:pt idx="4169">
                  <c:v>47270</c:v>
                </c:pt>
                <c:pt idx="4170">
                  <c:v>47271</c:v>
                </c:pt>
                <c:pt idx="4171">
                  <c:v>47272</c:v>
                </c:pt>
                <c:pt idx="4172">
                  <c:v>47273</c:v>
                </c:pt>
                <c:pt idx="4173">
                  <c:v>47274</c:v>
                </c:pt>
                <c:pt idx="4174">
                  <c:v>47275</c:v>
                </c:pt>
                <c:pt idx="4175">
                  <c:v>47276</c:v>
                </c:pt>
                <c:pt idx="4176">
                  <c:v>47277</c:v>
                </c:pt>
                <c:pt idx="4177">
                  <c:v>47278</c:v>
                </c:pt>
                <c:pt idx="4178">
                  <c:v>47279</c:v>
                </c:pt>
                <c:pt idx="4179">
                  <c:v>47280</c:v>
                </c:pt>
                <c:pt idx="4180">
                  <c:v>47281</c:v>
                </c:pt>
                <c:pt idx="4181">
                  <c:v>47282</c:v>
                </c:pt>
                <c:pt idx="4182">
                  <c:v>47283</c:v>
                </c:pt>
                <c:pt idx="4183">
                  <c:v>47284</c:v>
                </c:pt>
                <c:pt idx="4184">
                  <c:v>47285</c:v>
                </c:pt>
                <c:pt idx="4185">
                  <c:v>47286</c:v>
                </c:pt>
                <c:pt idx="4186">
                  <c:v>47287</c:v>
                </c:pt>
                <c:pt idx="4187">
                  <c:v>47288</c:v>
                </c:pt>
                <c:pt idx="4188">
                  <c:v>47289</c:v>
                </c:pt>
                <c:pt idx="4189">
                  <c:v>47290</c:v>
                </c:pt>
                <c:pt idx="4190">
                  <c:v>47291</c:v>
                </c:pt>
                <c:pt idx="4191">
                  <c:v>47292</c:v>
                </c:pt>
                <c:pt idx="4192">
                  <c:v>47293</c:v>
                </c:pt>
                <c:pt idx="4193">
                  <c:v>47294</c:v>
                </c:pt>
                <c:pt idx="4194">
                  <c:v>47295</c:v>
                </c:pt>
                <c:pt idx="4195">
                  <c:v>47296</c:v>
                </c:pt>
                <c:pt idx="4196">
                  <c:v>47297</c:v>
                </c:pt>
                <c:pt idx="4197">
                  <c:v>47298</c:v>
                </c:pt>
                <c:pt idx="4198">
                  <c:v>47299</c:v>
                </c:pt>
                <c:pt idx="4199">
                  <c:v>47300</c:v>
                </c:pt>
                <c:pt idx="4200">
                  <c:v>47301</c:v>
                </c:pt>
                <c:pt idx="4201">
                  <c:v>47302</c:v>
                </c:pt>
                <c:pt idx="4202">
                  <c:v>47303</c:v>
                </c:pt>
                <c:pt idx="4203">
                  <c:v>47304</c:v>
                </c:pt>
                <c:pt idx="4204">
                  <c:v>47305</c:v>
                </c:pt>
                <c:pt idx="4205">
                  <c:v>47306</c:v>
                </c:pt>
                <c:pt idx="4206">
                  <c:v>47307</c:v>
                </c:pt>
                <c:pt idx="4207">
                  <c:v>47308</c:v>
                </c:pt>
                <c:pt idx="4208">
                  <c:v>47309</c:v>
                </c:pt>
                <c:pt idx="4209">
                  <c:v>47310</c:v>
                </c:pt>
                <c:pt idx="4210">
                  <c:v>47311</c:v>
                </c:pt>
                <c:pt idx="4211">
                  <c:v>47312</c:v>
                </c:pt>
                <c:pt idx="4212">
                  <c:v>47313</c:v>
                </c:pt>
                <c:pt idx="4213">
                  <c:v>47314</c:v>
                </c:pt>
                <c:pt idx="4214">
                  <c:v>47315</c:v>
                </c:pt>
                <c:pt idx="4215">
                  <c:v>47316</c:v>
                </c:pt>
                <c:pt idx="4216">
                  <c:v>47317</c:v>
                </c:pt>
                <c:pt idx="4217">
                  <c:v>47318</c:v>
                </c:pt>
                <c:pt idx="4218">
                  <c:v>47319</c:v>
                </c:pt>
                <c:pt idx="4219">
                  <c:v>47320</c:v>
                </c:pt>
                <c:pt idx="4220">
                  <c:v>47321</c:v>
                </c:pt>
                <c:pt idx="4221">
                  <c:v>47322</c:v>
                </c:pt>
                <c:pt idx="4222">
                  <c:v>47323</c:v>
                </c:pt>
                <c:pt idx="4223">
                  <c:v>47324</c:v>
                </c:pt>
                <c:pt idx="4224">
                  <c:v>47325</c:v>
                </c:pt>
                <c:pt idx="4225">
                  <c:v>47326</c:v>
                </c:pt>
                <c:pt idx="4226">
                  <c:v>47327</c:v>
                </c:pt>
                <c:pt idx="4227">
                  <c:v>47328</c:v>
                </c:pt>
                <c:pt idx="4228">
                  <c:v>47329</c:v>
                </c:pt>
                <c:pt idx="4229">
                  <c:v>47330</c:v>
                </c:pt>
                <c:pt idx="4230">
                  <c:v>47331</c:v>
                </c:pt>
                <c:pt idx="4231">
                  <c:v>47332</c:v>
                </c:pt>
                <c:pt idx="4232">
                  <c:v>47333</c:v>
                </c:pt>
                <c:pt idx="4233">
                  <c:v>47334</c:v>
                </c:pt>
                <c:pt idx="4234">
                  <c:v>47335</c:v>
                </c:pt>
                <c:pt idx="4235">
                  <c:v>47336</c:v>
                </c:pt>
                <c:pt idx="4236">
                  <c:v>47337</c:v>
                </c:pt>
                <c:pt idx="4237">
                  <c:v>47338</c:v>
                </c:pt>
                <c:pt idx="4238">
                  <c:v>47339</c:v>
                </c:pt>
                <c:pt idx="4239">
                  <c:v>47340</c:v>
                </c:pt>
                <c:pt idx="4240">
                  <c:v>47341</c:v>
                </c:pt>
                <c:pt idx="4241">
                  <c:v>47342</c:v>
                </c:pt>
                <c:pt idx="4242">
                  <c:v>47343</c:v>
                </c:pt>
                <c:pt idx="4243">
                  <c:v>47344</c:v>
                </c:pt>
                <c:pt idx="4244">
                  <c:v>47345</c:v>
                </c:pt>
                <c:pt idx="4245">
                  <c:v>47346</c:v>
                </c:pt>
                <c:pt idx="4246">
                  <c:v>47347</c:v>
                </c:pt>
                <c:pt idx="4247">
                  <c:v>47348</c:v>
                </c:pt>
                <c:pt idx="4248">
                  <c:v>47349</c:v>
                </c:pt>
                <c:pt idx="4249">
                  <c:v>47350</c:v>
                </c:pt>
                <c:pt idx="4250">
                  <c:v>47351</c:v>
                </c:pt>
                <c:pt idx="4251">
                  <c:v>47352</c:v>
                </c:pt>
                <c:pt idx="4252">
                  <c:v>47353</c:v>
                </c:pt>
                <c:pt idx="4253">
                  <c:v>47354</c:v>
                </c:pt>
                <c:pt idx="4254">
                  <c:v>47355</c:v>
                </c:pt>
                <c:pt idx="4255">
                  <c:v>47356</c:v>
                </c:pt>
                <c:pt idx="4256">
                  <c:v>47357</c:v>
                </c:pt>
                <c:pt idx="4257">
                  <c:v>47358</c:v>
                </c:pt>
                <c:pt idx="4258">
                  <c:v>47359</c:v>
                </c:pt>
                <c:pt idx="4259">
                  <c:v>47360</c:v>
                </c:pt>
                <c:pt idx="4260">
                  <c:v>47361</c:v>
                </c:pt>
                <c:pt idx="4261">
                  <c:v>47362</c:v>
                </c:pt>
                <c:pt idx="4262">
                  <c:v>47363</c:v>
                </c:pt>
                <c:pt idx="4263">
                  <c:v>47364</c:v>
                </c:pt>
                <c:pt idx="4264">
                  <c:v>47365</c:v>
                </c:pt>
                <c:pt idx="4265">
                  <c:v>47366</c:v>
                </c:pt>
                <c:pt idx="4266">
                  <c:v>47367</c:v>
                </c:pt>
                <c:pt idx="4267">
                  <c:v>47368</c:v>
                </c:pt>
                <c:pt idx="4268">
                  <c:v>47369</c:v>
                </c:pt>
                <c:pt idx="4269">
                  <c:v>47370</c:v>
                </c:pt>
                <c:pt idx="4270">
                  <c:v>47371</c:v>
                </c:pt>
                <c:pt idx="4271">
                  <c:v>47372</c:v>
                </c:pt>
                <c:pt idx="4272">
                  <c:v>47373</c:v>
                </c:pt>
                <c:pt idx="4273">
                  <c:v>47374</c:v>
                </c:pt>
                <c:pt idx="4274">
                  <c:v>47375</c:v>
                </c:pt>
                <c:pt idx="4275">
                  <c:v>47376</c:v>
                </c:pt>
                <c:pt idx="4276">
                  <c:v>47377</c:v>
                </c:pt>
                <c:pt idx="4277">
                  <c:v>47378</c:v>
                </c:pt>
                <c:pt idx="4278">
                  <c:v>47379</c:v>
                </c:pt>
                <c:pt idx="4279">
                  <c:v>47380</c:v>
                </c:pt>
                <c:pt idx="4280">
                  <c:v>47381</c:v>
                </c:pt>
                <c:pt idx="4281">
                  <c:v>47382</c:v>
                </c:pt>
                <c:pt idx="4282">
                  <c:v>47383</c:v>
                </c:pt>
                <c:pt idx="4283">
                  <c:v>47384</c:v>
                </c:pt>
                <c:pt idx="4284">
                  <c:v>47385</c:v>
                </c:pt>
                <c:pt idx="4285">
                  <c:v>47386</c:v>
                </c:pt>
                <c:pt idx="4286">
                  <c:v>47387</c:v>
                </c:pt>
                <c:pt idx="4287">
                  <c:v>47388</c:v>
                </c:pt>
                <c:pt idx="4288">
                  <c:v>47389</c:v>
                </c:pt>
                <c:pt idx="4289">
                  <c:v>47390</c:v>
                </c:pt>
                <c:pt idx="4290">
                  <c:v>47391</c:v>
                </c:pt>
                <c:pt idx="4291">
                  <c:v>47392</c:v>
                </c:pt>
                <c:pt idx="4292">
                  <c:v>47393</c:v>
                </c:pt>
                <c:pt idx="4293">
                  <c:v>47394</c:v>
                </c:pt>
                <c:pt idx="4294">
                  <c:v>47395</c:v>
                </c:pt>
                <c:pt idx="4295">
                  <c:v>47396</c:v>
                </c:pt>
                <c:pt idx="4296">
                  <c:v>47397</c:v>
                </c:pt>
                <c:pt idx="4297">
                  <c:v>47398</c:v>
                </c:pt>
                <c:pt idx="4298">
                  <c:v>47399</c:v>
                </c:pt>
                <c:pt idx="4299">
                  <c:v>47400</c:v>
                </c:pt>
                <c:pt idx="4300">
                  <c:v>47401</c:v>
                </c:pt>
                <c:pt idx="4301">
                  <c:v>47402</c:v>
                </c:pt>
                <c:pt idx="4302">
                  <c:v>47403</c:v>
                </c:pt>
                <c:pt idx="4303">
                  <c:v>47404</c:v>
                </c:pt>
                <c:pt idx="4304">
                  <c:v>47405</c:v>
                </c:pt>
                <c:pt idx="4305">
                  <c:v>47406</c:v>
                </c:pt>
                <c:pt idx="4306">
                  <c:v>47407</c:v>
                </c:pt>
                <c:pt idx="4307">
                  <c:v>47408</c:v>
                </c:pt>
                <c:pt idx="4308">
                  <c:v>47409</c:v>
                </c:pt>
                <c:pt idx="4309">
                  <c:v>47410</c:v>
                </c:pt>
                <c:pt idx="4310">
                  <c:v>47411</c:v>
                </c:pt>
                <c:pt idx="4311">
                  <c:v>47412</c:v>
                </c:pt>
                <c:pt idx="4312">
                  <c:v>47413</c:v>
                </c:pt>
                <c:pt idx="4313">
                  <c:v>47414</c:v>
                </c:pt>
                <c:pt idx="4314">
                  <c:v>47415</c:v>
                </c:pt>
                <c:pt idx="4315">
                  <c:v>47416</c:v>
                </c:pt>
                <c:pt idx="4316">
                  <c:v>47417</c:v>
                </c:pt>
                <c:pt idx="4317">
                  <c:v>47418</c:v>
                </c:pt>
                <c:pt idx="4318">
                  <c:v>47419</c:v>
                </c:pt>
                <c:pt idx="4319">
                  <c:v>47420</c:v>
                </c:pt>
                <c:pt idx="4320">
                  <c:v>47421</c:v>
                </c:pt>
                <c:pt idx="4321">
                  <c:v>47422</c:v>
                </c:pt>
                <c:pt idx="4322">
                  <c:v>47423</c:v>
                </c:pt>
                <c:pt idx="4323">
                  <c:v>47424</c:v>
                </c:pt>
                <c:pt idx="4324">
                  <c:v>47425</c:v>
                </c:pt>
                <c:pt idx="4325">
                  <c:v>47426</c:v>
                </c:pt>
                <c:pt idx="4326">
                  <c:v>47427</c:v>
                </c:pt>
                <c:pt idx="4327">
                  <c:v>47428</c:v>
                </c:pt>
                <c:pt idx="4328">
                  <c:v>47429</c:v>
                </c:pt>
                <c:pt idx="4329">
                  <c:v>47430</c:v>
                </c:pt>
                <c:pt idx="4330">
                  <c:v>47431</c:v>
                </c:pt>
                <c:pt idx="4331">
                  <c:v>47432</c:v>
                </c:pt>
                <c:pt idx="4332">
                  <c:v>47433</c:v>
                </c:pt>
                <c:pt idx="4333">
                  <c:v>47434</c:v>
                </c:pt>
                <c:pt idx="4334">
                  <c:v>47435</c:v>
                </c:pt>
                <c:pt idx="4335">
                  <c:v>47436</c:v>
                </c:pt>
                <c:pt idx="4336">
                  <c:v>47437</c:v>
                </c:pt>
                <c:pt idx="4337">
                  <c:v>47438</c:v>
                </c:pt>
                <c:pt idx="4338">
                  <c:v>47439</c:v>
                </c:pt>
                <c:pt idx="4339">
                  <c:v>47440</c:v>
                </c:pt>
                <c:pt idx="4340">
                  <c:v>47441</c:v>
                </c:pt>
                <c:pt idx="4341">
                  <c:v>47442</c:v>
                </c:pt>
                <c:pt idx="4342">
                  <c:v>47443</c:v>
                </c:pt>
                <c:pt idx="4343">
                  <c:v>47444</c:v>
                </c:pt>
                <c:pt idx="4344">
                  <c:v>47445</c:v>
                </c:pt>
                <c:pt idx="4345">
                  <c:v>47446</c:v>
                </c:pt>
                <c:pt idx="4346">
                  <c:v>47447</c:v>
                </c:pt>
                <c:pt idx="4347">
                  <c:v>47448</c:v>
                </c:pt>
                <c:pt idx="4348">
                  <c:v>47449</c:v>
                </c:pt>
                <c:pt idx="4349">
                  <c:v>47450</c:v>
                </c:pt>
                <c:pt idx="4350">
                  <c:v>47451</c:v>
                </c:pt>
                <c:pt idx="4351">
                  <c:v>47452</c:v>
                </c:pt>
                <c:pt idx="4352">
                  <c:v>47453</c:v>
                </c:pt>
                <c:pt idx="4353">
                  <c:v>47454</c:v>
                </c:pt>
                <c:pt idx="4354">
                  <c:v>47455</c:v>
                </c:pt>
                <c:pt idx="4355">
                  <c:v>47456</c:v>
                </c:pt>
                <c:pt idx="4356">
                  <c:v>47457</c:v>
                </c:pt>
                <c:pt idx="4357">
                  <c:v>47458</c:v>
                </c:pt>
                <c:pt idx="4358">
                  <c:v>47459</c:v>
                </c:pt>
                <c:pt idx="4359">
                  <c:v>47460</c:v>
                </c:pt>
                <c:pt idx="4360">
                  <c:v>47461</c:v>
                </c:pt>
                <c:pt idx="4361">
                  <c:v>47462</c:v>
                </c:pt>
                <c:pt idx="4362">
                  <c:v>47463</c:v>
                </c:pt>
                <c:pt idx="4363">
                  <c:v>47464</c:v>
                </c:pt>
                <c:pt idx="4364">
                  <c:v>47465</c:v>
                </c:pt>
                <c:pt idx="4365">
                  <c:v>47466</c:v>
                </c:pt>
                <c:pt idx="4366">
                  <c:v>47467</c:v>
                </c:pt>
                <c:pt idx="4367">
                  <c:v>47468</c:v>
                </c:pt>
                <c:pt idx="4368">
                  <c:v>47469</c:v>
                </c:pt>
                <c:pt idx="4369">
                  <c:v>47470</c:v>
                </c:pt>
                <c:pt idx="4370">
                  <c:v>47471</c:v>
                </c:pt>
                <c:pt idx="4371">
                  <c:v>47472</c:v>
                </c:pt>
                <c:pt idx="4372">
                  <c:v>47473</c:v>
                </c:pt>
                <c:pt idx="4373">
                  <c:v>47474</c:v>
                </c:pt>
                <c:pt idx="4374">
                  <c:v>47475</c:v>
                </c:pt>
                <c:pt idx="4375">
                  <c:v>47476</c:v>
                </c:pt>
                <c:pt idx="4376">
                  <c:v>47477</c:v>
                </c:pt>
                <c:pt idx="4377">
                  <c:v>47478</c:v>
                </c:pt>
                <c:pt idx="4378">
                  <c:v>47479</c:v>
                </c:pt>
                <c:pt idx="4379">
                  <c:v>47480</c:v>
                </c:pt>
                <c:pt idx="4380">
                  <c:v>47481</c:v>
                </c:pt>
                <c:pt idx="4381">
                  <c:v>47482</c:v>
                </c:pt>
                <c:pt idx="4382">
                  <c:v>47483</c:v>
                </c:pt>
                <c:pt idx="4383">
                  <c:v>47484</c:v>
                </c:pt>
                <c:pt idx="4384">
                  <c:v>47485</c:v>
                </c:pt>
                <c:pt idx="4385">
                  <c:v>47486</c:v>
                </c:pt>
                <c:pt idx="4386">
                  <c:v>47487</c:v>
                </c:pt>
                <c:pt idx="4387">
                  <c:v>47488</c:v>
                </c:pt>
                <c:pt idx="4388">
                  <c:v>47489</c:v>
                </c:pt>
                <c:pt idx="4389">
                  <c:v>47490</c:v>
                </c:pt>
                <c:pt idx="4390">
                  <c:v>47491</c:v>
                </c:pt>
                <c:pt idx="4391">
                  <c:v>47492</c:v>
                </c:pt>
                <c:pt idx="4392">
                  <c:v>47493</c:v>
                </c:pt>
                <c:pt idx="4393">
                  <c:v>47494</c:v>
                </c:pt>
                <c:pt idx="4394">
                  <c:v>47495</c:v>
                </c:pt>
                <c:pt idx="4395">
                  <c:v>47496</c:v>
                </c:pt>
                <c:pt idx="4396">
                  <c:v>47497</c:v>
                </c:pt>
                <c:pt idx="4397">
                  <c:v>47498</c:v>
                </c:pt>
                <c:pt idx="4398">
                  <c:v>47499</c:v>
                </c:pt>
                <c:pt idx="4399">
                  <c:v>47500</c:v>
                </c:pt>
                <c:pt idx="4400">
                  <c:v>47501</c:v>
                </c:pt>
                <c:pt idx="4401">
                  <c:v>47502</c:v>
                </c:pt>
                <c:pt idx="4402">
                  <c:v>47503</c:v>
                </c:pt>
                <c:pt idx="4403">
                  <c:v>47504</c:v>
                </c:pt>
                <c:pt idx="4404">
                  <c:v>47505</c:v>
                </c:pt>
                <c:pt idx="4405">
                  <c:v>47506</c:v>
                </c:pt>
                <c:pt idx="4406">
                  <c:v>47507</c:v>
                </c:pt>
                <c:pt idx="4407">
                  <c:v>47508</c:v>
                </c:pt>
                <c:pt idx="4408">
                  <c:v>47509</c:v>
                </c:pt>
                <c:pt idx="4409">
                  <c:v>47510</c:v>
                </c:pt>
                <c:pt idx="4410">
                  <c:v>47511</c:v>
                </c:pt>
                <c:pt idx="4411">
                  <c:v>47512</c:v>
                </c:pt>
                <c:pt idx="4412">
                  <c:v>47513</c:v>
                </c:pt>
                <c:pt idx="4413">
                  <c:v>47514</c:v>
                </c:pt>
                <c:pt idx="4414">
                  <c:v>47515</c:v>
                </c:pt>
                <c:pt idx="4415">
                  <c:v>47516</c:v>
                </c:pt>
                <c:pt idx="4416">
                  <c:v>47517</c:v>
                </c:pt>
                <c:pt idx="4417">
                  <c:v>47518</c:v>
                </c:pt>
                <c:pt idx="4418">
                  <c:v>47519</c:v>
                </c:pt>
                <c:pt idx="4419">
                  <c:v>47520</c:v>
                </c:pt>
                <c:pt idx="4420">
                  <c:v>47521</c:v>
                </c:pt>
                <c:pt idx="4421">
                  <c:v>47522</c:v>
                </c:pt>
                <c:pt idx="4422">
                  <c:v>47523</c:v>
                </c:pt>
                <c:pt idx="4423">
                  <c:v>47524</c:v>
                </c:pt>
                <c:pt idx="4424">
                  <c:v>47525</c:v>
                </c:pt>
                <c:pt idx="4425">
                  <c:v>47526</c:v>
                </c:pt>
                <c:pt idx="4426">
                  <c:v>47527</c:v>
                </c:pt>
                <c:pt idx="4427">
                  <c:v>47528</c:v>
                </c:pt>
                <c:pt idx="4428">
                  <c:v>47529</c:v>
                </c:pt>
                <c:pt idx="4429">
                  <c:v>47530</c:v>
                </c:pt>
                <c:pt idx="4430">
                  <c:v>47531</c:v>
                </c:pt>
                <c:pt idx="4431">
                  <c:v>47532</c:v>
                </c:pt>
                <c:pt idx="4432">
                  <c:v>47533</c:v>
                </c:pt>
                <c:pt idx="4433">
                  <c:v>47534</c:v>
                </c:pt>
                <c:pt idx="4434">
                  <c:v>47535</c:v>
                </c:pt>
                <c:pt idx="4435">
                  <c:v>47536</c:v>
                </c:pt>
                <c:pt idx="4436">
                  <c:v>47537</c:v>
                </c:pt>
                <c:pt idx="4437">
                  <c:v>47538</c:v>
                </c:pt>
                <c:pt idx="4438">
                  <c:v>47539</c:v>
                </c:pt>
                <c:pt idx="4439">
                  <c:v>47540</c:v>
                </c:pt>
                <c:pt idx="4440">
                  <c:v>47541</c:v>
                </c:pt>
                <c:pt idx="4441">
                  <c:v>47542</c:v>
                </c:pt>
                <c:pt idx="4442">
                  <c:v>47543</c:v>
                </c:pt>
                <c:pt idx="4443">
                  <c:v>47544</c:v>
                </c:pt>
                <c:pt idx="4444">
                  <c:v>47545</c:v>
                </c:pt>
                <c:pt idx="4445">
                  <c:v>47546</c:v>
                </c:pt>
                <c:pt idx="4446">
                  <c:v>47547</c:v>
                </c:pt>
                <c:pt idx="4447">
                  <c:v>47548</c:v>
                </c:pt>
                <c:pt idx="4448">
                  <c:v>47549</c:v>
                </c:pt>
                <c:pt idx="4449">
                  <c:v>47550</c:v>
                </c:pt>
                <c:pt idx="4450">
                  <c:v>47551</c:v>
                </c:pt>
                <c:pt idx="4451">
                  <c:v>47552</c:v>
                </c:pt>
                <c:pt idx="4452">
                  <c:v>47553</c:v>
                </c:pt>
                <c:pt idx="4453">
                  <c:v>47554</c:v>
                </c:pt>
                <c:pt idx="4454">
                  <c:v>47555</c:v>
                </c:pt>
                <c:pt idx="4455">
                  <c:v>47556</c:v>
                </c:pt>
                <c:pt idx="4456">
                  <c:v>47557</c:v>
                </c:pt>
                <c:pt idx="4457">
                  <c:v>47558</c:v>
                </c:pt>
                <c:pt idx="4458">
                  <c:v>47559</c:v>
                </c:pt>
                <c:pt idx="4459">
                  <c:v>47560</c:v>
                </c:pt>
                <c:pt idx="4460">
                  <c:v>47561</c:v>
                </c:pt>
                <c:pt idx="4461">
                  <c:v>47562</c:v>
                </c:pt>
                <c:pt idx="4462">
                  <c:v>47563</c:v>
                </c:pt>
                <c:pt idx="4463">
                  <c:v>47564</c:v>
                </c:pt>
                <c:pt idx="4464">
                  <c:v>47565</c:v>
                </c:pt>
                <c:pt idx="4465">
                  <c:v>47566</c:v>
                </c:pt>
                <c:pt idx="4466">
                  <c:v>47567</c:v>
                </c:pt>
                <c:pt idx="4467">
                  <c:v>47568</c:v>
                </c:pt>
                <c:pt idx="4468">
                  <c:v>47569</c:v>
                </c:pt>
                <c:pt idx="4469">
                  <c:v>47570</c:v>
                </c:pt>
                <c:pt idx="4470">
                  <c:v>47571</c:v>
                </c:pt>
                <c:pt idx="4471">
                  <c:v>47572</c:v>
                </c:pt>
                <c:pt idx="4472">
                  <c:v>47573</c:v>
                </c:pt>
                <c:pt idx="4473">
                  <c:v>47574</c:v>
                </c:pt>
                <c:pt idx="4474">
                  <c:v>47575</c:v>
                </c:pt>
                <c:pt idx="4475">
                  <c:v>47576</c:v>
                </c:pt>
                <c:pt idx="4476">
                  <c:v>47577</c:v>
                </c:pt>
                <c:pt idx="4477">
                  <c:v>47578</c:v>
                </c:pt>
                <c:pt idx="4478">
                  <c:v>47579</c:v>
                </c:pt>
                <c:pt idx="4479">
                  <c:v>47580</c:v>
                </c:pt>
                <c:pt idx="4480">
                  <c:v>47581</c:v>
                </c:pt>
                <c:pt idx="4481">
                  <c:v>47582</c:v>
                </c:pt>
                <c:pt idx="4482">
                  <c:v>47583</c:v>
                </c:pt>
                <c:pt idx="4483">
                  <c:v>47584</c:v>
                </c:pt>
                <c:pt idx="4484">
                  <c:v>47585</c:v>
                </c:pt>
                <c:pt idx="4485">
                  <c:v>47586</c:v>
                </c:pt>
                <c:pt idx="4486">
                  <c:v>47587</c:v>
                </c:pt>
                <c:pt idx="4487">
                  <c:v>47588</c:v>
                </c:pt>
                <c:pt idx="4488">
                  <c:v>47589</c:v>
                </c:pt>
                <c:pt idx="4489">
                  <c:v>47590</c:v>
                </c:pt>
                <c:pt idx="4490">
                  <c:v>47591</c:v>
                </c:pt>
                <c:pt idx="4491">
                  <c:v>47592</c:v>
                </c:pt>
                <c:pt idx="4492">
                  <c:v>47593</c:v>
                </c:pt>
                <c:pt idx="4493">
                  <c:v>47594</c:v>
                </c:pt>
                <c:pt idx="4494">
                  <c:v>47595</c:v>
                </c:pt>
                <c:pt idx="4495">
                  <c:v>47596</c:v>
                </c:pt>
                <c:pt idx="4496">
                  <c:v>47597</c:v>
                </c:pt>
                <c:pt idx="4497">
                  <c:v>47598</c:v>
                </c:pt>
                <c:pt idx="4498">
                  <c:v>47599</c:v>
                </c:pt>
                <c:pt idx="4499">
                  <c:v>47600</c:v>
                </c:pt>
                <c:pt idx="4500">
                  <c:v>47601</c:v>
                </c:pt>
                <c:pt idx="4501">
                  <c:v>47602</c:v>
                </c:pt>
                <c:pt idx="4502">
                  <c:v>47603</c:v>
                </c:pt>
                <c:pt idx="4503">
                  <c:v>47604</c:v>
                </c:pt>
                <c:pt idx="4504">
                  <c:v>47605</c:v>
                </c:pt>
                <c:pt idx="4505">
                  <c:v>47606</c:v>
                </c:pt>
                <c:pt idx="4506">
                  <c:v>47607</c:v>
                </c:pt>
                <c:pt idx="4507">
                  <c:v>47608</c:v>
                </c:pt>
                <c:pt idx="4508">
                  <c:v>47609</c:v>
                </c:pt>
                <c:pt idx="4509">
                  <c:v>47610</c:v>
                </c:pt>
                <c:pt idx="4510">
                  <c:v>47611</c:v>
                </c:pt>
                <c:pt idx="4511">
                  <c:v>47612</c:v>
                </c:pt>
                <c:pt idx="4512">
                  <c:v>47613</c:v>
                </c:pt>
                <c:pt idx="4513">
                  <c:v>47614</c:v>
                </c:pt>
                <c:pt idx="4514">
                  <c:v>47615</c:v>
                </c:pt>
                <c:pt idx="4515">
                  <c:v>47616</c:v>
                </c:pt>
                <c:pt idx="4516">
                  <c:v>47617</c:v>
                </c:pt>
                <c:pt idx="4517">
                  <c:v>47618</c:v>
                </c:pt>
                <c:pt idx="4518">
                  <c:v>47619</c:v>
                </c:pt>
                <c:pt idx="4519">
                  <c:v>47620</c:v>
                </c:pt>
                <c:pt idx="4520">
                  <c:v>47621</c:v>
                </c:pt>
                <c:pt idx="4521">
                  <c:v>47622</c:v>
                </c:pt>
                <c:pt idx="4522">
                  <c:v>47623</c:v>
                </c:pt>
                <c:pt idx="4523">
                  <c:v>47624</c:v>
                </c:pt>
                <c:pt idx="4524">
                  <c:v>47625</c:v>
                </c:pt>
                <c:pt idx="4525">
                  <c:v>47626</c:v>
                </c:pt>
                <c:pt idx="4526">
                  <c:v>47627</c:v>
                </c:pt>
                <c:pt idx="4527">
                  <c:v>47628</c:v>
                </c:pt>
                <c:pt idx="4528">
                  <c:v>47629</c:v>
                </c:pt>
                <c:pt idx="4529">
                  <c:v>47630</c:v>
                </c:pt>
                <c:pt idx="4530">
                  <c:v>47631</c:v>
                </c:pt>
                <c:pt idx="4531">
                  <c:v>47632</c:v>
                </c:pt>
                <c:pt idx="4532">
                  <c:v>47633</c:v>
                </c:pt>
                <c:pt idx="4533">
                  <c:v>47634</c:v>
                </c:pt>
                <c:pt idx="4534">
                  <c:v>47635</c:v>
                </c:pt>
                <c:pt idx="4535">
                  <c:v>47636</c:v>
                </c:pt>
                <c:pt idx="4536">
                  <c:v>47637</c:v>
                </c:pt>
                <c:pt idx="4537">
                  <c:v>47638</c:v>
                </c:pt>
                <c:pt idx="4538">
                  <c:v>47639</c:v>
                </c:pt>
                <c:pt idx="4539">
                  <c:v>47640</c:v>
                </c:pt>
                <c:pt idx="4540">
                  <c:v>47641</c:v>
                </c:pt>
                <c:pt idx="4541">
                  <c:v>47642</c:v>
                </c:pt>
                <c:pt idx="4542">
                  <c:v>47643</c:v>
                </c:pt>
                <c:pt idx="4543">
                  <c:v>47644</c:v>
                </c:pt>
                <c:pt idx="4544">
                  <c:v>47645</c:v>
                </c:pt>
                <c:pt idx="4545">
                  <c:v>47646</c:v>
                </c:pt>
                <c:pt idx="4546">
                  <c:v>47647</c:v>
                </c:pt>
                <c:pt idx="4547">
                  <c:v>47648</c:v>
                </c:pt>
                <c:pt idx="4548">
                  <c:v>47649</c:v>
                </c:pt>
                <c:pt idx="4549">
                  <c:v>47650</c:v>
                </c:pt>
                <c:pt idx="4550">
                  <c:v>47651</c:v>
                </c:pt>
                <c:pt idx="4551">
                  <c:v>47652</c:v>
                </c:pt>
                <c:pt idx="4552">
                  <c:v>47653</c:v>
                </c:pt>
                <c:pt idx="4553">
                  <c:v>47654</c:v>
                </c:pt>
                <c:pt idx="4554">
                  <c:v>47655</c:v>
                </c:pt>
                <c:pt idx="4555">
                  <c:v>47656</c:v>
                </c:pt>
                <c:pt idx="4556">
                  <c:v>47657</c:v>
                </c:pt>
                <c:pt idx="4557">
                  <c:v>47658</c:v>
                </c:pt>
                <c:pt idx="4558">
                  <c:v>47659</c:v>
                </c:pt>
                <c:pt idx="4559">
                  <c:v>47660</c:v>
                </c:pt>
                <c:pt idx="4560">
                  <c:v>47661</c:v>
                </c:pt>
                <c:pt idx="4561">
                  <c:v>47662</c:v>
                </c:pt>
                <c:pt idx="4562">
                  <c:v>47663</c:v>
                </c:pt>
                <c:pt idx="4563">
                  <c:v>47664</c:v>
                </c:pt>
                <c:pt idx="4564">
                  <c:v>47665</c:v>
                </c:pt>
                <c:pt idx="4565">
                  <c:v>47666</c:v>
                </c:pt>
                <c:pt idx="4566">
                  <c:v>47667</c:v>
                </c:pt>
                <c:pt idx="4567">
                  <c:v>47668</c:v>
                </c:pt>
                <c:pt idx="4568">
                  <c:v>47669</c:v>
                </c:pt>
                <c:pt idx="4569">
                  <c:v>47670</c:v>
                </c:pt>
                <c:pt idx="4570">
                  <c:v>47671</c:v>
                </c:pt>
                <c:pt idx="4571">
                  <c:v>47672</c:v>
                </c:pt>
                <c:pt idx="4572">
                  <c:v>47673</c:v>
                </c:pt>
                <c:pt idx="4573">
                  <c:v>47674</c:v>
                </c:pt>
                <c:pt idx="4574">
                  <c:v>47675</c:v>
                </c:pt>
                <c:pt idx="4575">
                  <c:v>47676</c:v>
                </c:pt>
                <c:pt idx="4576">
                  <c:v>47677</c:v>
                </c:pt>
                <c:pt idx="4577">
                  <c:v>47678</c:v>
                </c:pt>
                <c:pt idx="4578">
                  <c:v>47679</c:v>
                </c:pt>
                <c:pt idx="4579">
                  <c:v>47680</c:v>
                </c:pt>
                <c:pt idx="4580">
                  <c:v>47681</c:v>
                </c:pt>
                <c:pt idx="4581">
                  <c:v>47682</c:v>
                </c:pt>
                <c:pt idx="4582">
                  <c:v>47683</c:v>
                </c:pt>
                <c:pt idx="4583">
                  <c:v>47684</c:v>
                </c:pt>
                <c:pt idx="4584">
                  <c:v>47685</c:v>
                </c:pt>
                <c:pt idx="4585">
                  <c:v>47686</c:v>
                </c:pt>
                <c:pt idx="4586">
                  <c:v>47687</c:v>
                </c:pt>
                <c:pt idx="4587">
                  <c:v>47688</c:v>
                </c:pt>
                <c:pt idx="4588">
                  <c:v>47689</c:v>
                </c:pt>
                <c:pt idx="4589">
                  <c:v>47690</c:v>
                </c:pt>
                <c:pt idx="4590">
                  <c:v>47691</c:v>
                </c:pt>
                <c:pt idx="4591">
                  <c:v>47692</c:v>
                </c:pt>
                <c:pt idx="4592">
                  <c:v>47693</c:v>
                </c:pt>
                <c:pt idx="4593">
                  <c:v>47694</c:v>
                </c:pt>
                <c:pt idx="4594">
                  <c:v>47695</c:v>
                </c:pt>
                <c:pt idx="4595">
                  <c:v>47696</c:v>
                </c:pt>
                <c:pt idx="4596">
                  <c:v>47697</c:v>
                </c:pt>
                <c:pt idx="4597">
                  <c:v>47698</c:v>
                </c:pt>
                <c:pt idx="4598">
                  <c:v>47699</c:v>
                </c:pt>
                <c:pt idx="4599">
                  <c:v>47700</c:v>
                </c:pt>
                <c:pt idx="4600">
                  <c:v>47701</c:v>
                </c:pt>
                <c:pt idx="4601">
                  <c:v>47702</c:v>
                </c:pt>
                <c:pt idx="4602">
                  <c:v>47703</c:v>
                </c:pt>
                <c:pt idx="4603">
                  <c:v>47704</c:v>
                </c:pt>
                <c:pt idx="4604">
                  <c:v>47705</c:v>
                </c:pt>
                <c:pt idx="4605">
                  <c:v>47706</c:v>
                </c:pt>
                <c:pt idx="4606">
                  <c:v>47707</c:v>
                </c:pt>
                <c:pt idx="4607">
                  <c:v>47708</c:v>
                </c:pt>
                <c:pt idx="4608">
                  <c:v>47709</c:v>
                </c:pt>
                <c:pt idx="4609">
                  <c:v>47710</c:v>
                </c:pt>
                <c:pt idx="4610">
                  <c:v>47711</c:v>
                </c:pt>
                <c:pt idx="4611">
                  <c:v>47712</c:v>
                </c:pt>
                <c:pt idx="4612">
                  <c:v>47713</c:v>
                </c:pt>
                <c:pt idx="4613">
                  <c:v>47714</c:v>
                </c:pt>
                <c:pt idx="4614">
                  <c:v>47715</c:v>
                </c:pt>
                <c:pt idx="4615">
                  <c:v>47716</c:v>
                </c:pt>
                <c:pt idx="4616">
                  <c:v>47717</c:v>
                </c:pt>
                <c:pt idx="4617">
                  <c:v>47718</c:v>
                </c:pt>
                <c:pt idx="4618">
                  <c:v>47719</c:v>
                </c:pt>
                <c:pt idx="4619">
                  <c:v>47720</c:v>
                </c:pt>
                <c:pt idx="4620">
                  <c:v>47721</c:v>
                </c:pt>
                <c:pt idx="4621">
                  <c:v>47722</c:v>
                </c:pt>
                <c:pt idx="4622">
                  <c:v>47723</c:v>
                </c:pt>
                <c:pt idx="4623">
                  <c:v>47724</c:v>
                </c:pt>
                <c:pt idx="4624">
                  <c:v>47725</c:v>
                </c:pt>
                <c:pt idx="4625">
                  <c:v>47726</c:v>
                </c:pt>
                <c:pt idx="4626">
                  <c:v>47727</c:v>
                </c:pt>
                <c:pt idx="4627">
                  <c:v>47728</c:v>
                </c:pt>
                <c:pt idx="4628">
                  <c:v>47729</c:v>
                </c:pt>
                <c:pt idx="4629">
                  <c:v>47730</c:v>
                </c:pt>
                <c:pt idx="4630">
                  <c:v>47731</c:v>
                </c:pt>
                <c:pt idx="4631">
                  <c:v>47732</c:v>
                </c:pt>
                <c:pt idx="4632">
                  <c:v>47733</c:v>
                </c:pt>
                <c:pt idx="4633">
                  <c:v>47734</c:v>
                </c:pt>
                <c:pt idx="4634">
                  <c:v>47735</c:v>
                </c:pt>
                <c:pt idx="4635">
                  <c:v>47736</c:v>
                </c:pt>
                <c:pt idx="4636">
                  <c:v>47737</c:v>
                </c:pt>
                <c:pt idx="4637">
                  <c:v>47738</c:v>
                </c:pt>
                <c:pt idx="4638">
                  <c:v>47739</c:v>
                </c:pt>
                <c:pt idx="4639">
                  <c:v>47740</c:v>
                </c:pt>
                <c:pt idx="4640">
                  <c:v>47741</c:v>
                </c:pt>
                <c:pt idx="4641">
                  <c:v>47742</c:v>
                </c:pt>
                <c:pt idx="4642">
                  <c:v>47743</c:v>
                </c:pt>
                <c:pt idx="4643">
                  <c:v>47744</c:v>
                </c:pt>
                <c:pt idx="4644">
                  <c:v>47745</c:v>
                </c:pt>
                <c:pt idx="4645">
                  <c:v>47746</c:v>
                </c:pt>
                <c:pt idx="4646">
                  <c:v>47747</c:v>
                </c:pt>
                <c:pt idx="4647">
                  <c:v>47748</c:v>
                </c:pt>
                <c:pt idx="4648">
                  <c:v>47749</c:v>
                </c:pt>
                <c:pt idx="4649">
                  <c:v>47750</c:v>
                </c:pt>
                <c:pt idx="4650">
                  <c:v>47751</c:v>
                </c:pt>
                <c:pt idx="4651">
                  <c:v>47752</c:v>
                </c:pt>
                <c:pt idx="4652">
                  <c:v>47753</c:v>
                </c:pt>
                <c:pt idx="4653">
                  <c:v>47754</c:v>
                </c:pt>
                <c:pt idx="4654">
                  <c:v>47755</c:v>
                </c:pt>
                <c:pt idx="4655">
                  <c:v>47756</c:v>
                </c:pt>
                <c:pt idx="4656">
                  <c:v>47757</c:v>
                </c:pt>
                <c:pt idx="4657">
                  <c:v>47758</c:v>
                </c:pt>
                <c:pt idx="4658">
                  <c:v>47759</c:v>
                </c:pt>
                <c:pt idx="4659">
                  <c:v>47760</c:v>
                </c:pt>
                <c:pt idx="4660">
                  <c:v>47761</c:v>
                </c:pt>
                <c:pt idx="4661">
                  <c:v>47762</c:v>
                </c:pt>
                <c:pt idx="4662">
                  <c:v>47763</c:v>
                </c:pt>
                <c:pt idx="4663">
                  <c:v>47764</c:v>
                </c:pt>
                <c:pt idx="4664">
                  <c:v>47765</c:v>
                </c:pt>
                <c:pt idx="4665">
                  <c:v>47766</c:v>
                </c:pt>
                <c:pt idx="4666">
                  <c:v>47767</c:v>
                </c:pt>
                <c:pt idx="4667">
                  <c:v>47768</c:v>
                </c:pt>
                <c:pt idx="4668">
                  <c:v>47769</c:v>
                </c:pt>
                <c:pt idx="4669">
                  <c:v>47770</c:v>
                </c:pt>
                <c:pt idx="4670">
                  <c:v>47771</c:v>
                </c:pt>
                <c:pt idx="4671">
                  <c:v>47772</c:v>
                </c:pt>
                <c:pt idx="4672">
                  <c:v>47773</c:v>
                </c:pt>
                <c:pt idx="4673">
                  <c:v>47774</c:v>
                </c:pt>
                <c:pt idx="4674">
                  <c:v>47775</c:v>
                </c:pt>
                <c:pt idx="4675">
                  <c:v>47776</c:v>
                </c:pt>
                <c:pt idx="4676">
                  <c:v>47777</c:v>
                </c:pt>
                <c:pt idx="4677">
                  <c:v>47778</c:v>
                </c:pt>
                <c:pt idx="4678">
                  <c:v>47779</c:v>
                </c:pt>
                <c:pt idx="4679">
                  <c:v>47780</c:v>
                </c:pt>
                <c:pt idx="4680">
                  <c:v>47781</c:v>
                </c:pt>
                <c:pt idx="4681">
                  <c:v>47782</c:v>
                </c:pt>
                <c:pt idx="4682">
                  <c:v>47783</c:v>
                </c:pt>
                <c:pt idx="4683">
                  <c:v>47784</c:v>
                </c:pt>
                <c:pt idx="4684">
                  <c:v>47785</c:v>
                </c:pt>
                <c:pt idx="4685">
                  <c:v>47786</c:v>
                </c:pt>
                <c:pt idx="4686">
                  <c:v>47787</c:v>
                </c:pt>
                <c:pt idx="4687">
                  <c:v>47788</c:v>
                </c:pt>
                <c:pt idx="4688">
                  <c:v>47789</c:v>
                </c:pt>
                <c:pt idx="4689">
                  <c:v>47790</c:v>
                </c:pt>
                <c:pt idx="4690">
                  <c:v>47791</c:v>
                </c:pt>
                <c:pt idx="4691">
                  <c:v>47792</c:v>
                </c:pt>
                <c:pt idx="4692">
                  <c:v>47793</c:v>
                </c:pt>
                <c:pt idx="4693">
                  <c:v>47794</c:v>
                </c:pt>
                <c:pt idx="4694">
                  <c:v>47795</c:v>
                </c:pt>
                <c:pt idx="4695">
                  <c:v>47796</c:v>
                </c:pt>
                <c:pt idx="4696">
                  <c:v>47797</c:v>
                </c:pt>
                <c:pt idx="4697">
                  <c:v>47798</c:v>
                </c:pt>
                <c:pt idx="4698">
                  <c:v>47799</c:v>
                </c:pt>
                <c:pt idx="4699">
                  <c:v>47800</c:v>
                </c:pt>
                <c:pt idx="4700">
                  <c:v>47801</c:v>
                </c:pt>
                <c:pt idx="4701">
                  <c:v>47802</c:v>
                </c:pt>
                <c:pt idx="4702">
                  <c:v>47803</c:v>
                </c:pt>
                <c:pt idx="4703">
                  <c:v>47804</c:v>
                </c:pt>
                <c:pt idx="4704">
                  <c:v>47805</c:v>
                </c:pt>
                <c:pt idx="4705">
                  <c:v>47806</c:v>
                </c:pt>
                <c:pt idx="4706">
                  <c:v>47807</c:v>
                </c:pt>
                <c:pt idx="4707">
                  <c:v>47808</c:v>
                </c:pt>
                <c:pt idx="4708">
                  <c:v>47809</c:v>
                </c:pt>
                <c:pt idx="4709">
                  <c:v>47810</c:v>
                </c:pt>
                <c:pt idx="4710">
                  <c:v>47811</c:v>
                </c:pt>
                <c:pt idx="4711">
                  <c:v>47812</c:v>
                </c:pt>
                <c:pt idx="4712">
                  <c:v>47813</c:v>
                </c:pt>
                <c:pt idx="4713">
                  <c:v>47814</c:v>
                </c:pt>
                <c:pt idx="4714">
                  <c:v>47815</c:v>
                </c:pt>
                <c:pt idx="4715">
                  <c:v>47816</c:v>
                </c:pt>
                <c:pt idx="4716">
                  <c:v>47817</c:v>
                </c:pt>
                <c:pt idx="4717">
                  <c:v>47818</c:v>
                </c:pt>
                <c:pt idx="4718">
                  <c:v>47819</c:v>
                </c:pt>
                <c:pt idx="4719">
                  <c:v>47820</c:v>
                </c:pt>
                <c:pt idx="4720">
                  <c:v>47821</c:v>
                </c:pt>
                <c:pt idx="4721">
                  <c:v>47822</c:v>
                </c:pt>
                <c:pt idx="4722">
                  <c:v>47823</c:v>
                </c:pt>
                <c:pt idx="4723">
                  <c:v>47824</c:v>
                </c:pt>
                <c:pt idx="4724">
                  <c:v>47825</c:v>
                </c:pt>
                <c:pt idx="4725">
                  <c:v>47826</c:v>
                </c:pt>
                <c:pt idx="4726">
                  <c:v>47827</c:v>
                </c:pt>
                <c:pt idx="4727">
                  <c:v>47828</c:v>
                </c:pt>
                <c:pt idx="4728">
                  <c:v>47829</c:v>
                </c:pt>
                <c:pt idx="4729">
                  <c:v>47830</c:v>
                </c:pt>
                <c:pt idx="4730">
                  <c:v>47831</c:v>
                </c:pt>
                <c:pt idx="4731">
                  <c:v>47832</c:v>
                </c:pt>
                <c:pt idx="4732">
                  <c:v>47833</c:v>
                </c:pt>
                <c:pt idx="4733">
                  <c:v>47834</c:v>
                </c:pt>
                <c:pt idx="4734">
                  <c:v>47835</c:v>
                </c:pt>
                <c:pt idx="4735">
                  <c:v>47836</c:v>
                </c:pt>
                <c:pt idx="4736">
                  <c:v>47837</c:v>
                </c:pt>
                <c:pt idx="4737">
                  <c:v>47838</c:v>
                </c:pt>
                <c:pt idx="4738">
                  <c:v>47839</c:v>
                </c:pt>
                <c:pt idx="4739">
                  <c:v>47840</c:v>
                </c:pt>
                <c:pt idx="4740">
                  <c:v>47841</c:v>
                </c:pt>
                <c:pt idx="4741">
                  <c:v>47842</c:v>
                </c:pt>
                <c:pt idx="4742">
                  <c:v>47843</c:v>
                </c:pt>
                <c:pt idx="4743">
                  <c:v>47844</c:v>
                </c:pt>
                <c:pt idx="4744">
                  <c:v>47845</c:v>
                </c:pt>
                <c:pt idx="4745">
                  <c:v>47846</c:v>
                </c:pt>
                <c:pt idx="4746">
                  <c:v>47847</c:v>
                </c:pt>
                <c:pt idx="4747">
                  <c:v>47848</c:v>
                </c:pt>
                <c:pt idx="4748">
                  <c:v>47849</c:v>
                </c:pt>
                <c:pt idx="4749">
                  <c:v>47850</c:v>
                </c:pt>
                <c:pt idx="4750">
                  <c:v>47851</c:v>
                </c:pt>
                <c:pt idx="4751">
                  <c:v>47852</c:v>
                </c:pt>
                <c:pt idx="4752">
                  <c:v>47853</c:v>
                </c:pt>
                <c:pt idx="4753">
                  <c:v>47854</c:v>
                </c:pt>
                <c:pt idx="4754">
                  <c:v>47855</c:v>
                </c:pt>
                <c:pt idx="4755">
                  <c:v>47856</c:v>
                </c:pt>
                <c:pt idx="4756">
                  <c:v>47857</c:v>
                </c:pt>
                <c:pt idx="4757">
                  <c:v>47858</c:v>
                </c:pt>
                <c:pt idx="4758">
                  <c:v>47859</c:v>
                </c:pt>
                <c:pt idx="4759">
                  <c:v>47860</c:v>
                </c:pt>
                <c:pt idx="4760">
                  <c:v>47861</c:v>
                </c:pt>
                <c:pt idx="4761">
                  <c:v>47862</c:v>
                </c:pt>
                <c:pt idx="4762">
                  <c:v>47863</c:v>
                </c:pt>
                <c:pt idx="4763">
                  <c:v>47864</c:v>
                </c:pt>
                <c:pt idx="4764">
                  <c:v>47865</c:v>
                </c:pt>
                <c:pt idx="4765">
                  <c:v>47866</c:v>
                </c:pt>
                <c:pt idx="4766">
                  <c:v>47867</c:v>
                </c:pt>
                <c:pt idx="4767">
                  <c:v>47868</c:v>
                </c:pt>
                <c:pt idx="4768">
                  <c:v>47869</c:v>
                </c:pt>
                <c:pt idx="4769">
                  <c:v>47870</c:v>
                </c:pt>
                <c:pt idx="4770">
                  <c:v>47871</c:v>
                </c:pt>
                <c:pt idx="4771">
                  <c:v>47872</c:v>
                </c:pt>
                <c:pt idx="4772">
                  <c:v>47873</c:v>
                </c:pt>
                <c:pt idx="4773">
                  <c:v>47874</c:v>
                </c:pt>
                <c:pt idx="4774">
                  <c:v>47875</c:v>
                </c:pt>
                <c:pt idx="4775">
                  <c:v>47876</c:v>
                </c:pt>
                <c:pt idx="4776">
                  <c:v>47877</c:v>
                </c:pt>
                <c:pt idx="4777">
                  <c:v>47878</c:v>
                </c:pt>
                <c:pt idx="4778">
                  <c:v>47879</c:v>
                </c:pt>
                <c:pt idx="4779">
                  <c:v>47880</c:v>
                </c:pt>
                <c:pt idx="4780">
                  <c:v>47881</c:v>
                </c:pt>
                <c:pt idx="4781">
                  <c:v>47882</c:v>
                </c:pt>
                <c:pt idx="4782">
                  <c:v>47883</c:v>
                </c:pt>
                <c:pt idx="4783">
                  <c:v>47884</c:v>
                </c:pt>
                <c:pt idx="4784">
                  <c:v>47885</c:v>
                </c:pt>
                <c:pt idx="4785">
                  <c:v>47886</c:v>
                </c:pt>
                <c:pt idx="4786">
                  <c:v>47887</c:v>
                </c:pt>
                <c:pt idx="4787">
                  <c:v>47888</c:v>
                </c:pt>
                <c:pt idx="4788">
                  <c:v>47889</c:v>
                </c:pt>
                <c:pt idx="4789">
                  <c:v>47890</c:v>
                </c:pt>
                <c:pt idx="4790">
                  <c:v>47891</c:v>
                </c:pt>
                <c:pt idx="4791">
                  <c:v>47892</c:v>
                </c:pt>
                <c:pt idx="4792">
                  <c:v>47893</c:v>
                </c:pt>
                <c:pt idx="4793">
                  <c:v>47894</c:v>
                </c:pt>
                <c:pt idx="4794">
                  <c:v>47895</c:v>
                </c:pt>
                <c:pt idx="4795">
                  <c:v>47896</c:v>
                </c:pt>
                <c:pt idx="4796">
                  <c:v>47897</c:v>
                </c:pt>
                <c:pt idx="4797">
                  <c:v>47898</c:v>
                </c:pt>
                <c:pt idx="4798">
                  <c:v>47899</c:v>
                </c:pt>
                <c:pt idx="4799">
                  <c:v>47900</c:v>
                </c:pt>
                <c:pt idx="4800">
                  <c:v>47901</c:v>
                </c:pt>
                <c:pt idx="4801">
                  <c:v>47902</c:v>
                </c:pt>
                <c:pt idx="4802">
                  <c:v>47903</c:v>
                </c:pt>
                <c:pt idx="4803">
                  <c:v>47904</c:v>
                </c:pt>
                <c:pt idx="4804">
                  <c:v>47905</c:v>
                </c:pt>
                <c:pt idx="4805">
                  <c:v>47906</c:v>
                </c:pt>
                <c:pt idx="4806">
                  <c:v>47907</c:v>
                </c:pt>
                <c:pt idx="4807">
                  <c:v>47908</c:v>
                </c:pt>
                <c:pt idx="4808">
                  <c:v>47909</c:v>
                </c:pt>
                <c:pt idx="4809">
                  <c:v>47910</c:v>
                </c:pt>
                <c:pt idx="4810">
                  <c:v>47911</c:v>
                </c:pt>
                <c:pt idx="4811">
                  <c:v>47912</c:v>
                </c:pt>
                <c:pt idx="4812">
                  <c:v>47913</c:v>
                </c:pt>
                <c:pt idx="4813">
                  <c:v>47914</c:v>
                </c:pt>
                <c:pt idx="4814">
                  <c:v>47915</c:v>
                </c:pt>
                <c:pt idx="4815">
                  <c:v>47916</c:v>
                </c:pt>
                <c:pt idx="4816">
                  <c:v>47917</c:v>
                </c:pt>
                <c:pt idx="4817">
                  <c:v>47918</c:v>
                </c:pt>
                <c:pt idx="4818">
                  <c:v>47919</c:v>
                </c:pt>
                <c:pt idx="4819">
                  <c:v>47920</c:v>
                </c:pt>
                <c:pt idx="4820">
                  <c:v>47921</c:v>
                </c:pt>
                <c:pt idx="4821">
                  <c:v>47922</c:v>
                </c:pt>
                <c:pt idx="4822">
                  <c:v>47923</c:v>
                </c:pt>
                <c:pt idx="4823">
                  <c:v>47924</c:v>
                </c:pt>
                <c:pt idx="4824">
                  <c:v>47925</c:v>
                </c:pt>
                <c:pt idx="4825">
                  <c:v>47926</c:v>
                </c:pt>
                <c:pt idx="4826">
                  <c:v>47927</c:v>
                </c:pt>
                <c:pt idx="4827">
                  <c:v>47928</c:v>
                </c:pt>
                <c:pt idx="4828">
                  <c:v>47929</c:v>
                </c:pt>
                <c:pt idx="4829">
                  <c:v>47930</c:v>
                </c:pt>
                <c:pt idx="4830">
                  <c:v>47931</c:v>
                </c:pt>
                <c:pt idx="4831">
                  <c:v>47932</c:v>
                </c:pt>
                <c:pt idx="4832">
                  <c:v>47933</c:v>
                </c:pt>
                <c:pt idx="4833">
                  <c:v>47934</c:v>
                </c:pt>
                <c:pt idx="4834">
                  <c:v>47935</c:v>
                </c:pt>
                <c:pt idx="4835">
                  <c:v>47936</c:v>
                </c:pt>
                <c:pt idx="4836">
                  <c:v>47937</c:v>
                </c:pt>
                <c:pt idx="4837">
                  <c:v>47938</c:v>
                </c:pt>
                <c:pt idx="4838">
                  <c:v>47939</c:v>
                </c:pt>
                <c:pt idx="4839">
                  <c:v>47940</c:v>
                </c:pt>
                <c:pt idx="4840">
                  <c:v>47941</c:v>
                </c:pt>
                <c:pt idx="4841">
                  <c:v>47942</c:v>
                </c:pt>
                <c:pt idx="4842">
                  <c:v>47943</c:v>
                </c:pt>
                <c:pt idx="4843">
                  <c:v>47944</c:v>
                </c:pt>
                <c:pt idx="4844">
                  <c:v>47945</c:v>
                </c:pt>
                <c:pt idx="4845">
                  <c:v>47946</c:v>
                </c:pt>
                <c:pt idx="4846">
                  <c:v>47947</c:v>
                </c:pt>
                <c:pt idx="4847">
                  <c:v>47948</c:v>
                </c:pt>
                <c:pt idx="4848">
                  <c:v>47949</c:v>
                </c:pt>
                <c:pt idx="4849">
                  <c:v>47950</c:v>
                </c:pt>
                <c:pt idx="4850">
                  <c:v>47951</c:v>
                </c:pt>
                <c:pt idx="4851">
                  <c:v>47952</c:v>
                </c:pt>
                <c:pt idx="4852">
                  <c:v>47953</c:v>
                </c:pt>
                <c:pt idx="4853">
                  <c:v>47954</c:v>
                </c:pt>
                <c:pt idx="4854">
                  <c:v>47955</c:v>
                </c:pt>
                <c:pt idx="4855">
                  <c:v>47956</c:v>
                </c:pt>
                <c:pt idx="4856">
                  <c:v>47957</c:v>
                </c:pt>
                <c:pt idx="4857">
                  <c:v>47958</c:v>
                </c:pt>
                <c:pt idx="4858">
                  <c:v>47959</c:v>
                </c:pt>
                <c:pt idx="4859">
                  <c:v>47960</c:v>
                </c:pt>
                <c:pt idx="4860">
                  <c:v>47961</c:v>
                </c:pt>
                <c:pt idx="4861">
                  <c:v>47962</c:v>
                </c:pt>
                <c:pt idx="4862">
                  <c:v>47963</c:v>
                </c:pt>
                <c:pt idx="4863">
                  <c:v>47964</c:v>
                </c:pt>
                <c:pt idx="4864">
                  <c:v>47965</c:v>
                </c:pt>
                <c:pt idx="4865">
                  <c:v>47966</c:v>
                </c:pt>
                <c:pt idx="4866">
                  <c:v>47967</c:v>
                </c:pt>
                <c:pt idx="4867">
                  <c:v>47968</c:v>
                </c:pt>
                <c:pt idx="4868">
                  <c:v>47969</c:v>
                </c:pt>
                <c:pt idx="4869">
                  <c:v>47970</c:v>
                </c:pt>
                <c:pt idx="4870">
                  <c:v>47971</c:v>
                </c:pt>
                <c:pt idx="4871">
                  <c:v>47972</c:v>
                </c:pt>
                <c:pt idx="4872">
                  <c:v>47973</c:v>
                </c:pt>
                <c:pt idx="4873">
                  <c:v>47974</c:v>
                </c:pt>
                <c:pt idx="4874">
                  <c:v>47975</c:v>
                </c:pt>
                <c:pt idx="4875">
                  <c:v>47976</c:v>
                </c:pt>
                <c:pt idx="4876">
                  <c:v>47977</c:v>
                </c:pt>
                <c:pt idx="4877">
                  <c:v>47978</c:v>
                </c:pt>
                <c:pt idx="4878">
                  <c:v>47979</c:v>
                </c:pt>
                <c:pt idx="4879">
                  <c:v>47980</c:v>
                </c:pt>
                <c:pt idx="4880">
                  <c:v>47981</c:v>
                </c:pt>
                <c:pt idx="4881">
                  <c:v>47982</c:v>
                </c:pt>
                <c:pt idx="4882">
                  <c:v>47983</c:v>
                </c:pt>
                <c:pt idx="4883">
                  <c:v>47984</c:v>
                </c:pt>
                <c:pt idx="4884">
                  <c:v>47985</c:v>
                </c:pt>
                <c:pt idx="4885">
                  <c:v>47986</c:v>
                </c:pt>
                <c:pt idx="4886">
                  <c:v>47987</c:v>
                </c:pt>
                <c:pt idx="4887">
                  <c:v>47988</c:v>
                </c:pt>
                <c:pt idx="4888">
                  <c:v>47989</c:v>
                </c:pt>
                <c:pt idx="4889">
                  <c:v>47990</c:v>
                </c:pt>
                <c:pt idx="4890">
                  <c:v>47991</c:v>
                </c:pt>
                <c:pt idx="4891">
                  <c:v>47992</c:v>
                </c:pt>
                <c:pt idx="4892">
                  <c:v>47993</c:v>
                </c:pt>
                <c:pt idx="4893">
                  <c:v>47994</c:v>
                </c:pt>
                <c:pt idx="4894">
                  <c:v>47995</c:v>
                </c:pt>
                <c:pt idx="4895">
                  <c:v>47996</c:v>
                </c:pt>
                <c:pt idx="4896">
                  <c:v>47997</c:v>
                </c:pt>
                <c:pt idx="4897">
                  <c:v>47998</c:v>
                </c:pt>
                <c:pt idx="4898">
                  <c:v>47999</c:v>
                </c:pt>
                <c:pt idx="4899">
                  <c:v>48000</c:v>
                </c:pt>
                <c:pt idx="4900">
                  <c:v>48001</c:v>
                </c:pt>
                <c:pt idx="4901">
                  <c:v>48002</c:v>
                </c:pt>
                <c:pt idx="4902">
                  <c:v>48003</c:v>
                </c:pt>
                <c:pt idx="4903">
                  <c:v>48004</c:v>
                </c:pt>
                <c:pt idx="4904">
                  <c:v>48005</c:v>
                </c:pt>
                <c:pt idx="4905">
                  <c:v>48006</c:v>
                </c:pt>
                <c:pt idx="4906">
                  <c:v>48007</c:v>
                </c:pt>
                <c:pt idx="4907">
                  <c:v>48008</c:v>
                </c:pt>
                <c:pt idx="4908">
                  <c:v>48009</c:v>
                </c:pt>
                <c:pt idx="4909">
                  <c:v>48010</c:v>
                </c:pt>
                <c:pt idx="4910">
                  <c:v>48011</c:v>
                </c:pt>
                <c:pt idx="4911">
                  <c:v>48012</c:v>
                </c:pt>
                <c:pt idx="4912">
                  <c:v>48013</c:v>
                </c:pt>
                <c:pt idx="4913">
                  <c:v>48014</c:v>
                </c:pt>
                <c:pt idx="4914">
                  <c:v>48015</c:v>
                </c:pt>
                <c:pt idx="4915">
                  <c:v>48016</c:v>
                </c:pt>
                <c:pt idx="4916">
                  <c:v>48017</c:v>
                </c:pt>
                <c:pt idx="4917">
                  <c:v>48018</c:v>
                </c:pt>
                <c:pt idx="4918">
                  <c:v>48019</c:v>
                </c:pt>
                <c:pt idx="4919">
                  <c:v>48020</c:v>
                </c:pt>
                <c:pt idx="4920">
                  <c:v>48021</c:v>
                </c:pt>
                <c:pt idx="4921">
                  <c:v>48022</c:v>
                </c:pt>
                <c:pt idx="4922">
                  <c:v>48023</c:v>
                </c:pt>
                <c:pt idx="4923">
                  <c:v>48024</c:v>
                </c:pt>
                <c:pt idx="4924">
                  <c:v>48025</c:v>
                </c:pt>
                <c:pt idx="4925">
                  <c:v>48026</c:v>
                </c:pt>
                <c:pt idx="4926">
                  <c:v>48027</c:v>
                </c:pt>
                <c:pt idx="4927">
                  <c:v>48028</c:v>
                </c:pt>
                <c:pt idx="4928">
                  <c:v>48029</c:v>
                </c:pt>
                <c:pt idx="4929">
                  <c:v>48030</c:v>
                </c:pt>
                <c:pt idx="4930">
                  <c:v>48031</c:v>
                </c:pt>
                <c:pt idx="4931">
                  <c:v>48032</c:v>
                </c:pt>
                <c:pt idx="4932">
                  <c:v>48033</c:v>
                </c:pt>
                <c:pt idx="4933">
                  <c:v>48034</c:v>
                </c:pt>
                <c:pt idx="4934">
                  <c:v>48035</c:v>
                </c:pt>
                <c:pt idx="4935">
                  <c:v>48036</c:v>
                </c:pt>
                <c:pt idx="4936">
                  <c:v>48037</c:v>
                </c:pt>
                <c:pt idx="4937">
                  <c:v>48038</c:v>
                </c:pt>
                <c:pt idx="4938">
                  <c:v>48039</c:v>
                </c:pt>
                <c:pt idx="4939">
                  <c:v>48040</c:v>
                </c:pt>
                <c:pt idx="4940">
                  <c:v>48041</c:v>
                </c:pt>
                <c:pt idx="4941">
                  <c:v>48042</c:v>
                </c:pt>
                <c:pt idx="4942">
                  <c:v>48043</c:v>
                </c:pt>
                <c:pt idx="4943">
                  <c:v>48044</c:v>
                </c:pt>
                <c:pt idx="4944">
                  <c:v>48045</c:v>
                </c:pt>
                <c:pt idx="4945">
                  <c:v>48046</c:v>
                </c:pt>
                <c:pt idx="4946">
                  <c:v>48047</c:v>
                </c:pt>
                <c:pt idx="4947">
                  <c:v>48048</c:v>
                </c:pt>
                <c:pt idx="4948">
                  <c:v>48049</c:v>
                </c:pt>
                <c:pt idx="4949">
                  <c:v>48050</c:v>
                </c:pt>
                <c:pt idx="4950">
                  <c:v>48051</c:v>
                </c:pt>
                <c:pt idx="4951">
                  <c:v>48052</c:v>
                </c:pt>
                <c:pt idx="4952">
                  <c:v>48053</c:v>
                </c:pt>
                <c:pt idx="4953">
                  <c:v>48054</c:v>
                </c:pt>
                <c:pt idx="4954">
                  <c:v>48055</c:v>
                </c:pt>
                <c:pt idx="4955">
                  <c:v>48056</c:v>
                </c:pt>
                <c:pt idx="4956">
                  <c:v>48057</c:v>
                </c:pt>
                <c:pt idx="4957">
                  <c:v>48058</c:v>
                </c:pt>
                <c:pt idx="4958">
                  <c:v>48059</c:v>
                </c:pt>
                <c:pt idx="4959">
                  <c:v>48060</c:v>
                </c:pt>
                <c:pt idx="4960">
                  <c:v>48061</c:v>
                </c:pt>
                <c:pt idx="4961">
                  <c:v>48062</c:v>
                </c:pt>
                <c:pt idx="4962">
                  <c:v>48063</c:v>
                </c:pt>
                <c:pt idx="4963">
                  <c:v>48064</c:v>
                </c:pt>
                <c:pt idx="4964">
                  <c:v>48065</c:v>
                </c:pt>
                <c:pt idx="4965">
                  <c:v>48066</c:v>
                </c:pt>
                <c:pt idx="4966">
                  <c:v>48067</c:v>
                </c:pt>
                <c:pt idx="4967">
                  <c:v>48068</c:v>
                </c:pt>
                <c:pt idx="4968">
                  <c:v>48069</c:v>
                </c:pt>
                <c:pt idx="4969">
                  <c:v>48070</c:v>
                </c:pt>
                <c:pt idx="4970">
                  <c:v>48071</c:v>
                </c:pt>
                <c:pt idx="4971">
                  <c:v>48072</c:v>
                </c:pt>
                <c:pt idx="4972">
                  <c:v>48073</c:v>
                </c:pt>
                <c:pt idx="4973">
                  <c:v>48074</c:v>
                </c:pt>
                <c:pt idx="4974">
                  <c:v>48075</c:v>
                </c:pt>
                <c:pt idx="4975">
                  <c:v>48076</c:v>
                </c:pt>
                <c:pt idx="4976">
                  <c:v>48077</c:v>
                </c:pt>
                <c:pt idx="4977">
                  <c:v>48078</c:v>
                </c:pt>
                <c:pt idx="4978">
                  <c:v>48079</c:v>
                </c:pt>
                <c:pt idx="4979">
                  <c:v>48080</c:v>
                </c:pt>
                <c:pt idx="4980">
                  <c:v>48081</c:v>
                </c:pt>
                <c:pt idx="4981">
                  <c:v>48082</c:v>
                </c:pt>
                <c:pt idx="4982">
                  <c:v>48083</c:v>
                </c:pt>
                <c:pt idx="4983">
                  <c:v>48084</c:v>
                </c:pt>
                <c:pt idx="4984">
                  <c:v>48085</c:v>
                </c:pt>
                <c:pt idx="4985">
                  <c:v>48086</c:v>
                </c:pt>
                <c:pt idx="4986">
                  <c:v>48087</c:v>
                </c:pt>
                <c:pt idx="4987">
                  <c:v>48088</c:v>
                </c:pt>
                <c:pt idx="4988">
                  <c:v>48089</c:v>
                </c:pt>
                <c:pt idx="4989">
                  <c:v>48090</c:v>
                </c:pt>
                <c:pt idx="4990">
                  <c:v>48091</c:v>
                </c:pt>
                <c:pt idx="4991">
                  <c:v>48092</c:v>
                </c:pt>
                <c:pt idx="4992">
                  <c:v>48093</c:v>
                </c:pt>
                <c:pt idx="4993">
                  <c:v>48094</c:v>
                </c:pt>
                <c:pt idx="4994">
                  <c:v>48095</c:v>
                </c:pt>
                <c:pt idx="4995">
                  <c:v>48096</c:v>
                </c:pt>
                <c:pt idx="4996">
                  <c:v>48097</c:v>
                </c:pt>
                <c:pt idx="4997">
                  <c:v>48098</c:v>
                </c:pt>
                <c:pt idx="4998">
                  <c:v>48099</c:v>
                </c:pt>
                <c:pt idx="4999">
                  <c:v>48100</c:v>
                </c:pt>
                <c:pt idx="5000">
                  <c:v>48101</c:v>
                </c:pt>
                <c:pt idx="5001">
                  <c:v>48102</c:v>
                </c:pt>
                <c:pt idx="5002">
                  <c:v>48103</c:v>
                </c:pt>
                <c:pt idx="5003">
                  <c:v>48104</c:v>
                </c:pt>
                <c:pt idx="5004">
                  <c:v>48105</c:v>
                </c:pt>
                <c:pt idx="5005">
                  <c:v>48106</c:v>
                </c:pt>
                <c:pt idx="5006">
                  <c:v>48107</c:v>
                </c:pt>
                <c:pt idx="5007">
                  <c:v>48108</c:v>
                </c:pt>
                <c:pt idx="5008">
                  <c:v>48109</c:v>
                </c:pt>
                <c:pt idx="5009">
                  <c:v>48110</c:v>
                </c:pt>
                <c:pt idx="5010">
                  <c:v>48111</c:v>
                </c:pt>
                <c:pt idx="5011">
                  <c:v>48112</c:v>
                </c:pt>
                <c:pt idx="5012">
                  <c:v>48113</c:v>
                </c:pt>
                <c:pt idx="5013">
                  <c:v>48114</c:v>
                </c:pt>
                <c:pt idx="5014">
                  <c:v>48115</c:v>
                </c:pt>
                <c:pt idx="5015">
                  <c:v>48116</c:v>
                </c:pt>
                <c:pt idx="5016">
                  <c:v>48117</c:v>
                </c:pt>
                <c:pt idx="5017">
                  <c:v>48118</c:v>
                </c:pt>
                <c:pt idx="5018">
                  <c:v>48119</c:v>
                </c:pt>
                <c:pt idx="5019">
                  <c:v>48120</c:v>
                </c:pt>
                <c:pt idx="5020">
                  <c:v>48121</c:v>
                </c:pt>
                <c:pt idx="5021">
                  <c:v>48122</c:v>
                </c:pt>
                <c:pt idx="5022">
                  <c:v>48123</c:v>
                </c:pt>
                <c:pt idx="5023">
                  <c:v>48124</c:v>
                </c:pt>
                <c:pt idx="5024">
                  <c:v>48125</c:v>
                </c:pt>
                <c:pt idx="5025">
                  <c:v>48126</c:v>
                </c:pt>
                <c:pt idx="5026">
                  <c:v>48127</c:v>
                </c:pt>
                <c:pt idx="5027">
                  <c:v>48128</c:v>
                </c:pt>
                <c:pt idx="5028">
                  <c:v>48129</c:v>
                </c:pt>
                <c:pt idx="5029">
                  <c:v>48130</c:v>
                </c:pt>
                <c:pt idx="5030">
                  <c:v>48131</c:v>
                </c:pt>
                <c:pt idx="5031">
                  <c:v>48132</c:v>
                </c:pt>
                <c:pt idx="5032">
                  <c:v>48133</c:v>
                </c:pt>
                <c:pt idx="5033">
                  <c:v>48134</c:v>
                </c:pt>
                <c:pt idx="5034">
                  <c:v>48135</c:v>
                </c:pt>
                <c:pt idx="5035">
                  <c:v>48136</c:v>
                </c:pt>
                <c:pt idx="5036">
                  <c:v>48137</c:v>
                </c:pt>
                <c:pt idx="5037">
                  <c:v>48138</c:v>
                </c:pt>
                <c:pt idx="5038">
                  <c:v>48139</c:v>
                </c:pt>
                <c:pt idx="5039">
                  <c:v>48140</c:v>
                </c:pt>
                <c:pt idx="5040">
                  <c:v>48141</c:v>
                </c:pt>
                <c:pt idx="5041">
                  <c:v>48142</c:v>
                </c:pt>
                <c:pt idx="5042">
                  <c:v>48143</c:v>
                </c:pt>
                <c:pt idx="5043">
                  <c:v>48144</c:v>
                </c:pt>
                <c:pt idx="5044">
                  <c:v>48145</c:v>
                </c:pt>
                <c:pt idx="5045">
                  <c:v>48146</c:v>
                </c:pt>
                <c:pt idx="5046">
                  <c:v>48147</c:v>
                </c:pt>
                <c:pt idx="5047">
                  <c:v>48148</c:v>
                </c:pt>
                <c:pt idx="5048">
                  <c:v>48149</c:v>
                </c:pt>
                <c:pt idx="5049">
                  <c:v>48150</c:v>
                </c:pt>
                <c:pt idx="5050">
                  <c:v>48151</c:v>
                </c:pt>
                <c:pt idx="5051">
                  <c:v>48152</c:v>
                </c:pt>
                <c:pt idx="5052">
                  <c:v>48153</c:v>
                </c:pt>
                <c:pt idx="5053">
                  <c:v>48154</c:v>
                </c:pt>
                <c:pt idx="5054">
                  <c:v>48155</c:v>
                </c:pt>
                <c:pt idx="5055">
                  <c:v>48156</c:v>
                </c:pt>
                <c:pt idx="5056">
                  <c:v>48157</c:v>
                </c:pt>
                <c:pt idx="5057">
                  <c:v>48158</c:v>
                </c:pt>
                <c:pt idx="5058">
                  <c:v>48159</c:v>
                </c:pt>
                <c:pt idx="5059">
                  <c:v>48160</c:v>
                </c:pt>
                <c:pt idx="5060">
                  <c:v>48161</c:v>
                </c:pt>
                <c:pt idx="5061">
                  <c:v>48162</c:v>
                </c:pt>
                <c:pt idx="5062">
                  <c:v>48163</c:v>
                </c:pt>
                <c:pt idx="5063">
                  <c:v>48164</c:v>
                </c:pt>
                <c:pt idx="5064">
                  <c:v>48165</c:v>
                </c:pt>
                <c:pt idx="5065">
                  <c:v>48166</c:v>
                </c:pt>
                <c:pt idx="5066">
                  <c:v>48167</c:v>
                </c:pt>
                <c:pt idx="5067">
                  <c:v>48168</c:v>
                </c:pt>
                <c:pt idx="5068">
                  <c:v>48169</c:v>
                </c:pt>
                <c:pt idx="5069">
                  <c:v>48170</c:v>
                </c:pt>
                <c:pt idx="5070">
                  <c:v>48171</c:v>
                </c:pt>
                <c:pt idx="5071">
                  <c:v>48172</c:v>
                </c:pt>
                <c:pt idx="5072">
                  <c:v>48173</c:v>
                </c:pt>
                <c:pt idx="5073">
                  <c:v>48174</c:v>
                </c:pt>
                <c:pt idx="5074">
                  <c:v>48175</c:v>
                </c:pt>
                <c:pt idx="5075">
                  <c:v>48176</c:v>
                </c:pt>
                <c:pt idx="5076">
                  <c:v>48177</c:v>
                </c:pt>
                <c:pt idx="5077">
                  <c:v>48178</c:v>
                </c:pt>
                <c:pt idx="5078">
                  <c:v>48179</c:v>
                </c:pt>
                <c:pt idx="5079">
                  <c:v>48180</c:v>
                </c:pt>
                <c:pt idx="5080">
                  <c:v>48181</c:v>
                </c:pt>
                <c:pt idx="5081">
                  <c:v>48182</c:v>
                </c:pt>
                <c:pt idx="5082">
                  <c:v>48183</c:v>
                </c:pt>
                <c:pt idx="5083">
                  <c:v>48184</c:v>
                </c:pt>
                <c:pt idx="5084">
                  <c:v>48185</c:v>
                </c:pt>
                <c:pt idx="5085">
                  <c:v>48186</c:v>
                </c:pt>
                <c:pt idx="5086">
                  <c:v>48187</c:v>
                </c:pt>
                <c:pt idx="5087">
                  <c:v>48188</c:v>
                </c:pt>
                <c:pt idx="5088">
                  <c:v>48189</c:v>
                </c:pt>
                <c:pt idx="5089">
                  <c:v>48190</c:v>
                </c:pt>
                <c:pt idx="5090">
                  <c:v>48191</c:v>
                </c:pt>
                <c:pt idx="5091">
                  <c:v>48192</c:v>
                </c:pt>
                <c:pt idx="5092">
                  <c:v>48193</c:v>
                </c:pt>
                <c:pt idx="5093">
                  <c:v>48194</c:v>
                </c:pt>
                <c:pt idx="5094">
                  <c:v>48195</c:v>
                </c:pt>
                <c:pt idx="5095">
                  <c:v>48196</c:v>
                </c:pt>
                <c:pt idx="5096">
                  <c:v>48197</c:v>
                </c:pt>
                <c:pt idx="5097">
                  <c:v>48198</c:v>
                </c:pt>
                <c:pt idx="5098">
                  <c:v>48199</c:v>
                </c:pt>
                <c:pt idx="5099">
                  <c:v>48200</c:v>
                </c:pt>
                <c:pt idx="5100">
                  <c:v>48201</c:v>
                </c:pt>
                <c:pt idx="5101">
                  <c:v>48202</c:v>
                </c:pt>
                <c:pt idx="5102">
                  <c:v>48203</c:v>
                </c:pt>
                <c:pt idx="5103">
                  <c:v>48204</c:v>
                </c:pt>
                <c:pt idx="5104">
                  <c:v>48205</c:v>
                </c:pt>
                <c:pt idx="5105">
                  <c:v>48206</c:v>
                </c:pt>
                <c:pt idx="5106">
                  <c:v>48207</c:v>
                </c:pt>
                <c:pt idx="5107">
                  <c:v>48208</c:v>
                </c:pt>
                <c:pt idx="5108">
                  <c:v>48209</c:v>
                </c:pt>
                <c:pt idx="5109">
                  <c:v>48210</c:v>
                </c:pt>
                <c:pt idx="5110">
                  <c:v>48211</c:v>
                </c:pt>
                <c:pt idx="5111">
                  <c:v>48212</c:v>
                </c:pt>
                <c:pt idx="5112">
                  <c:v>48213</c:v>
                </c:pt>
                <c:pt idx="5113">
                  <c:v>48214</c:v>
                </c:pt>
                <c:pt idx="5114">
                  <c:v>48215</c:v>
                </c:pt>
                <c:pt idx="5115">
                  <c:v>48216</c:v>
                </c:pt>
                <c:pt idx="5116">
                  <c:v>48217</c:v>
                </c:pt>
                <c:pt idx="5117">
                  <c:v>48218</c:v>
                </c:pt>
                <c:pt idx="5118">
                  <c:v>48219</c:v>
                </c:pt>
                <c:pt idx="5119">
                  <c:v>48220</c:v>
                </c:pt>
                <c:pt idx="5120">
                  <c:v>48221</c:v>
                </c:pt>
                <c:pt idx="5121">
                  <c:v>48222</c:v>
                </c:pt>
                <c:pt idx="5122">
                  <c:v>48223</c:v>
                </c:pt>
                <c:pt idx="5123">
                  <c:v>48224</c:v>
                </c:pt>
                <c:pt idx="5124">
                  <c:v>48225</c:v>
                </c:pt>
                <c:pt idx="5125">
                  <c:v>48226</c:v>
                </c:pt>
                <c:pt idx="5126">
                  <c:v>48227</c:v>
                </c:pt>
                <c:pt idx="5127">
                  <c:v>48228</c:v>
                </c:pt>
                <c:pt idx="5128">
                  <c:v>48229</c:v>
                </c:pt>
                <c:pt idx="5129">
                  <c:v>48230</c:v>
                </c:pt>
                <c:pt idx="5130">
                  <c:v>48231</c:v>
                </c:pt>
                <c:pt idx="5131">
                  <c:v>48232</c:v>
                </c:pt>
                <c:pt idx="5132">
                  <c:v>48233</c:v>
                </c:pt>
                <c:pt idx="5133">
                  <c:v>48234</c:v>
                </c:pt>
                <c:pt idx="5134">
                  <c:v>48235</c:v>
                </c:pt>
                <c:pt idx="5135">
                  <c:v>48236</c:v>
                </c:pt>
                <c:pt idx="5136">
                  <c:v>48237</c:v>
                </c:pt>
                <c:pt idx="5137">
                  <c:v>48238</c:v>
                </c:pt>
                <c:pt idx="5138">
                  <c:v>48239</c:v>
                </c:pt>
                <c:pt idx="5139">
                  <c:v>48240</c:v>
                </c:pt>
                <c:pt idx="5140">
                  <c:v>48241</c:v>
                </c:pt>
                <c:pt idx="5141">
                  <c:v>48242</c:v>
                </c:pt>
                <c:pt idx="5142">
                  <c:v>48243</c:v>
                </c:pt>
                <c:pt idx="5143">
                  <c:v>48244</c:v>
                </c:pt>
                <c:pt idx="5144">
                  <c:v>48245</c:v>
                </c:pt>
                <c:pt idx="5145">
                  <c:v>48246</c:v>
                </c:pt>
                <c:pt idx="5146">
                  <c:v>48247</c:v>
                </c:pt>
                <c:pt idx="5147">
                  <c:v>48248</c:v>
                </c:pt>
                <c:pt idx="5148">
                  <c:v>48249</c:v>
                </c:pt>
                <c:pt idx="5149">
                  <c:v>48250</c:v>
                </c:pt>
                <c:pt idx="5150">
                  <c:v>48251</c:v>
                </c:pt>
                <c:pt idx="5151">
                  <c:v>48252</c:v>
                </c:pt>
                <c:pt idx="5152">
                  <c:v>48253</c:v>
                </c:pt>
                <c:pt idx="5153">
                  <c:v>48254</c:v>
                </c:pt>
                <c:pt idx="5154">
                  <c:v>48255</c:v>
                </c:pt>
                <c:pt idx="5155">
                  <c:v>48256</c:v>
                </c:pt>
                <c:pt idx="5156">
                  <c:v>48257</c:v>
                </c:pt>
                <c:pt idx="5157">
                  <c:v>48258</c:v>
                </c:pt>
                <c:pt idx="5158">
                  <c:v>48259</c:v>
                </c:pt>
                <c:pt idx="5159">
                  <c:v>48260</c:v>
                </c:pt>
                <c:pt idx="5160">
                  <c:v>48261</c:v>
                </c:pt>
                <c:pt idx="5161">
                  <c:v>48262</c:v>
                </c:pt>
                <c:pt idx="5162">
                  <c:v>48263</c:v>
                </c:pt>
                <c:pt idx="5163">
                  <c:v>48264</c:v>
                </c:pt>
                <c:pt idx="5164">
                  <c:v>48265</c:v>
                </c:pt>
                <c:pt idx="5165">
                  <c:v>48266</c:v>
                </c:pt>
                <c:pt idx="5166">
                  <c:v>48267</c:v>
                </c:pt>
                <c:pt idx="5167">
                  <c:v>48268</c:v>
                </c:pt>
                <c:pt idx="5168">
                  <c:v>48269</c:v>
                </c:pt>
                <c:pt idx="5169">
                  <c:v>48270</c:v>
                </c:pt>
                <c:pt idx="5170">
                  <c:v>48271</c:v>
                </c:pt>
                <c:pt idx="5171">
                  <c:v>48272</c:v>
                </c:pt>
                <c:pt idx="5172">
                  <c:v>48273</c:v>
                </c:pt>
                <c:pt idx="5173">
                  <c:v>48274</c:v>
                </c:pt>
                <c:pt idx="5174">
                  <c:v>48275</c:v>
                </c:pt>
                <c:pt idx="5175">
                  <c:v>48276</c:v>
                </c:pt>
                <c:pt idx="5176">
                  <c:v>48277</c:v>
                </c:pt>
                <c:pt idx="5177">
                  <c:v>48278</c:v>
                </c:pt>
                <c:pt idx="5178">
                  <c:v>48279</c:v>
                </c:pt>
                <c:pt idx="5179">
                  <c:v>48280</c:v>
                </c:pt>
                <c:pt idx="5180">
                  <c:v>48281</c:v>
                </c:pt>
                <c:pt idx="5181">
                  <c:v>48282</c:v>
                </c:pt>
                <c:pt idx="5182">
                  <c:v>48283</c:v>
                </c:pt>
                <c:pt idx="5183">
                  <c:v>48284</c:v>
                </c:pt>
                <c:pt idx="5184">
                  <c:v>48285</c:v>
                </c:pt>
                <c:pt idx="5185">
                  <c:v>48286</c:v>
                </c:pt>
                <c:pt idx="5186">
                  <c:v>48287</c:v>
                </c:pt>
                <c:pt idx="5187">
                  <c:v>48288</c:v>
                </c:pt>
                <c:pt idx="5188">
                  <c:v>48289</c:v>
                </c:pt>
                <c:pt idx="5189">
                  <c:v>48290</c:v>
                </c:pt>
                <c:pt idx="5190">
                  <c:v>48291</c:v>
                </c:pt>
                <c:pt idx="5191">
                  <c:v>48292</c:v>
                </c:pt>
                <c:pt idx="5192">
                  <c:v>48293</c:v>
                </c:pt>
                <c:pt idx="5193">
                  <c:v>48294</c:v>
                </c:pt>
                <c:pt idx="5194">
                  <c:v>48295</c:v>
                </c:pt>
                <c:pt idx="5195">
                  <c:v>48296</c:v>
                </c:pt>
                <c:pt idx="5196">
                  <c:v>48297</c:v>
                </c:pt>
                <c:pt idx="5197">
                  <c:v>48298</c:v>
                </c:pt>
                <c:pt idx="5198">
                  <c:v>48299</c:v>
                </c:pt>
                <c:pt idx="5199">
                  <c:v>48300</c:v>
                </c:pt>
                <c:pt idx="5200">
                  <c:v>48301</c:v>
                </c:pt>
                <c:pt idx="5201">
                  <c:v>48302</c:v>
                </c:pt>
                <c:pt idx="5202">
                  <c:v>48303</c:v>
                </c:pt>
                <c:pt idx="5203">
                  <c:v>48304</c:v>
                </c:pt>
                <c:pt idx="5204">
                  <c:v>48305</c:v>
                </c:pt>
                <c:pt idx="5205">
                  <c:v>48306</c:v>
                </c:pt>
                <c:pt idx="5206">
                  <c:v>48307</c:v>
                </c:pt>
                <c:pt idx="5207">
                  <c:v>48308</c:v>
                </c:pt>
                <c:pt idx="5208">
                  <c:v>48309</c:v>
                </c:pt>
                <c:pt idx="5209">
                  <c:v>48310</c:v>
                </c:pt>
                <c:pt idx="5210">
                  <c:v>48311</c:v>
                </c:pt>
                <c:pt idx="5211">
                  <c:v>48312</c:v>
                </c:pt>
                <c:pt idx="5212">
                  <c:v>48313</c:v>
                </c:pt>
                <c:pt idx="5213">
                  <c:v>48314</c:v>
                </c:pt>
                <c:pt idx="5214">
                  <c:v>48315</c:v>
                </c:pt>
                <c:pt idx="5215">
                  <c:v>48316</c:v>
                </c:pt>
                <c:pt idx="5216">
                  <c:v>48317</c:v>
                </c:pt>
                <c:pt idx="5217">
                  <c:v>48318</c:v>
                </c:pt>
                <c:pt idx="5218">
                  <c:v>48319</c:v>
                </c:pt>
                <c:pt idx="5219">
                  <c:v>48320</c:v>
                </c:pt>
                <c:pt idx="5220">
                  <c:v>48321</c:v>
                </c:pt>
                <c:pt idx="5221">
                  <c:v>48322</c:v>
                </c:pt>
                <c:pt idx="5222">
                  <c:v>48323</c:v>
                </c:pt>
                <c:pt idx="5223">
                  <c:v>48324</c:v>
                </c:pt>
                <c:pt idx="5224">
                  <c:v>48325</c:v>
                </c:pt>
                <c:pt idx="5225">
                  <c:v>48326</c:v>
                </c:pt>
                <c:pt idx="5226">
                  <c:v>48327</c:v>
                </c:pt>
                <c:pt idx="5227">
                  <c:v>48328</c:v>
                </c:pt>
                <c:pt idx="5228">
                  <c:v>48329</c:v>
                </c:pt>
                <c:pt idx="5229">
                  <c:v>48330</c:v>
                </c:pt>
                <c:pt idx="5230">
                  <c:v>48331</c:v>
                </c:pt>
                <c:pt idx="5231">
                  <c:v>48332</c:v>
                </c:pt>
                <c:pt idx="5232">
                  <c:v>48333</c:v>
                </c:pt>
                <c:pt idx="5233">
                  <c:v>48334</c:v>
                </c:pt>
                <c:pt idx="5234">
                  <c:v>48335</c:v>
                </c:pt>
                <c:pt idx="5235">
                  <c:v>48336</c:v>
                </c:pt>
                <c:pt idx="5236">
                  <c:v>48337</c:v>
                </c:pt>
                <c:pt idx="5237">
                  <c:v>48338</c:v>
                </c:pt>
                <c:pt idx="5238">
                  <c:v>48339</c:v>
                </c:pt>
                <c:pt idx="5239">
                  <c:v>48340</c:v>
                </c:pt>
                <c:pt idx="5240">
                  <c:v>48341</c:v>
                </c:pt>
                <c:pt idx="5241">
                  <c:v>48342</c:v>
                </c:pt>
                <c:pt idx="5242">
                  <c:v>48343</c:v>
                </c:pt>
                <c:pt idx="5243">
                  <c:v>48344</c:v>
                </c:pt>
                <c:pt idx="5244">
                  <c:v>48345</c:v>
                </c:pt>
                <c:pt idx="5245">
                  <c:v>48346</c:v>
                </c:pt>
                <c:pt idx="5246">
                  <c:v>48347</c:v>
                </c:pt>
                <c:pt idx="5247">
                  <c:v>48348</c:v>
                </c:pt>
                <c:pt idx="5248">
                  <c:v>48349</c:v>
                </c:pt>
                <c:pt idx="5249">
                  <c:v>48350</c:v>
                </c:pt>
                <c:pt idx="5250">
                  <c:v>48351</c:v>
                </c:pt>
                <c:pt idx="5251">
                  <c:v>48352</c:v>
                </c:pt>
                <c:pt idx="5252">
                  <c:v>48353</c:v>
                </c:pt>
                <c:pt idx="5253">
                  <c:v>48354</c:v>
                </c:pt>
                <c:pt idx="5254">
                  <c:v>48355</c:v>
                </c:pt>
                <c:pt idx="5255">
                  <c:v>48356</c:v>
                </c:pt>
                <c:pt idx="5256">
                  <c:v>48357</c:v>
                </c:pt>
                <c:pt idx="5257">
                  <c:v>48358</c:v>
                </c:pt>
                <c:pt idx="5258">
                  <c:v>48359</c:v>
                </c:pt>
                <c:pt idx="5259">
                  <c:v>48360</c:v>
                </c:pt>
                <c:pt idx="5260">
                  <c:v>48361</c:v>
                </c:pt>
                <c:pt idx="5261">
                  <c:v>48362</c:v>
                </c:pt>
                <c:pt idx="5262">
                  <c:v>48363</c:v>
                </c:pt>
                <c:pt idx="5263">
                  <c:v>48364</c:v>
                </c:pt>
                <c:pt idx="5264">
                  <c:v>48365</c:v>
                </c:pt>
                <c:pt idx="5265">
                  <c:v>48366</c:v>
                </c:pt>
                <c:pt idx="5266">
                  <c:v>48367</c:v>
                </c:pt>
                <c:pt idx="5267">
                  <c:v>48368</c:v>
                </c:pt>
                <c:pt idx="5268">
                  <c:v>48369</c:v>
                </c:pt>
                <c:pt idx="5269">
                  <c:v>48370</c:v>
                </c:pt>
                <c:pt idx="5270">
                  <c:v>48371</c:v>
                </c:pt>
                <c:pt idx="5271">
                  <c:v>48372</c:v>
                </c:pt>
                <c:pt idx="5272">
                  <c:v>48373</c:v>
                </c:pt>
                <c:pt idx="5273">
                  <c:v>48374</c:v>
                </c:pt>
                <c:pt idx="5274">
                  <c:v>48375</c:v>
                </c:pt>
                <c:pt idx="5275">
                  <c:v>48376</c:v>
                </c:pt>
                <c:pt idx="5276">
                  <c:v>48377</c:v>
                </c:pt>
                <c:pt idx="5277">
                  <c:v>48378</c:v>
                </c:pt>
                <c:pt idx="5278">
                  <c:v>48379</c:v>
                </c:pt>
                <c:pt idx="5279">
                  <c:v>48380</c:v>
                </c:pt>
                <c:pt idx="5280">
                  <c:v>48381</c:v>
                </c:pt>
                <c:pt idx="5281">
                  <c:v>48382</c:v>
                </c:pt>
                <c:pt idx="5282">
                  <c:v>48383</c:v>
                </c:pt>
                <c:pt idx="5283">
                  <c:v>48384</c:v>
                </c:pt>
                <c:pt idx="5284">
                  <c:v>48385</c:v>
                </c:pt>
                <c:pt idx="5285">
                  <c:v>48386</c:v>
                </c:pt>
                <c:pt idx="5286">
                  <c:v>48387</c:v>
                </c:pt>
                <c:pt idx="5287">
                  <c:v>48388</c:v>
                </c:pt>
                <c:pt idx="5288">
                  <c:v>48389</c:v>
                </c:pt>
                <c:pt idx="5289">
                  <c:v>48390</c:v>
                </c:pt>
                <c:pt idx="5290">
                  <c:v>48391</c:v>
                </c:pt>
                <c:pt idx="5291">
                  <c:v>48392</c:v>
                </c:pt>
                <c:pt idx="5292">
                  <c:v>48393</c:v>
                </c:pt>
                <c:pt idx="5293">
                  <c:v>48394</c:v>
                </c:pt>
                <c:pt idx="5294">
                  <c:v>48395</c:v>
                </c:pt>
                <c:pt idx="5295">
                  <c:v>48396</c:v>
                </c:pt>
                <c:pt idx="5296">
                  <c:v>48397</c:v>
                </c:pt>
                <c:pt idx="5297">
                  <c:v>48398</c:v>
                </c:pt>
                <c:pt idx="5298">
                  <c:v>48399</c:v>
                </c:pt>
                <c:pt idx="5299">
                  <c:v>48400</c:v>
                </c:pt>
                <c:pt idx="5300">
                  <c:v>48401</c:v>
                </c:pt>
                <c:pt idx="5301">
                  <c:v>48402</c:v>
                </c:pt>
                <c:pt idx="5302">
                  <c:v>48403</c:v>
                </c:pt>
                <c:pt idx="5303">
                  <c:v>48404</c:v>
                </c:pt>
                <c:pt idx="5304">
                  <c:v>48405</c:v>
                </c:pt>
                <c:pt idx="5305">
                  <c:v>48406</c:v>
                </c:pt>
                <c:pt idx="5306">
                  <c:v>48407</c:v>
                </c:pt>
                <c:pt idx="5307">
                  <c:v>48408</c:v>
                </c:pt>
                <c:pt idx="5308">
                  <c:v>48409</c:v>
                </c:pt>
                <c:pt idx="5309">
                  <c:v>48410</c:v>
                </c:pt>
                <c:pt idx="5310">
                  <c:v>48411</c:v>
                </c:pt>
                <c:pt idx="5311">
                  <c:v>48412</c:v>
                </c:pt>
                <c:pt idx="5312">
                  <c:v>48413</c:v>
                </c:pt>
                <c:pt idx="5313">
                  <c:v>48414</c:v>
                </c:pt>
                <c:pt idx="5314">
                  <c:v>48415</c:v>
                </c:pt>
                <c:pt idx="5315">
                  <c:v>48416</c:v>
                </c:pt>
                <c:pt idx="5316">
                  <c:v>48417</c:v>
                </c:pt>
                <c:pt idx="5317">
                  <c:v>48418</c:v>
                </c:pt>
                <c:pt idx="5318">
                  <c:v>48419</c:v>
                </c:pt>
                <c:pt idx="5319">
                  <c:v>48420</c:v>
                </c:pt>
                <c:pt idx="5320">
                  <c:v>48421</c:v>
                </c:pt>
                <c:pt idx="5321">
                  <c:v>48422</c:v>
                </c:pt>
                <c:pt idx="5322">
                  <c:v>48423</c:v>
                </c:pt>
                <c:pt idx="5323">
                  <c:v>48424</c:v>
                </c:pt>
                <c:pt idx="5324">
                  <c:v>48425</c:v>
                </c:pt>
                <c:pt idx="5325">
                  <c:v>48426</c:v>
                </c:pt>
                <c:pt idx="5326">
                  <c:v>48427</c:v>
                </c:pt>
                <c:pt idx="5327">
                  <c:v>48428</c:v>
                </c:pt>
                <c:pt idx="5328">
                  <c:v>48429</c:v>
                </c:pt>
                <c:pt idx="5329">
                  <c:v>48430</c:v>
                </c:pt>
                <c:pt idx="5330">
                  <c:v>48431</c:v>
                </c:pt>
                <c:pt idx="5331">
                  <c:v>48432</c:v>
                </c:pt>
                <c:pt idx="5332">
                  <c:v>48433</c:v>
                </c:pt>
                <c:pt idx="5333">
                  <c:v>48434</c:v>
                </c:pt>
                <c:pt idx="5334">
                  <c:v>48435</c:v>
                </c:pt>
                <c:pt idx="5335">
                  <c:v>48436</c:v>
                </c:pt>
                <c:pt idx="5336">
                  <c:v>48437</c:v>
                </c:pt>
                <c:pt idx="5337">
                  <c:v>48438</c:v>
                </c:pt>
                <c:pt idx="5338">
                  <c:v>48439</c:v>
                </c:pt>
                <c:pt idx="5339">
                  <c:v>48440</c:v>
                </c:pt>
                <c:pt idx="5340">
                  <c:v>48441</c:v>
                </c:pt>
                <c:pt idx="5341">
                  <c:v>48442</c:v>
                </c:pt>
                <c:pt idx="5342">
                  <c:v>48443</c:v>
                </c:pt>
                <c:pt idx="5343">
                  <c:v>48444</c:v>
                </c:pt>
                <c:pt idx="5344">
                  <c:v>48445</c:v>
                </c:pt>
                <c:pt idx="5345">
                  <c:v>48446</c:v>
                </c:pt>
                <c:pt idx="5346">
                  <c:v>48447</c:v>
                </c:pt>
                <c:pt idx="5347">
                  <c:v>48448</c:v>
                </c:pt>
                <c:pt idx="5348">
                  <c:v>48449</c:v>
                </c:pt>
                <c:pt idx="5349">
                  <c:v>48450</c:v>
                </c:pt>
                <c:pt idx="5350">
                  <c:v>48451</c:v>
                </c:pt>
                <c:pt idx="5351">
                  <c:v>48452</c:v>
                </c:pt>
                <c:pt idx="5352">
                  <c:v>48453</c:v>
                </c:pt>
                <c:pt idx="5353">
                  <c:v>48454</c:v>
                </c:pt>
                <c:pt idx="5354">
                  <c:v>48455</c:v>
                </c:pt>
                <c:pt idx="5355">
                  <c:v>48456</c:v>
                </c:pt>
                <c:pt idx="5356">
                  <c:v>48457</c:v>
                </c:pt>
                <c:pt idx="5357">
                  <c:v>48458</c:v>
                </c:pt>
                <c:pt idx="5358">
                  <c:v>48459</c:v>
                </c:pt>
                <c:pt idx="5359">
                  <c:v>48460</c:v>
                </c:pt>
                <c:pt idx="5360">
                  <c:v>48461</c:v>
                </c:pt>
                <c:pt idx="5361">
                  <c:v>48462</c:v>
                </c:pt>
                <c:pt idx="5362">
                  <c:v>48463</c:v>
                </c:pt>
                <c:pt idx="5363">
                  <c:v>48464</c:v>
                </c:pt>
                <c:pt idx="5364">
                  <c:v>48465</c:v>
                </c:pt>
                <c:pt idx="5365">
                  <c:v>48466</c:v>
                </c:pt>
                <c:pt idx="5366">
                  <c:v>48467</c:v>
                </c:pt>
                <c:pt idx="5367">
                  <c:v>48468</c:v>
                </c:pt>
                <c:pt idx="5368">
                  <c:v>48469</c:v>
                </c:pt>
                <c:pt idx="5369">
                  <c:v>48470</c:v>
                </c:pt>
                <c:pt idx="5370">
                  <c:v>48471</c:v>
                </c:pt>
                <c:pt idx="5371">
                  <c:v>48472</c:v>
                </c:pt>
                <c:pt idx="5372">
                  <c:v>48473</c:v>
                </c:pt>
                <c:pt idx="5373">
                  <c:v>48474</c:v>
                </c:pt>
                <c:pt idx="5374">
                  <c:v>48475</c:v>
                </c:pt>
                <c:pt idx="5375">
                  <c:v>48476</c:v>
                </c:pt>
                <c:pt idx="5376">
                  <c:v>48477</c:v>
                </c:pt>
                <c:pt idx="5377">
                  <c:v>48478</c:v>
                </c:pt>
                <c:pt idx="5378">
                  <c:v>48479</c:v>
                </c:pt>
                <c:pt idx="5379">
                  <c:v>48480</c:v>
                </c:pt>
                <c:pt idx="5380">
                  <c:v>48481</c:v>
                </c:pt>
                <c:pt idx="5381">
                  <c:v>48482</c:v>
                </c:pt>
                <c:pt idx="5382">
                  <c:v>48483</c:v>
                </c:pt>
                <c:pt idx="5383">
                  <c:v>48484</c:v>
                </c:pt>
                <c:pt idx="5384">
                  <c:v>48485</c:v>
                </c:pt>
                <c:pt idx="5385">
                  <c:v>48486</c:v>
                </c:pt>
                <c:pt idx="5386">
                  <c:v>48487</c:v>
                </c:pt>
                <c:pt idx="5387">
                  <c:v>48488</c:v>
                </c:pt>
                <c:pt idx="5388">
                  <c:v>48489</c:v>
                </c:pt>
                <c:pt idx="5389">
                  <c:v>48490</c:v>
                </c:pt>
                <c:pt idx="5390">
                  <c:v>48491</c:v>
                </c:pt>
                <c:pt idx="5391">
                  <c:v>48492</c:v>
                </c:pt>
                <c:pt idx="5392">
                  <c:v>48493</c:v>
                </c:pt>
                <c:pt idx="5393">
                  <c:v>48494</c:v>
                </c:pt>
                <c:pt idx="5394">
                  <c:v>48495</c:v>
                </c:pt>
                <c:pt idx="5395">
                  <c:v>48496</c:v>
                </c:pt>
                <c:pt idx="5396">
                  <c:v>48497</c:v>
                </c:pt>
                <c:pt idx="5397">
                  <c:v>48498</c:v>
                </c:pt>
                <c:pt idx="5398">
                  <c:v>48499</c:v>
                </c:pt>
                <c:pt idx="5399">
                  <c:v>48500</c:v>
                </c:pt>
                <c:pt idx="5400">
                  <c:v>48501</c:v>
                </c:pt>
                <c:pt idx="5401">
                  <c:v>48502</c:v>
                </c:pt>
                <c:pt idx="5402">
                  <c:v>48503</c:v>
                </c:pt>
                <c:pt idx="5403">
                  <c:v>48504</c:v>
                </c:pt>
                <c:pt idx="5404">
                  <c:v>48505</c:v>
                </c:pt>
                <c:pt idx="5405">
                  <c:v>48506</c:v>
                </c:pt>
                <c:pt idx="5406">
                  <c:v>48507</c:v>
                </c:pt>
                <c:pt idx="5407">
                  <c:v>48508</c:v>
                </c:pt>
                <c:pt idx="5408">
                  <c:v>48509</c:v>
                </c:pt>
                <c:pt idx="5409">
                  <c:v>48510</c:v>
                </c:pt>
                <c:pt idx="5410">
                  <c:v>48511</c:v>
                </c:pt>
                <c:pt idx="5411">
                  <c:v>48512</c:v>
                </c:pt>
                <c:pt idx="5412">
                  <c:v>48513</c:v>
                </c:pt>
                <c:pt idx="5413">
                  <c:v>48514</c:v>
                </c:pt>
                <c:pt idx="5414">
                  <c:v>48515</c:v>
                </c:pt>
                <c:pt idx="5415">
                  <c:v>48516</c:v>
                </c:pt>
                <c:pt idx="5416">
                  <c:v>48517</c:v>
                </c:pt>
                <c:pt idx="5417">
                  <c:v>48518</c:v>
                </c:pt>
                <c:pt idx="5418">
                  <c:v>48519</c:v>
                </c:pt>
                <c:pt idx="5419">
                  <c:v>48520</c:v>
                </c:pt>
                <c:pt idx="5420">
                  <c:v>48521</c:v>
                </c:pt>
                <c:pt idx="5421">
                  <c:v>48522</c:v>
                </c:pt>
                <c:pt idx="5422">
                  <c:v>48523</c:v>
                </c:pt>
                <c:pt idx="5423">
                  <c:v>48524</c:v>
                </c:pt>
                <c:pt idx="5424">
                  <c:v>48525</c:v>
                </c:pt>
                <c:pt idx="5425">
                  <c:v>48526</c:v>
                </c:pt>
                <c:pt idx="5426">
                  <c:v>48527</c:v>
                </c:pt>
                <c:pt idx="5427">
                  <c:v>48528</c:v>
                </c:pt>
                <c:pt idx="5428">
                  <c:v>48529</c:v>
                </c:pt>
                <c:pt idx="5429">
                  <c:v>48530</c:v>
                </c:pt>
                <c:pt idx="5430">
                  <c:v>48531</c:v>
                </c:pt>
                <c:pt idx="5431">
                  <c:v>48532</c:v>
                </c:pt>
                <c:pt idx="5432">
                  <c:v>48533</c:v>
                </c:pt>
                <c:pt idx="5433">
                  <c:v>48534</c:v>
                </c:pt>
                <c:pt idx="5434">
                  <c:v>48535</c:v>
                </c:pt>
                <c:pt idx="5435">
                  <c:v>48536</c:v>
                </c:pt>
                <c:pt idx="5436">
                  <c:v>48537</c:v>
                </c:pt>
                <c:pt idx="5437">
                  <c:v>48538</c:v>
                </c:pt>
                <c:pt idx="5438">
                  <c:v>48539</c:v>
                </c:pt>
                <c:pt idx="5439">
                  <c:v>48540</c:v>
                </c:pt>
                <c:pt idx="5440">
                  <c:v>48541</c:v>
                </c:pt>
                <c:pt idx="5441">
                  <c:v>48542</c:v>
                </c:pt>
                <c:pt idx="5442">
                  <c:v>48543</c:v>
                </c:pt>
                <c:pt idx="5443">
                  <c:v>48544</c:v>
                </c:pt>
                <c:pt idx="5444">
                  <c:v>48545</c:v>
                </c:pt>
                <c:pt idx="5445">
                  <c:v>48546</c:v>
                </c:pt>
                <c:pt idx="5446">
                  <c:v>48547</c:v>
                </c:pt>
                <c:pt idx="5447">
                  <c:v>48548</c:v>
                </c:pt>
                <c:pt idx="5448">
                  <c:v>48549</c:v>
                </c:pt>
                <c:pt idx="5449">
                  <c:v>48550</c:v>
                </c:pt>
                <c:pt idx="5450">
                  <c:v>48551</c:v>
                </c:pt>
                <c:pt idx="5451">
                  <c:v>48552</c:v>
                </c:pt>
                <c:pt idx="5452">
                  <c:v>48553</c:v>
                </c:pt>
                <c:pt idx="5453">
                  <c:v>48554</c:v>
                </c:pt>
                <c:pt idx="5454">
                  <c:v>48555</c:v>
                </c:pt>
                <c:pt idx="5455">
                  <c:v>48556</c:v>
                </c:pt>
                <c:pt idx="5456">
                  <c:v>48557</c:v>
                </c:pt>
                <c:pt idx="5457">
                  <c:v>48558</c:v>
                </c:pt>
                <c:pt idx="5458">
                  <c:v>48559</c:v>
                </c:pt>
                <c:pt idx="5459">
                  <c:v>48560</c:v>
                </c:pt>
                <c:pt idx="5460">
                  <c:v>48561</c:v>
                </c:pt>
                <c:pt idx="5461">
                  <c:v>48562</c:v>
                </c:pt>
                <c:pt idx="5462">
                  <c:v>48563</c:v>
                </c:pt>
                <c:pt idx="5463">
                  <c:v>48564</c:v>
                </c:pt>
                <c:pt idx="5464">
                  <c:v>48565</c:v>
                </c:pt>
                <c:pt idx="5465">
                  <c:v>48566</c:v>
                </c:pt>
                <c:pt idx="5466">
                  <c:v>48567</c:v>
                </c:pt>
                <c:pt idx="5467">
                  <c:v>48568</c:v>
                </c:pt>
                <c:pt idx="5468">
                  <c:v>48569</c:v>
                </c:pt>
                <c:pt idx="5469">
                  <c:v>48570</c:v>
                </c:pt>
                <c:pt idx="5470">
                  <c:v>48571</c:v>
                </c:pt>
                <c:pt idx="5471">
                  <c:v>48572</c:v>
                </c:pt>
                <c:pt idx="5472">
                  <c:v>48573</c:v>
                </c:pt>
                <c:pt idx="5473">
                  <c:v>48574</c:v>
                </c:pt>
                <c:pt idx="5474">
                  <c:v>48575</c:v>
                </c:pt>
                <c:pt idx="5475">
                  <c:v>48576</c:v>
                </c:pt>
                <c:pt idx="5476">
                  <c:v>48577</c:v>
                </c:pt>
                <c:pt idx="5477">
                  <c:v>48578</c:v>
                </c:pt>
                <c:pt idx="5478">
                  <c:v>48579</c:v>
                </c:pt>
                <c:pt idx="5479">
                  <c:v>48580</c:v>
                </c:pt>
                <c:pt idx="5480">
                  <c:v>48581</c:v>
                </c:pt>
                <c:pt idx="5481">
                  <c:v>48582</c:v>
                </c:pt>
                <c:pt idx="5482">
                  <c:v>48583</c:v>
                </c:pt>
                <c:pt idx="5483">
                  <c:v>48584</c:v>
                </c:pt>
                <c:pt idx="5484">
                  <c:v>48585</c:v>
                </c:pt>
                <c:pt idx="5485">
                  <c:v>48586</c:v>
                </c:pt>
                <c:pt idx="5486">
                  <c:v>48587</c:v>
                </c:pt>
                <c:pt idx="5487">
                  <c:v>48588</c:v>
                </c:pt>
                <c:pt idx="5488">
                  <c:v>48589</c:v>
                </c:pt>
                <c:pt idx="5489">
                  <c:v>48590</c:v>
                </c:pt>
                <c:pt idx="5490">
                  <c:v>48591</c:v>
                </c:pt>
                <c:pt idx="5491">
                  <c:v>48592</c:v>
                </c:pt>
                <c:pt idx="5492">
                  <c:v>48593</c:v>
                </c:pt>
                <c:pt idx="5493">
                  <c:v>48594</c:v>
                </c:pt>
                <c:pt idx="5494">
                  <c:v>48595</c:v>
                </c:pt>
                <c:pt idx="5495">
                  <c:v>48596</c:v>
                </c:pt>
                <c:pt idx="5496">
                  <c:v>48597</c:v>
                </c:pt>
                <c:pt idx="5497">
                  <c:v>48598</c:v>
                </c:pt>
                <c:pt idx="5498">
                  <c:v>48599</c:v>
                </c:pt>
                <c:pt idx="5499">
                  <c:v>48600</c:v>
                </c:pt>
                <c:pt idx="5500">
                  <c:v>48601</c:v>
                </c:pt>
                <c:pt idx="5501">
                  <c:v>48602</c:v>
                </c:pt>
                <c:pt idx="5502">
                  <c:v>48603</c:v>
                </c:pt>
                <c:pt idx="5503">
                  <c:v>48604</c:v>
                </c:pt>
                <c:pt idx="5504">
                  <c:v>48605</c:v>
                </c:pt>
                <c:pt idx="5505">
                  <c:v>48606</c:v>
                </c:pt>
                <c:pt idx="5506">
                  <c:v>48607</c:v>
                </c:pt>
                <c:pt idx="5507">
                  <c:v>48608</c:v>
                </c:pt>
                <c:pt idx="5508">
                  <c:v>48609</c:v>
                </c:pt>
                <c:pt idx="5509">
                  <c:v>48610</c:v>
                </c:pt>
                <c:pt idx="5510">
                  <c:v>48611</c:v>
                </c:pt>
                <c:pt idx="5511">
                  <c:v>48612</c:v>
                </c:pt>
                <c:pt idx="5512">
                  <c:v>48613</c:v>
                </c:pt>
                <c:pt idx="5513">
                  <c:v>48614</c:v>
                </c:pt>
                <c:pt idx="5514">
                  <c:v>48615</c:v>
                </c:pt>
                <c:pt idx="5515">
                  <c:v>48616</c:v>
                </c:pt>
                <c:pt idx="5516">
                  <c:v>48617</c:v>
                </c:pt>
                <c:pt idx="5517">
                  <c:v>48618</c:v>
                </c:pt>
                <c:pt idx="5518">
                  <c:v>48619</c:v>
                </c:pt>
                <c:pt idx="5519">
                  <c:v>48620</c:v>
                </c:pt>
                <c:pt idx="5520">
                  <c:v>48621</c:v>
                </c:pt>
                <c:pt idx="5521">
                  <c:v>48622</c:v>
                </c:pt>
                <c:pt idx="5522">
                  <c:v>48623</c:v>
                </c:pt>
                <c:pt idx="5523">
                  <c:v>48624</c:v>
                </c:pt>
                <c:pt idx="5524">
                  <c:v>48625</c:v>
                </c:pt>
                <c:pt idx="5525">
                  <c:v>48626</c:v>
                </c:pt>
                <c:pt idx="5526">
                  <c:v>48627</c:v>
                </c:pt>
                <c:pt idx="5527">
                  <c:v>48628</c:v>
                </c:pt>
                <c:pt idx="5528">
                  <c:v>48629</c:v>
                </c:pt>
                <c:pt idx="5529">
                  <c:v>48630</c:v>
                </c:pt>
                <c:pt idx="5530">
                  <c:v>48631</c:v>
                </c:pt>
                <c:pt idx="5531">
                  <c:v>48632</c:v>
                </c:pt>
                <c:pt idx="5532">
                  <c:v>48633</c:v>
                </c:pt>
                <c:pt idx="5533">
                  <c:v>48634</c:v>
                </c:pt>
                <c:pt idx="5534">
                  <c:v>48635</c:v>
                </c:pt>
                <c:pt idx="5535">
                  <c:v>48636</c:v>
                </c:pt>
                <c:pt idx="5536">
                  <c:v>48637</c:v>
                </c:pt>
                <c:pt idx="5537">
                  <c:v>48638</c:v>
                </c:pt>
                <c:pt idx="5538">
                  <c:v>48639</c:v>
                </c:pt>
                <c:pt idx="5539">
                  <c:v>48640</c:v>
                </c:pt>
                <c:pt idx="5540">
                  <c:v>48641</c:v>
                </c:pt>
                <c:pt idx="5541">
                  <c:v>48642</c:v>
                </c:pt>
                <c:pt idx="5542">
                  <c:v>48643</c:v>
                </c:pt>
                <c:pt idx="5543">
                  <c:v>48644</c:v>
                </c:pt>
                <c:pt idx="5544">
                  <c:v>48645</c:v>
                </c:pt>
                <c:pt idx="5545">
                  <c:v>48646</c:v>
                </c:pt>
                <c:pt idx="5546">
                  <c:v>48647</c:v>
                </c:pt>
                <c:pt idx="5547">
                  <c:v>48648</c:v>
                </c:pt>
                <c:pt idx="5548">
                  <c:v>48649</c:v>
                </c:pt>
                <c:pt idx="5549">
                  <c:v>48650</c:v>
                </c:pt>
                <c:pt idx="5550">
                  <c:v>48651</c:v>
                </c:pt>
                <c:pt idx="5551">
                  <c:v>48652</c:v>
                </c:pt>
                <c:pt idx="5552">
                  <c:v>48653</c:v>
                </c:pt>
                <c:pt idx="5553">
                  <c:v>48654</c:v>
                </c:pt>
                <c:pt idx="5554">
                  <c:v>48655</c:v>
                </c:pt>
                <c:pt idx="5555">
                  <c:v>48656</c:v>
                </c:pt>
                <c:pt idx="5556">
                  <c:v>48657</c:v>
                </c:pt>
                <c:pt idx="5557">
                  <c:v>48658</c:v>
                </c:pt>
                <c:pt idx="5558">
                  <c:v>48659</c:v>
                </c:pt>
                <c:pt idx="5559">
                  <c:v>48660</c:v>
                </c:pt>
                <c:pt idx="5560">
                  <c:v>48661</c:v>
                </c:pt>
                <c:pt idx="5561">
                  <c:v>48662</c:v>
                </c:pt>
                <c:pt idx="5562">
                  <c:v>48663</c:v>
                </c:pt>
                <c:pt idx="5563">
                  <c:v>48664</c:v>
                </c:pt>
                <c:pt idx="5564">
                  <c:v>48665</c:v>
                </c:pt>
                <c:pt idx="5565">
                  <c:v>48666</c:v>
                </c:pt>
                <c:pt idx="5566">
                  <c:v>48667</c:v>
                </c:pt>
                <c:pt idx="5567">
                  <c:v>48668</c:v>
                </c:pt>
                <c:pt idx="5568">
                  <c:v>48669</c:v>
                </c:pt>
                <c:pt idx="5569">
                  <c:v>48670</c:v>
                </c:pt>
                <c:pt idx="5570">
                  <c:v>48671</c:v>
                </c:pt>
                <c:pt idx="5571">
                  <c:v>48672</c:v>
                </c:pt>
                <c:pt idx="5572">
                  <c:v>48673</c:v>
                </c:pt>
                <c:pt idx="5573">
                  <c:v>48674</c:v>
                </c:pt>
                <c:pt idx="5574">
                  <c:v>48675</c:v>
                </c:pt>
                <c:pt idx="5575">
                  <c:v>48676</c:v>
                </c:pt>
                <c:pt idx="5576">
                  <c:v>48677</c:v>
                </c:pt>
                <c:pt idx="5577">
                  <c:v>48678</c:v>
                </c:pt>
                <c:pt idx="5578">
                  <c:v>48679</c:v>
                </c:pt>
                <c:pt idx="5579">
                  <c:v>48680</c:v>
                </c:pt>
                <c:pt idx="5580">
                  <c:v>48681</c:v>
                </c:pt>
                <c:pt idx="5581">
                  <c:v>48682</c:v>
                </c:pt>
                <c:pt idx="5582">
                  <c:v>48683</c:v>
                </c:pt>
                <c:pt idx="5583">
                  <c:v>48684</c:v>
                </c:pt>
                <c:pt idx="5584">
                  <c:v>48685</c:v>
                </c:pt>
                <c:pt idx="5585">
                  <c:v>48686</c:v>
                </c:pt>
                <c:pt idx="5586">
                  <c:v>48687</c:v>
                </c:pt>
                <c:pt idx="5587">
                  <c:v>48688</c:v>
                </c:pt>
                <c:pt idx="5588">
                  <c:v>48689</c:v>
                </c:pt>
                <c:pt idx="5589">
                  <c:v>48690</c:v>
                </c:pt>
                <c:pt idx="5590">
                  <c:v>48691</c:v>
                </c:pt>
                <c:pt idx="5591">
                  <c:v>48692</c:v>
                </c:pt>
                <c:pt idx="5592">
                  <c:v>48693</c:v>
                </c:pt>
                <c:pt idx="5593">
                  <c:v>48694</c:v>
                </c:pt>
                <c:pt idx="5594">
                  <c:v>48695</c:v>
                </c:pt>
                <c:pt idx="5595">
                  <c:v>48696</c:v>
                </c:pt>
                <c:pt idx="5596">
                  <c:v>48697</c:v>
                </c:pt>
                <c:pt idx="5597">
                  <c:v>48698</c:v>
                </c:pt>
                <c:pt idx="5598">
                  <c:v>48699</c:v>
                </c:pt>
                <c:pt idx="5599">
                  <c:v>48700</c:v>
                </c:pt>
                <c:pt idx="5600">
                  <c:v>48701</c:v>
                </c:pt>
                <c:pt idx="5601">
                  <c:v>48702</c:v>
                </c:pt>
                <c:pt idx="5602">
                  <c:v>48703</c:v>
                </c:pt>
                <c:pt idx="5603">
                  <c:v>48704</c:v>
                </c:pt>
                <c:pt idx="5604">
                  <c:v>48705</c:v>
                </c:pt>
                <c:pt idx="5605">
                  <c:v>48706</c:v>
                </c:pt>
                <c:pt idx="5606">
                  <c:v>48707</c:v>
                </c:pt>
                <c:pt idx="5607">
                  <c:v>48708</c:v>
                </c:pt>
                <c:pt idx="5608">
                  <c:v>48709</c:v>
                </c:pt>
                <c:pt idx="5609">
                  <c:v>48710</c:v>
                </c:pt>
                <c:pt idx="5610">
                  <c:v>48711</c:v>
                </c:pt>
                <c:pt idx="5611">
                  <c:v>48712</c:v>
                </c:pt>
                <c:pt idx="5612">
                  <c:v>48713</c:v>
                </c:pt>
                <c:pt idx="5613">
                  <c:v>48714</c:v>
                </c:pt>
                <c:pt idx="5614">
                  <c:v>48715</c:v>
                </c:pt>
                <c:pt idx="5615">
                  <c:v>48716</c:v>
                </c:pt>
                <c:pt idx="5616">
                  <c:v>48717</c:v>
                </c:pt>
                <c:pt idx="5617">
                  <c:v>48718</c:v>
                </c:pt>
                <c:pt idx="5618">
                  <c:v>48719</c:v>
                </c:pt>
                <c:pt idx="5619">
                  <c:v>48720</c:v>
                </c:pt>
                <c:pt idx="5620">
                  <c:v>48721</c:v>
                </c:pt>
                <c:pt idx="5621">
                  <c:v>48722</c:v>
                </c:pt>
                <c:pt idx="5622">
                  <c:v>48723</c:v>
                </c:pt>
                <c:pt idx="5623">
                  <c:v>48724</c:v>
                </c:pt>
                <c:pt idx="5624">
                  <c:v>48725</c:v>
                </c:pt>
                <c:pt idx="5625">
                  <c:v>48726</c:v>
                </c:pt>
                <c:pt idx="5626">
                  <c:v>48727</c:v>
                </c:pt>
                <c:pt idx="5627">
                  <c:v>48728</c:v>
                </c:pt>
                <c:pt idx="5628">
                  <c:v>48729</c:v>
                </c:pt>
                <c:pt idx="5629">
                  <c:v>48730</c:v>
                </c:pt>
                <c:pt idx="5630">
                  <c:v>48731</c:v>
                </c:pt>
                <c:pt idx="5631">
                  <c:v>48732</c:v>
                </c:pt>
                <c:pt idx="5632">
                  <c:v>48733</c:v>
                </c:pt>
                <c:pt idx="5633">
                  <c:v>48734</c:v>
                </c:pt>
                <c:pt idx="5634">
                  <c:v>48735</c:v>
                </c:pt>
                <c:pt idx="5635">
                  <c:v>48736</c:v>
                </c:pt>
                <c:pt idx="5636">
                  <c:v>48737</c:v>
                </c:pt>
                <c:pt idx="5637">
                  <c:v>48738</c:v>
                </c:pt>
                <c:pt idx="5638">
                  <c:v>48739</c:v>
                </c:pt>
                <c:pt idx="5639">
                  <c:v>48740</c:v>
                </c:pt>
                <c:pt idx="5640">
                  <c:v>48741</c:v>
                </c:pt>
                <c:pt idx="5641">
                  <c:v>48742</c:v>
                </c:pt>
                <c:pt idx="5642">
                  <c:v>48743</c:v>
                </c:pt>
                <c:pt idx="5643">
                  <c:v>48744</c:v>
                </c:pt>
                <c:pt idx="5644">
                  <c:v>48745</c:v>
                </c:pt>
                <c:pt idx="5645">
                  <c:v>48746</c:v>
                </c:pt>
                <c:pt idx="5646">
                  <c:v>48747</c:v>
                </c:pt>
                <c:pt idx="5647">
                  <c:v>48748</c:v>
                </c:pt>
                <c:pt idx="5648">
                  <c:v>48749</c:v>
                </c:pt>
                <c:pt idx="5649">
                  <c:v>48750</c:v>
                </c:pt>
                <c:pt idx="5650">
                  <c:v>48751</c:v>
                </c:pt>
                <c:pt idx="5651">
                  <c:v>48752</c:v>
                </c:pt>
                <c:pt idx="5652">
                  <c:v>48753</c:v>
                </c:pt>
                <c:pt idx="5653">
                  <c:v>48754</c:v>
                </c:pt>
                <c:pt idx="5654">
                  <c:v>48755</c:v>
                </c:pt>
                <c:pt idx="5655">
                  <c:v>48756</c:v>
                </c:pt>
                <c:pt idx="5656">
                  <c:v>48757</c:v>
                </c:pt>
                <c:pt idx="5657">
                  <c:v>48758</c:v>
                </c:pt>
                <c:pt idx="5658">
                  <c:v>48759</c:v>
                </c:pt>
                <c:pt idx="5659">
                  <c:v>48760</c:v>
                </c:pt>
                <c:pt idx="5660">
                  <c:v>48761</c:v>
                </c:pt>
                <c:pt idx="5661">
                  <c:v>48762</c:v>
                </c:pt>
                <c:pt idx="5662">
                  <c:v>48763</c:v>
                </c:pt>
                <c:pt idx="5663">
                  <c:v>48764</c:v>
                </c:pt>
                <c:pt idx="5664">
                  <c:v>48765</c:v>
                </c:pt>
                <c:pt idx="5665">
                  <c:v>48766</c:v>
                </c:pt>
                <c:pt idx="5666">
                  <c:v>48767</c:v>
                </c:pt>
                <c:pt idx="5667">
                  <c:v>48768</c:v>
                </c:pt>
                <c:pt idx="5668">
                  <c:v>48769</c:v>
                </c:pt>
                <c:pt idx="5669">
                  <c:v>48770</c:v>
                </c:pt>
                <c:pt idx="5670">
                  <c:v>48771</c:v>
                </c:pt>
                <c:pt idx="5671">
                  <c:v>48772</c:v>
                </c:pt>
                <c:pt idx="5672">
                  <c:v>48773</c:v>
                </c:pt>
                <c:pt idx="5673">
                  <c:v>48774</c:v>
                </c:pt>
                <c:pt idx="5674">
                  <c:v>48775</c:v>
                </c:pt>
                <c:pt idx="5675">
                  <c:v>48776</c:v>
                </c:pt>
                <c:pt idx="5676">
                  <c:v>48777</c:v>
                </c:pt>
                <c:pt idx="5677">
                  <c:v>48778</c:v>
                </c:pt>
                <c:pt idx="5678">
                  <c:v>48779</c:v>
                </c:pt>
                <c:pt idx="5679">
                  <c:v>48780</c:v>
                </c:pt>
                <c:pt idx="5680">
                  <c:v>48781</c:v>
                </c:pt>
                <c:pt idx="5681">
                  <c:v>48782</c:v>
                </c:pt>
                <c:pt idx="5682">
                  <c:v>48783</c:v>
                </c:pt>
                <c:pt idx="5683">
                  <c:v>48784</c:v>
                </c:pt>
                <c:pt idx="5684">
                  <c:v>48785</c:v>
                </c:pt>
                <c:pt idx="5685">
                  <c:v>48786</c:v>
                </c:pt>
                <c:pt idx="5686">
                  <c:v>48787</c:v>
                </c:pt>
                <c:pt idx="5687">
                  <c:v>48788</c:v>
                </c:pt>
                <c:pt idx="5688">
                  <c:v>48789</c:v>
                </c:pt>
                <c:pt idx="5689">
                  <c:v>48790</c:v>
                </c:pt>
                <c:pt idx="5690">
                  <c:v>48791</c:v>
                </c:pt>
                <c:pt idx="5691">
                  <c:v>48792</c:v>
                </c:pt>
                <c:pt idx="5692">
                  <c:v>48793</c:v>
                </c:pt>
                <c:pt idx="5693">
                  <c:v>48794</c:v>
                </c:pt>
                <c:pt idx="5694">
                  <c:v>48795</c:v>
                </c:pt>
                <c:pt idx="5695">
                  <c:v>48796</c:v>
                </c:pt>
                <c:pt idx="5696">
                  <c:v>48797</c:v>
                </c:pt>
                <c:pt idx="5697">
                  <c:v>48798</c:v>
                </c:pt>
                <c:pt idx="5698">
                  <c:v>48799</c:v>
                </c:pt>
                <c:pt idx="5699">
                  <c:v>48800</c:v>
                </c:pt>
                <c:pt idx="5700">
                  <c:v>48801</c:v>
                </c:pt>
                <c:pt idx="5701">
                  <c:v>48802</c:v>
                </c:pt>
                <c:pt idx="5702">
                  <c:v>48803</c:v>
                </c:pt>
                <c:pt idx="5703">
                  <c:v>48804</c:v>
                </c:pt>
                <c:pt idx="5704">
                  <c:v>48805</c:v>
                </c:pt>
                <c:pt idx="5705">
                  <c:v>48806</c:v>
                </c:pt>
                <c:pt idx="5706">
                  <c:v>48807</c:v>
                </c:pt>
                <c:pt idx="5707">
                  <c:v>48808</c:v>
                </c:pt>
                <c:pt idx="5708">
                  <c:v>48809</c:v>
                </c:pt>
                <c:pt idx="5709">
                  <c:v>48810</c:v>
                </c:pt>
                <c:pt idx="5710">
                  <c:v>48811</c:v>
                </c:pt>
                <c:pt idx="5711">
                  <c:v>48812</c:v>
                </c:pt>
                <c:pt idx="5712">
                  <c:v>48813</c:v>
                </c:pt>
                <c:pt idx="5713">
                  <c:v>48814</c:v>
                </c:pt>
                <c:pt idx="5714">
                  <c:v>48815</c:v>
                </c:pt>
                <c:pt idx="5715">
                  <c:v>48816</c:v>
                </c:pt>
                <c:pt idx="5716">
                  <c:v>48817</c:v>
                </c:pt>
                <c:pt idx="5717">
                  <c:v>48818</c:v>
                </c:pt>
                <c:pt idx="5718">
                  <c:v>48819</c:v>
                </c:pt>
                <c:pt idx="5719">
                  <c:v>48820</c:v>
                </c:pt>
                <c:pt idx="5720">
                  <c:v>48821</c:v>
                </c:pt>
                <c:pt idx="5721">
                  <c:v>48822</c:v>
                </c:pt>
                <c:pt idx="5722">
                  <c:v>48823</c:v>
                </c:pt>
                <c:pt idx="5723">
                  <c:v>48824</c:v>
                </c:pt>
                <c:pt idx="5724">
                  <c:v>48825</c:v>
                </c:pt>
                <c:pt idx="5725">
                  <c:v>48826</c:v>
                </c:pt>
                <c:pt idx="5726">
                  <c:v>48827</c:v>
                </c:pt>
                <c:pt idx="5727">
                  <c:v>48828</c:v>
                </c:pt>
                <c:pt idx="5728">
                  <c:v>48829</c:v>
                </c:pt>
                <c:pt idx="5729">
                  <c:v>48830</c:v>
                </c:pt>
                <c:pt idx="5730">
                  <c:v>48831</c:v>
                </c:pt>
                <c:pt idx="5731">
                  <c:v>48832</c:v>
                </c:pt>
                <c:pt idx="5732">
                  <c:v>48833</c:v>
                </c:pt>
                <c:pt idx="5733">
                  <c:v>48834</c:v>
                </c:pt>
                <c:pt idx="5734">
                  <c:v>48835</c:v>
                </c:pt>
                <c:pt idx="5735">
                  <c:v>48836</c:v>
                </c:pt>
                <c:pt idx="5736">
                  <c:v>48837</c:v>
                </c:pt>
                <c:pt idx="5737">
                  <c:v>48838</c:v>
                </c:pt>
                <c:pt idx="5738">
                  <c:v>48839</c:v>
                </c:pt>
                <c:pt idx="5739">
                  <c:v>48840</c:v>
                </c:pt>
                <c:pt idx="5740">
                  <c:v>48841</c:v>
                </c:pt>
                <c:pt idx="5741">
                  <c:v>48842</c:v>
                </c:pt>
                <c:pt idx="5742">
                  <c:v>48843</c:v>
                </c:pt>
                <c:pt idx="5743">
                  <c:v>48844</c:v>
                </c:pt>
                <c:pt idx="5744">
                  <c:v>48845</c:v>
                </c:pt>
                <c:pt idx="5745">
                  <c:v>48846</c:v>
                </c:pt>
                <c:pt idx="5746">
                  <c:v>48847</c:v>
                </c:pt>
                <c:pt idx="5747">
                  <c:v>48848</c:v>
                </c:pt>
                <c:pt idx="5748">
                  <c:v>48849</c:v>
                </c:pt>
                <c:pt idx="5749">
                  <c:v>48850</c:v>
                </c:pt>
                <c:pt idx="5750">
                  <c:v>48851</c:v>
                </c:pt>
                <c:pt idx="5751">
                  <c:v>48852</c:v>
                </c:pt>
                <c:pt idx="5752">
                  <c:v>48853</c:v>
                </c:pt>
                <c:pt idx="5753">
                  <c:v>48854</c:v>
                </c:pt>
                <c:pt idx="5754">
                  <c:v>48855</c:v>
                </c:pt>
                <c:pt idx="5755">
                  <c:v>48856</c:v>
                </c:pt>
                <c:pt idx="5756">
                  <c:v>48857</c:v>
                </c:pt>
                <c:pt idx="5757">
                  <c:v>48858</c:v>
                </c:pt>
                <c:pt idx="5758">
                  <c:v>48859</c:v>
                </c:pt>
                <c:pt idx="5759">
                  <c:v>48860</c:v>
                </c:pt>
                <c:pt idx="5760">
                  <c:v>48861</c:v>
                </c:pt>
                <c:pt idx="5761">
                  <c:v>48862</c:v>
                </c:pt>
                <c:pt idx="5762">
                  <c:v>48863</c:v>
                </c:pt>
                <c:pt idx="5763">
                  <c:v>48864</c:v>
                </c:pt>
                <c:pt idx="5764">
                  <c:v>48865</c:v>
                </c:pt>
                <c:pt idx="5765">
                  <c:v>48866</c:v>
                </c:pt>
                <c:pt idx="5766">
                  <c:v>48867</c:v>
                </c:pt>
                <c:pt idx="5767">
                  <c:v>48868</c:v>
                </c:pt>
                <c:pt idx="5768">
                  <c:v>48869</c:v>
                </c:pt>
                <c:pt idx="5769">
                  <c:v>48870</c:v>
                </c:pt>
                <c:pt idx="5770">
                  <c:v>48871</c:v>
                </c:pt>
                <c:pt idx="5771">
                  <c:v>48872</c:v>
                </c:pt>
                <c:pt idx="5772">
                  <c:v>48873</c:v>
                </c:pt>
                <c:pt idx="5773">
                  <c:v>48874</c:v>
                </c:pt>
                <c:pt idx="5774">
                  <c:v>48875</c:v>
                </c:pt>
                <c:pt idx="5775">
                  <c:v>48876</c:v>
                </c:pt>
                <c:pt idx="5776">
                  <c:v>48877</c:v>
                </c:pt>
                <c:pt idx="5777">
                  <c:v>48878</c:v>
                </c:pt>
                <c:pt idx="5778">
                  <c:v>48879</c:v>
                </c:pt>
                <c:pt idx="5779">
                  <c:v>48880</c:v>
                </c:pt>
                <c:pt idx="5780">
                  <c:v>48881</c:v>
                </c:pt>
                <c:pt idx="5781">
                  <c:v>48882</c:v>
                </c:pt>
                <c:pt idx="5782">
                  <c:v>48883</c:v>
                </c:pt>
                <c:pt idx="5783">
                  <c:v>48884</c:v>
                </c:pt>
                <c:pt idx="5784">
                  <c:v>48885</c:v>
                </c:pt>
                <c:pt idx="5785">
                  <c:v>48886</c:v>
                </c:pt>
                <c:pt idx="5786">
                  <c:v>48887</c:v>
                </c:pt>
                <c:pt idx="5787">
                  <c:v>48888</c:v>
                </c:pt>
                <c:pt idx="5788">
                  <c:v>48889</c:v>
                </c:pt>
                <c:pt idx="5789">
                  <c:v>48890</c:v>
                </c:pt>
                <c:pt idx="5790">
                  <c:v>48891</c:v>
                </c:pt>
                <c:pt idx="5791">
                  <c:v>48892</c:v>
                </c:pt>
                <c:pt idx="5792">
                  <c:v>48893</c:v>
                </c:pt>
                <c:pt idx="5793">
                  <c:v>48894</c:v>
                </c:pt>
                <c:pt idx="5794">
                  <c:v>48895</c:v>
                </c:pt>
                <c:pt idx="5795">
                  <c:v>48896</c:v>
                </c:pt>
                <c:pt idx="5796">
                  <c:v>48897</c:v>
                </c:pt>
                <c:pt idx="5797">
                  <c:v>48898</c:v>
                </c:pt>
                <c:pt idx="5798">
                  <c:v>48899</c:v>
                </c:pt>
                <c:pt idx="5799">
                  <c:v>48900</c:v>
                </c:pt>
                <c:pt idx="5800">
                  <c:v>48901</c:v>
                </c:pt>
                <c:pt idx="5801">
                  <c:v>48902</c:v>
                </c:pt>
                <c:pt idx="5802">
                  <c:v>48903</c:v>
                </c:pt>
                <c:pt idx="5803">
                  <c:v>48904</c:v>
                </c:pt>
                <c:pt idx="5804">
                  <c:v>48905</c:v>
                </c:pt>
                <c:pt idx="5805">
                  <c:v>48906</c:v>
                </c:pt>
                <c:pt idx="5806">
                  <c:v>48907</c:v>
                </c:pt>
                <c:pt idx="5807">
                  <c:v>48908</c:v>
                </c:pt>
                <c:pt idx="5808">
                  <c:v>48909</c:v>
                </c:pt>
                <c:pt idx="5809">
                  <c:v>48910</c:v>
                </c:pt>
                <c:pt idx="5810">
                  <c:v>48911</c:v>
                </c:pt>
                <c:pt idx="5811">
                  <c:v>48912</c:v>
                </c:pt>
                <c:pt idx="5812">
                  <c:v>48913</c:v>
                </c:pt>
                <c:pt idx="5813">
                  <c:v>48914</c:v>
                </c:pt>
                <c:pt idx="5814">
                  <c:v>48915</c:v>
                </c:pt>
                <c:pt idx="5815">
                  <c:v>48916</c:v>
                </c:pt>
                <c:pt idx="5816">
                  <c:v>48917</c:v>
                </c:pt>
                <c:pt idx="5817">
                  <c:v>48918</c:v>
                </c:pt>
                <c:pt idx="5818">
                  <c:v>48919</c:v>
                </c:pt>
                <c:pt idx="5819">
                  <c:v>48920</c:v>
                </c:pt>
                <c:pt idx="5820">
                  <c:v>48921</c:v>
                </c:pt>
                <c:pt idx="5821">
                  <c:v>48922</c:v>
                </c:pt>
                <c:pt idx="5822">
                  <c:v>48923</c:v>
                </c:pt>
                <c:pt idx="5823">
                  <c:v>48924</c:v>
                </c:pt>
                <c:pt idx="5824">
                  <c:v>48925</c:v>
                </c:pt>
                <c:pt idx="5825">
                  <c:v>48926</c:v>
                </c:pt>
                <c:pt idx="5826">
                  <c:v>48927</c:v>
                </c:pt>
                <c:pt idx="5827">
                  <c:v>48928</c:v>
                </c:pt>
                <c:pt idx="5828">
                  <c:v>48929</c:v>
                </c:pt>
                <c:pt idx="5829">
                  <c:v>48930</c:v>
                </c:pt>
                <c:pt idx="5830">
                  <c:v>48931</c:v>
                </c:pt>
                <c:pt idx="5831">
                  <c:v>48932</c:v>
                </c:pt>
                <c:pt idx="5832">
                  <c:v>48933</c:v>
                </c:pt>
                <c:pt idx="5833">
                  <c:v>48934</c:v>
                </c:pt>
                <c:pt idx="5834">
                  <c:v>48935</c:v>
                </c:pt>
                <c:pt idx="5835">
                  <c:v>48936</c:v>
                </c:pt>
                <c:pt idx="5836">
                  <c:v>48937</c:v>
                </c:pt>
                <c:pt idx="5837">
                  <c:v>48938</c:v>
                </c:pt>
                <c:pt idx="5838">
                  <c:v>48939</c:v>
                </c:pt>
                <c:pt idx="5839">
                  <c:v>48940</c:v>
                </c:pt>
                <c:pt idx="5840">
                  <c:v>48941</c:v>
                </c:pt>
                <c:pt idx="5841">
                  <c:v>48942</c:v>
                </c:pt>
                <c:pt idx="5842">
                  <c:v>48943</c:v>
                </c:pt>
                <c:pt idx="5843">
                  <c:v>48944</c:v>
                </c:pt>
                <c:pt idx="5844">
                  <c:v>48945</c:v>
                </c:pt>
                <c:pt idx="5845">
                  <c:v>48946</c:v>
                </c:pt>
                <c:pt idx="5846">
                  <c:v>48947</c:v>
                </c:pt>
                <c:pt idx="5847">
                  <c:v>48948</c:v>
                </c:pt>
                <c:pt idx="5848">
                  <c:v>48949</c:v>
                </c:pt>
                <c:pt idx="5849">
                  <c:v>48950</c:v>
                </c:pt>
                <c:pt idx="5850">
                  <c:v>48951</c:v>
                </c:pt>
                <c:pt idx="5851">
                  <c:v>48952</c:v>
                </c:pt>
                <c:pt idx="5852">
                  <c:v>48953</c:v>
                </c:pt>
                <c:pt idx="5853">
                  <c:v>48954</c:v>
                </c:pt>
                <c:pt idx="5854">
                  <c:v>48955</c:v>
                </c:pt>
                <c:pt idx="5855">
                  <c:v>48956</c:v>
                </c:pt>
                <c:pt idx="5856">
                  <c:v>48957</c:v>
                </c:pt>
                <c:pt idx="5857">
                  <c:v>48958</c:v>
                </c:pt>
                <c:pt idx="5858">
                  <c:v>48959</c:v>
                </c:pt>
                <c:pt idx="5859">
                  <c:v>48960</c:v>
                </c:pt>
                <c:pt idx="5860">
                  <c:v>48961</c:v>
                </c:pt>
                <c:pt idx="5861">
                  <c:v>48962</c:v>
                </c:pt>
                <c:pt idx="5862">
                  <c:v>48963</c:v>
                </c:pt>
                <c:pt idx="5863">
                  <c:v>48964</c:v>
                </c:pt>
                <c:pt idx="5864">
                  <c:v>48965</c:v>
                </c:pt>
                <c:pt idx="5865">
                  <c:v>48966</c:v>
                </c:pt>
                <c:pt idx="5866">
                  <c:v>48967</c:v>
                </c:pt>
                <c:pt idx="5867">
                  <c:v>48968</c:v>
                </c:pt>
                <c:pt idx="5868">
                  <c:v>48969</c:v>
                </c:pt>
                <c:pt idx="5869">
                  <c:v>48970</c:v>
                </c:pt>
                <c:pt idx="5870">
                  <c:v>48971</c:v>
                </c:pt>
                <c:pt idx="5871">
                  <c:v>48972</c:v>
                </c:pt>
                <c:pt idx="5872">
                  <c:v>48973</c:v>
                </c:pt>
                <c:pt idx="5873">
                  <c:v>48974</c:v>
                </c:pt>
                <c:pt idx="5874">
                  <c:v>48975</c:v>
                </c:pt>
                <c:pt idx="5875">
                  <c:v>48976</c:v>
                </c:pt>
                <c:pt idx="5876">
                  <c:v>48977</c:v>
                </c:pt>
                <c:pt idx="5877">
                  <c:v>48978</c:v>
                </c:pt>
                <c:pt idx="5878">
                  <c:v>48979</c:v>
                </c:pt>
                <c:pt idx="5879">
                  <c:v>48980</c:v>
                </c:pt>
                <c:pt idx="5880">
                  <c:v>48981</c:v>
                </c:pt>
                <c:pt idx="5881">
                  <c:v>48982</c:v>
                </c:pt>
                <c:pt idx="5882">
                  <c:v>48983</c:v>
                </c:pt>
                <c:pt idx="5883">
                  <c:v>48984</c:v>
                </c:pt>
                <c:pt idx="5884">
                  <c:v>48985</c:v>
                </c:pt>
                <c:pt idx="5885">
                  <c:v>48986</c:v>
                </c:pt>
                <c:pt idx="5886">
                  <c:v>48987</c:v>
                </c:pt>
                <c:pt idx="5887">
                  <c:v>48988</c:v>
                </c:pt>
                <c:pt idx="5888">
                  <c:v>48989</c:v>
                </c:pt>
                <c:pt idx="5889">
                  <c:v>48990</c:v>
                </c:pt>
                <c:pt idx="5890">
                  <c:v>48991</c:v>
                </c:pt>
                <c:pt idx="5891">
                  <c:v>48992</c:v>
                </c:pt>
                <c:pt idx="5892">
                  <c:v>48993</c:v>
                </c:pt>
                <c:pt idx="5893">
                  <c:v>48994</c:v>
                </c:pt>
                <c:pt idx="5894">
                  <c:v>48995</c:v>
                </c:pt>
                <c:pt idx="5895">
                  <c:v>48996</c:v>
                </c:pt>
                <c:pt idx="5896">
                  <c:v>48997</c:v>
                </c:pt>
                <c:pt idx="5897">
                  <c:v>48998</c:v>
                </c:pt>
                <c:pt idx="5898">
                  <c:v>48999</c:v>
                </c:pt>
                <c:pt idx="5899">
                  <c:v>49000</c:v>
                </c:pt>
                <c:pt idx="5900">
                  <c:v>49001</c:v>
                </c:pt>
                <c:pt idx="5901">
                  <c:v>49002</c:v>
                </c:pt>
                <c:pt idx="5902">
                  <c:v>49003</c:v>
                </c:pt>
                <c:pt idx="5903">
                  <c:v>49004</c:v>
                </c:pt>
                <c:pt idx="5904">
                  <c:v>49005</c:v>
                </c:pt>
                <c:pt idx="5905">
                  <c:v>49006</c:v>
                </c:pt>
                <c:pt idx="5906">
                  <c:v>49007</c:v>
                </c:pt>
                <c:pt idx="5907">
                  <c:v>49008</c:v>
                </c:pt>
                <c:pt idx="5908">
                  <c:v>49009</c:v>
                </c:pt>
                <c:pt idx="5909">
                  <c:v>49010</c:v>
                </c:pt>
                <c:pt idx="5910">
                  <c:v>49011</c:v>
                </c:pt>
                <c:pt idx="5911">
                  <c:v>49012</c:v>
                </c:pt>
                <c:pt idx="5912">
                  <c:v>49013</c:v>
                </c:pt>
                <c:pt idx="5913">
                  <c:v>49014</c:v>
                </c:pt>
                <c:pt idx="5914">
                  <c:v>49015</c:v>
                </c:pt>
                <c:pt idx="5915">
                  <c:v>49016</c:v>
                </c:pt>
                <c:pt idx="5916">
                  <c:v>49017</c:v>
                </c:pt>
                <c:pt idx="5917">
                  <c:v>49018</c:v>
                </c:pt>
                <c:pt idx="5918">
                  <c:v>49019</c:v>
                </c:pt>
                <c:pt idx="5919">
                  <c:v>49020</c:v>
                </c:pt>
                <c:pt idx="5920">
                  <c:v>49021</c:v>
                </c:pt>
                <c:pt idx="5921">
                  <c:v>49022</c:v>
                </c:pt>
                <c:pt idx="5922">
                  <c:v>49023</c:v>
                </c:pt>
                <c:pt idx="5923">
                  <c:v>49024</c:v>
                </c:pt>
                <c:pt idx="5924">
                  <c:v>49025</c:v>
                </c:pt>
                <c:pt idx="5925">
                  <c:v>49026</c:v>
                </c:pt>
                <c:pt idx="5926">
                  <c:v>49027</c:v>
                </c:pt>
                <c:pt idx="5927">
                  <c:v>49028</c:v>
                </c:pt>
                <c:pt idx="5928">
                  <c:v>49029</c:v>
                </c:pt>
                <c:pt idx="5929">
                  <c:v>49030</c:v>
                </c:pt>
                <c:pt idx="5930">
                  <c:v>49031</c:v>
                </c:pt>
                <c:pt idx="5931">
                  <c:v>49032</c:v>
                </c:pt>
                <c:pt idx="5932">
                  <c:v>49033</c:v>
                </c:pt>
                <c:pt idx="5933">
                  <c:v>49034</c:v>
                </c:pt>
                <c:pt idx="5934">
                  <c:v>49035</c:v>
                </c:pt>
                <c:pt idx="5935">
                  <c:v>49036</c:v>
                </c:pt>
                <c:pt idx="5936">
                  <c:v>49037</c:v>
                </c:pt>
                <c:pt idx="5937">
                  <c:v>49038</c:v>
                </c:pt>
                <c:pt idx="5938">
                  <c:v>49039</c:v>
                </c:pt>
                <c:pt idx="5939">
                  <c:v>49040</c:v>
                </c:pt>
                <c:pt idx="5940">
                  <c:v>49041</c:v>
                </c:pt>
                <c:pt idx="5941">
                  <c:v>49042</c:v>
                </c:pt>
                <c:pt idx="5942">
                  <c:v>49043</c:v>
                </c:pt>
                <c:pt idx="5943">
                  <c:v>49044</c:v>
                </c:pt>
                <c:pt idx="5944">
                  <c:v>49045</c:v>
                </c:pt>
                <c:pt idx="5945">
                  <c:v>49046</c:v>
                </c:pt>
                <c:pt idx="5946">
                  <c:v>49047</c:v>
                </c:pt>
                <c:pt idx="5947">
                  <c:v>49048</c:v>
                </c:pt>
                <c:pt idx="5948">
                  <c:v>49049</c:v>
                </c:pt>
                <c:pt idx="5949">
                  <c:v>49050</c:v>
                </c:pt>
                <c:pt idx="5950">
                  <c:v>49051</c:v>
                </c:pt>
                <c:pt idx="5951">
                  <c:v>49052</c:v>
                </c:pt>
                <c:pt idx="5952">
                  <c:v>49053</c:v>
                </c:pt>
                <c:pt idx="5953">
                  <c:v>49054</c:v>
                </c:pt>
                <c:pt idx="5954">
                  <c:v>49055</c:v>
                </c:pt>
                <c:pt idx="5955">
                  <c:v>49056</c:v>
                </c:pt>
                <c:pt idx="5956">
                  <c:v>49057</c:v>
                </c:pt>
                <c:pt idx="5957">
                  <c:v>49058</c:v>
                </c:pt>
                <c:pt idx="5958">
                  <c:v>49059</c:v>
                </c:pt>
                <c:pt idx="5959">
                  <c:v>49060</c:v>
                </c:pt>
                <c:pt idx="5960">
                  <c:v>49061</c:v>
                </c:pt>
                <c:pt idx="5961">
                  <c:v>49062</c:v>
                </c:pt>
                <c:pt idx="5962">
                  <c:v>49063</c:v>
                </c:pt>
                <c:pt idx="5963">
                  <c:v>49064</c:v>
                </c:pt>
                <c:pt idx="5964">
                  <c:v>49065</c:v>
                </c:pt>
                <c:pt idx="5965">
                  <c:v>49066</c:v>
                </c:pt>
                <c:pt idx="5966">
                  <c:v>49067</c:v>
                </c:pt>
                <c:pt idx="5967">
                  <c:v>49068</c:v>
                </c:pt>
                <c:pt idx="5968">
                  <c:v>49069</c:v>
                </c:pt>
                <c:pt idx="5969">
                  <c:v>49070</c:v>
                </c:pt>
                <c:pt idx="5970">
                  <c:v>49071</c:v>
                </c:pt>
                <c:pt idx="5971">
                  <c:v>49072</c:v>
                </c:pt>
                <c:pt idx="5972">
                  <c:v>49073</c:v>
                </c:pt>
                <c:pt idx="5973">
                  <c:v>49074</c:v>
                </c:pt>
                <c:pt idx="5974">
                  <c:v>49075</c:v>
                </c:pt>
                <c:pt idx="5975">
                  <c:v>49076</c:v>
                </c:pt>
                <c:pt idx="5976">
                  <c:v>49077</c:v>
                </c:pt>
                <c:pt idx="5977">
                  <c:v>49078</c:v>
                </c:pt>
                <c:pt idx="5978">
                  <c:v>49079</c:v>
                </c:pt>
                <c:pt idx="5979">
                  <c:v>49080</c:v>
                </c:pt>
                <c:pt idx="5980">
                  <c:v>49081</c:v>
                </c:pt>
                <c:pt idx="5981">
                  <c:v>49082</c:v>
                </c:pt>
                <c:pt idx="5982">
                  <c:v>49083</c:v>
                </c:pt>
                <c:pt idx="5983">
                  <c:v>49084</c:v>
                </c:pt>
                <c:pt idx="5984">
                  <c:v>49085</c:v>
                </c:pt>
                <c:pt idx="5985">
                  <c:v>49086</c:v>
                </c:pt>
                <c:pt idx="5986">
                  <c:v>49087</c:v>
                </c:pt>
                <c:pt idx="5987">
                  <c:v>49088</c:v>
                </c:pt>
                <c:pt idx="5988">
                  <c:v>49089</c:v>
                </c:pt>
                <c:pt idx="5989">
                  <c:v>49090</c:v>
                </c:pt>
                <c:pt idx="5990">
                  <c:v>49091</c:v>
                </c:pt>
                <c:pt idx="5991">
                  <c:v>49092</c:v>
                </c:pt>
                <c:pt idx="5992">
                  <c:v>49093</c:v>
                </c:pt>
                <c:pt idx="5993">
                  <c:v>49094</c:v>
                </c:pt>
                <c:pt idx="5994">
                  <c:v>49095</c:v>
                </c:pt>
                <c:pt idx="5995">
                  <c:v>49096</c:v>
                </c:pt>
                <c:pt idx="5996">
                  <c:v>49097</c:v>
                </c:pt>
                <c:pt idx="5997">
                  <c:v>49098</c:v>
                </c:pt>
                <c:pt idx="5998">
                  <c:v>49099</c:v>
                </c:pt>
                <c:pt idx="5999">
                  <c:v>49100</c:v>
                </c:pt>
                <c:pt idx="6000">
                  <c:v>49101</c:v>
                </c:pt>
                <c:pt idx="6001">
                  <c:v>49102</c:v>
                </c:pt>
                <c:pt idx="6002">
                  <c:v>49103</c:v>
                </c:pt>
                <c:pt idx="6003">
                  <c:v>49104</c:v>
                </c:pt>
                <c:pt idx="6004">
                  <c:v>49105</c:v>
                </c:pt>
                <c:pt idx="6005">
                  <c:v>49106</c:v>
                </c:pt>
                <c:pt idx="6006">
                  <c:v>49107</c:v>
                </c:pt>
                <c:pt idx="6007">
                  <c:v>49108</c:v>
                </c:pt>
                <c:pt idx="6008">
                  <c:v>49109</c:v>
                </c:pt>
                <c:pt idx="6009">
                  <c:v>49110</c:v>
                </c:pt>
                <c:pt idx="6010">
                  <c:v>49111</c:v>
                </c:pt>
                <c:pt idx="6011">
                  <c:v>49112</c:v>
                </c:pt>
                <c:pt idx="6012">
                  <c:v>49113</c:v>
                </c:pt>
                <c:pt idx="6013">
                  <c:v>49114</c:v>
                </c:pt>
                <c:pt idx="6014">
                  <c:v>49115</c:v>
                </c:pt>
                <c:pt idx="6015">
                  <c:v>49116</c:v>
                </c:pt>
                <c:pt idx="6016">
                  <c:v>49117</c:v>
                </c:pt>
                <c:pt idx="6017">
                  <c:v>49118</c:v>
                </c:pt>
                <c:pt idx="6018">
                  <c:v>49119</c:v>
                </c:pt>
                <c:pt idx="6019">
                  <c:v>49120</c:v>
                </c:pt>
                <c:pt idx="6020">
                  <c:v>49121</c:v>
                </c:pt>
                <c:pt idx="6021">
                  <c:v>49122</c:v>
                </c:pt>
                <c:pt idx="6022">
                  <c:v>49123</c:v>
                </c:pt>
                <c:pt idx="6023">
                  <c:v>49124</c:v>
                </c:pt>
                <c:pt idx="6024">
                  <c:v>49125</c:v>
                </c:pt>
                <c:pt idx="6025">
                  <c:v>49126</c:v>
                </c:pt>
                <c:pt idx="6026">
                  <c:v>49127</c:v>
                </c:pt>
                <c:pt idx="6027">
                  <c:v>49128</c:v>
                </c:pt>
                <c:pt idx="6028">
                  <c:v>49129</c:v>
                </c:pt>
                <c:pt idx="6029">
                  <c:v>49130</c:v>
                </c:pt>
                <c:pt idx="6030">
                  <c:v>49131</c:v>
                </c:pt>
                <c:pt idx="6031">
                  <c:v>49132</c:v>
                </c:pt>
                <c:pt idx="6032">
                  <c:v>49133</c:v>
                </c:pt>
                <c:pt idx="6033">
                  <c:v>49134</c:v>
                </c:pt>
                <c:pt idx="6034">
                  <c:v>49135</c:v>
                </c:pt>
                <c:pt idx="6035">
                  <c:v>49136</c:v>
                </c:pt>
                <c:pt idx="6036">
                  <c:v>49137</c:v>
                </c:pt>
                <c:pt idx="6037">
                  <c:v>49138</c:v>
                </c:pt>
                <c:pt idx="6038">
                  <c:v>49139</c:v>
                </c:pt>
                <c:pt idx="6039">
                  <c:v>49140</c:v>
                </c:pt>
                <c:pt idx="6040">
                  <c:v>49141</c:v>
                </c:pt>
                <c:pt idx="6041">
                  <c:v>49142</c:v>
                </c:pt>
                <c:pt idx="6042">
                  <c:v>49143</c:v>
                </c:pt>
                <c:pt idx="6043">
                  <c:v>49144</c:v>
                </c:pt>
                <c:pt idx="6044">
                  <c:v>49145</c:v>
                </c:pt>
                <c:pt idx="6045">
                  <c:v>49146</c:v>
                </c:pt>
                <c:pt idx="6046">
                  <c:v>49147</c:v>
                </c:pt>
                <c:pt idx="6047">
                  <c:v>49148</c:v>
                </c:pt>
                <c:pt idx="6048">
                  <c:v>49149</c:v>
                </c:pt>
                <c:pt idx="6049">
                  <c:v>49150</c:v>
                </c:pt>
                <c:pt idx="6050">
                  <c:v>49151</c:v>
                </c:pt>
                <c:pt idx="6051">
                  <c:v>49152</c:v>
                </c:pt>
                <c:pt idx="6052">
                  <c:v>49153</c:v>
                </c:pt>
                <c:pt idx="6053">
                  <c:v>49154</c:v>
                </c:pt>
                <c:pt idx="6054">
                  <c:v>49155</c:v>
                </c:pt>
                <c:pt idx="6055">
                  <c:v>49156</c:v>
                </c:pt>
                <c:pt idx="6056">
                  <c:v>49157</c:v>
                </c:pt>
                <c:pt idx="6057">
                  <c:v>49158</c:v>
                </c:pt>
                <c:pt idx="6058">
                  <c:v>49159</c:v>
                </c:pt>
                <c:pt idx="6059">
                  <c:v>49160</c:v>
                </c:pt>
                <c:pt idx="6060">
                  <c:v>49161</c:v>
                </c:pt>
                <c:pt idx="6061">
                  <c:v>49162</c:v>
                </c:pt>
                <c:pt idx="6062">
                  <c:v>49163</c:v>
                </c:pt>
                <c:pt idx="6063">
                  <c:v>49164</c:v>
                </c:pt>
                <c:pt idx="6064">
                  <c:v>49165</c:v>
                </c:pt>
                <c:pt idx="6065">
                  <c:v>49166</c:v>
                </c:pt>
                <c:pt idx="6066">
                  <c:v>49167</c:v>
                </c:pt>
                <c:pt idx="6067">
                  <c:v>49168</c:v>
                </c:pt>
                <c:pt idx="6068">
                  <c:v>49169</c:v>
                </c:pt>
                <c:pt idx="6069">
                  <c:v>49170</c:v>
                </c:pt>
                <c:pt idx="6070">
                  <c:v>49171</c:v>
                </c:pt>
                <c:pt idx="6071">
                  <c:v>49172</c:v>
                </c:pt>
                <c:pt idx="6072">
                  <c:v>49173</c:v>
                </c:pt>
                <c:pt idx="6073">
                  <c:v>49174</c:v>
                </c:pt>
                <c:pt idx="6074">
                  <c:v>49175</c:v>
                </c:pt>
                <c:pt idx="6075">
                  <c:v>49176</c:v>
                </c:pt>
                <c:pt idx="6076">
                  <c:v>49177</c:v>
                </c:pt>
                <c:pt idx="6077">
                  <c:v>49178</c:v>
                </c:pt>
                <c:pt idx="6078">
                  <c:v>49179</c:v>
                </c:pt>
                <c:pt idx="6079">
                  <c:v>49180</c:v>
                </c:pt>
                <c:pt idx="6080">
                  <c:v>49181</c:v>
                </c:pt>
                <c:pt idx="6081">
                  <c:v>49182</c:v>
                </c:pt>
                <c:pt idx="6082">
                  <c:v>49183</c:v>
                </c:pt>
                <c:pt idx="6083">
                  <c:v>49184</c:v>
                </c:pt>
                <c:pt idx="6084">
                  <c:v>49185</c:v>
                </c:pt>
                <c:pt idx="6085">
                  <c:v>49186</c:v>
                </c:pt>
                <c:pt idx="6086">
                  <c:v>49187</c:v>
                </c:pt>
                <c:pt idx="6087">
                  <c:v>49188</c:v>
                </c:pt>
                <c:pt idx="6088">
                  <c:v>49189</c:v>
                </c:pt>
                <c:pt idx="6089">
                  <c:v>49190</c:v>
                </c:pt>
                <c:pt idx="6090">
                  <c:v>49191</c:v>
                </c:pt>
                <c:pt idx="6091">
                  <c:v>49192</c:v>
                </c:pt>
                <c:pt idx="6092">
                  <c:v>49193</c:v>
                </c:pt>
                <c:pt idx="6093">
                  <c:v>49194</c:v>
                </c:pt>
                <c:pt idx="6094">
                  <c:v>49195</c:v>
                </c:pt>
                <c:pt idx="6095">
                  <c:v>49196</c:v>
                </c:pt>
                <c:pt idx="6096">
                  <c:v>49197</c:v>
                </c:pt>
                <c:pt idx="6097">
                  <c:v>49198</c:v>
                </c:pt>
                <c:pt idx="6098">
                  <c:v>49199</c:v>
                </c:pt>
                <c:pt idx="6099">
                  <c:v>49200</c:v>
                </c:pt>
                <c:pt idx="6100">
                  <c:v>49201</c:v>
                </c:pt>
                <c:pt idx="6101">
                  <c:v>49202</c:v>
                </c:pt>
                <c:pt idx="6102">
                  <c:v>49203</c:v>
                </c:pt>
                <c:pt idx="6103">
                  <c:v>49204</c:v>
                </c:pt>
                <c:pt idx="6104">
                  <c:v>49205</c:v>
                </c:pt>
                <c:pt idx="6105">
                  <c:v>49206</c:v>
                </c:pt>
                <c:pt idx="6106">
                  <c:v>49207</c:v>
                </c:pt>
                <c:pt idx="6107">
                  <c:v>49208</c:v>
                </c:pt>
                <c:pt idx="6108">
                  <c:v>49209</c:v>
                </c:pt>
                <c:pt idx="6109">
                  <c:v>49210</c:v>
                </c:pt>
                <c:pt idx="6110">
                  <c:v>49211</c:v>
                </c:pt>
                <c:pt idx="6111">
                  <c:v>49212</c:v>
                </c:pt>
                <c:pt idx="6112">
                  <c:v>49213</c:v>
                </c:pt>
                <c:pt idx="6113">
                  <c:v>49214</c:v>
                </c:pt>
                <c:pt idx="6114">
                  <c:v>49215</c:v>
                </c:pt>
                <c:pt idx="6115">
                  <c:v>49216</c:v>
                </c:pt>
                <c:pt idx="6116">
                  <c:v>49217</c:v>
                </c:pt>
                <c:pt idx="6117">
                  <c:v>49218</c:v>
                </c:pt>
                <c:pt idx="6118">
                  <c:v>49219</c:v>
                </c:pt>
                <c:pt idx="6119">
                  <c:v>49220</c:v>
                </c:pt>
                <c:pt idx="6120">
                  <c:v>49221</c:v>
                </c:pt>
                <c:pt idx="6121">
                  <c:v>49222</c:v>
                </c:pt>
                <c:pt idx="6122">
                  <c:v>49223</c:v>
                </c:pt>
                <c:pt idx="6123">
                  <c:v>49224</c:v>
                </c:pt>
                <c:pt idx="6124">
                  <c:v>49225</c:v>
                </c:pt>
                <c:pt idx="6125">
                  <c:v>49226</c:v>
                </c:pt>
                <c:pt idx="6126">
                  <c:v>49227</c:v>
                </c:pt>
                <c:pt idx="6127">
                  <c:v>49228</c:v>
                </c:pt>
                <c:pt idx="6128">
                  <c:v>49229</c:v>
                </c:pt>
                <c:pt idx="6129">
                  <c:v>49230</c:v>
                </c:pt>
                <c:pt idx="6130">
                  <c:v>49231</c:v>
                </c:pt>
                <c:pt idx="6131">
                  <c:v>49232</c:v>
                </c:pt>
                <c:pt idx="6132">
                  <c:v>49233</c:v>
                </c:pt>
                <c:pt idx="6133">
                  <c:v>49234</c:v>
                </c:pt>
                <c:pt idx="6134">
                  <c:v>49235</c:v>
                </c:pt>
                <c:pt idx="6135">
                  <c:v>49236</c:v>
                </c:pt>
                <c:pt idx="6136">
                  <c:v>49237</c:v>
                </c:pt>
                <c:pt idx="6137">
                  <c:v>49238</c:v>
                </c:pt>
                <c:pt idx="6138">
                  <c:v>49239</c:v>
                </c:pt>
                <c:pt idx="6139">
                  <c:v>49240</c:v>
                </c:pt>
                <c:pt idx="6140">
                  <c:v>49241</c:v>
                </c:pt>
                <c:pt idx="6141">
                  <c:v>49242</c:v>
                </c:pt>
                <c:pt idx="6142">
                  <c:v>49243</c:v>
                </c:pt>
                <c:pt idx="6143">
                  <c:v>49244</c:v>
                </c:pt>
                <c:pt idx="6144">
                  <c:v>49245</c:v>
                </c:pt>
                <c:pt idx="6145">
                  <c:v>49246</c:v>
                </c:pt>
                <c:pt idx="6146">
                  <c:v>49247</c:v>
                </c:pt>
                <c:pt idx="6147">
                  <c:v>49248</c:v>
                </c:pt>
                <c:pt idx="6148">
                  <c:v>49249</c:v>
                </c:pt>
                <c:pt idx="6149">
                  <c:v>49250</c:v>
                </c:pt>
                <c:pt idx="6150">
                  <c:v>49251</c:v>
                </c:pt>
                <c:pt idx="6151">
                  <c:v>49252</c:v>
                </c:pt>
                <c:pt idx="6152">
                  <c:v>49253</c:v>
                </c:pt>
                <c:pt idx="6153">
                  <c:v>49254</c:v>
                </c:pt>
                <c:pt idx="6154">
                  <c:v>49255</c:v>
                </c:pt>
                <c:pt idx="6155">
                  <c:v>49256</c:v>
                </c:pt>
                <c:pt idx="6156">
                  <c:v>49257</c:v>
                </c:pt>
                <c:pt idx="6157">
                  <c:v>49258</c:v>
                </c:pt>
                <c:pt idx="6158">
                  <c:v>49259</c:v>
                </c:pt>
                <c:pt idx="6159">
                  <c:v>49260</c:v>
                </c:pt>
                <c:pt idx="6160">
                  <c:v>49261</c:v>
                </c:pt>
                <c:pt idx="6161">
                  <c:v>49262</c:v>
                </c:pt>
                <c:pt idx="6162">
                  <c:v>49263</c:v>
                </c:pt>
                <c:pt idx="6163">
                  <c:v>49264</c:v>
                </c:pt>
                <c:pt idx="6164">
                  <c:v>49265</c:v>
                </c:pt>
                <c:pt idx="6165">
                  <c:v>49266</c:v>
                </c:pt>
                <c:pt idx="6166">
                  <c:v>49267</c:v>
                </c:pt>
                <c:pt idx="6167">
                  <c:v>49268</c:v>
                </c:pt>
                <c:pt idx="6168">
                  <c:v>49269</c:v>
                </c:pt>
                <c:pt idx="6169">
                  <c:v>49270</c:v>
                </c:pt>
                <c:pt idx="6170">
                  <c:v>49271</c:v>
                </c:pt>
                <c:pt idx="6171">
                  <c:v>49272</c:v>
                </c:pt>
                <c:pt idx="6172">
                  <c:v>49273</c:v>
                </c:pt>
                <c:pt idx="6173">
                  <c:v>49274</c:v>
                </c:pt>
                <c:pt idx="6174">
                  <c:v>49275</c:v>
                </c:pt>
                <c:pt idx="6175">
                  <c:v>49276</c:v>
                </c:pt>
                <c:pt idx="6176">
                  <c:v>49277</c:v>
                </c:pt>
                <c:pt idx="6177">
                  <c:v>49278</c:v>
                </c:pt>
                <c:pt idx="6178">
                  <c:v>49279</c:v>
                </c:pt>
                <c:pt idx="6179">
                  <c:v>49280</c:v>
                </c:pt>
                <c:pt idx="6180">
                  <c:v>49281</c:v>
                </c:pt>
                <c:pt idx="6181">
                  <c:v>49282</c:v>
                </c:pt>
                <c:pt idx="6182">
                  <c:v>49283</c:v>
                </c:pt>
                <c:pt idx="6183">
                  <c:v>49284</c:v>
                </c:pt>
                <c:pt idx="6184">
                  <c:v>49285</c:v>
                </c:pt>
                <c:pt idx="6185">
                  <c:v>49286</c:v>
                </c:pt>
                <c:pt idx="6186">
                  <c:v>49287</c:v>
                </c:pt>
                <c:pt idx="6187">
                  <c:v>49288</c:v>
                </c:pt>
                <c:pt idx="6188">
                  <c:v>49289</c:v>
                </c:pt>
                <c:pt idx="6189">
                  <c:v>49290</c:v>
                </c:pt>
                <c:pt idx="6190">
                  <c:v>49291</c:v>
                </c:pt>
                <c:pt idx="6191">
                  <c:v>49292</c:v>
                </c:pt>
                <c:pt idx="6192">
                  <c:v>49293</c:v>
                </c:pt>
                <c:pt idx="6193">
                  <c:v>49294</c:v>
                </c:pt>
                <c:pt idx="6194">
                  <c:v>49295</c:v>
                </c:pt>
                <c:pt idx="6195">
                  <c:v>49296</c:v>
                </c:pt>
                <c:pt idx="6196">
                  <c:v>49297</c:v>
                </c:pt>
                <c:pt idx="6197">
                  <c:v>49298</c:v>
                </c:pt>
                <c:pt idx="6198">
                  <c:v>49299</c:v>
                </c:pt>
                <c:pt idx="6199">
                  <c:v>49300</c:v>
                </c:pt>
                <c:pt idx="6200">
                  <c:v>49301</c:v>
                </c:pt>
                <c:pt idx="6201">
                  <c:v>49302</c:v>
                </c:pt>
                <c:pt idx="6202">
                  <c:v>49303</c:v>
                </c:pt>
                <c:pt idx="6203">
                  <c:v>49304</c:v>
                </c:pt>
                <c:pt idx="6204">
                  <c:v>49305</c:v>
                </c:pt>
                <c:pt idx="6205">
                  <c:v>49306</c:v>
                </c:pt>
                <c:pt idx="6206">
                  <c:v>49307</c:v>
                </c:pt>
                <c:pt idx="6207">
                  <c:v>49308</c:v>
                </c:pt>
                <c:pt idx="6208">
                  <c:v>49309</c:v>
                </c:pt>
                <c:pt idx="6209">
                  <c:v>49310</c:v>
                </c:pt>
                <c:pt idx="6210">
                  <c:v>49311</c:v>
                </c:pt>
                <c:pt idx="6211">
                  <c:v>49312</c:v>
                </c:pt>
                <c:pt idx="6212">
                  <c:v>49313</c:v>
                </c:pt>
                <c:pt idx="6213">
                  <c:v>49314</c:v>
                </c:pt>
                <c:pt idx="6214">
                  <c:v>49315</c:v>
                </c:pt>
                <c:pt idx="6215">
                  <c:v>49316</c:v>
                </c:pt>
                <c:pt idx="6216">
                  <c:v>49317</c:v>
                </c:pt>
                <c:pt idx="6217">
                  <c:v>49318</c:v>
                </c:pt>
                <c:pt idx="6218">
                  <c:v>49319</c:v>
                </c:pt>
                <c:pt idx="6219">
                  <c:v>49320</c:v>
                </c:pt>
                <c:pt idx="6220">
                  <c:v>49321</c:v>
                </c:pt>
                <c:pt idx="6221">
                  <c:v>49322</c:v>
                </c:pt>
                <c:pt idx="6222">
                  <c:v>49323</c:v>
                </c:pt>
                <c:pt idx="6223">
                  <c:v>49324</c:v>
                </c:pt>
                <c:pt idx="6224">
                  <c:v>49325</c:v>
                </c:pt>
                <c:pt idx="6225">
                  <c:v>49326</c:v>
                </c:pt>
                <c:pt idx="6226">
                  <c:v>49327</c:v>
                </c:pt>
                <c:pt idx="6227">
                  <c:v>49328</c:v>
                </c:pt>
                <c:pt idx="6228">
                  <c:v>49329</c:v>
                </c:pt>
                <c:pt idx="6229">
                  <c:v>49330</c:v>
                </c:pt>
                <c:pt idx="6230">
                  <c:v>49331</c:v>
                </c:pt>
                <c:pt idx="6231">
                  <c:v>49332</c:v>
                </c:pt>
                <c:pt idx="6232">
                  <c:v>49333</c:v>
                </c:pt>
                <c:pt idx="6233">
                  <c:v>49334</c:v>
                </c:pt>
                <c:pt idx="6234">
                  <c:v>49335</c:v>
                </c:pt>
                <c:pt idx="6235">
                  <c:v>49336</c:v>
                </c:pt>
                <c:pt idx="6236">
                  <c:v>49337</c:v>
                </c:pt>
                <c:pt idx="6237">
                  <c:v>49338</c:v>
                </c:pt>
                <c:pt idx="6238">
                  <c:v>49339</c:v>
                </c:pt>
                <c:pt idx="6239">
                  <c:v>49340</c:v>
                </c:pt>
                <c:pt idx="6240">
                  <c:v>49341</c:v>
                </c:pt>
                <c:pt idx="6241">
                  <c:v>49342</c:v>
                </c:pt>
                <c:pt idx="6242">
                  <c:v>49343</c:v>
                </c:pt>
                <c:pt idx="6243">
                  <c:v>49344</c:v>
                </c:pt>
                <c:pt idx="6244">
                  <c:v>49345</c:v>
                </c:pt>
                <c:pt idx="6245">
                  <c:v>49346</c:v>
                </c:pt>
                <c:pt idx="6246">
                  <c:v>49347</c:v>
                </c:pt>
                <c:pt idx="6247">
                  <c:v>49348</c:v>
                </c:pt>
                <c:pt idx="6248">
                  <c:v>49349</c:v>
                </c:pt>
                <c:pt idx="6249">
                  <c:v>49350</c:v>
                </c:pt>
                <c:pt idx="6250">
                  <c:v>49351</c:v>
                </c:pt>
                <c:pt idx="6251">
                  <c:v>49352</c:v>
                </c:pt>
                <c:pt idx="6252">
                  <c:v>49353</c:v>
                </c:pt>
                <c:pt idx="6253">
                  <c:v>49354</c:v>
                </c:pt>
                <c:pt idx="6254">
                  <c:v>49355</c:v>
                </c:pt>
                <c:pt idx="6255">
                  <c:v>49356</c:v>
                </c:pt>
                <c:pt idx="6256">
                  <c:v>49357</c:v>
                </c:pt>
                <c:pt idx="6257">
                  <c:v>49358</c:v>
                </c:pt>
                <c:pt idx="6258">
                  <c:v>49359</c:v>
                </c:pt>
                <c:pt idx="6259">
                  <c:v>49360</c:v>
                </c:pt>
                <c:pt idx="6260">
                  <c:v>49361</c:v>
                </c:pt>
                <c:pt idx="6261">
                  <c:v>49362</c:v>
                </c:pt>
                <c:pt idx="6262">
                  <c:v>49363</c:v>
                </c:pt>
                <c:pt idx="6263">
                  <c:v>49364</c:v>
                </c:pt>
                <c:pt idx="6264">
                  <c:v>49365</c:v>
                </c:pt>
                <c:pt idx="6265">
                  <c:v>49366</c:v>
                </c:pt>
                <c:pt idx="6266">
                  <c:v>49367</c:v>
                </c:pt>
                <c:pt idx="6267">
                  <c:v>49368</c:v>
                </c:pt>
                <c:pt idx="6268">
                  <c:v>49369</c:v>
                </c:pt>
                <c:pt idx="6269">
                  <c:v>49370</c:v>
                </c:pt>
                <c:pt idx="6270">
                  <c:v>49371</c:v>
                </c:pt>
                <c:pt idx="6271">
                  <c:v>49372</c:v>
                </c:pt>
                <c:pt idx="6272">
                  <c:v>49373</c:v>
                </c:pt>
                <c:pt idx="6273">
                  <c:v>49374</c:v>
                </c:pt>
                <c:pt idx="6274">
                  <c:v>49375</c:v>
                </c:pt>
                <c:pt idx="6275">
                  <c:v>49376</c:v>
                </c:pt>
                <c:pt idx="6276">
                  <c:v>49377</c:v>
                </c:pt>
                <c:pt idx="6277">
                  <c:v>49378</c:v>
                </c:pt>
                <c:pt idx="6278">
                  <c:v>49379</c:v>
                </c:pt>
                <c:pt idx="6279">
                  <c:v>49380</c:v>
                </c:pt>
                <c:pt idx="6280">
                  <c:v>49381</c:v>
                </c:pt>
                <c:pt idx="6281">
                  <c:v>49382</c:v>
                </c:pt>
                <c:pt idx="6282">
                  <c:v>49383</c:v>
                </c:pt>
                <c:pt idx="6283">
                  <c:v>49384</c:v>
                </c:pt>
                <c:pt idx="6284">
                  <c:v>49385</c:v>
                </c:pt>
                <c:pt idx="6285">
                  <c:v>49386</c:v>
                </c:pt>
                <c:pt idx="6286">
                  <c:v>49387</c:v>
                </c:pt>
                <c:pt idx="6287">
                  <c:v>49388</c:v>
                </c:pt>
                <c:pt idx="6288">
                  <c:v>49389</c:v>
                </c:pt>
                <c:pt idx="6289">
                  <c:v>49390</c:v>
                </c:pt>
                <c:pt idx="6290">
                  <c:v>49391</c:v>
                </c:pt>
                <c:pt idx="6291">
                  <c:v>49392</c:v>
                </c:pt>
                <c:pt idx="6292">
                  <c:v>49393</c:v>
                </c:pt>
                <c:pt idx="6293">
                  <c:v>49394</c:v>
                </c:pt>
                <c:pt idx="6294">
                  <c:v>49395</c:v>
                </c:pt>
                <c:pt idx="6295">
                  <c:v>49396</c:v>
                </c:pt>
                <c:pt idx="6296">
                  <c:v>49397</c:v>
                </c:pt>
                <c:pt idx="6297">
                  <c:v>49398</c:v>
                </c:pt>
                <c:pt idx="6298">
                  <c:v>49399</c:v>
                </c:pt>
                <c:pt idx="6299">
                  <c:v>49400</c:v>
                </c:pt>
                <c:pt idx="6300">
                  <c:v>49401</c:v>
                </c:pt>
                <c:pt idx="6301">
                  <c:v>49402</c:v>
                </c:pt>
                <c:pt idx="6302">
                  <c:v>49403</c:v>
                </c:pt>
                <c:pt idx="6303">
                  <c:v>49404</c:v>
                </c:pt>
                <c:pt idx="6304">
                  <c:v>49405</c:v>
                </c:pt>
                <c:pt idx="6305">
                  <c:v>49406</c:v>
                </c:pt>
                <c:pt idx="6306">
                  <c:v>49407</c:v>
                </c:pt>
                <c:pt idx="6307">
                  <c:v>49408</c:v>
                </c:pt>
                <c:pt idx="6308">
                  <c:v>49409</c:v>
                </c:pt>
                <c:pt idx="6309">
                  <c:v>49410</c:v>
                </c:pt>
                <c:pt idx="6310">
                  <c:v>49411</c:v>
                </c:pt>
                <c:pt idx="6311">
                  <c:v>49412</c:v>
                </c:pt>
                <c:pt idx="6312">
                  <c:v>49413</c:v>
                </c:pt>
                <c:pt idx="6313">
                  <c:v>49414</c:v>
                </c:pt>
                <c:pt idx="6314">
                  <c:v>49415</c:v>
                </c:pt>
                <c:pt idx="6315">
                  <c:v>49416</c:v>
                </c:pt>
                <c:pt idx="6316">
                  <c:v>49417</c:v>
                </c:pt>
                <c:pt idx="6317">
                  <c:v>49418</c:v>
                </c:pt>
                <c:pt idx="6318">
                  <c:v>49419</c:v>
                </c:pt>
                <c:pt idx="6319">
                  <c:v>49420</c:v>
                </c:pt>
                <c:pt idx="6320">
                  <c:v>49421</c:v>
                </c:pt>
                <c:pt idx="6321">
                  <c:v>49422</c:v>
                </c:pt>
                <c:pt idx="6322">
                  <c:v>49423</c:v>
                </c:pt>
                <c:pt idx="6323">
                  <c:v>49424</c:v>
                </c:pt>
                <c:pt idx="6324">
                  <c:v>49425</c:v>
                </c:pt>
                <c:pt idx="6325">
                  <c:v>49426</c:v>
                </c:pt>
                <c:pt idx="6326">
                  <c:v>49427</c:v>
                </c:pt>
                <c:pt idx="6327">
                  <c:v>49428</c:v>
                </c:pt>
                <c:pt idx="6328">
                  <c:v>49429</c:v>
                </c:pt>
                <c:pt idx="6329">
                  <c:v>49430</c:v>
                </c:pt>
                <c:pt idx="6330">
                  <c:v>49431</c:v>
                </c:pt>
                <c:pt idx="6331">
                  <c:v>49432</c:v>
                </c:pt>
                <c:pt idx="6332">
                  <c:v>49433</c:v>
                </c:pt>
                <c:pt idx="6333">
                  <c:v>49434</c:v>
                </c:pt>
                <c:pt idx="6334">
                  <c:v>49435</c:v>
                </c:pt>
                <c:pt idx="6335">
                  <c:v>49436</c:v>
                </c:pt>
                <c:pt idx="6336">
                  <c:v>49437</c:v>
                </c:pt>
                <c:pt idx="6337">
                  <c:v>49438</c:v>
                </c:pt>
                <c:pt idx="6338">
                  <c:v>49439</c:v>
                </c:pt>
                <c:pt idx="6339">
                  <c:v>49440</c:v>
                </c:pt>
                <c:pt idx="6340">
                  <c:v>49441</c:v>
                </c:pt>
                <c:pt idx="6341">
                  <c:v>49442</c:v>
                </c:pt>
                <c:pt idx="6342">
                  <c:v>49443</c:v>
                </c:pt>
                <c:pt idx="6343">
                  <c:v>49444</c:v>
                </c:pt>
                <c:pt idx="6344">
                  <c:v>49445</c:v>
                </c:pt>
                <c:pt idx="6345">
                  <c:v>49446</c:v>
                </c:pt>
                <c:pt idx="6346">
                  <c:v>49447</c:v>
                </c:pt>
                <c:pt idx="6347">
                  <c:v>49448</c:v>
                </c:pt>
                <c:pt idx="6348">
                  <c:v>49449</c:v>
                </c:pt>
                <c:pt idx="6349">
                  <c:v>49450</c:v>
                </c:pt>
                <c:pt idx="6350">
                  <c:v>49451</c:v>
                </c:pt>
                <c:pt idx="6351">
                  <c:v>49452</c:v>
                </c:pt>
                <c:pt idx="6352">
                  <c:v>49453</c:v>
                </c:pt>
                <c:pt idx="6353">
                  <c:v>49454</c:v>
                </c:pt>
                <c:pt idx="6354">
                  <c:v>49455</c:v>
                </c:pt>
                <c:pt idx="6355">
                  <c:v>49456</c:v>
                </c:pt>
                <c:pt idx="6356">
                  <c:v>49457</c:v>
                </c:pt>
                <c:pt idx="6357">
                  <c:v>49458</c:v>
                </c:pt>
                <c:pt idx="6358">
                  <c:v>49459</c:v>
                </c:pt>
                <c:pt idx="6359">
                  <c:v>49460</c:v>
                </c:pt>
                <c:pt idx="6360">
                  <c:v>49461</c:v>
                </c:pt>
                <c:pt idx="6361">
                  <c:v>49462</c:v>
                </c:pt>
                <c:pt idx="6362">
                  <c:v>49463</c:v>
                </c:pt>
                <c:pt idx="6363">
                  <c:v>49464</c:v>
                </c:pt>
                <c:pt idx="6364">
                  <c:v>49465</c:v>
                </c:pt>
                <c:pt idx="6365">
                  <c:v>49466</c:v>
                </c:pt>
                <c:pt idx="6366">
                  <c:v>49467</c:v>
                </c:pt>
                <c:pt idx="6367">
                  <c:v>49468</c:v>
                </c:pt>
                <c:pt idx="6368">
                  <c:v>49469</c:v>
                </c:pt>
                <c:pt idx="6369">
                  <c:v>49470</c:v>
                </c:pt>
                <c:pt idx="6370">
                  <c:v>49471</c:v>
                </c:pt>
                <c:pt idx="6371">
                  <c:v>49472</c:v>
                </c:pt>
                <c:pt idx="6372">
                  <c:v>49473</c:v>
                </c:pt>
                <c:pt idx="6373">
                  <c:v>49474</c:v>
                </c:pt>
                <c:pt idx="6374">
                  <c:v>49475</c:v>
                </c:pt>
                <c:pt idx="6375">
                  <c:v>49476</c:v>
                </c:pt>
                <c:pt idx="6376">
                  <c:v>49477</c:v>
                </c:pt>
                <c:pt idx="6377">
                  <c:v>49478</c:v>
                </c:pt>
                <c:pt idx="6378">
                  <c:v>49479</c:v>
                </c:pt>
                <c:pt idx="6379">
                  <c:v>49480</c:v>
                </c:pt>
                <c:pt idx="6380">
                  <c:v>49481</c:v>
                </c:pt>
                <c:pt idx="6381">
                  <c:v>49482</c:v>
                </c:pt>
                <c:pt idx="6382">
                  <c:v>49483</c:v>
                </c:pt>
                <c:pt idx="6383">
                  <c:v>49484</c:v>
                </c:pt>
                <c:pt idx="6384">
                  <c:v>49485</c:v>
                </c:pt>
                <c:pt idx="6385">
                  <c:v>49486</c:v>
                </c:pt>
                <c:pt idx="6386">
                  <c:v>49487</c:v>
                </c:pt>
                <c:pt idx="6387">
                  <c:v>49488</c:v>
                </c:pt>
                <c:pt idx="6388">
                  <c:v>49489</c:v>
                </c:pt>
                <c:pt idx="6389">
                  <c:v>49490</c:v>
                </c:pt>
                <c:pt idx="6390">
                  <c:v>49491</c:v>
                </c:pt>
                <c:pt idx="6391">
                  <c:v>49492</c:v>
                </c:pt>
                <c:pt idx="6392">
                  <c:v>49493</c:v>
                </c:pt>
                <c:pt idx="6393">
                  <c:v>49494</c:v>
                </c:pt>
                <c:pt idx="6394">
                  <c:v>49495</c:v>
                </c:pt>
                <c:pt idx="6395">
                  <c:v>49496</c:v>
                </c:pt>
                <c:pt idx="6396">
                  <c:v>49497</c:v>
                </c:pt>
                <c:pt idx="6397">
                  <c:v>49498</c:v>
                </c:pt>
                <c:pt idx="6398">
                  <c:v>49499</c:v>
                </c:pt>
                <c:pt idx="6399">
                  <c:v>49500</c:v>
                </c:pt>
                <c:pt idx="6400">
                  <c:v>49501</c:v>
                </c:pt>
                <c:pt idx="6401">
                  <c:v>49502</c:v>
                </c:pt>
                <c:pt idx="6402">
                  <c:v>49503</c:v>
                </c:pt>
                <c:pt idx="6403">
                  <c:v>49504</c:v>
                </c:pt>
                <c:pt idx="6404">
                  <c:v>49505</c:v>
                </c:pt>
                <c:pt idx="6405">
                  <c:v>49506</c:v>
                </c:pt>
                <c:pt idx="6406">
                  <c:v>49507</c:v>
                </c:pt>
                <c:pt idx="6407">
                  <c:v>49508</c:v>
                </c:pt>
                <c:pt idx="6408">
                  <c:v>49509</c:v>
                </c:pt>
                <c:pt idx="6409">
                  <c:v>49510</c:v>
                </c:pt>
                <c:pt idx="6410">
                  <c:v>49511</c:v>
                </c:pt>
                <c:pt idx="6411">
                  <c:v>49512</c:v>
                </c:pt>
                <c:pt idx="6412">
                  <c:v>49513</c:v>
                </c:pt>
                <c:pt idx="6413">
                  <c:v>49514</c:v>
                </c:pt>
                <c:pt idx="6414">
                  <c:v>49515</c:v>
                </c:pt>
                <c:pt idx="6415">
                  <c:v>49516</c:v>
                </c:pt>
                <c:pt idx="6416">
                  <c:v>49517</c:v>
                </c:pt>
                <c:pt idx="6417">
                  <c:v>49518</c:v>
                </c:pt>
                <c:pt idx="6418">
                  <c:v>49519</c:v>
                </c:pt>
                <c:pt idx="6419">
                  <c:v>49520</c:v>
                </c:pt>
                <c:pt idx="6420">
                  <c:v>49521</c:v>
                </c:pt>
                <c:pt idx="6421">
                  <c:v>49522</c:v>
                </c:pt>
                <c:pt idx="6422">
                  <c:v>49523</c:v>
                </c:pt>
                <c:pt idx="6423">
                  <c:v>49524</c:v>
                </c:pt>
                <c:pt idx="6424">
                  <c:v>49525</c:v>
                </c:pt>
                <c:pt idx="6425">
                  <c:v>49526</c:v>
                </c:pt>
                <c:pt idx="6426">
                  <c:v>49527</c:v>
                </c:pt>
                <c:pt idx="6427">
                  <c:v>49528</c:v>
                </c:pt>
                <c:pt idx="6428">
                  <c:v>49529</c:v>
                </c:pt>
                <c:pt idx="6429">
                  <c:v>49530</c:v>
                </c:pt>
                <c:pt idx="6430">
                  <c:v>49531</c:v>
                </c:pt>
                <c:pt idx="6431">
                  <c:v>49532</c:v>
                </c:pt>
                <c:pt idx="6432">
                  <c:v>49533</c:v>
                </c:pt>
                <c:pt idx="6433">
                  <c:v>49534</c:v>
                </c:pt>
                <c:pt idx="6434">
                  <c:v>49535</c:v>
                </c:pt>
                <c:pt idx="6435">
                  <c:v>49536</c:v>
                </c:pt>
                <c:pt idx="6436">
                  <c:v>49537</c:v>
                </c:pt>
                <c:pt idx="6437">
                  <c:v>49538</c:v>
                </c:pt>
                <c:pt idx="6438">
                  <c:v>49539</c:v>
                </c:pt>
                <c:pt idx="6439">
                  <c:v>49540</c:v>
                </c:pt>
                <c:pt idx="6440">
                  <c:v>49541</c:v>
                </c:pt>
                <c:pt idx="6441">
                  <c:v>49542</c:v>
                </c:pt>
                <c:pt idx="6442">
                  <c:v>49543</c:v>
                </c:pt>
                <c:pt idx="6443">
                  <c:v>49544</c:v>
                </c:pt>
                <c:pt idx="6444">
                  <c:v>49545</c:v>
                </c:pt>
                <c:pt idx="6445">
                  <c:v>49546</c:v>
                </c:pt>
                <c:pt idx="6446">
                  <c:v>49547</c:v>
                </c:pt>
                <c:pt idx="6447">
                  <c:v>49548</c:v>
                </c:pt>
                <c:pt idx="6448">
                  <c:v>49549</c:v>
                </c:pt>
                <c:pt idx="6449">
                  <c:v>49550</c:v>
                </c:pt>
                <c:pt idx="6450">
                  <c:v>49551</c:v>
                </c:pt>
                <c:pt idx="6451">
                  <c:v>49552</c:v>
                </c:pt>
                <c:pt idx="6452">
                  <c:v>49553</c:v>
                </c:pt>
                <c:pt idx="6453">
                  <c:v>49554</c:v>
                </c:pt>
                <c:pt idx="6454">
                  <c:v>49555</c:v>
                </c:pt>
                <c:pt idx="6455">
                  <c:v>49556</c:v>
                </c:pt>
                <c:pt idx="6456">
                  <c:v>49557</c:v>
                </c:pt>
                <c:pt idx="6457">
                  <c:v>49558</c:v>
                </c:pt>
                <c:pt idx="6458">
                  <c:v>49559</c:v>
                </c:pt>
                <c:pt idx="6459">
                  <c:v>49560</c:v>
                </c:pt>
                <c:pt idx="6460">
                  <c:v>49561</c:v>
                </c:pt>
                <c:pt idx="6461">
                  <c:v>49562</c:v>
                </c:pt>
                <c:pt idx="6462">
                  <c:v>49563</c:v>
                </c:pt>
                <c:pt idx="6463">
                  <c:v>49564</c:v>
                </c:pt>
                <c:pt idx="6464">
                  <c:v>49565</c:v>
                </c:pt>
                <c:pt idx="6465">
                  <c:v>49566</c:v>
                </c:pt>
                <c:pt idx="6466">
                  <c:v>49567</c:v>
                </c:pt>
                <c:pt idx="6467">
                  <c:v>49568</c:v>
                </c:pt>
                <c:pt idx="6468">
                  <c:v>49569</c:v>
                </c:pt>
                <c:pt idx="6469">
                  <c:v>49570</c:v>
                </c:pt>
                <c:pt idx="6470">
                  <c:v>49571</c:v>
                </c:pt>
                <c:pt idx="6471">
                  <c:v>49572</c:v>
                </c:pt>
                <c:pt idx="6472">
                  <c:v>49573</c:v>
                </c:pt>
                <c:pt idx="6473">
                  <c:v>49574</c:v>
                </c:pt>
                <c:pt idx="6474">
                  <c:v>49575</c:v>
                </c:pt>
                <c:pt idx="6475">
                  <c:v>49576</c:v>
                </c:pt>
                <c:pt idx="6476">
                  <c:v>49577</c:v>
                </c:pt>
                <c:pt idx="6477">
                  <c:v>49578</c:v>
                </c:pt>
                <c:pt idx="6478">
                  <c:v>49579</c:v>
                </c:pt>
                <c:pt idx="6479">
                  <c:v>49580</c:v>
                </c:pt>
                <c:pt idx="6480">
                  <c:v>49581</c:v>
                </c:pt>
                <c:pt idx="6481">
                  <c:v>49582</c:v>
                </c:pt>
                <c:pt idx="6482">
                  <c:v>49583</c:v>
                </c:pt>
                <c:pt idx="6483">
                  <c:v>49584</c:v>
                </c:pt>
                <c:pt idx="6484">
                  <c:v>49585</c:v>
                </c:pt>
                <c:pt idx="6485">
                  <c:v>49586</c:v>
                </c:pt>
                <c:pt idx="6486">
                  <c:v>49587</c:v>
                </c:pt>
                <c:pt idx="6487">
                  <c:v>49588</c:v>
                </c:pt>
                <c:pt idx="6488">
                  <c:v>49589</c:v>
                </c:pt>
                <c:pt idx="6489">
                  <c:v>49590</c:v>
                </c:pt>
                <c:pt idx="6490">
                  <c:v>49591</c:v>
                </c:pt>
                <c:pt idx="6491">
                  <c:v>49592</c:v>
                </c:pt>
                <c:pt idx="6492">
                  <c:v>49593</c:v>
                </c:pt>
                <c:pt idx="6493">
                  <c:v>49594</c:v>
                </c:pt>
                <c:pt idx="6494">
                  <c:v>49595</c:v>
                </c:pt>
                <c:pt idx="6495">
                  <c:v>49596</c:v>
                </c:pt>
                <c:pt idx="6496">
                  <c:v>49597</c:v>
                </c:pt>
                <c:pt idx="6497">
                  <c:v>49598</c:v>
                </c:pt>
                <c:pt idx="6498">
                  <c:v>49599</c:v>
                </c:pt>
                <c:pt idx="6499">
                  <c:v>49600</c:v>
                </c:pt>
                <c:pt idx="6500">
                  <c:v>49601</c:v>
                </c:pt>
                <c:pt idx="6501">
                  <c:v>49602</c:v>
                </c:pt>
                <c:pt idx="6502">
                  <c:v>49603</c:v>
                </c:pt>
                <c:pt idx="6503">
                  <c:v>49604</c:v>
                </c:pt>
                <c:pt idx="6504">
                  <c:v>49605</c:v>
                </c:pt>
                <c:pt idx="6505">
                  <c:v>49606</c:v>
                </c:pt>
                <c:pt idx="6506">
                  <c:v>49607</c:v>
                </c:pt>
                <c:pt idx="6507">
                  <c:v>49608</c:v>
                </c:pt>
                <c:pt idx="6508">
                  <c:v>49609</c:v>
                </c:pt>
                <c:pt idx="6509">
                  <c:v>49610</c:v>
                </c:pt>
                <c:pt idx="6510">
                  <c:v>49611</c:v>
                </c:pt>
                <c:pt idx="6511">
                  <c:v>49612</c:v>
                </c:pt>
                <c:pt idx="6512">
                  <c:v>49613</c:v>
                </c:pt>
                <c:pt idx="6513">
                  <c:v>49614</c:v>
                </c:pt>
                <c:pt idx="6514">
                  <c:v>49615</c:v>
                </c:pt>
                <c:pt idx="6515">
                  <c:v>49616</c:v>
                </c:pt>
                <c:pt idx="6516">
                  <c:v>49617</c:v>
                </c:pt>
                <c:pt idx="6517">
                  <c:v>49618</c:v>
                </c:pt>
                <c:pt idx="6518">
                  <c:v>49619</c:v>
                </c:pt>
                <c:pt idx="6519">
                  <c:v>49620</c:v>
                </c:pt>
                <c:pt idx="6520">
                  <c:v>49621</c:v>
                </c:pt>
                <c:pt idx="6521">
                  <c:v>49622</c:v>
                </c:pt>
                <c:pt idx="6522">
                  <c:v>49623</c:v>
                </c:pt>
                <c:pt idx="6523">
                  <c:v>49624</c:v>
                </c:pt>
                <c:pt idx="6524">
                  <c:v>49625</c:v>
                </c:pt>
                <c:pt idx="6525">
                  <c:v>49626</c:v>
                </c:pt>
                <c:pt idx="6526">
                  <c:v>49627</c:v>
                </c:pt>
                <c:pt idx="6527">
                  <c:v>49628</c:v>
                </c:pt>
                <c:pt idx="6528">
                  <c:v>49629</c:v>
                </c:pt>
                <c:pt idx="6529">
                  <c:v>49630</c:v>
                </c:pt>
                <c:pt idx="6530">
                  <c:v>49631</c:v>
                </c:pt>
                <c:pt idx="6531">
                  <c:v>49632</c:v>
                </c:pt>
                <c:pt idx="6532">
                  <c:v>49633</c:v>
                </c:pt>
                <c:pt idx="6533">
                  <c:v>49634</c:v>
                </c:pt>
                <c:pt idx="6534">
                  <c:v>49635</c:v>
                </c:pt>
                <c:pt idx="6535">
                  <c:v>49636</c:v>
                </c:pt>
                <c:pt idx="6536">
                  <c:v>49637</c:v>
                </c:pt>
                <c:pt idx="6537">
                  <c:v>49638</c:v>
                </c:pt>
                <c:pt idx="6538">
                  <c:v>49639</c:v>
                </c:pt>
                <c:pt idx="6539">
                  <c:v>49640</c:v>
                </c:pt>
                <c:pt idx="6540">
                  <c:v>49641</c:v>
                </c:pt>
                <c:pt idx="6541">
                  <c:v>49642</c:v>
                </c:pt>
                <c:pt idx="6542">
                  <c:v>49643</c:v>
                </c:pt>
                <c:pt idx="6543">
                  <c:v>49644</c:v>
                </c:pt>
                <c:pt idx="6544">
                  <c:v>49645</c:v>
                </c:pt>
                <c:pt idx="6545">
                  <c:v>49646</c:v>
                </c:pt>
                <c:pt idx="6546">
                  <c:v>49647</c:v>
                </c:pt>
                <c:pt idx="6547">
                  <c:v>49648</c:v>
                </c:pt>
                <c:pt idx="6548">
                  <c:v>49649</c:v>
                </c:pt>
                <c:pt idx="6549">
                  <c:v>49650</c:v>
                </c:pt>
                <c:pt idx="6550">
                  <c:v>49651</c:v>
                </c:pt>
                <c:pt idx="6551">
                  <c:v>49652</c:v>
                </c:pt>
                <c:pt idx="6552">
                  <c:v>49653</c:v>
                </c:pt>
                <c:pt idx="6553">
                  <c:v>49654</c:v>
                </c:pt>
                <c:pt idx="6554">
                  <c:v>49655</c:v>
                </c:pt>
                <c:pt idx="6555">
                  <c:v>49656</c:v>
                </c:pt>
                <c:pt idx="6556">
                  <c:v>49657</c:v>
                </c:pt>
                <c:pt idx="6557">
                  <c:v>49658</c:v>
                </c:pt>
                <c:pt idx="6558">
                  <c:v>49659</c:v>
                </c:pt>
                <c:pt idx="6559">
                  <c:v>49660</c:v>
                </c:pt>
                <c:pt idx="6560">
                  <c:v>49661</c:v>
                </c:pt>
                <c:pt idx="6561">
                  <c:v>49662</c:v>
                </c:pt>
                <c:pt idx="6562">
                  <c:v>49663</c:v>
                </c:pt>
                <c:pt idx="6563">
                  <c:v>49664</c:v>
                </c:pt>
                <c:pt idx="6564">
                  <c:v>49665</c:v>
                </c:pt>
                <c:pt idx="6565">
                  <c:v>49666</c:v>
                </c:pt>
                <c:pt idx="6566">
                  <c:v>49667</c:v>
                </c:pt>
                <c:pt idx="6567">
                  <c:v>49668</c:v>
                </c:pt>
                <c:pt idx="6568">
                  <c:v>49669</c:v>
                </c:pt>
                <c:pt idx="6569">
                  <c:v>49670</c:v>
                </c:pt>
                <c:pt idx="6570">
                  <c:v>49671</c:v>
                </c:pt>
                <c:pt idx="6571">
                  <c:v>49672</c:v>
                </c:pt>
                <c:pt idx="6572">
                  <c:v>49673</c:v>
                </c:pt>
                <c:pt idx="6573">
                  <c:v>49674</c:v>
                </c:pt>
                <c:pt idx="6574">
                  <c:v>49675</c:v>
                </c:pt>
                <c:pt idx="6575">
                  <c:v>49676</c:v>
                </c:pt>
                <c:pt idx="6576">
                  <c:v>49677</c:v>
                </c:pt>
                <c:pt idx="6577">
                  <c:v>49678</c:v>
                </c:pt>
                <c:pt idx="6578">
                  <c:v>49679</c:v>
                </c:pt>
                <c:pt idx="6579">
                  <c:v>49680</c:v>
                </c:pt>
                <c:pt idx="6580">
                  <c:v>49681</c:v>
                </c:pt>
                <c:pt idx="6581">
                  <c:v>49682</c:v>
                </c:pt>
                <c:pt idx="6582">
                  <c:v>49683</c:v>
                </c:pt>
                <c:pt idx="6583">
                  <c:v>49684</c:v>
                </c:pt>
                <c:pt idx="6584">
                  <c:v>49685</c:v>
                </c:pt>
                <c:pt idx="6585">
                  <c:v>49686</c:v>
                </c:pt>
                <c:pt idx="6586">
                  <c:v>49687</c:v>
                </c:pt>
                <c:pt idx="6587">
                  <c:v>49688</c:v>
                </c:pt>
                <c:pt idx="6588">
                  <c:v>49689</c:v>
                </c:pt>
                <c:pt idx="6589">
                  <c:v>49690</c:v>
                </c:pt>
                <c:pt idx="6590">
                  <c:v>49691</c:v>
                </c:pt>
                <c:pt idx="6591">
                  <c:v>49692</c:v>
                </c:pt>
                <c:pt idx="6592">
                  <c:v>49693</c:v>
                </c:pt>
                <c:pt idx="6593">
                  <c:v>49694</c:v>
                </c:pt>
                <c:pt idx="6594">
                  <c:v>49695</c:v>
                </c:pt>
                <c:pt idx="6595">
                  <c:v>49696</c:v>
                </c:pt>
                <c:pt idx="6596">
                  <c:v>49697</c:v>
                </c:pt>
                <c:pt idx="6597">
                  <c:v>49698</c:v>
                </c:pt>
                <c:pt idx="6598">
                  <c:v>49699</c:v>
                </c:pt>
                <c:pt idx="6599">
                  <c:v>49700</c:v>
                </c:pt>
                <c:pt idx="6600">
                  <c:v>49701</c:v>
                </c:pt>
                <c:pt idx="6601">
                  <c:v>49702</c:v>
                </c:pt>
                <c:pt idx="6602">
                  <c:v>49703</c:v>
                </c:pt>
                <c:pt idx="6603">
                  <c:v>49704</c:v>
                </c:pt>
                <c:pt idx="6604">
                  <c:v>49705</c:v>
                </c:pt>
                <c:pt idx="6605">
                  <c:v>49706</c:v>
                </c:pt>
                <c:pt idx="6606">
                  <c:v>49707</c:v>
                </c:pt>
                <c:pt idx="6607">
                  <c:v>49708</c:v>
                </c:pt>
                <c:pt idx="6608">
                  <c:v>49709</c:v>
                </c:pt>
                <c:pt idx="6609">
                  <c:v>49710</c:v>
                </c:pt>
                <c:pt idx="6610">
                  <c:v>49711</c:v>
                </c:pt>
                <c:pt idx="6611">
                  <c:v>49712</c:v>
                </c:pt>
                <c:pt idx="6612">
                  <c:v>49713</c:v>
                </c:pt>
                <c:pt idx="6613">
                  <c:v>49714</c:v>
                </c:pt>
                <c:pt idx="6614">
                  <c:v>49715</c:v>
                </c:pt>
                <c:pt idx="6615">
                  <c:v>49716</c:v>
                </c:pt>
                <c:pt idx="6616">
                  <c:v>49717</c:v>
                </c:pt>
                <c:pt idx="6617">
                  <c:v>49718</c:v>
                </c:pt>
                <c:pt idx="6618">
                  <c:v>49719</c:v>
                </c:pt>
                <c:pt idx="6619">
                  <c:v>49720</c:v>
                </c:pt>
                <c:pt idx="6620">
                  <c:v>49721</c:v>
                </c:pt>
                <c:pt idx="6621">
                  <c:v>49722</c:v>
                </c:pt>
                <c:pt idx="6622">
                  <c:v>49723</c:v>
                </c:pt>
                <c:pt idx="6623">
                  <c:v>49724</c:v>
                </c:pt>
                <c:pt idx="6624">
                  <c:v>49725</c:v>
                </c:pt>
                <c:pt idx="6625">
                  <c:v>49726</c:v>
                </c:pt>
                <c:pt idx="6626">
                  <c:v>49727</c:v>
                </c:pt>
                <c:pt idx="6627">
                  <c:v>49728</c:v>
                </c:pt>
                <c:pt idx="6628">
                  <c:v>49729</c:v>
                </c:pt>
                <c:pt idx="6629">
                  <c:v>49730</c:v>
                </c:pt>
                <c:pt idx="6630">
                  <c:v>49731</c:v>
                </c:pt>
                <c:pt idx="6631">
                  <c:v>49732</c:v>
                </c:pt>
                <c:pt idx="6632">
                  <c:v>49733</c:v>
                </c:pt>
                <c:pt idx="6633">
                  <c:v>49734</c:v>
                </c:pt>
                <c:pt idx="6634">
                  <c:v>49735</c:v>
                </c:pt>
                <c:pt idx="6635">
                  <c:v>49736</c:v>
                </c:pt>
                <c:pt idx="6636">
                  <c:v>49737</c:v>
                </c:pt>
                <c:pt idx="6637">
                  <c:v>49738</c:v>
                </c:pt>
                <c:pt idx="6638">
                  <c:v>49739</c:v>
                </c:pt>
                <c:pt idx="6639">
                  <c:v>49740</c:v>
                </c:pt>
                <c:pt idx="6640">
                  <c:v>49741</c:v>
                </c:pt>
                <c:pt idx="6641">
                  <c:v>49742</c:v>
                </c:pt>
                <c:pt idx="6642">
                  <c:v>49743</c:v>
                </c:pt>
                <c:pt idx="6643">
                  <c:v>49744</c:v>
                </c:pt>
                <c:pt idx="6644">
                  <c:v>49745</c:v>
                </c:pt>
                <c:pt idx="6645">
                  <c:v>49746</c:v>
                </c:pt>
                <c:pt idx="6646">
                  <c:v>49747</c:v>
                </c:pt>
                <c:pt idx="6647">
                  <c:v>49748</c:v>
                </c:pt>
                <c:pt idx="6648">
                  <c:v>49749</c:v>
                </c:pt>
                <c:pt idx="6649">
                  <c:v>49750</c:v>
                </c:pt>
                <c:pt idx="6650">
                  <c:v>49751</c:v>
                </c:pt>
                <c:pt idx="6651">
                  <c:v>49752</c:v>
                </c:pt>
                <c:pt idx="6652">
                  <c:v>49753</c:v>
                </c:pt>
                <c:pt idx="6653">
                  <c:v>49754</c:v>
                </c:pt>
                <c:pt idx="6654">
                  <c:v>49755</c:v>
                </c:pt>
                <c:pt idx="6655">
                  <c:v>49756</c:v>
                </c:pt>
                <c:pt idx="6656">
                  <c:v>49757</c:v>
                </c:pt>
                <c:pt idx="6657">
                  <c:v>49758</c:v>
                </c:pt>
                <c:pt idx="6658">
                  <c:v>49759</c:v>
                </c:pt>
                <c:pt idx="6659">
                  <c:v>49760</c:v>
                </c:pt>
                <c:pt idx="6660">
                  <c:v>49761</c:v>
                </c:pt>
                <c:pt idx="6661">
                  <c:v>49762</c:v>
                </c:pt>
                <c:pt idx="6662">
                  <c:v>49763</c:v>
                </c:pt>
                <c:pt idx="6663">
                  <c:v>49764</c:v>
                </c:pt>
                <c:pt idx="6664">
                  <c:v>49765</c:v>
                </c:pt>
                <c:pt idx="6665">
                  <c:v>49766</c:v>
                </c:pt>
                <c:pt idx="6666">
                  <c:v>49767</c:v>
                </c:pt>
                <c:pt idx="6667">
                  <c:v>49768</c:v>
                </c:pt>
                <c:pt idx="6668">
                  <c:v>49769</c:v>
                </c:pt>
                <c:pt idx="6669">
                  <c:v>49770</c:v>
                </c:pt>
                <c:pt idx="6670">
                  <c:v>49771</c:v>
                </c:pt>
                <c:pt idx="6671">
                  <c:v>49772</c:v>
                </c:pt>
                <c:pt idx="6672">
                  <c:v>49773</c:v>
                </c:pt>
                <c:pt idx="6673">
                  <c:v>49774</c:v>
                </c:pt>
                <c:pt idx="6674">
                  <c:v>49775</c:v>
                </c:pt>
                <c:pt idx="6675">
                  <c:v>49776</c:v>
                </c:pt>
                <c:pt idx="6676">
                  <c:v>49777</c:v>
                </c:pt>
                <c:pt idx="6677">
                  <c:v>49778</c:v>
                </c:pt>
                <c:pt idx="6678">
                  <c:v>49779</c:v>
                </c:pt>
                <c:pt idx="6679">
                  <c:v>49780</c:v>
                </c:pt>
                <c:pt idx="6680">
                  <c:v>49781</c:v>
                </c:pt>
                <c:pt idx="6681">
                  <c:v>49782</c:v>
                </c:pt>
                <c:pt idx="6682">
                  <c:v>49783</c:v>
                </c:pt>
                <c:pt idx="6683">
                  <c:v>49784</c:v>
                </c:pt>
                <c:pt idx="6684">
                  <c:v>49785</c:v>
                </c:pt>
                <c:pt idx="6685">
                  <c:v>49786</c:v>
                </c:pt>
                <c:pt idx="6686">
                  <c:v>49787</c:v>
                </c:pt>
                <c:pt idx="6687">
                  <c:v>49788</c:v>
                </c:pt>
                <c:pt idx="6688">
                  <c:v>49789</c:v>
                </c:pt>
                <c:pt idx="6689">
                  <c:v>49790</c:v>
                </c:pt>
                <c:pt idx="6690">
                  <c:v>49791</c:v>
                </c:pt>
                <c:pt idx="6691">
                  <c:v>49792</c:v>
                </c:pt>
                <c:pt idx="6692">
                  <c:v>49793</c:v>
                </c:pt>
                <c:pt idx="6693">
                  <c:v>49794</c:v>
                </c:pt>
                <c:pt idx="6694">
                  <c:v>49795</c:v>
                </c:pt>
                <c:pt idx="6695">
                  <c:v>49796</c:v>
                </c:pt>
                <c:pt idx="6696">
                  <c:v>49797</c:v>
                </c:pt>
                <c:pt idx="6697">
                  <c:v>49798</c:v>
                </c:pt>
                <c:pt idx="6698">
                  <c:v>49799</c:v>
                </c:pt>
                <c:pt idx="6699">
                  <c:v>49800</c:v>
                </c:pt>
                <c:pt idx="6700">
                  <c:v>49801</c:v>
                </c:pt>
                <c:pt idx="6701">
                  <c:v>49802</c:v>
                </c:pt>
                <c:pt idx="6702">
                  <c:v>49803</c:v>
                </c:pt>
                <c:pt idx="6703">
                  <c:v>49804</c:v>
                </c:pt>
                <c:pt idx="6704">
                  <c:v>49805</c:v>
                </c:pt>
                <c:pt idx="6705">
                  <c:v>49806</c:v>
                </c:pt>
                <c:pt idx="6706">
                  <c:v>49807</c:v>
                </c:pt>
                <c:pt idx="6707">
                  <c:v>49808</c:v>
                </c:pt>
                <c:pt idx="6708">
                  <c:v>49809</c:v>
                </c:pt>
                <c:pt idx="6709">
                  <c:v>49810</c:v>
                </c:pt>
                <c:pt idx="6710">
                  <c:v>49811</c:v>
                </c:pt>
                <c:pt idx="6711">
                  <c:v>49812</c:v>
                </c:pt>
                <c:pt idx="6712">
                  <c:v>49813</c:v>
                </c:pt>
                <c:pt idx="6713">
                  <c:v>49814</c:v>
                </c:pt>
                <c:pt idx="6714">
                  <c:v>49815</c:v>
                </c:pt>
                <c:pt idx="6715">
                  <c:v>49816</c:v>
                </c:pt>
                <c:pt idx="6716">
                  <c:v>49817</c:v>
                </c:pt>
                <c:pt idx="6717">
                  <c:v>49818</c:v>
                </c:pt>
                <c:pt idx="6718">
                  <c:v>49819</c:v>
                </c:pt>
                <c:pt idx="6719">
                  <c:v>49820</c:v>
                </c:pt>
                <c:pt idx="6720">
                  <c:v>49821</c:v>
                </c:pt>
                <c:pt idx="6721">
                  <c:v>49822</c:v>
                </c:pt>
                <c:pt idx="6722">
                  <c:v>49823</c:v>
                </c:pt>
                <c:pt idx="6723">
                  <c:v>49824</c:v>
                </c:pt>
                <c:pt idx="6724">
                  <c:v>49825</c:v>
                </c:pt>
                <c:pt idx="6725">
                  <c:v>49826</c:v>
                </c:pt>
                <c:pt idx="6726">
                  <c:v>49827</c:v>
                </c:pt>
                <c:pt idx="6727">
                  <c:v>49828</c:v>
                </c:pt>
                <c:pt idx="6728">
                  <c:v>49829</c:v>
                </c:pt>
                <c:pt idx="6729">
                  <c:v>49830</c:v>
                </c:pt>
                <c:pt idx="6730">
                  <c:v>49831</c:v>
                </c:pt>
                <c:pt idx="6731">
                  <c:v>49832</c:v>
                </c:pt>
                <c:pt idx="6732">
                  <c:v>49833</c:v>
                </c:pt>
                <c:pt idx="6733">
                  <c:v>49834</c:v>
                </c:pt>
                <c:pt idx="6734">
                  <c:v>49835</c:v>
                </c:pt>
                <c:pt idx="6735">
                  <c:v>49836</c:v>
                </c:pt>
                <c:pt idx="6736">
                  <c:v>49837</c:v>
                </c:pt>
                <c:pt idx="6737">
                  <c:v>49838</c:v>
                </c:pt>
                <c:pt idx="6738">
                  <c:v>49839</c:v>
                </c:pt>
                <c:pt idx="6739">
                  <c:v>49840</c:v>
                </c:pt>
                <c:pt idx="6740">
                  <c:v>49841</c:v>
                </c:pt>
                <c:pt idx="6741">
                  <c:v>49842</c:v>
                </c:pt>
                <c:pt idx="6742">
                  <c:v>49843</c:v>
                </c:pt>
                <c:pt idx="6743">
                  <c:v>49844</c:v>
                </c:pt>
                <c:pt idx="6744">
                  <c:v>49845</c:v>
                </c:pt>
                <c:pt idx="6745">
                  <c:v>49846</c:v>
                </c:pt>
                <c:pt idx="6746">
                  <c:v>49847</c:v>
                </c:pt>
                <c:pt idx="6747">
                  <c:v>49848</c:v>
                </c:pt>
                <c:pt idx="6748">
                  <c:v>49849</c:v>
                </c:pt>
                <c:pt idx="6749">
                  <c:v>49850</c:v>
                </c:pt>
                <c:pt idx="6750">
                  <c:v>49851</c:v>
                </c:pt>
                <c:pt idx="6751">
                  <c:v>49852</c:v>
                </c:pt>
                <c:pt idx="6752">
                  <c:v>49853</c:v>
                </c:pt>
                <c:pt idx="6753">
                  <c:v>49854</c:v>
                </c:pt>
                <c:pt idx="6754">
                  <c:v>49855</c:v>
                </c:pt>
                <c:pt idx="6755">
                  <c:v>49856</c:v>
                </c:pt>
                <c:pt idx="6756">
                  <c:v>49857</c:v>
                </c:pt>
                <c:pt idx="6757">
                  <c:v>49858</c:v>
                </c:pt>
                <c:pt idx="6758">
                  <c:v>49859</c:v>
                </c:pt>
                <c:pt idx="6759">
                  <c:v>49860</c:v>
                </c:pt>
                <c:pt idx="6760">
                  <c:v>49861</c:v>
                </c:pt>
                <c:pt idx="6761">
                  <c:v>49862</c:v>
                </c:pt>
                <c:pt idx="6762">
                  <c:v>49863</c:v>
                </c:pt>
                <c:pt idx="6763">
                  <c:v>49864</c:v>
                </c:pt>
                <c:pt idx="6764">
                  <c:v>49865</c:v>
                </c:pt>
                <c:pt idx="6765">
                  <c:v>49866</c:v>
                </c:pt>
                <c:pt idx="6766">
                  <c:v>49867</c:v>
                </c:pt>
                <c:pt idx="6767">
                  <c:v>49868</c:v>
                </c:pt>
                <c:pt idx="6768">
                  <c:v>49869</c:v>
                </c:pt>
                <c:pt idx="6769">
                  <c:v>49870</c:v>
                </c:pt>
                <c:pt idx="6770">
                  <c:v>49871</c:v>
                </c:pt>
                <c:pt idx="6771">
                  <c:v>49872</c:v>
                </c:pt>
                <c:pt idx="6772">
                  <c:v>49873</c:v>
                </c:pt>
                <c:pt idx="6773">
                  <c:v>49874</c:v>
                </c:pt>
                <c:pt idx="6774">
                  <c:v>49875</c:v>
                </c:pt>
                <c:pt idx="6775">
                  <c:v>49876</c:v>
                </c:pt>
                <c:pt idx="6776">
                  <c:v>49877</c:v>
                </c:pt>
                <c:pt idx="6777">
                  <c:v>49878</c:v>
                </c:pt>
                <c:pt idx="6778">
                  <c:v>49879</c:v>
                </c:pt>
                <c:pt idx="6779">
                  <c:v>49880</c:v>
                </c:pt>
                <c:pt idx="6780">
                  <c:v>49881</c:v>
                </c:pt>
                <c:pt idx="6781">
                  <c:v>49882</c:v>
                </c:pt>
                <c:pt idx="6782">
                  <c:v>49883</c:v>
                </c:pt>
                <c:pt idx="6783">
                  <c:v>49884</c:v>
                </c:pt>
                <c:pt idx="6784">
                  <c:v>49885</c:v>
                </c:pt>
                <c:pt idx="6785">
                  <c:v>49886</c:v>
                </c:pt>
                <c:pt idx="6786">
                  <c:v>49887</c:v>
                </c:pt>
                <c:pt idx="6787">
                  <c:v>49888</c:v>
                </c:pt>
                <c:pt idx="6788">
                  <c:v>49889</c:v>
                </c:pt>
                <c:pt idx="6789">
                  <c:v>49890</c:v>
                </c:pt>
                <c:pt idx="6790">
                  <c:v>49891</c:v>
                </c:pt>
                <c:pt idx="6791">
                  <c:v>49892</c:v>
                </c:pt>
                <c:pt idx="6792">
                  <c:v>49893</c:v>
                </c:pt>
                <c:pt idx="6793">
                  <c:v>49894</c:v>
                </c:pt>
                <c:pt idx="6794">
                  <c:v>49895</c:v>
                </c:pt>
                <c:pt idx="6795">
                  <c:v>49896</c:v>
                </c:pt>
                <c:pt idx="6796">
                  <c:v>49897</c:v>
                </c:pt>
                <c:pt idx="6797">
                  <c:v>49898</c:v>
                </c:pt>
                <c:pt idx="6798">
                  <c:v>49899</c:v>
                </c:pt>
                <c:pt idx="6799">
                  <c:v>49900</c:v>
                </c:pt>
                <c:pt idx="6800">
                  <c:v>49901</c:v>
                </c:pt>
                <c:pt idx="6801">
                  <c:v>49902</c:v>
                </c:pt>
                <c:pt idx="6802">
                  <c:v>49903</c:v>
                </c:pt>
                <c:pt idx="6803">
                  <c:v>49904</c:v>
                </c:pt>
                <c:pt idx="6804">
                  <c:v>49905</c:v>
                </c:pt>
                <c:pt idx="6805">
                  <c:v>49906</c:v>
                </c:pt>
                <c:pt idx="6806">
                  <c:v>49907</c:v>
                </c:pt>
                <c:pt idx="6807">
                  <c:v>49908</c:v>
                </c:pt>
                <c:pt idx="6808">
                  <c:v>49909</c:v>
                </c:pt>
                <c:pt idx="6809">
                  <c:v>49910</c:v>
                </c:pt>
                <c:pt idx="6810">
                  <c:v>49911</c:v>
                </c:pt>
                <c:pt idx="6811">
                  <c:v>49912</c:v>
                </c:pt>
                <c:pt idx="6812">
                  <c:v>49913</c:v>
                </c:pt>
                <c:pt idx="6813">
                  <c:v>49914</c:v>
                </c:pt>
                <c:pt idx="6814">
                  <c:v>49915</c:v>
                </c:pt>
                <c:pt idx="6815">
                  <c:v>49916</c:v>
                </c:pt>
                <c:pt idx="6816">
                  <c:v>49917</c:v>
                </c:pt>
                <c:pt idx="6817">
                  <c:v>49918</c:v>
                </c:pt>
                <c:pt idx="6818">
                  <c:v>49919</c:v>
                </c:pt>
                <c:pt idx="6819">
                  <c:v>49920</c:v>
                </c:pt>
                <c:pt idx="6820">
                  <c:v>49921</c:v>
                </c:pt>
                <c:pt idx="6821">
                  <c:v>49922</c:v>
                </c:pt>
                <c:pt idx="6822">
                  <c:v>49923</c:v>
                </c:pt>
                <c:pt idx="6823">
                  <c:v>49924</c:v>
                </c:pt>
                <c:pt idx="6824">
                  <c:v>49925</c:v>
                </c:pt>
                <c:pt idx="6825">
                  <c:v>49926</c:v>
                </c:pt>
                <c:pt idx="6826">
                  <c:v>49927</c:v>
                </c:pt>
                <c:pt idx="6827">
                  <c:v>49928</c:v>
                </c:pt>
                <c:pt idx="6828">
                  <c:v>49929</c:v>
                </c:pt>
                <c:pt idx="6829">
                  <c:v>49930</c:v>
                </c:pt>
                <c:pt idx="6830">
                  <c:v>49931</c:v>
                </c:pt>
                <c:pt idx="6831">
                  <c:v>49932</c:v>
                </c:pt>
                <c:pt idx="6832">
                  <c:v>49933</c:v>
                </c:pt>
                <c:pt idx="6833">
                  <c:v>49934</c:v>
                </c:pt>
                <c:pt idx="6834">
                  <c:v>49935</c:v>
                </c:pt>
                <c:pt idx="6835">
                  <c:v>49936</c:v>
                </c:pt>
                <c:pt idx="6836">
                  <c:v>49937</c:v>
                </c:pt>
                <c:pt idx="6837">
                  <c:v>49938</c:v>
                </c:pt>
                <c:pt idx="6838">
                  <c:v>49939</c:v>
                </c:pt>
                <c:pt idx="6839">
                  <c:v>49940</c:v>
                </c:pt>
                <c:pt idx="6840">
                  <c:v>49941</c:v>
                </c:pt>
                <c:pt idx="6841">
                  <c:v>49942</c:v>
                </c:pt>
                <c:pt idx="6842">
                  <c:v>49943</c:v>
                </c:pt>
                <c:pt idx="6843">
                  <c:v>49944</c:v>
                </c:pt>
                <c:pt idx="6844">
                  <c:v>49945</c:v>
                </c:pt>
                <c:pt idx="6845">
                  <c:v>49946</c:v>
                </c:pt>
                <c:pt idx="6846">
                  <c:v>49947</c:v>
                </c:pt>
                <c:pt idx="6847">
                  <c:v>49948</c:v>
                </c:pt>
                <c:pt idx="6848">
                  <c:v>49949</c:v>
                </c:pt>
                <c:pt idx="6849">
                  <c:v>49950</c:v>
                </c:pt>
                <c:pt idx="6850">
                  <c:v>49951</c:v>
                </c:pt>
                <c:pt idx="6851">
                  <c:v>49952</c:v>
                </c:pt>
                <c:pt idx="6852">
                  <c:v>49953</c:v>
                </c:pt>
                <c:pt idx="6853">
                  <c:v>49954</c:v>
                </c:pt>
                <c:pt idx="6854">
                  <c:v>49955</c:v>
                </c:pt>
                <c:pt idx="6855">
                  <c:v>49956</c:v>
                </c:pt>
                <c:pt idx="6856">
                  <c:v>49957</c:v>
                </c:pt>
                <c:pt idx="6857">
                  <c:v>49958</c:v>
                </c:pt>
                <c:pt idx="6858">
                  <c:v>49959</c:v>
                </c:pt>
                <c:pt idx="6859">
                  <c:v>49960</c:v>
                </c:pt>
                <c:pt idx="6860">
                  <c:v>49961</c:v>
                </c:pt>
                <c:pt idx="6861">
                  <c:v>49962</c:v>
                </c:pt>
                <c:pt idx="6862">
                  <c:v>49963</c:v>
                </c:pt>
                <c:pt idx="6863">
                  <c:v>49964</c:v>
                </c:pt>
                <c:pt idx="6864">
                  <c:v>49965</c:v>
                </c:pt>
                <c:pt idx="6865">
                  <c:v>49966</c:v>
                </c:pt>
                <c:pt idx="6866">
                  <c:v>49967</c:v>
                </c:pt>
                <c:pt idx="6867">
                  <c:v>49968</c:v>
                </c:pt>
                <c:pt idx="6868">
                  <c:v>49969</c:v>
                </c:pt>
                <c:pt idx="6869">
                  <c:v>49970</c:v>
                </c:pt>
                <c:pt idx="6870">
                  <c:v>49971</c:v>
                </c:pt>
                <c:pt idx="6871">
                  <c:v>49972</c:v>
                </c:pt>
                <c:pt idx="6872">
                  <c:v>49973</c:v>
                </c:pt>
                <c:pt idx="6873">
                  <c:v>49974</c:v>
                </c:pt>
                <c:pt idx="6874">
                  <c:v>49975</c:v>
                </c:pt>
                <c:pt idx="6875">
                  <c:v>49976</c:v>
                </c:pt>
                <c:pt idx="6876">
                  <c:v>49977</c:v>
                </c:pt>
                <c:pt idx="6877">
                  <c:v>49978</c:v>
                </c:pt>
                <c:pt idx="6878">
                  <c:v>49979</c:v>
                </c:pt>
                <c:pt idx="6879">
                  <c:v>49980</c:v>
                </c:pt>
                <c:pt idx="6880">
                  <c:v>49981</c:v>
                </c:pt>
                <c:pt idx="6881">
                  <c:v>49982</c:v>
                </c:pt>
                <c:pt idx="6882">
                  <c:v>49983</c:v>
                </c:pt>
                <c:pt idx="6883">
                  <c:v>49984</c:v>
                </c:pt>
                <c:pt idx="6884">
                  <c:v>49985</c:v>
                </c:pt>
                <c:pt idx="6885">
                  <c:v>49986</c:v>
                </c:pt>
                <c:pt idx="6886">
                  <c:v>49987</c:v>
                </c:pt>
                <c:pt idx="6887">
                  <c:v>49988</c:v>
                </c:pt>
                <c:pt idx="6888">
                  <c:v>49989</c:v>
                </c:pt>
                <c:pt idx="6889">
                  <c:v>49990</c:v>
                </c:pt>
                <c:pt idx="6890">
                  <c:v>49991</c:v>
                </c:pt>
                <c:pt idx="6891">
                  <c:v>49992</c:v>
                </c:pt>
                <c:pt idx="6892">
                  <c:v>49993</c:v>
                </c:pt>
                <c:pt idx="6893">
                  <c:v>49994</c:v>
                </c:pt>
                <c:pt idx="6894">
                  <c:v>49995</c:v>
                </c:pt>
                <c:pt idx="6895">
                  <c:v>49996</c:v>
                </c:pt>
                <c:pt idx="6896">
                  <c:v>49997</c:v>
                </c:pt>
                <c:pt idx="6897">
                  <c:v>49998</c:v>
                </c:pt>
                <c:pt idx="6898">
                  <c:v>49999</c:v>
                </c:pt>
                <c:pt idx="6899">
                  <c:v>50000</c:v>
                </c:pt>
                <c:pt idx="6900">
                  <c:v>50001</c:v>
                </c:pt>
                <c:pt idx="6901">
                  <c:v>50002</c:v>
                </c:pt>
                <c:pt idx="6902">
                  <c:v>50003</c:v>
                </c:pt>
                <c:pt idx="6903">
                  <c:v>50004</c:v>
                </c:pt>
                <c:pt idx="6904">
                  <c:v>50005</c:v>
                </c:pt>
                <c:pt idx="6905">
                  <c:v>50006</c:v>
                </c:pt>
                <c:pt idx="6906">
                  <c:v>50007</c:v>
                </c:pt>
                <c:pt idx="6907">
                  <c:v>50008</c:v>
                </c:pt>
                <c:pt idx="6908">
                  <c:v>50009</c:v>
                </c:pt>
                <c:pt idx="6909">
                  <c:v>50010</c:v>
                </c:pt>
                <c:pt idx="6910">
                  <c:v>50011</c:v>
                </c:pt>
                <c:pt idx="6911">
                  <c:v>50012</c:v>
                </c:pt>
                <c:pt idx="6912">
                  <c:v>50013</c:v>
                </c:pt>
                <c:pt idx="6913">
                  <c:v>50014</c:v>
                </c:pt>
                <c:pt idx="6914">
                  <c:v>50015</c:v>
                </c:pt>
                <c:pt idx="6915">
                  <c:v>50016</c:v>
                </c:pt>
                <c:pt idx="6916">
                  <c:v>50017</c:v>
                </c:pt>
                <c:pt idx="6917">
                  <c:v>50018</c:v>
                </c:pt>
                <c:pt idx="6918">
                  <c:v>50019</c:v>
                </c:pt>
                <c:pt idx="6919">
                  <c:v>50020</c:v>
                </c:pt>
                <c:pt idx="6920">
                  <c:v>50021</c:v>
                </c:pt>
                <c:pt idx="6921">
                  <c:v>50022</c:v>
                </c:pt>
                <c:pt idx="6922">
                  <c:v>50023</c:v>
                </c:pt>
                <c:pt idx="6923">
                  <c:v>50024</c:v>
                </c:pt>
                <c:pt idx="6924">
                  <c:v>50025</c:v>
                </c:pt>
                <c:pt idx="6925">
                  <c:v>50026</c:v>
                </c:pt>
                <c:pt idx="6926">
                  <c:v>50027</c:v>
                </c:pt>
                <c:pt idx="6927">
                  <c:v>50028</c:v>
                </c:pt>
                <c:pt idx="6928">
                  <c:v>50029</c:v>
                </c:pt>
                <c:pt idx="6929">
                  <c:v>50030</c:v>
                </c:pt>
                <c:pt idx="6930">
                  <c:v>50031</c:v>
                </c:pt>
                <c:pt idx="6931">
                  <c:v>50032</c:v>
                </c:pt>
                <c:pt idx="6932">
                  <c:v>50033</c:v>
                </c:pt>
                <c:pt idx="6933">
                  <c:v>50034</c:v>
                </c:pt>
                <c:pt idx="6934">
                  <c:v>50035</c:v>
                </c:pt>
                <c:pt idx="6935">
                  <c:v>50036</c:v>
                </c:pt>
                <c:pt idx="6936">
                  <c:v>50037</c:v>
                </c:pt>
                <c:pt idx="6937">
                  <c:v>50038</c:v>
                </c:pt>
                <c:pt idx="6938">
                  <c:v>50039</c:v>
                </c:pt>
                <c:pt idx="6939">
                  <c:v>50040</c:v>
                </c:pt>
                <c:pt idx="6940">
                  <c:v>50041</c:v>
                </c:pt>
                <c:pt idx="6941">
                  <c:v>50042</c:v>
                </c:pt>
                <c:pt idx="6942">
                  <c:v>50043</c:v>
                </c:pt>
                <c:pt idx="6943">
                  <c:v>50044</c:v>
                </c:pt>
                <c:pt idx="6944">
                  <c:v>50045</c:v>
                </c:pt>
                <c:pt idx="6945">
                  <c:v>50046</c:v>
                </c:pt>
                <c:pt idx="6946">
                  <c:v>50047</c:v>
                </c:pt>
                <c:pt idx="6947">
                  <c:v>50048</c:v>
                </c:pt>
                <c:pt idx="6948">
                  <c:v>50049</c:v>
                </c:pt>
                <c:pt idx="6949">
                  <c:v>50050</c:v>
                </c:pt>
                <c:pt idx="6950">
                  <c:v>50051</c:v>
                </c:pt>
                <c:pt idx="6951">
                  <c:v>50052</c:v>
                </c:pt>
                <c:pt idx="6952">
                  <c:v>50053</c:v>
                </c:pt>
                <c:pt idx="6953">
                  <c:v>50054</c:v>
                </c:pt>
                <c:pt idx="6954">
                  <c:v>50055</c:v>
                </c:pt>
                <c:pt idx="6955">
                  <c:v>50056</c:v>
                </c:pt>
                <c:pt idx="6956">
                  <c:v>50057</c:v>
                </c:pt>
                <c:pt idx="6957">
                  <c:v>50058</c:v>
                </c:pt>
                <c:pt idx="6958">
                  <c:v>50059</c:v>
                </c:pt>
                <c:pt idx="6959">
                  <c:v>50060</c:v>
                </c:pt>
                <c:pt idx="6960">
                  <c:v>50061</c:v>
                </c:pt>
                <c:pt idx="6961">
                  <c:v>50062</c:v>
                </c:pt>
                <c:pt idx="6962">
                  <c:v>50063</c:v>
                </c:pt>
                <c:pt idx="6963">
                  <c:v>50064</c:v>
                </c:pt>
                <c:pt idx="6964">
                  <c:v>50065</c:v>
                </c:pt>
                <c:pt idx="6965">
                  <c:v>50066</c:v>
                </c:pt>
                <c:pt idx="6966">
                  <c:v>50067</c:v>
                </c:pt>
                <c:pt idx="6967">
                  <c:v>50068</c:v>
                </c:pt>
                <c:pt idx="6968">
                  <c:v>50069</c:v>
                </c:pt>
                <c:pt idx="6969">
                  <c:v>50070</c:v>
                </c:pt>
                <c:pt idx="6970">
                  <c:v>50071</c:v>
                </c:pt>
                <c:pt idx="6971">
                  <c:v>50072</c:v>
                </c:pt>
                <c:pt idx="6972">
                  <c:v>50073</c:v>
                </c:pt>
                <c:pt idx="6973">
                  <c:v>50074</c:v>
                </c:pt>
                <c:pt idx="6974">
                  <c:v>50075</c:v>
                </c:pt>
                <c:pt idx="6975">
                  <c:v>50076</c:v>
                </c:pt>
                <c:pt idx="6976">
                  <c:v>50077</c:v>
                </c:pt>
                <c:pt idx="6977">
                  <c:v>50078</c:v>
                </c:pt>
                <c:pt idx="6978">
                  <c:v>50079</c:v>
                </c:pt>
                <c:pt idx="6979">
                  <c:v>50080</c:v>
                </c:pt>
                <c:pt idx="6980">
                  <c:v>50081</c:v>
                </c:pt>
                <c:pt idx="6981">
                  <c:v>50082</c:v>
                </c:pt>
                <c:pt idx="6982">
                  <c:v>50083</c:v>
                </c:pt>
                <c:pt idx="6983">
                  <c:v>50084</c:v>
                </c:pt>
                <c:pt idx="6984">
                  <c:v>50085</c:v>
                </c:pt>
                <c:pt idx="6985">
                  <c:v>50086</c:v>
                </c:pt>
                <c:pt idx="6986">
                  <c:v>50087</c:v>
                </c:pt>
                <c:pt idx="6987">
                  <c:v>50088</c:v>
                </c:pt>
                <c:pt idx="6988">
                  <c:v>50089</c:v>
                </c:pt>
                <c:pt idx="6989">
                  <c:v>50090</c:v>
                </c:pt>
                <c:pt idx="6990">
                  <c:v>50091</c:v>
                </c:pt>
                <c:pt idx="6991">
                  <c:v>50092</c:v>
                </c:pt>
                <c:pt idx="6992">
                  <c:v>50093</c:v>
                </c:pt>
                <c:pt idx="6993">
                  <c:v>50094</c:v>
                </c:pt>
                <c:pt idx="6994">
                  <c:v>50095</c:v>
                </c:pt>
                <c:pt idx="6995">
                  <c:v>50096</c:v>
                </c:pt>
                <c:pt idx="6996">
                  <c:v>50097</c:v>
                </c:pt>
                <c:pt idx="6997">
                  <c:v>50098</c:v>
                </c:pt>
                <c:pt idx="6998">
                  <c:v>50099</c:v>
                </c:pt>
                <c:pt idx="6999">
                  <c:v>50100</c:v>
                </c:pt>
                <c:pt idx="7000">
                  <c:v>50101</c:v>
                </c:pt>
                <c:pt idx="7001">
                  <c:v>50102</c:v>
                </c:pt>
                <c:pt idx="7002">
                  <c:v>50103</c:v>
                </c:pt>
                <c:pt idx="7003">
                  <c:v>50104</c:v>
                </c:pt>
                <c:pt idx="7004">
                  <c:v>50105</c:v>
                </c:pt>
                <c:pt idx="7005">
                  <c:v>50106</c:v>
                </c:pt>
                <c:pt idx="7006">
                  <c:v>50107</c:v>
                </c:pt>
                <c:pt idx="7007">
                  <c:v>50108</c:v>
                </c:pt>
                <c:pt idx="7008">
                  <c:v>50109</c:v>
                </c:pt>
                <c:pt idx="7009">
                  <c:v>50110</c:v>
                </c:pt>
                <c:pt idx="7010">
                  <c:v>50111</c:v>
                </c:pt>
                <c:pt idx="7011">
                  <c:v>50112</c:v>
                </c:pt>
                <c:pt idx="7012">
                  <c:v>50113</c:v>
                </c:pt>
                <c:pt idx="7013">
                  <c:v>50114</c:v>
                </c:pt>
                <c:pt idx="7014">
                  <c:v>50115</c:v>
                </c:pt>
                <c:pt idx="7015">
                  <c:v>50116</c:v>
                </c:pt>
                <c:pt idx="7016">
                  <c:v>50117</c:v>
                </c:pt>
                <c:pt idx="7017">
                  <c:v>50118</c:v>
                </c:pt>
                <c:pt idx="7018">
                  <c:v>50119</c:v>
                </c:pt>
                <c:pt idx="7019">
                  <c:v>50120</c:v>
                </c:pt>
                <c:pt idx="7020">
                  <c:v>50121</c:v>
                </c:pt>
                <c:pt idx="7021">
                  <c:v>50122</c:v>
                </c:pt>
                <c:pt idx="7022">
                  <c:v>50123</c:v>
                </c:pt>
                <c:pt idx="7023">
                  <c:v>50124</c:v>
                </c:pt>
                <c:pt idx="7024">
                  <c:v>50125</c:v>
                </c:pt>
                <c:pt idx="7025">
                  <c:v>50126</c:v>
                </c:pt>
                <c:pt idx="7026">
                  <c:v>50127</c:v>
                </c:pt>
                <c:pt idx="7027">
                  <c:v>50128</c:v>
                </c:pt>
                <c:pt idx="7028">
                  <c:v>50129</c:v>
                </c:pt>
                <c:pt idx="7029">
                  <c:v>50130</c:v>
                </c:pt>
                <c:pt idx="7030">
                  <c:v>50131</c:v>
                </c:pt>
                <c:pt idx="7031">
                  <c:v>50132</c:v>
                </c:pt>
                <c:pt idx="7032">
                  <c:v>50133</c:v>
                </c:pt>
                <c:pt idx="7033">
                  <c:v>50134</c:v>
                </c:pt>
                <c:pt idx="7034">
                  <c:v>50135</c:v>
                </c:pt>
                <c:pt idx="7035">
                  <c:v>50136</c:v>
                </c:pt>
                <c:pt idx="7036">
                  <c:v>50137</c:v>
                </c:pt>
                <c:pt idx="7037">
                  <c:v>50138</c:v>
                </c:pt>
                <c:pt idx="7038">
                  <c:v>50139</c:v>
                </c:pt>
                <c:pt idx="7039">
                  <c:v>50140</c:v>
                </c:pt>
                <c:pt idx="7040">
                  <c:v>50141</c:v>
                </c:pt>
                <c:pt idx="7041">
                  <c:v>50142</c:v>
                </c:pt>
                <c:pt idx="7042">
                  <c:v>50143</c:v>
                </c:pt>
                <c:pt idx="7043">
                  <c:v>50144</c:v>
                </c:pt>
                <c:pt idx="7044">
                  <c:v>50145</c:v>
                </c:pt>
                <c:pt idx="7045">
                  <c:v>50146</c:v>
                </c:pt>
                <c:pt idx="7046">
                  <c:v>50147</c:v>
                </c:pt>
                <c:pt idx="7047">
                  <c:v>50148</c:v>
                </c:pt>
                <c:pt idx="7048">
                  <c:v>50149</c:v>
                </c:pt>
                <c:pt idx="7049">
                  <c:v>50150</c:v>
                </c:pt>
                <c:pt idx="7050">
                  <c:v>50151</c:v>
                </c:pt>
                <c:pt idx="7051">
                  <c:v>50152</c:v>
                </c:pt>
                <c:pt idx="7052">
                  <c:v>50153</c:v>
                </c:pt>
                <c:pt idx="7053">
                  <c:v>50154</c:v>
                </c:pt>
                <c:pt idx="7054">
                  <c:v>50155</c:v>
                </c:pt>
                <c:pt idx="7055">
                  <c:v>50156</c:v>
                </c:pt>
                <c:pt idx="7056">
                  <c:v>50157</c:v>
                </c:pt>
                <c:pt idx="7057">
                  <c:v>50158</c:v>
                </c:pt>
                <c:pt idx="7058">
                  <c:v>50159</c:v>
                </c:pt>
                <c:pt idx="7059">
                  <c:v>50160</c:v>
                </c:pt>
                <c:pt idx="7060">
                  <c:v>50161</c:v>
                </c:pt>
                <c:pt idx="7061">
                  <c:v>50162</c:v>
                </c:pt>
                <c:pt idx="7062">
                  <c:v>50163</c:v>
                </c:pt>
                <c:pt idx="7063">
                  <c:v>50164</c:v>
                </c:pt>
                <c:pt idx="7064">
                  <c:v>50165</c:v>
                </c:pt>
                <c:pt idx="7065">
                  <c:v>50166</c:v>
                </c:pt>
                <c:pt idx="7066">
                  <c:v>50167</c:v>
                </c:pt>
                <c:pt idx="7067">
                  <c:v>50168</c:v>
                </c:pt>
                <c:pt idx="7068">
                  <c:v>50169</c:v>
                </c:pt>
                <c:pt idx="7069">
                  <c:v>50170</c:v>
                </c:pt>
                <c:pt idx="7070">
                  <c:v>50171</c:v>
                </c:pt>
                <c:pt idx="7071">
                  <c:v>50172</c:v>
                </c:pt>
                <c:pt idx="7072">
                  <c:v>50173</c:v>
                </c:pt>
                <c:pt idx="7073">
                  <c:v>50174</c:v>
                </c:pt>
                <c:pt idx="7074">
                  <c:v>50175</c:v>
                </c:pt>
                <c:pt idx="7075">
                  <c:v>50176</c:v>
                </c:pt>
                <c:pt idx="7076">
                  <c:v>50177</c:v>
                </c:pt>
                <c:pt idx="7077">
                  <c:v>50178</c:v>
                </c:pt>
                <c:pt idx="7078">
                  <c:v>50179</c:v>
                </c:pt>
                <c:pt idx="7079">
                  <c:v>50180</c:v>
                </c:pt>
                <c:pt idx="7080">
                  <c:v>50181</c:v>
                </c:pt>
                <c:pt idx="7081">
                  <c:v>50182</c:v>
                </c:pt>
                <c:pt idx="7082">
                  <c:v>50183</c:v>
                </c:pt>
                <c:pt idx="7083">
                  <c:v>50184</c:v>
                </c:pt>
                <c:pt idx="7084">
                  <c:v>50185</c:v>
                </c:pt>
                <c:pt idx="7085">
                  <c:v>50186</c:v>
                </c:pt>
                <c:pt idx="7086">
                  <c:v>50187</c:v>
                </c:pt>
                <c:pt idx="7087">
                  <c:v>50188</c:v>
                </c:pt>
                <c:pt idx="7088">
                  <c:v>50189</c:v>
                </c:pt>
                <c:pt idx="7089">
                  <c:v>50190</c:v>
                </c:pt>
                <c:pt idx="7090">
                  <c:v>50191</c:v>
                </c:pt>
                <c:pt idx="7091">
                  <c:v>50192</c:v>
                </c:pt>
                <c:pt idx="7092">
                  <c:v>50193</c:v>
                </c:pt>
                <c:pt idx="7093">
                  <c:v>50194</c:v>
                </c:pt>
                <c:pt idx="7094">
                  <c:v>50195</c:v>
                </c:pt>
                <c:pt idx="7095">
                  <c:v>50196</c:v>
                </c:pt>
                <c:pt idx="7096">
                  <c:v>50197</c:v>
                </c:pt>
                <c:pt idx="7097">
                  <c:v>50198</c:v>
                </c:pt>
                <c:pt idx="7098">
                  <c:v>50199</c:v>
                </c:pt>
                <c:pt idx="7099">
                  <c:v>50200</c:v>
                </c:pt>
                <c:pt idx="7100">
                  <c:v>50201</c:v>
                </c:pt>
                <c:pt idx="7101">
                  <c:v>50202</c:v>
                </c:pt>
                <c:pt idx="7102">
                  <c:v>50203</c:v>
                </c:pt>
                <c:pt idx="7103">
                  <c:v>50204</c:v>
                </c:pt>
                <c:pt idx="7104">
                  <c:v>50205</c:v>
                </c:pt>
                <c:pt idx="7105">
                  <c:v>50206</c:v>
                </c:pt>
                <c:pt idx="7106">
                  <c:v>50207</c:v>
                </c:pt>
                <c:pt idx="7107">
                  <c:v>50208</c:v>
                </c:pt>
                <c:pt idx="7108">
                  <c:v>50209</c:v>
                </c:pt>
                <c:pt idx="7109">
                  <c:v>50210</c:v>
                </c:pt>
                <c:pt idx="7110">
                  <c:v>50211</c:v>
                </c:pt>
                <c:pt idx="7111">
                  <c:v>50212</c:v>
                </c:pt>
                <c:pt idx="7112">
                  <c:v>50213</c:v>
                </c:pt>
                <c:pt idx="7113">
                  <c:v>50214</c:v>
                </c:pt>
                <c:pt idx="7114">
                  <c:v>50215</c:v>
                </c:pt>
                <c:pt idx="7115">
                  <c:v>50216</c:v>
                </c:pt>
                <c:pt idx="7116">
                  <c:v>50217</c:v>
                </c:pt>
                <c:pt idx="7117">
                  <c:v>50218</c:v>
                </c:pt>
                <c:pt idx="7118">
                  <c:v>50219</c:v>
                </c:pt>
                <c:pt idx="7119">
                  <c:v>50220</c:v>
                </c:pt>
                <c:pt idx="7120">
                  <c:v>50221</c:v>
                </c:pt>
                <c:pt idx="7121">
                  <c:v>50222</c:v>
                </c:pt>
                <c:pt idx="7122">
                  <c:v>50223</c:v>
                </c:pt>
                <c:pt idx="7123">
                  <c:v>50224</c:v>
                </c:pt>
                <c:pt idx="7124">
                  <c:v>50225</c:v>
                </c:pt>
                <c:pt idx="7125">
                  <c:v>50226</c:v>
                </c:pt>
                <c:pt idx="7126">
                  <c:v>50227</c:v>
                </c:pt>
                <c:pt idx="7127">
                  <c:v>50228</c:v>
                </c:pt>
                <c:pt idx="7128">
                  <c:v>50229</c:v>
                </c:pt>
                <c:pt idx="7129">
                  <c:v>50230</c:v>
                </c:pt>
                <c:pt idx="7130">
                  <c:v>50231</c:v>
                </c:pt>
                <c:pt idx="7131">
                  <c:v>50232</c:v>
                </c:pt>
                <c:pt idx="7132">
                  <c:v>50233</c:v>
                </c:pt>
                <c:pt idx="7133">
                  <c:v>50234</c:v>
                </c:pt>
                <c:pt idx="7134">
                  <c:v>50235</c:v>
                </c:pt>
                <c:pt idx="7135">
                  <c:v>50236</c:v>
                </c:pt>
                <c:pt idx="7136">
                  <c:v>50237</c:v>
                </c:pt>
                <c:pt idx="7137">
                  <c:v>50238</c:v>
                </c:pt>
                <c:pt idx="7138">
                  <c:v>50239</c:v>
                </c:pt>
                <c:pt idx="7139">
                  <c:v>50240</c:v>
                </c:pt>
                <c:pt idx="7140">
                  <c:v>50241</c:v>
                </c:pt>
                <c:pt idx="7141">
                  <c:v>50242</c:v>
                </c:pt>
                <c:pt idx="7142">
                  <c:v>50243</c:v>
                </c:pt>
                <c:pt idx="7143">
                  <c:v>50244</c:v>
                </c:pt>
                <c:pt idx="7144">
                  <c:v>50245</c:v>
                </c:pt>
                <c:pt idx="7145">
                  <c:v>50246</c:v>
                </c:pt>
                <c:pt idx="7146">
                  <c:v>50247</c:v>
                </c:pt>
                <c:pt idx="7147">
                  <c:v>50248</c:v>
                </c:pt>
                <c:pt idx="7148">
                  <c:v>50249</c:v>
                </c:pt>
                <c:pt idx="7149">
                  <c:v>50250</c:v>
                </c:pt>
                <c:pt idx="7150">
                  <c:v>50251</c:v>
                </c:pt>
                <c:pt idx="7151">
                  <c:v>50252</c:v>
                </c:pt>
                <c:pt idx="7152">
                  <c:v>50253</c:v>
                </c:pt>
                <c:pt idx="7153">
                  <c:v>50254</c:v>
                </c:pt>
                <c:pt idx="7154">
                  <c:v>50255</c:v>
                </c:pt>
                <c:pt idx="7155">
                  <c:v>50256</c:v>
                </c:pt>
                <c:pt idx="7156">
                  <c:v>50257</c:v>
                </c:pt>
                <c:pt idx="7157">
                  <c:v>50258</c:v>
                </c:pt>
                <c:pt idx="7158">
                  <c:v>50259</c:v>
                </c:pt>
                <c:pt idx="7159">
                  <c:v>50260</c:v>
                </c:pt>
                <c:pt idx="7160">
                  <c:v>50261</c:v>
                </c:pt>
                <c:pt idx="7161">
                  <c:v>50262</c:v>
                </c:pt>
                <c:pt idx="7162">
                  <c:v>50263</c:v>
                </c:pt>
                <c:pt idx="7163">
                  <c:v>50264</c:v>
                </c:pt>
                <c:pt idx="7164">
                  <c:v>50265</c:v>
                </c:pt>
                <c:pt idx="7165">
                  <c:v>50266</c:v>
                </c:pt>
                <c:pt idx="7166">
                  <c:v>50267</c:v>
                </c:pt>
                <c:pt idx="7167">
                  <c:v>50268</c:v>
                </c:pt>
                <c:pt idx="7168">
                  <c:v>50269</c:v>
                </c:pt>
                <c:pt idx="7169">
                  <c:v>50270</c:v>
                </c:pt>
                <c:pt idx="7170">
                  <c:v>50271</c:v>
                </c:pt>
                <c:pt idx="7171">
                  <c:v>50272</c:v>
                </c:pt>
                <c:pt idx="7172">
                  <c:v>50273</c:v>
                </c:pt>
                <c:pt idx="7173">
                  <c:v>50274</c:v>
                </c:pt>
                <c:pt idx="7174">
                  <c:v>50275</c:v>
                </c:pt>
                <c:pt idx="7175">
                  <c:v>50276</c:v>
                </c:pt>
                <c:pt idx="7176">
                  <c:v>50277</c:v>
                </c:pt>
                <c:pt idx="7177">
                  <c:v>50278</c:v>
                </c:pt>
                <c:pt idx="7178">
                  <c:v>50279</c:v>
                </c:pt>
                <c:pt idx="7179">
                  <c:v>50280</c:v>
                </c:pt>
                <c:pt idx="7180">
                  <c:v>50281</c:v>
                </c:pt>
                <c:pt idx="7181">
                  <c:v>50282</c:v>
                </c:pt>
                <c:pt idx="7182">
                  <c:v>50283</c:v>
                </c:pt>
                <c:pt idx="7183">
                  <c:v>50284</c:v>
                </c:pt>
                <c:pt idx="7184">
                  <c:v>50285</c:v>
                </c:pt>
                <c:pt idx="7185">
                  <c:v>50286</c:v>
                </c:pt>
                <c:pt idx="7186">
                  <c:v>50287</c:v>
                </c:pt>
                <c:pt idx="7187">
                  <c:v>50288</c:v>
                </c:pt>
                <c:pt idx="7188">
                  <c:v>50289</c:v>
                </c:pt>
                <c:pt idx="7189">
                  <c:v>50290</c:v>
                </c:pt>
                <c:pt idx="7190">
                  <c:v>50291</c:v>
                </c:pt>
                <c:pt idx="7191">
                  <c:v>50292</c:v>
                </c:pt>
                <c:pt idx="7192">
                  <c:v>50293</c:v>
                </c:pt>
                <c:pt idx="7193">
                  <c:v>50294</c:v>
                </c:pt>
                <c:pt idx="7194">
                  <c:v>50295</c:v>
                </c:pt>
                <c:pt idx="7195">
                  <c:v>50296</c:v>
                </c:pt>
                <c:pt idx="7196">
                  <c:v>50297</c:v>
                </c:pt>
                <c:pt idx="7197">
                  <c:v>50298</c:v>
                </c:pt>
                <c:pt idx="7198">
                  <c:v>50299</c:v>
                </c:pt>
                <c:pt idx="7199">
                  <c:v>50300</c:v>
                </c:pt>
                <c:pt idx="7200">
                  <c:v>50301</c:v>
                </c:pt>
                <c:pt idx="7201">
                  <c:v>50302</c:v>
                </c:pt>
                <c:pt idx="7202">
                  <c:v>50303</c:v>
                </c:pt>
                <c:pt idx="7203">
                  <c:v>50304</c:v>
                </c:pt>
                <c:pt idx="7204">
                  <c:v>50305</c:v>
                </c:pt>
                <c:pt idx="7205">
                  <c:v>50306</c:v>
                </c:pt>
                <c:pt idx="7206">
                  <c:v>50307</c:v>
                </c:pt>
                <c:pt idx="7207">
                  <c:v>50308</c:v>
                </c:pt>
                <c:pt idx="7208">
                  <c:v>50309</c:v>
                </c:pt>
                <c:pt idx="7209">
                  <c:v>50310</c:v>
                </c:pt>
                <c:pt idx="7210">
                  <c:v>50311</c:v>
                </c:pt>
                <c:pt idx="7211">
                  <c:v>50312</c:v>
                </c:pt>
                <c:pt idx="7212">
                  <c:v>50313</c:v>
                </c:pt>
                <c:pt idx="7213">
                  <c:v>50314</c:v>
                </c:pt>
                <c:pt idx="7214">
                  <c:v>50315</c:v>
                </c:pt>
                <c:pt idx="7215">
                  <c:v>50316</c:v>
                </c:pt>
                <c:pt idx="7216">
                  <c:v>50317</c:v>
                </c:pt>
                <c:pt idx="7217">
                  <c:v>50318</c:v>
                </c:pt>
                <c:pt idx="7218">
                  <c:v>50319</c:v>
                </c:pt>
                <c:pt idx="7219">
                  <c:v>50320</c:v>
                </c:pt>
                <c:pt idx="7220">
                  <c:v>50321</c:v>
                </c:pt>
                <c:pt idx="7221">
                  <c:v>50322</c:v>
                </c:pt>
                <c:pt idx="7222">
                  <c:v>50323</c:v>
                </c:pt>
                <c:pt idx="7223">
                  <c:v>50324</c:v>
                </c:pt>
                <c:pt idx="7224">
                  <c:v>50325</c:v>
                </c:pt>
                <c:pt idx="7225">
                  <c:v>50326</c:v>
                </c:pt>
                <c:pt idx="7226">
                  <c:v>50327</c:v>
                </c:pt>
                <c:pt idx="7227">
                  <c:v>50328</c:v>
                </c:pt>
                <c:pt idx="7228">
                  <c:v>50329</c:v>
                </c:pt>
                <c:pt idx="7229">
                  <c:v>50330</c:v>
                </c:pt>
                <c:pt idx="7230">
                  <c:v>50331</c:v>
                </c:pt>
                <c:pt idx="7231">
                  <c:v>50332</c:v>
                </c:pt>
                <c:pt idx="7232">
                  <c:v>50333</c:v>
                </c:pt>
                <c:pt idx="7233">
                  <c:v>50334</c:v>
                </c:pt>
                <c:pt idx="7234">
                  <c:v>50335</c:v>
                </c:pt>
                <c:pt idx="7235">
                  <c:v>50336</c:v>
                </c:pt>
                <c:pt idx="7236">
                  <c:v>50337</c:v>
                </c:pt>
                <c:pt idx="7237">
                  <c:v>50338</c:v>
                </c:pt>
                <c:pt idx="7238">
                  <c:v>50339</c:v>
                </c:pt>
                <c:pt idx="7239">
                  <c:v>50340</c:v>
                </c:pt>
                <c:pt idx="7240">
                  <c:v>50341</c:v>
                </c:pt>
                <c:pt idx="7241">
                  <c:v>50342</c:v>
                </c:pt>
                <c:pt idx="7242">
                  <c:v>50343</c:v>
                </c:pt>
                <c:pt idx="7243">
                  <c:v>50344</c:v>
                </c:pt>
                <c:pt idx="7244">
                  <c:v>50345</c:v>
                </c:pt>
                <c:pt idx="7245">
                  <c:v>50346</c:v>
                </c:pt>
                <c:pt idx="7246">
                  <c:v>50347</c:v>
                </c:pt>
                <c:pt idx="7247">
                  <c:v>50348</c:v>
                </c:pt>
                <c:pt idx="7248">
                  <c:v>50349</c:v>
                </c:pt>
                <c:pt idx="7249">
                  <c:v>50350</c:v>
                </c:pt>
                <c:pt idx="7250">
                  <c:v>50351</c:v>
                </c:pt>
                <c:pt idx="7251">
                  <c:v>50352</c:v>
                </c:pt>
                <c:pt idx="7252">
                  <c:v>50353</c:v>
                </c:pt>
                <c:pt idx="7253">
                  <c:v>50354</c:v>
                </c:pt>
                <c:pt idx="7254">
                  <c:v>50355</c:v>
                </c:pt>
                <c:pt idx="7255">
                  <c:v>50356</c:v>
                </c:pt>
                <c:pt idx="7256">
                  <c:v>50357</c:v>
                </c:pt>
                <c:pt idx="7257">
                  <c:v>50358</c:v>
                </c:pt>
                <c:pt idx="7258">
                  <c:v>50359</c:v>
                </c:pt>
                <c:pt idx="7259">
                  <c:v>50360</c:v>
                </c:pt>
                <c:pt idx="7260">
                  <c:v>50361</c:v>
                </c:pt>
                <c:pt idx="7261">
                  <c:v>50362</c:v>
                </c:pt>
                <c:pt idx="7262">
                  <c:v>50363</c:v>
                </c:pt>
                <c:pt idx="7263">
                  <c:v>50364</c:v>
                </c:pt>
                <c:pt idx="7264">
                  <c:v>50365</c:v>
                </c:pt>
                <c:pt idx="7265">
                  <c:v>50366</c:v>
                </c:pt>
                <c:pt idx="7266">
                  <c:v>50367</c:v>
                </c:pt>
                <c:pt idx="7267">
                  <c:v>50368</c:v>
                </c:pt>
                <c:pt idx="7268">
                  <c:v>50369</c:v>
                </c:pt>
                <c:pt idx="7269">
                  <c:v>50370</c:v>
                </c:pt>
                <c:pt idx="7270">
                  <c:v>50371</c:v>
                </c:pt>
                <c:pt idx="7271">
                  <c:v>50372</c:v>
                </c:pt>
                <c:pt idx="7272">
                  <c:v>50373</c:v>
                </c:pt>
                <c:pt idx="7273">
                  <c:v>50374</c:v>
                </c:pt>
                <c:pt idx="7274">
                  <c:v>50375</c:v>
                </c:pt>
                <c:pt idx="7275">
                  <c:v>50376</c:v>
                </c:pt>
                <c:pt idx="7276">
                  <c:v>50377</c:v>
                </c:pt>
                <c:pt idx="7277">
                  <c:v>50378</c:v>
                </c:pt>
                <c:pt idx="7278">
                  <c:v>50379</c:v>
                </c:pt>
                <c:pt idx="7279">
                  <c:v>50380</c:v>
                </c:pt>
                <c:pt idx="7280">
                  <c:v>50381</c:v>
                </c:pt>
                <c:pt idx="7281">
                  <c:v>50382</c:v>
                </c:pt>
                <c:pt idx="7282">
                  <c:v>50383</c:v>
                </c:pt>
                <c:pt idx="7283">
                  <c:v>50384</c:v>
                </c:pt>
                <c:pt idx="7284">
                  <c:v>50385</c:v>
                </c:pt>
                <c:pt idx="7285">
                  <c:v>50386</c:v>
                </c:pt>
                <c:pt idx="7286">
                  <c:v>50387</c:v>
                </c:pt>
                <c:pt idx="7287">
                  <c:v>50388</c:v>
                </c:pt>
                <c:pt idx="7288">
                  <c:v>50389</c:v>
                </c:pt>
                <c:pt idx="7289">
                  <c:v>50390</c:v>
                </c:pt>
                <c:pt idx="7290">
                  <c:v>50391</c:v>
                </c:pt>
                <c:pt idx="7291">
                  <c:v>50392</c:v>
                </c:pt>
                <c:pt idx="7292">
                  <c:v>50393</c:v>
                </c:pt>
                <c:pt idx="7293">
                  <c:v>50394</c:v>
                </c:pt>
                <c:pt idx="7294">
                  <c:v>50395</c:v>
                </c:pt>
                <c:pt idx="7295">
                  <c:v>50396</c:v>
                </c:pt>
                <c:pt idx="7296">
                  <c:v>50397</c:v>
                </c:pt>
                <c:pt idx="7297">
                  <c:v>50398</c:v>
                </c:pt>
                <c:pt idx="7298">
                  <c:v>50399</c:v>
                </c:pt>
                <c:pt idx="7299">
                  <c:v>50400</c:v>
                </c:pt>
                <c:pt idx="7300">
                  <c:v>50401</c:v>
                </c:pt>
                <c:pt idx="7301">
                  <c:v>50402</c:v>
                </c:pt>
                <c:pt idx="7302">
                  <c:v>50403</c:v>
                </c:pt>
                <c:pt idx="7303">
                  <c:v>50404</c:v>
                </c:pt>
                <c:pt idx="7304">
                  <c:v>50405</c:v>
                </c:pt>
                <c:pt idx="7305">
                  <c:v>50406</c:v>
                </c:pt>
                <c:pt idx="7306">
                  <c:v>50407</c:v>
                </c:pt>
                <c:pt idx="7307">
                  <c:v>50408</c:v>
                </c:pt>
                <c:pt idx="7308">
                  <c:v>50409</c:v>
                </c:pt>
                <c:pt idx="7309">
                  <c:v>50410</c:v>
                </c:pt>
                <c:pt idx="7310">
                  <c:v>50411</c:v>
                </c:pt>
                <c:pt idx="7311">
                  <c:v>50412</c:v>
                </c:pt>
                <c:pt idx="7312">
                  <c:v>50413</c:v>
                </c:pt>
                <c:pt idx="7313">
                  <c:v>50414</c:v>
                </c:pt>
                <c:pt idx="7314">
                  <c:v>50415</c:v>
                </c:pt>
                <c:pt idx="7315">
                  <c:v>50416</c:v>
                </c:pt>
                <c:pt idx="7316">
                  <c:v>50417</c:v>
                </c:pt>
                <c:pt idx="7317">
                  <c:v>50418</c:v>
                </c:pt>
                <c:pt idx="7318">
                  <c:v>50419</c:v>
                </c:pt>
                <c:pt idx="7319">
                  <c:v>50420</c:v>
                </c:pt>
                <c:pt idx="7320">
                  <c:v>50421</c:v>
                </c:pt>
                <c:pt idx="7321">
                  <c:v>50422</c:v>
                </c:pt>
                <c:pt idx="7322">
                  <c:v>50423</c:v>
                </c:pt>
                <c:pt idx="7323">
                  <c:v>50424</c:v>
                </c:pt>
                <c:pt idx="7324">
                  <c:v>50425</c:v>
                </c:pt>
                <c:pt idx="7325">
                  <c:v>50426</c:v>
                </c:pt>
                <c:pt idx="7326">
                  <c:v>50427</c:v>
                </c:pt>
                <c:pt idx="7327">
                  <c:v>50428</c:v>
                </c:pt>
                <c:pt idx="7328">
                  <c:v>50429</c:v>
                </c:pt>
                <c:pt idx="7329">
                  <c:v>50430</c:v>
                </c:pt>
                <c:pt idx="7330">
                  <c:v>50431</c:v>
                </c:pt>
                <c:pt idx="7331">
                  <c:v>50432</c:v>
                </c:pt>
                <c:pt idx="7332">
                  <c:v>50433</c:v>
                </c:pt>
                <c:pt idx="7333">
                  <c:v>50434</c:v>
                </c:pt>
                <c:pt idx="7334">
                  <c:v>50435</c:v>
                </c:pt>
                <c:pt idx="7335">
                  <c:v>50436</c:v>
                </c:pt>
                <c:pt idx="7336">
                  <c:v>50437</c:v>
                </c:pt>
                <c:pt idx="7337">
                  <c:v>50438</c:v>
                </c:pt>
                <c:pt idx="7338">
                  <c:v>50439</c:v>
                </c:pt>
                <c:pt idx="7339">
                  <c:v>50440</c:v>
                </c:pt>
                <c:pt idx="7340">
                  <c:v>50441</c:v>
                </c:pt>
                <c:pt idx="7341">
                  <c:v>50442</c:v>
                </c:pt>
                <c:pt idx="7342">
                  <c:v>50443</c:v>
                </c:pt>
                <c:pt idx="7343">
                  <c:v>50444</c:v>
                </c:pt>
                <c:pt idx="7344">
                  <c:v>50445</c:v>
                </c:pt>
                <c:pt idx="7345">
                  <c:v>50446</c:v>
                </c:pt>
                <c:pt idx="7346">
                  <c:v>50447</c:v>
                </c:pt>
                <c:pt idx="7347">
                  <c:v>50448</c:v>
                </c:pt>
                <c:pt idx="7348">
                  <c:v>50449</c:v>
                </c:pt>
                <c:pt idx="7349">
                  <c:v>50450</c:v>
                </c:pt>
                <c:pt idx="7350">
                  <c:v>50451</c:v>
                </c:pt>
                <c:pt idx="7351">
                  <c:v>50452</c:v>
                </c:pt>
                <c:pt idx="7352">
                  <c:v>50453</c:v>
                </c:pt>
                <c:pt idx="7353">
                  <c:v>50454</c:v>
                </c:pt>
                <c:pt idx="7354">
                  <c:v>50455</c:v>
                </c:pt>
                <c:pt idx="7355">
                  <c:v>50456</c:v>
                </c:pt>
                <c:pt idx="7356">
                  <c:v>50457</c:v>
                </c:pt>
                <c:pt idx="7357">
                  <c:v>50458</c:v>
                </c:pt>
                <c:pt idx="7358">
                  <c:v>50459</c:v>
                </c:pt>
                <c:pt idx="7359">
                  <c:v>50460</c:v>
                </c:pt>
                <c:pt idx="7360">
                  <c:v>50461</c:v>
                </c:pt>
                <c:pt idx="7361">
                  <c:v>50462</c:v>
                </c:pt>
                <c:pt idx="7362">
                  <c:v>50463</c:v>
                </c:pt>
                <c:pt idx="7363">
                  <c:v>50464</c:v>
                </c:pt>
                <c:pt idx="7364">
                  <c:v>50465</c:v>
                </c:pt>
                <c:pt idx="7365">
                  <c:v>50466</c:v>
                </c:pt>
                <c:pt idx="7366">
                  <c:v>50467</c:v>
                </c:pt>
                <c:pt idx="7367">
                  <c:v>50468</c:v>
                </c:pt>
                <c:pt idx="7368">
                  <c:v>50469</c:v>
                </c:pt>
                <c:pt idx="7369">
                  <c:v>50470</c:v>
                </c:pt>
                <c:pt idx="7370">
                  <c:v>50471</c:v>
                </c:pt>
                <c:pt idx="7371">
                  <c:v>50472</c:v>
                </c:pt>
                <c:pt idx="7372">
                  <c:v>50473</c:v>
                </c:pt>
                <c:pt idx="7373">
                  <c:v>50474</c:v>
                </c:pt>
                <c:pt idx="7374">
                  <c:v>50475</c:v>
                </c:pt>
                <c:pt idx="7375">
                  <c:v>50476</c:v>
                </c:pt>
                <c:pt idx="7376">
                  <c:v>50477</c:v>
                </c:pt>
                <c:pt idx="7377">
                  <c:v>50478</c:v>
                </c:pt>
                <c:pt idx="7378">
                  <c:v>50479</c:v>
                </c:pt>
                <c:pt idx="7379">
                  <c:v>50480</c:v>
                </c:pt>
                <c:pt idx="7380">
                  <c:v>50481</c:v>
                </c:pt>
                <c:pt idx="7381">
                  <c:v>50482</c:v>
                </c:pt>
                <c:pt idx="7382">
                  <c:v>50483</c:v>
                </c:pt>
                <c:pt idx="7383">
                  <c:v>50484</c:v>
                </c:pt>
                <c:pt idx="7384">
                  <c:v>50485</c:v>
                </c:pt>
                <c:pt idx="7385">
                  <c:v>50486</c:v>
                </c:pt>
                <c:pt idx="7386">
                  <c:v>50487</c:v>
                </c:pt>
                <c:pt idx="7387">
                  <c:v>50488</c:v>
                </c:pt>
                <c:pt idx="7388">
                  <c:v>50489</c:v>
                </c:pt>
                <c:pt idx="7389">
                  <c:v>50490</c:v>
                </c:pt>
                <c:pt idx="7390">
                  <c:v>50491</c:v>
                </c:pt>
                <c:pt idx="7391">
                  <c:v>50492</c:v>
                </c:pt>
                <c:pt idx="7392">
                  <c:v>50493</c:v>
                </c:pt>
                <c:pt idx="7393">
                  <c:v>50494</c:v>
                </c:pt>
                <c:pt idx="7394">
                  <c:v>50495</c:v>
                </c:pt>
                <c:pt idx="7395">
                  <c:v>50496</c:v>
                </c:pt>
                <c:pt idx="7396">
                  <c:v>50497</c:v>
                </c:pt>
                <c:pt idx="7397">
                  <c:v>50498</c:v>
                </c:pt>
                <c:pt idx="7398">
                  <c:v>50499</c:v>
                </c:pt>
                <c:pt idx="7399">
                  <c:v>50500</c:v>
                </c:pt>
                <c:pt idx="7400">
                  <c:v>50501</c:v>
                </c:pt>
                <c:pt idx="7401">
                  <c:v>50502</c:v>
                </c:pt>
                <c:pt idx="7402">
                  <c:v>50503</c:v>
                </c:pt>
                <c:pt idx="7403">
                  <c:v>50504</c:v>
                </c:pt>
                <c:pt idx="7404">
                  <c:v>50505</c:v>
                </c:pt>
                <c:pt idx="7405">
                  <c:v>50506</c:v>
                </c:pt>
                <c:pt idx="7406">
                  <c:v>50507</c:v>
                </c:pt>
                <c:pt idx="7407">
                  <c:v>50508</c:v>
                </c:pt>
                <c:pt idx="7408">
                  <c:v>50509</c:v>
                </c:pt>
                <c:pt idx="7409">
                  <c:v>50510</c:v>
                </c:pt>
                <c:pt idx="7410">
                  <c:v>50511</c:v>
                </c:pt>
                <c:pt idx="7411">
                  <c:v>50512</c:v>
                </c:pt>
                <c:pt idx="7412">
                  <c:v>50513</c:v>
                </c:pt>
                <c:pt idx="7413">
                  <c:v>50514</c:v>
                </c:pt>
                <c:pt idx="7414">
                  <c:v>50515</c:v>
                </c:pt>
                <c:pt idx="7415">
                  <c:v>50516</c:v>
                </c:pt>
                <c:pt idx="7416">
                  <c:v>50517</c:v>
                </c:pt>
                <c:pt idx="7417">
                  <c:v>50518</c:v>
                </c:pt>
                <c:pt idx="7418">
                  <c:v>50519</c:v>
                </c:pt>
                <c:pt idx="7419">
                  <c:v>50520</c:v>
                </c:pt>
                <c:pt idx="7420">
                  <c:v>50521</c:v>
                </c:pt>
                <c:pt idx="7421">
                  <c:v>50522</c:v>
                </c:pt>
                <c:pt idx="7422">
                  <c:v>50523</c:v>
                </c:pt>
                <c:pt idx="7423">
                  <c:v>50524</c:v>
                </c:pt>
                <c:pt idx="7424">
                  <c:v>50525</c:v>
                </c:pt>
                <c:pt idx="7425">
                  <c:v>50526</c:v>
                </c:pt>
                <c:pt idx="7426">
                  <c:v>50527</c:v>
                </c:pt>
                <c:pt idx="7427">
                  <c:v>50528</c:v>
                </c:pt>
                <c:pt idx="7428">
                  <c:v>50529</c:v>
                </c:pt>
                <c:pt idx="7429">
                  <c:v>50530</c:v>
                </c:pt>
                <c:pt idx="7430">
                  <c:v>50531</c:v>
                </c:pt>
                <c:pt idx="7431">
                  <c:v>50532</c:v>
                </c:pt>
                <c:pt idx="7432">
                  <c:v>50533</c:v>
                </c:pt>
                <c:pt idx="7433">
                  <c:v>50534</c:v>
                </c:pt>
                <c:pt idx="7434">
                  <c:v>50535</c:v>
                </c:pt>
                <c:pt idx="7435">
                  <c:v>50536</c:v>
                </c:pt>
                <c:pt idx="7436">
                  <c:v>50537</c:v>
                </c:pt>
                <c:pt idx="7437">
                  <c:v>50538</c:v>
                </c:pt>
                <c:pt idx="7438">
                  <c:v>50539</c:v>
                </c:pt>
                <c:pt idx="7439">
                  <c:v>50540</c:v>
                </c:pt>
                <c:pt idx="7440">
                  <c:v>50541</c:v>
                </c:pt>
                <c:pt idx="7441">
                  <c:v>50542</c:v>
                </c:pt>
                <c:pt idx="7442">
                  <c:v>50543</c:v>
                </c:pt>
                <c:pt idx="7443">
                  <c:v>50544</c:v>
                </c:pt>
                <c:pt idx="7444">
                  <c:v>50545</c:v>
                </c:pt>
                <c:pt idx="7445">
                  <c:v>50546</c:v>
                </c:pt>
                <c:pt idx="7446">
                  <c:v>50547</c:v>
                </c:pt>
                <c:pt idx="7447">
                  <c:v>50548</c:v>
                </c:pt>
                <c:pt idx="7448">
                  <c:v>50549</c:v>
                </c:pt>
                <c:pt idx="7449">
                  <c:v>50550</c:v>
                </c:pt>
                <c:pt idx="7450">
                  <c:v>50551</c:v>
                </c:pt>
                <c:pt idx="7451">
                  <c:v>50552</c:v>
                </c:pt>
                <c:pt idx="7452">
                  <c:v>50553</c:v>
                </c:pt>
                <c:pt idx="7453">
                  <c:v>50554</c:v>
                </c:pt>
                <c:pt idx="7454">
                  <c:v>50555</c:v>
                </c:pt>
                <c:pt idx="7455">
                  <c:v>50556</c:v>
                </c:pt>
                <c:pt idx="7456">
                  <c:v>50557</c:v>
                </c:pt>
                <c:pt idx="7457">
                  <c:v>50558</c:v>
                </c:pt>
                <c:pt idx="7458">
                  <c:v>50559</c:v>
                </c:pt>
                <c:pt idx="7459">
                  <c:v>50560</c:v>
                </c:pt>
                <c:pt idx="7460">
                  <c:v>50561</c:v>
                </c:pt>
                <c:pt idx="7461">
                  <c:v>50562</c:v>
                </c:pt>
                <c:pt idx="7462">
                  <c:v>50563</c:v>
                </c:pt>
                <c:pt idx="7463">
                  <c:v>50564</c:v>
                </c:pt>
                <c:pt idx="7464">
                  <c:v>50565</c:v>
                </c:pt>
                <c:pt idx="7465">
                  <c:v>50566</c:v>
                </c:pt>
                <c:pt idx="7466">
                  <c:v>50567</c:v>
                </c:pt>
                <c:pt idx="7467">
                  <c:v>50568</c:v>
                </c:pt>
                <c:pt idx="7468">
                  <c:v>50569</c:v>
                </c:pt>
                <c:pt idx="7469">
                  <c:v>50570</c:v>
                </c:pt>
                <c:pt idx="7470">
                  <c:v>50571</c:v>
                </c:pt>
                <c:pt idx="7471">
                  <c:v>50572</c:v>
                </c:pt>
                <c:pt idx="7472">
                  <c:v>50573</c:v>
                </c:pt>
                <c:pt idx="7473">
                  <c:v>50574</c:v>
                </c:pt>
                <c:pt idx="7474">
                  <c:v>50575</c:v>
                </c:pt>
                <c:pt idx="7475">
                  <c:v>50576</c:v>
                </c:pt>
                <c:pt idx="7476">
                  <c:v>50577</c:v>
                </c:pt>
                <c:pt idx="7477">
                  <c:v>50578</c:v>
                </c:pt>
                <c:pt idx="7478">
                  <c:v>50579</c:v>
                </c:pt>
                <c:pt idx="7479">
                  <c:v>50580</c:v>
                </c:pt>
                <c:pt idx="7480">
                  <c:v>50581</c:v>
                </c:pt>
                <c:pt idx="7481">
                  <c:v>50582</c:v>
                </c:pt>
                <c:pt idx="7482">
                  <c:v>50583</c:v>
                </c:pt>
                <c:pt idx="7483">
                  <c:v>50584</c:v>
                </c:pt>
                <c:pt idx="7484">
                  <c:v>50585</c:v>
                </c:pt>
                <c:pt idx="7485">
                  <c:v>50586</c:v>
                </c:pt>
                <c:pt idx="7486">
                  <c:v>50587</c:v>
                </c:pt>
                <c:pt idx="7487">
                  <c:v>50588</c:v>
                </c:pt>
                <c:pt idx="7488">
                  <c:v>50589</c:v>
                </c:pt>
                <c:pt idx="7489">
                  <c:v>50590</c:v>
                </c:pt>
                <c:pt idx="7490">
                  <c:v>50591</c:v>
                </c:pt>
                <c:pt idx="7491">
                  <c:v>50592</c:v>
                </c:pt>
                <c:pt idx="7492">
                  <c:v>50593</c:v>
                </c:pt>
                <c:pt idx="7493">
                  <c:v>50594</c:v>
                </c:pt>
                <c:pt idx="7494">
                  <c:v>50595</c:v>
                </c:pt>
                <c:pt idx="7495">
                  <c:v>50596</c:v>
                </c:pt>
                <c:pt idx="7496">
                  <c:v>50597</c:v>
                </c:pt>
                <c:pt idx="7497">
                  <c:v>50598</c:v>
                </c:pt>
                <c:pt idx="7498">
                  <c:v>50599</c:v>
                </c:pt>
                <c:pt idx="7499">
                  <c:v>50600</c:v>
                </c:pt>
                <c:pt idx="7500">
                  <c:v>50601</c:v>
                </c:pt>
                <c:pt idx="7501">
                  <c:v>50602</c:v>
                </c:pt>
                <c:pt idx="7502">
                  <c:v>50603</c:v>
                </c:pt>
                <c:pt idx="7503">
                  <c:v>50604</c:v>
                </c:pt>
                <c:pt idx="7504">
                  <c:v>50605</c:v>
                </c:pt>
                <c:pt idx="7505">
                  <c:v>50606</c:v>
                </c:pt>
                <c:pt idx="7506">
                  <c:v>50607</c:v>
                </c:pt>
                <c:pt idx="7507">
                  <c:v>50608</c:v>
                </c:pt>
                <c:pt idx="7508">
                  <c:v>50609</c:v>
                </c:pt>
                <c:pt idx="7509">
                  <c:v>50610</c:v>
                </c:pt>
                <c:pt idx="7510">
                  <c:v>50611</c:v>
                </c:pt>
                <c:pt idx="7511">
                  <c:v>50612</c:v>
                </c:pt>
                <c:pt idx="7512">
                  <c:v>50613</c:v>
                </c:pt>
                <c:pt idx="7513">
                  <c:v>50614</c:v>
                </c:pt>
                <c:pt idx="7514">
                  <c:v>50615</c:v>
                </c:pt>
                <c:pt idx="7515">
                  <c:v>50616</c:v>
                </c:pt>
                <c:pt idx="7516">
                  <c:v>50617</c:v>
                </c:pt>
                <c:pt idx="7517">
                  <c:v>50618</c:v>
                </c:pt>
                <c:pt idx="7518">
                  <c:v>50619</c:v>
                </c:pt>
                <c:pt idx="7519">
                  <c:v>50620</c:v>
                </c:pt>
                <c:pt idx="7520">
                  <c:v>50621</c:v>
                </c:pt>
                <c:pt idx="7521">
                  <c:v>50622</c:v>
                </c:pt>
                <c:pt idx="7522">
                  <c:v>50623</c:v>
                </c:pt>
                <c:pt idx="7523">
                  <c:v>50624</c:v>
                </c:pt>
                <c:pt idx="7524">
                  <c:v>50625</c:v>
                </c:pt>
                <c:pt idx="7525">
                  <c:v>50626</c:v>
                </c:pt>
                <c:pt idx="7526">
                  <c:v>50627</c:v>
                </c:pt>
                <c:pt idx="7527">
                  <c:v>50628</c:v>
                </c:pt>
                <c:pt idx="7528">
                  <c:v>50629</c:v>
                </c:pt>
                <c:pt idx="7529">
                  <c:v>50630</c:v>
                </c:pt>
                <c:pt idx="7530">
                  <c:v>50631</c:v>
                </c:pt>
                <c:pt idx="7531">
                  <c:v>50632</c:v>
                </c:pt>
                <c:pt idx="7532">
                  <c:v>50633</c:v>
                </c:pt>
                <c:pt idx="7533">
                  <c:v>50634</c:v>
                </c:pt>
                <c:pt idx="7534">
                  <c:v>50635</c:v>
                </c:pt>
                <c:pt idx="7535">
                  <c:v>50636</c:v>
                </c:pt>
                <c:pt idx="7536">
                  <c:v>50637</c:v>
                </c:pt>
                <c:pt idx="7537">
                  <c:v>50638</c:v>
                </c:pt>
                <c:pt idx="7538">
                  <c:v>50639</c:v>
                </c:pt>
                <c:pt idx="7539">
                  <c:v>50640</c:v>
                </c:pt>
                <c:pt idx="7540">
                  <c:v>50641</c:v>
                </c:pt>
                <c:pt idx="7541">
                  <c:v>50642</c:v>
                </c:pt>
                <c:pt idx="7542">
                  <c:v>50643</c:v>
                </c:pt>
                <c:pt idx="7543">
                  <c:v>50644</c:v>
                </c:pt>
                <c:pt idx="7544">
                  <c:v>50645</c:v>
                </c:pt>
                <c:pt idx="7545">
                  <c:v>50646</c:v>
                </c:pt>
                <c:pt idx="7546">
                  <c:v>50647</c:v>
                </c:pt>
                <c:pt idx="7547">
                  <c:v>50648</c:v>
                </c:pt>
                <c:pt idx="7548">
                  <c:v>50649</c:v>
                </c:pt>
                <c:pt idx="7549">
                  <c:v>50650</c:v>
                </c:pt>
                <c:pt idx="7550">
                  <c:v>50651</c:v>
                </c:pt>
                <c:pt idx="7551">
                  <c:v>50652</c:v>
                </c:pt>
                <c:pt idx="7552">
                  <c:v>50653</c:v>
                </c:pt>
                <c:pt idx="7553">
                  <c:v>50654</c:v>
                </c:pt>
                <c:pt idx="7554">
                  <c:v>50655</c:v>
                </c:pt>
                <c:pt idx="7555">
                  <c:v>50656</c:v>
                </c:pt>
                <c:pt idx="7556">
                  <c:v>50657</c:v>
                </c:pt>
                <c:pt idx="7557">
                  <c:v>50658</c:v>
                </c:pt>
                <c:pt idx="7558">
                  <c:v>50659</c:v>
                </c:pt>
                <c:pt idx="7559">
                  <c:v>50660</c:v>
                </c:pt>
                <c:pt idx="7560">
                  <c:v>50661</c:v>
                </c:pt>
                <c:pt idx="7561">
                  <c:v>50662</c:v>
                </c:pt>
                <c:pt idx="7562">
                  <c:v>50663</c:v>
                </c:pt>
                <c:pt idx="7563">
                  <c:v>50664</c:v>
                </c:pt>
                <c:pt idx="7564">
                  <c:v>50665</c:v>
                </c:pt>
                <c:pt idx="7565">
                  <c:v>50666</c:v>
                </c:pt>
                <c:pt idx="7566">
                  <c:v>50667</c:v>
                </c:pt>
                <c:pt idx="7567">
                  <c:v>50668</c:v>
                </c:pt>
                <c:pt idx="7568">
                  <c:v>50669</c:v>
                </c:pt>
                <c:pt idx="7569">
                  <c:v>50670</c:v>
                </c:pt>
                <c:pt idx="7570">
                  <c:v>50671</c:v>
                </c:pt>
                <c:pt idx="7571">
                  <c:v>50672</c:v>
                </c:pt>
                <c:pt idx="7572">
                  <c:v>50673</c:v>
                </c:pt>
                <c:pt idx="7573">
                  <c:v>50674</c:v>
                </c:pt>
                <c:pt idx="7574">
                  <c:v>50675</c:v>
                </c:pt>
                <c:pt idx="7575">
                  <c:v>50676</c:v>
                </c:pt>
                <c:pt idx="7576">
                  <c:v>50677</c:v>
                </c:pt>
                <c:pt idx="7577">
                  <c:v>50678</c:v>
                </c:pt>
                <c:pt idx="7578">
                  <c:v>50679</c:v>
                </c:pt>
                <c:pt idx="7579">
                  <c:v>50680</c:v>
                </c:pt>
                <c:pt idx="7580">
                  <c:v>50681</c:v>
                </c:pt>
                <c:pt idx="7581">
                  <c:v>50682</c:v>
                </c:pt>
                <c:pt idx="7582">
                  <c:v>50683</c:v>
                </c:pt>
                <c:pt idx="7583">
                  <c:v>50684</c:v>
                </c:pt>
                <c:pt idx="7584">
                  <c:v>50685</c:v>
                </c:pt>
                <c:pt idx="7585">
                  <c:v>50686</c:v>
                </c:pt>
                <c:pt idx="7586">
                  <c:v>50687</c:v>
                </c:pt>
                <c:pt idx="7587">
                  <c:v>50688</c:v>
                </c:pt>
                <c:pt idx="7588">
                  <c:v>50689</c:v>
                </c:pt>
                <c:pt idx="7589">
                  <c:v>50690</c:v>
                </c:pt>
                <c:pt idx="7590">
                  <c:v>50691</c:v>
                </c:pt>
                <c:pt idx="7591">
                  <c:v>50692</c:v>
                </c:pt>
                <c:pt idx="7592">
                  <c:v>50693</c:v>
                </c:pt>
                <c:pt idx="7593">
                  <c:v>50694</c:v>
                </c:pt>
                <c:pt idx="7594">
                  <c:v>50695</c:v>
                </c:pt>
                <c:pt idx="7595">
                  <c:v>50696</c:v>
                </c:pt>
                <c:pt idx="7596">
                  <c:v>50697</c:v>
                </c:pt>
                <c:pt idx="7597">
                  <c:v>50698</c:v>
                </c:pt>
                <c:pt idx="7598">
                  <c:v>50699</c:v>
                </c:pt>
                <c:pt idx="7599">
                  <c:v>50700</c:v>
                </c:pt>
                <c:pt idx="7600">
                  <c:v>50701</c:v>
                </c:pt>
                <c:pt idx="7601">
                  <c:v>50702</c:v>
                </c:pt>
                <c:pt idx="7602">
                  <c:v>50703</c:v>
                </c:pt>
                <c:pt idx="7603">
                  <c:v>50704</c:v>
                </c:pt>
                <c:pt idx="7604">
                  <c:v>50705</c:v>
                </c:pt>
                <c:pt idx="7605">
                  <c:v>50706</c:v>
                </c:pt>
                <c:pt idx="7606">
                  <c:v>50707</c:v>
                </c:pt>
                <c:pt idx="7607">
                  <c:v>50708</c:v>
                </c:pt>
                <c:pt idx="7608">
                  <c:v>50709</c:v>
                </c:pt>
                <c:pt idx="7609">
                  <c:v>50710</c:v>
                </c:pt>
                <c:pt idx="7610">
                  <c:v>50711</c:v>
                </c:pt>
                <c:pt idx="7611">
                  <c:v>50712</c:v>
                </c:pt>
                <c:pt idx="7612">
                  <c:v>50713</c:v>
                </c:pt>
                <c:pt idx="7613">
                  <c:v>50714</c:v>
                </c:pt>
                <c:pt idx="7614">
                  <c:v>50715</c:v>
                </c:pt>
                <c:pt idx="7615">
                  <c:v>50716</c:v>
                </c:pt>
                <c:pt idx="7616">
                  <c:v>50717</c:v>
                </c:pt>
                <c:pt idx="7617">
                  <c:v>50718</c:v>
                </c:pt>
                <c:pt idx="7618">
                  <c:v>50719</c:v>
                </c:pt>
                <c:pt idx="7619">
                  <c:v>50720</c:v>
                </c:pt>
                <c:pt idx="7620">
                  <c:v>50721</c:v>
                </c:pt>
                <c:pt idx="7621">
                  <c:v>50722</c:v>
                </c:pt>
                <c:pt idx="7622">
                  <c:v>50723</c:v>
                </c:pt>
                <c:pt idx="7623">
                  <c:v>50724</c:v>
                </c:pt>
                <c:pt idx="7624">
                  <c:v>50725</c:v>
                </c:pt>
                <c:pt idx="7625">
                  <c:v>50726</c:v>
                </c:pt>
                <c:pt idx="7626">
                  <c:v>50727</c:v>
                </c:pt>
                <c:pt idx="7627">
                  <c:v>50728</c:v>
                </c:pt>
                <c:pt idx="7628">
                  <c:v>50729</c:v>
                </c:pt>
                <c:pt idx="7629">
                  <c:v>50730</c:v>
                </c:pt>
                <c:pt idx="7630">
                  <c:v>50731</c:v>
                </c:pt>
                <c:pt idx="7631">
                  <c:v>50732</c:v>
                </c:pt>
                <c:pt idx="7632">
                  <c:v>50733</c:v>
                </c:pt>
                <c:pt idx="7633">
                  <c:v>50734</c:v>
                </c:pt>
                <c:pt idx="7634">
                  <c:v>50735</c:v>
                </c:pt>
                <c:pt idx="7635">
                  <c:v>50736</c:v>
                </c:pt>
                <c:pt idx="7636">
                  <c:v>50737</c:v>
                </c:pt>
                <c:pt idx="7637">
                  <c:v>50738</c:v>
                </c:pt>
                <c:pt idx="7638">
                  <c:v>50739</c:v>
                </c:pt>
                <c:pt idx="7639">
                  <c:v>50740</c:v>
                </c:pt>
                <c:pt idx="7640">
                  <c:v>50741</c:v>
                </c:pt>
                <c:pt idx="7641">
                  <c:v>50742</c:v>
                </c:pt>
                <c:pt idx="7642">
                  <c:v>50743</c:v>
                </c:pt>
                <c:pt idx="7643">
                  <c:v>50744</c:v>
                </c:pt>
                <c:pt idx="7644">
                  <c:v>50745</c:v>
                </c:pt>
                <c:pt idx="7645">
                  <c:v>50746</c:v>
                </c:pt>
                <c:pt idx="7646">
                  <c:v>50747</c:v>
                </c:pt>
                <c:pt idx="7647">
                  <c:v>50748</c:v>
                </c:pt>
                <c:pt idx="7648">
                  <c:v>50749</c:v>
                </c:pt>
                <c:pt idx="7649">
                  <c:v>50750</c:v>
                </c:pt>
                <c:pt idx="7650">
                  <c:v>50751</c:v>
                </c:pt>
                <c:pt idx="7651">
                  <c:v>50752</c:v>
                </c:pt>
                <c:pt idx="7652">
                  <c:v>50753</c:v>
                </c:pt>
                <c:pt idx="7653">
                  <c:v>50754</c:v>
                </c:pt>
                <c:pt idx="7654">
                  <c:v>50755</c:v>
                </c:pt>
                <c:pt idx="7655">
                  <c:v>50756</c:v>
                </c:pt>
                <c:pt idx="7656">
                  <c:v>50757</c:v>
                </c:pt>
                <c:pt idx="7657">
                  <c:v>50758</c:v>
                </c:pt>
                <c:pt idx="7658">
                  <c:v>50759</c:v>
                </c:pt>
                <c:pt idx="7659">
                  <c:v>50760</c:v>
                </c:pt>
                <c:pt idx="7660">
                  <c:v>50761</c:v>
                </c:pt>
                <c:pt idx="7661">
                  <c:v>50762</c:v>
                </c:pt>
                <c:pt idx="7662">
                  <c:v>50763</c:v>
                </c:pt>
                <c:pt idx="7663">
                  <c:v>50764</c:v>
                </c:pt>
                <c:pt idx="7664">
                  <c:v>50765</c:v>
                </c:pt>
                <c:pt idx="7665">
                  <c:v>50766</c:v>
                </c:pt>
                <c:pt idx="7666">
                  <c:v>50767</c:v>
                </c:pt>
                <c:pt idx="7667">
                  <c:v>50768</c:v>
                </c:pt>
                <c:pt idx="7668">
                  <c:v>50769</c:v>
                </c:pt>
                <c:pt idx="7669">
                  <c:v>50770</c:v>
                </c:pt>
              </c:numCache>
            </c:numRef>
          </c:cat>
          <c:val>
            <c:numRef>
              <c:f>acme_cngwa504upc_sendout!$E$2:$E$7671</c:f>
              <c:numCache>
                <c:formatCode>General</c:formatCode>
                <c:ptCount val="7670"/>
                <c:pt idx="0">
                  <c:v>18.507413135469701</c:v>
                </c:pt>
                <c:pt idx="1">
                  <c:v>18.6406532124855</c:v>
                </c:pt>
                <c:pt idx="2">
                  <c:v>19.502450004623899</c:v>
                </c:pt>
                <c:pt idx="3">
                  <c:v>18.382260101769699</c:v>
                </c:pt>
                <c:pt idx="4">
                  <c:v>18.755170308976702</c:v>
                </c:pt>
                <c:pt idx="5">
                  <c:v>18.124394881747101</c:v>
                </c:pt>
                <c:pt idx="6">
                  <c:v>17.314466356683099</c:v>
                </c:pt>
                <c:pt idx="7">
                  <c:v>17.893228886889499</c:v>
                </c:pt>
                <c:pt idx="8">
                  <c:v>17.6131267676185</c:v>
                </c:pt>
                <c:pt idx="9">
                  <c:v>18.3724984436395</c:v>
                </c:pt>
                <c:pt idx="10">
                  <c:v>18.605904014050001</c:v>
                </c:pt>
                <c:pt idx="11">
                  <c:v>17.547488671399101</c:v>
                </c:pt>
                <c:pt idx="12">
                  <c:v>16.699989597456799</c:v>
                </c:pt>
                <c:pt idx="13">
                  <c:v>16.515392329673901</c:v>
                </c:pt>
                <c:pt idx="14">
                  <c:v>17.586098170251802</c:v>
                </c:pt>
                <c:pt idx="15">
                  <c:v>17.61866168285</c:v>
                </c:pt>
                <c:pt idx="16">
                  <c:v>17.5343038462855</c:v>
                </c:pt>
                <c:pt idx="17">
                  <c:v>17.2616330640742</c:v>
                </c:pt>
                <c:pt idx="18">
                  <c:v>16.8250518798855</c:v>
                </c:pt>
                <c:pt idx="19">
                  <c:v>16.006326721052901</c:v>
                </c:pt>
                <c:pt idx="20">
                  <c:v>16.199229599220399</c:v>
                </c:pt>
                <c:pt idx="21">
                  <c:v>16.792269800687698</c:v>
                </c:pt>
                <c:pt idx="22">
                  <c:v>16.604831140342199</c:v>
                </c:pt>
                <c:pt idx="23">
                  <c:v>16.771653638279801</c:v>
                </c:pt>
                <c:pt idx="24">
                  <c:v>16.962370830375502</c:v>
                </c:pt>
                <c:pt idx="25">
                  <c:v>17.357208612737299</c:v>
                </c:pt>
                <c:pt idx="26">
                  <c:v>16.910885818526499</c:v>
                </c:pt>
                <c:pt idx="27">
                  <c:v>16.654241259979599</c:v>
                </c:pt>
                <c:pt idx="28">
                  <c:v>17.109743943888201</c:v>
                </c:pt>
                <c:pt idx="29">
                  <c:v>16.801012550494299</c:v>
                </c:pt>
                <c:pt idx="30">
                  <c:v>17.119724174840801</c:v>
                </c:pt>
                <c:pt idx="31">
                  <c:v>16.607245770855101</c:v>
                </c:pt>
                <c:pt idx="32">
                  <c:v>16.2672771781723</c:v>
                </c:pt>
                <c:pt idx="33">
                  <c:v>15.6402606290296</c:v>
                </c:pt>
                <c:pt idx="34">
                  <c:v>15.066871079912801</c:v>
                </c:pt>
                <c:pt idx="35">
                  <c:v>16.109252470529299</c:v>
                </c:pt>
                <c:pt idx="36">
                  <c:v>16.022567298922901</c:v>
                </c:pt>
                <c:pt idx="37">
                  <c:v>16.023473468092199</c:v>
                </c:pt>
                <c:pt idx="38">
                  <c:v>16.103388089600799</c:v>
                </c:pt>
                <c:pt idx="39">
                  <c:v>15.742649308478301</c:v>
                </c:pt>
                <c:pt idx="40">
                  <c:v>14.594163230699399</c:v>
                </c:pt>
                <c:pt idx="41">
                  <c:v>14.354420915507299</c:v>
                </c:pt>
                <c:pt idx="42">
                  <c:v>14.5231753242876</c:v>
                </c:pt>
                <c:pt idx="43">
                  <c:v>15.347594556389399</c:v>
                </c:pt>
                <c:pt idx="44">
                  <c:v>15.7394862909753</c:v>
                </c:pt>
                <c:pt idx="45">
                  <c:v>15.3186953412145</c:v>
                </c:pt>
                <c:pt idx="46">
                  <c:v>15.5367644198256</c:v>
                </c:pt>
                <c:pt idx="47">
                  <c:v>14.682200647475501</c:v>
                </c:pt>
                <c:pt idx="48">
                  <c:v>14.7372805699226</c:v>
                </c:pt>
                <c:pt idx="49">
                  <c:v>15.2893500559254</c:v>
                </c:pt>
                <c:pt idx="50">
                  <c:v>14.962024191741801</c:v>
                </c:pt>
                <c:pt idx="51">
                  <c:v>15.616229855486001</c:v>
                </c:pt>
                <c:pt idx="52">
                  <c:v>15.142166651255099</c:v>
                </c:pt>
                <c:pt idx="53">
                  <c:v>15.962519812418501</c:v>
                </c:pt>
                <c:pt idx="54">
                  <c:v>15.7070786656317</c:v>
                </c:pt>
                <c:pt idx="55">
                  <c:v>15.763066318156801</c:v>
                </c:pt>
                <c:pt idx="56">
                  <c:v>16.446518144763999</c:v>
                </c:pt>
                <c:pt idx="57">
                  <c:v>15.4351827873174</c:v>
                </c:pt>
                <c:pt idx="58">
                  <c:v>15.4392426214942</c:v>
                </c:pt>
                <c:pt idx="59">
                  <c:v>14.7934788542735</c:v>
                </c:pt>
                <c:pt idx="60">
                  <c:v>14.579601306607101</c:v>
                </c:pt>
                <c:pt idx="61">
                  <c:v>13.6939033176292</c:v>
                </c:pt>
                <c:pt idx="62">
                  <c:v>14.0259312233452</c:v>
                </c:pt>
                <c:pt idx="63">
                  <c:v>14.1540636373763</c:v>
                </c:pt>
                <c:pt idx="64">
                  <c:v>14.301042790421</c:v>
                </c:pt>
                <c:pt idx="65">
                  <c:v>14.1470402435453</c:v>
                </c:pt>
                <c:pt idx="66">
                  <c:v>14.4943457907441</c:v>
                </c:pt>
                <c:pt idx="67">
                  <c:v>14.035422350891899</c:v>
                </c:pt>
                <c:pt idx="68">
                  <c:v>12.5370450172336</c:v>
                </c:pt>
                <c:pt idx="69">
                  <c:v>12.7515379867097</c:v>
                </c:pt>
                <c:pt idx="70">
                  <c:v>13.422865149531299</c:v>
                </c:pt>
                <c:pt idx="71">
                  <c:v>13.2577755119401</c:v>
                </c:pt>
                <c:pt idx="72">
                  <c:v>12.984391753446401</c:v>
                </c:pt>
                <c:pt idx="73">
                  <c:v>13.645490223339401</c:v>
                </c:pt>
                <c:pt idx="74">
                  <c:v>13.6814645503849</c:v>
                </c:pt>
                <c:pt idx="75">
                  <c:v>12.6243934505222</c:v>
                </c:pt>
                <c:pt idx="76">
                  <c:v>12.1554892755521</c:v>
                </c:pt>
                <c:pt idx="77">
                  <c:v>13.187057711922099</c:v>
                </c:pt>
                <c:pt idx="78">
                  <c:v>13.153794084872599</c:v>
                </c:pt>
                <c:pt idx="79">
                  <c:v>12.7668169437035</c:v>
                </c:pt>
                <c:pt idx="80">
                  <c:v>13.332434870875399</c:v>
                </c:pt>
                <c:pt idx="81">
                  <c:v>12.975150943714199</c:v>
                </c:pt>
                <c:pt idx="82">
                  <c:v>11.754098917013501</c:v>
                </c:pt>
                <c:pt idx="83">
                  <c:v>12.3342545600302</c:v>
                </c:pt>
                <c:pt idx="84">
                  <c:v>12.575978001329</c:v>
                </c:pt>
                <c:pt idx="85">
                  <c:v>13.026402911990299</c:v>
                </c:pt>
                <c:pt idx="86">
                  <c:v>13.0767928113087</c:v>
                </c:pt>
                <c:pt idx="87">
                  <c:v>12.3614850316006</c:v>
                </c:pt>
                <c:pt idx="88">
                  <c:v>11.918945583475899</c:v>
                </c:pt>
                <c:pt idx="89">
                  <c:v>11.356405825651899</c:v>
                </c:pt>
                <c:pt idx="90">
                  <c:v>11.3751445665924</c:v>
                </c:pt>
                <c:pt idx="91">
                  <c:v>11.9204660415371</c:v>
                </c:pt>
                <c:pt idx="92">
                  <c:v>11.8894840097505</c:v>
                </c:pt>
                <c:pt idx="93">
                  <c:v>11.851496191062999</c:v>
                </c:pt>
                <c:pt idx="94">
                  <c:v>11.5920968170138</c:v>
                </c:pt>
                <c:pt idx="95">
                  <c:v>11.186978935083401</c:v>
                </c:pt>
                <c:pt idx="96">
                  <c:v>10.4158579497002</c:v>
                </c:pt>
                <c:pt idx="97">
                  <c:v>10.5338520819857</c:v>
                </c:pt>
                <c:pt idx="98">
                  <c:v>10.976886410759199</c:v>
                </c:pt>
                <c:pt idx="99">
                  <c:v>10.718052177647699</c:v>
                </c:pt>
                <c:pt idx="100">
                  <c:v>10.187726497716399</c:v>
                </c:pt>
                <c:pt idx="101">
                  <c:v>10.6055762769242</c:v>
                </c:pt>
                <c:pt idx="102">
                  <c:v>10.7791685325095</c:v>
                </c:pt>
                <c:pt idx="103">
                  <c:v>10.069313274096601</c:v>
                </c:pt>
                <c:pt idx="104">
                  <c:v>9.7458971400575098</c:v>
                </c:pt>
                <c:pt idx="105">
                  <c:v>9.6916405150660498</c:v>
                </c:pt>
                <c:pt idx="106">
                  <c:v>10.084874210187699</c:v>
                </c:pt>
                <c:pt idx="107">
                  <c:v>9.7919496574338591</c:v>
                </c:pt>
                <c:pt idx="108">
                  <c:v>9.7872791368794303</c:v>
                </c:pt>
                <c:pt idx="109">
                  <c:v>9.0874665829956598</c:v>
                </c:pt>
                <c:pt idx="110">
                  <c:v>8.8304738317647402</c:v>
                </c:pt>
                <c:pt idx="111">
                  <c:v>9.10571339500002</c:v>
                </c:pt>
                <c:pt idx="112">
                  <c:v>9.7614580777657203</c:v>
                </c:pt>
                <c:pt idx="113">
                  <c:v>9.6678721452216596</c:v>
                </c:pt>
                <c:pt idx="114">
                  <c:v>9.2604190030139701</c:v>
                </c:pt>
                <c:pt idx="115">
                  <c:v>9.3458688682589095</c:v>
                </c:pt>
                <c:pt idx="116">
                  <c:v>8.8404418441005799</c:v>
                </c:pt>
                <c:pt idx="117">
                  <c:v>8.0949340344245897</c:v>
                </c:pt>
                <c:pt idx="118">
                  <c:v>8.43978327817082</c:v>
                </c:pt>
                <c:pt idx="119">
                  <c:v>8.8683155918047092</c:v>
                </c:pt>
                <c:pt idx="120">
                  <c:v>8.0097856252036497</c:v>
                </c:pt>
                <c:pt idx="121">
                  <c:v>8.0470395492373807</c:v>
                </c:pt>
                <c:pt idx="122">
                  <c:v>7.7857317479745003</c:v>
                </c:pt>
                <c:pt idx="123">
                  <c:v>7.5715800055735096</c:v>
                </c:pt>
                <c:pt idx="124">
                  <c:v>7.1305877420080899</c:v>
                </c:pt>
                <c:pt idx="125">
                  <c:v>7.2421260802096503</c:v>
                </c:pt>
                <c:pt idx="126">
                  <c:v>7.7521748595646098</c:v>
                </c:pt>
                <c:pt idx="127">
                  <c:v>7.6895118843610604</c:v>
                </c:pt>
                <c:pt idx="128">
                  <c:v>7.7853432004791898</c:v>
                </c:pt>
                <c:pt idx="129">
                  <c:v>7.1698395503482901</c:v>
                </c:pt>
                <c:pt idx="130">
                  <c:v>7.0811905354697604</c:v>
                </c:pt>
                <c:pt idx="131">
                  <c:v>6.3682345687961499</c:v>
                </c:pt>
                <c:pt idx="132">
                  <c:v>6.3123653468713599</c:v>
                </c:pt>
                <c:pt idx="133">
                  <c:v>6.8804145287807899</c:v>
                </c:pt>
                <c:pt idx="134">
                  <c:v>6.5607411059071499</c:v>
                </c:pt>
                <c:pt idx="135">
                  <c:v>6.3182603729152804</c:v>
                </c:pt>
                <c:pt idx="136">
                  <c:v>6.6257237027502001</c:v>
                </c:pt>
                <c:pt idx="137">
                  <c:v>6.6848897484435099</c:v>
                </c:pt>
                <c:pt idx="138">
                  <c:v>5.7666953085454198</c:v>
                </c:pt>
                <c:pt idx="139">
                  <c:v>5.9936574614885201</c:v>
                </c:pt>
                <c:pt idx="140">
                  <c:v>6.4782971902329196</c:v>
                </c:pt>
                <c:pt idx="141">
                  <c:v>6.4433745523831902</c:v>
                </c:pt>
                <c:pt idx="142">
                  <c:v>6.1956542568404203</c:v>
                </c:pt>
                <c:pt idx="143">
                  <c:v>6.0961492340029704</c:v>
                </c:pt>
                <c:pt idx="144">
                  <c:v>5.9250563029846699</c:v>
                </c:pt>
                <c:pt idx="145">
                  <c:v>5.3207303987049697</c:v>
                </c:pt>
                <c:pt idx="146">
                  <c:v>5.3296553322415301</c:v>
                </c:pt>
                <c:pt idx="147">
                  <c:v>6.1085710969560898</c:v>
                </c:pt>
                <c:pt idx="148">
                  <c:v>6.1343686956212098</c:v>
                </c:pt>
                <c:pt idx="149">
                  <c:v>5.9572591069677001</c:v>
                </c:pt>
                <c:pt idx="150">
                  <c:v>5.2769613019346897</c:v>
                </c:pt>
                <c:pt idx="151">
                  <c:v>5.1054479555748804</c:v>
                </c:pt>
                <c:pt idx="152">
                  <c:v>4.4442007442185103</c:v>
                </c:pt>
                <c:pt idx="153">
                  <c:v>4.2763889143864304</c:v>
                </c:pt>
                <c:pt idx="154">
                  <c:v>5.05136945999985</c:v>
                </c:pt>
                <c:pt idx="155">
                  <c:v>5.1831626805634103</c:v>
                </c:pt>
                <c:pt idx="156">
                  <c:v>5.1152192011999098</c:v>
                </c:pt>
                <c:pt idx="157">
                  <c:v>5.0929138295596399</c:v>
                </c:pt>
                <c:pt idx="158">
                  <c:v>5.1594758692172</c:v>
                </c:pt>
                <c:pt idx="159">
                  <c:v>4.2188315271603596</c:v>
                </c:pt>
                <c:pt idx="160">
                  <c:v>4.5230945813092402</c:v>
                </c:pt>
                <c:pt idx="161">
                  <c:v>5.1872564192477899</c:v>
                </c:pt>
                <c:pt idx="162">
                  <c:v>4.9217242723675598</c:v>
                </c:pt>
                <c:pt idx="163">
                  <c:v>4.9798459246624898</c:v>
                </c:pt>
                <c:pt idx="164">
                  <c:v>5.0797142746419102</c:v>
                </c:pt>
                <c:pt idx="165">
                  <c:v>4.96889556696705</c:v>
                </c:pt>
                <c:pt idx="166">
                  <c:v>4.1342096011963001</c:v>
                </c:pt>
                <c:pt idx="167">
                  <c:v>4.1168657256932297</c:v>
                </c:pt>
                <c:pt idx="168">
                  <c:v>4.84968705431967</c:v>
                </c:pt>
                <c:pt idx="169">
                  <c:v>4.4907812390695101</c:v>
                </c:pt>
                <c:pt idx="170">
                  <c:v>4.5559618385319602</c:v>
                </c:pt>
                <c:pt idx="171">
                  <c:v>4.4476531007325404</c:v>
                </c:pt>
                <c:pt idx="172">
                  <c:v>4.5619507000902102</c:v>
                </c:pt>
                <c:pt idx="173">
                  <c:v>3.82871685258689</c:v>
                </c:pt>
                <c:pt idx="174">
                  <c:v>3.5383693646483598</c:v>
                </c:pt>
                <c:pt idx="175">
                  <c:v>4.2281131368705296</c:v>
                </c:pt>
                <c:pt idx="176">
                  <c:v>4.2904802735526699</c:v>
                </c:pt>
                <c:pt idx="177">
                  <c:v>4.1096712169275298</c:v>
                </c:pt>
                <c:pt idx="178">
                  <c:v>4.1782801256826998</c:v>
                </c:pt>
                <c:pt idx="179">
                  <c:v>4.1727037830013396</c:v>
                </c:pt>
                <c:pt idx="180">
                  <c:v>3.54241252094265</c:v>
                </c:pt>
                <c:pt idx="181">
                  <c:v>3.3951650327871201</c:v>
                </c:pt>
                <c:pt idx="182">
                  <c:v>4.1272389099857296</c:v>
                </c:pt>
                <c:pt idx="183">
                  <c:v>4.1267298112198301</c:v>
                </c:pt>
                <c:pt idx="184">
                  <c:v>4.0436967740356398</c:v>
                </c:pt>
                <c:pt idx="185">
                  <c:v>3.8980029732302501</c:v>
                </c:pt>
                <c:pt idx="186">
                  <c:v>3.8460291223483898</c:v>
                </c:pt>
                <c:pt idx="187">
                  <c:v>3.1699935631732301</c:v>
                </c:pt>
                <c:pt idx="188">
                  <c:v>3.1307679890276798</c:v>
                </c:pt>
                <c:pt idx="189">
                  <c:v>3.83737444335154</c:v>
                </c:pt>
                <c:pt idx="190">
                  <c:v>3.7854005921028699</c:v>
                </c:pt>
                <c:pt idx="191">
                  <c:v>3.7772550118836299</c:v>
                </c:pt>
                <c:pt idx="192">
                  <c:v>3.82616178589852</c:v>
                </c:pt>
                <c:pt idx="193">
                  <c:v>3.7645233814618999</c:v>
                </c:pt>
                <c:pt idx="194">
                  <c:v>3.0767619043916201</c:v>
                </c:pt>
                <c:pt idx="195">
                  <c:v>3.0675981266405801</c:v>
                </c:pt>
                <c:pt idx="196">
                  <c:v>3.7329384500908001</c:v>
                </c:pt>
                <c:pt idx="197">
                  <c:v>3.7629877618352201</c:v>
                </c:pt>
                <c:pt idx="198">
                  <c:v>3.8042538927088598</c:v>
                </c:pt>
                <c:pt idx="199">
                  <c:v>3.7573876754220401</c:v>
                </c:pt>
                <c:pt idx="200">
                  <c:v>3.7237621876779601</c:v>
                </c:pt>
                <c:pt idx="201">
                  <c:v>3.0176648324867998</c:v>
                </c:pt>
                <c:pt idx="202">
                  <c:v>3.0762486443280301</c:v>
                </c:pt>
                <c:pt idx="203">
                  <c:v>3.7838816191575799</c:v>
                </c:pt>
                <c:pt idx="204">
                  <c:v>3.7023717166065899</c:v>
                </c:pt>
                <c:pt idx="205">
                  <c:v>3.7512743289452799</c:v>
                </c:pt>
                <c:pt idx="206">
                  <c:v>3.7028808153607899</c:v>
                </c:pt>
                <c:pt idx="207">
                  <c:v>3.7410923536624399</c:v>
                </c:pt>
                <c:pt idx="208">
                  <c:v>3.0375321689366701</c:v>
                </c:pt>
                <c:pt idx="209">
                  <c:v>3.0528176165168799</c:v>
                </c:pt>
                <c:pt idx="210">
                  <c:v>3.76451921979741</c:v>
                </c:pt>
                <c:pt idx="211">
                  <c:v>3.8587690761108102</c:v>
                </c:pt>
                <c:pt idx="212">
                  <c:v>3.6290905272317602</c:v>
                </c:pt>
                <c:pt idx="213">
                  <c:v>3.6262960057756799</c:v>
                </c:pt>
                <c:pt idx="214">
                  <c:v>3.6307842500494298</c:v>
                </c:pt>
                <c:pt idx="215">
                  <c:v>2.92395248955112</c:v>
                </c:pt>
                <c:pt idx="216">
                  <c:v>2.9223076008109499</c:v>
                </c:pt>
                <c:pt idx="217">
                  <c:v>3.6313444161841502</c:v>
                </c:pt>
                <c:pt idx="218">
                  <c:v>3.6277567508044402</c:v>
                </c:pt>
                <c:pt idx="219">
                  <c:v>3.6267487369131399</c:v>
                </c:pt>
                <c:pt idx="220">
                  <c:v>3.6280727465249401</c:v>
                </c:pt>
                <c:pt idx="221">
                  <c:v>3.6258725750577998</c:v>
                </c:pt>
                <c:pt idx="222">
                  <c:v>2.92880068026883</c:v>
                </c:pt>
                <c:pt idx="223">
                  <c:v>2.9260745265211701</c:v>
                </c:pt>
                <c:pt idx="224">
                  <c:v>3.62488897823218</c:v>
                </c:pt>
                <c:pt idx="225">
                  <c:v>3.6285743117667701</c:v>
                </c:pt>
                <c:pt idx="226">
                  <c:v>3.62773233376564</c:v>
                </c:pt>
                <c:pt idx="227">
                  <c:v>3.6285059440583498</c:v>
                </c:pt>
                <c:pt idx="228">
                  <c:v>3.62723565193168</c:v>
                </c:pt>
                <c:pt idx="229">
                  <c:v>2.9266688764832498</c:v>
                </c:pt>
                <c:pt idx="230">
                  <c:v>2.92520813145449</c:v>
                </c:pt>
                <c:pt idx="231">
                  <c:v>3.6285352445047998</c:v>
                </c:pt>
                <c:pt idx="232">
                  <c:v>3.6299715724947501</c:v>
                </c:pt>
                <c:pt idx="233">
                  <c:v>3.62451926499944</c:v>
                </c:pt>
                <c:pt idx="234">
                  <c:v>3.6294162897677902</c:v>
                </c:pt>
                <c:pt idx="235">
                  <c:v>3.6365525532921001</c:v>
                </c:pt>
                <c:pt idx="236">
                  <c:v>2.9314291658616098</c:v>
                </c:pt>
                <c:pt idx="237">
                  <c:v>2.9306555555421401</c:v>
                </c:pt>
                <c:pt idx="238">
                  <c:v>3.6374091815164</c:v>
                </c:pt>
                <c:pt idx="239">
                  <c:v>3.6307891334570801</c:v>
                </c:pt>
                <c:pt idx="240">
                  <c:v>3.6380523655828299</c:v>
                </c:pt>
                <c:pt idx="241">
                  <c:v>3.64020858638023</c:v>
                </c:pt>
                <c:pt idx="242">
                  <c:v>3.6433191035838002</c:v>
                </c:pt>
                <c:pt idx="243">
                  <c:v>3.9906667446276298</c:v>
                </c:pt>
                <c:pt idx="244">
                  <c:v>3.91355538600261</c:v>
                </c:pt>
                <c:pt idx="245">
                  <c:v>4.6164584674373899</c:v>
                </c:pt>
                <c:pt idx="246">
                  <c:v>4.7103165557589302</c:v>
                </c:pt>
                <c:pt idx="247">
                  <c:v>4.7605567455414102</c:v>
                </c:pt>
                <c:pt idx="248">
                  <c:v>4.7671790365601101</c:v>
                </c:pt>
                <c:pt idx="249">
                  <c:v>4.6510071127389301</c:v>
                </c:pt>
                <c:pt idx="250">
                  <c:v>3.9965976886805299</c:v>
                </c:pt>
                <c:pt idx="251">
                  <c:v>3.9739109320841601</c:v>
                </c:pt>
                <c:pt idx="252">
                  <c:v>4.7622941953252598</c:v>
                </c:pt>
                <c:pt idx="253">
                  <c:v>4.6604220393376101</c:v>
                </c:pt>
                <c:pt idx="254">
                  <c:v>4.6879754725237097</c:v>
                </c:pt>
                <c:pt idx="255">
                  <c:v>4.8673046600293199</c:v>
                </c:pt>
                <c:pt idx="256">
                  <c:v>4.8725442574722697</c:v>
                </c:pt>
                <c:pt idx="257">
                  <c:v>4.4679349231877703</c:v>
                </c:pt>
                <c:pt idx="258">
                  <c:v>4.5848072764658401</c:v>
                </c:pt>
                <c:pt idx="259">
                  <c:v>5.3470288831870301</c:v>
                </c:pt>
                <c:pt idx="260">
                  <c:v>5.3096966850401097</c:v>
                </c:pt>
                <c:pt idx="261">
                  <c:v>5.1764141925797098</c:v>
                </c:pt>
                <c:pt idx="262">
                  <c:v>5.4806298015164998</c:v>
                </c:pt>
                <c:pt idx="263">
                  <c:v>5.5106392789443204</c:v>
                </c:pt>
                <c:pt idx="264">
                  <c:v>4.9284382065821903</c:v>
                </c:pt>
                <c:pt idx="265">
                  <c:v>4.7881877494984399</c:v>
                </c:pt>
                <c:pt idx="266">
                  <c:v>5.5818106104259897</c:v>
                </c:pt>
                <c:pt idx="267">
                  <c:v>5.2667701333544903</c:v>
                </c:pt>
                <c:pt idx="268">
                  <c:v>5.4548138184700896</c:v>
                </c:pt>
                <c:pt idx="269">
                  <c:v>5.4862059895860096</c:v>
                </c:pt>
                <c:pt idx="270">
                  <c:v>5.6233272205755798</c:v>
                </c:pt>
                <c:pt idx="271">
                  <c:v>5.03800600438566</c:v>
                </c:pt>
                <c:pt idx="272">
                  <c:v>5.1695147165920501</c:v>
                </c:pt>
                <c:pt idx="273">
                  <c:v>7.1848015603451003</c:v>
                </c:pt>
                <c:pt idx="274">
                  <c:v>7.6344495563578398</c:v>
                </c:pt>
                <c:pt idx="275">
                  <c:v>7.7186740791809596</c:v>
                </c:pt>
                <c:pt idx="276">
                  <c:v>7.6511846976956903</c:v>
                </c:pt>
                <c:pt idx="277">
                  <c:v>7.4816380220615102</c:v>
                </c:pt>
                <c:pt idx="278">
                  <c:v>7.1258021347547604</c:v>
                </c:pt>
                <c:pt idx="279">
                  <c:v>7.10961580783888</c:v>
                </c:pt>
                <c:pt idx="280">
                  <c:v>7.7705240923858101</c:v>
                </c:pt>
                <c:pt idx="281">
                  <c:v>8.5447237012756592</c:v>
                </c:pt>
                <c:pt idx="282">
                  <c:v>8.6610446140729902</c:v>
                </c:pt>
                <c:pt idx="283">
                  <c:v>8.7877892974050305</c:v>
                </c:pt>
                <c:pt idx="284">
                  <c:v>8.8967049213711196</c:v>
                </c:pt>
                <c:pt idx="285">
                  <c:v>8.0582958579368196</c:v>
                </c:pt>
                <c:pt idx="286">
                  <c:v>8.0401886791161008</c:v>
                </c:pt>
                <c:pt idx="287">
                  <c:v>9.4308518475125993</c:v>
                </c:pt>
                <c:pt idx="288">
                  <c:v>9.0122044683261606</c:v>
                </c:pt>
                <c:pt idx="289">
                  <c:v>9.0454003440748192</c:v>
                </c:pt>
                <c:pt idx="290">
                  <c:v>9.1268789365242906</c:v>
                </c:pt>
                <c:pt idx="291">
                  <c:v>9.2758469102696708</c:v>
                </c:pt>
                <c:pt idx="292">
                  <c:v>8.1213928642599207</c:v>
                </c:pt>
                <c:pt idx="293">
                  <c:v>8.6179571076155401</c:v>
                </c:pt>
                <c:pt idx="294">
                  <c:v>8.8401881258877903</c:v>
                </c:pt>
                <c:pt idx="295">
                  <c:v>9.4382571347225106</c:v>
                </c:pt>
                <c:pt idx="296">
                  <c:v>9.8154801304656303</c:v>
                </c:pt>
                <c:pt idx="297">
                  <c:v>10.179535276601399</c:v>
                </c:pt>
                <c:pt idx="298">
                  <c:v>10.0025814562507</c:v>
                </c:pt>
                <c:pt idx="299">
                  <c:v>10.036861999062999</c:v>
                </c:pt>
                <c:pt idx="300">
                  <c:v>9.8898148757903392</c:v>
                </c:pt>
                <c:pt idx="301">
                  <c:v>11.434110944424299</c:v>
                </c:pt>
                <c:pt idx="302">
                  <c:v>11.2854155252514</c:v>
                </c:pt>
                <c:pt idx="303">
                  <c:v>10.990768754809899</c:v>
                </c:pt>
                <c:pt idx="304">
                  <c:v>12.197553769162999</c:v>
                </c:pt>
                <c:pt idx="305">
                  <c:v>12.887917824508101</c:v>
                </c:pt>
                <c:pt idx="306">
                  <c:v>11.970272897673899</c:v>
                </c:pt>
                <c:pt idx="307">
                  <c:v>12.0562065607841</c:v>
                </c:pt>
                <c:pt idx="308">
                  <c:v>12.7559882624815</c:v>
                </c:pt>
                <c:pt idx="309">
                  <c:v>12.4630036398647</c:v>
                </c:pt>
                <c:pt idx="310">
                  <c:v>12.140458850622201</c:v>
                </c:pt>
                <c:pt idx="311">
                  <c:v>11.9957700940826</c:v>
                </c:pt>
                <c:pt idx="312">
                  <c:v>12.0655547842904</c:v>
                </c:pt>
                <c:pt idx="313">
                  <c:v>12.202486069552499</c:v>
                </c:pt>
                <c:pt idx="314">
                  <c:v>12.174586078001299</c:v>
                </c:pt>
                <c:pt idx="315">
                  <c:v>12.902485107977901</c:v>
                </c:pt>
                <c:pt idx="316">
                  <c:v>12.6788505076928</c:v>
                </c:pt>
                <c:pt idx="317">
                  <c:v>13.5123910587567</c:v>
                </c:pt>
                <c:pt idx="318">
                  <c:v>13.275710504198599</c:v>
                </c:pt>
                <c:pt idx="319">
                  <c:v>13.5990461437374</c:v>
                </c:pt>
                <c:pt idx="320">
                  <c:v>13.132703120931</c:v>
                </c:pt>
                <c:pt idx="321">
                  <c:v>14.296428279626699</c:v>
                </c:pt>
                <c:pt idx="322">
                  <c:v>14.5808825552984</c:v>
                </c:pt>
                <c:pt idx="323">
                  <c:v>14.787212092934601</c:v>
                </c:pt>
                <c:pt idx="324">
                  <c:v>15.6883036401696</c:v>
                </c:pt>
                <c:pt idx="325">
                  <c:v>15.5955904260466</c:v>
                </c:pt>
                <c:pt idx="326">
                  <c:v>15.440880248407099</c:v>
                </c:pt>
                <c:pt idx="327">
                  <c:v>14.9899647822128</c:v>
                </c:pt>
                <c:pt idx="328">
                  <c:v>14.4342680624934</c:v>
                </c:pt>
                <c:pt idx="329">
                  <c:v>15.555722084512899</c:v>
                </c:pt>
                <c:pt idx="330">
                  <c:v>15.4081476404918</c:v>
                </c:pt>
                <c:pt idx="331">
                  <c:v>15.897153625836699</c:v>
                </c:pt>
                <c:pt idx="332">
                  <c:v>15.416656789053601</c:v>
                </c:pt>
                <c:pt idx="333">
                  <c:v>15.2881864282622</c:v>
                </c:pt>
                <c:pt idx="334">
                  <c:v>16.0805988241578</c:v>
                </c:pt>
                <c:pt idx="335">
                  <c:v>15.9100836641322</c:v>
                </c:pt>
                <c:pt idx="336">
                  <c:v>16.9220502900566</c:v>
                </c:pt>
                <c:pt idx="337">
                  <c:v>16.964385249541198</c:v>
                </c:pt>
                <c:pt idx="338">
                  <c:v>17.668201828682399</c:v>
                </c:pt>
                <c:pt idx="339">
                  <c:v>18.030399912744102</c:v>
                </c:pt>
                <c:pt idx="340">
                  <c:v>18.136237250851401</c:v>
                </c:pt>
                <c:pt idx="341">
                  <c:v>16.8920168318644</c:v>
                </c:pt>
                <c:pt idx="342">
                  <c:v>16.792647540152899</c:v>
                </c:pt>
                <c:pt idx="343">
                  <c:v>16.710964024640099</c:v>
                </c:pt>
                <c:pt idx="344">
                  <c:v>17.181351258914901</c:v>
                </c:pt>
                <c:pt idx="345">
                  <c:v>17.138428348065801</c:v>
                </c:pt>
                <c:pt idx="346">
                  <c:v>17.627630959507201</c:v>
                </c:pt>
                <c:pt idx="347">
                  <c:v>18.396713655911299</c:v>
                </c:pt>
                <c:pt idx="348">
                  <c:v>17.247158560592599</c:v>
                </c:pt>
                <c:pt idx="349">
                  <c:v>17.030192787434601</c:v>
                </c:pt>
                <c:pt idx="350">
                  <c:v>18.377898624063501</c:v>
                </c:pt>
                <c:pt idx="351">
                  <c:v>18.3631989065975</c:v>
                </c:pt>
                <c:pt idx="352">
                  <c:v>18.978229791764399</c:v>
                </c:pt>
                <c:pt idx="353">
                  <c:v>17.8857560256364</c:v>
                </c:pt>
                <c:pt idx="354">
                  <c:v>18.520190941631299</c:v>
                </c:pt>
                <c:pt idx="355">
                  <c:v>18.384320030324801</c:v>
                </c:pt>
                <c:pt idx="356">
                  <c:v>18.127959169660699</c:v>
                </c:pt>
                <c:pt idx="357">
                  <c:v>18.400830018652499</c:v>
                </c:pt>
                <c:pt idx="358">
                  <c:v>18.755972334670599</c:v>
                </c:pt>
                <c:pt idx="359">
                  <c:v>19.147569508642899</c:v>
                </c:pt>
                <c:pt idx="360">
                  <c:v>18.203267459316098</c:v>
                </c:pt>
                <c:pt idx="361">
                  <c:v>18.893560574943301</c:v>
                </c:pt>
                <c:pt idx="362">
                  <c:v>18.9211492791338</c:v>
                </c:pt>
                <c:pt idx="363">
                  <c:v>17.944508146411501</c:v>
                </c:pt>
                <c:pt idx="364">
                  <c:v>18.553705812897501</c:v>
                </c:pt>
                <c:pt idx="365">
                  <c:v>18.507413135469701</c:v>
                </c:pt>
                <c:pt idx="366">
                  <c:v>18.6406532124855</c:v>
                </c:pt>
                <c:pt idx="367">
                  <c:v>19.502450004623899</c:v>
                </c:pt>
                <c:pt idx="368">
                  <c:v>18.382260101769699</c:v>
                </c:pt>
                <c:pt idx="369">
                  <c:v>18.053659003964601</c:v>
                </c:pt>
                <c:pt idx="370">
                  <c:v>18.124394881747101</c:v>
                </c:pt>
                <c:pt idx="371">
                  <c:v>18.015977661695199</c:v>
                </c:pt>
                <c:pt idx="372">
                  <c:v>17.893228886889499</c:v>
                </c:pt>
                <c:pt idx="373">
                  <c:v>17.6131267676185</c:v>
                </c:pt>
                <c:pt idx="374">
                  <c:v>18.3724984436395</c:v>
                </c:pt>
                <c:pt idx="375">
                  <c:v>18.605904014050001</c:v>
                </c:pt>
                <c:pt idx="376">
                  <c:v>16.845977366387</c:v>
                </c:pt>
                <c:pt idx="377">
                  <c:v>16.699989597456799</c:v>
                </c:pt>
                <c:pt idx="378">
                  <c:v>17.216903634685998</c:v>
                </c:pt>
                <c:pt idx="379">
                  <c:v>17.586098170251802</c:v>
                </c:pt>
                <c:pt idx="380">
                  <c:v>17.61866168285</c:v>
                </c:pt>
                <c:pt idx="381">
                  <c:v>17.5343038462855</c:v>
                </c:pt>
                <c:pt idx="382">
                  <c:v>17.2616330640742</c:v>
                </c:pt>
                <c:pt idx="383">
                  <c:v>16.123540574873399</c:v>
                </c:pt>
                <c:pt idx="384">
                  <c:v>16.006326721052901</c:v>
                </c:pt>
                <c:pt idx="385">
                  <c:v>16.900740904232499</c:v>
                </c:pt>
                <c:pt idx="386">
                  <c:v>16.792269800687698</c:v>
                </c:pt>
                <c:pt idx="387">
                  <c:v>16.604831140342199</c:v>
                </c:pt>
                <c:pt idx="388">
                  <c:v>16.771653638279801</c:v>
                </c:pt>
                <c:pt idx="389">
                  <c:v>16.962370830375502</c:v>
                </c:pt>
                <c:pt idx="390">
                  <c:v>16.655697307725202</c:v>
                </c:pt>
                <c:pt idx="391">
                  <c:v>16.910885818526499</c:v>
                </c:pt>
                <c:pt idx="392">
                  <c:v>17.3557525649917</c:v>
                </c:pt>
                <c:pt idx="393">
                  <c:v>17.109743943888201</c:v>
                </c:pt>
                <c:pt idx="394">
                  <c:v>16.801012550494299</c:v>
                </c:pt>
                <c:pt idx="395">
                  <c:v>17.119724174840801</c:v>
                </c:pt>
                <c:pt idx="396">
                  <c:v>16.607245770855101</c:v>
                </c:pt>
                <c:pt idx="397">
                  <c:v>15.5657658731603</c:v>
                </c:pt>
                <c:pt idx="398">
                  <c:v>15.6402606290296</c:v>
                </c:pt>
                <c:pt idx="399">
                  <c:v>15.7683823849249</c:v>
                </c:pt>
                <c:pt idx="400">
                  <c:v>16.109252470529299</c:v>
                </c:pt>
                <c:pt idx="401">
                  <c:v>16.022567298922901</c:v>
                </c:pt>
                <c:pt idx="402">
                  <c:v>16.023473468092199</c:v>
                </c:pt>
                <c:pt idx="403">
                  <c:v>16.103388089600799</c:v>
                </c:pt>
                <c:pt idx="404">
                  <c:v>15.0411380034662</c:v>
                </c:pt>
                <c:pt idx="405">
                  <c:v>14.594163230699399</c:v>
                </c:pt>
                <c:pt idx="406">
                  <c:v>15.0559322205194</c:v>
                </c:pt>
                <c:pt idx="407">
                  <c:v>14.5231753242876</c:v>
                </c:pt>
                <c:pt idx="408">
                  <c:v>15.347594556389399</c:v>
                </c:pt>
                <c:pt idx="409">
                  <c:v>15.7394862909753</c:v>
                </c:pt>
                <c:pt idx="410">
                  <c:v>15.3186953412145</c:v>
                </c:pt>
                <c:pt idx="411">
                  <c:v>14.835253114813501</c:v>
                </c:pt>
                <c:pt idx="412">
                  <c:v>14.682200647475501</c:v>
                </c:pt>
                <c:pt idx="413">
                  <c:v>15.438791874934701</c:v>
                </c:pt>
                <c:pt idx="414">
                  <c:v>15.2893500559254</c:v>
                </c:pt>
                <c:pt idx="415">
                  <c:v>14.962024191741801</c:v>
                </c:pt>
                <c:pt idx="416">
                  <c:v>15.616229855486001</c:v>
                </c:pt>
                <c:pt idx="417">
                  <c:v>15.142166651255099</c:v>
                </c:pt>
                <c:pt idx="418">
                  <c:v>15.2610085074064</c:v>
                </c:pt>
                <c:pt idx="419">
                  <c:v>15.7070786656317</c:v>
                </c:pt>
                <c:pt idx="420">
                  <c:v>16.4645776231688</c:v>
                </c:pt>
                <c:pt idx="421">
                  <c:v>16.446518144763999</c:v>
                </c:pt>
                <c:pt idx="422">
                  <c:v>15.4351827873174</c:v>
                </c:pt>
                <c:pt idx="423">
                  <c:v>15.4392426214942</c:v>
                </c:pt>
                <c:pt idx="424">
                  <c:v>14.7934788542735</c:v>
                </c:pt>
                <c:pt idx="425">
                  <c:v>13.878090001595</c:v>
                </c:pt>
                <c:pt idx="426">
                  <c:v>13.6939033176292</c:v>
                </c:pt>
                <c:pt idx="427">
                  <c:v>14.727442528357299</c:v>
                </c:pt>
                <c:pt idx="428">
                  <c:v>14.1540636373763</c:v>
                </c:pt>
                <c:pt idx="429">
                  <c:v>14.301042790421</c:v>
                </c:pt>
                <c:pt idx="430">
                  <c:v>14.1470402435453</c:v>
                </c:pt>
                <c:pt idx="431">
                  <c:v>14.4943457907441</c:v>
                </c:pt>
                <c:pt idx="432">
                  <c:v>13.3339110458799</c:v>
                </c:pt>
                <c:pt idx="433">
                  <c:v>12.5370450172336</c:v>
                </c:pt>
                <c:pt idx="434">
                  <c:v>13.453049291721801</c:v>
                </c:pt>
                <c:pt idx="435">
                  <c:v>13.422865149531299</c:v>
                </c:pt>
                <c:pt idx="436">
                  <c:v>13.2577755119401</c:v>
                </c:pt>
                <c:pt idx="437">
                  <c:v>12.984391753446401</c:v>
                </c:pt>
                <c:pt idx="438">
                  <c:v>13.645490223339401</c:v>
                </c:pt>
                <c:pt idx="439">
                  <c:v>12.979953245372799</c:v>
                </c:pt>
                <c:pt idx="440">
                  <c:v>12.6243934505222</c:v>
                </c:pt>
                <c:pt idx="441">
                  <c:v>12.857000580564099</c:v>
                </c:pt>
                <c:pt idx="442">
                  <c:v>13.187057711922099</c:v>
                </c:pt>
                <c:pt idx="443">
                  <c:v>13.153794084872599</c:v>
                </c:pt>
                <c:pt idx="444">
                  <c:v>12.7668169437035</c:v>
                </c:pt>
                <c:pt idx="445">
                  <c:v>13.332434870875399</c:v>
                </c:pt>
                <c:pt idx="446">
                  <c:v>12.2736396387021</c:v>
                </c:pt>
                <c:pt idx="447">
                  <c:v>11.754098917013501</c:v>
                </c:pt>
                <c:pt idx="448">
                  <c:v>13.0357658650424</c:v>
                </c:pt>
                <c:pt idx="449">
                  <c:v>12.575978001329</c:v>
                </c:pt>
                <c:pt idx="450">
                  <c:v>13.026402911990299</c:v>
                </c:pt>
                <c:pt idx="451">
                  <c:v>13.0767928113087</c:v>
                </c:pt>
                <c:pt idx="452">
                  <c:v>12.3614850316006</c:v>
                </c:pt>
                <c:pt idx="453">
                  <c:v>11.2174342784638</c:v>
                </c:pt>
                <c:pt idx="454">
                  <c:v>11.356405825651899</c:v>
                </c:pt>
                <c:pt idx="455">
                  <c:v>12.076655871604499</c:v>
                </c:pt>
                <c:pt idx="456">
                  <c:v>11.9204660415371</c:v>
                </c:pt>
                <c:pt idx="457">
                  <c:v>11.8894840097505</c:v>
                </c:pt>
                <c:pt idx="458">
                  <c:v>11.851496191062999</c:v>
                </c:pt>
                <c:pt idx="459">
                  <c:v>11.5920968170138</c:v>
                </c:pt>
                <c:pt idx="460">
                  <c:v>10.4854676300713</c:v>
                </c:pt>
                <c:pt idx="461">
                  <c:v>10.4158579497002</c:v>
                </c:pt>
                <c:pt idx="462">
                  <c:v>11.2353633869978</c:v>
                </c:pt>
                <c:pt idx="463">
                  <c:v>10.976886410759199</c:v>
                </c:pt>
                <c:pt idx="464">
                  <c:v>10.718052177647699</c:v>
                </c:pt>
                <c:pt idx="465">
                  <c:v>10.187726497716399</c:v>
                </c:pt>
                <c:pt idx="466">
                  <c:v>10.6055762769242</c:v>
                </c:pt>
                <c:pt idx="467">
                  <c:v>10.077657227497401</c:v>
                </c:pt>
                <c:pt idx="468">
                  <c:v>10.069313274096601</c:v>
                </c:pt>
                <c:pt idx="469">
                  <c:v>10.4474084450696</c:v>
                </c:pt>
                <c:pt idx="470">
                  <c:v>9.6916405150660498</c:v>
                </c:pt>
                <c:pt idx="471">
                  <c:v>10.084874210187699</c:v>
                </c:pt>
                <c:pt idx="472">
                  <c:v>9.7919496574338591</c:v>
                </c:pt>
                <c:pt idx="473">
                  <c:v>9.7872791368794303</c:v>
                </c:pt>
                <c:pt idx="474">
                  <c:v>8.3859552779835909</c:v>
                </c:pt>
                <c:pt idx="475">
                  <c:v>8.8304738317647402</c:v>
                </c:pt>
                <c:pt idx="476">
                  <c:v>9.8072247000120303</c:v>
                </c:pt>
                <c:pt idx="477">
                  <c:v>9.7614580777657203</c:v>
                </c:pt>
                <c:pt idx="478">
                  <c:v>9.6678721452216596</c:v>
                </c:pt>
                <c:pt idx="479">
                  <c:v>9.2604190030139701</c:v>
                </c:pt>
                <c:pt idx="480">
                  <c:v>9.3458688682589095</c:v>
                </c:pt>
                <c:pt idx="481">
                  <c:v>8.1389305390884896</c:v>
                </c:pt>
                <c:pt idx="482">
                  <c:v>8.0949340344245897</c:v>
                </c:pt>
                <c:pt idx="483">
                  <c:v>9.1412945831828694</c:v>
                </c:pt>
                <c:pt idx="484">
                  <c:v>8.8683155918047092</c:v>
                </c:pt>
                <c:pt idx="485">
                  <c:v>8.0097856252036497</c:v>
                </c:pt>
                <c:pt idx="486">
                  <c:v>8.0470395492373807</c:v>
                </c:pt>
                <c:pt idx="487">
                  <c:v>7.7857317479745003</c:v>
                </c:pt>
                <c:pt idx="488">
                  <c:v>6.8700687005614096</c:v>
                </c:pt>
                <c:pt idx="489">
                  <c:v>7.1305877420080899</c:v>
                </c:pt>
                <c:pt idx="490">
                  <c:v>7.9436373852217397</c:v>
                </c:pt>
                <c:pt idx="491">
                  <c:v>7.7521748595646098</c:v>
                </c:pt>
                <c:pt idx="492">
                  <c:v>7.6895118843610604</c:v>
                </c:pt>
                <c:pt idx="493">
                  <c:v>7.7853432004791898</c:v>
                </c:pt>
                <c:pt idx="494">
                  <c:v>7.1698395503482901</c:v>
                </c:pt>
                <c:pt idx="495">
                  <c:v>6.3796792304576702</c:v>
                </c:pt>
                <c:pt idx="496">
                  <c:v>6.3682345687961499</c:v>
                </c:pt>
                <c:pt idx="497">
                  <c:v>7.0138766518834501</c:v>
                </c:pt>
                <c:pt idx="498">
                  <c:v>6.8804145287807899</c:v>
                </c:pt>
                <c:pt idx="499">
                  <c:v>6.5607411059071499</c:v>
                </c:pt>
                <c:pt idx="500">
                  <c:v>6.3182603729152804</c:v>
                </c:pt>
                <c:pt idx="501">
                  <c:v>6.6257237027502001</c:v>
                </c:pt>
                <c:pt idx="502">
                  <c:v>5.9833784434314099</c:v>
                </c:pt>
                <c:pt idx="503">
                  <c:v>5.7666953085454198</c:v>
                </c:pt>
                <c:pt idx="504">
                  <c:v>6.6951687665006201</c:v>
                </c:pt>
                <c:pt idx="505">
                  <c:v>6.4782971902329196</c:v>
                </c:pt>
                <c:pt idx="506">
                  <c:v>6.4433745523831902</c:v>
                </c:pt>
                <c:pt idx="507">
                  <c:v>6.1956542568404203</c:v>
                </c:pt>
                <c:pt idx="508">
                  <c:v>6.0961492340029704</c:v>
                </c:pt>
                <c:pt idx="509">
                  <c:v>5.2235449979725797</c:v>
                </c:pt>
                <c:pt idx="510">
                  <c:v>5.3207303987049697</c:v>
                </c:pt>
                <c:pt idx="511">
                  <c:v>6.0311666372536203</c:v>
                </c:pt>
                <c:pt idx="512">
                  <c:v>6.1085710969560898</c:v>
                </c:pt>
                <c:pt idx="513">
                  <c:v>6.1343686956212098</c:v>
                </c:pt>
                <c:pt idx="514">
                  <c:v>5.9572591069677001</c:v>
                </c:pt>
                <c:pt idx="515">
                  <c:v>5.2769613019346897</c:v>
                </c:pt>
                <c:pt idx="516">
                  <c:v>4.4039366505627902</c:v>
                </c:pt>
                <c:pt idx="517">
                  <c:v>4.4442007442185103</c:v>
                </c:pt>
                <c:pt idx="518">
                  <c:v>4.9779002193985296</c:v>
                </c:pt>
                <c:pt idx="519">
                  <c:v>5.05136945999985</c:v>
                </c:pt>
                <c:pt idx="520">
                  <c:v>5.1831626805634103</c:v>
                </c:pt>
                <c:pt idx="521">
                  <c:v>5.1152192011999098</c:v>
                </c:pt>
                <c:pt idx="522">
                  <c:v>5.0929138295596399</c:v>
                </c:pt>
                <c:pt idx="523">
                  <c:v>4.4579645642051098</c:v>
                </c:pt>
                <c:pt idx="524">
                  <c:v>4.2188315271603596</c:v>
                </c:pt>
                <c:pt idx="525">
                  <c:v>5.2246058863213296</c:v>
                </c:pt>
                <c:pt idx="526">
                  <c:v>5.1872564192477899</c:v>
                </c:pt>
                <c:pt idx="527">
                  <c:v>4.9217242723675598</c:v>
                </c:pt>
                <c:pt idx="528">
                  <c:v>4.9798459246624898</c:v>
                </c:pt>
                <c:pt idx="529">
                  <c:v>5.0797142746419102</c:v>
                </c:pt>
                <c:pt idx="530">
                  <c:v>4.2673842619549598</c:v>
                </c:pt>
                <c:pt idx="531">
                  <c:v>4.1342096011963001</c:v>
                </c:pt>
                <c:pt idx="532">
                  <c:v>4.8183770307053297</c:v>
                </c:pt>
                <c:pt idx="533">
                  <c:v>4.84968705431967</c:v>
                </c:pt>
                <c:pt idx="534">
                  <c:v>4.4907812390695101</c:v>
                </c:pt>
                <c:pt idx="535">
                  <c:v>4.5559618385319602</c:v>
                </c:pt>
                <c:pt idx="536">
                  <c:v>4.4476531007325404</c:v>
                </c:pt>
                <c:pt idx="537">
                  <c:v>3.86043939507812</c:v>
                </c:pt>
                <c:pt idx="538">
                  <c:v>3.82871685258689</c:v>
                </c:pt>
                <c:pt idx="539">
                  <c:v>4.2398806696604598</c:v>
                </c:pt>
                <c:pt idx="540">
                  <c:v>4.2281131368705296</c:v>
                </c:pt>
                <c:pt idx="541">
                  <c:v>4.2904802735526699</c:v>
                </c:pt>
                <c:pt idx="542">
                  <c:v>4.1096712169275298</c:v>
                </c:pt>
                <c:pt idx="543">
                  <c:v>4.1782801256826998</c:v>
                </c:pt>
                <c:pt idx="544">
                  <c:v>3.47119247798924</c:v>
                </c:pt>
                <c:pt idx="545">
                  <c:v>3.54241252094265</c:v>
                </c:pt>
                <c:pt idx="546">
                  <c:v>4.0966763377992104</c:v>
                </c:pt>
                <c:pt idx="547">
                  <c:v>4.1272389099857296</c:v>
                </c:pt>
                <c:pt idx="548">
                  <c:v>4.1267298112198301</c:v>
                </c:pt>
                <c:pt idx="549">
                  <c:v>4.0436967740356398</c:v>
                </c:pt>
                <c:pt idx="550">
                  <c:v>3.8980029732302501</c:v>
                </c:pt>
                <c:pt idx="551">
                  <c:v>3.1445178173363</c:v>
                </c:pt>
                <c:pt idx="552">
                  <c:v>3.1699935631732301</c:v>
                </c:pt>
                <c:pt idx="553">
                  <c:v>3.8322792940397701</c:v>
                </c:pt>
                <c:pt idx="554">
                  <c:v>3.83737444335154</c:v>
                </c:pt>
                <c:pt idx="555">
                  <c:v>3.7854005921028699</c:v>
                </c:pt>
                <c:pt idx="556">
                  <c:v>3.7772550118836299</c:v>
                </c:pt>
                <c:pt idx="557">
                  <c:v>3.82616178589852</c:v>
                </c:pt>
                <c:pt idx="558">
                  <c:v>3.0630120764497999</c:v>
                </c:pt>
                <c:pt idx="559">
                  <c:v>3.0767619043916201</c:v>
                </c:pt>
                <c:pt idx="560">
                  <c:v>3.7691094316526699</c:v>
                </c:pt>
                <c:pt idx="561">
                  <c:v>3.7329384500908001</c:v>
                </c:pt>
                <c:pt idx="562">
                  <c:v>3.7629877618352201</c:v>
                </c:pt>
                <c:pt idx="563">
                  <c:v>3.8042538927088598</c:v>
                </c:pt>
                <c:pt idx="564">
                  <c:v>3.7573876754220401</c:v>
                </c:pt>
                <c:pt idx="565">
                  <c:v>3.0222508826658698</c:v>
                </c:pt>
                <c:pt idx="566">
                  <c:v>3.0176648324867998</c:v>
                </c:pt>
                <c:pt idx="567">
                  <c:v>3.7777599493401199</c:v>
                </c:pt>
                <c:pt idx="568">
                  <c:v>3.7838816191575799</c:v>
                </c:pt>
                <c:pt idx="569">
                  <c:v>3.7023717166065899</c:v>
                </c:pt>
                <c:pt idx="570">
                  <c:v>3.7512743289452799</c:v>
                </c:pt>
                <c:pt idx="571">
                  <c:v>3.7028808153607899</c:v>
                </c:pt>
                <c:pt idx="572">
                  <c:v>3.0395810486503501</c:v>
                </c:pt>
                <c:pt idx="573">
                  <c:v>3.0375321689366701</c:v>
                </c:pt>
                <c:pt idx="574">
                  <c:v>3.7543289215289701</c:v>
                </c:pt>
                <c:pt idx="575">
                  <c:v>3.76451921979741</c:v>
                </c:pt>
                <c:pt idx="576">
                  <c:v>3.8587690761108102</c:v>
                </c:pt>
                <c:pt idx="577">
                  <c:v>3.6290905272317602</c:v>
                </c:pt>
                <c:pt idx="578">
                  <c:v>3.6262960057756799</c:v>
                </c:pt>
                <c:pt idx="579">
                  <c:v>2.92927294503734</c:v>
                </c:pt>
                <c:pt idx="580">
                  <c:v>2.92395248955112</c:v>
                </c:pt>
                <c:pt idx="581">
                  <c:v>3.6238189058230401</c:v>
                </c:pt>
                <c:pt idx="582">
                  <c:v>3.6313444161841502</c:v>
                </c:pt>
                <c:pt idx="583">
                  <c:v>3.6277567508044402</c:v>
                </c:pt>
                <c:pt idx="584">
                  <c:v>3.6267487369131399</c:v>
                </c:pt>
                <c:pt idx="585">
                  <c:v>3.6280727465249401</c:v>
                </c:pt>
                <c:pt idx="586">
                  <c:v>2.92436127004571</c:v>
                </c:pt>
                <c:pt idx="587">
                  <c:v>2.92880068026883</c:v>
                </c:pt>
                <c:pt idx="588">
                  <c:v>3.6275858315332599</c:v>
                </c:pt>
                <c:pt idx="589">
                  <c:v>3.62488897823218</c:v>
                </c:pt>
                <c:pt idx="590">
                  <c:v>3.6285743117667701</c:v>
                </c:pt>
                <c:pt idx="591">
                  <c:v>3.62773233376564</c:v>
                </c:pt>
                <c:pt idx="592">
                  <c:v>3.6285059440583498</c:v>
                </c:pt>
                <c:pt idx="593">
                  <c:v>2.9257243469195902</c:v>
                </c:pt>
                <c:pt idx="594">
                  <c:v>2.9266688764832498</c:v>
                </c:pt>
                <c:pt idx="595">
                  <c:v>3.6267194364665798</c:v>
                </c:pt>
                <c:pt idx="596">
                  <c:v>3.6285352445047998</c:v>
                </c:pt>
                <c:pt idx="597">
                  <c:v>3.6299715724947501</c:v>
                </c:pt>
                <c:pt idx="598">
                  <c:v>3.62451926499944</c:v>
                </c:pt>
                <c:pt idx="599">
                  <c:v>3.6294162897677902</c:v>
                </c:pt>
                <c:pt idx="600">
                  <c:v>2.9350412482800099</c:v>
                </c:pt>
                <c:pt idx="601">
                  <c:v>2.9314291658616098</c:v>
                </c:pt>
                <c:pt idx="602">
                  <c:v>3.6321668605542299</c:v>
                </c:pt>
                <c:pt idx="603">
                  <c:v>3.6374091815164</c:v>
                </c:pt>
                <c:pt idx="604">
                  <c:v>3.6307891334570801</c:v>
                </c:pt>
                <c:pt idx="605">
                  <c:v>3.6380523655828299</c:v>
                </c:pt>
                <c:pt idx="606">
                  <c:v>3.64020858638023</c:v>
                </c:pt>
                <c:pt idx="607">
                  <c:v>2.9418077985717002</c:v>
                </c:pt>
                <c:pt idx="608">
                  <c:v>3.9906667446276298</c:v>
                </c:pt>
                <c:pt idx="609">
                  <c:v>4.6150666910147002</c:v>
                </c:pt>
                <c:pt idx="610">
                  <c:v>4.6164584674373899</c:v>
                </c:pt>
                <c:pt idx="611">
                  <c:v>4.7103165557589302</c:v>
                </c:pt>
                <c:pt idx="612">
                  <c:v>4.7605567455414102</c:v>
                </c:pt>
                <c:pt idx="613">
                  <c:v>4.7671790365601101</c:v>
                </c:pt>
                <c:pt idx="614">
                  <c:v>3.9494958077268398</c:v>
                </c:pt>
                <c:pt idx="615">
                  <c:v>3.9965976886805299</c:v>
                </c:pt>
                <c:pt idx="616">
                  <c:v>4.6754222370962601</c:v>
                </c:pt>
                <c:pt idx="617">
                  <c:v>4.7622941953252598</c:v>
                </c:pt>
                <c:pt idx="618">
                  <c:v>4.6604220393376101</c:v>
                </c:pt>
                <c:pt idx="619">
                  <c:v>4.6879754725237097</c:v>
                </c:pt>
                <c:pt idx="620">
                  <c:v>4.8673046600293199</c:v>
                </c:pt>
                <c:pt idx="621">
                  <c:v>4.1710329524601804</c:v>
                </c:pt>
                <c:pt idx="622">
                  <c:v>4.4679349231877703</c:v>
                </c:pt>
                <c:pt idx="623">
                  <c:v>5.2863185814779401</c:v>
                </c:pt>
                <c:pt idx="624">
                  <c:v>5.3470288831870301</c:v>
                </c:pt>
                <c:pt idx="625">
                  <c:v>5.3096966850401097</c:v>
                </c:pt>
                <c:pt idx="626">
                  <c:v>5.1764141925797098</c:v>
                </c:pt>
                <c:pt idx="627">
                  <c:v>5.4806298015164998</c:v>
                </c:pt>
                <c:pt idx="628">
                  <c:v>4.8091279739322301</c:v>
                </c:pt>
                <c:pt idx="629">
                  <c:v>4.9284382065821903</c:v>
                </c:pt>
                <c:pt idx="630">
                  <c:v>5.4896990545105302</c:v>
                </c:pt>
                <c:pt idx="631">
                  <c:v>5.5818106104259897</c:v>
                </c:pt>
                <c:pt idx="632">
                  <c:v>5.2667701333544903</c:v>
                </c:pt>
                <c:pt idx="633">
                  <c:v>5.4548138184700896</c:v>
                </c:pt>
                <c:pt idx="634">
                  <c:v>5.4862059895860096</c:v>
                </c:pt>
                <c:pt idx="635">
                  <c:v>4.9218159155634904</c:v>
                </c:pt>
                <c:pt idx="636">
                  <c:v>5.03800600438566</c:v>
                </c:pt>
                <c:pt idx="637">
                  <c:v>5.8710260216041403</c:v>
                </c:pt>
                <c:pt idx="638">
                  <c:v>7.1848015603451003</c:v>
                </c:pt>
                <c:pt idx="639">
                  <c:v>7.6344495563578398</c:v>
                </c:pt>
                <c:pt idx="640">
                  <c:v>7.7186740791809596</c:v>
                </c:pt>
                <c:pt idx="641">
                  <c:v>7.6511846976956903</c:v>
                </c:pt>
                <c:pt idx="642">
                  <c:v>6.7801267170494102</c:v>
                </c:pt>
                <c:pt idx="643">
                  <c:v>7.1258021347547604</c:v>
                </c:pt>
                <c:pt idx="644">
                  <c:v>7.8111271128509703</c:v>
                </c:pt>
                <c:pt idx="645">
                  <c:v>7.7705240923858101</c:v>
                </c:pt>
                <c:pt idx="646">
                  <c:v>8.5447237012756592</c:v>
                </c:pt>
                <c:pt idx="647">
                  <c:v>8.6610446140729902</c:v>
                </c:pt>
                <c:pt idx="648">
                  <c:v>8.7877892974050305</c:v>
                </c:pt>
                <c:pt idx="649">
                  <c:v>8.1951936163590293</c:v>
                </c:pt>
                <c:pt idx="650">
                  <c:v>8.0582958579368196</c:v>
                </c:pt>
                <c:pt idx="651">
                  <c:v>8.7416999841281893</c:v>
                </c:pt>
                <c:pt idx="652">
                  <c:v>9.4308518475125993</c:v>
                </c:pt>
                <c:pt idx="653">
                  <c:v>9.0122044683261606</c:v>
                </c:pt>
                <c:pt idx="654">
                  <c:v>9.0454003440748192</c:v>
                </c:pt>
                <c:pt idx="655">
                  <c:v>9.1268789365242906</c:v>
                </c:pt>
                <c:pt idx="656">
                  <c:v>8.5743356052575894</c:v>
                </c:pt>
                <c:pt idx="657">
                  <c:v>8.1213928642599207</c:v>
                </c:pt>
                <c:pt idx="658">
                  <c:v>9.3194684126276393</c:v>
                </c:pt>
                <c:pt idx="659">
                  <c:v>8.8401881258877903</c:v>
                </c:pt>
                <c:pt idx="660">
                  <c:v>9.4382571347225106</c:v>
                </c:pt>
                <c:pt idx="661">
                  <c:v>9.8154801304656303</c:v>
                </c:pt>
                <c:pt idx="662">
                  <c:v>10.179535276601399</c:v>
                </c:pt>
                <c:pt idx="663">
                  <c:v>9.3010701512385907</c:v>
                </c:pt>
                <c:pt idx="664">
                  <c:v>10.036861999062999</c:v>
                </c:pt>
                <c:pt idx="665">
                  <c:v>10.591326180802399</c:v>
                </c:pt>
                <c:pt idx="666">
                  <c:v>11.434110944424299</c:v>
                </c:pt>
                <c:pt idx="667">
                  <c:v>11.2854155252514</c:v>
                </c:pt>
                <c:pt idx="668">
                  <c:v>10.990768754809899</c:v>
                </c:pt>
                <c:pt idx="669">
                  <c:v>12.197553769162999</c:v>
                </c:pt>
                <c:pt idx="670">
                  <c:v>12.186406519496</c:v>
                </c:pt>
                <c:pt idx="671">
                  <c:v>11.970272897673899</c:v>
                </c:pt>
                <c:pt idx="672">
                  <c:v>12.7577178657962</c:v>
                </c:pt>
                <c:pt idx="673">
                  <c:v>12.7559882624815</c:v>
                </c:pt>
                <c:pt idx="674">
                  <c:v>12.4630036398647</c:v>
                </c:pt>
                <c:pt idx="675">
                  <c:v>12.140458850622201</c:v>
                </c:pt>
                <c:pt idx="676">
                  <c:v>11.9957700940826</c:v>
                </c:pt>
                <c:pt idx="677">
                  <c:v>11.364043479278401</c:v>
                </c:pt>
                <c:pt idx="678">
                  <c:v>12.202486069552499</c:v>
                </c:pt>
                <c:pt idx="679">
                  <c:v>12.8760973830134</c:v>
                </c:pt>
                <c:pt idx="680">
                  <c:v>12.902485107977901</c:v>
                </c:pt>
                <c:pt idx="681">
                  <c:v>12.6788505076928</c:v>
                </c:pt>
                <c:pt idx="682">
                  <c:v>13.5123910587567</c:v>
                </c:pt>
                <c:pt idx="683">
                  <c:v>13.275710504198599</c:v>
                </c:pt>
                <c:pt idx="684">
                  <c:v>12.897534838725299</c:v>
                </c:pt>
                <c:pt idx="685">
                  <c:v>13.132703120931</c:v>
                </c:pt>
                <c:pt idx="686">
                  <c:v>14.9979395846388</c:v>
                </c:pt>
                <c:pt idx="687">
                  <c:v>14.5808825552984</c:v>
                </c:pt>
                <c:pt idx="688">
                  <c:v>14.787212092934601</c:v>
                </c:pt>
                <c:pt idx="689">
                  <c:v>15.6883036401696</c:v>
                </c:pt>
                <c:pt idx="690">
                  <c:v>15.5955904260466</c:v>
                </c:pt>
                <c:pt idx="691">
                  <c:v>14.739368943395</c:v>
                </c:pt>
                <c:pt idx="692">
                  <c:v>14.9899647822128</c:v>
                </c:pt>
                <c:pt idx="693">
                  <c:v>15.135779367505499</c:v>
                </c:pt>
                <c:pt idx="694">
                  <c:v>15.555722084512899</c:v>
                </c:pt>
                <c:pt idx="695">
                  <c:v>15.4081476404918</c:v>
                </c:pt>
                <c:pt idx="696">
                  <c:v>15.897153625836699</c:v>
                </c:pt>
                <c:pt idx="697">
                  <c:v>15.416656789053601</c:v>
                </c:pt>
                <c:pt idx="698">
                  <c:v>14.5866751232501</c:v>
                </c:pt>
                <c:pt idx="699">
                  <c:v>16.0805988241578</c:v>
                </c:pt>
                <c:pt idx="700">
                  <c:v>16.611594969144299</c:v>
                </c:pt>
                <c:pt idx="701">
                  <c:v>16.9220502900566</c:v>
                </c:pt>
                <c:pt idx="702">
                  <c:v>16.964385249541198</c:v>
                </c:pt>
                <c:pt idx="703">
                  <c:v>17.668201828682399</c:v>
                </c:pt>
                <c:pt idx="704">
                  <c:v>18.030399912744102</c:v>
                </c:pt>
                <c:pt idx="705">
                  <c:v>17.4347259458393</c:v>
                </c:pt>
                <c:pt idx="706">
                  <c:v>16.8920168318644</c:v>
                </c:pt>
                <c:pt idx="707">
                  <c:v>17.494158845165</c:v>
                </c:pt>
                <c:pt idx="708">
                  <c:v>16.710964024640099</c:v>
                </c:pt>
                <c:pt idx="709">
                  <c:v>17.181351258914901</c:v>
                </c:pt>
                <c:pt idx="710">
                  <c:v>17.138428348065801</c:v>
                </c:pt>
                <c:pt idx="711">
                  <c:v>17.627630959507201</c:v>
                </c:pt>
                <c:pt idx="712">
                  <c:v>17.695202350899201</c:v>
                </c:pt>
                <c:pt idx="713">
                  <c:v>17.247158560592599</c:v>
                </c:pt>
                <c:pt idx="714">
                  <c:v>17.731704092446702</c:v>
                </c:pt>
                <c:pt idx="715">
                  <c:v>18.377898624063501</c:v>
                </c:pt>
                <c:pt idx="716">
                  <c:v>18.3631989065975</c:v>
                </c:pt>
                <c:pt idx="717">
                  <c:v>18.978229791764399</c:v>
                </c:pt>
                <c:pt idx="718">
                  <c:v>17.8857560256364</c:v>
                </c:pt>
                <c:pt idx="719">
                  <c:v>17.818679636619201</c:v>
                </c:pt>
                <c:pt idx="720">
                  <c:v>18.384320030324801</c:v>
                </c:pt>
                <c:pt idx="721">
                  <c:v>18.829470474672799</c:v>
                </c:pt>
                <c:pt idx="722">
                  <c:v>18.400830018652499</c:v>
                </c:pt>
                <c:pt idx="723">
                  <c:v>18.755972334670599</c:v>
                </c:pt>
                <c:pt idx="724">
                  <c:v>19.147569508642899</c:v>
                </c:pt>
                <c:pt idx="725">
                  <c:v>18.203267459316098</c:v>
                </c:pt>
                <c:pt idx="726">
                  <c:v>18.1920492699312</c:v>
                </c:pt>
                <c:pt idx="727">
                  <c:v>18.9211492791338</c:v>
                </c:pt>
                <c:pt idx="728">
                  <c:v>18.646019451423602</c:v>
                </c:pt>
                <c:pt idx="729">
                  <c:v>18.553705812897501</c:v>
                </c:pt>
                <c:pt idx="730">
                  <c:v>18.507413135469701</c:v>
                </c:pt>
                <c:pt idx="731">
                  <c:v>18.6406532124855</c:v>
                </c:pt>
                <c:pt idx="732">
                  <c:v>19.502450004623899</c:v>
                </c:pt>
                <c:pt idx="733">
                  <c:v>17.680748796757602</c:v>
                </c:pt>
                <c:pt idx="734">
                  <c:v>18.053659003964601</c:v>
                </c:pt>
                <c:pt idx="735">
                  <c:v>18.825906186759202</c:v>
                </c:pt>
                <c:pt idx="736">
                  <c:v>18.015977661695199</c:v>
                </c:pt>
                <c:pt idx="737">
                  <c:v>17.893228886889499</c:v>
                </c:pt>
                <c:pt idx="738">
                  <c:v>17.6131267676185</c:v>
                </c:pt>
                <c:pt idx="739">
                  <c:v>18.3724984436395</c:v>
                </c:pt>
                <c:pt idx="740">
                  <c:v>17.9043927090379</c:v>
                </c:pt>
                <c:pt idx="741">
                  <c:v>16.845977366387</c:v>
                </c:pt>
                <c:pt idx="742">
                  <c:v>17.4015009024689</c:v>
                </c:pt>
                <c:pt idx="743">
                  <c:v>17.216903634685998</c:v>
                </c:pt>
                <c:pt idx="744">
                  <c:v>17.586098170251802</c:v>
                </c:pt>
                <c:pt idx="745">
                  <c:v>17.61866168285</c:v>
                </c:pt>
                <c:pt idx="746">
                  <c:v>17.5343038462855</c:v>
                </c:pt>
                <c:pt idx="747">
                  <c:v>16.560121759062099</c:v>
                </c:pt>
                <c:pt idx="748">
                  <c:v>16.123540574873399</c:v>
                </c:pt>
                <c:pt idx="749">
                  <c:v>16.707838026065001</c:v>
                </c:pt>
                <c:pt idx="750">
                  <c:v>16.900740904232499</c:v>
                </c:pt>
                <c:pt idx="751">
                  <c:v>16.792269800687698</c:v>
                </c:pt>
                <c:pt idx="752">
                  <c:v>16.604831140342199</c:v>
                </c:pt>
                <c:pt idx="753">
                  <c:v>16.771653638279801</c:v>
                </c:pt>
                <c:pt idx="754">
                  <c:v>16.260859525363401</c:v>
                </c:pt>
                <c:pt idx="755">
                  <c:v>16.655697307725202</c:v>
                </c:pt>
                <c:pt idx="756">
                  <c:v>17.612397123538599</c:v>
                </c:pt>
                <c:pt idx="757">
                  <c:v>17.3557525649917</c:v>
                </c:pt>
                <c:pt idx="758">
                  <c:v>17.109743943888201</c:v>
                </c:pt>
                <c:pt idx="759">
                  <c:v>16.801012550494299</c:v>
                </c:pt>
                <c:pt idx="760">
                  <c:v>17.119724174840801</c:v>
                </c:pt>
                <c:pt idx="761">
                  <c:v>15.905734465843</c:v>
                </c:pt>
                <c:pt idx="762">
                  <c:v>15.5657658731603</c:v>
                </c:pt>
                <c:pt idx="763">
                  <c:v>16.341771934041699</c:v>
                </c:pt>
                <c:pt idx="764">
                  <c:v>15.7683823849249</c:v>
                </c:pt>
                <c:pt idx="765">
                  <c:v>16.109252470529299</c:v>
                </c:pt>
                <c:pt idx="766">
                  <c:v>16.022567298922901</c:v>
                </c:pt>
                <c:pt idx="767">
                  <c:v>16.023473468092199</c:v>
                </c:pt>
                <c:pt idx="768">
                  <c:v>15.401876784588699</c:v>
                </c:pt>
                <c:pt idx="769">
                  <c:v>15.0411380034662</c:v>
                </c:pt>
                <c:pt idx="770">
                  <c:v>15.2956745357115</c:v>
                </c:pt>
                <c:pt idx="771">
                  <c:v>15.0559322205194</c:v>
                </c:pt>
                <c:pt idx="772">
                  <c:v>14.5231753242876</c:v>
                </c:pt>
                <c:pt idx="773">
                  <c:v>15.347594556389399</c:v>
                </c:pt>
                <c:pt idx="774">
                  <c:v>15.7394862909753</c:v>
                </c:pt>
                <c:pt idx="775">
                  <c:v>14.617184036202501</c:v>
                </c:pt>
                <c:pt idx="776">
                  <c:v>14.835253114813501</c:v>
                </c:pt>
                <c:pt idx="777">
                  <c:v>15.3837119524876</c:v>
                </c:pt>
                <c:pt idx="778">
                  <c:v>15.438791874934701</c:v>
                </c:pt>
                <c:pt idx="779">
                  <c:v>15.2893500559254</c:v>
                </c:pt>
                <c:pt idx="780">
                  <c:v>14.962024191741801</c:v>
                </c:pt>
                <c:pt idx="781">
                  <c:v>15.616229855486001</c:v>
                </c:pt>
                <c:pt idx="782">
                  <c:v>14.440655346243</c:v>
                </c:pt>
                <c:pt idx="783">
                  <c:v>15.2610085074064</c:v>
                </c:pt>
                <c:pt idx="784">
                  <c:v>16.408589970643799</c:v>
                </c:pt>
                <c:pt idx="785">
                  <c:v>16.4645776231688</c:v>
                </c:pt>
                <c:pt idx="786">
                  <c:v>16.446518144763999</c:v>
                </c:pt>
                <c:pt idx="787">
                  <c:v>15.4351827873174</c:v>
                </c:pt>
                <c:pt idx="788">
                  <c:v>15.4392426214942</c:v>
                </c:pt>
                <c:pt idx="789">
                  <c:v>11.6081350995271</c:v>
                </c:pt>
                <c:pt idx="790">
                  <c:v>14.091967549261399</c:v>
                </c:pt>
                <c:pt idx="791">
                  <c:v>14.579601306607101</c:v>
                </c:pt>
                <c:pt idx="792">
                  <c:v>14.395414622641299</c:v>
                </c:pt>
                <c:pt idx="793">
                  <c:v>14.727442528357299</c:v>
                </c:pt>
                <c:pt idx="794">
                  <c:v>14.1540636373763</c:v>
                </c:pt>
                <c:pt idx="795">
                  <c:v>14.301042790421</c:v>
                </c:pt>
                <c:pt idx="796">
                  <c:v>13.445528938533201</c:v>
                </c:pt>
                <c:pt idx="797">
                  <c:v>13.792834485732101</c:v>
                </c:pt>
                <c:pt idx="798">
                  <c:v>14.035422350891899</c:v>
                </c:pt>
                <c:pt idx="799">
                  <c:v>13.238556322245699</c:v>
                </c:pt>
                <c:pt idx="800">
                  <c:v>13.453049291721801</c:v>
                </c:pt>
                <c:pt idx="801">
                  <c:v>13.422865149531299</c:v>
                </c:pt>
                <c:pt idx="802">
                  <c:v>13.2577755119401</c:v>
                </c:pt>
                <c:pt idx="803">
                  <c:v>12.2828804484343</c:v>
                </c:pt>
                <c:pt idx="804">
                  <c:v>12.9439789183273</c:v>
                </c:pt>
                <c:pt idx="805">
                  <c:v>13.6814645503849</c:v>
                </c:pt>
                <c:pt idx="806">
                  <c:v>13.3259047555343</c:v>
                </c:pt>
                <c:pt idx="807">
                  <c:v>12.857000580564099</c:v>
                </c:pt>
                <c:pt idx="808">
                  <c:v>13.187057711922099</c:v>
                </c:pt>
                <c:pt idx="809">
                  <c:v>13.153794084872599</c:v>
                </c:pt>
                <c:pt idx="810">
                  <c:v>12.065305638691401</c:v>
                </c:pt>
                <c:pt idx="811">
                  <c:v>12.6309235658633</c:v>
                </c:pt>
                <c:pt idx="812">
                  <c:v>12.975150943714199</c:v>
                </c:pt>
                <c:pt idx="813">
                  <c:v>12.4556102220256</c:v>
                </c:pt>
                <c:pt idx="814">
                  <c:v>13.0357658650424</c:v>
                </c:pt>
                <c:pt idx="815">
                  <c:v>12.575978001329</c:v>
                </c:pt>
                <c:pt idx="816">
                  <c:v>13.026402911990299</c:v>
                </c:pt>
                <c:pt idx="817">
                  <c:v>12.3752815062966</c:v>
                </c:pt>
                <c:pt idx="818">
                  <c:v>11.6599737265885</c:v>
                </c:pt>
                <c:pt idx="819">
                  <c:v>11.918945583475899</c:v>
                </c:pt>
                <c:pt idx="820">
                  <c:v>12.057917130664</c:v>
                </c:pt>
                <c:pt idx="821">
                  <c:v>12.076655871604499</c:v>
                </c:pt>
                <c:pt idx="822">
                  <c:v>11.9204660415371</c:v>
                </c:pt>
                <c:pt idx="823">
                  <c:v>11.8894840097505</c:v>
                </c:pt>
                <c:pt idx="824">
                  <c:v>11.149984886051</c:v>
                </c:pt>
                <c:pt idx="825">
                  <c:v>10.890585512001699</c:v>
                </c:pt>
                <c:pt idx="826">
                  <c:v>11.186978935083401</c:v>
                </c:pt>
                <c:pt idx="827">
                  <c:v>11.117369254712299</c:v>
                </c:pt>
                <c:pt idx="828">
                  <c:v>11.2353633869978</c:v>
                </c:pt>
                <c:pt idx="829">
                  <c:v>10.976886410759199</c:v>
                </c:pt>
                <c:pt idx="830">
                  <c:v>10.718052177647699</c:v>
                </c:pt>
                <c:pt idx="831">
                  <c:v>9.4862151927043197</c:v>
                </c:pt>
                <c:pt idx="832">
                  <c:v>9.9040649719121099</c:v>
                </c:pt>
                <c:pt idx="833">
                  <c:v>10.7791685325095</c:v>
                </c:pt>
                <c:pt idx="834">
                  <c:v>10.7708245791087</c:v>
                </c:pt>
                <c:pt idx="835">
                  <c:v>10.4474084450696</c:v>
                </c:pt>
                <c:pt idx="836">
                  <c:v>9.6916405150660498</c:v>
                </c:pt>
                <c:pt idx="837">
                  <c:v>10.084874210187699</c:v>
                </c:pt>
                <c:pt idx="838">
                  <c:v>9.09043835242176</c:v>
                </c:pt>
                <c:pt idx="839">
                  <c:v>9.0857678318673294</c:v>
                </c:pt>
                <c:pt idx="840">
                  <c:v>9.0874665829956598</c:v>
                </c:pt>
                <c:pt idx="841">
                  <c:v>9.5319851367768305</c:v>
                </c:pt>
                <c:pt idx="842">
                  <c:v>9.8072247000120303</c:v>
                </c:pt>
                <c:pt idx="843">
                  <c:v>9.7614580777657203</c:v>
                </c:pt>
                <c:pt idx="844">
                  <c:v>9.6678721452216596</c:v>
                </c:pt>
                <c:pt idx="845">
                  <c:v>8.5589076980018994</c:v>
                </c:pt>
                <c:pt idx="846">
                  <c:v>8.6443575632467997</c:v>
                </c:pt>
                <c:pt idx="847">
                  <c:v>8.8404418441005799</c:v>
                </c:pt>
                <c:pt idx="848">
                  <c:v>8.7964453394366799</c:v>
                </c:pt>
                <c:pt idx="849">
                  <c:v>9.1412945831828694</c:v>
                </c:pt>
                <c:pt idx="850">
                  <c:v>8.8683155918047092</c:v>
                </c:pt>
                <c:pt idx="851">
                  <c:v>8.0097856252036497</c:v>
                </c:pt>
                <c:pt idx="852">
                  <c:v>7.3455282442252896</c:v>
                </c:pt>
                <c:pt idx="853">
                  <c:v>7.0842204429624003</c:v>
                </c:pt>
                <c:pt idx="854">
                  <c:v>7.5715800055735096</c:v>
                </c:pt>
                <c:pt idx="855">
                  <c:v>7.8320990470201801</c:v>
                </c:pt>
                <c:pt idx="856">
                  <c:v>7.9436373852217397</c:v>
                </c:pt>
                <c:pt idx="857">
                  <c:v>7.7521748595646098</c:v>
                </c:pt>
                <c:pt idx="858">
                  <c:v>7.6895118843610604</c:v>
                </c:pt>
                <c:pt idx="859">
                  <c:v>7.0838318954670996</c:v>
                </c:pt>
                <c:pt idx="860">
                  <c:v>6.4683282453361901</c:v>
                </c:pt>
                <c:pt idx="861">
                  <c:v>7.0811905354697604</c:v>
                </c:pt>
                <c:pt idx="862">
                  <c:v>7.0697458738082499</c:v>
                </c:pt>
                <c:pt idx="863">
                  <c:v>7.0138766518834501</c:v>
                </c:pt>
                <c:pt idx="864">
                  <c:v>6.8804145287807899</c:v>
                </c:pt>
                <c:pt idx="865">
                  <c:v>6.5607411059071499</c:v>
                </c:pt>
                <c:pt idx="866">
                  <c:v>5.6167490679031902</c:v>
                </c:pt>
                <c:pt idx="867">
                  <c:v>5.9242123977381098</c:v>
                </c:pt>
                <c:pt idx="868">
                  <c:v>6.6848897484435099</c:v>
                </c:pt>
                <c:pt idx="869">
                  <c:v>6.46820661355751</c:v>
                </c:pt>
                <c:pt idx="870">
                  <c:v>6.6951687665006201</c:v>
                </c:pt>
                <c:pt idx="871">
                  <c:v>6.4782971902329196</c:v>
                </c:pt>
                <c:pt idx="872">
                  <c:v>6.4433745523831902</c:v>
                </c:pt>
                <c:pt idx="873">
                  <c:v>5.4941429518283202</c:v>
                </c:pt>
                <c:pt idx="874">
                  <c:v>5.3946379289908801</c:v>
                </c:pt>
                <c:pt idx="875">
                  <c:v>5.9250563029846699</c:v>
                </c:pt>
                <c:pt idx="876">
                  <c:v>6.0222417037170599</c:v>
                </c:pt>
                <c:pt idx="877">
                  <c:v>6.0311666372536203</c:v>
                </c:pt>
                <c:pt idx="878">
                  <c:v>6.1085710969560898</c:v>
                </c:pt>
                <c:pt idx="879">
                  <c:v>6.1343686956212098</c:v>
                </c:pt>
                <c:pt idx="880">
                  <c:v>5.2557478019556099</c:v>
                </c:pt>
                <c:pt idx="881">
                  <c:v>4.5754499969226003</c:v>
                </c:pt>
                <c:pt idx="882">
                  <c:v>5.1054479555748804</c:v>
                </c:pt>
                <c:pt idx="883">
                  <c:v>5.1457120492305997</c:v>
                </c:pt>
                <c:pt idx="884">
                  <c:v>4.9779002193985296</c:v>
                </c:pt>
                <c:pt idx="885">
                  <c:v>5.05136945999985</c:v>
                </c:pt>
                <c:pt idx="886">
                  <c:v>5.1831626805634103</c:v>
                </c:pt>
                <c:pt idx="887">
                  <c:v>4.4137078961878196</c:v>
                </c:pt>
                <c:pt idx="888">
                  <c:v>4.3914025245475496</c:v>
                </c:pt>
                <c:pt idx="889">
                  <c:v>5.1594758692172</c:v>
                </c:pt>
                <c:pt idx="890">
                  <c:v>4.9203428321724498</c:v>
                </c:pt>
                <c:pt idx="891">
                  <c:v>5.2246058863213296</c:v>
                </c:pt>
                <c:pt idx="892">
                  <c:v>5.1872564192477899</c:v>
                </c:pt>
                <c:pt idx="893">
                  <c:v>4.9217242723675598</c:v>
                </c:pt>
                <c:pt idx="894">
                  <c:v>4.2783346196504004</c:v>
                </c:pt>
                <c:pt idx="895">
                  <c:v>4.3782029696298101</c:v>
                </c:pt>
                <c:pt idx="896">
                  <c:v>4.96889556696705</c:v>
                </c:pt>
                <c:pt idx="897">
                  <c:v>4.8357209062083903</c:v>
                </c:pt>
                <c:pt idx="898">
                  <c:v>4.8183770307053297</c:v>
                </c:pt>
                <c:pt idx="899">
                  <c:v>4.84968705431967</c:v>
                </c:pt>
                <c:pt idx="900">
                  <c:v>4.4907812390695101</c:v>
                </c:pt>
                <c:pt idx="901">
                  <c:v>3.85445053351987</c:v>
                </c:pt>
                <c:pt idx="902">
                  <c:v>3.7461417957204399</c:v>
                </c:pt>
                <c:pt idx="903">
                  <c:v>4.5619507000902102</c:v>
                </c:pt>
                <c:pt idx="904">
                  <c:v>4.53022815759899</c:v>
                </c:pt>
                <c:pt idx="905">
                  <c:v>4.2398806696604598</c:v>
                </c:pt>
                <c:pt idx="906">
                  <c:v>4.2281131368705296</c:v>
                </c:pt>
                <c:pt idx="907">
                  <c:v>4.2904802735526699</c:v>
                </c:pt>
                <c:pt idx="908">
                  <c:v>3.40815991191544</c:v>
                </c:pt>
                <c:pt idx="909">
                  <c:v>3.47676882067061</c:v>
                </c:pt>
                <c:pt idx="910">
                  <c:v>4.1727037830013396</c:v>
                </c:pt>
                <c:pt idx="911">
                  <c:v>4.2439238259547398</c:v>
                </c:pt>
                <c:pt idx="912">
                  <c:v>4.0966763377992104</c:v>
                </c:pt>
                <c:pt idx="913">
                  <c:v>4.1272389099857296</c:v>
                </c:pt>
                <c:pt idx="914">
                  <c:v>4.1267298112198301</c:v>
                </c:pt>
                <c:pt idx="915">
                  <c:v>3.34218546902355</c:v>
                </c:pt>
                <c:pt idx="916">
                  <c:v>3.1964916682181599</c:v>
                </c:pt>
                <c:pt idx="917">
                  <c:v>3.8460291223483898</c:v>
                </c:pt>
                <c:pt idx="918">
                  <c:v>3.8715048681853199</c:v>
                </c:pt>
                <c:pt idx="919">
                  <c:v>3.8322792940397701</c:v>
                </c:pt>
                <c:pt idx="920">
                  <c:v>3.83737444335154</c:v>
                </c:pt>
                <c:pt idx="921">
                  <c:v>3.7854005921028699</c:v>
                </c:pt>
                <c:pt idx="922">
                  <c:v>3.0757437068715401</c:v>
                </c:pt>
                <c:pt idx="923">
                  <c:v>3.1246504808864199</c:v>
                </c:pt>
                <c:pt idx="924">
                  <c:v>3.7645233814618999</c:v>
                </c:pt>
                <c:pt idx="925">
                  <c:v>3.7782732094037099</c:v>
                </c:pt>
                <c:pt idx="926">
                  <c:v>3.7691094316526699</c:v>
                </c:pt>
                <c:pt idx="927">
                  <c:v>3.7329384500908001</c:v>
                </c:pt>
                <c:pt idx="928">
                  <c:v>3.7629877618352201</c:v>
                </c:pt>
                <c:pt idx="929">
                  <c:v>3.1027425876967598</c:v>
                </c:pt>
                <c:pt idx="930">
                  <c:v>3.0558763704099499</c:v>
                </c:pt>
                <c:pt idx="931">
                  <c:v>3.7237621876779601</c:v>
                </c:pt>
                <c:pt idx="932">
                  <c:v>3.7191761374988901</c:v>
                </c:pt>
                <c:pt idx="933">
                  <c:v>3.7777599493401199</c:v>
                </c:pt>
                <c:pt idx="934">
                  <c:v>3.7838816191575799</c:v>
                </c:pt>
                <c:pt idx="935">
                  <c:v>3.7023717166065899</c:v>
                </c:pt>
                <c:pt idx="936">
                  <c:v>3.0497630239331901</c:v>
                </c:pt>
                <c:pt idx="937">
                  <c:v>3.0013695103486899</c:v>
                </c:pt>
                <c:pt idx="938">
                  <c:v>3.7410923536624399</c:v>
                </c:pt>
                <c:pt idx="939">
                  <c:v>3.7390434739487599</c:v>
                </c:pt>
                <c:pt idx="940">
                  <c:v>3.7543289215289701</c:v>
                </c:pt>
                <c:pt idx="941">
                  <c:v>3.76451921979741</c:v>
                </c:pt>
                <c:pt idx="942">
                  <c:v>3.8587690761108102</c:v>
                </c:pt>
                <c:pt idx="943">
                  <c:v>2.9275792222196699</c:v>
                </c:pt>
                <c:pt idx="944">
                  <c:v>2.9247847007635901</c:v>
                </c:pt>
                <c:pt idx="945">
                  <c:v>3.6307842500494298</c:v>
                </c:pt>
                <c:pt idx="946">
                  <c:v>3.6254637945632102</c:v>
                </c:pt>
                <c:pt idx="947">
                  <c:v>3.6238189058230401</c:v>
                </c:pt>
                <c:pt idx="948">
                  <c:v>3.6313444161841502</c:v>
                </c:pt>
                <c:pt idx="949">
                  <c:v>3.6277567508044402</c:v>
                </c:pt>
                <c:pt idx="950">
                  <c:v>2.9252374319010501</c:v>
                </c:pt>
                <c:pt idx="951">
                  <c:v>2.9265614415128498</c:v>
                </c:pt>
                <c:pt idx="952">
                  <c:v>3.6258725750577998</c:v>
                </c:pt>
                <c:pt idx="953">
                  <c:v>3.6303119852809198</c:v>
                </c:pt>
                <c:pt idx="954">
                  <c:v>3.6275858315332599</c:v>
                </c:pt>
                <c:pt idx="955">
                  <c:v>3.62488897823218</c:v>
                </c:pt>
                <c:pt idx="956">
                  <c:v>3.6285743117667701</c:v>
                </c:pt>
                <c:pt idx="957">
                  <c:v>2.92622102875354</c:v>
                </c:pt>
                <c:pt idx="958">
                  <c:v>2.9269946390462498</c:v>
                </c:pt>
                <c:pt idx="959">
                  <c:v>3.62723565193168</c:v>
                </c:pt>
                <c:pt idx="960">
                  <c:v>3.6281801814953401</c:v>
                </c:pt>
                <c:pt idx="961">
                  <c:v>3.6267194364665798</c:v>
                </c:pt>
                <c:pt idx="962">
                  <c:v>3.6285352445047998</c:v>
                </c:pt>
                <c:pt idx="963">
                  <c:v>3.6299715724947501</c:v>
                </c:pt>
                <c:pt idx="964">
                  <c:v>2.9230079599873502</c:v>
                </c:pt>
                <c:pt idx="965">
                  <c:v>2.92790498475568</c:v>
                </c:pt>
                <c:pt idx="966">
                  <c:v>3.6365525532921001</c:v>
                </c:pt>
                <c:pt idx="967">
                  <c:v>3.6329404708737001</c:v>
                </c:pt>
                <c:pt idx="968">
                  <c:v>3.6321668605542299</c:v>
                </c:pt>
                <c:pt idx="969">
                  <c:v>3.6374091815164</c:v>
                </c:pt>
                <c:pt idx="970">
                  <c:v>3.6307891334570801</c:v>
                </c:pt>
                <c:pt idx="971">
                  <c:v>2.93654106057074</c:v>
                </c:pt>
                <c:pt idx="972">
                  <c:v>2.9386972813681398</c:v>
                </c:pt>
                <c:pt idx="973">
                  <c:v>3.6433191035838002</c:v>
                </c:pt>
                <c:pt idx="974">
                  <c:v>4.6921780496397201</c:v>
                </c:pt>
                <c:pt idx="975">
                  <c:v>4.6150666910147002</c:v>
                </c:pt>
                <c:pt idx="976">
                  <c:v>4.6164584674373899</c:v>
                </c:pt>
                <c:pt idx="977">
                  <c:v>4.7103165557589302</c:v>
                </c:pt>
                <c:pt idx="978">
                  <c:v>4.0590454405293199</c:v>
                </c:pt>
                <c:pt idx="979">
                  <c:v>4.0656677315480199</c:v>
                </c:pt>
                <c:pt idx="980">
                  <c:v>4.6510071127389301</c:v>
                </c:pt>
                <c:pt idx="981">
                  <c:v>4.6981089936926299</c:v>
                </c:pt>
                <c:pt idx="982">
                  <c:v>4.6754222370962601</c:v>
                </c:pt>
                <c:pt idx="983">
                  <c:v>4.7622941953252598</c:v>
                </c:pt>
                <c:pt idx="984">
                  <c:v>4.6604220393376101</c:v>
                </c:pt>
                <c:pt idx="985">
                  <c:v>3.9864641675116199</c:v>
                </c:pt>
                <c:pt idx="986">
                  <c:v>4.1657933550172199</c:v>
                </c:pt>
                <c:pt idx="987">
                  <c:v>4.8725442574722697</c:v>
                </c:pt>
                <c:pt idx="988">
                  <c:v>5.1694462281998597</c:v>
                </c:pt>
                <c:pt idx="989">
                  <c:v>5.2863185814779401</c:v>
                </c:pt>
                <c:pt idx="990">
                  <c:v>5.3470288831870301</c:v>
                </c:pt>
                <c:pt idx="991">
                  <c:v>5.3096966850401097</c:v>
                </c:pt>
                <c:pt idx="992">
                  <c:v>4.4749028875676196</c:v>
                </c:pt>
                <c:pt idx="993">
                  <c:v>4.7791184965044096</c:v>
                </c:pt>
                <c:pt idx="994">
                  <c:v>5.5106392789443204</c:v>
                </c:pt>
                <c:pt idx="995">
                  <c:v>5.6299495115942904</c:v>
                </c:pt>
                <c:pt idx="996">
                  <c:v>5.4896990545105302</c:v>
                </c:pt>
                <c:pt idx="997">
                  <c:v>5.5818106104259897</c:v>
                </c:pt>
                <c:pt idx="998">
                  <c:v>5.2667701333544903</c:v>
                </c:pt>
                <c:pt idx="999">
                  <c:v>4.7533025134580003</c:v>
                </c:pt>
                <c:pt idx="1000">
                  <c:v>4.7846946845739202</c:v>
                </c:pt>
                <c:pt idx="1001">
                  <c:v>5.6233272205755798</c:v>
                </c:pt>
                <c:pt idx="1002">
                  <c:v>5.7395173093977503</c:v>
                </c:pt>
                <c:pt idx="1003">
                  <c:v>5.8710260216041403</c:v>
                </c:pt>
                <c:pt idx="1004">
                  <c:v>7.1848015603451003</c:v>
                </c:pt>
                <c:pt idx="1005">
                  <c:v>7.6344495563578398</c:v>
                </c:pt>
                <c:pt idx="1006">
                  <c:v>7.0171627741688702</c:v>
                </c:pt>
                <c:pt idx="1007">
                  <c:v>6.9496733926836001</c:v>
                </c:pt>
                <c:pt idx="1008">
                  <c:v>7.4816380220615102</c:v>
                </c:pt>
                <c:pt idx="1009">
                  <c:v>7.8273134397668596</c:v>
                </c:pt>
                <c:pt idx="1010">
                  <c:v>7.8111271128509703</c:v>
                </c:pt>
                <c:pt idx="1011">
                  <c:v>7.7705240923858101</c:v>
                </c:pt>
                <c:pt idx="1012">
                  <c:v>8.5447237012756592</c:v>
                </c:pt>
                <c:pt idx="1013">
                  <c:v>7.9595333090608902</c:v>
                </c:pt>
                <c:pt idx="1014">
                  <c:v>8.0862779923929295</c:v>
                </c:pt>
                <c:pt idx="1015">
                  <c:v>8.8967049213711196</c:v>
                </c:pt>
                <c:pt idx="1016">
                  <c:v>8.7598071629489205</c:v>
                </c:pt>
                <c:pt idx="1017">
                  <c:v>8.7416999841281893</c:v>
                </c:pt>
                <c:pt idx="1018">
                  <c:v>9.4308518475125993</c:v>
                </c:pt>
                <c:pt idx="1019">
                  <c:v>9.0122044683261606</c:v>
                </c:pt>
                <c:pt idx="1020">
                  <c:v>8.3438890390627005</c:v>
                </c:pt>
                <c:pt idx="1021">
                  <c:v>8.4253676315121595</c:v>
                </c:pt>
                <c:pt idx="1022">
                  <c:v>9.2758469102696708</c:v>
                </c:pt>
                <c:pt idx="1023">
                  <c:v>8.8229041692720092</c:v>
                </c:pt>
                <c:pt idx="1024">
                  <c:v>9.3194684126276393</c:v>
                </c:pt>
                <c:pt idx="1025">
                  <c:v>8.8401881258877903</c:v>
                </c:pt>
                <c:pt idx="1026">
                  <c:v>9.4382571347225106</c:v>
                </c:pt>
                <c:pt idx="1027">
                  <c:v>9.1139688254535294</c:v>
                </c:pt>
                <c:pt idx="1028">
                  <c:v>9.4780239715892698</c:v>
                </c:pt>
                <c:pt idx="1029">
                  <c:v>10.0025814562507</c:v>
                </c:pt>
                <c:pt idx="1030">
                  <c:v>10.7383733040751</c:v>
                </c:pt>
                <c:pt idx="1031">
                  <c:v>10.591326180802399</c:v>
                </c:pt>
                <c:pt idx="1032">
                  <c:v>11.434110944424299</c:v>
                </c:pt>
                <c:pt idx="1033">
                  <c:v>11.2854155252514</c:v>
                </c:pt>
                <c:pt idx="1034">
                  <c:v>10.2892574497978</c:v>
                </c:pt>
                <c:pt idx="1035">
                  <c:v>11.4960424641509</c:v>
                </c:pt>
                <c:pt idx="1036">
                  <c:v>12.887917824508101</c:v>
                </c:pt>
                <c:pt idx="1037">
                  <c:v>12.671784202685901</c:v>
                </c:pt>
                <c:pt idx="1038">
                  <c:v>12.7577178657962</c:v>
                </c:pt>
                <c:pt idx="1039">
                  <c:v>12.7559882624815</c:v>
                </c:pt>
                <c:pt idx="1040">
                  <c:v>12.4630036398647</c:v>
                </c:pt>
                <c:pt idx="1041">
                  <c:v>11.438947545610199</c:v>
                </c:pt>
                <c:pt idx="1042">
                  <c:v>11.294258789070399</c:v>
                </c:pt>
                <c:pt idx="1043">
                  <c:v>12.0655547842904</c:v>
                </c:pt>
                <c:pt idx="1044">
                  <c:v>12.903997374564501</c:v>
                </c:pt>
                <c:pt idx="1045">
                  <c:v>12.8760973830134</c:v>
                </c:pt>
                <c:pt idx="1046">
                  <c:v>12.902485107977901</c:v>
                </c:pt>
                <c:pt idx="1047">
                  <c:v>12.6788505076928</c:v>
                </c:pt>
                <c:pt idx="1048">
                  <c:v>12.8108797537447</c:v>
                </c:pt>
                <c:pt idx="1049">
                  <c:v>12.5741991991865</c:v>
                </c:pt>
                <c:pt idx="1050">
                  <c:v>13.5990461437374</c:v>
                </c:pt>
                <c:pt idx="1051">
                  <c:v>13.834214425943101</c:v>
                </c:pt>
                <c:pt idx="1052">
                  <c:v>14.9979395846388</c:v>
                </c:pt>
                <c:pt idx="1053">
                  <c:v>14.5808825552984</c:v>
                </c:pt>
                <c:pt idx="1054">
                  <c:v>14.787212092934601</c:v>
                </c:pt>
                <c:pt idx="1055">
                  <c:v>14.986792335157499</c:v>
                </c:pt>
                <c:pt idx="1056">
                  <c:v>14.894079121034499</c:v>
                </c:pt>
                <c:pt idx="1057">
                  <c:v>15.440880248407099</c:v>
                </c:pt>
                <c:pt idx="1058">
                  <c:v>15.691476087224901</c:v>
                </c:pt>
                <c:pt idx="1059">
                  <c:v>15.135779367505499</c:v>
                </c:pt>
                <c:pt idx="1060">
                  <c:v>15.555722084512899</c:v>
                </c:pt>
                <c:pt idx="1061">
                  <c:v>15.4081476404918</c:v>
                </c:pt>
                <c:pt idx="1062">
                  <c:v>15.1956423208246</c:v>
                </c:pt>
                <c:pt idx="1063">
                  <c:v>14.7151454840415</c:v>
                </c:pt>
                <c:pt idx="1064">
                  <c:v>15.2881864282622</c:v>
                </c:pt>
                <c:pt idx="1065">
                  <c:v>16.782110129169901</c:v>
                </c:pt>
                <c:pt idx="1066">
                  <c:v>16.611594969144299</c:v>
                </c:pt>
                <c:pt idx="1067">
                  <c:v>16.9220502900566</c:v>
                </c:pt>
                <c:pt idx="1068">
                  <c:v>16.964385249541198</c:v>
                </c:pt>
                <c:pt idx="1069">
                  <c:v>16.966690523670401</c:v>
                </c:pt>
                <c:pt idx="1070">
                  <c:v>17.328888607732001</c:v>
                </c:pt>
                <c:pt idx="1071">
                  <c:v>18.136237250851401</c:v>
                </c:pt>
                <c:pt idx="1072">
                  <c:v>17.5935281368765</c:v>
                </c:pt>
                <c:pt idx="1073">
                  <c:v>17.494158845165</c:v>
                </c:pt>
                <c:pt idx="1074">
                  <c:v>16.710964024640099</c:v>
                </c:pt>
                <c:pt idx="1075">
                  <c:v>17.181351258914901</c:v>
                </c:pt>
                <c:pt idx="1076">
                  <c:v>16.4369170430537</c:v>
                </c:pt>
                <c:pt idx="1077">
                  <c:v>16.9261196544951</c:v>
                </c:pt>
                <c:pt idx="1078">
                  <c:v>18.396713655911299</c:v>
                </c:pt>
                <c:pt idx="1079">
                  <c:v>17.9486698656047</c:v>
                </c:pt>
                <c:pt idx="1080">
                  <c:v>17.731704092446702</c:v>
                </c:pt>
                <c:pt idx="1081">
                  <c:v>18.377898624063501</c:v>
                </c:pt>
                <c:pt idx="1082">
                  <c:v>18.3631989065975</c:v>
                </c:pt>
                <c:pt idx="1083">
                  <c:v>18.276718486752301</c:v>
                </c:pt>
                <c:pt idx="1084">
                  <c:v>17.184244720624299</c:v>
                </c:pt>
                <c:pt idx="1085">
                  <c:v>18.520190941631299</c:v>
                </c:pt>
                <c:pt idx="1086">
                  <c:v>19.085831335336799</c:v>
                </c:pt>
                <c:pt idx="1087">
                  <c:v>18.829470474672799</c:v>
                </c:pt>
                <c:pt idx="1088">
                  <c:v>18.400830018652499</c:v>
                </c:pt>
                <c:pt idx="1089">
                  <c:v>18.755972334670599</c:v>
                </c:pt>
                <c:pt idx="1090">
                  <c:v>18.446058203630901</c:v>
                </c:pt>
                <c:pt idx="1091">
                  <c:v>17.5017561543041</c:v>
                </c:pt>
                <c:pt idx="1092">
                  <c:v>18.893560574943301</c:v>
                </c:pt>
                <c:pt idx="1093">
                  <c:v>19.622660584145901</c:v>
                </c:pt>
                <c:pt idx="1094">
                  <c:v>18.646019451423602</c:v>
                </c:pt>
                <c:pt idx="1095">
                  <c:v>18.553705812897501</c:v>
                </c:pt>
                <c:pt idx="1096">
                  <c:v>18.507413135469701</c:v>
                </c:pt>
                <c:pt idx="1097">
                  <c:v>17.939141907473399</c:v>
                </c:pt>
                <c:pt idx="1098">
                  <c:v>18.800938699611802</c:v>
                </c:pt>
                <c:pt idx="1099">
                  <c:v>18.382260101769699</c:v>
                </c:pt>
                <c:pt idx="1100">
                  <c:v>18.755170308976702</c:v>
                </c:pt>
                <c:pt idx="1101">
                  <c:v>18.825906186759202</c:v>
                </c:pt>
                <c:pt idx="1102">
                  <c:v>18.015977661695199</c:v>
                </c:pt>
                <c:pt idx="1103">
                  <c:v>17.893228886889499</c:v>
                </c:pt>
                <c:pt idx="1104">
                  <c:v>16.911615462606399</c:v>
                </c:pt>
                <c:pt idx="1105">
                  <c:v>17.6709871386274</c:v>
                </c:pt>
                <c:pt idx="1106">
                  <c:v>18.605904014050001</c:v>
                </c:pt>
                <c:pt idx="1107">
                  <c:v>17.547488671399101</c:v>
                </c:pt>
                <c:pt idx="1108">
                  <c:v>17.4015009024689</c:v>
                </c:pt>
                <c:pt idx="1109">
                  <c:v>17.216903634685998</c:v>
                </c:pt>
                <c:pt idx="1110">
                  <c:v>17.586098170251802</c:v>
                </c:pt>
                <c:pt idx="1111">
                  <c:v>16.917150377837899</c:v>
                </c:pt>
                <c:pt idx="1112">
                  <c:v>16.832792541273399</c:v>
                </c:pt>
                <c:pt idx="1113">
                  <c:v>17.2616330640742</c:v>
                </c:pt>
                <c:pt idx="1114">
                  <c:v>16.8250518798855</c:v>
                </c:pt>
                <c:pt idx="1115">
                  <c:v>16.707838026065001</c:v>
                </c:pt>
                <c:pt idx="1116">
                  <c:v>16.900740904232499</c:v>
                </c:pt>
                <c:pt idx="1117">
                  <c:v>16.792269800687698</c:v>
                </c:pt>
                <c:pt idx="1118">
                  <c:v>15.9033198353301</c:v>
                </c:pt>
                <c:pt idx="1119">
                  <c:v>16.0701423332677</c:v>
                </c:pt>
                <c:pt idx="1120">
                  <c:v>16.962370830375502</c:v>
                </c:pt>
                <c:pt idx="1121">
                  <c:v>17.357208612737299</c:v>
                </c:pt>
                <c:pt idx="1122">
                  <c:v>17.612397123538599</c:v>
                </c:pt>
                <c:pt idx="1123">
                  <c:v>17.3557525649917</c:v>
                </c:pt>
                <c:pt idx="1124">
                  <c:v>17.109743943888201</c:v>
                </c:pt>
                <c:pt idx="1125">
                  <c:v>16.099501245482301</c:v>
                </c:pt>
                <c:pt idx="1126">
                  <c:v>16.4182128698287</c:v>
                </c:pt>
                <c:pt idx="1127">
                  <c:v>16.607245770855101</c:v>
                </c:pt>
                <c:pt idx="1128">
                  <c:v>16.2672771781723</c:v>
                </c:pt>
                <c:pt idx="1129">
                  <c:v>16.341771934041699</c:v>
                </c:pt>
                <c:pt idx="1130">
                  <c:v>15.7683823849249</c:v>
                </c:pt>
                <c:pt idx="1131">
                  <c:v>16.109252470529299</c:v>
                </c:pt>
                <c:pt idx="1132">
                  <c:v>15.3210559939108</c:v>
                </c:pt>
                <c:pt idx="1133">
                  <c:v>15.3219621630801</c:v>
                </c:pt>
                <c:pt idx="1134">
                  <c:v>16.103388089600799</c:v>
                </c:pt>
                <c:pt idx="1135">
                  <c:v>15.742649308478301</c:v>
                </c:pt>
                <c:pt idx="1136">
                  <c:v>15.2956745357115</c:v>
                </c:pt>
                <c:pt idx="1137">
                  <c:v>15.0559322205194</c:v>
                </c:pt>
                <c:pt idx="1138">
                  <c:v>14.5231753242876</c:v>
                </c:pt>
                <c:pt idx="1139">
                  <c:v>14.6460832513773</c:v>
                </c:pt>
                <c:pt idx="1140">
                  <c:v>15.037974985963199</c:v>
                </c:pt>
                <c:pt idx="1141">
                  <c:v>15.3186953412145</c:v>
                </c:pt>
                <c:pt idx="1142">
                  <c:v>15.5367644198256</c:v>
                </c:pt>
                <c:pt idx="1143">
                  <c:v>15.3837119524876</c:v>
                </c:pt>
                <c:pt idx="1144">
                  <c:v>15.438791874934701</c:v>
                </c:pt>
                <c:pt idx="1145">
                  <c:v>15.2893500559254</c:v>
                </c:pt>
                <c:pt idx="1146">
                  <c:v>14.2605128867297</c:v>
                </c:pt>
                <c:pt idx="1147">
                  <c:v>14.9147185504739</c:v>
                </c:pt>
                <c:pt idx="1148">
                  <c:v>15.142166651255099</c:v>
                </c:pt>
                <c:pt idx="1149">
                  <c:v>15.962519812418501</c:v>
                </c:pt>
                <c:pt idx="1150">
                  <c:v>16.408589970643799</c:v>
                </c:pt>
                <c:pt idx="1151">
                  <c:v>16.4645776231688</c:v>
                </c:pt>
                <c:pt idx="1152">
                  <c:v>16.446518144763999</c:v>
                </c:pt>
                <c:pt idx="1153">
                  <c:v>14.733671482305301</c:v>
                </c:pt>
                <c:pt idx="1154">
                  <c:v>14.737731316482099</c:v>
                </c:pt>
                <c:pt idx="1155">
                  <c:v>14.7934788542735</c:v>
                </c:pt>
                <c:pt idx="1156">
                  <c:v>14.579601306607101</c:v>
                </c:pt>
                <c:pt idx="1157">
                  <c:v>14.395414622641299</c:v>
                </c:pt>
                <c:pt idx="1158">
                  <c:v>14.727442528357299</c:v>
                </c:pt>
                <c:pt idx="1159">
                  <c:v>14.1540636373763</c:v>
                </c:pt>
                <c:pt idx="1160">
                  <c:v>13.5995314854089</c:v>
                </c:pt>
                <c:pt idx="1161">
                  <c:v>13.445528938533201</c:v>
                </c:pt>
                <c:pt idx="1162">
                  <c:v>14.4943457907441</c:v>
                </c:pt>
                <c:pt idx="1163">
                  <c:v>14.035422350891899</c:v>
                </c:pt>
                <c:pt idx="1164">
                  <c:v>13.238556322245699</c:v>
                </c:pt>
                <c:pt idx="1165">
                  <c:v>13.453049291721801</c:v>
                </c:pt>
                <c:pt idx="1166">
                  <c:v>13.422865149531299</c:v>
                </c:pt>
                <c:pt idx="1167">
                  <c:v>12.5562642069281</c:v>
                </c:pt>
                <c:pt idx="1168">
                  <c:v>12.2828804484343</c:v>
                </c:pt>
                <c:pt idx="1169">
                  <c:v>13.645490223339401</c:v>
                </c:pt>
                <c:pt idx="1170">
                  <c:v>13.6814645503849</c:v>
                </c:pt>
                <c:pt idx="1171">
                  <c:v>13.3259047555343</c:v>
                </c:pt>
                <c:pt idx="1172">
                  <c:v>12.857000580564099</c:v>
                </c:pt>
                <c:pt idx="1173">
                  <c:v>13.187057711922099</c:v>
                </c:pt>
                <c:pt idx="1174">
                  <c:v>12.4522827798605</c:v>
                </c:pt>
                <c:pt idx="1175">
                  <c:v>12.065305638691401</c:v>
                </c:pt>
                <c:pt idx="1176">
                  <c:v>13.332434870875399</c:v>
                </c:pt>
                <c:pt idx="1177">
                  <c:v>12.975150943714199</c:v>
                </c:pt>
                <c:pt idx="1178">
                  <c:v>12.4556102220256</c:v>
                </c:pt>
                <c:pt idx="1179">
                  <c:v>13.0357658650424</c:v>
                </c:pt>
                <c:pt idx="1180">
                  <c:v>12.575978001329</c:v>
                </c:pt>
                <c:pt idx="1181">
                  <c:v>12.3248916069782</c:v>
                </c:pt>
                <c:pt idx="1182">
                  <c:v>12.3752815062966</c:v>
                </c:pt>
                <c:pt idx="1183">
                  <c:v>12.3614850316006</c:v>
                </c:pt>
                <c:pt idx="1184">
                  <c:v>11.918945583475899</c:v>
                </c:pt>
                <c:pt idx="1185">
                  <c:v>12.057917130664</c:v>
                </c:pt>
                <c:pt idx="1186">
                  <c:v>12.076655871604499</c:v>
                </c:pt>
                <c:pt idx="1187">
                  <c:v>11.9204660415371</c:v>
                </c:pt>
                <c:pt idx="1188">
                  <c:v>11.187972704738399</c:v>
                </c:pt>
                <c:pt idx="1189">
                  <c:v>11.149984886051</c:v>
                </c:pt>
                <c:pt idx="1190">
                  <c:v>11.5920968170138</c:v>
                </c:pt>
                <c:pt idx="1191">
                  <c:v>11.186978935083401</c:v>
                </c:pt>
                <c:pt idx="1192">
                  <c:v>11.117369254712299</c:v>
                </c:pt>
                <c:pt idx="1193">
                  <c:v>11.2353633869978</c:v>
                </c:pt>
                <c:pt idx="1194">
                  <c:v>10.976886410759199</c:v>
                </c:pt>
                <c:pt idx="1195">
                  <c:v>10.0165408726357</c:v>
                </c:pt>
                <c:pt idx="1196">
                  <c:v>9.4862151927043197</c:v>
                </c:pt>
                <c:pt idx="1197">
                  <c:v>10.6055762769242</c:v>
                </c:pt>
                <c:pt idx="1198">
                  <c:v>10.7791685325095</c:v>
                </c:pt>
                <c:pt idx="1199">
                  <c:v>10.7708245791087</c:v>
                </c:pt>
                <c:pt idx="1200">
                  <c:v>10.4474084450696</c:v>
                </c:pt>
                <c:pt idx="1201">
                  <c:v>9.6916405150660498</c:v>
                </c:pt>
                <c:pt idx="1202">
                  <c:v>9.3833629051755594</c:v>
                </c:pt>
                <c:pt idx="1203">
                  <c:v>9.09043835242176</c:v>
                </c:pt>
                <c:pt idx="1204">
                  <c:v>9.7872791368794303</c:v>
                </c:pt>
                <c:pt idx="1205">
                  <c:v>9.0874665829956598</c:v>
                </c:pt>
                <c:pt idx="1206">
                  <c:v>9.5319851367768305</c:v>
                </c:pt>
                <c:pt idx="1207">
                  <c:v>9.8072247000120303</c:v>
                </c:pt>
                <c:pt idx="1208">
                  <c:v>9.7614580777657203</c:v>
                </c:pt>
                <c:pt idx="1209">
                  <c:v>8.9663608402095303</c:v>
                </c:pt>
                <c:pt idx="1210">
                  <c:v>8.5589076980018994</c:v>
                </c:pt>
                <c:pt idx="1211">
                  <c:v>9.3458688682589095</c:v>
                </c:pt>
                <c:pt idx="1212">
                  <c:v>8.8404418441005799</c:v>
                </c:pt>
                <c:pt idx="1213">
                  <c:v>8.7964453394366799</c:v>
                </c:pt>
                <c:pt idx="1214">
                  <c:v>9.1412945831828694</c:v>
                </c:pt>
                <c:pt idx="1215">
                  <c:v>8.8683155918047092</c:v>
                </c:pt>
                <c:pt idx="1216">
                  <c:v>7.3082743201915603</c:v>
                </c:pt>
                <c:pt idx="1217">
                  <c:v>7.3455282442252896</c:v>
                </c:pt>
                <c:pt idx="1218">
                  <c:v>7.7857317479745003</c:v>
                </c:pt>
                <c:pt idx="1219">
                  <c:v>7.5715800055735096</c:v>
                </c:pt>
                <c:pt idx="1220">
                  <c:v>7.8320990470201801</c:v>
                </c:pt>
                <c:pt idx="1221">
                  <c:v>7.9436373852217397</c:v>
                </c:pt>
                <c:pt idx="1222">
                  <c:v>7.7521748595646098</c:v>
                </c:pt>
                <c:pt idx="1223">
                  <c:v>6.9880005793489604</c:v>
                </c:pt>
                <c:pt idx="1224">
                  <c:v>7.0838318954670996</c:v>
                </c:pt>
                <c:pt idx="1225">
                  <c:v>7.1698395503482901</c:v>
                </c:pt>
                <c:pt idx="1226">
                  <c:v>7.0811905354697604</c:v>
                </c:pt>
                <c:pt idx="1227">
                  <c:v>7.0697458738082499</c:v>
                </c:pt>
                <c:pt idx="1228">
                  <c:v>7.0138766518834501</c:v>
                </c:pt>
                <c:pt idx="1229">
                  <c:v>6.8804145287807899</c:v>
                </c:pt>
                <c:pt idx="1230">
                  <c:v>5.8592298008950596</c:v>
                </c:pt>
                <c:pt idx="1231">
                  <c:v>5.6167490679031902</c:v>
                </c:pt>
                <c:pt idx="1232">
                  <c:v>6.6257237027502001</c:v>
                </c:pt>
                <c:pt idx="1233">
                  <c:v>6.6848897484435099</c:v>
                </c:pt>
                <c:pt idx="1234">
                  <c:v>6.46820661355751</c:v>
                </c:pt>
                <c:pt idx="1235">
                  <c:v>6.6951687665006201</c:v>
                </c:pt>
                <c:pt idx="1236">
                  <c:v>6.4782971902329196</c:v>
                </c:pt>
                <c:pt idx="1237">
                  <c:v>5.7418632473711</c:v>
                </c:pt>
                <c:pt idx="1238">
                  <c:v>5.4941429518283202</c:v>
                </c:pt>
                <c:pt idx="1239">
                  <c:v>6.0961492340029704</c:v>
                </c:pt>
                <c:pt idx="1240">
                  <c:v>5.9250563029846699</c:v>
                </c:pt>
                <c:pt idx="1241">
                  <c:v>6.0222417037170599</c:v>
                </c:pt>
                <c:pt idx="1242">
                  <c:v>6.0311666372536203</c:v>
                </c:pt>
                <c:pt idx="1243">
                  <c:v>6.1085710969560898</c:v>
                </c:pt>
                <c:pt idx="1244">
                  <c:v>5.4328573906091204</c:v>
                </c:pt>
                <c:pt idx="1245">
                  <c:v>5.2557478019556099</c:v>
                </c:pt>
                <c:pt idx="1246">
                  <c:v>5.2769613019346897</c:v>
                </c:pt>
                <c:pt idx="1247">
                  <c:v>5.1054479555748804</c:v>
                </c:pt>
                <c:pt idx="1248">
                  <c:v>5.1457120492305997</c:v>
                </c:pt>
                <c:pt idx="1249">
                  <c:v>4.9779002193985296</c:v>
                </c:pt>
                <c:pt idx="1250">
                  <c:v>5.05136945999985</c:v>
                </c:pt>
                <c:pt idx="1251">
                  <c:v>4.4816513755513103</c:v>
                </c:pt>
                <c:pt idx="1252">
                  <c:v>4.4137078961878196</c:v>
                </c:pt>
                <c:pt idx="1253">
                  <c:v>5.0929138295596399</c:v>
                </c:pt>
                <c:pt idx="1254">
                  <c:v>5.1594758692172</c:v>
                </c:pt>
                <c:pt idx="1255">
                  <c:v>4.9203428321724498</c:v>
                </c:pt>
                <c:pt idx="1256">
                  <c:v>5.2246058863213296</c:v>
                </c:pt>
                <c:pt idx="1257">
                  <c:v>5.1872564192477899</c:v>
                </c:pt>
                <c:pt idx="1258">
                  <c:v>4.2202129673554696</c:v>
                </c:pt>
                <c:pt idx="1259">
                  <c:v>4.2783346196504004</c:v>
                </c:pt>
                <c:pt idx="1260">
                  <c:v>5.0797142746419102</c:v>
                </c:pt>
                <c:pt idx="1261">
                  <c:v>4.96889556696705</c:v>
                </c:pt>
                <c:pt idx="1262">
                  <c:v>4.8357209062083903</c:v>
                </c:pt>
                <c:pt idx="1263">
                  <c:v>4.8183770307053297</c:v>
                </c:pt>
                <c:pt idx="1264">
                  <c:v>4.84968705431967</c:v>
                </c:pt>
                <c:pt idx="1265">
                  <c:v>3.7892699340574199</c:v>
                </c:pt>
                <c:pt idx="1266">
                  <c:v>3.85445053351987</c:v>
                </c:pt>
                <c:pt idx="1267">
                  <c:v>4.4476531007325404</c:v>
                </c:pt>
                <c:pt idx="1268">
                  <c:v>4.5619507000902102</c:v>
                </c:pt>
                <c:pt idx="1269">
                  <c:v>4.53022815759899</c:v>
                </c:pt>
                <c:pt idx="1270">
                  <c:v>4.2398806696604598</c:v>
                </c:pt>
                <c:pt idx="1271">
                  <c:v>4.2281131368705296</c:v>
                </c:pt>
                <c:pt idx="1272">
                  <c:v>3.5889689685405699</c:v>
                </c:pt>
                <c:pt idx="1273">
                  <c:v>3.40815991191544</c:v>
                </c:pt>
                <c:pt idx="1274">
                  <c:v>4.1782801256826998</c:v>
                </c:pt>
                <c:pt idx="1275">
                  <c:v>4.1727037830013396</c:v>
                </c:pt>
                <c:pt idx="1276">
                  <c:v>4.2439238259547398</c:v>
                </c:pt>
                <c:pt idx="1277">
                  <c:v>4.0966763377992104</c:v>
                </c:pt>
                <c:pt idx="1278">
                  <c:v>4.1272389099857296</c:v>
                </c:pt>
                <c:pt idx="1279">
                  <c:v>3.4252185062077398</c:v>
                </c:pt>
                <c:pt idx="1280">
                  <c:v>3.34218546902355</c:v>
                </c:pt>
                <c:pt idx="1281">
                  <c:v>3.8980029732302501</c:v>
                </c:pt>
                <c:pt idx="1282">
                  <c:v>3.8460291223483898</c:v>
                </c:pt>
                <c:pt idx="1283">
                  <c:v>3.8715048681853199</c:v>
                </c:pt>
                <c:pt idx="1284">
                  <c:v>3.8322792940397701</c:v>
                </c:pt>
                <c:pt idx="1285">
                  <c:v>3.83737444335154</c:v>
                </c:pt>
                <c:pt idx="1286">
                  <c:v>3.0838892870907801</c:v>
                </c:pt>
                <c:pt idx="1287">
                  <c:v>3.0757437068715401</c:v>
                </c:pt>
                <c:pt idx="1288">
                  <c:v>3.82616178589852</c:v>
                </c:pt>
                <c:pt idx="1289">
                  <c:v>3.7645233814618999</c:v>
                </c:pt>
                <c:pt idx="1290">
                  <c:v>3.7782732094037099</c:v>
                </c:pt>
                <c:pt idx="1291">
                  <c:v>3.7691094316526699</c:v>
                </c:pt>
                <c:pt idx="1292">
                  <c:v>3.7329384500908001</c:v>
                </c:pt>
                <c:pt idx="1293">
                  <c:v>3.0614764568231201</c:v>
                </c:pt>
                <c:pt idx="1294">
                  <c:v>3.1027425876967598</c:v>
                </c:pt>
                <c:pt idx="1295">
                  <c:v>3.7573876754220401</c:v>
                </c:pt>
                <c:pt idx="1296">
                  <c:v>3.7237621876779601</c:v>
                </c:pt>
                <c:pt idx="1297">
                  <c:v>3.7191761374988901</c:v>
                </c:pt>
                <c:pt idx="1298">
                  <c:v>3.7777599493401199</c:v>
                </c:pt>
                <c:pt idx="1299">
                  <c:v>3.7838816191575799</c:v>
                </c:pt>
                <c:pt idx="1300">
                  <c:v>3.0008604115945001</c:v>
                </c:pt>
                <c:pt idx="1301">
                  <c:v>3.0497630239331901</c:v>
                </c:pt>
                <c:pt idx="1302">
                  <c:v>3.7028808153607899</c:v>
                </c:pt>
                <c:pt idx="1303">
                  <c:v>3.7410923536624399</c:v>
                </c:pt>
                <c:pt idx="1304">
                  <c:v>3.7390434739487599</c:v>
                </c:pt>
                <c:pt idx="1305">
                  <c:v>3.7543289215289701</c:v>
                </c:pt>
                <c:pt idx="1306">
                  <c:v>3.76451921979741</c:v>
                </c:pt>
                <c:pt idx="1307">
                  <c:v>3.15725777109872</c:v>
                </c:pt>
                <c:pt idx="1308">
                  <c:v>2.9275792222196699</c:v>
                </c:pt>
                <c:pt idx="1309">
                  <c:v>3.6262960057756799</c:v>
                </c:pt>
                <c:pt idx="1310">
                  <c:v>3.6307842500494298</c:v>
                </c:pt>
                <c:pt idx="1311">
                  <c:v>3.6254637945632102</c:v>
                </c:pt>
                <c:pt idx="1312">
                  <c:v>3.6238189058230401</c:v>
                </c:pt>
                <c:pt idx="1313">
                  <c:v>3.6313444161841502</c:v>
                </c:pt>
                <c:pt idx="1314">
                  <c:v>2.9262454457923499</c:v>
                </c:pt>
                <c:pt idx="1315">
                  <c:v>2.9252374319010501</c:v>
                </c:pt>
                <c:pt idx="1316">
                  <c:v>3.6280727465249401</c:v>
                </c:pt>
                <c:pt idx="1317">
                  <c:v>3.6258725750577998</c:v>
                </c:pt>
                <c:pt idx="1318">
                  <c:v>3.6303119852809198</c:v>
                </c:pt>
                <c:pt idx="1319">
                  <c:v>3.6275858315332599</c:v>
                </c:pt>
                <c:pt idx="1320">
                  <c:v>3.62488897823218</c:v>
                </c:pt>
                <c:pt idx="1321">
                  <c:v>2.9270630067546701</c:v>
                </c:pt>
                <c:pt idx="1322">
                  <c:v>2.92622102875354</c:v>
                </c:pt>
                <c:pt idx="1323">
                  <c:v>3.6285059440583498</c:v>
                </c:pt>
                <c:pt idx="1324">
                  <c:v>3.62723565193168</c:v>
                </c:pt>
                <c:pt idx="1325">
                  <c:v>3.6281801814953401</c:v>
                </c:pt>
                <c:pt idx="1326">
                  <c:v>3.6267194364665798</c:v>
                </c:pt>
                <c:pt idx="1327">
                  <c:v>3.6285352445047998</c:v>
                </c:pt>
                <c:pt idx="1328">
                  <c:v>2.9284602674826599</c:v>
                </c:pt>
                <c:pt idx="1329">
                  <c:v>2.9230079599873502</c:v>
                </c:pt>
                <c:pt idx="1330">
                  <c:v>3.6294162897677902</c:v>
                </c:pt>
                <c:pt idx="1331">
                  <c:v>3.6365525532921001</c:v>
                </c:pt>
                <c:pt idx="1332">
                  <c:v>3.6329404708737001</c:v>
                </c:pt>
                <c:pt idx="1333">
                  <c:v>3.6321668605542299</c:v>
                </c:pt>
                <c:pt idx="1334">
                  <c:v>3.6374091815164</c:v>
                </c:pt>
                <c:pt idx="1335">
                  <c:v>2.9292778284449801</c:v>
                </c:pt>
                <c:pt idx="1336">
                  <c:v>2.93654106057074</c:v>
                </c:pt>
                <c:pt idx="1337">
                  <c:v>3.64020858638023</c:v>
                </c:pt>
                <c:pt idx="1338">
                  <c:v>3.6433191035838002</c:v>
                </c:pt>
                <c:pt idx="1339">
                  <c:v>4.6921780496397201</c:v>
                </c:pt>
                <c:pt idx="1340">
                  <c:v>4.6150666910147002</c:v>
                </c:pt>
                <c:pt idx="1341">
                  <c:v>4.6164584674373899</c:v>
                </c:pt>
                <c:pt idx="1342">
                  <c:v>4.0088052507468399</c:v>
                </c:pt>
                <c:pt idx="1343">
                  <c:v>4.0590454405293199</c:v>
                </c:pt>
                <c:pt idx="1344">
                  <c:v>4.7671790365601101</c:v>
                </c:pt>
                <c:pt idx="1345">
                  <c:v>4.6510071127389301</c:v>
                </c:pt>
                <c:pt idx="1346">
                  <c:v>4.6981089936926299</c:v>
                </c:pt>
                <c:pt idx="1347">
                  <c:v>4.6754222370962601</c:v>
                </c:pt>
                <c:pt idx="1348">
                  <c:v>4.7622941953252598</c:v>
                </c:pt>
                <c:pt idx="1349">
                  <c:v>3.9589107343255199</c:v>
                </c:pt>
                <c:pt idx="1350">
                  <c:v>3.9864641675116199</c:v>
                </c:pt>
                <c:pt idx="1351">
                  <c:v>4.8673046600293199</c:v>
                </c:pt>
                <c:pt idx="1352">
                  <c:v>4.8725442574722697</c:v>
                </c:pt>
                <c:pt idx="1353">
                  <c:v>5.1694462281998597</c:v>
                </c:pt>
                <c:pt idx="1354">
                  <c:v>5.2863185814779401</c:v>
                </c:pt>
                <c:pt idx="1355">
                  <c:v>5.3470288831870301</c:v>
                </c:pt>
                <c:pt idx="1356">
                  <c:v>4.6081853800280204</c:v>
                </c:pt>
                <c:pt idx="1357">
                  <c:v>4.4749028875676196</c:v>
                </c:pt>
                <c:pt idx="1358">
                  <c:v>5.4806298015164998</c:v>
                </c:pt>
                <c:pt idx="1359">
                  <c:v>5.5106392789443204</c:v>
                </c:pt>
                <c:pt idx="1360">
                  <c:v>5.6299495115942904</c:v>
                </c:pt>
                <c:pt idx="1361">
                  <c:v>5.4896990545105302</c:v>
                </c:pt>
                <c:pt idx="1362">
                  <c:v>5.5818106104259897</c:v>
                </c:pt>
                <c:pt idx="1363">
                  <c:v>4.5652588283424</c:v>
                </c:pt>
                <c:pt idx="1364">
                  <c:v>4.7533025134580003</c:v>
                </c:pt>
                <c:pt idx="1365">
                  <c:v>5.4862059895860096</c:v>
                </c:pt>
                <c:pt idx="1366">
                  <c:v>5.6233272205755798</c:v>
                </c:pt>
                <c:pt idx="1367">
                  <c:v>5.7395173093977503</c:v>
                </c:pt>
                <c:pt idx="1368">
                  <c:v>5.8710260216041403</c:v>
                </c:pt>
                <c:pt idx="1369">
                  <c:v>7.1848015603451003</c:v>
                </c:pt>
                <c:pt idx="1370">
                  <c:v>6.9329382513457496</c:v>
                </c:pt>
                <c:pt idx="1371">
                  <c:v>7.0171627741688702</c:v>
                </c:pt>
                <c:pt idx="1372">
                  <c:v>7.6511846976956903</c:v>
                </c:pt>
                <c:pt idx="1373">
                  <c:v>7.4816380220615102</c:v>
                </c:pt>
                <c:pt idx="1374">
                  <c:v>7.8273134397668596</c:v>
                </c:pt>
                <c:pt idx="1375">
                  <c:v>7.8111271128509703</c:v>
                </c:pt>
                <c:pt idx="1376">
                  <c:v>7.7705240923858101</c:v>
                </c:pt>
                <c:pt idx="1377">
                  <c:v>7.8432123962635698</c:v>
                </c:pt>
                <c:pt idx="1378">
                  <c:v>7.9595333090608902</c:v>
                </c:pt>
                <c:pt idx="1379">
                  <c:v>8.7877892974050305</c:v>
                </c:pt>
                <c:pt idx="1380">
                  <c:v>8.8967049213711196</c:v>
                </c:pt>
                <c:pt idx="1381">
                  <c:v>8.7598071629489205</c:v>
                </c:pt>
                <c:pt idx="1382">
                  <c:v>8.7416999841281893</c:v>
                </c:pt>
                <c:pt idx="1383">
                  <c:v>9.4308518475125993</c:v>
                </c:pt>
                <c:pt idx="1384">
                  <c:v>8.3106931633140402</c:v>
                </c:pt>
                <c:pt idx="1385">
                  <c:v>8.3438890390627005</c:v>
                </c:pt>
                <c:pt idx="1386">
                  <c:v>9.1268789365242906</c:v>
                </c:pt>
                <c:pt idx="1387">
                  <c:v>9.2758469102696708</c:v>
                </c:pt>
                <c:pt idx="1388">
                  <c:v>8.8229041692720092</c:v>
                </c:pt>
                <c:pt idx="1389">
                  <c:v>9.3194684126276393</c:v>
                </c:pt>
                <c:pt idx="1390">
                  <c:v>8.8401881258877903</c:v>
                </c:pt>
                <c:pt idx="1391">
                  <c:v>8.7367458297103795</c:v>
                </c:pt>
                <c:pt idx="1392">
                  <c:v>9.1139688254535294</c:v>
                </c:pt>
                <c:pt idx="1393">
                  <c:v>10.179535276601399</c:v>
                </c:pt>
                <c:pt idx="1394">
                  <c:v>10.0025814562507</c:v>
                </c:pt>
                <c:pt idx="1395">
                  <c:v>10.7383733040751</c:v>
                </c:pt>
                <c:pt idx="1396">
                  <c:v>10.591326180802399</c:v>
                </c:pt>
                <c:pt idx="1397">
                  <c:v>11.434110944424299</c:v>
                </c:pt>
                <c:pt idx="1398">
                  <c:v>10.583904220239299</c:v>
                </c:pt>
                <c:pt idx="1399">
                  <c:v>10.2892574497978</c:v>
                </c:pt>
                <c:pt idx="1400">
                  <c:v>12.197553769162999</c:v>
                </c:pt>
                <c:pt idx="1401">
                  <c:v>12.887917824508101</c:v>
                </c:pt>
                <c:pt idx="1402">
                  <c:v>12.671784202685901</c:v>
                </c:pt>
                <c:pt idx="1403">
                  <c:v>12.7577178657962</c:v>
                </c:pt>
                <c:pt idx="1404">
                  <c:v>12.7559882624815</c:v>
                </c:pt>
                <c:pt idx="1405">
                  <c:v>11.761492334852599</c:v>
                </c:pt>
                <c:pt idx="1406">
                  <c:v>11.438947545610199</c:v>
                </c:pt>
                <c:pt idx="1407">
                  <c:v>11.9957700940826</c:v>
                </c:pt>
                <c:pt idx="1408">
                  <c:v>12.0655547842904</c:v>
                </c:pt>
                <c:pt idx="1409">
                  <c:v>12.903997374564501</c:v>
                </c:pt>
                <c:pt idx="1410">
                  <c:v>12.8760973830134</c:v>
                </c:pt>
                <c:pt idx="1411">
                  <c:v>12.902485107977901</c:v>
                </c:pt>
                <c:pt idx="1412">
                  <c:v>11.9773392026807</c:v>
                </c:pt>
                <c:pt idx="1413">
                  <c:v>12.8108797537447</c:v>
                </c:pt>
                <c:pt idx="1414">
                  <c:v>13.275710504198599</c:v>
                </c:pt>
                <c:pt idx="1415">
                  <c:v>13.5990461437374</c:v>
                </c:pt>
                <c:pt idx="1416">
                  <c:v>13.834214425943101</c:v>
                </c:pt>
                <c:pt idx="1417">
                  <c:v>14.9979395846388</c:v>
                </c:pt>
                <c:pt idx="1418">
                  <c:v>14.5808825552984</c:v>
                </c:pt>
                <c:pt idx="1419">
                  <c:v>14.0857007879225</c:v>
                </c:pt>
                <c:pt idx="1420">
                  <c:v>14.986792335157499</c:v>
                </c:pt>
                <c:pt idx="1421">
                  <c:v>15.5955904260466</c:v>
                </c:pt>
                <c:pt idx="1422">
                  <c:v>15.440880248407099</c:v>
                </c:pt>
                <c:pt idx="1423">
                  <c:v>15.691476087224901</c:v>
                </c:pt>
                <c:pt idx="1424">
                  <c:v>15.135779367505499</c:v>
                </c:pt>
                <c:pt idx="1425">
                  <c:v>15.555722084512899</c:v>
                </c:pt>
                <c:pt idx="1426">
                  <c:v>14.7066363354798</c:v>
                </c:pt>
                <c:pt idx="1427">
                  <c:v>15.1956423208246</c:v>
                </c:pt>
                <c:pt idx="1428">
                  <c:v>15.416656789053601</c:v>
                </c:pt>
                <c:pt idx="1429">
                  <c:v>15.2881864282622</c:v>
                </c:pt>
                <c:pt idx="1430">
                  <c:v>16.782110129169901</c:v>
                </c:pt>
                <c:pt idx="1431">
                  <c:v>16.611594969144299</c:v>
                </c:pt>
                <c:pt idx="1432">
                  <c:v>16.9220502900566</c:v>
                </c:pt>
                <c:pt idx="1433">
                  <c:v>16.262873944529101</c:v>
                </c:pt>
                <c:pt idx="1434">
                  <c:v>16.966690523670401</c:v>
                </c:pt>
                <c:pt idx="1435">
                  <c:v>18.030399912744102</c:v>
                </c:pt>
                <c:pt idx="1436">
                  <c:v>18.136237250851401</c:v>
                </c:pt>
                <c:pt idx="1437">
                  <c:v>17.5935281368765</c:v>
                </c:pt>
                <c:pt idx="1438">
                  <c:v>17.494158845165</c:v>
                </c:pt>
                <c:pt idx="1439">
                  <c:v>16.710964024640099</c:v>
                </c:pt>
                <c:pt idx="1440">
                  <c:v>16.4798399539028</c:v>
                </c:pt>
                <c:pt idx="1441">
                  <c:v>16.4369170430537</c:v>
                </c:pt>
                <c:pt idx="1442">
                  <c:v>17.627630959507201</c:v>
                </c:pt>
                <c:pt idx="1443">
                  <c:v>18.396713655911299</c:v>
                </c:pt>
                <c:pt idx="1444">
                  <c:v>17.9486698656047</c:v>
                </c:pt>
                <c:pt idx="1445">
                  <c:v>17.731704092446702</c:v>
                </c:pt>
                <c:pt idx="1446">
                  <c:v>18.377898624063501</c:v>
                </c:pt>
                <c:pt idx="1447">
                  <c:v>17.661687601585399</c:v>
                </c:pt>
                <c:pt idx="1448">
                  <c:v>18.276718486752301</c:v>
                </c:pt>
                <c:pt idx="1449">
                  <c:v>17.8857560256364</c:v>
                </c:pt>
                <c:pt idx="1450">
                  <c:v>18.520190941631299</c:v>
                </c:pt>
                <c:pt idx="1451">
                  <c:v>19.085831335336799</c:v>
                </c:pt>
                <c:pt idx="1452">
                  <c:v>18.829470474672799</c:v>
                </c:pt>
                <c:pt idx="1453">
                  <c:v>18.400830018652499</c:v>
                </c:pt>
                <c:pt idx="1454">
                  <c:v>18.054461029658501</c:v>
                </c:pt>
                <c:pt idx="1455">
                  <c:v>18.446058203630901</c:v>
                </c:pt>
                <c:pt idx="1456">
                  <c:v>18.203267459316098</c:v>
                </c:pt>
                <c:pt idx="1457">
                  <c:v>18.893560574943301</c:v>
                </c:pt>
                <c:pt idx="1458">
                  <c:v>19.622660584145901</c:v>
                </c:pt>
                <c:pt idx="1459">
                  <c:v>18.646019451423602</c:v>
                </c:pt>
                <c:pt idx="1460">
                  <c:v>18.553705812897501</c:v>
                </c:pt>
                <c:pt idx="1461">
                  <c:v>19.7843353671751</c:v>
                </c:pt>
                <c:pt idx="1462">
                  <c:v>19.9323798971927</c:v>
                </c:pt>
                <c:pt idx="1463">
                  <c:v>21.6693888940266</c:v>
                </c:pt>
                <c:pt idx="1464">
                  <c:v>20.424733446410801</c:v>
                </c:pt>
                <c:pt idx="1465">
                  <c:v>20.839078121085201</c:v>
                </c:pt>
                <c:pt idx="1466">
                  <c:v>20.917673540843499</c:v>
                </c:pt>
                <c:pt idx="1467">
                  <c:v>20.0177529574391</c:v>
                </c:pt>
                <c:pt idx="1468">
                  <c:v>19.101908424308199</c:v>
                </c:pt>
                <c:pt idx="1469">
                  <c:v>18.7906838473404</c:v>
                </c:pt>
                <c:pt idx="1470">
                  <c:v>20.413887159599401</c:v>
                </c:pt>
                <c:pt idx="1471">
                  <c:v>20.6732266822778</c:v>
                </c:pt>
                <c:pt idx="1472">
                  <c:v>19.497209634887898</c:v>
                </c:pt>
                <c:pt idx="1473">
                  <c:v>19.335001002743201</c:v>
                </c:pt>
                <c:pt idx="1474">
                  <c:v>19.129892927428902</c:v>
                </c:pt>
                <c:pt idx="1475">
                  <c:v>18.7606520724886</c:v>
                </c:pt>
                <c:pt idx="1476">
                  <c:v>18.796833753153201</c:v>
                </c:pt>
                <c:pt idx="1477">
                  <c:v>19.4825598292061</c:v>
                </c:pt>
                <c:pt idx="1478">
                  <c:v>19.179592293415801</c:v>
                </c:pt>
                <c:pt idx="1479">
                  <c:v>18.694502088761698</c:v>
                </c:pt>
                <c:pt idx="1480">
                  <c:v>18.564264473405501</c:v>
                </c:pt>
                <c:pt idx="1481">
                  <c:v>18.7786010047028</c:v>
                </c:pt>
                <c:pt idx="1482">
                  <c:v>17.8786205507507</c:v>
                </c:pt>
                <c:pt idx="1483">
                  <c:v>17.670355372589</c:v>
                </c:pt>
                <c:pt idx="1484">
                  <c:v>18.635170709199802</c:v>
                </c:pt>
                <c:pt idx="1485">
                  <c:v>18.8470787004172</c:v>
                </c:pt>
                <c:pt idx="1486">
                  <c:v>19.285787347485901</c:v>
                </c:pt>
                <c:pt idx="1487">
                  <c:v>19.569330137265101</c:v>
                </c:pt>
                <c:pt idx="1488">
                  <c:v>19.2841695166574</c:v>
                </c:pt>
                <c:pt idx="1489">
                  <c:v>18.231369598751201</c:v>
                </c:pt>
                <c:pt idx="1490">
                  <c:v>17.8883347172025</c:v>
                </c:pt>
                <c:pt idx="1491">
                  <c:v>19.021915749823101</c:v>
                </c:pt>
                <c:pt idx="1492">
                  <c:v>18.452495300950101</c:v>
                </c:pt>
                <c:pt idx="1493">
                  <c:v>18.074752420191501</c:v>
                </c:pt>
                <c:pt idx="1494">
                  <c:v>18.1575243711574</c:v>
                </c:pt>
                <c:pt idx="1495">
                  <c:v>17.520424872138801</c:v>
                </c:pt>
                <c:pt idx="1496">
                  <c:v>17.119712406130201</c:v>
                </c:pt>
                <c:pt idx="1497">
                  <c:v>17.0233955487898</c:v>
                </c:pt>
                <c:pt idx="1498">
                  <c:v>17.8038594089913</c:v>
                </c:pt>
                <c:pt idx="1499">
                  <c:v>17.892653432889801</c:v>
                </c:pt>
                <c:pt idx="1500">
                  <c:v>17.491832564975901</c:v>
                </c:pt>
                <c:pt idx="1501">
                  <c:v>16.995193928568298</c:v>
                </c:pt>
                <c:pt idx="1502">
                  <c:v>16.728813578354899</c:v>
                </c:pt>
                <c:pt idx="1503">
                  <c:v>15.3574044658617</c:v>
                </c:pt>
                <c:pt idx="1504">
                  <c:v>16.273425834863701</c:v>
                </c:pt>
                <c:pt idx="1505">
                  <c:v>17.488318101083699</c:v>
                </c:pt>
                <c:pt idx="1506">
                  <c:v>17.020772601349499</c:v>
                </c:pt>
                <c:pt idx="1507">
                  <c:v>17.263071577584</c:v>
                </c:pt>
                <c:pt idx="1508">
                  <c:v>17.0930132805418</c:v>
                </c:pt>
                <c:pt idx="1509">
                  <c:v>17.154213194371899</c:v>
                </c:pt>
                <c:pt idx="1510">
                  <c:v>16.208709723237</c:v>
                </c:pt>
                <c:pt idx="1511">
                  <c:v>15.8450143185886</c:v>
                </c:pt>
                <c:pt idx="1512">
                  <c:v>17.351366506095601</c:v>
                </c:pt>
                <c:pt idx="1513">
                  <c:v>16.824629612505699</c:v>
                </c:pt>
                <c:pt idx="1514">
                  <c:v>17.736133124909401</c:v>
                </c:pt>
                <c:pt idx="1515">
                  <c:v>18.2317666340487</c:v>
                </c:pt>
                <c:pt idx="1516">
                  <c:v>18.293975136854201</c:v>
                </c:pt>
                <c:pt idx="1517">
                  <c:v>17.494452044168899</c:v>
                </c:pt>
                <c:pt idx="1518">
                  <c:v>16.3707460914503</c:v>
                </c:pt>
                <c:pt idx="1519">
                  <c:v>17.154714023882399</c:v>
                </c:pt>
                <c:pt idx="1520">
                  <c:v>16.4371987269706</c:v>
                </c:pt>
                <c:pt idx="1521">
                  <c:v>16.199557007341198</c:v>
                </c:pt>
                <c:pt idx="1522">
                  <c:v>15.9949051362681</c:v>
                </c:pt>
                <c:pt idx="1523">
                  <c:v>16.3638250315081</c:v>
                </c:pt>
                <c:pt idx="1524">
                  <c:v>14.947280369293599</c:v>
                </c:pt>
                <c:pt idx="1525">
                  <c:v>15.1105905393432</c:v>
                </c:pt>
                <c:pt idx="1526">
                  <c:v>15.718933603939201</c:v>
                </c:pt>
                <c:pt idx="1527">
                  <c:v>16.104828656382299</c:v>
                </c:pt>
                <c:pt idx="1528">
                  <c:v>15.5949137232132</c:v>
                </c:pt>
                <c:pt idx="1529">
                  <c:v>14.7095070247174</c:v>
                </c:pt>
                <c:pt idx="1530">
                  <c:v>14.947832546357599</c:v>
                </c:pt>
                <c:pt idx="1531">
                  <c:v>14.1348376050213</c:v>
                </c:pt>
                <c:pt idx="1532">
                  <c:v>13.9514046743645</c:v>
                </c:pt>
                <c:pt idx="1533">
                  <c:v>14.427101948273799</c:v>
                </c:pt>
                <c:pt idx="1534">
                  <c:v>15.161655803710399</c:v>
                </c:pt>
                <c:pt idx="1535">
                  <c:v>15.2016272782054</c:v>
                </c:pt>
                <c:pt idx="1536">
                  <c:v>14.806560839482501</c:v>
                </c:pt>
                <c:pt idx="1537">
                  <c:v>14.2855562006268</c:v>
                </c:pt>
                <c:pt idx="1538">
                  <c:v>13.8728293410111</c:v>
                </c:pt>
                <c:pt idx="1539">
                  <c:v>13.8358697554006</c:v>
                </c:pt>
                <c:pt idx="1540">
                  <c:v>14.1853521596706</c:v>
                </c:pt>
                <c:pt idx="1541">
                  <c:v>14.8138165231949</c:v>
                </c:pt>
                <c:pt idx="1542">
                  <c:v>14.4168343819047</c:v>
                </c:pt>
                <c:pt idx="1543">
                  <c:v>13.8395669133618</c:v>
                </c:pt>
                <c:pt idx="1544">
                  <c:v>14.4841842944915</c:v>
                </c:pt>
                <c:pt idx="1545">
                  <c:v>13.193851884796601</c:v>
                </c:pt>
                <c:pt idx="1546">
                  <c:v>13.6943240077536</c:v>
                </c:pt>
                <c:pt idx="1547">
                  <c:v>14.529769790343</c:v>
                </c:pt>
                <c:pt idx="1548">
                  <c:v>13.7349833684451</c:v>
                </c:pt>
                <c:pt idx="1549">
                  <c:v>13.2432728705288</c:v>
                </c:pt>
                <c:pt idx="1550">
                  <c:v>13.397685700737799</c:v>
                </c:pt>
                <c:pt idx="1551">
                  <c:v>13.418506524005</c:v>
                </c:pt>
                <c:pt idx="1552">
                  <c:v>12.4655052628056</c:v>
                </c:pt>
                <c:pt idx="1553">
                  <c:v>12.431080783042701</c:v>
                </c:pt>
                <c:pt idx="1554">
                  <c:v>13.168329101181101</c:v>
                </c:pt>
                <c:pt idx="1555">
                  <c:v>12.880107574459799</c:v>
                </c:pt>
                <c:pt idx="1556">
                  <c:v>12.4299765945371</c:v>
                </c:pt>
                <c:pt idx="1557">
                  <c:v>12.352632505235899</c:v>
                </c:pt>
                <c:pt idx="1558">
                  <c:v>12.4837370966642</c:v>
                </c:pt>
                <c:pt idx="1559">
                  <c:v>11.4170834508301</c:v>
                </c:pt>
                <c:pt idx="1560">
                  <c:v>11.129489858484099</c:v>
                </c:pt>
                <c:pt idx="1561">
                  <c:v>11.319696108573799</c:v>
                </c:pt>
                <c:pt idx="1562">
                  <c:v>11.7839736410269</c:v>
                </c:pt>
                <c:pt idx="1563">
                  <c:v>11.9768539250106</c:v>
                </c:pt>
                <c:pt idx="1564">
                  <c:v>11.967582865676301</c:v>
                </c:pt>
                <c:pt idx="1565">
                  <c:v>11.6082316056329</c:v>
                </c:pt>
                <c:pt idx="1566">
                  <c:v>9.9890324556155505</c:v>
                </c:pt>
                <c:pt idx="1567">
                  <c:v>10.425958783528401</c:v>
                </c:pt>
                <c:pt idx="1568">
                  <c:v>10.879944063815399</c:v>
                </c:pt>
                <c:pt idx="1569">
                  <c:v>10.8747545965327</c:v>
                </c:pt>
                <c:pt idx="1570">
                  <c:v>10.0971850922174</c:v>
                </c:pt>
                <c:pt idx="1571">
                  <c:v>10.591094596418699</c:v>
                </c:pt>
                <c:pt idx="1572">
                  <c:v>10.896916333346701</c:v>
                </c:pt>
                <c:pt idx="1573">
                  <c:v>10.0666075252818</c:v>
                </c:pt>
                <c:pt idx="1574">
                  <c:v>9.9626231557883695</c:v>
                </c:pt>
                <c:pt idx="1575">
                  <c:v>10.289354447793301</c:v>
                </c:pt>
                <c:pt idx="1576">
                  <c:v>10.3842987425099</c:v>
                </c:pt>
                <c:pt idx="1577">
                  <c:v>9.8227131601117605</c:v>
                </c:pt>
                <c:pt idx="1578">
                  <c:v>9.7738281549296406</c:v>
                </c:pt>
                <c:pt idx="1579">
                  <c:v>10.156993981314301</c:v>
                </c:pt>
                <c:pt idx="1580">
                  <c:v>9.0742269853251294</c:v>
                </c:pt>
                <c:pt idx="1581">
                  <c:v>7.3082743201915603</c:v>
                </c:pt>
                <c:pt idx="1582">
                  <c:v>8.0470395492373807</c:v>
                </c:pt>
                <c:pt idx="1583">
                  <c:v>7.7857317479745003</c:v>
                </c:pt>
                <c:pt idx="1584">
                  <c:v>7.5715800055735096</c:v>
                </c:pt>
                <c:pt idx="1585">
                  <c:v>7.8320990470201801</c:v>
                </c:pt>
                <c:pt idx="1586">
                  <c:v>7.9436373852217397</c:v>
                </c:pt>
                <c:pt idx="1587">
                  <c:v>7.0506635545525196</c:v>
                </c:pt>
                <c:pt idx="1588">
                  <c:v>6.9880005793489604</c:v>
                </c:pt>
                <c:pt idx="1589">
                  <c:v>7.7853432004791898</c:v>
                </c:pt>
                <c:pt idx="1590">
                  <c:v>7.1698395503482901</c:v>
                </c:pt>
                <c:pt idx="1591">
                  <c:v>7.0811905354697604</c:v>
                </c:pt>
                <c:pt idx="1592">
                  <c:v>7.0697458738082499</c:v>
                </c:pt>
                <c:pt idx="1593">
                  <c:v>7.0138766518834501</c:v>
                </c:pt>
                <c:pt idx="1594">
                  <c:v>6.1789032237686898</c:v>
                </c:pt>
                <c:pt idx="1595">
                  <c:v>5.8592298008950596</c:v>
                </c:pt>
                <c:pt idx="1596">
                  <c:v>6.3182603729152804</c:v>
                </c:pt>
                <c:pt idx="1597">
                  <c:v>6.6257237027502001</c:v>
                </c:pt>
                <c:pt idx="1598">
                  <c:v>6.6848897484435099</c:v>
                </c:pt>
                <c:pt idx="1599">
                  <c:v>6.46820661355751</c:v>
                </c:pt>
                <c:pt idx="1600">
                  <c:v>6.6951687665006201</c:v>
                </c:pt>
                <c:pt idx="1601">
                  <c:v>5.7767858852208303</c:v>
                </c:pt>
                <c:pt idx="1602">
                  <c:v>5.7418632473711</c:v>
                </c:pt>
                <c:pt idx="1603">
                  <c:v>6.1956542568404203</c:v>
                </c:pt>
                <c:pt idx="1604">
                  <c:v>6.0961492340029704</c:v>
                </c:pt>
                <c:pt idx="1605">
                  <c:v>5.9250563029846699</c:v>
                </c:pt>
                <c:pt idx="1606">
                  <c:v>6.0222417037170599</c:v>
                </c:pt>
                <c:pt idx="1607">
                  <c:v>6.0311666372536203</c:v>
                </c:pt>
                <c:pt idx="1608">
                  <c:v>5.4070597919440004</c:v>
                </c:pt>
                <c:pt idx="1609">
                  <c:v>5.4328573906091204</c:v>
                </c:pt>
                <c:pt idx="1610">
                  <c:v>5.9572591069677001</c:v>
                </c:pt>
                <c:pt idx="1611">
                  <c:v>5.2769613019346897</c:v>
                </c:pt>
                <c:pt idx="1612">
                  <c:v>5.6727199506387596</c:v>
                </c:pt>
                <c:pt idx="1613">
                  <c:v>5.7174578324784502</c:v>
                </c:pt>
                <c:pt idx="1614">
                  <c:v>5.5310002437761403</c:v>
                </c:pt>
                <c:pt idx="1615">
                  <c:v>4.8331757277641803</c:v>
                </c:pt>
                <c:pt idx="1616">
                  <c:v>4.9796126395014602</c:v>
                </c:pt>
                <c:pt idx="1617">
                  <c:v>5.6835768902221204</c:v>
                </c:pt>
                <c:pt idx="1618">
                  <c:v>5.65879314395516</c:v>
                </c:pt>
                <c:pt idx="1619">
                  <c:v>5.7327509657968898</c:v>
                </c:pt>
                <c:pt idx="1620">
                  <c:v>5.4670475913027197</c:v>
                </c:pt>
                <c:pt idx="1621">
                  <c:v>5.80511765146814</c:v>
                </c:pt>
                <c:pt idx="1622">
                  <c:v>4.98416123803967</c:v>
                </c:pt>
                <c:pt idx="1623">
                  <c:v>4.6891255192838504</c:v>
                </c:pt>
                <c:pt idx="1624">
                  <c:v>5.5331621385138803</c:v>
                </c:pt>
                <c:pt idx="1625">
                  <c:v>5.6441269718243401</c:v>
                </c:pt>
                <c:pt idx="1626">
                  <c:v>5.5209950744078302</c:v>
                </c:pt>
                <c:pt idx="1627">
                  <c:v>5.3730232291204301</c:v>
                </c:pt>
                <c:pt idx="1628">
                  <c:v>5.3537522563392503</c:v>
                </c:pt>
                <c:pt idx="1629">
                  <c:v>4.6090841658973103</c:v>
                </c:pt>
                <c:pt idx="1630">
                  <c:v>4.2102999267304702</c:v>
                </c:pt>
                <c:pt idx="1631">
                  <c:v>5.0621798205910702</c:v>
                </c:pt>
                <c:pt idx="1632">
                  <c:v>4.9418367785917097</c:v>
                </c:pt>
                <c:pt idx="1633">
                  <c:v>5.0688341112113502</c:v>
                </c:pt>
                <c:pt idx="1634">
                  <c:v>5.0335868417766498</c:v>
                </c:pt>
                <c:pt idx="1635">
                  <c:v>4.7109785218449503</c:v>
                </c:pt>
                <c:pt idx="1636">
                  <c:v>3.9184464798427099</c:v>
                </c:pt>
                <c:pt idx="1637">
                  <c:v>3.98774329837841</c:v>
                </c:pt>
                <c:pt idx="1638">
                  <c:v>4.5663013521417</c:v>
                </c:pt>
                <c:pt idx="1639">
                  <c:v>4.6425334729807801</c:v>
                </c:pt>
                <c:pt idx="1640">
                  <c:v>4.6363375366681501</c:v>
                </c:pt>
                <c:pt idx="1641">
                  <c:v>4.7154709177274903</c:v>
                </c:pt>
                <c:pt idx="1642">
                  <c:v>4.5518625975546803</c:v>
                </c:pt>
                <c:pt idx="1643">
                  <c:v>3.8063640055262602</c:v>
                </c:pt>
                <c:pt idx="1644">
                  <c:v>3.8057983402308202</c:v>
                </c:pt>
                <c:pt idx="1645">
                  <c:v>4.4929964155951598</c:v>
                </c:pt>
                <c:pt idx="1646">
                  <c:v>4.3311144147002798</c:v>
                </c:pt>
                <c:pt idx="1647">
                  <c:v>4.2733656914982099</c:v>
                </c:pt>
                <c:pt idx="1648">
                  <c:v>4.3016720757614699</c:v>
                </c:pt>
                <c:pt idx="1649">
                  <c:v>4.2580881044886301</c:v>
                </c:pt>
                <c:pt idx="1650">
                  <c:v>3.48429237593272</c:v>
                </c:pt>
                <c:pt idx="1651">
                  <c:v>3.4265436523230899</c:v>
                </c:pt>
                <c:pt idx="1652">
                  <c:v>4.19695001320403</c:v>
                </c:pt>
                <c:pt idx="1653">
                  <c:v>4.2512908732205803</c:v>
                </c:pt>
                <c:pt idx="1654">
                  <c:v>4.1828037571798902</c:v>
                </c:pt>
                <c:pt idx="1655">
                  <c:v>4.1980813437819</c:v>
                </c:pt>
                <c:pt idx="1656">
                  <c:v>4.1878993685029702</c:v>
                </c:pt>
                <c:pt idx="1657">
                  <c:v>3.3682523834207898</c:v>
                </c:pt>
                <c:pt idx="1658">
                  <c:v>3.4016405075812499</c:v>
                </c:pt>
                <c:pt idx="1659">
                  <c:v>4.2269487696765102</c:v>
                </c:pt>
                <c:pt idx="1660">
                  <c:v>4.1748751949133798</c:v>
                </c:pt>
                <c:pt idx="1661">
                  <c:v>4.1375135418643998</c:v>
                </c:pt>
                <c:pt idx="1662">
                  <c:v>4.1324179305543201</c:v>
                </c:pt>
                <c:pt idx="1663">
                  <c:v>4.1975110548223604</c:v>
                </c:pt>
                <c:pt idx="1664">
                  <c:v>3.42485590460609</c:v>
                </c:pt>
                <c:pt idx="1665">
                  <c:v>3.3342893462161101</c:v>
                </c:pt>
                <c:pt idx="1666">
                  <c:v>4.16808258771698</c:v>
                </c:pt>
                <c:pt idx="1667">
                  <c:v>4.1143120170675402</c:v>
                </c:pt>
                <c:pt idx="1668">
                  <c:v>4.1567692818471604</c:v>
                </c:pt>
                <c:pt idx="1669">
                  <c:v>4.1544927488319603</c:v>
                </c:pt>
                <c:pt idx="1670">
                  <c:v>4.1714765794766304</c:v>
                </c:pt>
                <c:pt idx="1671">
                  <c:v>3.4033421275392399</c:v>
                </c:pt>
                <c:pt idx="1672">
                  <c:v>3.5080641901096898</c:v>
                </c:pt>
                <c:pt idx="1673">
                  <c:v>4.03232280803529</c:v>
                </c:pt>
                <c:pt idx="1674">
                  <c:v>4.0292177841952004</c:v>
                </c:pt>
                <c:pt idx="1675">
                  <c:v>4.0342047222771402</c:v>
                </c:pt>
                <c:pt idx="1676">
                  <c:v>4.0282931050702304</c:v>
                </c:pt>
                <c:pt idx="1677">
                  <c:v>4.0264654509144897</c:v>
                </c:pt>
                <c:pt idx="1678">
                  <c:v>3.2553701235245098</c:v>
                </c:pt>
                <c:pt idx="1679">
                  <c:v>3.2513838286581702</c:v>
                </c:pt>
                <c:pt idx="1680">
                  <c:v>4.0297208187923799</c:v>
                </c:pt>
                <c:pt idx="1681">
                  <c:v>4.0311919405832697</c:v>
                </c:pt>
                <c:pt idx="1682">
                  <c:v>4.0287473056197802</c:v>
                </c:pt>
                <c:pt idx="1683">
                  <c:v>4.0336799836454702</c:v>
                </c:pt>
                <c:pt idx="1684">
                  <c:v>4.0306509239258501</c:v>
                </c:pt>
                <c:pt idx="1685">
                  <c:v>3.24819741468899</c:v>
                </c:pt>
                <c:pt idx="1686">
                  <c:v>3.2522922297274102</c:v>
                </c:pt>
                <c:pt idx="1687">
                  <c:v>4.0308137041840402</c:v>
                </c:pt>
                <c:pt idx="1688">
                  <c:v>4.03167327117594</c:v>
                </c:pt>
                <c:pt idx="1689">
                  <c:v>4.0302618354796502</c:v>
                </c:pt>
                <c:pt idx="1690">
                  <c:v>4.0313113127726004</c:v>
                </c:pt>
                <c:pt idx="1691">
                  <c:v>4.0296882627406401</c:v>
                </c:pt>
                <c:pt idx="1692">
                  <c:v>3.2522488216585601</c:v>
                </c:pt>
                <c:pt idx="1693">
                  <c:v>3.2538447416473999</c:v>
                </c:pt>
                <c:pt idx="1694">
                  <c:v>4.0272436277771604</c:v>
                </c:pt>
                <c:pt idx="1695">
                  <c:v>4.03268476640865</c:v>
                </c:pt>
                <c:pt idx="1696">
                  <c:v>4.0406139481023304</c:v>
                </c:pt>
                <c:pt idx="1697">
                  <c:v>4.036600523193</c:v>
                </c:pt>
                <c:pt idx="1698">
                  <c:v>4.0357409561713702</c:v>
                </c:pt>
                <c:pt idx="1699">
                  <c:v>3.26210875167145</c:v>
                </c:pt>
                <c:pt idx="1700">
                  <c:v>3.2547531427166398</c:v>
                </c:pt>
                <c:pt idx="1701">
                  <c:v>4.0422804062031501</c:v>
                </c:pt>
                <c:pt idx="1702">
                  <c:v>4.0446762070891502</c:v>
                </c:pt>
                <c:pt idx="1703">
                  <c:v>4.0481323373153302</c:v>
                </c:pt>
                <c:pt idx="1704">
                  <c:v>5.2135311662663604</c:v>
                </c:pt>
                <c:pt idx="1705">
                  <c:v>5.1278518789052203</c:v>
                </c:pt>
                <c:pt idx="1706">
                  <c:v>4.3499412915836704</c:v>
                </c:pt>
                <c:pt idx="1707">
                  <c:v>4.4542280563853804</c:v>
                </c:pt>
                <c:pt idx="1708">
                  <c:v>5.2895074950460099</c:v>
                </c:pt>
                <c:pt idx="1709">
                  <c:v>5.2968655961779003</c:v>
                </c:pt>
                <c:pt idx="1710">
                  <c:v>5.1677856808210301</c:v>
                </c:pt>
                <c:pt idx="1711">
                  <c:v>5.2201211041029199</c:v>
                </c:pt>
                <c:pt idx="1712">
                  <c:v>5.1949135967736204</c:v>
                </c:pt>
                <c:pt idx="1713">
                  <c:v>4.5119809892368403</c:v>
                </c:pt>
                <c:pt idx="1714">
                  <c:v>4.3987897048061297</c:v>
                </c:pt>
                <c:pt idx="1715">
                  <c:v>5.2088616361374598</c:v>
                </c:pt>
                <c:pt idx="1716">
                  <c:v>5.4081162889214696</c:v>
                </c:pt>
                <c:pt idx="1717">
                  <c:v>5.4139380638580796</c:v>
                </c:pt>
                <c:pt idx="1718">
                  <c:v>5.74382914244429</c:v>
                </c:pt>
                <c:pt idx="1719">
                  <c:v>5.8736873127532698</c:v>
                </c:pt>
                <c:pt idx="1720">
                  <c:v>5.1616861979721502</c:v>
                </c:pt>
                <c:pt idx="1721">
                  <c:v>5.1202059778089097</c:v>
                </c:pt>
                <c:pt idx="1722">
                  <c:v>5.7515713250885696</c:v>
                </c:pt>
                <c:pt idx="1723">
                  <c:v>6.08958866835167</c:v>
                </c:pt>
                <c:pt idx="1724">
                  <c:v>6.1229325321603598</c:v>
                </c:pt>
                <c:pt idx="1725">
                  <c:v>6.25549945732699</c:v>
                </c:pt>
                <c:pt idx="1726">
                  <c:v>6.0996656161228104</c:v>
                </c:pt>
                <c:pt idx="1727">
                  <c:v>5.4225547837932204</c:v>
                </c:pt>
                <c:pt idx="1728">
                  <c:v>5.0725098092693299</c:v>
                </c:pt>
                <c:pt idx="1729">
                  <c:v>6.0609042427445496</c:v>
                </c:pt>
                <c:pt idx="1730">
                  <c:v>6.0957844328733497</c:v>
                </c:pt>
                <c:pt idx="1731">
                  <c:v>6.2481413561950898</c:v>
                </c:pt>
                <c:pt idx="1732">
                  <c:v>6.3772414548863896</c:v>
                </c:pt>
                <c:pt idx="1733">
                  <c:v>6.5233622462268199</c:v>
                </c:pt>
                <c:pt idx="1734">
                  <c:v>6.4832902553330101</c:v>
                </c:pt>
                <c:pt idx="1735">
                  <c:v>6.9329382513457496</c:v>
                </c:pt>
                <c:pt idx="1736">
                  <c:v>7.7186740791809596</c:v>
                </c:pt>
                <c:pt idx="1737">
                  <c:v>7.6511846976956903</c:v>
                </c:pt>
                <c:pt idx="1738">
                  <c:v>7.4816380220615102</c:v>
                </c:pt>
                <c:pt idx="1739">
                  <c:v>7.8273134397668596</c:v>
                </c:pt>
                <c:pt idx="1740">
                  <c:v>7.8111271128509703</c:v>
                </c:pt>
                <c:pt idx="1741">
                  <c:v>7.0690127873737101</c:v>
                </c:pt>
                <c:pt idx="1742">
                  <c:v>7.8432123962635698</c:v>
                </c:pt>
                <c:pt idx="1743">
                  <c:v>8.6610446140729902</c:v>
                </c:pt>
                <c:pt idx="1744">
                  <c:v>8.7877892974050305</c:v>
                </c:pt>
                <c:pt idx="1745">
                  <c:v>8.8967049213711196</c:v>
                </c:pt>
                <c:pt idx="1746">
                  <c:v>8.7598071629489205</c:v>
                </c:pt>
                <c:pt idx="1747">
                  <c:v>8.7416999841281893</c:v>
                </c:pt>
                <c:pt idx="1748">
                  <c:v>8.7293405425005304</c:v>
                </c:pt>
                <c:pt idx="1749">
                  <c:v>8.3106931633140402</c:v>
                </c:pt>
                <c:pt idx="1750">
                  <c:v>9.0454003440748192</c:v>
                </c:pt>
                <c:pt idx="1751">
                  <c:v>9.1268789365242906</c:v>
                </c:pt>
                <c:pt idx="1752">
                  <c:v>9.2758469102696708</c:v>
                </c:pt>
                <c:pt idx="1753">
                  <c:v>8.8229041692720092</c:v>
                </c:pt>
                <c:pt idx="1754">
                  <c:v>9.3194684126276393</c:v>
                </c:pt>
                <c:pt idx="1755">
                  <c:v>8.1386768208757001</c:v>
                </c:pt>
                <c:pt idx="1756">
                  <c:v>8.7367458297103795</c:v>
                </c:pt>
                <c:pt idx="1757">
                  <c:v>9.8154801304656303</c:v>
                </c:pt>
                <c:pt idx="1758">
                  <c:v>10.179535276601399</c:v>
                </c:pt>
                <c:pt idx="1759">
                  <c:v>10.0025814562507</c:v>
                </c:pt>
                <c:pt idx="1760">
                  <c:v>10.7383733040751</c:v>
                </c:pt>
                <c:pt idx="1761">
                  <c:v>10.591326180802399</c:v>
                </c:pt>
                <c:pt idx="1762">
                  <c:v>10.7325996394122</c:v>
                </c:pt>
                <c:pt idx="1763">
                  <c:v>10.583904220239299</c:v>
                </c:pt>
                <c:pt idx="1764">
                  <c:v>10.990768754809899</c:v>
                </c:pt>
                <c:pt idx="1765">
                  <c:v>12.197553769162999</c:v>
                </c:pt>
                <c:pt idx="1766">
                  <c:v>12.887917824508101</c:v>
                </c:pt>
                <c:pt idx="1767">
                  <c:v>12.671784202685901</c:v>
                </c:pt>
                <c:pt idx="1768">
                  <c:v>12.7577178657962</c:v>
                </c:pt>
                <c:pt idx="1769">
                  <c:v>12.054476957469401</c:v>
                </c:pt>
                <c:pt idx="1770">
                  <c:v>11.761492334852599</c:v>
                </c:pt>
                <c:pt idx="1771">
                  <c:v>12.140458850622201</c:v>
                </c:pt>
                <c:pt idx="1772">
                  <c:v>11.9957700940826</c:v>
                </c:pt>
                <c:pt idx="1773">
                  <c:v>12.0655547842904</c:v>
                </c:pt>
                <c:pt idx="1774">
                  <c:v>12.903997374564501</c:v>
                </c:pt>
                <c:pt idx="1775">
                  <c:v>12.8760973830134</c:v>
                </c:pt>
                <c:pt idx="1776">
                  <c:v>12.2009738029658</c:v>
                </c:pt>
                <c:pt idx="1777">
                  <c:v>11.9773392026807</c:v>
                </c:pt>
                <c:pt idx="1778">
                  <c:v>13.5123910587567</c:v>
                </c:pt>
                <c:pt idx="1779">
                  <c:v>13.275710504198599</c:v>
                </c:pt>
                <c:pt idx="1780">
                  <c:v>13.5990461437374</c:v>
                </c:pt>
                <c:pt idx="1781">
                  <c:v>13.834214425943101</c:v>
                </c:pt>
                <c:pt idx="1782">
                  <c:v>14.9979395846388</c:v>
                </c:pt>
                <c:pt idx="1783">
                  <c:v>13.879371250286299</c:v>
                </c:pt>
                <c:pt idx="1784">
                  <c:v>14.0857007879225</c:v>
                </c:pt>
                <c:pt idx="1785">
                  <c:v>15.6883036401696</c:v>
                </c:pt>
                <c:pt idx="1786">
                  <c:v>15.5955904260466</c:v>
                </c:pt>
                <c:pt idx="1787">
                  <c:v>15.440880248407099</c:v>
                </c:pt>
                <c:pt idx="1788">
                  <c:v>15.691476087224901</c:v>
                </c:pt>
                <c:pt idx="1789">
                  <c:v>15.135779367505499</c:v>
                </c:pt>
                <c:pt idx="1790">
                  <c:v>14.8542107795008</c:v>
                </c:pt>
                <c:pt idx="1791">
                  <c:v>14.7066363354798</c:v>
                </c:pt>
                <c:pt idx="1792">
                  <c:v>15.897153625836699</c:v>
                </c:pt>
                <c:pt idx="1793">
                  <c:v>15.416656789053601</c:v>
                </c:pt>
                <c:pt idx="1794">
                  <c:v>15.2881864282622</c:v>
                </c:pt>
                <c:pt idx="1795">
                  <c:v>16.782110129169901</c:v>
                </c:pt>
                <c:pt idx="1796">
                  <c:v>16.611594969144299</c:v>
                </c:pt>
                <c:pt idx="1797">
                  <c:v>16.220538985044499</c:v>
                </c:pt>
                <c:pt idx="1798">
                  <c:v>16.262873944529101</c:v>
                </c:pt>
                <c:pt idx="1799">
                  <c:v>17.668201828682399</c:v>
                </c:pt>
                <c:pt idx="1800">
                  <c:v>18.030399912744102</c:v>
                </c:pt>
                <c:pt idx="1801">
                  <c:v>18.136237250851401</c:v>
                </c:pt>
                <c:pt idx="1802">
                  <c:v>17.5935281368765</c:v>
                </c:pt>
                <c:pt idx="1803">
                  <c:v>17.494158845165</c:v>
                </c:pt>
                <c:pt idx="1804">
                  <c:v>16.009452719628001</c:v>
                </c:pt>
                <c:pt idx="1805">
                  <c:v>16.4798399539028</c:v>
                </c:pt>
                <c:pt idx="1806">
                  <c:v>17.138428348065801</c:v>
                </c:pt>
                <c:pt idx="1807">
                  <c:v>17.627630959507201</c:v>
                </c:pt>
                <c:pt idx="1808">
                  <c:v>18.396713655911299</c:v>
                </c:pt>
                <c:pt idx="1809">
                  <c:v>17.9486698656047</c:v>
                </c:pt>
                <c:pt idx="1810">
                  <c:v>17.731704092446702</c:v>
                </c:pt>
                <c:pt idx="1811">
                  <c:v>17.6763873190514</c:v>
                </c:pt>
                <c:pt idx="1812">
                  <c:v>17.661687601585399</c:v>
                </c:pt>
                <c:pt idx="1813">
                  <c:v>18.978229791764399</c:v>
                </c:pt>
                <c:pt idx="1814">
                  <c:v>17.8857560256364</c:v>
                </c:pt>
                <c:pt idx="1815">
                  <c:v>18.520190941631299</c:v>
                </c:pt>
                <c:pt idx="1816">
                  <c:v>19.085831335336799</c:v>
                </c:pt>
                <c:pt idx="1817">
                  <c:v>18.829470474672799</c:v>
                </c:pt>
                <c:pt idx="1818">
                  <c:v>17.699318713640402</c:v>
                </c:pt>
                <c:pt idx="1819">
                  <c:v>18.054461029658501</c:v>
                </c:pt>
                <c:pt idx="1820">
                  <c:v>19.147569508642899</c:v>
                </c:pt>
                <c:pt idx="1821">
                  <c:v>18.203267459316098</c:v>
                </c:pt>
                <c:pt idx="1822">
                  <c:v>18.893560574943301</c:v>
                </c:pt>
                <c:pt idx="1823">
                  <c:v>19.622660584145901</c:v>
                </c:pt>
                <c:pt idx="1824">
                  <c:v>18.646019451423602</c:v>
                </c:pt>
                <c:pt idx="1825">
                  <c:v>17.8521945078854</c:v>
                </c:pt>
                <c:pt idx="1826">
                  <c:v>19.7843353671751</c:v>
                </c:pt>
                <c:pt idx="1827">
                  <c:v>20.7118369027617</c:v>
                </c:pt>
                <c:pt idx="1828">
                  <c:v>21.6693888940266</c:v>
                </c:pt>
                <c:pt idx="1829">
                  <c:v>20.424733446410801</c:v>
                </c:pt>
                <c:pt idx="1830">
                  <c:v>20.839078121085201</c:v>
                </c:pt>
                <c:pt idx="1831">
                  <c:v>20.917673540843499</c:v>
                </c:pt>
                <c:pt idx="1832">
                  <c:v>19.2382959518701</c:v>
                </c:pt>
                <c:pt idx="1833">
                  <c:v>19.101908424308199</c:v>
                </c:pt>
                <c:pt idx="1834">
                  <c:v>19.5701408529094</c:v>
                </c:pt>
                <c:pt idx="1835">
                  <c:v>20.413887159599401</c:v>
                </c:pt>
                <c:pt idx="1836">
                  <c:v>20.6732266822778</c:v>
                </c:pt>
                <c:pt idx="1837">
                  <c:v>19.497209634887898</c:v>
                </c:pt>
                <c:pt idx="1838">
                  <c:v>19.335001002743201</c:v>
                </c:pt>
                <c:pt idx="1839">
                  <c:v>18.350435921859901</c:v>
                </c:pt>
                <c:pt idx="1840">
                  <c:v>18.7606520724886</c:v>
                </c:pt>
                <c:pt idx="1841">
                  <c:v>19.576290758722202</c:v>
                </c:pt>
                <c:pt idx="1842">
                  <c:v>19.4825598292061</c:v>
                </c:pt>
                <c:pt idx="1843">
                  <c:v>19.179592293415801</c:v>
                </c:pt>
                <c:pt idx="1844">
                  <c:v>18.694502088761698</c:v>
                </c:pt>
                <c:pt idx="1845">
                  <c:v>18.564264473405501</c:v>
                </c:pt>
                <c:pt idx="1846">
                  <c:v>17.9991439991338</c:v>
                </c:pt>
                <c:pt idx="1847">
                  <c:v>17.8786205507507</c:v>
                </c:pt>
                <c:pt idx="1848">
                  <c:v>18.449812378158001</c:v>
                </c:pt>
                <c:pt idx="1849">
                  <c:v>18.635170709199802</c:v>
                </c:pt>
                <c:pt idx="1850">
                  <c:v>18.8470787004172</c:v>
                </c:pt>
                <c:pt idx="1851">
                  <c:v>19.285787347485901</c:v>
                </c:pt>
                <c:pt idx="1852">
                  <c:v>19.569330137265101</c:v>
                </c:pt>
                <c:pt idx="1853">
                  <c:v>18.5047125110884</c:v>
                </c:pt>
                <c:pt idx="1854">
                  <c:v>18.231369598751201</c:v>
                </c:pt>
                <c:pt idx="1855">
                  <c:v>18.667791722771501</c:v>
                </c:pt>
                <c:pt idx="1856">
                  <c:v>19.021915749823101</c:v>
                </c:pt>
                <c:pt idx="1857">
                  <c:v>18.452495300950101</c:v>
                </c:pt>
                <c:pt idx="1858">
                  <c:v>18.074752420191501</c:v>
                </c:pt>
                <c:pt idx="1859">
                  <c:v>18.1575243711574</c:v>
                </c:pt>
                <c:pt idx="1860">
                  <c:v>16.7409678665698</c:v>
                </c:pt>
                <c:pt idx="1861">
                  <c:v>17.119712406130201</c:v>
                </c:pt>
                <c:pt idx="1862">
                  <c:v>17.8028525543588</c:v>
                </c:pt>
                <c:pt idx="1863">
                  <c:v>17.8038594089913</c:v>
                </c:pt>
                <c:pt idx="1864">
                  <c:v>17.892653432889801</c:v>
                </c:pt>
                <c:pt idx="1865">
                  <c:v>17.491832564975901</c:v>
                </c:pt>
                <c:pt idx="1866">
                  <c:v>16.995193928568298</c:v>
                </c:pt>
                <c:pt idx="1867">
                  <c:v>15.9493565727859</c:v>
                </c:pt>
                <c:pt idx="1868">
                  <c:v>15.3574044658617</c:v>
                </c:pt>
                <c:pt idx="1869">
                  <c:v>17.052882840432702</c:v>
                </c:pt>
                <c:pt idx="1870">
                  <c:v>17.488318101083699</c:v>
                </c:pt>
                <c:pt idx="1871">
                  <c:v>17.020772601349499</c:v>
                </c:pt>
                <c:pt idx="1872">
                  <c:v>17.263071577584</c:v>
                </c:pt>
                <c:pt idx="1873">
                  <c:v>17.0930132805418</c:v>
                </c:pt>
                <c:pt idx="1874">
                  <c:v>16.374756188802898</c:v>
                </c:pt>
                <c:pt idx="1875">
                  <c:v>16.208709723237</c:v>
                </c:pt>
                <c:pt idx="1876">
                  <c:v>16.6244713241576</c:v>
                </c:pt>
                <c:pt idx="1877">
                  <c:v>17.351366506095601</c:v>
                </c:pt>
                <c:pt idx="1878">
                  <c:v>16.824629612505699</c:v>
                </c:pt>
                <c:pt idx="1879">
                  <c:v>17.736133124909401</c:v>
                </c:pt>
                <c:pt idx="1880">
                  <c:v>18.2317666340487</c:v>
                </c:pt>
                <c:pt idx="1881">
                  <c:v>17.5145181312853</c:v>
                </c:pt>
                <c:pt idx="1882">
                  <c:v>17.494452044168899</c:v>
                </c:pt>
                <c:pt idx="1883">
                  <c:v>17.1502030970193</c:v>
                </c:pt>
                <c:pt idx="1884">
                  <c:v>17.154714023882399</c:v>
                </c:pt>
                <c:pt idx="1885">
                  <c:v>16.4371987269706</c:v>
                </c:pt>
                <c:pt idx="1886">
                  <c:v>16.199557007341198</c:v>
                </c:pt>
                <c:pt idx="1887">
                  <c:v>15.9949051362681</c:v>
                </c:pt>
                <c:pt idx="1888">
                  <c:v>15.584368025939099</c:v>
                </c:pt>
                <c:pt idx="1889">
                  <c:v>14.947280369293599</c:v>
                </c:pt>
                <c:pt idx="1890">
                  <c:v>15.8900475449122</c:v>
                </c:pt>
                <c:pt idx="1891">
                  <c:v>15.718933603939201</c:v>
                </c:pt>
                <c:pt idx="1892">
                  <c:v>16.104828656382299</c:v>
                </c:pt>
                <c:pt idx="1893">
                  <c:v>15.5949137232132</c:v>
                </c:pt>
                <c:pt idx="1894">
                  <c:v>14.7095070247174</c:v>
                </c:pt>
                <c:pt idx="1895">
                  <c:v>14.168375540788601</c:v>
                </c:pt>
                <c:pt idx="1896">
                  <c:v>14.1348376050213</c:v>
                </c:pt>
                <c:pt idx="1897">
                  <c:v>14.730861679933501</c:v>
                </c:pt>
                <c:pt idx="1898">
                  <c:v>14.427101948273799</c:v>
                </c:pt>
                <c:pt idx="1899">
                  <c:v>15.161655803710399</c:v>
                </c:pt>
                <c:pt idx="1900">
                  <c:v>15.2016272782054</c:v>
                </c:pt>
                <c:pt idx="1901">
                  <c:v>14.806560839482501</c:v>
                </c:pt>
                <c:pt idx="1902">
                  <c:v>13.506099195057899</c:v>
                </c:pt>
                <c:pt idx="1903">
                  <c:v>13.8728293410111</c:v>
                </c:pt>
                <c:pt idx="1904">
                  <c:v>14.6153267609696</c:v>
                </c:pt>
                <c:pt idx="1905">
                  <c:v>14.1853521596706</c:v>
                </c:pt>
                <c:pt idx="1906">
                  <c:v>14.8138165231949</c:v>
                </c:pt>
                <c:pt idx="1907">
                  <c:v>14.4168343819047</c:v>
                </c:pt>
                <c:pt idx="1908">
                  <c:v>13.8395669133618</c:v>
                </c:pt>
                <c:pt idx="1909">
                  <c:v>13.7047272889225</c:v>
                </c:pt>
                <c:pt idx="1910">
                  <c:v>13.193851884796601</c:v>
                </c:pt>
                <c:pt idx="1911">
                  <c:v>14.473781013322601</c:v>
                </c:pt>
                <c:pt idx="1912">
                  <c:v>14.529769790343</c:v>
                </c:pt>
                <c:pt idx="1913">
                  <c:v>13.7349833684451</c:v>
                </c:pt>
                <c:pt idx="1914">
                  <c:v>13.2432728705288</c:v>
                </c:pt>
                <c:pt idx="1915">
                  <c:v>13.397685700737799</c:v>
                </c:pt>
                <c:pt idx="1916">
                  <c:v>12.639049518436</c:v>
                </c:pt>
                <c:pt idx="1917">
                  <c:v>12.4655052628056</c:v>
                </c:pt>
                <c:pt idx="1918">
                  <c:v>13.210537788611701</c:v>
                </c:pt>
                <c:pt idx="1919">
                  <c:v>13.168329101181101</c:v>
                </c:pt>
                <c:pt idx="1920">
                  <c:v>12.880107574459799</c:v>
                </c:pt>
                <c:pt idx="1921">
                  <c:v>12.4299765945371</c:v>
                </c:pt>
                <c:pt idx="1922">
                  <c:v>12.352632505235899</c:v>
                </c:pt>
                <c:pt idx="1923">
                  <c:v>11.7042800910952</c:v>
                </c:pt>
                <c:pt idx="1924">
                  <c:v>11.4170834508301</c:v>
                </c:pt>
                <c:pt idx="1925">
                  <c:v>11.908946864053</c:v>
                </c:pt>
                <c:pt idx="1926">
                  <c:v>11.319696108573799</c:v>
                </c:pt>
                <c:pt idx="1927">
                  <c:v>11.7839736410269</c:v>
                </c:pt>
                <c:pt idx="1928">
                  <c:v>11.9768539250106</c:v>
                </c:pt>
                <c:pt idx="1929">
                  <c:v>11.967582865676301</c:v>
                </c:pt>
                <c:pt idx="1930">
                  <c:v>10.8287746000639</c:v>
                </c:pt>
                <c:pt idx="1931">
                  <c:v>9.9890324556155505</c:v>
                </c:pt>
                <c:pt idx="1932">
                  <c:v>11.205415789097399</c:v>
                </c:pt>
                <c:pt idx="1933">
                  <c:v>10.879944063815399</c:v>
                </c:pt>
                <c:pt idx="1934">
                  <c:v>10.8747545965327</c:v>
                </c:pt>
                <c:pt idx="1935">
                  <c:v>10.0971850922174</c:v>
                </c:pt>
                <c:pt idx="1936">
                  <c:v>10.591094596418699</c:v>
                </c:pt>
                <c:pt idx="1937">
                  <c:v>10.1174593277778</c:v>
                </c:pt>
                <c:pt idx="1938">
                  <c:v>10.0666075252818</c:v>
                </c:pt>
                <c:pt idx="1939">
                  <c:v>10.7420801613574</c:v>
                </c:pt>
                <c:pt idx="1940">
                  <c:v>10.289354447793301</c:v>
                </c:pt>
                <c:pt idx="1941">
                  <c:v>10.3842987425099</c:v>
                </c:pt>
                <c:pt idx="1942">
                  <c:v>9.8227131601117605</c:v>
                </c:pt>
                <c:pt idx="1943">
                  <c:v>9.7738281549296406</c:v>
                </c:pt>
                <c:pt idx="1944">
                  <c:v>9.3775369757453593</c:v>
                </c:pt>
                <c:pt idx="1945">
                  <c:v>9.0742269853251294</c:v>
                </c:pt>
                <c:pt idx="1946">
                  <c:v>8.8997618057818304</c:v>
                </c:pt>
                <c:pt idx="1947">
                  <c:v>8.9411550547082008</c:v>
                </c:pt>
                <c:pt idx="1948">
                  <c:v>8.6508130533050007</c:v>
                </c:pt>
                <c:pt idx="1949">
                  <c:v>8.4128666728594492</c:v>
                </c:pt>
                <c:pt idx="1950">
                  <c:v>8.7023322744668707</c:v>
                </c:pt>
                <c:pt idx="1951">
                  <c:v>8.0468067557885004</c:v>
                </c:pt>
                <c:pt idx="1952">
                  <c:v>7.8340706161694698</c:v>
                </c:pt>
                <c:pt idx="1953">
                  <c:v>8.5439020937345092</c:v>
                </c:pt>
                <c:pt idx="1954">
                  <c:v>8.65038133386577</c:v>
                </c:pt>
                <c:pt idx="1955">
                  <c:v>7.96648838927588</c:v>
                </c:pt>
                <c:pt idx="1956">
                  <c:v>7.8679894838552897</c:v>
                </c:pt>
                <c:pt idx="1957">
                  <c:v>7.8552731931202802</c:v>
                </c:pt>
                <c:pt idx="1958">
                  <c:v>7.0137392743015097</c:v>
                </c:pt>
                <c:pt idx="1959">
                  <c:v>6.86544802640966</c:v>
                </c:pt>
                <c:pt idx="1960">
                  <c:v>7.2897123398968304</c:v>
                </c:pt>
                <c:pt idx="1961">
                  <c:v>7.0202893032392</c:v>
                </c:pt>
                <c:pt idx="1962">
                  <c:v>7.3619152252779996</c:v>
                </c:pt>
                <c:pt idx="1963">
                  <c:v>7.4276552760483403</c:v>
                </c:pt>
                <c:pt idx="1964">
                  <c:v>7.1868962372861196</c:v>
                </c:pt>
                <c:pt idx="1965">
                  <c:v>6.6596194016539103</c:v>
                </c:pt>
                <c:pt idx="1966">
                  <c:v>6.4186509835786998</c:v>
                </c:pt>
                <c:pt idx="1967">
                  <c:v>7.1593050582035502</c:v>
                </c:pt>
                <c:pt idx="1968">
                  <c:v>6.88406028537824</c:v>
                </c:pt>
                <c:pt idx="1969">
                  <c:v>6.7734991488921903</c:v>
                </c:pt>
                <c:pt idx="1970">
                  <c:v>6.5833958922051901</c:v>
                </c:pt>
                <c:pt idx="1971">
                  <c:v>6.6913796707967297</c:v>
                </c:pt>
                <c:pt idx="1972">
                  <c:v>5.9218392580461403</c:v>
                </c:pt>
                <c:pt idx="1973">
                  <c:v>6.0078442132711096</c:v>
                </c:pt>
                <c:pt idx="1974">
                  <c:v>6.8159652173568999</c:v>
                </c:pt>
                <c:pt idx="1975">
                  <c:v>6.6191767855196701</c:v>
                </c:pt>
                <c:pt idx="1976">
                  <c:v>5.8632903354829899</c:v>
                </c:pt>
                <c:pt idx="1977">
                  <c:v>5.6727199506387596</c:v>
                </c:pt>
                <c:pt idx="1978">
                  <c:v>5.7174578324784502</c:v>
                </c:pt>
                <c:pt idx="1979">
                  <c:v>4.7515432382071499</c:v>
                </c:pt>
                <c:pt idx="1980">
                  <c:v>4.8331757277641803</c:v>
                </c:pt>
                <c:pt idx="1981">
                  <c:v>5.7590696450704497</c:v>
                </c:pt>
                <c:pt idx="1982">
                  <c:v>5.6835768902221204</c:v>
                </c:pt>
                <c:pt idx="1983">
                  <c:v>5.65879314395516</c:v>
                </c:pt>
                <c:pt idx="1984">
                  <c:v>5.7327509657968898</c:v>
                </c:pt>
                <c:pt idx="1985">
                  <c:v>5.4670475913027197</c:v>
                </c:pt>
                <c:pt idx="1986">
                  <c:v>5.0256606458991504</c:v>
                </c:pt>
                <c:pt idx="1987">
                  <c:v>4.98416123803967</c:v>
                </c:pt>
                <c:pt idx="1988">
                  <c:v>5.4685825248528399</c:v>
                </c:pt>
                <c:pt idx="1989">
                  <c:v>5.5331621385138803</c:v>
                </c:pt>
                <c:pt idx="1990">
                  <c:v>5.6441269718243401</c:v>
                </c:pt>
                <c:pt idx="1991">
                  <c:v>5.5209950744078302</c:v>
                </c:pt>
                <c:pt idx="1992">
                  <c:v>5.3730232291204301</c:v>
                </c:pt>
                <c:pt idx="1993">
                  <c:v>4.5742952507702599</c:v>
                </c:pt>
                <c:pt idx="1994">
                  <c:v>4.6090841658973103</c:v>
                </c:pt>
                <c:pt idx="1995">
                  <c:v>4.9897569322994597</c:v>
                </c:pt>
                <c:pt idx="1996">
                  <c:v>5.0621798205910702</c:v>
                </c:pt>
                <c:pt idx="1997">
                  <c:v>4.9418367785917097</c:v>
                </c:pt>
                <c:pt idx="1998">
                  <c:v>5.0688341112113502</c:v>
                </c:pt>
                <c:pt idx="1999">
                  <c:v>5.0335868417766498</c:v>
                </c:pt>
                <c:pt idx="2000">
                  <c:v>3.9315215162759598</c:v>
                </c:pt>
                <c:pt idx="2001">
                  <c:v>3.9184464798427099</c:v>
                </c:pt>
                <c:pt idx="2002">
                  <c:v>4.7672003039474102</c:v>
                </c:pt>
                <c:pt idx="2003">
                  <c:v>4.5663013521417</c:v>
                </c:pt>
                <c:pt idx="2004">
                  <c:v>4.6425334729807801</c:v>
                </c:pt>
                <c:pt idx="2005">
                  <c:v>4.6363375366681501</c:v>
                </c:pt>
                <c:pt idx="2006">
                  <c:v>4.7154709177274903</c:v>
                </c:pt>
                <c:pt idx="2007">
                  <c:v>3.7724055919856898</c:v>
                </c:pt>
                <c:pt idx="2008">
                  <c:v>3.8063640055262602</c:v>
                </c:pt>
                <c:pt idx="2009">
                  <c:v>4.5852553457998102</c:v>
                </c:pt>
                <c:pt idx="2010">
                  <c:v>4.4929964155951598</c:v>
                </c:pt>
                <c:pt idx="2011">
                  <c:v>4.3311144147002798</c:v>
                </c:pt>
                <c:pt idx="2012">
                  <c:v>4.2733656914982099</c:v>
                </c:pt>
                <c:pt idx="2013">
                  <c:v>4.3016720757614699</c:v>
                </c:pt>
                <c:pt idx="2014">
                  <c:v>3.4786310989196401</c:v>
                </c:pt>
                <c:pt idx="2015">
                  <c:v>3.48429237593272</c:v>
                </c:pt>
                <c:pt idx="2016">
                  <c:v>4.2060006578920799</c:v>
                </c:pt>
                <c:pt idx="2017">
                  <c:v>4.19695001320403</c:v>
                </c:pt>
                <c:pt idx="2018">
                  <c:v>4.2512908732205803</c:v>
                </c:pt>
                <c:pt idx="2019">
                  <c:v>4.1828037571798902</c:v>
                </c:pt>
                <c:pt idx="2020">
                  <c:v>4.1980813437819</c:v>
                </c:pt>
                <c:pt idx="2021">
                  <c:v>3.4084423629339802</c:v>
                </c:pt>
                <c:pt idx="2022">
                  <c:v>3.3682523834207898</c:v>
                </c:pt>
                <c:pt idx="2023">
                  <c:v>4.1810975131502399</c:v>
                </c:pt>
                <c:pt idx="2024">
                  <c:v>4.2269487696765102</c:v>
                </c:pt>
                <c:pt idx="2025">
                  <c:v>4.1748751949133798</c:v>
                </c:pt>
                <c:pt idx="2026">
                  <c:v>4.1375135418643998</c:v>
                </c:pt>
                <c:pt idx="2027">
                  <c:v>4.1324179305543201</c:v>
                </c:pt>
                <c:pt idx="2028">
                  <c:v>3.41805404925337</c:v>
                </c:pt>
                <c:pt idx="2029">
                  <c:v>3.42485590460609</c:v>
                </c:pt>
                <c:pt idx="2030">
                  <c:v>4.1137463517850996</c:v>
                </c:pt>
                <c:pt idx="2031">
                  <c:v>4.16808258771698</c:v>
                </c:pt>
                <c:pt idx="2032">
                  <c:v>4.1143120170675402</c:v>
                </c:pt>
                <c:pt idx="2033">
                  <c:v>4.1567692818471604</c:v>
                </c:pt>
                <c:pt idx="2034">
                  <c:v>4.1544927488319603</c:v>
                </c:pt>
                <c:pt idx="2035">
                  <c:v>3.39201957390764</c:v>
                </c:pt>
                <c:pt idx="2036">
                  <c:v>3.4033421275392399</c:v>
                </c:pt>
                <c:pt idx="2037">
                  <c:v>4.2875211956786803</c:v>
                </c:pt>
                <c:pt idx="2038">
                  <c:v>4.03232280803529</c:v>
                </c:pt>
                <c:pt idx="2039">
                  <c:v>4.0292177841952004</c:v>
                </c:pt>
                <c:pt idx="2040">
                  <c:v>4.0342047222771402</c:v>
                </c:pt>
                <c:pt idx="2041">
                  <c:v>4.0282931050702304</c:v>
                </c:pt>
                <c:pt idx="2042">
                  <c:v>3.2470084453455001</c:v>
                </c:pt>
                <c:pt idx="2043">
                  <c:v>3.2553701235245098</c:v>
                </c:pt>
                <c:pt idx="2044">
                  <c:v>4.0308408342271598</c:v>
                </c:pt>
                <c:pt idx="2045">
                  <c:v>4.0297208187923799</c:v>
                </c:pt>
                <c:pt idx="2046">
                  <c:v>4.0311919405832697</c:v>
                </c:pt>
                <c:pt idx="2047">
                  <c:v>4.0287473056197802</c:v>
                </c:pt>
                <c:pt idx="2048">
                  <c:v>4.0336799836454702</c:v>
                </c:pt>
                <c:pt idx="2049">
                  <c:v>3.2511939183568601</c:v>
                </c:pt>
                <c:pt idx="2050">
                  <c:v>3.24819741468899</c:v>
                </c:pt>
                <c:pt idx="2051">
                  <c:v>4.0317492352964104</c:v>
                </c:pt>
                <c:pt idx="2052">
                  <c:v>4.0308137041840402</c:v>
                </c:pt>
                <c:pt idx="2053">
                  <c:v>4.03167327117594</c:v>
                </c:pt>
                <c:pt idx="2054">
                  <c:v>4.0302618354796502</c:v>
                </c:pt>
                <c:pt idx="2055">
                  <c:v>4.0313113127726004</c:v>
                </c:pt>
                <c:pt idx="2056">
                  <c:v>3.2502312571716501</c:v>
                </c:pt>
                <c:pt idx="2057">
                  <c:v>3.2522488216585601</c:v>
                </c:pt>
                <c:pt idx="2058">
                  <c:v>4.0333017472163899</c:v>
                </c:pt>
                <c:pt idx="2059">
                  <c:v>4.0272436277771604</c:v>
                </c:pt>
                <c:pt idx="2060">
                  <c:v>4.03268476640865</c:v>
                </c:pt>
                <c:pt idx="2061">
                  <c:v>4.0406139481023304</c:v>
                </c:pt>
                <c:pt idx="2062">
                  <c:v>4.036600523193</c:v>
                </c:pt>
                <c:pt idx="2063">
                  <c:v>3.2562839506023802</c:v>
                </c:pt>
                <c:pt idx="2064">
                  <c:v>3.26210875167145</c:v>
                </c:pt>
                <c:pt idx="2065">
                  <c:v>4.0342101482856396</c:v>
                </c:pt>
                <c:pt idx="2066">
                  <c:v>4.0422804062031501</c:v>
                </c:pt>
                <c:pt idx="2067">
                  <c:v>4.0446762070891502</c:v>
                </c:pt>
                <c:pt idx="2068">
                  <c:v>4.0481323373153302</c:v>
                </c:pt>
                <c:pt idx="2069">
                  <c:v>5.2135311662663604</c:v>
                </c:pt>
                <c:pt idx="2070">
                  <c:v>4.3483948733362299</c:v>
                </c:pt>
                <c:pt idx="2071">
                  <c:v>4.3499412915836704</c:v>
                </c:pt>
                <c:pt idx="2072">
                  <c:v>5.23368506195437</c:v>
                </c:pt>
                <c:pt idx="2073">
                  <c:v>5.2895074950460099</c:v>
                </c:pt>
                <c:pt idx="2074">
                  <c:v>5.2968655961779003</c:v>
                </c:pt>
                <c:pt idx="2075">
                  <c:v>5.1677856808210301</c:v>
                </c:pt>
                <c:pt idx="2076">
                  <c:v>5.2201211041029199</c:v>
                </c:pt>
                <c:pt idx="2077">
                  <c:v>4.4154565912046202</c:v>
                </c:pt>
                <c:pt idx="2078">
                  <c:v>4.5119809892368403</c:v>
                </c:pt>
                <c:pt idx="2079">
                  <c:v>5.1782467103751202</c:v>
                </c:pt>
                <c:pt idx="2080">
                  <c:v>5.2088616361374598</c:v>
                </c:pt>
                <c:pt idx="2081">
                  <c:v>5.4081162889214696</c:v>
                </c:pt>
                <c:pt idx="2082">
                  <c:v>5.4139380638580796</c:v>
                </c:pt>
                <c:pt idx="2083">
                  <c:v>5.74382914244429</c:v>
                </c:pt>
                <c:pt idx="2084">
                  <c:v>5.0942303071842696</c:v>
                </c:pt>
                <c:pt idx="2085">
                  <c:v>5.1616861979721502</c:v>
                </c:pt>
                <c:pt idx="2086">
                  <c:v>5.8996629833779002</c:v>
                </c:pt>
                <c:pt idx="2087">
                  <c:v>5.7515713250885696</c:v>
                </c:pt>
                <c:pt idx="2088">
                  <c:v>6.08958866835167</c:v>
                </c:pt>
                <c:pt idx="2089">
                  <c:v>6.1229325321603598</c:v>
                </c:pt>
                <c:pt idx="2090">
                  <c:v>6.25549945732699</c:v>
                </c:pt>
                <c:pt idx="2091">
                  <c:v>5.32020861055382</c:v>
                </c:pt>
                <c:pt idx="2092">
                  <c:v>5.4225547837932204</c:v>
                </c:pt>
                <c:pt idx="2093">
                  <c:v>5.8519668148383204</c:v>
                </c:pt>
                <c:pt idx="2094">
                  <c:v>6.0609042427445496</c:v>
                </c:pt>
                <c:pt idx="2095">
                  <c:v>6.0957844328733497</c:v>
                </c:pt>
                <c:pt idx="2096">
                  <c:v>6.2481413561950898</c:v>
                </c:pt>
                <c:pt idx="2097">
                  <c:v>6.3772414548863896</c:v>
                </c:pt>
                <c:pt idx="2098">
                  <c:v>5.7439052406578304</c:v>
                </c:pt>
                <c:pt idx="2099">
                  <c:v>7.2036558392589001</c:v>
                </c:pt>
                <c:pt idx="2100">
                  <c:v>8.4827217292864905</c:v>
                </c:pt>
                <c:pt idx="2101">
                  <c:v>8.5763045324232898</c:v>
                </c:pt>
                <c:pt idx="2102">
                  <c:v>8.5013163307729904</c:v>
                </c:pt>
                <c:pt idx="2103">
                  <c:v>8.3129311356239004</c:v>
                </c:pt>
                <c:pt idx="2104">
                  <c:v>8.6970149330742892</c:v>
                </c:pt>
                <c:pt idx="2105">
                  <c:v>7.89957311982098</c:v>
                </c:pt>
                <c:pt idx="2106">
                  <c:v>7.85445865263745</c:v>
                </c:pt>
                <c:pt idx="2107">
                  <c:v>9.4941374458618508</c:v>
                </c:pt>
                <c:pt idx="2108">
                  <c:v>9.6233829045255401</c:v>
                </c:pt>
                <c:pt idx="2109">
                  <c:v>9.7642103304500303</c:v>
                </c:pt>
                <c:pt idx="2110">
                  <c:v>9.8852276904123606</c:v>
                </c:pt>
                <c:pt idx="2111">
                  <c:v>9.7331190699432408</c:v>
                </c:pt>
                <c:pt idx="2112">
                  <c:v>8.9335429767956693</c:v>
                </c:pt>
                <c:pt idx="2113">
                  <c:v>9.6992672694450306</c:v>
                </c:pt>
                <c:pt idx="2114">
                  <c:v>10.0135605203624</c:v>
                </c:pt>
                <c:pt idx="2115">
                  <c:v>10.0504448267498</c:v>
                </c:pt>
                <c:pt idx="2116">
                  <c:v>10.140976596138101</c:v>
                </c:pt>
                <c:pt idx="2117">
                  <c:v>10.306496566966301</c:v>
                </c:pt>
                <c:pt idx="2118">
                  <c:v>9.8032268547466792</c:v>
                </c:pt>
                <c:pt idx="2119">
                  <c:v>9.5755078973505992</c:v>
                </c:pt>
                <c:pt idx="2120">
                  <c:v>9.0429742454174402</c:v>
                </c:pt>
                <c:pt idx="2121">
                  <c:v>10.486952371913899</c:v>
                </c:pt>
                <c:pt idx="2122">
                  <c:v>10.9060890338507</c:v>
                </c:pt>
                <c:pt idx="2123">
                  <c:v>11.3105947517793</c:v>
                </c:pt>
                <c:pt idx="2124">
                  <c:v>11.1139793958341</c:v>
                </c:pt>
                <c:pt idx="2125">
                  <c:v>11.931525893416801</c:v>
                </c:pt>
                <c:pt idx="2126">
                  <c:v>10.988683195322601</c:v>
                </c:pt>
                <c:pt idx="2127">
                  <c:v>11.925110710458</c:v>
                </c:pt>
                <c:pt idx="2128">
                  <c:v>12.5393505836127</c:v>
                </c:pt>
                <c:pt idx="2129">
                  <c:v>12.211965283122099</c:v>
                </c:pt>
                <c:pt idx="2130">
                  <c:v>13.552837521292201</c:v>
                </c:pt>
                <c:pt idx="2131">
                  <c:v>14.319908693897901</c:v>
                </c:pt>
                <c:pt idx="2132">
                  <c:v>14.0797602252066</c:v>
                </c:pt>
                <c:pt idx="2133">
                  <c:v>13.395785067537901</c:v>
                </c:pt>
                <c:pt idx="2134">
                  <c:v>13.393863286077099</c:v>
                </c:pt>
                <c:pt idx="2135">
                  <c:v>13.8477818220719</c:v>
                </c:pt>
                <c:pt idx="2136">
                  <c:v>13.489398722913601</c:v>
                </c:pt>
                <c:pt idx="2137">
                  <c:v>13.328633437869501</c:v>
                </c:pt>
                <c:pt idx="2138">
                  <c:v>13.406171982544899</c:v>
                </c:pt>
                <c:pt idx="2139">
                  <c:v>14.337774860627199</c:v>
                </c:pt>
                <c:pt idx="2140">
                  <c:v>13.5273178644459</c:v>
                </c:pt>
                <c:pt idx="2141">
                  <c:v>13.5566375588509</c:v>
                </c:pt>
                <c:pt idx="2142">
                  <c:v>14.0876116752142</c:v>
                </c:pt>
                <c:pt idx="2143">
                  <c:v>15.013767843063</c:v>
                </c:pt>
                <c:pt idx="2144">
                  <c:v>14.7507894491096</c:v>
                </c:pt>
                <c:pt idx="2145">
                  <c:v>15.1100512708193</c:v>
                </c:pt>
                <c:pt idx="2146">
                  <c:v>15.371349362159</c:v>
                </c:pt>
                <c:pt idx="2147">
                  <c:v>15.8849203106963</c:v>
                </c:pt>
                <c:pt idx="2148">
                  <c:v>15.421523611429199</c:v>
                </c:pt>
                <c:pt idx="2149">
                  <c:v>16.430235658816201</c:v>
                </c:pt>
                <c:pt idx="2150">
                  <c:v>17.431448489077301</c:v>
                </c:pt>
                <c:pt idx="2151">
                  <c:v>17.328433806718401</c:v>
                </c:pt>
                <c:pt idx="2152">
                  <c:v>17.156533609341199</c:v>
                </c:pt>
                <c:pt idx="2153">
                  <c:v>17.434973430249901</c:v>
                </c:pt>
                <c:pt idx="2154">
                  <c:v>16.0380756249927</c:v>
                </c:pt>
                <c:pt idx="2155">
                  <c:v>16.5046786438898</c:v>
                </c:pt>
                <c:pt idx="2156">
                  <c:v>17.120164044990901</c:v>
                </c:pt>
                <c:pt idx="2157">
                  <c:v>17.6635040287075</c:v>
                </c:pt>
                <c:pt idx="2158">
                  <c:v>17.129618654504</c:v>
                </c:pt>
                <c:pt idx="2159">
                  <c:v>16.986873809180199</c:v>
                </c:pt>
                <c:pt idx="2160">
                  <c:v>18.646789032411</c:v>
                </c:pt>
                <c:pt idx="2161">
                  <c:v>17.6778707379247</c:v>
                </c:pt>
                <c:pt idx="2162">
                  <c:v>18.022821094493899</c:v>
                </c:pt>
                <c:pt idx="2163">
                  <c:v>18.849316943934699</c:v>
                </c:pt>
                <c:pt idx="2164">
                  <c:v>19.631335365202698</c:v>
                </c:pt>
                <c:pt idx="2165">
                  <c:v>20.033777680826802</c:v>
                </c:pt>
                <c:pt idx="2166">
                  <c:v>20.1513747231682</c:v>
                </c:pt>
                <c:pt idx="2167">
                  <c:v>19.5483645965294</c:v>
                </c:pt>
                <c:pt idx="2168">
                  <c:v>18.658497266836601</c:v>
                </c:pt>
                <c:pt idx="2169">
                  <c:v>17.788280799586701</c:v>
                </c:pt>
                <c:pt idx="2170">
                  <c:v>19.090390287683199</c:v>
                </c:pt>
                <c:pt idx="2171">
                  <c:v>19.0426981645175</c:v>
                </c:pt>
                <c:pt idx="2172">
                  <c:v>19.5862566216747</c:v>
                </c:pt>
                <c:pt idx="2173">
                  <c:v>20.4407929510126</c:v>
                </c:pt>
                <c:pt idx="2174">
                  <c:v>19.942966517338601</c:v>
                </c:pt>
                <c:pt idx="2175">
                  <c:v>18.9224364304829</c:v>
                </c:pt>
                <c:pt idx="2176">
                  <c:v>19.6404303545016</c:v>
                </c:pt>
                <c:pt idx="2177">
                  <c:v>20.403554340663899</c:v>
                </c:pt>
                <c:pt idx="2178">
                  <c:v>21.086921990849302</c:v>
                </c:pt>
                <c:pt idx="2179">
                  <c:v>19.8730622507071</c:v>
                </c:pt>
                <c:pt idx="2180">
                  <c:v>20.577989935145901</c:v>
                </c:pt>
                <c:pt idx="2181">
                  <c:v>21.206479261485299</c:v>
                </c:pt>
                <c:pt idx="2182">
                  <c:v>20.142176855178601</c:v>
                </c:pt>
                <c:pt idx="2183">
                  <c:v>19.665909681822701</c:v>
                </c:pt>
                <c:pt idx="2184">
                  <c:v>20.8399692607451</c:v>
                </c:pt>
                <c:pt idx="2185">
                  <c:v>21.275077231825499</c:v>
                </c:pt>
                <c:pt idx="2186">
                  <c:v>20.2258527325735</c:v>
                </c:pt>
                <c:pt idx="2187">
                  <c:v>20.9928450832703</c:v>
                </c:pt>
                <c:pt idx="2188">
                  <c:v>21.802956204606598</c:v>
                </c:pt>
                <c:pt idx="2189">
                  <c:v>19.938342384901699</c:v>
                </c:pt>
                <c:pt idx="2190">
                  <c:v>19.835771675428202</c:v>
                </c:pt>
                <c:pt idx="2191">
                  <c:v>20.5637923727441</c:v>
                </c:pt>
                <c:pt idx="2192">
                  <c:v>20.7118369027617</c:v>
                </c:pt>
                <c:pt idx="2193">
                  <c:v>21.6693888940266</c:v>
                </c:pt>
                <c:pt idx="2194">
                  <c:v>20.424733446410801</c:v>
                </c:pt>
                <c:pt idx="2195">
                  <c:v>20.839078121085201</c:v>
                </c:pt>
                <c:pt idx="2196">
                  <c:v>20.138216535274601</c:v>
                </c:pt>
                <c:pt idx="2197">
                  <c:v>19.2382959518701</c:v>
                </c:pt>
                <c:pt idx="2198">
                  <c:v>19.881365429877199</c:v>
                </c:pt>
                <c:pt idx="2199">
                  <c:v>19.5701408529094</c:v>
                </c:pt>
                <c:pt idx="2200">
                  <c:v>20.413887159599401</c:v>
                </c:pt>
                <c:pt idx="2201">
                  <c:v>20.6732266822778</c:v>
                </c:pt>
                <c:pt idx="2202">
                  <c:v>19.497209634887898</c:v>
                </c:pt>
                <c:pt idx="2203">
                  <c:v>18.555543997174201</c:v>
                </c:pt>
                <c:pt idx="2204">
                  <c:v>18.350435921859901</c:v>
                </c:pt>
                <c:pt idx="2205">
                  <c:v>19.540109078057601</c:v>
                </c:pt>
                <c:pt idx="2206">
                  <c:v>19.576290758722202</c:v>
                </c:pt>
                <c:pt idx="2207">
                  <c:v>19.4825598292061</c:v>
                </c:pt>
                <c:pt idx="2208">
                  <c:v>19.179592293415801</c:v>
                </c:pt>
                <c:pt idx="2209">
                  <c:v>18.694502088761698</c:v>
                </c:pt>
                <c:pt idx="2210">
                  <c:v>17.784807467836501</c:v>
                </c:pt>
                <c:pt idx="2211">
                  <c:v>17.9991439991338</c:v>
                </c:pt>
                <c:pt idx="2212">
                  <c:v>18.6580775563197</c:v>
                </c:pt>
                <c:pt idx="2213">
                  <c:v>18.449812378158001</c:v>
                </c:pt>
                <c:pt idx="2214">
                  <c:v>18.635170709199802</c:v>
                </c:pt>
                <c:pt idx="2215">
                  <c:v>18.8470787004172</c:v>
                </c:pt>
                <c:pt idx="2216">
                  <c:v>19.285787347485901</c:v>
                </c:pt>
                <c:pt idx="2217">
                  <c:v>18.789873131696101</c:v>
                </c:pt>
                <c:pt idx="2218">
                  <c:v>18.5047125110884</c:v>
                </c:pt>
                <c:pt idx="2219">
                  <c:v>19.010826604320201</c:v>
                </c:pt>
                <c:pt idx="2220">
                  <c:v>18.667791722771501</c:v>
                </c:pt>
                <c:pt idx="2221">
                  <c:v>19.021915749823101</c:v>
                </c:pt>
                <c:pt idx="2222">
                  <c:v>18.452495300950101</c:v>
                </c:pt>
                <c:pt idx="2223">
                  <c:v>18.074752420191501</c:v>
                </c:pt>
                <c:pt idx="2224">
                  <c:v>17.3780673655884</c:v>
                </c:pt>
                <c:pt idx="2225">
                  <c:v>16.7409678665698</c:v>
                </c:pt>
                <c:pt idx="2226">
                  <c:v>17.899169411699202</c:v>
                </c:pt>
                <c:pt idx="2227">
                  <c:v>17.8028525543588</c:v>
                </c:pt>
                <c:pt idx="2228">
                  <c:v>17.8038594089913</c:v>
                </c:pt>
                <c:pt idx="2229">
                  <c:v>17.892653432889801</c:v>
                </c:pt>
                <c:pt idx="2230">
                  <c:v>17.491832564975901</c:v>
                </c:pt>
                <c:pt idx="2231">
                  <c:v>16.215736922999302</c:v>
                </c:pt>
                <c:pt idx="2232">
                  <c:v>15.9493565727859</c:v>
                </c:pt>
                <c:pt idx="2233">
                  <c:v>16.136861471430699</c:v>
                </c:pt>
                <c:pt idx="2234">
                  <c:v>17.052882840432702</c:v>
                </c:pt>
                <c:pt idx="2235">
                  <c:v>17.488318101083699</c:v>
                </c:pt>
                <c:pt idx="2236">
                  <c:v>17.020772601349499</c:v>
                </c:pt>
                <c:pt idx="2237">
                  <c:v>17.263071577584</c:v>
                </c:pt>
                <c:pt idx="2238">
                  <c:v>16.3135562749728</c:v>
                </c:pt>
                <c:pt idx="2239">
                  <c:v>16.374756188802898</c:v>
                </c:pt>
                <c:pt idx="2240">
                  <c:v>16.988166728806</c:v>
                </c:pt>
                <c:pt idx="2241">
                  <c:v>16.6244713241576</c:v>
                </c:pt>
                <c:pt idx="2242">
                  <c:v>17.351366506095601</c:v>
                </c:pt>
                <c:pt idx="2243">
                  <c:v>16.824629612505699</c:v>
                </c:pt>
                <c:pt idx="2244">
                  <c:v>17.736133124909401</c:v>
                </c:pt>
                <c:pt idx="2245">
                  <c:v>17.4523096284797</c:v>
                </c:pt>
                <c:pt idx="2246">
                  <c:v>17.5145181312853</c:v>
                </c:pt>
                <c:pt idx="2247">
                  <c:v>18.273909049737799</c:v>
                </c:pt>
                <c:pt idx="2248">
                  <c:v>17.1502030970193</c:v>
                </c:pt>
                <c:pt idx="2249">
                  <c:v>17.154714023882399</c:v>
                </c:pt>
                <c:pt idx="2250">
                  <c:v>13.6773848939325</c:v>
                </c:pt>
                <c:pt idx="2251">
                  <c:v>16.4371987269706</c:v>
                </c:pt>
                <c:pt idx="2252">
                  <c:v>15.4201000017722</c:v>
                </c:pt>
                <c:pt idx="2253">
                  <c:v>15.2154481306991</c:v>
                </c:pt>
                <c:pt idx="2254">
                  <c:v>16.3638250315081</c:v>
                </c:pt>
                <c:pt idx="2255">
                  <c:v>15.7267373748626</c:v>
                </c:pt>
                <c:pt idx="2256">
                  <c:v>15.8900475449122</c:v>
                </c:pt>
                <c:pt idx="2257">
                  <c:v>15.718933603939201</c:v>
                </c:pt>
                <c:pt idx="2258">
                  <c:v>16.104828656382299</c:v>
                </c:pt>
                <c:pt idx="2259">
                  <c:v>14.815456717644301</c:v>
                </c:pt>
                <c:pt idx="2260">
                  <c:v>13.9300500191484</c:v>
                </c:pt>
                <c:pt idx="2261">
                  <c:v>14.947832546357599</c:v>
                </c:pt>
                <c:pt idx="2262">
                  <c:v>14.9142946105903</c:v>
                </c:pt>
                <c:pt idx="2263">
                  <c:v>14.730861679933501</c:v>
                </c:pt>
                <c:pt idx="2264">
                  <c:v>14.427101948273799</c:v>
                </c:pt>
                <c:pt idx="2265">
                  <c:v>15.161655803710399</c:v>
                </c:pt>
                <c:pt idx="2266">
                  <c:v>14.4221702726364</c:v>
                </c:pt>
                <c:pt idx="2267">
                  <c:v>14.0271038339136</c:v>
                </c:pt>
                <c:pt idx="2268">
                  <c:v>14.2855562006268</c:v>
                </c:pt>
                <c:pt idx="2269">
                  <c:v>14.6522863465801</c:v>
                </c:pt>
                <c:pt idx="2270">
                  <c:v>14.6153267609696</c:v>
                </c:pt>
                <c:pt idx="2271">
                  <c:v>14.1853521596706</c:v>
                </c:pt>
                <c:pt idx="2272">
                  <c:v>14.8138165231949</c:v>
                </c:pt>
                <c:pt idx="2273">
                  <c:v>13.637377376335699</c:v>
                </c:pt>
                <c:pt idx="2274">
                  <c:v>13.0601099077928</c:v>
                </c:pt>
                <c:pt idx="2275">
                  <c:v>14.4841842944915</c:v>
                </c:pt>
                <c:pt idx="2276">
                  <c:v>13.973308890365599</c:v>
                </c:pt>
                <c:pt idx="2277">
                  <c:v>14.473781013322601</c:v>
                </c:pt>
                <c:pt idx="2278">
                  <c:v>14.529769790343</c:v>
                </c:pt>
                <c:pt idx="2279">
                  <c:v>13.7349833684451</c:v>
                </c:pt>
                <c:pt idx="2280">
                  <c:v>12.4638158649598</c:v>
                </c:pt>
                <c:pt idx="2281">
                  <c:v>12.618228695168799</c:v>
                </c:pt>
                <c:pt idx="2282">
                  <c:v>13.418506524005</c:v>
                </c:pt>
                <c:pt idx="2283">
                  <c:v>13.2449622683746</c:v>
                </c:pt>
                <c:pt idx="2284">
                  <c:v>13.210537788611701</c:v>
                </c:pt>
                <c:pt idx="2285">
                  <c:v>13.168329101181101</c:v>
                </c:pt>
                <c:pt idx="2286">
                  <c:v>12.880107574459799</c:v>
                </c:pt>
                <c:pt idx="2287">
                  <c:v>11.6505195889681</c:v>
                </c:pt>
                <c:pt idx="2288">
                  <c:v>11.573175499666901</c:v>
                </c:pt>
                <c:pt idx="2289">
                  <c:v>12.4837370966642</c:v>
                </c:pt>
                <c:pt idx="2290">
                  <c:v>12.1965404563991</c:v>
                </c:pt>
                <c:pt idx="2291">
                  <c:v>11.908946864053</c:v>
                </c:pt>
                <c:pt idx="2292">
                  <c:v>11.319696108573799</c:v>
                </c:pt>
                <c:pt idx="2293">
                  <c:v>11.7839736410269</c:v>
                </c:pt>
                <c:pt idx="2294">
                  <c:v>11.1973969194416</c:v>
                </c:pt>
                <c:pt idx="2295">
                  <c:v>11.1881258601073</c:v>
                </c:pt>
                <c:pt idx="2296">
                  <c:v>11.6082316056329</c:v>
                </c:pt>
                <c:pt idx="2297">
                  <c:v>10.768489461184499</c:v>
                </c:pt>
                <c:pt idx="2298">
                  <c:v>11.205415789097399</c:v>
                </c:pt>
                <c:pt idx="2299">
                  <c:v>10.879944063815399</c:v>
                </c:pt>
                <c:pt idx="2300">
                  <c:v>10.8747545965327</c:v>
                </c:pt>
                <c:pt idx="2301">
                  <c:v>9.3177280866484296</c:v>
                </c:pt>
                <c:pt idx="2302">
                  <c:v>9.8116375908497098</c:v>
                </c:pt>
                <c:pt idx="2303">
                  <c:v>10.896916333346701</c:v>
                </c:pt>
                <c:pt idx="2304">
                  <c:v>10.8460645308508</c:v>
                </c:pt>
                <c:pt idx="2305">
                  <c:v>10.7420801613574</c:v>
                </c:pt>
                <c:pt idx="2306">
                  <c:v>10.289354447793301</c:v>
                </c:pt>
                <c:pt idx="2307">
                  <c:v>10.3842987425099</c:v>
                </c:pt>
                <c:pt idx="2308">
                  <c:v>9.0432561545427692</c:v>
                </c:pt>
                <c:pt idx="2309">
                  <c:v>8.9943711493606493</c:v>
                </c:pt>
                <c:pt idx="2310">
                  <c:v>10.156993981314301</c:v>
                </c:pt>
                <c:pt idx="2311">
                  <c:v>9.8536839908941207</c:v>
                </c:pt>
                <c:pt idx="2312">
                  <c:v>8.8997618057818304</c:v>
                </c:pt>
                <c:pt idx="2313">
                  <c:v>8.9411550547082008</c:v>
                </c:pt>
                <c:pt idx="2314">
                  <c:v>8.6508130533050007</c:v>
                </c:pt>
                <c:pt idx="2315">
                  <c:v>7.6334096672904597</c:v>
                </c:pt>
                <c:pt idx="2316">
                  <c:v>7.9228752688978803</c:v>
                </c:pt>
                <c:pt idx="2317">
                  <c:v>8.8262637613574899</c:v>
                </c:pt>
                <c:pt idx="2318">
                  <c:v>8.6135276217384593</c:v>
                </c:pt>
                <c:pt idx="2319">
                  <c:v>8.5439020937345092</c:v>
                </c:pt>
                <c:pt idx="2320">
                  <c:v>8.65038133386577</c:v>
                </c:pt>
                <c:pt idx="2321">
                  <c:v>7.96648838927588</c:v>
                </c:pt>
                <c:pt idx="2322">
                  <c:v>7.0885324782863002</c:v>
                </c:pt>
                <c:pt idx="2323">
                  <c:v>7.0758161875512799</c:v>
                </c:pt>
                <c:pt idx="2324">
                  <c:v>7.7931962798705001</c:v>
                </c:pt>
                <c:pt idx="2325">
                  <c:v>7.6449050319786496</c:v>
                </c:pt>
                <c:pt idx="2326">
                  <c:v>7.2897123398968304</c:v>
                </c:pt>
                <c:pt idx="2327">
                  <c:v>7.0202893032392</c:v>
                </c:pt>
                <c:pt idx="2328">
                  <c:v>7.3619152252779996</c:v>
                </c:pt>
                <c:pt idx="2329">
                  <c:v>6.6481982704793499</c:v>
                </c:pt>
                <c:pt idx="2330">
                  <c:v>6.40743923171713</c:v>
                </c:pt>
                <c:pt idx="2331">
                  <c:v>7.4390764072229096</c:v>
                </c:pt>
                <c:pt idx="2332">
                  <c:v>7.1981079891476902</c:v>
                </c:pt>
                <c:pt idx="2333">
                  <c:v>7.1593050582035502</c:v>
                </c:pt>
                <c:pt idx="2334">
                  <c:v>6.88406028537824</c:v>
                </c:pt>
                <c:pt idx="2335">
                  <c:v>6.7734991488921903</c:v>
                </c:pt>
                <c:pt idx="2336">
                  <c:v>5.8039388866361996</c:v>
                </c:pt>
                <c:pt idx="2337">
                  <c:v>5.9119226652277401</c:v>
                </c:pt>
                <c:pt idx="2338">
                  <c:v>6.7012962636151299</c:v>
                </c:pt>
                <c:pt idx="2339">
                  <c:v>6.7873012188401001</c:v>
                </c:pt>
                <c:pt idx="2340">
                  <c:v>6.8159652173568999</c:v>
                </c:pt>
                <c:pt idx="2341">
                  <c:v>6.6191767855196701</c:v>
                </c:pt>
                <c:pt idx="2342">
                  <c:v>5.8632903354829899</c:v>
                </c:pt>
                <c:pt idx="2343">
                  <c:v>4.89326294506977</c:v>
                </c:pt>
                <c:pt idx="2344">
                  <c:v>4.9380008269094597</c:v>
                </c:pt>
                <c:pt idx="2345">
                  <c:v>5.5310002437761403</c:v>
                </c:pt>
                <c:pt idx="2346">
                  <c:v>5.6126327333331698</c:v>
                </c:pt>
                <c:pt idx="2347">
                  <c:v>5.7590696450704497</c:v>
                </c:pt>
                <c:pt idx="2348">
                  <c:v>5.6835768902221204</c:v>
                </c:pt>
                <c:pt idx="2349">
                  <c:v>5.65879314395516</c:v>
                </c:pt>
                <c:pt idx="2350">
                  <c:v>4.9532939602279003</c:v>
                </c:pt>
                <c:pt idx="2351">
                  <c:v>4.6875905857337301</c:v>
                </c:pt>
                <c:pt idx="2352">
                  <c:v>5.80511765146814</c:v>
                </c:pt>
                <c:pt idx="2353">
                  <c:v>5.7636182436086596</c:v>
                </c:pt>
                <c:pt idx="2354">
                  <c:v>5.4685825248528399</c:v>
                </c:pt>
                <c:pt idx="2355">
                  <c:v>5.5331621385138803</c:v>
                </c:pt>
                <c:pt idx="2356">
                  <c:v>5.6441269718243401</c:v>
                </c:pt>
                <c:pt idx="2357">
                  <c:v>4.7415380688388398</c:v>
                </c:pt>
                <c:pt idx="2358">
                  <c:v>4.5935662235514396</c:v>
                </c:pt>
                <c:pt idx="2359">
                  <c:v>5.3537522563392503</c:v>
                </c:pt>
                <c:pt idx="2360">
                  <c:v>5.3885411714662999</c:v>
                </c:pt>
                <c:pt idx="2361">
                  <c:v>4.9897569322994597</c:v>
                </c:pt>
                <c:pt idx="2362">
                  <c:v>5.0621798205910702</c:v>
                </c:pt>
                <c:pt idx="2363">
                  <c:v>4.9418367785917097</c:v>
                </c:pt>
                <c:pt idx="2364">
                  <c:v>4.2893771056423597</c:v>
                </c:pt>
                <c:pt idx="2365">
                  <c:v>4.2541298362076603</c:v>
                </c:pt>
                <c:pt idx="2366">
                  <c:v>4.7109785218449503</c:v>
                </c:pt>
                <c:pt idx="2367">
                  <c:v>4.6979034854117003</c:v>
                </c:pt>
                <c:pt idx="2368">
                  <c:v>4.7672003039474102</c:v>
                </c:pt>
                <c:pt idx="2369">
                  <c:v>4.5663013521417</c:v>
                </c:pt>
                <c:pt idx="2370">
                  <c:v>4.6425334729807801</c:v>
                </c:pt>
                <c:pt idx="2371">
                  <c:v>3.8568805310991499</c:v>
                </c:pt>
                <c:pt idx="2372">
                  <c:v>3.9360139121584998</c:v>
                </c:pt>
                <c:pt idx="2373">
                  <c:v>4.5518625975546803</c:v>
                </c:pt>
                <c:pt idx="2374">
                  <c:v>4.5858210110952502</c:v>
                </c:pt>
                <c:pt idx="2375">
                  <c:v>4.5852553457998102</c:v>
                </c:pt>
                <c:pt idx="2376">
                  <c:v>4.4929964155951598</c:v>
                </c:pt>
                <c:pt idx="2377">
                  <c:v>4.3311144147002798</c:v>
                </c:pt>
                <c:pt idx="2378">
                  <c:v>3.4939086859292199</c:v>
                </c:pt>
                <c:pt idx="2379">
                  <c:v>3.5222150701924799</c:v>
                </c:pt>
                <c:pt idx="2380">
                  <c:v>4.2580881044886301</c:v>
                </c:pt>
                <c:pt idx="2381">
                  <c:v>4.26374938150171</c:v>
                </c:pt>
                <c:pt idx="2382">
                  <c:v>4.2060006578920799</c:v>
                </c:pt>
                <c:pt idx="2383">
                  <c:v>4.19695001320403</c:v>
                </c:pt>
                <c:pt idx="2384">
                  <c:v>4.2512908732205803</c:v>
                </c:pt>
                <c:pt idx="2385">
                  <c:v>3.40334675161089</c:v>
                </c:pt>
                <c:pt idx="2386">
                  <c:v>3.41862433821291</c:v>
                </c:pt>
                <c:pt idx="2387">
                  <c:v>4.1878993685029702</c:v>
                </c:pt>
                <c:pt idx="2388">
                  <c:v>4.1477093889897798</c:v>
                </c:pt>
                <c:pt idx="2389">
                  <c:v>4.1810975131502399</c:v>
                </c:pt>
                <c:pt idx="2390">
                  <c:v>4.2269487696765102</c:v>
                </c:pt>
                <c:pt idx="2391">
                  <c:v>4.1748751949133798</c:v>
                </c:pt>
                <c:pt idx="2392">
                  <c:v>3.3580565362954098</c:v>
                </c:pt>
                <c:pt idx="2393">
                  <c:v>3.35296092498533</c:v>
                </c:pt>
                <c:pt idx="2394">
                  <c:v>4.1975110548223604</c:v>
                </c:pt>
                <c:pt idx="2395">
                  <c:v>4.2043129101750898</c:v>
                </c:pt>
                <c:pt idx="2396">
                  <c:v>4.1137463517850996</c:v>
                </c:pt>
                <c:pt idx="2397">
                  <c:v>4.16808258771698</c:v>
                </c:pt>
                <c:pt idx="2398">
                  <c:v>4.1143120170675402</c:v>
                </c:pt>
                <c:pt idx="2399">
                  <c:v>3.37731227627817</c:v>
                </c:pt>
                <c:pt idx="2400">
                  <c:v>3.3750357432629698</c:v>
                </c:pt>
                <c:pt idx="2401">
                  <c:v>4.1714765794766304</c:v>
                </c:pt>
                <c:pt idx="2402">
                  <c:v>4.1827991331082304</c:v>
                </c:pt>
                <c:pt idx="2403">
                  <c:v>4.2875211956786803</c:v>
                </c:pt>
                <c:pt idx="2404">
                  <c:v>4.03232280803529</c:v>
                </c:pt>
                <c:pt idx="2405">
                  <c:v>4.0292177841952004</c:v>
                </c:pt>
                <c:pt idx="2406">
                  <c:v>3.2547477167081502</c:v>
                </c:pt>
                <c:pt idx="2407">
                  <c:v>3.24883609950124</c:v>
                </c:pt>
                <c:pt idx="2408">
                  <c:v>4.0264654509144897</c:v>
                </c:pt>
                <c:pt idx="2409">
                  <c:v>4.0348271290935003</c:v>
                </c:pt>
                <c:pt idx="2410">
                  <c:v>4.0308408342271598</c:v>
                </c:pt>
                <c:pt idx="2411">
                  <c:v>4.0297208187923799</c:v>
                </c:pt>
                <c:pt idx="2412">
                  <c:v>4.0311919405832697</c:v>
                </c:pt>
                <c:pt idx="2413">
                  <c:v>3.2492903000507898</c:v>
                </c:pt>
                <c:pt idx="2414">
                  <c:v>3.2542229780764802</c:v>
                </c:pt>
                <c:pt idx="2415">
                  <c:v>4.0306509239258501</c:v>
                </c:pt>
                <c:pt idx="2416">
                  <c:v>4.0276544202579796</c:v>
                </c:pt>
                <c:pt idx="2417">
                  <c:v>4.0317492352964104</c:v>
                </c:pt>
                <c:pt idx="2418">
                  <c:v>4.0308137041840402</c:v>
                </c:pt>
                <c:pt idx="2419">
                  <c:v>4.03167327117594</c:v>
                </c:pt>
                <c:pt idx="2420">
                  <c:v>3.2508048299106602</c:v>
                </c:pt>
                <c:pt idx="2421">
                  <c:v>3.2518543072036099</c:v>
                </c:pt>
                <c:pt idx="2422">
                  <c:v>4.0296882627406401</c:v>
                </c:pt>
                <c:pt idx="2423">
                  <c:v>4.0317058272275501</c:v>
                </c:pt>
                <c:pt idx="2424">
                  <c:v>4.0333017472163899</c:v>
                </c:pt>
                <c:pt idx="2425">
                  <c:v>4.0272436277771604</c:v>
                </c:pt>
                <c:pt idx="2426">
                  <c:v>4.03268476640865</c:v>
                </c:pt>
                <c:pt idx="2427">
                  <c:v>3.26115694253334</c:v>
                </c:pt>
                <c:pt idx="2428">
                  <c:v>3.25714351762401</c:v>
                </c:pt>
                <c:pt idx="2429">
                  <c:v>4.0357409561713702</c:v>
                </c:pt>
                <c:pt idx="2430">
                  <c:v>4.0415657572404404</c:v>
                </c:pt>
                <c:pt idx="2431">
                  <c:v>4.0342101482856396</c:v>
                </c:pt>
                <c:pt idx="2432">
                  <c:v>4.0422804062031501</c:v>
                </c:pt>
                <c:pt idx="2433">
                  <c:v>4.0446762070891502</c:v>
                </c:pt>
                <c:pt idx="2434">
                  <c:v>3.26867533174633</c:v>
                </c:pt>
                <c:pt idx="2435">
                  <c:v>4.4340741606973699</c:v>
                </c:pt>
                <c:pt idx="2436">
                  <c:v>5.1278518789052203</c:v>
                </c:pt>
                <c:pt idx="2437">
                  <c:v>5.1293982971526599</c:v>
                </c:pt>
                <c:pt idx="2438">
                  <c:v>5.23368506195437</c:v>
                </c:pt>
                <c:pt idx="2439">
                  <c:v>5.2895074950460099</c:v>
                </c:pt>
                <c:pt idx="2440">
                  <c:v>5.2968655961779003</c:v>
                </c:pt>
                <c:pt idx="2441">
                  <c:v>4.3883286752520396</c:v>
                </c:pt>
                <c:pt idx="2442">
                  <c:v>4.4406640985339196</c:v>
                </c:pt>
                <c:pt idx="2443">
                  <c:v>5.1949135967736204</c:v>
                </c:pt>
                <c:pt idx="2444">
                  <c:v>5.2914379948058397</c:v>
                </c:pt>
                <c:pt idx="2445">
                  <c:v>5.1782467103751202</c:v>
                </c:pt>
                <c:pt idx="2446">
                  <c:v>5.2088616361374598</c:v>
                </c:pt>
                <c:pt idx="2447">
                  <c:v>5.4081162889214696</c:v>
                </c:pt>
                <c:pt idx="2448">
                  <c:v>4.6344810582890901</c:v>
                </c:pt>
                <c:pt idx="2449">
                  <c:v>4.9643721368753004</c:v>
                </c:pt>
                <c:pt idx="2450">
                  <c:v>5.8736873127532698</c:v>
                </c:pt>
                <c:pt idx="2451">
                  <c:v>5.9411432035411398</c:v>
                </c:pt>
                <c:pt idx="2452">
                  <c:v>5.8996629833779002</c:v>
                </c:pt>
                <c:pt idx="2453">
                  <c:v>5.7515713250885696</c:v>
                </c:pt>
                <c:pt idx="2454">
                  <c:v>6.08958866835167</c:v>
                </c:pt>
                <c:pt idx="2455">
                  <c:v>5.3434755265913703</c:v>
                </c:pt>
                <c:pt idx="2456">
                  <c:v>5.4760424517579898</c:v>
                </c:pt>
                <c:pt idx="2457">
                  <c:v>6.0996656161228104</c:v>
                </c:pt>
                <c:pt idx="2458">
                  <c:v>6.20201178936221</c:v>
                </c:pt>
                <c:pt idx="2459">
                  <c:v>5.8519668148383204</c:v>
                </c:pt>
                <c:pt idx="2460">
                  <c:v>6.0609042427445496</c:v>
                </c:pt>
                <c:pt idx="2461">
                  <c:v>6.0957844328733497</c:v>
                </c:pt>
                <c:pt idx="2462">
                  <c:v>5.4686843506261003</c:v>
                </c:pt>
                <c:pt idx="2463">
                  <c:v>5.5977844493174</c:v>
                </c:pt>
                <c:pt idx="2464">
                  <c:v>6.5233622462268199</c:v>
                </c:pt>
                <c:pt idx="2465">
                  <c:v>7.9831128448278896</c:v>
                </c:pt>
                <c:pt idx="2466">
                  <c:v>8.4827217292864905</c:v>
                </c:pt>
                <c:pt idx="2467">
                  <c:v>8.5763045324232898</c:v>
                </c:pt>
                <c:pt idx="2468">
                  <c:v>8.5013163307729904</c:v>
                </c:pt>
                <c:pt idx="2469">
                  <c:v>7.5334741300549002</c:v>
                </c:pt>
                <c:pt idx="2470">
                  <c:v>7.9175579275052899</c:v>
                </c:pt>
                <c:pt idx="2471">
                  <c:v>8.6790301253899695</c:v>
                </c:pt>
                <c:pt idx="2472">
                  <c:v>8.6339156582064494</c:v>
                </c:pt>
                <c:pt idx="2473">
                  <c:v>9.4941374458618508</c:v>
                </c:pt>
                <c:pt idx="2474">
                  <c:v>9.6233829045255401</c:v>
                </c:pt>
                <c:pt idx="2475">
                  <c:v>9.7642103304500303</c:v>
                </c:pt>
                <c:pt idx="2476">
                  <c:v>9.1057706848433693</c:v>
                </c:pt>
                <c:pt idx="2477">
                  <c:v>8.9536620643742495</c:v>
                </c:pt>
                <c:pt idx="2478">
                  <c:v>9.7129999823646607</c:v>
                </c:pt>
                <c:pt idx="2479">
                  <c:v>10.478724275014001</c:v>
                </c:pt>
                <c:pt idx="2480">
                  <c:v>10.0135605203624</c:v>
                </c:pt>
                <c:pt idx="2481">
                  <c:v>10.0504448267498</c:v>
                </c:pt>
                <c:pt idx="2482">
                  <c:v>10.140976596138101</c:v>
                </c:pt>
                <c:pt idx="2483">
                  <c:v>9.52703956139732</c:v>
                </c:pt>
                <c:pt idx="2484">
                  <c:v>9.0237698491776897</c:v>
                </c:pt>
                <c:pt idx="2485">
                  <c:v>10.354964902919599</c:v>
                </c:pt>
                <c:pt idx="2486">
                  <c:v>9.8224312509864298</c:v>
                </c:pt>
                <c:pt idx="2487">
                  <c:v>10.486952371913899</c:v>
                </c:pt>
                <c:pt idx="2488">
                  <c:v>10.9060890338507</c:v>
                </c:pt>
                <c:pt idx="2489">
                  <c:v>11.3105947517793</c:v>
                </c:pt>
                <c:pt idx="2490">
                  <c:v>10.3345223902651</c:v>
                </c:pt>
                <c:pt idx="2491">
                  <c:v>11.1520688878478</c:v>
                </c:pt>
                <c:pt idx="2492">
                  <c:v>11.768140200891599</c:v>
                </c:pt>
                <c:pt idx="2493">
                  <c:v>12.704567716027</c:v>
                </c:pt>
                <c:pt idx="2494">
                  <c:v>12.5393505836127</c:v>
                </c:pt>
                <c:pt idx="2495">
                  <c:v>12.211965283122099</c:v>
                </c:pt>
                <c:pt idx="2496">
                  <c:v>13.552837521292201</c:v>
                </c:pt>
                <c:pt idx="2497">
                  <c:v>13.540451688328901</c:v>
                </c:pt>
                <c:pt idx="2498">
                  <c:v>13.3003032196377</c:v>
                </c:pt>
                <c:pt idx="2499">
                  <c:v>14.175242073106901</c:v>
                </c:pt>
                <c:pt idx="2500">
                  <c:v>14.1733202916461</c:v>
                </c:pt>
                <c:pt idx="2501">
                  <c:v>13.8477818220719</c:v>
                </c:pt>
                <c:pt idx="2502">
                  <c:v>13.489398722913601</c:v>
                </c:pt>
                <c:pt idx="2503">
                  <c:v>13.328633437869501</c:v>
                </c:pt>
                <c:pt idx="2504">
                  <c:v>12.626714976976</c:v>
                </c:pt>
                <c:pt idx="2505">
                  <c:v>13.5583178550583</c:v>
                </c:pt>
                <c:pt idx="2506">
                  <c:v>14.3067748700149</c:v>
                </c:pt>
                <c:pt idx="2507">
                  <c:v>14.3360945644199</c:v>
                </c:pt>
                <c:pt idx="2508">
                  <c:v>14.0876116752142</c:v>
                </c:pt>
                <c:pt idx="2509">
                  <c:v>15.013767843063</c:v>
                </c:pt>
                <c:pt idx="2510">
                  <c:v>14.7507894491096</c:v>
                </c:pt>
                <c:pt idx="2511">
                  <c:v>14.3305942652503</c:v>
                </c:pt>
                <c:pt idx="2512">
                  <c:v>14.59189235659</c:v>
                </c:pt>
                <c:pt idx="2513">
                  <c:v>16.664377316265298</c:v>
                </c:pt>
                <c:pt idx="2514">
                  <c:v>16.200980616998201</c:v>
                </c:pt>
                <c:pt idx="2515">
                  <c:v>16.430235658816201</c:v>
                </c:pt>
                <c:pt idx="2516">
                  <c:v>17.431448489077301</c:v>
                </c:pt>
                <c:pt idx="2517">
                  <c:v>17.328433806718401</c:v>
                </c:pt>
                <c:pt idx="2518">
                  <c:v>16.377076603772199</c:v>
                </c:pt>
                <c:pt idx="2519">
                  <c:v>16.655516424680901</c:v>
                </c:pt>
                <c:pt idx="2520">
                  <c:v>16.817532630561701</c:v>
                </c:pt>
                <c:pt idx="2521">
                  <c:v>17.284135649458801</c:v>
                </c:pt>
                <c:pt idx="2522">
                  <c:v>17.120164044990901</c:v>
                </c:pt>
                <c:pt idx="2523">
                  <c:v>17.6635040287075</c:v>
                </c:pt>
                <c:pt idx="2524">
                  <c:v>17.129618654504</c:v>
                </c:pt>
                <c:pt idx="2525">
                  <c:v>16.207416803611199</c:v>
                </c:pt>
                <c:pt idx="2526">
                  <c:v>17.867332026842</c:v>
                </c:pt>
                <c:pt idx="2527">
                  <c:v>18.4573277434937</c:v>
                </c:pt>
                <c:pt idx="2528">
                  <c:v>18.8022781000629</c:v>
                </c:pt>
                <c:pt idx="2529">
                  <c:v>18.849316943934699</c:v>
                </c:pt>
                <c:pt idx="2530">
                  <c:v>19.631335365202698</c:v>
                </c:pt>
                <c:pt idx="2531">
                  <c:v>20.033777680826802</c:v>
                </c:pt>
                <c:pt idx="2532">
                  <c:v>19.371917717599199</c:v>
                </c:pt>
                <c:pt idx="2533">
                  <c:v>18.768907590960399</c:v>
                </c:pt>
                <c:pt idx="2534">
                  <c:v>19.437954272405602</c:v>
                </c:pt>
                <c:pt idx="2535">
                  <c:v>18.567737805155701</c:v>
                </c:pt>
                <c:pt idx="2536">
                  <c:v>19.090390287683199</c:v>
                </c:pt>
                <c:pt idx="2537">
                  <c:v>19.0426981645175</c:v>
                </c:pt>
                <c:pt idx="2538">
                  <c:v>19.5862566216747</c:v>
                </c:pt>
                <c:pt idx="2539">
                  <c:v>19.6613359454436</c:v>
                </c:pt>
                <c:pt idx="2540">
                  <c:v>19.1635095117696</c:v>
                </c:pt>
                <c:pt idx="2541">
                  <c:v>19.7018934360519</c:v>
                </c:pt>
                <c:pt idx="2542">
                  <c:v>20.4198873600706</c:v>
                </c:pt>
                <c:pt idx="2543">
                  <c:v>20.403554340663899</c:v>
                </c:pt>
                <c:pt idx="2544">
                  <c:v>21.086921990849302</c:v>
                </c:pt>
                <c:pt idx="2545">
                  <c:v>19.8730622507071</c:v>
                </c:pt>
                <c:pt idx="2546">
                  <c:v>19.798532929576901</c:v>
                </c:pt>
                <c:pt idx="2547">
                  <c:v>20.427022255916398</c:v>
                </c:pt>
                <c:pt idx="2548">
                  <c:v>20.921633860747601</c:v>
                </c:pt>
                <c:pt idx="2549">
                  <c:v>20.445366687391701</c:v>
                </c:pt>
                <c:pt idx="2550">
                  <c:v>20.8399692607451</c:v>
                </c:pt>
                <c:pt idx="2551">
                  <c:v>21.275077231825499</c:v>
                </c:pt>
                <c:pt idx="2552">
                  <c:v>20.2258527325735</c:v>
                </c:pt>
                <c:pt idx="2553">
                  <c:v>20.2133880777013</c:v>
                </c:pt>
                <c:pt idx="2554">
                  <c:v>21.023499199037602</c:v>
                </c:pt>
                <c:pt idx="2555">
                  <c:v>20.717799390470699</c:v>
                </c:pt>
                <c:pt idx="2556">
                  <c:v>20.615228680997198</c:v>
                </c:pt>
                <c:pt idx="2557">
                  <c:v>20.5637923727441</c:v>
                </c:pt>
                <c:pt idx="2558">
                  <c:v>20.7118369027617</c:v>
                </c:pt>
                <c:pt idx="2559">
                  <c:v>21.6693888940266</c:v>
                </c:pt>
                <c:pt idx="2560">
                  <c:v>19.645276440841801</c:v>
                </c:pt>
                <c:pt idx="2561">
                  <c:v>20.059621115516201</c:v>
                </c:pt>
                <c:pt idx="2562">
                  <c:v>20.917673540843499</c:v>
                </c:pt>
                <c:pt idx="2563">
                  <c:v>20.0177529574391</c:v>
                </c:pt>
                <c:pt idx="2564">
                  <c:v>19.881365429877199</c:v>
                </c:pt>
                <c:pt idx="2565">
                  <c:v>19.5701408529094</c:v>
                </c:pt>
                <c:pt idx="2566">
                  <c:v>20.413887159599401</c:v>
                </c:pt>
                <c:pt idx="2567">
                  <c:v>19.8937696767088</c:v>
                </c:pt>
                <c:pt idx="2568">
                  <c:v>18.717752629318898</c:v>
                </c:pt>
                <c:pt idx="2569">
                  <c:v>19.335001002743201</c:v>
                </c:pt>
                <c:pt idx="2570">
                  <c:v>19.129892927428902</c:v>
                </c:pt>
                <c:pt idx="2571">
                  <c:v>19.540109078057601</c:v>
                </c:pt>
                <c:pt idx="2572">
                  <c:v>19.576290758722202</c:v>
                </c:pt>
                <c:pt idx="2573">
                  <c:v>19.4825598292061</c:v>
                </c:pt>
                <c:pt idx="2574">
                  <c:v>18.400135287846801</c:v>
                </c:pt>
                <c:pt idx="2575">
                  <c:v>17.915045083192702</c:v>
                </c:pt>
                <c:pt idx="2576">
                  <c:v>18.564264473405501</c:v>
                </c:pt>
                <c:pt idx="2577">
                  <c:v>18.7786010047028</c:v>
                </c:pt>
                <c:pt idx="2578">
                  <c:v>18.6580775563197</c:v>
                </c:pt>
                <c:pt idx="2579">
                  <c:v>18.449812378158001</c:v>
                </c:pt>
                <c:pt idx="2580">
                  <c:v>18.635170709199802</c:v>
                </c:pt>
                <c:pt idx="2581">
                  <c:v>18.067621694848199</c:v>
                </c:pt>
                <c:pt idx="2582">
                  <c:v>18.5063303419169</c:v>
                </c:pt>
                <c:pt idx="2583">
                  <c:v>19.569330137265101</c:v>
                </c:pt>
                <c:pt idx="2584">
                  <c:v>19.2841695166574</c:v>
                </c:pt>
                <c:pt idx="2585">
                  <c:v>19.010826604320201</c:v>
                </c:pt>
                <c:pt idx="2586">
                  <c:v>18.667791722771501</c:v>
                </c:pt>
                <c:pt idx="2587">
                  <c:v>19.021915749823101</c:v>
                </c:pt>
                <c:pt idx="2588">
                  <c:v>17.673038295381101</c:v>
                </c:pt>
                <c:pt idx="2589">
                  <c:v>17.295295414622501</c:v>
                </c:pt>
                <c:pt idx="2590">
                  <c:v>18.1575243711574</c:v>
                </c:pt>
                <c:pt idx="2591">
                  <c:v>17.520424872138801</c:v>
                </c:pt>
                <c:pt idx="2592">
                  <c:v>17.899169411699202</c:v>
                </c:pt>
                <c:pt idx="2593">
                  <c:v>17.8028525543588</c:v>
                </c:pt>
                <c:pt idx="2594">
                  <c:v>17.8038594089913</c:v>
                </c:pt>
                <c:pt idx="2595">
                  <c:v>17.113196427320801</c:v>
                </c:pt>
                <c:pt idx="2596">
                  <c:v>16.712375559406901</c:v>
                </c:pt>
                <c:pt idx="2597">
                  <c:v>16.995193928568298</c:v>
                </c:pt>
                <c:pt idx="2598">
                  <c:v>16.728813578354899</c:v>
                </c:pt>
                <c:pt idx="2599">
                  <c:v>16.136861471430699</c:v>
                </c:pt>
                <c:pt idx="2600">
                  <c:v>17.052882840432702</c:v>
                </c:pt>
                <c:pt idx="2601">
                  <c:v>17.488318101083699</c:v>
                </c:pt>
                <c:pt idx="2602">
                  <c:v>16.241315595780499</c:v>
                </c:pt>
                <c:pt idx="2603">
                  <c:v>16.483614572015</c:v>
                </c:pt>
                <c:pt idx="2604">
                  <c:v>17.0930132805418</c:v>
                </c:pt>
                <c:pt idx="2605">
                  <c:v>17.154213194371899</c:v>
                </c:pt>
                <c:pt idx="2606">
                  <c:v>16.988166728806</c:v>
                </c:pt>
                <c:pt idx="2607">
                  <c:v>16.6244713241576</c:v>
                </c:pt>
                <c:pt idx="2608">
                  <c:v>17.351366506095601</c:v>
                </c:pt>
                <c:pt idx="2609">
                  <c:v>16.045172606936699</c:v>
                </c:pt>
                <c:pt idx="2610">
                  <c:v>16.956676119340401</c:v>
                </c:pt>
                <c:pt idx="2611">
                  <c:v>18.2317666340487</c:v>
                </c:pt>
                <c:pt idx="2612">
                  <c:v>18.293975136854201</c:v>
                </c:pt>
                <c:pt idx="2613">
                  <c:v>18.273909049737799</c:v>
                </c:pt>
                <c:pt idx="2614">
                  <c:v>17.1502030970193</c:v>
                </c:pt>
                <c:pt idx="2615">
                  <c:v>17.154714023882399</c:v>
                </c:pt>
                <c:pt idx="2616">
                  <c:v>15.657741721401599</c:v>
                </c:pt>
                <c:pt idx="2617">
                  <c:v>15.4201000017722</c:v>
                </c:pt>
                <c:pt idx="2618">
                  <c:v>15.9949051362681</c:v>
                </c:pt>
                <c:pt idx="2619">
                  <c:v>16.3638250315081</c:v>
                </c:pt>
                <c:pt idx="2620">
                  <c:v>15.7267373748626</c:v>
                </c:pt>
                <c:pt idx="2621">
                  <c:v>15.8900475449122</c:v>
                </c:pt>
                <c:pt idx="2622">
                  <c:v>15.718933603939201</c:v>
                </c:pt>
                <c:pt idx="2623">
                  <c:v>15.3253716508134</c:v>
                </c:pt>
                <c:pt idx="2624">
                  <c:v>14.815456717644301</c:v>
                </c:pt>
                <c:pt idx="2625">
                  <c:v>14.7095070247174</c:v>
                </c:pt>
                <c:pt idx="2626">
                  <c:v>14.947832546357599</c:v>
                </c:pt>
                <c:pt idx="2627">
                  <c:v>14.9142946105903</c:v>
                </c:pt>
                <c:pt idx="2628">
                  <c:v>14.730861679933501</c:v>
                </c:pt>
                <c:pt idx="2629">
                  <c:v>14.427101948273799</c:v>
                </c:pt>
                <c:pt idx="2630">
                  <c:v>14.3821987981415</c:v>
                </c:pt>
                <c:pt idx="2631">
                  <c:v>14.4221702726364</c:v>
                </c:pt>
                <c:pt idx="2632">
                  <c:v>14.806560839482501</c:v>
                </c:pt>
                <c:pt idx="2633">
                  <c:v>14.2855562006268</c:v>
                </c:pt>
                <c:pt idx="2634">
                  <c:v>14.6522863465801</c:v>
                </c:pt>
                <c:pt idx="2635">
                  <c:v>14.6153267609696</c:v>
                </c:pt>
                <c:pt idx="2636">
                  <c:v>14.1853521596706</c:v>
                </c:pt>
                <c:pt idx="2637">
                  <c:v>14.0343595176259</c:v>
                </c:pt>
                <c:pt idx="2638">
                  <c:v>13.637377376335699</c:v>
                </c:pt>
                <c:pt idx="2639">
                  <c:v>13.8395669133618</c:v>
                </c:pt>
                <c:pt idx="2640">
                  <c:v>14.4841842944915</c:v>
                </c:pt>
                <c:pt idx="2641">
                  <c:v>13.973308890365599</c:v>
                </c:pt>
                <c:pt idx="2642">
                  <c:v>14.473781013322601</c:v>
                </c:pt>
                <c:pt idx="2643">
                  <c:v>14.529769790343</c:v>
                </c:pt>
                <c:pt idx="2644">
                  <c:v>12.9555263628761</c:v>
                </c:pt>
                <c:pt idx="2645">
                  <c:v>12.4638158649598</c:v>
                </c:pt>
                <c:pt idx="2646">
                  <c:v>13.397685700737799</c:v>
                </c:pt>
                <c:pt idx="2647">
                  <c:v>13.418506524005</c:v>
                </c:pt>
                <c:pt idx="2648">
                  <c:v>13.2449622683746</c:v>
                </c:pt>
                <c:pt idx="2649">
                  <c:v>13.210537788611701</c:v>
                </c:pt>
                <c:pt idx="2650">
                  <c:v>13.168329101181101</c:v>
                </c:pt>
                <c:pt idx="2651">
                  <c:v>12.100650568890799</c:v>
                </c:pt>
                <c:pt idx="2652">
                  <c:v>11.6505195889681</c:v>
                </c:pt>
                <c:pt idx="2653">
                  <c:v>12.352632505235899</c:v>
                </c:pt>
                <c:pt idx="2654">
                  <c:v>12.4837370966642</c:v>
                </c:pt>
                <c:pt idx="2655">
                  <c:v>12.1965404563991</c:v>
                </c:pt>
                <c:pt idx="2656">
                  <c:v>11.908946864053</c:v>
                </c:pt>
                <c:pt idx="2657">
                  <c:v>11.319696108573799</c:v>
                </c:pt>
                <c:pt idx="2658">
                  <c:v>11.0045166354579</c:v>
                </c:pt>
                <c:pt idx="2659">
                  <c:v>11.1973969194416</c:v>
                </c:pt>
                <c:pt idx="2660">
                  <c:v>11.967582865676301</c:v>
                </c:pt>
                <c:pt idx="2661">
                  <c:v>11.6082316056329</c:v>
                </c:pt>
                <c:pt idx="2662">
                  <c:v>10.768489461184499</c:v>
                </c:pt>
                <c:pt idx="2663">
                  <c:v>11.205415789097399</c:v>
                </c:pt>
                <c:pt idx="2664">
                  <c:v>10.879944063815399</c:v>
                </c:pt>
                <c:pt idx="2665">
                  <c:v>10.0952975909637</c:v>
                </c:pt>
                <c:pt idx="2666">
                  <c:v>9.3177280866484296</c:v>
                </c:pt>
                <c:pt idx="2667">
                  <c:v>10.591094596418699</c:v>
                </c:pt>
                <c:pt idx="2668">
                  <c:v>10.896916333346701</c:v>
                </c:pt>
                <c:pt idx="2669">
                  <c:v>10.8460645308508</c:v>
                </c:pt>
                <c:pt idx="2670">
                  <c:v>10.7420801613574</c:v>
                </c:pt>
                <c:pt idx="2671">
                  <c:v>10.289354447793301</c:v>
                </c:pt>
                <c:pt idx="2672">
                  <c:v>9.6048417369408892</c:v>
                </c:pt>
                <c:pt idx="2673">
                  <c:v>9.0432561545427692</c:v>
                </c:pt>
                <c:pt idx="2674">
                  <c:v>9.7738281549296406</c:v>
                </c:pt>
                <c:pt idx="2675">
                  <c:v>10.156993981314301</c:v>
                </c:pt>
                <c:pt idx="2676">
                  <c:v>9.8536839908941207</c:v>
                </c:pt>
                <c:pt idx="2677">
                  <c:v>8.8997618057818304</c:v>
                </c:pt>
                <c:pt idx="2678">
                  <c:v>8.9411550547082008</c:v>
                </c:pt>
                <c:pt idx="2679">
                  <c:v>7.8713560477359996</c:v>
                </c:pt>
                <c:pt idx="2680">
                  <c:v>7.6334096672904597</c:v>
                </c:pt>
                <c:pt idx="2681">
                  <c:v>8.7023322744668707</c:v>
                </c:pt>
                <c:pt idx="2682">
                  <c:v>8.8262637613574899</c:v>
                </c:pt>
                <c:pt idx="2683">
                  <c:v>8.6135276217384593</c:v>
                </c:pt>
                <c:pt idx="2684">
                  <c:v>8.5439020937345092</c:v>
                </c:pt>
                <c:pt idx="2685">
                  <c:v>8.65038133386577</c:v>
                </c:pt>
                <c:pt idx="2686">
                  <c:v>7.1870313837068798</c:v>
                </c:pt>
                <c:pt idx="2687">
                  <c:v>7.0885324782863002</c:v>
                </c:pt>
                <c:pt idx="2688">
                  <c:v>7.8552731931202802</c:v>
                </c:pt>
                <c:pt idx="2689">
                  <c:v>7.7931962798705001</c:v>
                </c:pt>
                <c:pt idx="2690">
                  <c:v>7.6449050319786496</c:v>
                </c:pt>
                <c:pt idx="2691">
                  <c:v>7.2897123398968304</c:v>
                </c:pt>
                <c:pt idx="2692">
                  <c:v>7.0202893032392</c:v>
                </c:pt>
                <c:pt idx="2693">
                  <c:v>6.58245821970901</c:v>
                </c:pt>
                <c:pt idx="2694">
                  <c:v>6.6481982704793499</c:v>
                </c:pt>
                <c:pt idx="2695">
                  <c:v>7.1868962372861196</c:v>
                </c:pt>
                <c:pt idx="2696">
                  <c:v>7.4390764072229096</c:v>
                </c:pt>
                <c:pt idx="2697">
                  <c:v>7.1981079891476902</c:v>
                </c:pt>
                <c:pt idx="2698">
                  <c:v>7.1593050582035502</c:v>
                </c:pt>
                <c:pt idx="2699">
                  <c:v>6.88406028537824</c:v>
                </c:pt>
                <c:pt idx="2700">
                  <c:v>5.9940421433231998</c:v>
                </c:pt>
                <c:pt idx="2701">
                  <c:v>5.8039388866361996</c:v>
                </c:pt>
                <c:pt idx="2702">
                  <c:v>6.6913796707967297</c:v>
                </c:pt>
                <c:pt idx="2703">
                  <c:v>6.7012962636151299</c:v>
                </c:pt>
                <c:pt idx="2704">
                  <c:v>6.7873012188401001</c:v>
                </c:pt>
                <c:pt idx="2705">
                  <c:v>6.8159652173568999</c:v>
                </c:pt>
                <c:pt idx="2706">
                  <c:v>6.6191767855196701</c:v>
                </c:pt>
                <c:pt idx="2707">
                  <c:v>5.0838333299140004</c:v>
                </c:pt>
                <c:pt idx="2708">
                  <c:v>4.89326294506977</c:v>
                </c:pt>
                <c:pt idx="2709">
                  <c:v>5.7174578324784502</c:v>
                </c:pt>
                <c:pt idx="2710">
                  <c:v>5.5310002437761403</c:v>
                </c:pt>
                <c:pt idx="2711">
                  <c:v>5.6126327333331698</c:v>
                </c:pt>
                <c:pt idx="2712">
                  <c:v>5.7590696450704497</c:v>
                </c:pt>
                <c:pt idx="2713">
                  <c:v>5.6835768902221204</c:v>
                </c:pt>
                <c:pt idx="2714">
                  <c:v>4.8793361383861704</c:v>
                </c:pt>
                <c:pt idx="2715">
                  <c:v>4.9532939602279003</c:v>
                </c:pt>
                <c:pt idx="2716">
                  <c:v>5.4670475913027197</c:v>
                </c:pt>
                <c:pt idx="2717">
                  <c:v>5.80511765146814</c:v>
                </c:pt>
                <c:pt idx="2718">
                  <c:v>5.7636182436086596</c:v>
                </c:pt>
                <c:pt idx="2719">
                  <c:v>5.4685825248528399</c:v>
                </c:pt>
                <c:pt idx="2720">
                  <c:v>5.5331621385138803</c:v>
                </c:pt>
                <c:pt idx="2721">
                  <c:v>4.8646699662553496</c:v>
                </c:pt>
                <c:pt idx="2722">
                  <c:v>4.7415380688388398</c:v>
                </c:pt>
                <c:pt idx="2723">
                  <c:v>5.3730232291204301</c:v>
                </c:pt>
                <c:pt idx="2724">
                  <c:v>5.3537522563392503</c:v>
                </c:pt>
                <c:pt idx="2725">
                  <c:v>5.3885411714662999</c:v>
                </c:pt>
                <c:pt idx="2726">
                  <c:v>4.9897569322994597</c:v>
                </c:pt>
                <c:pt idx="2727">
                  <c:v>5.0621798205910702</c:v>
                </c:pt>
                <c:pt idx="2728">
                  <c:v>4.1623797730227103</c:v>
                </c:pt>
                <c:pt idx="2729">
                  <c:v>4.2893771056423597</c:v>
                </c:pt>
                <c:pt idx="2730">
                  <c:v>5.0335868417766498</c:v>
                </c:pt>
                <c:pt idx="2731">
                  <c:v>4.7109785218449503</c:v>
                </c:pt>
                <c:pt idx="2732">
                  <c:v>4.6979034854117003</c:v>
                </c:pt>
                <c:pt idx="2733">
                  <c:v>4.7672003039474102</c:v>
                </c:pt>
                <c:pt idx="2734">
                  <c:v>4.5663013521417</c:v>
                </c:pt>
                <c:pt idx="2735">
                  <c:v>3.8630764674117901</c:v>
                </c:pt>
                <c:pt idx="2736">
                  <c:v>3.8568805310991499</c:v>
                </c:pt>
                <c:pt idx="2737">
                  <c:v>4.7154709177274903</c:v>
                </c:pt>
                <c:pt idx="2738">
                  <c:v>4.5518625975546803</c:v>
                </c:pt>
                <c:pt idx="2739">
                  <c:v>4.5858210110952502</c:v>
                </c:pt>
                <c:pt idx="2740">
                  <c:v>4.5852553457998102</c:v>
                </c:pt>
                <c:pt idx="2741">
                  <c:v>4.4929964155951598</c:v>
                </c:pt>
                <c:pt idx="2742">
                  <c:v>3.5516574091312898</c:v>
                </c:pt>
                <c:pt idx="2743">
                  <c:v>3.4939086859292199</c:v>
                </c:pt>
                <c:pt idx="2744">
                  <c:v>4.3016720757614699</c:v>
                </c:pt>
                <c:pt idx="2745">
                  <c:v>4.2580881044886301</c:v>
                </c:pt>
                <c:pt idx="2746">
                  <c:v>4.26374938150171</c:v>
                </c:pt>
                <c:pt idx="2747">
                  <c:v>4.2060006578920799</c:v>
                </c:pt>
                <c:pt idx="2748">
                  <c:v>4.19695001320403</c:v>
                </c:pt>
                <c:pt idx="2749">
                  <c:v>3.4718338676515801</c:v>
                </c:pt>
                <c:pt idx="2750">
                  <c:v>3.40334675161089</c:v>
                </c:pt>
                <c:pt idx="2751">
                  <c:v>4.1980813437819</c:v>
                </c:pt>
                <c:pt idx="2752">
                  <c:v>4.1878993685029702</c:v>
                </c:pt>
                <c:pt idx="2753">
                  <c:v>4.1477093889897798</c:v>
                </c:pt>
                <c:pt idx="2754">
                  <c:v>4.1810975131502399</c:v>
                </c:pt>
                <c:pt idx="2755">
                  <c:v>4.2269487696765102</c:v>
                </c:pt>
                <c:pt idx="2756">
                  <c:v>3.3954181893443902</c:v>
                </c:pt>
                <c:pt idx="2757">
                  <c:v>3.3580565362954098</c:v>
                </c:pt>
                <c:pt idx="2758">
                  <c:v>4.1324179305543201</c:v>
                </c:pt>
                <c:pt idx="2759">
                  <c:v>4.1975110548223604</c:v>
                </c:pt>
                <c:pt idx="2760">
                  <c:v>4.2043129101750898</c:v>
                </c:pt>
                <c:pt idx="2761">
                  <c:v>4.1137463517850996</c:v>
                </c:pt>
                <c:pt idx="2762">
                  <c:v>4.16808258771698</c:v>
                </c:pt>
                <c:pt idx="2763">
                  <c:v>3.33485501149854</c:v>
                </c:pt>
                <c:pt idx="2764">
                  <c:v>3.37731227627817</c:v>
                </c:pt>
                <c:pt idx="2765">
                  <c:v>4.1544927488319603</c:v>
                </c:pt>
                <c:pt idx="2766">
                  <c:v>4.1714765794766304</c:v>
                </c:pt>
                <c:pt idx="2767">
                  <c:v>4.1827991331082304</c:v>
                </c:pt>
                <c:pt idx="2768">
                  <c:v>4.2875211956786803</c:v>
                </c:pt>
                <c:pt idx="2769">
                  <c:v>4.03232280803529</c:v>
                </c:pt>
                <c:pt idx="2770">
                  <c:v>3.2497607786262099</c:v>
                </c:pt>
                <c:pt idx="2771">
                  <c:v>3.2547477167081502</c:v>
                </c:pt>
                <c:pt idx="2772">
                  <c:v>4.0282931050702304</c:v>
                </c:pt>
                <c:pt idx="2773">
                  <c:v>4.0264654509144897</c:v>
                </c:pt>
                <c:pt idx="2774">
                  <c:v>4.0348271290935003</c:v>
                </c:pt>
                <c:pt idx="2775">
                  <c:v>4.0308408342271598</c:v>
                </c:pt>
                <c:pt idx="2776">
                  <c:v>4.0297208187923799</c:v>
                </c:pt>
                <c:pt idx="2777">
                  <c:v>3.2517349350142801</c:v>
                </c:pt>
                <c:pt idx="2778">
                  <c:v>3.2492903000507898</c:v>
                </c:pt>
                <c:pt idx="2779">
                  <c:v>4.0336799836454702</c:v>
                </c:pt>
                <c:pt idx="2780">
                  <c:v>4.0306509239258501</c:v>
                </c:pt>
                <c:pt idx="2781">
                  <c:v>4.0276544202579796</c:v>
                </c:pt>
                <c:pt idx="2782">
                  <c:v>4.0317492352964104</c:v>
                </c:pt>
                <c:pt idx="2783">
                  <c:v>4.0308137041840402</c:v>
                </c:pt>
                <c:pt idx="2784">
                  <c:v>3.2522162656069402</c:v>
                </c:pt>
                <c:pt idx="2785">
                  <c:v>3.2508048299106602</c:v>
                </c:pt>
                <c:pt idx="2786">
                  <c:v>4.0313113127726004</c:v>
                </c:pt>
                <c:pt idx="2787">
                  <c:v>4.0296882627406401</c:v>
                </c:pt>
                <c:pt idx="2788">
                  <c:v>4.0317058272275501</c:v>
                </c:pt>
                <c:pt idx="2789">
                  <c:v>4.0333017472163899</c:v>
                </c:pt>
                <c:pt idx="2790">
                  <c:v>4.0272436277771604</c:v>
                </c:pt>
                <c:pt idx="2791">
                  <c:v>3.2532277608396498</c:v>
                </c:pt>
                <c:pt idx="2792">
                  <c:v>3.26115694253334</c:v>
                </c:pt>
                <c:pt idx="2793">
                  <c:v>4.036600523193</c:v>
                </c:pt>
                <c:pt idx="2794">
                  <c:v>4.0357409561713702</c:v>
                </c:pt>
                <c:pt idx="2795">
                  <c:v>4.0415657572404404</c:v>
                </c:pt>
                <c:pt idx="2796">
                  <c:v>4.0342101482856396</c:v>
                </c:pt>
                <c:pt idx="2797">
                  <c:v>4.0422804062031501</c:v>
                </c:pt>
                <c:pt idx="2798">
                  <c:v>3.2652192015201602</c:v>
                </c:pt>
                <c:pt idx="2799">
                  <c:v>3.26867533174633</c:v>
                </c:pt>
                <c:pt idx="2800">
                  <c:v>5.2135311662663604</c:v>
                </c:pt>
                <c:pt idx="2801">
                  <c:v>5.1278518789052203</c:v>
                </c:pt>
                <c:pt idx="2802">
                  <c:v>5.1293982971526599</c:v>
                </c:pt>
                <c:pt idx="2803">
                  <c:v>5.23368506195437</c:v>
                </c:pt>
                <c:pt idx="2804">
                  <c:v>5.2895074950460099</c:v>
                </c:pt>
                <c:pt idx="2805">
                  <c:v>4.5174085906089099</c:v>
                </c:pt>
                <c:pt idx="2806">
                  <c:v>4.3883286752520396</c:v>
                </c:pt>
                <c:pt idx="2807">
                  <c:v>5.2201211041029199</c:v>
                </c:pt>
                <c:pt idx="2808">
                  <c:v>5.1949135967736204</c:v>
                </c:pt>
                <c:pt idx="2809">
                  <c:v>5.2914379948058397</c:v>
                </c:pt>
                <c:pt idx="2810">
                  <c:v>5.1782467103751202</c:v>
                </c:pt>
                <c:pt idx="2811">
                  <c:v>5.2088616361374598</c:v>
                </c:pt>
                <c:pt idx="2812">
                  <c:v>4.6286592833524702</c:v>
                </c:pt>
                <c:pt idx="2813">
                  <c:v>4.6344810582890901</c:v>
                </c:pt>
                <c:pt idx="2814">
                  <c:v>5.74382914244429</c:v>
                </c:pt>
                <c:pt idx="2815">
                  <c:v>5.8736873127532698</c:v>
                </c:pt>
                <c:pt idx="2816">
                  <c:v>5.9411432035411398</c:v>
                </c:pt>
                <c:pt idx="2817">
                  <c:v>5.8996629833779002</c:v>
                </c:pt>
                <c:pt idx="2818">
                  <c:v>5.7515713250885696</c:v>
                </c:pt>
                <c:pt idx="2819">
                  <c:v>5.3101316627826796</c:v>
                </c:pt>
                <c:pt idx="2820">
                  <c:v>5.3434755265913703</c:v>
                </c:pt>
                <c:pt idx="2821">
                  <c:v>6.25549945732699</c:v>
                </c:pt>
                <c:pt idx="2822">
                  <c:v>6.0996656161228104</c:v>
                </c:pt>
                <c:pt idx="2823">
                  <c:v>6.20201178936221</c:v>
                </c:pt>
                <c:pt idx="2824">
                  <c:v>5.8519668148383204</c:v>
                </c:pt>
                <c:pt idx="2825">
                  <c:v>6.0609042427445496</c:v>
                </c:pt>
                <c:pt idx="2826">
                  <c:v>5.3163274273043504</c:v>
                </c:pt>
                <c:pt idx="2827">
                  <c:v>5.4686843506261003</c:v>
                </c:pt>
                <c:pt idx="2828">
                  <c:v>6.3772414548863896</c:v>
                </c:pt>
                <c:pt idx="2829">
                  <c:v>6.5233622462268199</c:v>
                </c:pt>
                <c:pt idx="2830">
                  <c:v>7.9831128448278896</c:v>
                </c:pt>
                <c:pt idx="2831">
                  <c:v>8.4827217292864905</c:v>
                </c:pt>
                <c:pt idx="2832">
                  <c:v>8.5763045324232898</c:v>
                </c:pt>
                <c:pt idx="2833">
                  <c:v>7.721859325204</c:v>
                </c:pt>
                <c:pt idx="2834">
                  <c:v>7.5334741300549002</c:v>
                </c:pt>
                <c:pt idx="2835">
                  <c:v>8.6970149330742892</c:v>
                </c:pt>
                <c:pt idx="2836">
                  <c:v>8.6790301253899695</c:v>
                </c:pt>
                <c:pt idx="2837">
                  <c:v>8.6339156582064494</c:v>
                </c:pt>
                <c:pt idx="2838">
                  <c:v>9.4941374458618508</c:v>
                </c:pt>
                <c:pt idx="2839">
                  <c:v>9.6233829045255401</c:v>
                </c:pt>
                <c:pt idx="2840">
                  <c:v>8.9847533248810407</c:v>
                </c:pt>
                <c:pt idx="2841">
                  <c:v>9.1057706848433693</c:v>
                </c:pt>
                <c:pt idx="2842">
                  <c:v>9.7331190699432408</c:v>
                </c:pt>
                <c:pt idx="2843">
                  <c:v>9.7129999823646607</c:v>
                </c:pt>
                <c:pt idx="2844">
                  <c:v>10.478724275014001</c:v>
                </c:pt>
                <c:pt idx="2845">
                  <c:v>10.0135605203624</c:v>
                </c:pt>
                <c:pt idx="2846">
                  <c:v>10.0504448267498</c:v>
                </c:pt>
                <c:pt idx="2847">
                  <c:v>9.3615195905690705</c:v>
                </c:pt>
                <c:pt idx="2848">
                  <c:v>9.52703956139732</c:v>
                </c:pt>
                <c:pt idx="2849">
                  <c:v>9.8032268547466792</c:v>
                </c:pt>
                <c:pt idx="2850">
                  <c:v>10.354964902919599</c:v>
                </c:pt>
                <c:pt idx="2851">
                  <c:v>9.8224312509864298</c:v>
                </c:pt>
                <c:pt idx="2852">
                  <c:v>10.486952371913899</c:v>
                </c:pt>
                <c:pt idx="2853">
                  <c:v>10.9060890338507</c:v>
                </c:pt>
                <c:pt idx="2854">
                  <c:v>10.5311377462103</c:v>
                </c:pt>
                <c:pt idx="2855">
                  <c:v>10.3345223902651</c:v>
                </c:pt>
                <c:pt idx="2856">
                  <c:v>11.931525893416801</c:v>
                </c:pt>
                <c:pt idx="2857">
                  <c:v>11.768140200891599</c:v>
                </c:pt>
                <c:pt idx="2858">
                  <c:v>12.704567716027</c:v>
                </c:pt>
                <c:pt idx="2859">
                  <c:v>12.5393505836127</c:v>
                </c:pt>
                <c:pt idx="2860">
                  <c:v>12.211965283122099</c:v>
                </c:pt>
                <c:pt idx="2861">
                  <c:v>12.773380515723201</c:v>
                </c:pt>
                <c:pt idx="2862">
                  <c:v>13.540451688328901</c:v>
                </c:pt>
                <c:pt idx="2863">
                  <c:v>14.0797602252066</c:v>
                </c:pt>
                <c:pt idx="2864">
                  <c:v>14.175242073106901</c:v>
                </c:pt>
                <c:pt idx="2865">
                  <c:v>14.1733202916461</c:v>
                </c:pt>
                <c:pt idx="2866">
                  <c:v>13.8477818220719</c:v>
                </c:pt>
                <c:pt idx="2867">
                  <c:v>13.489398722913601</c:v>
                </c:pt>
                <c:pt idx="2868">
                  <c:v>12.5491764323005</c:v>
                </c:pt>
                <c:pt idx="2869">
                  <c:v>12.626714976976</c:v>
                </c:pt>
                <c:pt idx="2870">
                  <c:v>14.337774860627199</c:v>
                </c:pt>
                <c:pt idx="2871">
                  <c:v>14.3067748700149</c:v>
                </c:pt>
                <c:pt idx="2872">
                  <c:v>14.3360945644199</c:v>
                </c:pt>
                <c:pt idx="2873">
                  <c:v>14.0876116752142</c:v>
                </c:pt>
                <c:pt idx="2874">
                  <c:v>15.013767843063</c:v>
                </c:pt>
                <c:pt idx="2875">
                  <c:v>13.9713324435406</c:v>
                </c:pt>
                <c:pt idx="2876">
                  <c:v>14.3305942652503</c:v>
                </c:pt>
                <c:pt idx="2877">
                  <c:v>15.371349362159</c:v>
                </c:pt>
                <c:pt idx="2878">
                  <c:v>16.664377316265298</c:v>
                </c:pt>
                <c:pt idx="2879">
                  <c:v>16.200980616998201</c:v>
                </c:pt>
                <c:pt idx="2880">
                  <c:v>16.430235658816201</c:v>
                </c:pt>
                <c:pt idx="2881">
                  <c:v>17.431448489077301</c:v>
                </c:pt>
                <c:pt idx="2882">
                  <c:v>16.548976801149401</c:v>
                </c:pt>
                <c:pt idx="2883">
                  <c:v>16.377076603772199</c:v>
                </c:pt>
                <c:pt idx="2884">
                  <c:v>17.434973430249901</c:v>
                </c:pt>
                <c:pt idx="2885">
                  <c:v>16.817532630561701</c:v>
                </c:pt>
                <c:pt idx="2886">
                  <c:v>17.284135649458801</c:v>
                </c:pt>
                <c:pt idx="2887">
                  <c:v>17.120164044990901</c:v>
                </c:pt>
                <c:pt idx="2888">
                  <c:v>17.6635040287075</c:v>
                </c:pt>
                <c:pt idx="2889">
                  <c:v>16.350161648935</c:v>
                </c:pt>
                <c:pt idx="2890">
                  <c:v>16.207416803611199</c:v>
                </c:pt>
                <c:pt idx="2891">
                  <c:v>18.646789032411</c:v>
                </c:pt>
                <c:pt idx="2892">
                  <c:v>18.4573277434937</c:v>
                </c:pt>
                <c:pt idx="2893">
                  <c:v>18.8022781000629</c:v>
                </c:pt>
                <c:pt idx="2894">
                  <c:v>18.849316943934699</c:v>
                </c:pt>
                <c:pt idx="2895">
                  <c:v>19.631335365202698</c:v>
                </c:pt>
                <c:pt idx="2896">
                  <c:v>19.254320675257802</c:v>
                </c:pt>
                <c:pt idx="2897">
                  <c:v>19.371917717599199</c:v>
                </c:pt>
                <c:pt idx="2898">
                  <c:v>19.5483645965294</c:v>
                </c:pt>
                <c:pt idx="2899">
                  <c:v>19.437954272405602</c:v>
                </c:pt>
                <c:pt idx="2900">
                  <c:v>18.567737805155701</c:v>
                </c:pt>
                <c:pt idx="2901">
                  <c:v>19.090390287683199</c:v>
                </c:pt>
                <c:pt idx="2902">
                  <c:v>19.0426981645175</c:v>
                </c:pt>
                <c:pt idx="2903">
                  <c:v>18.8067996161057</c:v>
                </c:pt>
                <c:pt idx="2904">
                  <c:v>19.6613359454436</c:v>
                </c:pt>
                <c:pt idx="2905">
                  <c:v>19.942966517338601</c:v>
                </c:pt>
                <c:pt idx="2906">
                  <c:v>19.7018934360519</c:v>
                </c:pt>
                <c:pt idx="2907">
                  <c:v>20.4198873600706</c:v>
                </c:pt>
                <c:pt idx="2908">
                  <c:v>20.403554340663899</c:v>
                </c:pt>
                <c:pt idx="2909">
                  <c:v>21.086921990849302</c:v>
                </c:pt>
                <c:pt idx="2910">
                  <c:v>19.0936052451381</c:v>
                </c:pt>
                <c:pt idx="2911">
                  <c:v>19.798532929576901</c:v>
                </c:pt>
                <c:pt idx="2912">
                  <c:v>21.206479261485299</c:v>
                </c:pt>
                <c:pt idx="2913">
                  <c:v>20.921633860747601</c:v>
                </c:pt>
                <c:pt idx="2914">
                  <c:v>20.445366687391701</c:v>
                </c:pt>
                <c:pt idx="2915">
                  <c:v>20.8399692607451</c:v>
                </c:pt>
                <c:pt idx="2916">
                  <c:v>21.275077231825499</c:v>
                </c:pt>
                <c:pt idx="2917">
                  <c:v>19.4463957270045</c:v>
                </c:pt>
                <c:pt idx="2918">
                  <c:v>20.2133880777013</c:v>
                </c:pt>
                <c:pt idx="2919">
                  <c:v>21.802956204606598</c:v>
                </c:pt>
                <c:pt idx="2920">
                  <c:v>20.717799390470699</c:v>
                </c:pt>
                <c:pt idx="2921">
                  <c:v>20.615228680997198</c:v>
                </c:pt>
                <c:pt idx="2922">
                  <c:v>20.5637923727441</c:v>
                </c:pt>
                <c:pt idx="2923">
                  <c:v>20.7118369027617</c:v>
                </c:pt>
                <c:pt idx="2924">
                  <c:v>20.8899318884576</c:v>
                </c:pt>
                <c:pt idx="2925">
                  <c:v>19.645276440841801</c:v>
                </c:pt>
                <c:pt idx="2926">
                  <c:v>20.839078121085201</c:v>
                </c:pt>
                <c:pt idx="2927">
                  <c:v>20.917673540843499</c:v>
                </c:pt>
                <c:pt idx="2928">
                  <c:v>20.0177529574391</c:v>
                </c:pt>
                <c:pt idx="2929">
                  <c:v>19.881365429877199</c:v>
                </c:pt>
                <c:pt idx="2930">
                  <c:v>19.5701408529094</c:v>
                </c:pt>
                <c:pt idx="2931">
                  <c:v>19.634430154030401</c:v>
                </c:pt>
                <c:pt idx="2932">
                  <c:v>19.8937696767088</c:v>
                </c:pt>
                <c:pt idx="2933">
                  <c:v>19.497209634887898</c:v>
                </c:pt>
                <c:pt idx="2934">
                  <c:v>19.335001002743201</c:v>
                </c:pt>
                <c:pt idx="2935">
                  <c:v>19.129892927428902</c:v>
                </c:pt>
                <c:pt idx="2936">
                  <c:v>19.540109078057601</c:v>
                </c:pt>
                <c:pt idx="2937">
                  <c:v>19.576290758722202</c:v>
                </c:pt>
                <c:pt idx="2938">
                  <c:v>18.703102823637099</c:v>
                </c:pt>
                <c:pt idx="2939">
                  <c:v>18.400135287846801</c:v>
                </c:pt>
                <c:pt idx="2940">
                  <c:v>18.694502088761698</c:v>
                </c:pt>
                <c:pt idx="2941">
                  <c:v>18.564264473405501</c:v>
                </c:pt>
                <c:pt idx="2942">
                  <c:v>18.7786010047028</c:v>
                </c:pt>
                <c:pt idx="2943">
                  <c:v>18.6580775563197</c:v>
                </c:pt>
                <c:pt idx="2944">
                  <c:v>18.449812378158001</c:v>
                </c:pt>
                <c:pt idx="2945">
                  <c:v>17.855713703630801</c:v>
                </c:pt>
                <c:pt idx="2946">
                  <c:v>18.067621694848199</c:v>
                </c:pt>
                <c:pt idx="2947">
                  <c:v>19.285787347485901</c:v>
                </c:pt>
                <c:pt idx="2948">
                  <c:v>19.569330137265101</c:v>
                </c:pt>
                <c:pt idx="2949">
                  <c:v>19.2841695166574</c:v>
                </c:pt>
                <c:pt idx="2950">
                  <c:v>19.010826604320201</c:v>
                </c:pt>
                <c:pt idx="2951">
                  <c:v>18.667791722771501</c:v>
                </c:pt>
                <c:pt idx="2952">
                  <c:v>18.242458744254101</c:v>
                </c:pt>
                <c:pt idx="2953">
                  <c:v>17.673038295381101</c:v>
                </c:pt>
                <c:pt idx="2954">
                  <c:v>18.074752420191501</c:v>
                </c:pt>
                <c:pt idx="2955">
                  <c:v>18.1575243711574</c:v>
                </c:pt>
                <c:pt idx="2956">
                  <c:v>17.520424872138801</c:v>
                </c:pt>
                <c:pt idx="2957">
                  <c:v>17.899169411699202</c:v>
                </c:pt>
                <c:pt idx="2958">
                  <c:v>17.8028525543588</c:v>
                </c:pt>
                <c:pt idx="2959">
                  <c:v>17.0244024034223</c:v>
                </c:pt>
                <c:pt idx="2960">
                  <c:v>17.113196427320801</c:v>
                </c:pt>
                <c:pt idx="2961">
                  <c:v>17.491832564975901</c:v>
                </c:pt>
                <c:pt idx="2962">
                  <c:v>16.995193928568298</c:v>
                </c:pt>
                <c:pt idx="2963">
                  <c:v>16.728813578354899</c:v>
                </c:pt>
                <c:pt idx="2964">
                  <c:v>16.136861471430699</c:v>
                </c:pt>
                <c:pt idx="2965">
                  <c:v>17.052882840432702</c:v>
                </c:pt>
                <c:pt idx="2966">
                  <c:v>16.708861095514699</c:v>
                </c:pt>
                <c:pt idx="2967">
                  <c:v>16.241315595780499</c:v>
                </c:pt>
                <c:pt idx="2968">
                  <c:v>17.263071577584</c:v>
                </c:pt>
                <c:pt idx="2969">
                  <c:v>17.0930132805418</c:v>
                </c:pt>
                <c:pt idx="2970">
                  <c:v>17.154213194371899</c:v>
                </c:pt>
                <c:pt idx="2971">
                  <c:v>16.988166728806</c:v>
                </c:pt>
                <c:pt idx="2972">
                  <c:v>16.6244713241576</c:v>
                </c:pt>
                <c:pt idx="2973">
                  <c:v>16.571909500526601</c:v>
                </c:pt>
                <c:pt idx="2974">
                  <c:v>16.045172606936699</c:v>
                </c:pt>
                <c:pt idx="2975">
                  <c:v>17.736133124909401</c:v>
                </c:pt>
                <c:pt idx="2976">
                  <c:v>18.2317666340487</c:v>
                </c:pt>
                <c:pt idx="2977">
                  <c:v>18.293975136854201</c:v>
                </c:pt>
                <c:pt idx="2978">
                  <c:v>18.273909049737799</c:v>
                </c:pt>
                <c:pt idx="2979">
                  <c:v>17.1502030970193</c:v>
                </c:pt>
                <c:pt idx="2980">
                  <c:v>16.375257018313398</c:v>
                </c:pt>
                <c:pt idx="2981">
                  <c:v>15.657741721401599</c:v>
                </c:pt>
                <c:pt idx="2982">
                  <c:v>16.199557007341198</c:v>
                </c:pt>
                <c:pt idx="2983">
                  <c:v>15.9949051362681</c:v>
                </c:pt>
                <c:pt idx="2984">
                  <c:v>16.3638250315081</c:v>
                </c:pt>
                <c:pt idx="2985">
                  <c:v>15.7267373748626</c:v>
                </c:pt>
                <c:pt idx="2986">
                  <c:v>15.8900475449122</c:v>
                </c:pt>
                <c:pt idx="2987">
                  <c:v>14.9394765983702</c:v>
                </c:pt>
                <c:pt idx="2988">
                  <c:v>15.3253716508134</c:v>
                </c:pt>
                <c:pt idx="2989">
                  <c:v>15.5949137232132</c:v>
                </c:pt>
                <c:pt idx="2990">
                  <c:v>14.7095070247174</c:v>
                </c:pt>
                <c:pt idx="2991">
                  <c:v>14.947832546357599</c:v>
                </c:pt>
                <c:pt idx="2992">
                  <c:v>14.9142946105903</c:v>
                </c:pt>
                <c:pt idx="2993">
                  <c:v>14.730861679933501</c:v>
                </c:pt>
                <c:pt idx="2994">
                  <c:v>13.647644942704799</c:v>
                </c:pt>
                <c:pt idx="2995">
                  <c:v>14.3821987981415</c:v>
                </c:pt>
                <c:pt idx="2996">
                  <c:v>15.2016272782054</c:v>
                </c:pt>
                <c:pt idx="2997">
                  <c:v>14.806560839482501</c:v>
                </c:pt>
                <c:pt idx="2998">
                  <c:v>14.2855562006268</c:v>
                </c:pt>
                <c:pt idx="2999">
                  <c:v>14.6522863465801</c:v>
                </c:pt>
                <c:pt idx="3000">
                  <c:v>14.6153267609696</c:v>
                </c:pt>
                <c:pt idx="3001">
                  <c:v>13.4058951541016</c:v>
                </c:pt>
                <c:pt idx="3002">
                  <c:v>14.0343595176259</c:v>
                </c:pt>
                <c:pt idx="3003">
                  <c:v>14.4168343819047</c:v>
                </c:pt>
                <c:pt idx="3004">
                  <c:v>13.8395669133618</c:v>
                </c:pt>
                <c:pt idx="3005">
                  <c:v>14.4841842944915</c:v>
                </c:pt>
                <c:pt idx="3006">
                  <c:v>13.973308890365599</c:v>
                </c:pt>
                <c:pt idx="3007">
                  <c:v>14.473781013322601</c:v>
                </c:pt>
                <c:pt idx="3008">
                  <c:v>13.750312784774</c:v>
                </c:pt>
                <c:pt idx="3009">
                  <c:v>12.9555263628761</c:v>
                </c:pt>
                <c:pt idx="3010">
                  <c:v>13.2432728705288</c:v>
                </c:pt>
                <c:pt idx="3011">
                  <c:v>13.397685700737799</c:v>
                </c:pt>
                <c:pt idx="3012">
                  <c:v>13.418506524005</c:v>
                </c:pt>
                <c:pt idx="3013">
                  <c:v>13.2449622683746</c:v>
                </c:pt>
                <c:pt idx="3014">
                  <c:v>13.210537788611701</c:v>
                </c:pt>
                <c:pt idx="3015">
                  <c:v>12.3888720956122</c:v>
                </c:pt>
                <c:pt idx="3016">
                  <c:v>12.100650568890799</c:v>
                </c:pt>
                <c:pt idx="3017">
                  <c:v>12.4299765945371</c:v>
                </c:pt>
                <c:pt idx="3018">
                  <c:v>12.352632505235899</c:v>
                </c:pt>
                <c:pt idx="3019">
                  <c:v>12.4837370966642</c:v>
                </c:pt>
                <c:pt idx="3020">
                  <c:v>12.1965404563991</c:v>
                </c:pt>
                <c:pt idx="3021">
                  <c:v>11.908946864053</c:v>
                </c:pt>
                <c:pt idx="3022">
                  <c:v>10.540239103004801</c:v>
                </c:pt>
                <c:pt idx="3023">
                  <c:v>11.0045166354579</c:v>
                </c:pt>
                <c:pt idx="3024">
                  <c:v>11.9768539250106</c:v>
                </c:pt>
                <c:pt idx="3025">
                  <c:v>11.967582865676301</c:v>
                </c:pt>
                <c:pt idx="3026">
                  <c:v>11.6082316056329</c:v>
                </c:pt>
                <c:pt idx="3027">
                  <c:v>10.768489461184499</c:v>
                </c:pt>
                <c:pt idx="3028">
                  <c:v>11.205415789097399</c:v>
                </c:pt>
                <c:pt idx="3029">
                  <c:v>10.100487058246401</c:v>
                </c:pt>
                <c:pt idx="3030">
                  <c:v>10.0952975909637</c:v>
                </c:pt>
                <c:pt idx="3031">
                  <c:v>10.0971850922174</c:v>
                </c:pt>
                <c:pt idx="3032">
                  <c:v>10.591094596418699</c:v>
                </c:pt>
                <c:pt idx="3033">
                  <c:v>10.896916333346701</c:v>
                </c:pt>
                <c:pt idx="3034">
                  <c:v>10.8460645308508</c:v>
                </c:pt>
                <c:pt idx="3035">
                  <c:v>10.7420801613574</c:v>
                </c:pt>
                <c:pt idx="3036">
                  <c:v>9.5098974422243305</c:v>
                </c:pt>
                <c:pt idx="3037">
                  <c:v>9.6048417369408892</c:v>
                </c:pt>
                <c:pt idx="3038">
                  <c:v>9.8227131601117605</c:v>
                </c:pt>
                <c:pt idx="3039">
                  <c:v>9.7738281549296406</c:v>
                </c:pt>
                <c:pt idx="3040">
                  <c:v>10.156993981314301</c:v>
                </c:pt>
                <c:pt idx="3041">
                  <c:v>9.8536839908941207</c:v>
                </c:pt>
                <c:pt idx="3042">
                  <c:v>8.8997618057818304</c:v>
                </c:pt>
                <c:pt idx="3043">
                  <c:v>8.1616980491392095</c:v>
                </c:pt>
                <c:pt idx="3044">
                  <c:v>7.8713560477359996</c:v>
                </c:pt>
                <c:pt idx="3045">
                  <c:v>8.4128666728594492</c:v>
                </c:pt>
                <c:pt idx="3046">
                  <c:v>8.7023322744668707</c:v>
                </c:pt>
                <c:pt idx="3047">
                  <c:v>8.8262637613574899</c:v>
                </c:pt>
                <c:pt idx="3048">
                  <c:v>8.6135276217384593</c:v>
                </c:pt>
                <c:pt idx="3049">
                  <c:v>8.5439020937345092</c:v>
                </c:pt>
                <c:pt idx="3050">
                  <c:v>7.8709243282967796</c:v>
                </c:pt>
                <c:pt idx="3051">
                  <c:v>7.1870313837068798</c:v>
                </c:pt>
                <c:pt idx="3052">
                  <c:v>7.8679894838552897</c:v>
                </c:pt>
                <c:pt idx="3053">
                  <c:v>7.8552731931202802</c:v>
                </c:pt>
                <c:pt idx="3054">
                  <c:v>7.7931962798705001</c:v>
                </c:pt>
                <c:pt idx="3055">
                  <c:v>7.6449050319786496</c:v>
                </c:pt>
                <c:pt idx="3056">
                  <c:v>7.2897123398968304</c:v>
                </c:pt>
                <c:pt idx="3057">
                  <c:v>6.2408322976702104</c:v>
                </c:pt>
                <c:pt idx="3058">
                  <c:v>6.58245821970901</c:v>
                </c:pt>
                <c:pt idx="3059">
                  <c:v>7.4276552760483403</c:v>
                </c:pt>
                <c:pt idx="3060">
                  <c:v>7.1868962372861196</c:v>
                </c:pt>
                <c:pt idx="3061">
                  <c:v>7.4390764072229096</c:v>
                </c:pt>
                <c:pt idx="3062">
                  <c:v>7.1981079891476902</c:v>
                </c:pt>
                <c:pt idx="3063">
                  <c:v>7.1593050582035502</c:v>
                </c:pt>
                <c:pt idx="3064">
                  <c:v>6.1046032798092398</c:v>
                </c:pt>
                <c:pt idx="3065">
                  <c:v>5.9940421433231998</c:v>
                </c:pt>
                <c:pt idx="3066">
                  <c:v>6.5833958922051901</c:v>
                </c:pt>
                <c:pt idx="3067">
                  <c:v>6.6913796707967297</c:v>
                </c:pt>
                <c:pt idx="3068">
                  <c:v>6.7012962636151299</c:v>
                </c:pt>
                <c:pt idx="3069">
                  <c:v>6.7873012188401001</c:v>
                </c:pt>
                <c:pt idx="3070">
                  <c:v>6.8159652173568999</c:v>
                </c:pt>
                <c:pt idx="3071">
                  <c:v>5.8397197799506797</c:v>
                </c:pt>
                <c:pt idx="3072">
                  <c:v>5.0838333299140004</c:v>
                </c:pt>
                <c:pt idx="3073">
                  <c:v>5.6727199506387596</c:v>
                </c:pt>
                <c:pt idx="3074">
                  <c:v>5.7174578324784502</c:v>
                </c:pt>
                <c:pt idx="3075">
                  <c:v>5.5310002437761403</c:v>
                </c:pt>
                <c:pt idx="3076">
                  <c:v>5.6126327333331698</c:v>
                </c:pt>
                <c:pt idx="3077">
                  <c:v>5.7590696450704497</c:v>
                </c:pt>
                <c:pt idx="3078">
                  <c:v>4.90411988465313</c:v>
                </c:pt>
                <c:pt idx="3079">
                  <c:v>4.8793361383861704</c:v>
                </c:pt>
                <c:pt idx="3080">
                  <c:v>5.7327509657968898</c:v>
                </c:pt>
                <c:pt idx="3081">
                  <c:v>5.4670475913027197</c:v>
                </c:pt>
                <c:pt idx="3082">
                  <c:v>5.80511765146814</c:v>
                </c:pt>
                <c:pt idx="3083">
                  <c:v>5.7636182436086596</c:v>
                </c:pt>
                <c:pt idx="3084">
                  <c:v>5.4685825248528399</c:v>
                </c:pt>
                <c:pt idx="3085">
                  <c:v>4.7537051329448898</c:v>
                </c:pt>
                <c:pt idx="3086">
                  <c:v>4.8646699662553496</c:v>
                </c:pt>
                <c:pt idx="3087">
                  <c:v>5.5209950744078302</c:v>
                </c:pt>
                <c:pt idx="3088">
                  <c:v>5.3730232291204301</c:v>
                </c:pt>
                <c:pt idx="3089">
                  <c:v>5.3537522563392503</c:v>
                </c:pt>
                <c:pt idx="3090">
                  <c:v>5.3885411714662999</c:v>
                </c:pt>
                <c:pt idx="3091">
                  <c:v>4.9897569322994597</c:v>
                </c:pt>
                <c:pt idx="3092">
                  <c:v>4.2827228150220797</c:v>
                </c:pt>
                <c:pt idx="3093">
                  <c:v>4.1623797730227103</c:v>
                </c:pt>
                <c:pt idx="3094">
                  <c:v>5.0688341112113502</c:v>
                </c:pt>
                <c:pt idx="3095">
                  <c:v>5.0335868417766498</c:v>
                </c:pt>
                <c:pt idx="3096">
                  <c:v>4.7109785218449503</c:v>
                </c:pt>
                <c:pt idx="3097">
                  <c:v>4.6979034854117003</c:v>
                </c:pt>
                <c:pt idx="3098">
                  <c:v>4.7672003039474102</c:v>
                </c:pt>
                <c:pt idx="3099">
                  <c:v>3.78684434657271</c:v>
                </c:pt>
                <c:pt idx="3100">
                  <c:v>3.8630764674117901</c:v>
                </c:pt>
                <c:pt idx="3101">
                  <c:v>4.6363375366681501</c:v>
                </c:pt>
                <c:pt idx="3102">
                  <c:v>4.7154709177274903</c:v>
                </c:pt>
                <c:pt idx="3103">
                  <c:v>4.5518625975546803</c:v>
                </c:pt>
                <c:pt idx="3104">
                  <c:v>4.5858210110952502</c:v>
                </c:pt>
                <c:pt idx="3105">
                  <c:v>4.5852553457998102</c:v>
                </c:pt>
                <c:pt idx="3106">
                  <c:v>3.7135394100261698</c:v>
                </c:pt>
                <c:pt idx="3107">
                  <c:v>3.5516574091312898</c:v>
                </c:pt>
                <c:pt idx="3108">
                  <c:v>4.2733656914982099</c:v>
                </c:pt>
                <c:pt idx="3109">
                  <c:v>4.3016720757614699</c:v>
                </c:pt>
                <c:pt idx="3110">
                  <c:v>4.2580881044886301</c:v>
                </c:pt>
                <c:pt idx="3111">
                  <c:v>4.26374938150171</c:v>
                </c:pt>
                <c:pt idx="3112">
                  <c:v>4.2060006578920799</c:v>
                </c:pt>
                <c:pt idx="3113">
                  <c:v>3.41749300763504</c:v>
                </c:pt>
                <c:pt idx="3114">
                  <c:v>3.4718338676515801</c:v>
                </c:pt>
                <c:pt idx="3115">
                  <c:v>4.1828037571798902</c:v>
                </c:pt>
                <c:pt idx="3116">
                  <c:v>4.1980813437819</c:v>
                </c:pt>
                <c:pt idx="3117">
                  <c:v>4.1878993685029702</c:v>
                </c:pt>
                <c:pt idx="3118">
                  <c:v>4.1477093889897798</c:v>
                </c:pt>
                <c:pt idx="3119">
                  <c:v>4.1810975131502399</c:v>
                </c:pt>
                <c:pt idx="3120">
                  <c:v>3.44749176410751</c:v>
                </c:pt>
                <c:pt idx="3121">
                  <c:v>3.3954181893443902</c:v>
                </c:pt>
                <c:pt idx="3122">
                  <c:v>4.1375135418643998</c:v>
                </c:pt>
                <c:pt idx="3123">
                  <c:v>4.1324179305543201</c:v>
                </c:pt>
                <c:pt idx="3124">
                  <c:v>4.1975110548223604</c:v>
                </c:pt>
                <c:pt idx="3125">
                  <c:v>4.2043129101750898</c:v>
                </c:pt>
                <c:pt idx="3126">
                  <c:v>4.1137463517850996</c:v>
                </c:pt>
                <c:pt idx="3127">
                  <c:v>3.38862558214799</c:v>
                </c:pt>
                <c:pt idx="3128">
                  <c:v>3.33485501149854</c:v>
                </c:pt>
                <c:pt idx="3129">
                  <c:v>4.1567692818471604</c:v>
                </c:pt>
                <c:pt idx="3130">
                  <c:v>4.1544927488319603</c:v>
                </c:pt>
                <c:pt idx="3131">
                  <c:v>4.1714765794766304</c:v>
                </c:pt>
                <c:pt idx="3132">
                  <c:v>4.1827991331082304</c:v>
                </c:pt>
                <c:pt idx="3133">
                  <c:v>4.2875211956786803</c:v>
                </c:pt>
                <c:pt idx="3134">
                  <c:v>3.2528658024663</c:v>
                </c:pt>
                <c:pt idx="3135">
                  <c:v>3.2497607786262099</c:v>
                </c:pt>
                <c:pt idx="3136">
                  <c:v>4.0342047222771402</c:v>
                </c:pt>
                <c:pt idx="3137">
                  <c:v>4.0282931050702304</c:v>
                </c:pt>
                <c:pt idx="3138">
                  <c:v>4.0264654509144897</c:v>
                </c:pt>
                <c:pt idx="3139">
                  <c:v>4.0348271290935003</c:v>
                </c:pt>
                <c:pt idx="3140">
                  <c:v>4.0308408342271598</c:v>
                </c:pt>
                <c:pt idx="3141">
                  <c:v>3.2502638132233899</c:v>
                </c:pt>
                <c:pt idx="3142">
                  <c:v>3.2517349350142801</c:v>
                </c:pt>
                <c:pt idx="3143">
                  <c:v>4.0287473056197802</c:v>
                </c:pt>
                <c:pt idx="3144">
                  <c:v>4.0336799836454702</c:v>
                </c:pt>
                <c:pt idx="3145">
                  <c:v>4.0306509239258501</c:v>
                </c:pt>
                <c:pt idx="3146">
                  <c:v>4.0276544202579796</c:v>
                </c:pt>
                <c:pt idx="3147">
                  <c:v>4.0317492352964104</c:v>
                </c:pt>
                <c:pt idx="3148">
                  <c:v>3.2513566986150502</c:v>
                </c:pt>
                <c:pt idx="3149">
                  <c:v>3.2522162656069402</c:v>
                </c:pt>
                <c:pt idx="3150">
                  <c:v>4.0302618354796502</c:v>
                </c:pt>
                <c:pt idx="3151">
                  <c:v>4.0313113127726004</c:v>
                </c:pt>
                <c:pt idx="3152">
                  <c:v>4.0296882627406401</c:v>
                </c:pt>
                <c:pt idx="3153">
                  <c:v>4.0317058272275501</c:v>
                </c:pt>
                <c:pt idx="3154">
                  <c:v>4.0333017472163899</c:v>
                </c:pt>
                <c:pt idx="3155">
                  <c:v>3.2477866222081699</c:v>
                </c:pt>
                <c:pt idx="3156">
                  <c:v>3.2532277608396498</c:v>
                </c:pt>
                <c:pt idx="3157">
                  <c:v>4.0406139481023304</c:v>
                </c:pt>
                <c:pt idx="3158">
                  <c:v>4.036600523193</c:v>
                </c:pt>
                <c:pt idx="3159">
                  <c:v>4.0357409561713702</c:v>
                </c:pt>
                <c:pt idx="3160">
                  <c:v>4.0415657572404404</c:v>
                </c:pt>
                <c:pt idx="3161">
                  <c:v>4.0342101482856396</c:v>
                </c:pt>
                <c:pt idx="3162">
                  <c:v>3.2628234006341499</c:v>
                </c:pt>
                <c:pt idx="3163">
                  <c:v>3.2652192015201602</c:v>
                </c:pt>
                <c:pt idx="3164">
                  <c:v>4.0481323373153302</c:v>
                </c:pt>
                <c:pt idx="3165">
                  <c:v>5.2135311662663604</c:v>
                </c:pt>
                <c:pt idx="3166">
                  <c:v>5.1278518789052203</c:v>
                </c:pt>
                <c:pt idx="3167">
                  <c:v>5.1293982971526599</c:v>
                </c:pt>
                <c:pt idx="3168">
                  <c:v>5.23368506195437</c:v>
                </c:pt>
                <c:pt idx="3169">
                  <c:v>4.5100504894770204</c:v>
                </c:pt>
                <c:pt idx="3170">
                  <c:v>4.5174085906089099</c:v>
                </c:pt>
                <c:pt idx="3171">
                  <c:v>5.1677856808210301</c:v>
                </c:pt>
                <c:pt idx="3172">
                  <c:v>5.2201211041029199</c:v>
                </c:pt>
                <c:pt idx="3173">
                  <c:v>5.1949135967736204</c:v>
                </c:pt>
                <c:pt idx="3174">
                  <c:v>5.2914379948058397</c:v>
                </c:pt>
                <c:pt idx="3175">
                  <c:v>5.1782467103751202</c:v>
                </c:pt>
                <c:pt idx="3176">
                  <c:v>4.4294046305684702</c:v>
                </c:pt>
                <c:pt idx="3177">
                  <c:v>4.6286592833524702</c:v>
                </c:pt>
                <c:pt idx="3178">
                  <c:v>5.4139380638580796</c:v>
                </c:pt>
                <c:pt idx="3179">
                  <c:v>5.74382914244429</c:v>
                </c:pt>
                <c:pt idx="3180">
                  <c:v>5.8736873127532698</c:v>
                </c:pt>
                <c:pt idx="3181">
                  <c:v>5.9411432035411398</c:v>
                </c:pt>
                <c:pt idx="3182">
                  <c:v>5.8996629833779002</c:v>
                </c:pt>
                <c:pt idx="3183">
                  <c:v>4.9721143195195801</c:v>
                </c:pt>
                <c:pt idx="3184">
                  <c:v>5.3101316627826796</c:v>
                </c:pt>
                <c:pt idx="3185">
                  <c:v>6.1229325321603598</c:v>
                </c:pt>
                <c:pt idx="3186">
                  <c:v>6.25549945732699</c:v>
                </c:pt>
                <c:pt idx="3187">
                  <c:v>6.0996656161228104</c:v>
                </c:pt>
                <c:pt idx="3188">
                  <c:v>6.20201178936221</c:v>
                </c:pt>
                <c:pt idx="3189">
                  <c:v>5.8519668148383204</c:v>
                </c:pt>
                <c:pt idx="3190">
                  <c:v>5.2814472371755601</c:v>
                </c:pt>
                <c:pt idx="3191">
                  <c:v>5.3163274273043504</c:v>
                </c:pt>
                <c:pt idx="3192">
                  <c:v>6.2481413561950898</c:v>
                </c:pt>
                <c:pt idx="3193">
                  <c:v>6.3772414548863896</c:v>
                </c:pt>
                <c:pt idx="3194">
                  <c:v>6.5233622462268199</c:v>
                </c:pt>
                <c:pt idx="3195">
                  <c:v>7.9831128448278896</c:v>
                </c:pt>
                <c:pt idx="3196">
                  <c:v>8.4827217292864905</c:v>
                </c:pt>
                <c:pt idx="3197">
                  <c:v>7.7968475268543003</c:v>
                </c:pt>
                <c:pt idx="3198">
                  <c:v>7.721859325204</c:v>
                </c:pt>
                <c:pt idx="3199">
                  <c:v>8.3129311356239004</c:v>
                </c:pt>
                <c:pt idx="3200">
                  <c:v>8.6970149330742892</c:v>
                </c:pt>
                <c:pt idx="3201">
                  <c:v>8.6790301253899695</c:v>
                </c:pt>
                <c:pt idx="3202">
                  <c:v>8.6339156582064494</c:v>
                </c:pt>
                <c:pt idx="3203">
                  <c:v>9.4941374458618508</c:v>
                </c:pt>
                <c:pt idx="3204">
                  <c:v>8.8439258989565506</c:v>
                </c:pt>
                <c:pt idx="3205">
                  <c:v>8.9847533248810407</c:v>
                </c:pt>
                <c:pt idx="3206">
                  <c:v>9.8852276904123606</c:v>
                </c:pt>
                <c:pt idx="3207">
                  <c:v>9.7331190699432408</c:v>
                </c:pt>
                <c:pt idx="3208">
                  <c:v>9.7129999823646607</c:v>
                </c:pt>
                <c:pt idx="3209">
                  <c:v>10.478724275014001</c:v>
                </c:pt>
                <c:pt idx="3210">
                  <c:v>10.0135605203624</c:v>
                </c:pt>
                <c:pt idx="3211">
                  <c:v>9.2709878211807801</c:v>
                </c:pt>
                <c:pt idx="3212">
                  <c:v>9.3615195905690705</c:v>
                </c:pt>
                <c:pt idx="3213">
                  <c:v>10.306496566966301</c:v>
                </c:pt>
                <c:pt idx="3214">
                  <c:v>9.8032268547466792</c:v>
                </c:pt>
                <c:pt idx="3215">
                  <c:v>10.354964902919599</c:v>
                </c:pt>
                <c:pt idx="3216">
                  <c:v>9.8224312509864298</c:v>
                </c:pt>
                <c:pt idx="3217">
                  <c:v>10.486952371913899</c:v>
                </c:pt>
                <c:pt idx="3218">
                  <c:v>10.1266320282817</c:v>
                </c:pt>
                <c:pt idx="3219">
                  <c:v>10.5311377462103</c:v>
                </c:pt>
                <c:pt idx="3220">
                  <c:v>11.1139793958341</c:v>
                </c:pt>
                <c:pt idx="3221">
                  <c:v>11.931525893416801</c:v>
                </c:pt>
                <c:pt idx="3222">
                  <c:v>11.768140200891599</c:v>
                </c:pt>
                <c:pt idx="3223">
                  <c:v>12.704567716027</c:v>
                </c:pt>
                <c:pt idx="3224">
                  <c:v>12.5393505836127</c:v>
                </c:pt>
                <c:pt idx="3225">
                  <c:v>11.432508277553101</c:v>
                </c:pt>
                <c:pt idx="3226">
                  <c:v>12.773380515723201</c:v>
                </c:pt>
                <c:pt idx="3227">
                  <c:v>14.319908693897901</c:v>
                </c:pt>
                <c:pt idx="3228">
                  <c:v>14.0797602252066</c:v>
                </c:pt>
                <c:pt idx="3229">
                  <c:v>14.175242073106901</c:v>
                </c:pt>
                <c:pt idx="3230">
                  <c:v>14.1733202916461</c:v>
                </c:pt>
                <c:pt idx="3231">
                  <c:v>13.8477818220719</c:v>
                </c:pt>
                <c:pt idx="3232">
                  <c:v>12.7099417173447</c:v>
                </c:pt>
                <c:pt idx="3233">
                  <c:v>12.5491764323005</c:v>
                </c:pt>
                <c:pt idx="3234">
                  <c:v>13.406171982544899</c:v>
                </c:pt>
                <c:pt idx="3235">
                  <c:v>14.337774860627199</c:v>
                </c:pt>
                <c:pt idx="3236">
                  <c:v>14.3067748700149</c:v>
                </c:pt>
                <c:pt idx="3237">
                  <c:v>14.3360945644199</c:v>
                </c:pt>
                <c:pt idx="3238">
                  <c:v>14.0876116752142</c:v>
                </c:pt>
                <c:pt idx="3239">
                  <c:v>14.2343108374941</c:v>
                </c:pt>
                <c:pt idx="3240">
                  <c:v>13.9713324435406</c:v>
                </c:pt>
                <c:pt idx="3241">
                  <c:v>15.1100512708193</c:v>
                </c:pt>
                <c:pt idx="3242">
                  <c:v>15.371349362159</c:v>
                </c:pt>
                <c:pt idx="3243">
                  <c:v>16.664377316265298</c:v>
                </c:pt>
                <c:pt idx="3244">
                  <c:v>16.200980616998201</c:v>
                </c:pt>
                <c:pt idx="3245">
                  <c:v>16.430235658816201</c:v>
                </c:pt>
                <c:pt idx="3246">
                  <c:v>16.651991483508301</c:v>
                </c:pt>
                <c:pt idx="3247">
                  <c:v>16.548976801149401</c:v>
                </c:pt>
                <c:pt idx="3248">
                  <c:v>17.156533609341199</c:v>
                </c:pt>
                <c:pt idx="3249">
                  <c:v>17.434973430249901</c:v>
                </c:pt>
                <c:pt idx="3250">
                  <c:v>16.817532630561701</c:v>
                </c:pt>
                <c:pt idx="3251">
                  <c:v>17.284135649458801</c:v>
                </c:pt>
                <c:pt idx="3252">
                  <c:v>17.120164044990901</c:v>
                </c:pt>
                <c:pt idx="3253">
                  <c:v>16.8840470231385</c:v>
                </c:pt>
                <c:pt idx="3254">
                  <c:v>16.350161648935</c:v>
                </c:pt>
                <c:pt idx="3255">
                  <c:v>16.986873809180199</c:v>
                </c:pt>
                <c:pt idx="3256">
                  <c:v>18.646789032411</c:v>
                </c:pt>
                <c:pt idx="3257">
                  <c:v>18.4573277434937</c:v>
                </c:pt>
                <c:pt idx="3258">
                  <c:v>18.8022781000629</c:v>
                </c:pt>
                <c:pt idx="3259">
                  <c:v>18.849316943934699</c:v>
                </c:pt>
                <c:pt idx="3260">
                  <c:v>18.851878359633801</c:v>
                </c:pt>
                <c:pt idx="3261">
                  <c:v>19.254320675257802</c:v>
                </c:pt>
                <c:pt idx="3262">
                  <c:v>20.1513747231682</c:v>
                </c:pt>
                <c:pt idx="3263">
                  <c:v>19.5483645965294</c:v>
                </c:pt>
                <c:pt idx="3264">
                  <c:v>19.437954272405602</c:v>
                </c:pt>
                <c:pt idx="3265">
                  <c:v>18.567737805155701</c:v>
                </c:pt>
                <c:pt idx="3266">
                  <c:v>19.090390287683199</c:v>
                </c:pt>
                <c:pt idx="3267">
                  <c:v>18.2632411589485</c:v>
                </c:pt>
                <c:pt idx="3268">
                  <c:v>18.8067996161057</c:v>
                </c:pt>
                <c:pt idx="3269">
                  <c:v>20.4407929510126</c:v>
                </c:pt>
                <c:pt idx="3270">
                  <c:v>19.942966517338601</c:v>
                </c:pt>
                <c:pt idx="3271">
                  <c:v>19.7018934360519</c:v>
                </c:pt>
                <c:pt idx="3272">
                  <c:v>20.4198873600706</c:v>
                </c:pt>
                <c:pt idx="3273">
                  <c:v>20.403554340663899</c:v>
                </c:pt>
                <c:pt idx="3274">
                  <c:v>20.307464985280301</c:v>
                </c:pt>
                <c:pt idx="3275">
                  <c:v>19.0936052451381</c:v>
                </c:pt>
                <c:pt idx="3276">
                  <c:v>20.577989935145901</c:v>
                </c:pt>
                <c:pt idx="3277">
                  <c:v>21.206479261485299</c:v>
                </c:pt>
                <c:pt idx="3278">
                  <c:v>20.921633860747601</c:v>
                </c:pt>
                <c:pt idx="3279">
                  <c:v>20.445366687391701</c:v>
                </c:pt>
                <c:pt idx="3280">
                  <c:v>20.8399692607451</c:v>
                </c:pt>
                <c:pt idx="3281">
                  <c:v>20.495620226256602</c:v>
                </c:pt>
                <c:pt idx="3282">
                  <c:v>19.4463957270045</c:v>
                </c:pt>
                <c:pt idx="3283">
                  <c:v>20.9928450832703</c:v>
                </c:pt>
                <c:pt idx="3284">
                  <c:v>21.802956204606598</c:v>
                </c:pt>
                <c:pt idx="3285">
                  <c:v>20.717799390470699</c:v>
                </c:pt>
                <c:pt idx="3286">
                  <c:v>20.615228680997198</c:v>
                </c:pt>
                <c:pt idx="3287">
                  <c:v>20.5637923727441</c:v>
                </c:pt>
                <c:pt idx="3288">
                  <c:v>19.9323798971927</c:v>
                </c:pt>
                <c:pt idx="3289">
                  <c:v>20.8899318884576</c:v>
                </c:pt>
                <c:pt idx="3290">
                  <c:v>20.424733446410801</c:v>
                </c:pt>
                <c:pt idx="3291">
                  <c:v>20.839078121085201</c:v>
                </c:pt>
                <c:pt idx="3292">
                  <c:v>20.917673540843499</c:v>
                </c:pt>
                <c:pt idx="3293">
                  <c:v>20.0177529574391</c:v>
                </c:pt>
                <c:pt idx="3294">
                  <c:v>19.881365429877199</c:v>
                </c:pt>
                <c:pt idx="3295">
                  <c:v>18.7906838473404</c:v>
                </c:pt>
                <c:pt idx="3296">
                  <c:v>19.634430154030401</c:v>
                </c:pt>
                <c:pt idx="3297">
                  <c:v>20.6732266822778</c:v>
                </c:pt>
                <c:pt idx="3298">
                  <c:v>19.497209634887898</c:v>
                </c:pt>
                <c:pt idx="3299">
                  <c:v>19.335001002743201</c:v>
                </c:pt>
                <c:pt idx="3300">
                  <c:v>19.129892927428902</c:v>
                </c:pt>
                <c:pt idx="3301">
                  <c:v>19.540109078057601</c:v>
                </c:pt>
                <c:pt idx="3302">
                  <c:v>18.796833753153201</c:v>
                </c:pt>
                <c:pt idx="3303">
                  <c:v>18.703102823637099</c:v>
                </c:pt>
                <c:pt idx="3304">
                  <c:v>19.179592293415801</c:v>
                </c:pt>
                <c:pt idx="3305">
                  <c:v>18.694502088761698</c:v>
                </c:pt>
                <c:pt idx="3306">
                  <c:v>18.564264473405501</c:v>
                </c:pt>
                <c:pt idx="3307">
                  <c:v>18.7786010047028</c:v>
                </c:pt>
                <c:pt idx="3308">
                  <c:v>18.6580775563197</c:v>
                </c:pt>
                <c:pt idx="3309">
                  <c:v>17.670355372589</c:v>
                </c:pt>
                <c:pt idx="3310">
                  <c:v>17.855713703630801</c:v>
                </c:pt>
                <c:pt idx="3311">
                  <c:v>18.8470787004172</c:v>
                </c:pt>
                <c:pt idx="3312">
                  <c:v>19.285787347485901</c:v>
                </c:pt>
                <c:pt idx="3313">
                  <c:v>19.569330137265101</c:v>
                </c:pt>
                <c:pt idx="3314">
                  <c:v>19.2841695166574</c:v>
                </c:pt>
                <c:pt idx="3315">
                  <c:v>19.010826604320201</c:v>
                </c:pt>
                <c:pt idx="3316">
                  <c:v>17.8883347172025</c:v>
                </c:pt>
                <c:pt idx="3317">
                  <c:v>18.242458744254101</c:v>
                </c:pt>
                <c:pt idx="3318">
                  <c:v>18.452495300950101</c:v>
                </c:pt>
                <c:pt idx="3319">
                  <c:v>18.074752420191501</c:v>
                </c:pt>
                <c:pt idx="3320">
                  <c:v>18.1575243711574</c:v>
                </c:pt>
                <c:pt idx="3321">
                  <c:v>17.520424872138801</c:v>
                </c:pt>
                <c:pt idx="3322">
                  <c:v>17.899169411699202</c:v>
                </c:pt>
                <c:pt idx="3323">
                  <c:v>17.0233955487898</c:v>
                </c:pt>
                <c:pt idx="3324">
                  <c:v>17.0244024034223</c:v>
                </c:pt>
                <c:pt idx="3325">
                  <c:v>17.892653432889801</c:v>
                </c:pt>
                <c:pt idx="3326">
                  <c:v>17.491832564975901</c:v>
                </c:pt>
                <c:pt idx="3327">
                  <c:v>16.995193928568298</c:v>
                </c:pt>
                <c:pt idx="3328">
                  <c:v>16.728813578354899</c:v>
                </c:pt>
                <c:pt idx="3329">
                  <c:v>16.136861471430699</c:v>
                </c:pt>
                <c:pt idx="3330">
                  <c:v>16.273425834863701</c:v>
                </c:pt>
                <c:pt idx="3331">
                  <c:v>16.708861095514699</c:v>
                </c:pt>
                <c:pt idx="3332">
                  <c:v>17.020772601349499</c:v>
                </c:pt>
                <c:pt idx="3333">
                  <c:v>17.263071577584</c:v>
                </c:pt>
                <c:pt idx="3334">
                  <c:v>17.0930132805418</c:v>
                </c:pt>
                <c:pt idx="3335">
                  <c:v>17.154213194371899</c:v>
                </c:pt>
                <c:pt idx="3336">
                  <c:v>16.988166728806</c:v>
                </c:pt>
                <c:pt idx="3337">
                  <c:v>15.8450143185886</c:v>
                </c:pt>
                <c:pt idx="3338">
                  <c:v>16.571909500526601</c:v>
                </c:pt>
                <c:pt idx="3339">
                  <c:v>16.824629612505699</c:v>
                </c:pt>
                <c:pt idx="3340">
                  <c:v>17.736133124909401</c:v>
                </c:pt>
                <c:pt idx="3341">
                  <c:v>18.2317666340487</c:v>
                </c:pt>
                <c:pt idx="3342">
                  <c:v>18.293975136854201</c:v>
                </c:pt>
                <c:pt idx="3343">
                  <c:v>18.273909049737799</c:v>
                </c:pt>
                <c:pt idx="3344">
                  <c:v>16.3707460914503</c:v>
                </c:pt>
                <c:pt idx="3345">
                  <c:v>16.375257018313398</c:v>
                </c:pt>
                <c:pt idx="3346">
                  <c:v>16.4371987269706</c:v>
                </c:pt>
                <c:pt idx="3347">
                  <c:v>16.199557007341198</c:v>
                </c:pt>
                <c:pt idx="3348">
                  <c:v>15.9949051362681</c:v>
                </c:pt>
                <c:pt idx="3349">
                  <c:v>16.3638250315081</c:v>
                </c:pt>
                <c:pt idx="3350">
                  <c:v>15.7267373748626</c:v>
                </c:pt>
                <c:pt idx="3351">
                  <c:v>15.1105905393432</c:v>
                </c:pt>
                <c:pt idx="3352">
                  <c:v>14.9394765983702</c:v>
                </c:pt>
                <c:pt idx="3353">
                  <c:v>16.104828656382299</c:v>
                </c:pt>
                <c:pt idx="3354">
                  <c:v>15.5949137232132</c:v>
                </c:pt>
                <c:pt idx="3355">
                  <c:v>14.7095070247174</c:v>
                </c:pt>
                <c:pt idx="3356">
                  <c:v>14.947832546357599</c:v>
                </c:pt>
                <c:pt idx="3357">
                  <c:v>14.9142946105903</c:v>
                </c:pt>
                <c:pt idx="3358">
                  <c:v>13.9514046743645</c:v>
                </c:pt>
                <c:pt idx="3359">
                  <c:v>13.647644942704799</c:v>
                </c:pt>
                <c:pt idx="3360">
                  <c:v>15.161655803710399</c:v>
                </c:pt>
                <c:pt idx="3361">
                  <c:v>15.2016272782054</c:v>
                </c:pt>
                <c:pt idx="3362">
                  <c:v>14.806560839482501</c:v>
                </c:pt>
                <c:pt idx="3363">
                  <c:v>14.2855562006268</c:v>
                </c:pt>
                <c:pt idx="3364">
                  <c:v>14.6522863465801</c:v>
                </c:pt>
                <c:pt idx="3365">
                  <c:v>13.8358697554006</c:v>
                </c:pt>
                <c:pt idx="3366">
                  <c:v>13.4058951541016</c:v>
                </c:pt>
                <c:pt idx="3367">
                  <c:v>14.8138165231949</c:v>
                </c:pt>
                <c:pt idx="3368">
                  <c:v>14.4168343819047</c:v>
                </c:pt>
                <c:pt idx="3369">
                  <c:v>13.8395669133618</c:v>
                </c:pt>
                <c:pt idx="3370">
                  <c:v>14.4841842944915</c:v>
                </c:pt>
                <c:pt idx="3371">
                  <c:v>13.973308890365599</c:v>
                </c:pt>
                <c:pt idx="3372">
                  <c:v>13.6943240077536</c:v>
                </c:pt>
                <c:pt idx="3373">
                  <c:v>13.750312784774</c:v>
                </c:pt>
                <c:pt idx="3374">
                  <c:v>13.7349833684451</c:v>
                </c:pt>
                <c:pt idx="3375">
                  <c:v>13.2432728705288</c:v>
                </c:pt>
                <c:pt idx="3376">
                  <c:v>13.397685700737799</c:v>
                </c:pt>
                <c:pt idx="3377">
                  <c:v>13.418506524005</c:v>
                </c:pt>
                <c:pt idx="3378">
                  <c:v>13.2449622683746</c:v>
                </c:pt>
                <c:pt idx="3379">
                  <c:v>12.431080783042701</c:v>
                </c:pt>
                <c:pt idx="3380">
                  <c:v>12.3888720956122</c:v>
                </c:pt>
                <c:pt idx="3381">
                  <c:v>12.880107574459799</c:v>
                </c:pt>
                <c:pt idx="3382">
                  <c:v>12.4299765945371</c:v>
                </c:pt>
                <c:pt idx="3383">
                  <c:v>12.352632505235899</c:v>
                </c:pt>
                <c:pt idx="3384">
                  <c:v>12.4837370966642</c:v>
                </c:pt>
                <c:pt idx="3385">
                  <c:v>12.1965404563991</c:v>
                </c:pt>
                <c:pt idx="3386">
                  <c:v>11.129489858484099</c:v>
                </c:pt>
                <c:pt idx="3387">
                  <c:v>10.540239103004801</c:v>
                </c:pt>
                <c:pt idx="3388">
                  <c:v>11.7839736410269</c:v>
                </c:pt>
                <c:pt idx="3389">
                  <c:v>11.9768539250106</c:v>
                </c:pt>
                <c:pt idx="3390">
                  <c:v>11.967582865676301</c:v>
                </c:pt>
                <c:pt idx="3391">
                  <c:v>11.6082316056329</c:v>
                </c:pt>
                <c:pt idx="3392">
                  <c:v>10.768489461184499</c:v>
                </c:pt>
                <c:pt idx="3393">
                  <c:v>10.425958783528401</c:v>
                </c:pt>
                <c:pt idx="3394">
                  <c:v>10.100487058246401</c:v>
                </c:pt>
                <c:pt idx="3395">
                  <c:v>10.8747545965327</c:v>
                </c:pt>
                <c:pt idx="3396">
                  <c:v>10.0971850922174</c:v>
                </c:pt>
                <c:pt idx="3397">
                  <c:v>10.591094596418699</c:v>
                </c:pt>
                <c:pt idx="3398">
                  <c:v>10.896916333346701</c:v>
                </c:pt>
                <c:pt idx="3399">
                  <c:v>10.8460645308508</c:v>
                </c:pt>
                <c:pt idx="3400">
                  <c:v>9.9626231557883695</c:v>
                </c:pt>
                <c:pt idx="3401">
                  <c:v>9.5098974422243305</c:v>
                </c:pt>
                <c:pt idx="3402">
                  <c:v>10.3842987425099</c:v>
                </c:pt>
                <c:pt idx="3403">
                  <c:v>9.8227131601117605</c:v>
                </c:pt>
                <c:pt idx="3404">
                  <c:v>9.7738281549296406</c:v>
                </c:pt>
                <c:pt idx="3405">
                  <c:v>10.156993981314301</c:v>
                </c:pt>
                <c:pt idx="3406">
                  <c:v>9.8536839908941207</c:v>
                </c:pt>
                <c:pt idx="3407">
                  <c:v>8.1203048002128408</c:v>
                </c:pt>
                <c:pt idx="3408">
                  <c:v>8.1616980491392095</c:v>
                </c:pt>
                <c:pt idx="3409">
                  <c:v>8.6508130533050007</c:v>
                </c:pt>
                <c:pt idx="3410">
                  <c:v>8.4128666728594492</c:v>
                </c:pt>
                <c:pt idx="3411">
                  <c:v>8.7023322744668707</c:v>
                </c:pt>
                <c:pt idx="3412">
                  <c:v>8.8262637613574899</c:v>
                </c:pt>
                <c:pt idx="3413">
                  <c:v>8.6135276217384593</c:v>
                </c:pt>
                <c:pt idx="3414">
                  <c:v>7.7644450881655098</c:v>
                </c:pt>
                <c:pt idx="3415">
                  <c:v>7.8709243282967796</c:v>
                </c:pt>
                <c:pt idx="3416">
                  <c:v>7.96648838927588</c:v>
                </c:pt>
                <c:pt idx="3417">
                  <c:v>7.8679894838552897</c:v>
                </c:pt>
                <c:pt idx="3418">
                  <c:v>7.8552731931202802</c:v>
                </c:pt>
                <c:pt idx="3419">
                  <c:v>7.7931962798705001</c:v>
                </c:pt>
                <c:pt idx="3420">
                  <c:v>7.6449050319786496</c:v>
                </c:pt>
                <c:pt idx="3421">
                  <c:v>6.51025533432784</c:v>
                </c:pt>
                <c:pt idx="3422">
                  <c:v>6.2408322976702104</c:v>
                </c:pt>
                <c:pt idx="3423">
                  <c:v>7.3619152252779996</c:v>
                </c:pt>
                <c:pt idx="3424">
                  <c:v>7.4276552760483403</c:v>
                </c:pt>
                <c:pt idx="3425">
                  <c:v>7.1868962372861196</c:v>
                </c:pt>
                <c:pt idx="3426">
                  <c:v>7.4390764072229096</c:v>
                </c:pt>
                <c:pt idx="3427">
                  <c:v>7.1981079891476902</c:v>
                </c:pt>
                <c:pt idx="3428">
                  <c:v>6.37984805263455</c:v>
                </c:pt>
                <c:pt idx="3429">
                  <c:v>6.1046032798092398</c:v>
                </c:pt>
                <c:pt idx="3430">
                  <c:v>6.7734991488921903</c:v>
                </c:pt>
                <c:pt idx="3431">
                  <c:v>6.5833958922051901</c:v>
                </c:pt>
                <c:pt idx="3432">
                  <c:v>6.6913796707967297</c:v>
                </c:pt>
                <c:pt idx="3433">
                  <c:v>6.7012962636151299</c:v>
                </c:pt>
                <c:pt idx="3434">
                  <c:v>6.7873012188401001</c:v>
                </c:pt>
                <c:pt idx="3435">
                  <c:v>6.0365082117879103</c:v>
                </c:pt>
                <c:pt idx="3436">
                  <c:v>5.8397197799506797</c:v>
                </c:pt>
                <c:pt idx="3437">
                  <c:v>5.8632903354829899</c:v>
                </c:pt>
                <c:pt idx="3438">
                  <c:v>5.6727199506387596</c:v>
                </c:pt>
                <c:pt idx="3439">
                  <c:v>5.7174578324784502</c:v>
                </c:pt>
                <c:pt idx="3440">
                  <c:v>5.5310002437761403</c:v>
                </c:pt>
                <c:pt idx="3441">
                  <c:v>5.6126327333331698</c:v>
                </c:pt>
                <c:pt idx="3442">
                  <c:v>4.9796126395014602</c:v>
                </c:pt>
                <c:pt idx="3443">
                  <c:v>4.90411988465313</c:v>
                </c:pt>
                <c:pt idx="3444">
                  <c:v>5.65879314395516</c:v>
                </c:pt>
                <c:pt idx="3445">
                  <c:v>5.7327509657968898</c:v>
                </c:pt>
                <c:pt idx="3446">
                  <c:v>5.4670475913027197</c:v>
                </c:pt>
                <c:pt idx="3447">
                  <c:v>5.80511765146814</c:v>
                </c:pt>
                <c:pt idx="3448">
                  <c:v>5.7636182436086596</c:v>
                </c:pt>
                <c:pt idx="3449">
                  <c:v>4.6891255192838504</c:v>
                </c:pt>
                <c:pt idx="3450">
                  <c:v>4.7537051329448898</c:v>
                </c:pt>
                <c:pt idx="3451">
                  <c:v>5.6441269718243401</c:v>
                </c:pt>
                <c:pt idx="3452">
                  <c:v>5.5209950744078302</c:v>
                </c:pt>
                <c:pt idx="3453">
                  <c:v>5.3730232291204301</c:v>
                </c:pt>
                <c:pt idx="3454">
                  <c:v>5.3537522563392503</c:v>
                </c:pt>
                <c:pt idx="3455">
                  <c:v>5.3885411714662999</c:v>
                </c:pt>
                <c:pt idx="3456">
                  <c:v>4.2102999267304702</c:v>
                </c:pt>
                <c:pt idx="3457">
                  <c:v>4.2827228150220797</c:v>
                </c:pt>
                <c:pt idx="3458">
                  <c:v>4.9418367785917097</c:v>
                </c:pt>
                <c:pt idx="3459">
                  <c:v>5.0688341112113502</c:v>
                </c:pt>
                <c:pt idx="3460">
                  <c:v>5.0335868417766498</c:v>
                </c:pt>
                <c:pt idx="3461">
                  <c:v>4.7109785218449503</c:v>
                </c:pt>
                <c:pt idx="3462">
                  <c:v>4.6979034854117003</c:v>
                </c:pt>
                <c:pt idx="3463">
                  <c:v>3.98774329837841</c:v>
                </c:pt>
                <c:pt idx="3464">
                  <c:v>3.78684434657271</c:v>
                </c:pt>
                <c:pt idx="3465">
                  <c:v>4.6425334729807801</c:v>
                </c:pt>
                <c:pt idx="3466">
                  <c:v>4.6363375366681501</c:v>
                </c:pt>
                <c:pt idx="3467">
                  <c:v>4.7154709177274903</c:v>
                </c:pt>
                <c:pt idx="3468">
                  <c:v>4.5518625975546803</c:v>
                </c:pt>
                <c:pt idx="3469">
                  <c:v>4.5858210110952502</c:v>
                </c:pt>
                <c:pt idx="3470">
                  <c:v>3.8057983402308202</c:v>
                </c:pt>
                <c:pt idx="3471">
                  <c:v>3.7135394100261698</c:v>
                </c:pt>
                <c:pt idx="3472">
                  <c:v>4.3311144147002798</c:v>
                </c:pt>
                <c:pt idx="3473">
                  <c:v>4.2733656914982099</c:v>
                </c:pt>
                <c:pt idx="3474">
                  <c:v>4.3016720757614699</c:v>
                </c:pt>
                <c:pt idx="3475">
                  <c:v>4.2580881044886301</c:v>
                </c:pt>
                <c:pt idx="3476">
                  <c:v>4.26374938150171</c:v>
                </c:pt>
                <c:pt idx="3477">
                  <c:v>3.4265436523230899</c:v>
                </c:pt>
                <c:pt idx="3478">
                  <c:v>3.41749300763504</c:v>
                </c:pt>
                <c:pt idx="3479">
                  <c:v>4.2512908732205803</c:v>
                </c:pt>
                <c:pt idx="3480">
                  <c:v>4.1828037571798902</c:v>
                </c:pt>
                <c:pt idx="3481">
                  <c:v>4.1980813437819</c:v>
                </c:pt>
                <c:pt idx="3482">
                  <c:v>4.1878993685029702</c:v>
                </c:pt>
                <c:pt idx="3483">
                  <c:v>4.1477093889897798</c:v>
                </c:pt>
                <c:pt idx="3484">
                  <c:v>3.4016405075812499</c:v>
                </c:pt>
                <c:pt idx="3485">
                  <c:v>3.44749176410751</c:v>
                </c:pt>
                <c:pt idx="3486">
                  <c:v>4.1748751949133798</c:v>
                </c:pt>
                <c:pt idx="3487">
                  <c:v>4.1375135418643998</c:v>
                </c:pt>
                <c:pt idx="3488">
                  <c:v>4.1324179305543201</c:v>
                </c:pt>
                <c:pt idx="3489">
                  <c:v>4.1975110548223604</c:v>
                </c:pt>
                <c:pt idx="3490">
                  <c:v>4.2043129101750898</c:v>
                </c:pt>
                <c:pt idx="3491">
                  <c:v>3.3342893462161101</c:v>
                </c:pt>
                <c:pt idx="3492">
                  <c:v>3.38862558214799</c:v>
                </c:pt>
                <c:pt idx="3493">
                  <c:v>4.1143120170675402</c:v>
                </c:pt>
                <c:pt idx="3494">
                  <c:v>4.1567692818471604</c:v>
                </c:pt>
                <c:pt idx="3495">
                  <c:v>4.1544927488319603</c:v>
                </c:pt>
                <c:pt idx="3496">
                  <c:v>4.1714765794766304</c:v>
                </c:pt>
                <c:pt idx="3497">
                  <c:v>4.1827991331082304</c:v>
                </c:pt>
                <c:pt idx="3498">
                  <c:v>3.5080641901096898</c:v>
                </c:pt>
                <c:pt idx="3499">
                  <c:v>3.2528658024663</c:v>
                </c:pt>
                <c:pt idx="3500">
                  <c:v>4.0292177841952004</c:v>
                </c:pt>
                <c:pt idx="3501">
                  <c:v>4.0342047222771402</c:v>
                </c:pt>
                <c:pt idx="3502">
                  <c:v>4.0282931050702304</c:v>
                </c:pt>
                <c:pt idx="3503">
                  <c:v>4.0264654509144897</c:v>
                </c:pt>
                <c:pt idx="3504">
                  <c:v>4.0348271290935003</c:v>
                </c:pt>
                <c:pt idx="3505">
                  <c:v>3.2513838286581702</c:v>
                </c:pt>
                <c:pt idx="3506">
                  <c:v>3.2502638132233899</c:v>
                </c:pt>
                <c:pt idx="3507">
                  <c:v>4.0311919405832697</c:v>
                </c:pt>
                <c:pt idx="3508">
                  <c:v>4.0287473056197802</c:v>
                </c:pt>
                <c:pt idx="3509">
                  <c:v>4.0336799836454702</c:v>
                </c:pt>
                <c:pt idx="3510">
                  <c:v>4.0306509239258501</c:v>
                </c:pt>
                <c:pt idx="3511">
                  <c:v>4.0276544202579796</c:v>
                </c:pt>
                <c:pt idx="3512">
                  <c:v>3.2522922297274102</c:v>
                </c:pt>
                <c:pt idx="3513">
                  <c:v>3.2513566986150502</c:v>
                </c:pt>
                <c:pt idx="3514">
                  <c:v>4.03167327117594</c:v>
                </c:pt>
                <c:pt idx="3515">
                  <c:v>4.0302618354796502</c:v>
                </c:pt>
                <c:pt idx="3516">
                  <c:v>4.0313113127726004</c:v>
                </c:pt>
                <c:pt idx="3517">
                  <c:v>4.0296882627406401</c:v>
                </c:pt>
                <c:pt idx="3518">
                  <c:v>4.0317058272275501</c:v>
                </c:pt>
                <c:pt idx="3519">
                  <c:v>3.2538447416473999</c:v>
                </c:pt>
                <c:pt idx="3520">
                  <c:v>3.2477866222081699</c:v>
                </c:pt>
                <c:pt idx="3521">
                  <c:v>4.03268476640865</c:v>
                </c:pt>
                <c:pt idx="3522">
                  <c:v>4.0406139481023304</c:v>
                </c:pt>
                <c:pt idx="3523">
                  <c:v>4.036600523193</c:v>
                </c:pt>
                <c:pt idx="3524">
                  <c:v>4.0357409561713702</c:v>
                </c:pt>
                <c:pt idx="3525">
                  <c:v>4.0415657572404404</c:v>
                </c:pt>
                <c:pt idx="3526">
                  <c:v>3.2547531427166398</c:v>
                </c:pt>
                <c:pt idx="3527">
                  <c:v>3.2628234006341499</c:v>
                </c:pt>
                <c:pt idx="3528">
                  <c:v>4.0446762070891502</c:v>
                </c:pt>
                <c:pt idx="3529">
                  <c:v>4.0481323373153302</c:v>
                </c:pt>
                <c:pt idx="3530">
                  <c:v>5.2135311662663604</c:v>
                </c:pt>
                <c:pt idx="3531">
                  <c:v>5.1278518789052203</c:v>
                </c:pt>
                <c:pt idx="3532">
                  <c:v>5.1293982971526599</c:v>
                </c:pt>
                <c:pt idx="3533">
                  <c:v>4.4542280563853804</c:v>
                </c:pt>
                <c:pt idx="3534">
                  <c:v>4.5100504894770204</c:v>
                </c:pt>
                <c:pt idx="3535">
                  <c:v>5.2968655961779003</c:v>
                </c:pt>
                <c:pt idx="3536">
                  <c:v>5.1677856808210301</c:v>
                </c:pt>
                <c:pt idx="3537">
                  <c:v>5.2201211041029199</c:v>
                </c:pt>
                <c:pt idx="3538">
                  <c:v>5.1949135967736204</c:v>
                </c:pt>
                <c:pt idx="3539">
                  <c:v>5.2914379948058397</c:v>
                </c:pt>
                <c:pt idx="3540">
                  <c:v>4.3987897048061297</c:v>
                </c:pt>
                <c:pt idx="3541">
                  <c:v>4.4294046305684702</c:v>
                </c:pt>
                <c:pt idx="3542">
                  <c:v>5.4081162889214696</c:v>
                </c:pt>
                <c:pt idx="3543">
                  <c:v>5.4139380638580796</c:v>
                </c:pt>
                <c:pt idx="3544">
                  <c:v>5.74382914244429</c:v>
                </c:pt>
                <c:pt idx="3545">
                  <c:v>5.8736873127532698</c:v>
                </c:pt>
                <c:pt idx="3546">
                  <c:v>5.9411432035411398</c:v>
                </c:pt>
                <c:pt idx="3547">
                  <c:v>5.1202059778089097</c:v>
                </c:pt>
                <c:pt idx="3548">
                  <c:v>4.9721143195195801</c:v>
                </c:pt>
                <c:pt idx="3549">
                  <c:v>6.08958866835167</c:v>
                </c:pt>
                <c:pt idx="3550">
                  <c:v>6.1229325321603598</c:v>
                </c:pt>
                <c:pt idx="3551">
                  <c:v>6.25549945732699</c:v>
                </c:pt>
                <c:pt idx="3552">
                  <c:v>6.0996656161228104</c:v>
                </c:pt>
                <c:pt idx="3553">
                  <c:v>6.20201178936221</c:v>
                </c:pt>
                <c:pt idx="3554">
                  <c:v>5.0725098092693299</c:v>
                </c:pt>
                <c:pt idx="3555">
                  <c:v>5.2814472371755601</c:v>
                </c:pt>
                <c:pt idx="3556">
                  <c:v>6.0957844328733497</c:v>
                </c:pt>
                <c:pt idx="3557">
                  <c:v>6.2481413561950898</c:v>
                </c:pt>
                <c:pt idx="3558">
                  <c:v>6.3772414548863896</c:v>
                </c:pt>
                <c:pt idx="3559">
                  <c:v>6.5233622462268199</c:v>
                </c:pt>
                <c:pt idx="3560">
                  <c:v>7.9831128448278896</c:v>
                </c:pt>
                <c:pt idx="3561">
                  <c:v>7.7032647237175</c:v>
                </c:pt>
                <c:pt idx="3562">
                  <c:v>7.7968475268543003</c:v>
                </c:pt>
                <c:pt idx="3563">
                  <c:v>8.5013163307729904</c:v>
                </c:pt>
                <c:pt idx="3564">
                  <c:v>8.3129311356239004</c:v>
                </c:pt>
                <c:pt idx="3565">
                  <c:v>8.6970149330742892</c:v>
                </c:pt>
                <c:pt idx="3566">
                  <c:v>8.6790301253899695</c:v>
                </c:pt>
                <c:pt idx="3567">
                  <c:v>8.6339156582064494</c:v>
                </c:pt>
                <c:pt idx="3568">
                  <c:v>8.7146804402928506</c:v>
                </c:pt>
                <c:pt idx="3569">
                  <c:v>8.8439258989565506</c:v>
                </c:pt>
                <c:pt idx="3570">
                  <c:v>9.7642103304500303</c:v>
                </c:pt>
                <c:pt idx="3571">
                  <c:v>9.8852276904123606</c:v>
                </c:pt>
                <c:pt idx="3572">
                  <c:v>9.7331190699432408</c:v>
                </c:pt>
                <c:pt idx="3573">
                  <c:v>9.7129999823646607</c:v>
                </c:pt>
                <c:pt idx="3574">
                  <c:v>10.478724275014001</c:v>
                </c:pt>
                <c:pt idx="3575">
                  <c:v>9.2341035147933805</c:v>
                </c:pt>
                <c:pt idx="3576">
                  <c:v>9.2709878211807801</c:v>
                </c:pt>
                <c:pt idx="3577">
                  <c:v>10.140976596138101</c:v>
                </c:pt>
                <c:pt idx="3578">
                  <c:v>10.306496566966301</c:v>
                </c:pt>
                <c:pt idx="3579">
                  <c:v>9.8032268547466792</c:v>
                </c:pt>
                <c:pt idx="3580">
                  <c:v>10.354964902919599</c:v>
                </c:pt>
                <c:pt idx="3581">
                  <c:v>9.8224312509864298</c:v>
                </c:pt>
                <c:pt idx="3582">
                  <c:v>9.7074953663448706</c:v>
                </c:pt>
                <c:pt idx="3583">
                  <c:v>10.1266320282817</c:v>
                </c:pt>
                <c:pt idx="3584">
                  <c:v>11.3105947517793</c:v>
                </c:pt>
                <c:pt idx="3585">
                  <c:v>11.1139793958341</c:v>
                </c:pt>
                <c:pt idx="3586">
                  <c:v>11.931525893416801</c:v>
                </c:pt>
                <c:pt idx="3587">
                  <c:v>11.768140200891599</c:v>
                </c:pt>
                <c:pt idx="3588">
                  <c:v>12.704567716027</c:v>
                </c:pt>
                <c:pt idx="3589">
                  <c:v>11.7598935780437</c:v>
                </c:pt>
                <c:pt idx="3590">
                  <c:v>11.432508277553101</c:v>
                </c:pt>
                <c:pt idx="3591">
                  <c:v>13.552837521292201</c:v>
                </c:pt>
                <c:pt idx="3592">
                  <c:v>14.319908693897901</c:v>
                </c:pt>
                <c:pt idx="3593">
                  <c:v>14.0797602252066</c:v>
                </c:pt>
                <c:pt idx="3594">
                  <c:v>14.175242073106901</c:v>
                </c:pt>
                <c:pt idx="3595">
                  <c:v>14.1733202916461</c:v>
                </c:pt>
                <c:pt idx="3596">
                  <c:v>13.0683248165029</c:v>
                </c:pt>
                <c:pt idx="3597">
                  <c:v>12.7099417173447</c:v>
                </c:pt>
                <c:pt idx="3598">
                  <c:v>13.328633437869501</c:v>
                </c:pt>
                <c:pt idx="3599">
                  <c:v>13.406171982544899</c:v>
                </c:pt>
                <c:pt idx="3600">
                  <c:v>14.337774860627199</c:v>
                </c:pt>
                <c:pt idx="3601">
                  <c:v>14.3067748700149</c:v>
                </c:pt>
                <c:pt idx="3602">
                  <c:v>14.3360945644199</c:v>
                </c:pt>
                <c:pt idx="3603">
                  <c:v>13.3081546696452</c:v>
                </c:pt>
                <c:pt idx="3604">
                  <c:v>14.2343108374941</c:v>
                </c:pt>
                <c:pt idx="3605">
                  <c:v>14.7507894491096</c:v>
                </c:pt>
                <c:pt idx="3606">
                  <c:v>15.1100512708193</c:v>
                </c:pt>
                <c:pt idx="3607">
                  <c:v>15.371349362159</c:v>
                </c:pt>
                <c:pt idx="3608">
                  <c:v>16.664377316265298</c:v>
                </c:pt>
                <c:pt idx="3609">
                  <c:v>16.200980616998201</c:v>
                </c:pt>
                <c:pt idx="3610">
                  <c:v>15.650778653247199</c:v>
                </c:pt>
                <c:pt idx="3611">
                  <c:v>16.651991483508301</c:v>
                </c:pt>
                <c:pt idx="3612">
                  <c:v>17.328433806718401</c:v>
                </c:pt>
                <c:pt idx="3613">
                  <c:v>17.156533609341199</c:v>
                </c:pt>
                <c:pt idx="3614">
                  <c:v>17.434973430249901</c:v>
                </c:pt>
                <c:pt idx="3615">
                  <c:v>16.817532630561701</c:v>
                </c:pt>
                <c:pt idx="3616">
                  <c:v>17.284135649458801</c:v>
                </c:pt>
                <c:pt idx="3617">
                  <c:v>16.340707039422</c:v>
                </c:pt>
                <c:pt idx="3618">
                  <c:v>16.8840470231385</c:v>
                </c:pt>
                <c:pt idx="3619">
                  <c:v>17.129618654504</c:v>
                </c:pt>
                <c:pt idx="3620">
                  <c:v>16.986873809180199</c:v>
                </c:pt>
                <c:pt idx="3621">
                  <c:v>18.646789032411</c:v>
                </c:pt>
                <c:pt idx="3622">
                  <c:v>18.4573277434937</c:v>
                </c:pt>
                <c:pt idx="3623">
                  <c:v>18.8022781000629</c:v>
                </c:pt>
                <c:pt idx="3624">
                  <c:v>18.069859938365699</c:v>
                </c:pt>
                <c:pt idx="3625">
                  <c:v>18.851878359633801</c:v>
                </c:pt>
                <c:pt idx="3626">
                  <c:v>20.033777680826802</c:v>
                </c:pt>
                <c:pt idx="3627">
                  <c:v>20.1513747231682</c:v>
                </c:pt>
                <c:pt idx="3628">
                  <c:v>19.5483645965294</c:v>
                </c:pt>
                <c:pt idx="3629">
                  <c:v>19.437954272405602</c:v>
                </c:pt>
                <c:pt idx="3630">
                  <c:v>18.567737805155701</c:v>
                </c:pt>
                <c:pt idx="3631">
                  <c:v>18.310933282114199</c:v>
                </c:pt>
                <c:pt idx="3632">
                  <c:v>18.2632411589485</c:v>
                </c:pt>
                <c:pt idx="3633">
                  <c:v>19.5862566216747</c:v>
                </c:pt>
                <c:pt idx="3634">
                  <c:v>20.4407929510126</c:v>
                </c:pt>
                <c:pt idx="3635">
                  <c:v>19.942966517338601</c:v>
                </c:pt>
                <c:pt idx="3636">
                  <c:v>19.7018934360519</c:v>
                </c:pt>
                <c:pt idx="3637">
                  <c:v>20.4198873600706</c:v>
                </c:pt>
                <c:pt idx="3638">
                  <c:v>19.624097335094898</c:v>
                </c:pt>
                <c:pt idx="3639">
                  <c:v>20.307464985280301</c:v>
                </c:pt>
                <c:pt idx="3640">
                  <c:v>19.8730622507071</c:v>
                </c:pt>
                <c:pt idx="3641">
                  <c:v>20.577989935145901</c:v>
                </c:pt>
                <c:pt idx="3642">
                  <c:v>21.206479261485299</c:v>
                </c:pt>
                <c:pt idx="3643">
                  <c:v>20.921633860747601</c:v>
                </c:pt>
                <c:pt idx="3644">
                  <c:v>20.445366687391701</c:v>
                </c:pt>
                <c:pt idx="3645">
                  <c:v>20.0605122551761</c:v>
                </c:pt>
                <c:pt idx="3646">
                  <c:v>20.495620226256602</c:v>
                </c:pt>
                <c:pt idx="3647">
                  <c:v>20.2258527325735</c:v>
                </c:pt>
                <c:pt idx="3648">
                  <c:v>20.9928450832703</c:v>
                </c:pt>
                <c:pt idx="3649">
                  <c:v>21.802956204606598</c:v>
                </c:pt>
                <c:pt idx="3650">
                  <c:v>20.717799390470699</c:v>
                </c:pt>
                <c:pt idx="3651">
                  <c:v>20.615228680997198</c:v>
                </c:pt>
                <c:pt idx="3652">
                  <c:v>19.7843353671751</c:v>
                </c:pt>
                <c:pt idx="3653">
                  <c:v>19.9323798971927</c:v>
                </c:pt>
                <c:pt idx="3654">
                  <c:v>21.6693888940266</c:v>
                </c:pt>
                <c:pt idx="3655">
                  <c:v>20.424733446410801</c:v>
                </c:pt>
                <c:pt idx="3656">
                  <c:v>20.839078121085201</c:v>
                </c:pt>
                <c:pt idx="3657">
                  <c:v>20.917673540843499</c:v>
                </c:pt>
                <c:pt idx="3658">
                  <c:v>20.0177529574391</c:v>
                </c:pt>
                <c:pt idx="3659">
                  <c:v>19.101908424308199</c:v>
                </c:pt>
                <c:pt idx="3660">
                  <c:v>18.7906838473404</c:v>
                </c:pt>
                <c:pt idx="3661">
                  <c:v>20.413887159599401</c:v>
                </c:pt>
                <c:pt idx="3662">
                  <c:v>20.6732266822778</c:v>
                </c:pt>
                <c:pt idx="3663">
                  <c:v>19.497209634887898</c:v>
                </c:pt>
                <c:pt idx="3664">
                  <c:v>19.335001002743201</c:v>
                </c:pt>
                <c:pt idx="3665">
                  <c:v>19.129892927428902</c:v>
                </c:pt>
                <c:pt idx="3666">
                  <c:v>18.7606520724886</c:v>
                </c:pt>
                <c:pt idx="3667">
                  <c:v>18.796833753153201</c:v>
                </c:pt>
                <c:pt idx="3668">
                  <c:v>19.4825598292061</c:v>
                </c:pt>
                <c:pt idx="3669">
                  <c:v>19.179592293415801</c:v>
                </c:pt>
                <c:pt idx="3670">
                  <c:v>18.694502088761698</c:v>
                </c:pt>
                <c:pt idx="3671">
                  <c:v>18.564264473405501</c:v>
                </c:pt>
                <c:pt idx="3672">
                  <c:v>18.7786010047028</c:v>
                </c:pt>
                <c:pt idx="3673">
                  <c:v>17.8786205507507</c:v>
                </c:pt>
                <c:pt idx="3674">
                  <c:v>17.670355372589</c:v>
                </c:pt>
                <c:pt idx="3675">
                  <c:v>18.635170709199802</c:v>
                </c:pt>
                <c:pt idx="3676">
                  <c:v>18.8470787004172</c:v>
                </c:pt>
                <c:pt idx="3677">
                  <c:v>19.285787347485901</c:v>
                </c:pt>
                <c:pt idx="3678">
                  <c:v>19.569330137265101</c:v>
                </c:pt>
                <c:pt idx="3679">
                  <c:v>19.2841695166574</c:v>
                </c:pt>
                <c:pt idx="3680">
                  <c:v>18.231369598751201</c:v>
                </c:pt>
                <c:pt idx="3681">
                  <c:v>17.8883347172025</c:v>
                </c:pt>
                <c:pt idx="3682">
                  <c:v>19.021915749823101</c:v>
                </c:pt>
                <c:pt idx="3683">
                  <c:v>18.452495300950101</c:v>
                </c:pt>
                <c:pt idx="3684">
                  <c:v>18.074752420191501</c:v>
                </c:pt>
                <c:pt idx="3685">
                  <c:v>18.1575243711574</c:v>
                </c:pt>
                <c:pt idx="3686">
                  <c:v>17.520424872138801</c:v>
                </c:pt>
                <c:pt idx="3687">
                  <c:v>17.119712406130201</c:v>
                </c:pt>
                <c:pt idx="3688">
                  <c:v>17.0233955487898</c:v>
                </c:pt>
                <c:pt idx="3689">
                  <c:v>17.8038594089913</c:v>
                </c:pt>
                <c:pt idx="3690">
                  <c:v>17.892653432889801</c:v>
                </c:pt>
                <c:pt idx="3691">
                  <c:v>17.491832564975901</c:v>
                </c:pt>
                <c:pt idx="3692">
                  <c:v>16.995193928568298</c:v>
                </c:pt>
                <c:pt idx="3693">
                  <c:v>16.728813578354899</c:v>
                </c:pt>
                <c:pt idx="3694">
                  <c:v>15.3574044658617</c:v>
                </c:pt>
                <c:pt idx="3695">
                  <c:v>16.273425834863701</c:v>
                </c:pt>
                <c:pt idx="3696">
                  <c:v>17.488318101083699</c:v>
                </c:pt>
                <c:pt idx="3697">
                  <c:v>17.020772601349499</c:v>
                </c:pt>
                <c:pt idx="3698">
                  <c:v>17.263071577584</c:v>
                </c:pt>
                <c:pt idx="3699">
                  <c:v>17.0930132805418</c:v>
                </c:pt>
                <c:pt idx="3700">
                  <c:v>17.154213194371899</c:v>
                </c:pt>
                <c:pt idx="3701">
                  <c:v>16.208709723237</c:v>
                </c:pt>
                <c:pt idx="3702">
                  <c:v>15.8450143185886</c:v>
                </c:pt>
                <c:pt idx="3703">
                  <c:v>17.351366506095601</c:v>
                </c:pt>
                <c:pt idx="3704">
                  <c:v>16.824629612505699</c:v>
                </c:pt>
                <c:pt idx="3705">
                  <c:v>17.736133124909401</c:v>
                </c:pt>
                <c:pt idx="3706">
                  <c:v>18.2317666340487</c:v>
                </c:pt>
                <c:pt idx="3707">
                  <c:v>18.293975136854201</c:v>
                </c:pt>
                <c:pt idx="3708">
                  <c:v>17.494452044168899</c:v>
                </c:pt>
                <c:pt idx="3709">
                  <c:v>16.3707460914503</c:v>
                </c:pt>
                <c:pt idx="3710">
                  <c:v>17.154714023882399</c:v>
                </c:pt>
                <c:pt idx="3711">
                  <c:v>13.6773848939325</c:v>
                </c:pt>
                <c:pt idx="3712">
                  <c:v>16.4371987269706</c:v>
                </c:pt>
                <c:pt idx="3713">
                  <c:v>16.199557007341198</c:v>
                </c:pt>
                <c:pt idx="3714">
                  <c:v>15.9949051362681</c:v>
                </c:pt>
                <c:pt idx="3715">
                  <c:v>15.584368025939099</c:v>
                </c:pt>
                <c:pt idx="3716">
                  <c:v>14.947280369293599</c:v>
                </c:pt>
                <c:pt idx="3717">
                  <c:v>15.8900475449122</c:v>
                </c:pt>
                <c:pt idx="3718">
                  <c:v>15.718933603939201</c:v>
                </c:pt>
                <c:pt idx="3719">
                  <c:v>16.104828656382299</c:v>
                </c:pt>
                <c:pt idx="3720">
                  <c:v>15.5949137232132</c:v>
                </c:pt>
                <c:pt idx="3721">
                  <c:v>14.7095070247174</c:v>
                </c:pt>
                <c:pt idx="3722">
                  <c:v>14.168375540788601</c:v>
                </c:pt>
                <c:pt idx="3723">
                  <c:v>14.1348376050213</c:v>
                </c:pt>
                <c:pt idx="3724">
                  <c:v>14.730861679933501</c:v>
                </c:pt>
                <c:pt idx="3725">
                  <c:v>14.427101948273799</c:v>
                </c:pt>
                <c:pt idx="3726">
                  <c:v>15.161655803710399</c:v>
                </c:pt>
                <c:pt idx="3727">
                  <c:v>15.2016272782054</c:v>
                </c:pt>
                <c:pt idx="3728">
                  <c:v>14.806560839482501</c:v>
                </c:pt>
                <c:pt idx="3729">
                  <c:v>13.506099195057899</c:v>
                </c:pt>
                <c:pt idx="3730">
                  <c:v>13.8728293410111</c:v>
                </c:pt>
                <c:pt idx="3731">
                  <c:v>14.6153267609696</c:v>
                </c:pt>
                <c:pt idx="3732">
                  <c:v>14.1853521596706</c:v>
                </c:pt>
                <c:pt idx="3733">
                  <c:v>14.8138165231949</c:v>
                </c:pt>
                <c:pt idx="3734">
                  <c:v>14.4168343819047</c:v>
                </c:pt>
                <c:pt idx="3735">
                  <c:v>13.8395669133618</c:v>
                </c:pt>
                <c:pt idx="3736">
                  <c:v>13.7047272889225</c:v>
                </c:pt>
                <c:pt idx="3737">
                  <c:v>13.193851884796601</c:v>
                </c:pt>
                <c:pt idx="3738">
                  <c:v>14.473781013322601</c:v>
                </c:pt>
                <c:pt idx="3739">
                  <c:v>14.529769790343</c:v>
                </c:pt>
                <c:pt idx="3740">
                  <c:v>13.7349833684451</c:v>
                </c:pt>
                <c:pt idx="3741">
                  <c:v>13.2432728705288</c:v>
                </c:pt>
                <c:pt idx="3742">
                  <c:v>13.397685700737799</c:v>
                </c:pt>
                <c:pt idx="3743">
                  <c:v>12.639049518436</c:v>
                </c:pt>
                <c:pt idx="3744">
                  <c:v>12.4655052628056</c:v>
                </c:pt>
                <c:pt idx="3745">
                  <c:v>13.210537788611701</c:v>
                </c:pt>
                <c:pt idx="3746">
                  <c:v>13.168329101181101</c:v>
                </c:pt>
                <c:pt idx="3747">
                  <c:v>12.880107574459799</c:v>
                </c:pt>
                <c:pt idx="3748">
                  <c:v>12.4299765945371</c:v>
                </c:pt>
                <c:pt idx="3749">
                  <c:v>12.352632505235899</c:v>
                </c:pt>
                <c:pt idx="3750">
                  <c:v>11.7042800910952</c:v>
                </c:pt>
                <c:pt idx="3751">
                  <c:v>11.4170834508301</c:v>
                </c:pt>
                <c:pt idx="3752">
                  <c:v>11.908946864053</c:v>
                </c:pt>
                <c:pt idx="3753">
                  <c:v>11.319696108573799</c:v>
                </c:pt>
                <c:pt idx="3754">
                  <c:v>11.7839736410269</c:v>
                </c:pt>
                <c:pt idx="3755">
                  <c:v>11.9768539250106</c:v>
                </c:pt>
                <c:pt idx="3756">
                  <c:v>11.967582865676301</c:v>
                </c:pt>
                <c:pt idx="3757">
                  <c:v>10.8287746000639</c:v>
                </c:pt>
                <c:pt idx="3758">
                  <c:v>9.9890324556155505</c:v>
                </c:pt>
                <c:pt idx="3759">
                  <c:v>11.205415789097399</c:v>
                </c:pt>
                <c:pt idx="3760">
                  <c:v>10.879944063815399</c:v>
                </c:pt>
                <c:pt idx="3761">
                  <c:v>10.8747545965327</c:v>
                </c:pt>
                <c:pt idx="3762">
                  <c:v>10.0971850922174</c:v>
                </c:pt>
                <c:pt idx="3763">
                  <c:v>10.591094596418699</c:v>
                </c:pt>
                <c:pt idx="3764">
                  <c:v>10.1174593277778</c:v>
                </c:pt>
                <c:pt idx="3765">
                  <c:v>10.0666075252818</c:v>
                </c:pt>
                <c:pt idx="3766">
                  <c:v>10.7420801613574</c:v>
                </c:pt>
                <c:pt idx="3767">
                  <c:v>10.289354447793301</c:v>
                </c:pt>
                <c:pt idx="3768">
                  <c:v>10.3842987425099</c:v>
                </c:pt>
                <c:pt idx="3769">
                  <c:v>9.8227131601117605</c:v>
                </c:pt>
                <c:pt idx="3770">
                  <c:v>9.7738281549296406</c:v>
                </c:pt>
                <c:pt idx="3771">
                  <c:v>9.3775369757453593</c:v>
                </c:pt>
                <c:pt idx="3772">
                  <c:v>9.0742269853251294</c:v>
                </c:pt>
                <c:pt idx="3773">
                  <c:v>8.8997618057818304</c:v>
                </c:pt>
                <c:pt idx="3774">
                  <c:v>8.9411550547082008</c:v>
                </c:pt>
                <c:pt idx="3775">
                  <c:v>8.6508130533050007</c:v>
                </c:pt>
                <c:pt idx="3776">
                  <c:v>8.4128666728594492</c:v>
                </c:pt>
                <c:pt idx="3777">
                  <c:v>8.7023322744668707</c:v>
                </c:pt>
                <c:pt idx="3778">
                  <c:v>8.0468067557885004</c:v>
                </c:pt>
                <c:pt idx="3779">
                  <c:v>7.8340706161694698</c:v>
                </c:pt>
                <c:pt idx="3780">
                  <c:v>8.5439020937345092</c:v>
                </c:pt>
                <c:pt idx="3781">
                  <c:v>8.65038133386577</c:v>
                </c:pt>
                <c:pt idx="3782">
                  <c:v>7.96648838927588</c:v>
                </c:pt>
                <c:pt idx="3783">
                  <c:v>7.8679894838552897</c:v>
                </c:pt>
                <c:pt idx="3784">
                  <c:v>7.8552731931202802</c:v>
                </c:pt>
                <c:pt idx="3785">
                  <c:v>7.0137392743015097</c:v>
                </c:pt>
                <c:pt idx="3786">
                  <c:v>6.86544802640966</c:v>
                </c:pt>
                <c:pt idx="3787">
                  <c:v>7.2897123398968304</c:v>
                </c:pt>
                <c:pt idx="3788">
                  <c:v>7.0202893032392</c:v>
                </c:pt>
                <c:pt idx="3789">
                  <c:v>7.3619152252779996</c:v>
                </c:pt>
                <c:pt idx="3790">
                  <c:v>7.4276552760483403</c:v>
                </c:pt>
                <c:pt idx="3791">
                  <c:v>7.1868962372861196</c:v>
                </c:pt>
                <c:pt idx="3792">
                  <c:v>6.6596194016539103</c:v>
                </c:pt>
                <c:pt idx="3793">
                  <c:v>6.4186509835786998</c:v>
                </c:pt>
                <c:pt idx="3794">
                  <c:v>7.1593050582035502</c:v>
                </c:pt>
                <c:pt idx="3795">
                  <c:v>6.88406028537824</c:v>
                </c:pt>
                <c:pt idx="3796">
                  <c:v>6.7734991488921903</c:v>
                </c:pt>
                <c:pt idx="3797">
                  <c:v>6.5833958922051901</c:v>
                </c:pt>
                <c:pt idx="3798">
                  <c:v>6.6913796707967297</c:v>
                </c:pt>
                <c:pt idx="3799">
                  <c:v>5.9218392580461403</c:v>
                </c:pt>
                <c:pt idx="3800">
                  <c:v>6.0078442132711096</c:v>
                </c:pt>
                <c:pt idx="3801">
                  <c:v>6.8159652173568999</c:v>
                </c:pt>
                <c:pt idx="3802">
                  <c:v>6.6191767855196701</c:v>
                </c:pt>
                <c:pt idx="3803">
                  <c:v>5.8632903354829899</c:v>
                </c:pt>
                <c:pt idx="3804">
                  <c:v>5.6727199506387596</c:v>
                </c:pt>
                <c:pt idx="3805">
                  <c:v>5.7174578324784502</c:v>
                </c:pt>
                <c:pt idx="3806">
                  <c:v>4.7515432382071499</c:v>
                </c:pt>
                <c:pt idx="3807">
                  <c:v>4.8331757277641803</c:v>
                </c:pt>
                <c:pt idx="3808">
                  <c:v>5.7590696450704497</c:v>
                </c:pt>
                <c:pt idx="3809">
                  <c:v>5.6835768902221204</c:v>
                </c:pt>
                <c:pt idx="3810">
                  <c:v>5.65879314395516</c:v>
                </c:pt>
                <c:pt idx="3811">
                  <c:v>5.7327509657968898</c:v>
                </c:pt>
                <c:pt idx="3812">
                  <c:v>5.4670475913027197</c:v>
                </c:pt>
                <c:pt idx="3813">
                  <c:v>5.0256606458991504</c:v>
                </c:pt>
                <c:pt idx="3814">
                  <c:v>4.98416123803967</c:v>
                </c:pt>
                <c:pt idx="3815">
                  <c:v>5.4685825248528399</c:v>
                </c:pt>
                <c:pt idx="3816">
                  <c:v>5.5331621385138803</c:v>
                </c:pt>
                <c:pt idx="3817">
                  <c:v>5.6441269718243401</c:v>
                </c:pt>
                <c:pt idx="3818">
                  <c:v>5.5209950744078302</c:v>
                </c:pt>
                <c:pt idx="3819">
                  <c:v>5.3730232291204301</c:v>
                </c:pt>
                <c:pt idx="3820">
                  <c:v>4.5742952507702599</c:v>
                </c:pt>
                <c:pt idx="3821">
                  <c:v>4.6090841658973103</c:v>
                </c:pt>
                <c:pt idx="3822">
                  <c:v>4.9897569322994597</c:v>
                </c:pt>
                <c:pt idx="3823">
                  <c:v>5.0621798205910702</c:v>
                </c:pt>
                <c:pt idx="3824">
                  <c:v>4.9418367785917097</c:v>
                </c:pt>
                <c:pt idx="3825">
                  <c:v>5.0688341112113502</c:v>
                </c:pt>
                <c:pt idx="3826">
                  <c:v>5.0335868417766498</c:v>
                </c:pt>
                <c:pt idx="3827">
                  <c:v>3.9315215162759598</c:v>
                </c:pt>
                <c:pt idx="3828">
                  <c:v>3.9184464798427099</c:v>
                </c:pt>
                <c:pt idx="3829">
                  <c:v>4.7672003039474102</c:v>
                </c:pt>
                <c:pt idx="3830">
                  <c:v>4.5663013521417</c:v>
                </c:pt>
                <c:pt idx="3831">
                  <c:v>4.6425334729807801</c:v>
                </c:pt>
                <c:pt idx="3832">
                  <c:v>4.6363375366681501</c:v>
                </c:pt>
                <c:pt idx="3833">
                  <c:v>4.7154709177274903</c:v>
                </c:pt>
                <c:pt idx="3834">
                  <c:v>3.7724055919856898</c:v>
                </c:pt>
                <c:pt idx="3835">
                  <c:v>3.8063640055262602</c:v>
                </c:pt>
                <c:pt idx="3836">
                  <c:v>4.5852553457998102</c:v>
                </c:pt>
                <c:pt idx="3837">
                  <c:v>4.4929964155951598</c:v>
                </c:pt>
                <c:pt idx="3838">
                  <c:v>4.3311144147002798</c:v>
                </c:pt>
                <c:pt idx="3839">
                  <c:v>4.2733656914982099</c:v>
                </c:pt>
                <c:pt idx="3840">
                  <c:v>4.3016720757614699</c:v>
                </c:pt>
                <c:pt idx="3841">
                  <c:v>3.4786310989196401</c:v>
                </c:pt>
                <c:pt idx="3842">
                  <c:v>3.48429237593272</c:v>
                </c:pt>
                <c:pt idx="3843">
                  <c:v>4.2060006578920799</c:v>
                </c:pt>
                <c:pt idx="3844">
                  <c:v>4.19695001320403</c:v>
                </c:pt>
                <c:pt idx="3845">
                  <c:v>4.2512908732205803</c:v>
                </c:pt>
                <c:pt idx="3846">
                  <c:v>4.1828037571798902</c:v>
                </c:pt>
                <c:pt idx="3847">
                  <c:v>4.1980813437819</c:v>
                </c:pt>
                <c:pt idx="3848">
                  <c:v>3.4084423629339802</c:v>
                </c:pt>
                <c:pt idx="3849">
                  <c:v>3.3682523834207898</c:v>
                </c:pt>
                <c:pt idx="3850">
                  <c:v>4.1810975131502399</c:v>
                </c:pt>
                <c:pt idx="3851">
                  <c:v>4.2269487696765102</c:v>
                </c:pt>
                <c:pt idx="3852">
                  <c:v>4.1748751949133798</c:v>
                </c:pt>
                <c:pt idx="3853">
                  <c:v>4.1375135418643998</c:v>
                </c:pt>
                <c:pt idx="3854">
                  <c:v>4.1324179305543201</c:v>
                </c:pt>
                <c:pt idx="3855">
                  <c:v>3.41805404925337</c:v>
                </c:pt>
                <c:pt idx="3856">
                  <c:v>3.42485590460609</c:v>
                </c:pt>
                <c:pt idx="3857">
                  <c:v>4.1137463517850996</c:v>
                </c:pt>
                <c:pt idx="3858">
                  <c:v>4.16808258771698</c:v>
                </c:pt>
                <c:pt idx="3859">
                  <c:v>4.1143120170675402</c:v>
                </c:pt>
                <c:pt idx="3860">
                  <c:v>4.1567692818471604</c:v>
                </c:pt>
                <c:pt idx="3861">
                  <c:v>4.1544927488319603</c:v>
                </c:pt>
                <c:pt idx="3862">
                  <c:v>3.39201957390764</c:v>
                </c:pt>
                <c:pt idx="3863">
                  <c:v>3.4033421275392399</c:v>
                </c:pt>
                <c:pt idx="3864">
                  <c:v>4.2875211956786803</c:v>
                </c:pt>
                <c:pt idx="3865">
                  <c:v>4.03232280803529</c:v>
                </c:pt>
                <c:pt idx="3866">
                  <c:v>4.0292177841952004</c:v>
                </c:pt>
                <c:pt idx="3867">
                  <c:v>4.0342047222771402</c:v>
                </c:pt>
                <c:pt idx="3868">
                  <c:v>4.0282931050702304</c:v>
                </c:pt>
                <c:pt idx="3869">
                  <c:v>3.2470084453455001</c:v>
                </c:pt>
                <c:pt idx="3870">
                  <c:v>3.2553701235245098</c:v>
                </c:pt>
                <c:pt idx="3871">
                  <c:v>4.0308408342271598</c:v>
                </c:pt>
                <c:pt idx="3872">
                  <c:v>4.0297208187923799</c:v>
                </c:pt>
                <c:pt idx="3873">
                  <c:v>4.0311919405832697</c:v>
                </c:pt>
                <c:pt idx="3874">
                  <c:v>4.0287473056197802</c:v>
                </c:pt>
                <c:pt idx="3875">
                  <c:v>4.0336799836454702</c:v>
                </c:pt>
                <c:pt idx="3876">
                  <c:v>3.2511939183568601</c:v>
                </c:pt>
                <c:pt idx="3877">
                  <c:v>3.24819741468899</c:v>
                </c:pt>
                <c:pt idx="3878">
                  <c:v>4.0317492352964104</c:v>
                </c:pt>
                <c:pt idx="3879">
                  <c:v>4.0308137041840402</c:v>
                </c:pt>
                <c:pt idx="3880">
                  <c:v>4.03167327117594</c:v>
                </c:pt>
                <c:pt idx="3881">
                  <c:v>4.0302618354796502</c:v>
                </c:pt>
                <c:pt idx="3882">
                  <c:v>4.0313113127726004</c:v>
                </c:pt>
                <c:pt idx="3883">
                  <c:v>3.2502312571716501</c:v>
                </c:pt>
                <c:pt idx="3884">
                  <c:v>3.2522488216585601</c:v>
                </c:pt>
                <c:pt idx="3885">
                  <c:v>4.0333017472163899</c:v>
                </c:pt>
                <c:pt idx="3886">
                  <c:v>4.0272436277771604</c:v>
                </c:pt>
                <c:pt idx="3887">
                  <c:v>4.03268476640865</c:v>
                </c:pt>
                <c:pt idx="3888">
                  <c:v>4.0406139481023304</c:v>
                </c:pt>
                <c:pt idx="3889">
                  <c:v>4.036600523193</c:v>
                </c:pt>
                <c:pt idx="3890">
                  <c:v>3.2562839506023802</c:v>
                </c:pt>
                <c:pt idx="3891">
                  <c:v>3.26210875167145</c:v>
                </c:pt>
                <c:pt idx="3892">
                  <c:v>4.0342101482856396</c:v>
                </c:pt>
                <c:pt idx="3893">
                  <c:v>4.0422804062031501</c:v>
                </c:pt>
                <c:pt idx="3894">
                  <c:v>4.0446762070891502</c:v>
                </c:pt>
                <c:pt idx="3895">
                  <c:v>4.0481323373153302</c:v>
                </c:pt>
                <c:pt idx="3896">
                  <c:v>5.2135311662663604</c:v>
                </c:pt>
                <c:pt idx="3897">
                  <c:v>4.3483948733362299</c:v>
                </c:pt>
                <c:pt idx="3898">
                  <c:v>4.3499412915836704</c:v>
                </c:pt>
                <c:pt idx="3899">
                  <c:v>5.23368506195437</c:v>
                </c:pt>
                <c:pt idx="3900">
                  <c:v>5.2895074950460099</c:v>
                </c:pt>
                <c:pt idx="3901">
                  <c:v>5.2968655961779003</c:v>
                </c:pt>
                <c:pt idx="3902">
                  <c:v>5.1677856808210301</c:v>
                </c:pt>
                <c:pt idx="3903">
                  <c:v>5.2201211041029199</c:v>
                </c:pt>
                <c:pt idx="3904">
                  <c:v>4.4154565912046202</c:v>
                </c:pt>
                <c:pt idx="3905">
                  <c:v>4.5119809892368403</c:v>
                </c:pt>
                <c:pt idx="3906">
                  <c:v>5.1782467103751202</c:v>
                </c:pt>
                <c:pt idx="3907">
                  <c:v>5.2088616361374598</c:v>
                </c:pt>
                <c:pt idx="3908">
                  <c:v>5.4081162889214696</c:v>
                </c:pt>
                <c:pt idx="3909">
                  <c:v>5.4139380638580796</c:v>
                </c:pt>
                <c:pt idx="3910">
                  <c:v>5.74382914244429</c:v>
                </c:pt>
                <c:pt idx="3911">
                  <c:v>5.0942303071842696</c:v>
                </c:pt>
                <c:pt idx="3912">
                  <c:v>5.1616861979721502</c:v>
                </c:pt>
                <c:pt idx="3913">
                  <c:v>5.8996629833779002</c:v>
                </c:pt>
                <c:pt idx="3914">
                  <c:v>5.7515713250885696</c:v>
                </c:pt>
                <c:pt idx="3915">
                  <c:v>6.08958866835167</c:v>
                </c:pt>
                <c:pt idx="3916">
                  <c:v>6.1229325321603598</c:v>
                </c:pt>
                <c:pt idx="3917">
                  <c:v>6.25549945732699</c:v>
                </c:pt>
                <c:pt idx="3918">
                  <c:v>5.32020861055382</c:v>
                </c:pt>
                <c:pt idx="3919">
                  <c:v>5.4225547837932204</c:v>
                </c:pt>
                <c:pt idx="3920">
                  <c:v>5.8519668148383204</c:v>
                </c:pt>
                <c:pt idx="3921">
                  <c:v>6.0609042427445496</c:v>
                </c:pt>
                <c:pt idx="3922">
                  <c:v>6.0957844328733497</c:v>
                </c:pt>
                <c:pt idx="3923">
                  <c:v>6.2481413561950898</c:v>
                </c:pt>
                <c:pt idx="3924">
                  <c:v>6.3772414548863896</c:v>
                </c:pt>
                <c:pt idx="3925">
                  <c:v>5.7439052406578304</c:v>
                </c:pt>
                <c:pt idx="3926">
                  <c:v>7.2036558392589001</c:v>
                </c:pt>
                <c:pt idx="3927">
                  <c:v>8.4827217292864905</c:v>
                </c:pt>
                <c:pt idx="3928">
                  <c:v>8.5763045324232898</c:v>
                </c:pt>
                <c:pt idx="3929">
                  <c:v>8.5013163307729904</c:v>
                </c:pt>
                <c:pt idx="3930">
                  <c:v>8.3129311356239004</c:v>
                </c:pt>
                <c:pt idx="3931">
                  <c:v>8.6970149330742892</c:v>
                </c:pt>
                <c:pt idx="3932">
                  <c:v>7.89957311982098</c:v>
                </c:pt>
                <c:pt idx="3933">
                  <c:v>7.85445865263745</c:v>
                </c:pt>
                <c:pt idx="3934">
                  <c:v>9.4941374458618508</c:v>
                </c:pt>
                <c:pt idx="3935">
                  <c:v>9.6233829045255401</c:v>
                </c:pt>
                <c:pt idx="3936">
                  <c:v>9.7642103304500303</c:v>
                </c:pt>
                <c:pt idx="3937">
                  <c:v>9.8852276904123606</c:v>
                </c:pt>
                <c:pt idx="3938">
                  <c:v>9.7331190699432408</c:v>
                </c:pt>
                <c:pt idx="3939">
                  <c:v>8.9335429767956693</c:v>
                </c:pt>
                <c:pt idx="3940">
                  <c:v>9.6992672694450306</c:v>
                </c:pt>
                <c:pt idx="3941">
                  <c:v>10.0135605203624</c:v>
                </c:pt>
                <c:pt idx="3942">
                  <c:v>10.0504448267498</c:v>
                </c:pt>
                <c:pt idx="3943">
                  <c:v>10.140976596138101</c:v>
                </c:pt>
                <c:pt idx="3944">
                  <c:v>10.306496566966301</c:v>
                </c:pt>
                <c:pt idx="3945">
                  <c:v>9.8032268547466792</c:v>
                </c:pt>
                <c:pt idx="3946">
                  <c:v>9.5755078973505992</c:v>
                </c:pt>
                <c:pt idx="3947">
                  <c:v>9.0429742454174402</c:v>
                </c:pt>
                <c:pt idx="3948">
                  <c:v>10.486952371913899</c:v>
                </c:pt>
                <c:pt idx="3949">
                  <c:v>10.9060890338507</c:v>
                </c:pt>
                <c:pt idx="3950">
                  <c:v>11.3105947517793</c:v>
                </c:pt>
                <c:pt idx="3951">
                  <c:v>11.1139793958341</c:v>
                </c:pt>
                <c:pt idx="3952">
                  <c:v>11.931525893416801</c:v>
                </c:pt>
                <c:pt idx="3953">
                  <c:v>10.988683195322601</c:v>
                </c:pt>
                <c:pt idx="3954">
                  <c:v>11.925110710458</c:v>
                </c:pt>
                <c:pt idx="3955">
                  <c:v>12.5393505836127</c:v>
                </c:pt>
                <c:pt idx="3956">
                  <c:v>12.211965283122099</c:v>
                </c:pt>
                <c:pt idx="3957">
                  <c:v>13.552837521292201</c:v>
                </c:pt>
                <c:pt idx="3958">
                  <c:v>14.319908693897901</c:v>
                </c:pt>
                <c:pt idx="3959">
                  <c:v>14.0797602252066</c:v>
                </c:pt>
                <c:pt idx="3960">
                  <c:v>13.395785067537901</c:v>
                </c:pt>
                <c:pt idx="3961">
                  <c:v>13.393863286077099</c:v>
                </c:pt>
                <c:pt idx="3962">
                  <c:v>13.8477818220719</c:v>
                </c:pt>
                <c:pt idx="3963">
                  <c:v>13.489398722913601</c:v>
                </c:pt>
                <c:pt idx="3964">
                  <c:v>13.328633437869501</c:v>
                </c:pt>
                <c:pt idx="3965">
                  <c:v>13.406171982544899</c:v>
                </c:pt>
                <c:pt idx="3966">
                  <c:v>14.337774860627199</c:v>
                </c:pt>
                <c:pt idx="3967">
                  <c:v>13.5273178644459</c:v>
                </c:pt>
                <c:pt idx="3968">
                  <c:v>13.5566375588509</c:v>
                </c:pt>
                <c:pt idx="3969">
                  <c:v>14.0876116752142</c:v>
                </c:pt>
                <c:pt idx="3970">
                  <c:v>15.013767843063</c:v>
                </c:pt>
                <c:pt idx="3971">
                  <c:v>14.7507894491096</c:v>
                </c:pt>
                <c:pt idx="3972">
                  <c:v>15.1100512708193</c:v>
                </c:pt>
                <c:pt idx="3973">
                  <c:v>15.371349362159</c:v>
                </c:pt>
                <c:pt idx="3974">
                  <c:v>15.8849203106963</c:v>
                </c:pt>
                <c:pt idx="3975">
                  <c:v>15.421523611429199</c:v>
                </c:pt>
                <c:pt idx="3976">
                  <c:v>16.430235658816201</c:v>
                </c:pt>
                <c:pt idx="3977">
                  <c:v>17.431448489077301</c:v>
                </c:pt>
                <c:pt idx="3978">
                  <c:v>17.328433806718401</c:v>
                </c:pt>
                <c:pt idx="3979">
                  <c:v>17.156533609341199</c:v>
                </c:pt>
                <c:pt idx="3980">
                  <c:v>17.434973430249901</c:v>
                </c:pt>
                <c:pt idx="3981">
                  <c:v>16.0380756249927</c:v>
                </c:pt>
                <c:pt idx="3982">
                  <c:v>16.5046786438898</c:v>
                </c:pt>
                <c:pt idx="3983">
                  <c:v>17.120164044990901</c:v>
                </c:pt>
                <c:pt idx="3984">
                  <c:v>17.6635040287075</c:v>
                </c:pt>
                <c:pt idx="3985">
                  <c:v>17.129618654504</c:v>
                </c:pt>
                <c:pt idx="3986">
                  <c:v>16.986873809180199</c:v>
                </c:pt>
                <c:pt idx="3987">
                  <c:v>18.646789032411</c:v>
                </c:pt>
                <c:pt idx="3988">
                  <c:v>17.6778707379247</c:v>
                </c:pt>
                <c:pt idx="3989">
                  <c:v>18.022821094493899</c:v>
                </c:pt>
                <c:pt idx="3990">
                  <c:v>18.849316943934699</c:v>
                </c:pt>
                <c:pt idx="3991">
                  <c:v>19.631335365202698</c:v>
                </c:pt>
                <c:pt idx="3992">
                  <c:v>20.033777680826802</c:v>
                </c:pt>
                <c:pt idx="3993">
                  <c:v>20.1513747231682</c:v>
                </c:pt>
                <c:pt idx="3994">
                  <c:v>19.5483645965294</c:v>
                </c:pt>
                <c:pt idx="3995">
                  <c:v>18.658497266836601</c:v>
                </c:pt>
                <c:pt idx="3996">
                  <c:v>17.788280799586701</c:v>
                </c:pt>
                <c:pt idx="3997">
                  <c:v>19.090390287683199</c:v>
                </c:pt>
                <c:pt idx="3998">
                  <c:v>19.0426981645175</c:v>
                </c:pt>
                <c:pt idx="3999">
                  <c:v>19.5862566216747</c:v>
                </c:pt>
                <c:pt idx="4000">
                  <c:v>20.4407929510126</c:v>
                </c:pt>
                <c:pt idx="4001">
                  <c:v>19.942966517338601</c:v>
                </c:pt>
                <c:pt idx="4002">
                  <c:v>18.9224364304829</c:v>
                </c:pt>
                <c:pt idx="4003">
                  <c:v>19.6404303545016</c:v>
                </c:pt>
                <c:pt idx="4004">
                  <c:v>20.403554340663899</c:v>
                </c:pt>
                <c:pt idx="4005">
                  <c:v>21.086921990849302</c:v>
                </c:pt>
                <c:pt idx="4006">
                  <c:v>19.8730622507071</c:v>
                </c:pt>
                <c:pt idx="4007">
                  <c:v>20.577989935145901</c:v>
                </c:pt>
                <c:pt idx="4008">
                  <c:v>21.206479261485299</c:v>
                </c:pt>
                <c:pt idx="4009">
                  <c:v>20.142176855178601</c:v>
                </c:pt>
                <c:pt idx="4010">
                  <c:v>19.665909681822701</c:v>
                </c:pt>
                <c:pt idx="4011">
                  <c:v>20.8399692607451</c:v>
                </c:pt>
                <c:pt idx="4012">
                  <c:v>21.275077231825499</c:v>
                </c:pt>
                <c:pt idx="4013">
                  <c:v>20.2258527325735</c:v>
                </c:pt>
                <c:pt idx="4014">
                  <c:v>20.9928450832703</c:v>
                </c:pt>
                <c:pt idx="4015">
                  <c:v>21.802956204606598</c:v>
                </c:pt>
                <c:pt idx="4016">
                  <c:v>19.938342384901699</c:v>
                </c:pt>
                <c:pt idx="4017">
                  <c:v>19.835771675428202</c:v>
                </c:pt>
                <c:pt idx="4018">
                  <c:v>20.5637923727441</c:v>
                </c:pt>
                <c:pt idx="4019">
                  <c:v>20.7118369027617</c:v>
                </c:pt>
                <c:pt idx="4020">
                  <c:v>21.6693888940266</c:v>
                </c:pt>
                <c:pt idx="4021">
                  <c:v>20.424733446410801</c:v>
                </c:pt>
                <c:pt idx="4022">
                  <c:v>20.839078121085201</c:v>
                </c:pt>
                <c:pt idx="4023">
                  <c:v>20.138216535274601</c:v>
                </c:pt>
                <c:pt idx="4024">
                  <c:v>19.2382959518701</c:v>
                </c:pt>
                <c:pt idx="4025">
                  <c:v>19.881365429877199</c:v>
                </c:pt>
                <c:pt idx="4026">
                  <c:v>19.5701408529094</c:v>
                </c:pt>
                <c:pt idx="4027">
                  <c:v>20.413887159599401</c:v>
                </c:pt>
                <c:pt idx="4028">
                  <c:v>20.6732266822778</c:v>
                </c:pt>
                <c:pt idx="4029">
                  <c:v>19.497209634887898</c:v>
                </c:pt>
                <c:pt idx="4030">
                  <c:v>18.555543997174201</c:v>
                </c:pt>
                <c:pt idx="4031">
                  <c:v>18.350435921859901</c:v>
                </c:pt>
                <c:pt idx="4032">
                  <c:v>19.540109078057601</c:v>
                </c:pt>
                <c:pt idx="4033">
                  <c:v>19.576290758722202</c:v>
                </c:pt>
                <c:pt idx="4034">
                  <c:v>19.4825598292061</c:v>
                </c:pt>
                <c:pt idx="4035">
                  <c:v>19.179592293415801</c:v>
                </c:pt>
                <c:pt idx="4036">
                  <c:v>18.694502088761698</c:v>
                </c:pt>
                <c:pt idx="4037">
                  <c:v>17.784807467836501</c:v>
                </c:pt>
                <c:pt idx="4038">
                  <c:v>17.9991439991338</c:v>
                </c:pt>
                <c:pt idx="4039">
                  <c:v>18.6580775563197</c:v>
                </c:pt>
                <c:pt idx="4040">
                  <c:v>18.449812378158001</c:v>
                </c:pt>
                <c:pt idx="4041">
                  <c:v>18.635170709199802</c:v>
                </c:pt>
                <c:pt idx="4042">
                  <c:v>18.8470787004172</c:v>
                </c:pt>
                <c:pt idx="4043">
                  <c:v>19.285787347485901</c:v>
                </c:pt>
                <c:pt idx="4044">
                  <c:v>18.789873131696101</c:v>
                </c:pt>
                <c:pt idx="4045">
                  <c:v>18.5047125110884</c:v>
                </c:pt>
                <c:pt idx="4046">
                  <c:v>19.010826604320201</c:v>
                </c:pt>
                <c:pt idx="4047">
                  <c:v>18.667791722771501</c:v>
                </c:pt>
                <c:pt idx="4048">
                  <c:v>19.021915749823101</c:v>
                </c:pt>
                <c:pt idx="4049">
                  <c:v>18.452495300950101</c:v>
                </c:pt>
                <c:pt idx="4050">
                  <c:v>18.074752420191501</c:v>
                </c:pt>
                <c:pt idx="4051">
                  <c:v>17.3780673655884</c:v>
                </c:pt>
                <c:pt idx="4052">
                  <c:v>16.7409678665698</c:v>
                </c:pt>
                <c:pt idx="4053">
                  <c:v>17.899169411699202</c:v>
                </c:pt>
                <c:pt idx="4054">
                  <c:v>17.8028525543588</c:v>
                </c:pt>
                <c:pt idx="4055">
                  <c:v>17.8038594089913</c:v>
                </c:pt>
                <c:pt idx="4056">
                  <c:v>17.892653432889801</c:v>
                </c:pt>
                <c:pt idx="4057">
                  <c:v>17.491832564975901</c:v>
                </c:pt>
                <c:pt idx="4058">
                  <c:v>16.215736922999302</c:v>
                </c:pt>
                <c:pt idx="4059">
                  <c:v>15.9493565727859</c:v>
                </c:pt>
                <c:pt idx="4060">
                  <c:v>16.136861471430699</c:v>
                </c:pt>
                <c:pt idx="4061">
                  <c:v>17.052882840432702</c:v>
                </c:pt>
                <c:pt idx="4062">
                  <c:v>17.488318101083699</c:v>
                </c:pt>
                <c:pt idx="4063">
                  <c:v>17.020772601349499</c:v>
                </c:pt>
                <c:pt idx="4064">
                  <c:v>17.263071577584</c:v>
                </c:pt>
                <c:pt idx="4065">
                  <c:v>16.3135562749728</c:v>
                </c:pt>
                <c:pt idx="4066">
                  <c:v>16.374756188802898</c:v>
                </c:pt>
                <c:pt idx="4067">
                  <c:v>16.988166728806</c:v>
                </c:pt>
                <c:pt idx="4068">
                  <c:v>16.6244713241576</c:v>
                </c:pt>
                <c:pt idx="4069">
                  <c:v>17.351366506095601</c:v>
                </c:pt>
                <c:pt idx="4070">
                  <c:v>16.824629612505699</c:v>
                </c:pt>
                <c:pt idx="4071">
                  <c:v>17.736133124909401</c:v>
                </c:pt>
                <c:pt idx="4072">
                  <c:v>17.4523096284797</c:v>
                </c:pt>
                <c:pt idx="4073">
                  <c:v>17.5145181312853</c:v>
                </c:pt>
                <c:pt idx="4074">
                  <c:v>18.273909049737799</c:v>
                </c:pt>
                <c:pt idx="4075">
                  <c:v>17.1502030970193</c:v>
                </c:pt>
                <c:pt idx="4076">
                  <c:v>17.154714023882399</c:v>
                </c:pt>
                <c:pt idx="4077">
                  <c:v>16.4371987269706</c:v>
                </c:pt>
                <c:pt idx="4078">
                  <c:v>16.199557007341198</c:v>
                </c:pt>
                <c:pt idx="4079">
                  <c:v>15.2154481306991</c:v>
                </c:pt>
                <c:pt idx="4080">
                  <c:v>15.584368025939099</c:v>
                </c:pt>
                <c:pt idx="4081">
                  <c:v>15.7267373748626</c:v>
                </c:pt>
                <c:pt idx="4082">
                  <c:v>15.8900475449122</c:v>
                </c:pt>
                <c:pt idx="4083">
                  <c:v>15.718933603939201</c:v>
                </c:pt>
                <c:pt idx="4084">
                  <c:v>16.104828656382299</c:v>
                </c:pt>
                <c:pt idx="4085">
                  <c:v>15.5949137232132</c:v>
                </c:pt>
                <c:pt idx="4086">
                  <c:v>13.9300500191484</c:v>
                </c:pt>
                <c:pt idx="4087">
                  <c:v>14.168375540788601</c:v>
                </c:pt>
                <c:pt idx="4088">
                  <c:v>14.9142946105903</c:v>
                </c:pt>
                <c:pt idx="4089">
                  <c:v>14.730861679933501</c:v>
                </c:pt>
                <c:pt idx="4090">
                  <c:v>14.427101948273799</c:v>
                </c:pt>
                <c:pt idx="4091">
                  <c:v>15.161655803710399</c:v>
                </c:pt>
                <c:pt idx="4092">
                  <c:v>15.2016272782054</c:v>
                </c:pt>
                <c:pt idx="4093">
                  <c:v>14.0271038339136</c:v>
                </c:pt>
                <c:pt idx="4094">
                  <c:v>13.506099195057899</c:v>
                </c:pt>
                <c:pt idx="4095">
                  <c:v>14.6522863465801</c:v>
                </c:pt>
                <c:pt idx="4096">
                  <c:v>14.6153267609696</c:v>
                </c:pt>
                <c:pt idx="4097">
                  <c:v>14.1853521596706</c:v>
                </c:pt>
                <c:pt idx="4098">
                  <c:v>14.8138165231949</c:v>
                </c:pt>
                <c:pt idx="4099">
                  <c:v>14.4168343819047</c:v>
                </c:pt>
                <c:pt idx="4100">
                  <c:v>13.0601099077928</c:v>
                </c:pt>
                <c:pt idx="4101">
                  <c:v>13.7047272889225</c:v>
                </c:pt>
                <c:pt idx="4102">
                  <c:v>13.973308890365599</c:v>
                </c:pt>
                <c:pt idx="4103">
                  <c:v>14.473781013322601</c:v>
                </c:pt>
                <c:pt idx="4104">
                  <c:v>14.529769790343</c:v>
                </c:pt>
                <c:pt idx="4105">
                  <c:v>13.7349833684451</c:v>
                </c:pt>
                <c:pt idx="4106">
                  <c:v>13.2432728705288</c:v>
                </c:pt>
                <c:pt idx="4107">
                  <c:v>12.618228695168799</c:v>
                </c:pt>
                <c:pt idx="4108">
                  <c:v>12.639049518436</c:v>
                </c:pt>
                <c:pt idx="4109">
                  <c:v>13.2449622683746</c:v>
                </c:pt>
                <c:pt idx="4110">
                  <c:v>13.210537788611701</c:v>
                </c:pt>
                <c:pt idx="4111">
                  <c:v>13.168329101181101</c:v>
                </c:pt>
                <c:pt idx="4112">
                  <c:v>12.880107574459799</c:v>
                </c:pt>
                <c:pt idx="4113">
                  <c:v>12.4299765945371</c:v>
                </c:pt>
                <c:pt idx="4114">
                  <c:v>11.573175499666901</c:v>
                </c:pt>
                <c:pt idx="4115">
                  <c:v>11.7042800910952</c:v>
                </c:pt>
                <c:pt idx="4116">
                  <c:v>12.1965404563991</c:v>
                </c:pt>
                <c:pt idx="4117">
                  <c:v>11.908946864053</c:v>
                </c:pt>
                <c:pt idx="4118">
                  <c:v>11.319696108573799</c:v>
                </c:pt>
                <c:pt idx="4119">
                  <c:v>11.7839736410269</c:v>
                </c:pt>
                <c:pt idx="4120">
                  <c:v>11.9768539250106</c:v>
                </c:pt>
                <c:pt idx="4121">
                  <c:v>11.1881258601073</c:v>
                </c:pt>
                <c:pt idx="4122">
                  <c:v>10.8287746000639</c:v>
                </c:pt>
                <c:pt idx="4123">
                  <c:v>10.768489461184499</c:v>
                </c:pt>
                <c:pt idx="4124">
                  <c:v>11.205415789097399</c:v>
                </c:pt>
                <c:pt idx="4125">
                  <c:v>10.879944063815399</c:v>
                </c:pt>
                <c:pt idx="4126">
                  <c:v>10.8747545965327</c:v>
                </c:pt>
                <c:pt idx="4127">
                  <c:v>10.0971850922174</c:v>
                </c:pt>
                <c:pt idx="4128">
                  <c:v>9.8116375908497098</c:v>
                </c:pt>
                <c:pt idx="4129">
                  <c:v>10.1174593277778</c:v>
                </c:pt>
                <c:pt idx="4130">
                  <c:v>10.8460645308508</c:v>
                </c:pt>
                <c:pt idx="4131">
                  <c:v>10.7420801613574</c:v>
                </c:pt>
                <c:pt idx="4132">
                  <c:v>10.289354447793301</c:v>
                </c:pt>
                <c:pt idx="4133">
                  <c:v>10.3842987425099</c:v>
                </c:pt>
                <c:pt idx="4134">
                  <c:v>9.8227131601117605</c:v>
                </c:pt>
                <c:pt idx="4135">
                  <c:v>8.9943711493606493</c:v>
                </c:pt>
                <c:pt idx="4136">
                  <c:v>9.3775369757453593</c:v>
                </c:pt>
                <c:pt idx="4137">
                  <c:v>9.8536839908941207</c:v>
                </c:pt>
                <c:pt idx="4138">
                  <c:v>8.8997618057818304</c:v>
                </c:pt>
                <c:pt idx="4139">
                  <c:v>8.9411550547082008</c:v>
                </c:pt>
                <c:pt idx="4140">
                  <c:v>8.6508130533050007</c:v>
                </c:pt>
                <c:pt idx="4141">
                  <c:v>8.4128666728594492</c:v>
                </c:pt>
                <c:pt idx="4142">
                  <c:v>7.9228752688978803</c:v>
                </c:pt>
                <c:pt idx="4143">
                  <c:v>8.0468067557885004</c:v>
                </c:pt>
                <c:pt idx="4144">
                  <c:v>8.6135276217384593</c:v>
                </c:pt>
                <c:pt idx="4145">
                  <c:v>8.5439020937345092</c:v>
                </c:pt>
                <c:pt idx="4146">
                  <c:v>8.65038133386577</c:v>
                </c:pt>
                <c:pt idx="4147">
                  <c:v>7.96648838927588</c:v>
                </c:pt>
                <c:pt idx="4148">
                  <c:v>7.8679894838552897</c:v>
                </c:pt>
                <c:pt idx="4149">
                  <c:v>7.0758161875512799</c:v>
                </c:pt>
                <c:pt idx="4150">
                  <c:v>7.0137392743015097</c:v>
                </c:pt>
                <c:pt idx="4151">
                  <c:v>7.6449050319786496</c:v>
                </c:pt>
                <c:pt idx="4152">
                  <c:v>7.2897123398968304</c:v>
                </c:pt>
                <c:pt idx="4153">
                  <c:v>7.0202893032392</c:v>
                </c:pt>
                <c:pt idx="4154">
                  <c:v>7.3619152252779996</c:v>
                </c:pt>
                <c:pt idx="4155">
                  <c:v>7.4276552760483403</c:v>
                </c:pt>
                <c:pt idx="4156">
                  <c:v>6.40743923171713</c:v>
                </c:pt>
                <c:pt idx="4157">
                  <c:v>6.6596194016539103</c:v>
                </c:pt>
                <c:pt idx="4158">
                  <c:v>7.1981079891476902</c:v>
                </c:pt>
                <c:pt idx="4159">
                  <c:v>7.1593050582035502</c:v>
                </c:pt>
                <c:pt idx="4160">
                  <c:v>6.88406028537824</c:v>
                </c:pt>
                <c:pt idx="4161">
                  <c:v>6.7734991488921903</c:v>
                </c:pt>
                <c:pt idx="4162">
                  <c:v>6.5833958922051901</c:v>
                </c:pt>
                <c:pt idx="4163">
                  <c:v>5.9119226652277401</c:v>
                </c:pt>
                <c:pt idx="4164">
                  <c:v>5.9218392580461403</c:v>
                </c:pt>
                <c:pt idx="4165">
                  <c:v>6.7873012188401001</c:v>
                </c:pt>
                <c:pt idx="4166">
                  <c:v>6.8159652173568999</c:v>
                </c:pt>
                <c:pt idx="4167">
                  <c:v>6.6191767855196701</c:v>
                </c:pt>
                <c:pt idx="4168">
                  <c:v>5.8632903354829899</c:v>
                </c:pt>
                <c:pt idx="4169">
                  <c:v>5.6727199506387596</c:v>
                </c:pt>
                <c:pt idx="4170">
                  <c:v>4.9380008269094597</c:v>
                </c:pt>
                <c:pt idx="4171">
                  <c:v>4.7515432382071499</c:v>
                </c:pt>
                <c:pt idx="4172">
                  <c:v>5.6126327333331698</c:v>
                </c:pt>
                <c:pt idx="4173">
                  <c:v>5.7590696450704497</c:v>
                </c:pt>
                <c:pt idx="4174">
                  <c:v>5.6835768902221204</c:v>
                </c:pt>
                <c:pt idx="4175">
                  <c:v>5.65879314395516</c:v>
                </c:pt>
                <c:pt idx="4176">
                  <c:v>5.7327509657968898</c:v>
                </c:pt>
                <c:pt idx="4177">
                  <c:v>4.6875905857337301</c:v>
                </c:pt>
                <c:pt idx="4178">
                  <c:v>5.0256606458991504</c:v>
                </c:pt>
                <c:pt idx="4179">
                  <c:v>5.7636182436086596</c:v>
                </c:pt>
                <c:pt idx="4180">
                  <c:v>5.4685825248528399</c:v>
                </c:pt>
                <c:pt idx="4181">
                  <c:v>5.5331621385138803</c:v>
                </c:pt>
                <c:pt idx="4182">
                  <c:v>5.6441269718243401</c:v>
                </c:pt>
                <c:pt idx="4183">
                  <c:v>5.5209950744078302</c:v>
                </c:pt>
                <c:pt idx="4184">
                  <c:v>4.5935662235514396</c:v>
                </c:pt>
                <c:pt idx="4185">
                  <c:v>4.5742952507702599</c:v>
                </c:pt>
                <c:pt idx="4186">
                  <c:v>5.3885411714662999</c:v>
                </c:pt>
                <c:pt idx="4187">
                  <c:v>4.9897569322994597</c:v>
                </c:pt>
                <c:pt idx="4188">
                  <c:v>5.0621798205910702</c:v>
                </c:pt>
                <c:pt idx="4189">
                  <c:v>4.9418367785917097</c:v>
                </c:pt>
                <c:pt idx="4190">
                  <c:v>5.0688341112113502</c:v>
                </c:pt>
                <c:pt idx="4191">
                  <c:v>4.2541298362076603</c:v>
                </c:pt>
                <c:pt idx="4192">
                  <c:v>3.9315215162759598</c:v>
                </c:pt>
                <c:pt idx="4193">
                  <c:v>4.6979034854117003</c:v>
                </c:pt>
                <c:pt idx="4194">
                  <c:v>4.7672003039474102</c:v>
                </c:pt>
                <c:pt idx="4195">
                  <c:v>4.5663013521417</c:v>
                </c:pt>
                <c:pt idx="4196">
                  <c:v>4.6425334729807801</c:v>
                </c:pt>
                <c:pt idx="4197">
                  <c:v>4.6363375366681501</c:v>
                </c:pt>
                <c:pt idx="4198">
                  <c:v>3.9360139121584998</c:v>
                </c:pt>
                <c:pt idx="4199">
                  <c:v>3.7724055919856898</c:v>
                </c:pt>
                <c:pt idx="4200">
                  <c:v>4.5858210110952502</c:v>
                </c:pt>
                <c:pt idx="4201">
                  <c:v>4.5852553457998102</c:v>
                </c:pt>
                <c:pt idx="4202">
                  <c:v>4.4929964155951598</c:v>
                </c:pt>
                <c:pt idx="4203">
                  <c:v>4.3311144147002798</c:v>
                </c:pt>
                <c:pt idx="4204">
                  <c:v>4.2733656914982099</c:v>
                </c:pt>
                <c:pt idx="4205">
                  <c:v>3.5222150701924799</c:v>
                </c:pt>
                <c:pt idx="4206">
                  <c:v>3.4786310989196401</c:v>
                </c:pt>
                <c:pt idx="4207">
                  <c:v>4.26374938150171</c:v>
                </c:pt>
                <c:pt idx="4208">
                  <c:v>4.2060006578920799</c:v>
                </c:pt>
                <c:pt idx="4209">
                  <c:v>4.19695001320403</c:v>
                </c:pt>
                <c:pt idx="4210">
                  <c:v>4.2512908732205803</c:v>
                </c:pt>
                <c:pt idx="4211">
                  <c:v>4.1828037571798902</c:v>
                </c:pt>
                <c:pt idx="4212">
                  <c:v>3.41862433821291</c:v>
                </c:pt>
                <c:pt idx="4213">
                  <c:v>3.4084423629339802</c:v>
                </c:pt>
                <c:pt idx="4214">
                  <c:v>4.1477093889897798</c:v>
                </c:pt>
                <c:pt idx="4215">
                  <c:v>4.1810975131502399</c:v>
                </c:pt>
                <c:pt idx="4216">
                  <c:v>4.2269487696765102</c:v>
                </c:pt>
                <c:pt idx="4217">
                  <c:v>4.1748751949133798</c:v>
                </c:pt>
                <c:pt idx="4218">
                  <c:v>4.1375135418643998</c:v>
                </c:pt>
                <c:pt idx="4219">
                  <c:v>3.35296092498533</c:v>
                </c:pt>
                <c:pt idx="4220">
                  <c:v>3.41805404925337</c:v>
                </c:pt>
                <c:pt idx="4221">
                  <c:v>4.2043129101750898</c:v>
                </c:pt>
                <c:pt idx="4222">
                  <c:v>4.1137463517850996</c:v>
                </c:pt>
                <c:pt idx="4223">
                  <c:v>4.16808258771698</c:v>
                </c:pt>
                <c:pt idx="4224">
                  <c:v>4.1143120170675402</c:v>
                </c:pt>
                <c:pt idx="4225">
                  <c:v>4.1567692818471604</c:v>
                </c:pt>
                <c:pt idx="4226">
                  <c:v>3.3750357432629698</c:v>
                </c:pt>
                <c:pt idx="4227">
                  <c:v>3.39201957390764</c:v>
                </c:pt>
                <c:pt idx="4228">
                  <c:v>4.1827991331082304</c:v>
                </c:pt>
                <c:pt idx="4229">
                  <c:v>4.2875211956786803</c:v>
                </c:pt>
                <c:pt idx="4230">
                  <c:v>4.03232280803529</c:v>
                </c:pt>
                <c:pt idx="4231">
                  <c:v>4.0292177841952004</c:v>
                </c:pt>
                <c:pt idx="4232">
                  <c:v>4.0342047222771402</c:v>
                </c:pt>
                <c:pt idx="4233">
                  <c:v>3.24883609950124</c:v>
                </c:pt>
                <c:pt idx="4234">
                  <c:v>3.2470084453455001</c:v>
                </c:pt>
                <c:pt idx="4235">
                  <c:v>4.0348271290935003</c:v>
                </c:pt>
                <c:pt idx="4236">
                  <c:v>4.0308408342271598</c:v>
                </c:pt>
                <c:pt idx="4237">
                  <c:v>4.0297208187923799</c:v>
                </c:pt>
                <c:pt idx="4238">
                  <c:v>4.0311919405832697</c:v>
                </c:pt>
                <c:pt idx="4239">
                  <c:v>4.0287473056197802</c:v>
                </c:pt>
                <c:pt idx="4240">
                  <c:v>3.2542229780764802</c:v>
                </c:pt>
                <c:pt idx="4241">
                  <c:v>3.2511939183568601</c:v>
                </c:pt>
                <c:pt idx="4242">
                  <c:v>4.0276544202579796</c:v>
                </c:pt>
                <c:pt idx="4243">
                  <c:v>4.0317492352964104</c:v>
                </c:pt>
                <c:pt idx="4244">
                  <c:v>4.0308137041840402</c:v>
                </c:pt>
                <c:pt idx="4245">
                  <c:v>4.03167327117594</c:v>
                </c:pt>
                <c:pt idx="4246">
                  <c:v>4.0302618354796502</c:v>
                </c:pt>
                <c:pt idx="4247">
                  <c:v>3.2518543072036099</c:v>
                </c:pt>
                <c:pt idx="4248">
                  <c:v>3.2502312571716501</c:v>
                </c:pt>
                <c:pt idx="4249">
                  <c:v>4.0317058272275501</c:v>
                </c:pt>
                <c:pt idx="4250">
                  <c:v>4.0333017472163899</c:v>
                </c:pt>
                <c:pt idx="4251">
                  <c:v>4.0272436277771604</c:v>
                </c:pt>
                <c:pt idx="4252">
                  <c:v>4.03268476640865</c:v>
                </c:pt>
                <c:pt idx="4253">
                  <c:v>4.0406139481023304</c:v>
                </c:pt>
                <c:pt idx="4254">
                  <c:v>3.25714351762401</c:v>
                </c:pt>
                <c:pt idx="4255">
                  <c:v>3.2562839506023802</c:v>
                </c:pt>
                <c:pt idx="4256">
                  <c:v>4.0415657572404404</c:v>
                </c:pt>
                <c:pt idx="4257">
                  <c:v>4.0342101482856396</c:v>
                </c:pt>
                <c:pt idx="4258">
                  <c:v>4.0422804062031501</c:v>
                </c:pt>
                <c:pt idx="4259">
                  <c:v>4.0446762070891502</c:v>
                </c:pt>
                <c:pt idx="4260">
                  <c:v>4.0481323373153302</c:v>
                </c:pt>
                <c:pt idx="4261">
                  <c:v>4.4340741606973699</c:v>
                </c:pt>
                <c:pt idx="4262">
                  <c:v>4.3483948733362299</c:v>
                </c:pt>
                <c:pt idx="4263">
                  <c:v>5.1293982971526599</c:v>
                </c:pt>
                <c:pt idx="4264">
                  <c:v>5.23368506195437</c:v>
                </c:pt>
                <c:pt idx="4265">
                  <c:v>5.2895074950460099</c:v>
                </c:pt>
                <c:pt idx="4266">
                  <c:v>5.2968655961779003</c:v>
                </c:pt>
                <c:pt idx="4267">
                  <c:v>5.1677856808210301</c:v>
                </c:pt>
                <c:pt idx="4268">
                  <c:v>4.4406640985339196</c:v>
                </c:pt>
                <c:pt idx="4269">
                  <c:v>4.4154565912046202</c:v>
                </c:pt>
                <c:pt idx="4270">
                  <c:v>5.2914379948058397</c:v>
                </c:pt>
                <c:pt idx="4271">
                  <c:v>5.1782467103751202</c:v>
                </c:pt>
                <c:pt idx="4272">
                  <c:v>5.2088616361374598</c:v>
                </c:pt>
                <c:pt idx="4273">
                  <c:v>5.4081162889214696</c:v>
                </c:pt>
                <c:pt idx="4274">
                  <c:v>5.4139380638580796</c:v>
                </c:pt>
                <c:pt idx="4275">
                  <c:v>4.9643721368753004</c:v>
                </c:pt>
                <c:pt idx="4276">
                  <c:v>5.0942303071842696</c:v>
                </c:pt>
                <c:pt idx="4277">
                  <c:v>5.9411432035411398</c:v>
                </c:pt>
                <c:pt idx="4278">
                  <c:v>5.8996629833779002</c:v>
                </c:pt>
                <c:pt idx="4279">
                  <c:v>5.7515713250885696</c:v>
                </c:pt>
                <c:pt idx="4280">
                  <c:v>6.08958866835167</c:v>
                </c:pt>
                <c:pt idx="4281">
                  <c:v>6.1229325321603598</c:v>
                </c:pt>
                <c:pt idx="4282">
                  <c:v>5.4760424517579898</c:v>
                </c:pt>
                <c:pt idx="4283">
                  <c:v>5.32020861055382</c:v>
                </c:pt>
                <c:pt idx="4284">
                  <c:v>6.20201178936221</c:v>
                </c:pt>
                <c:pt idx="4285">
                  <c:v>5.8519668148383204</c:v>
                </c:pt>
                <c:pt idx="4286">
                  <c:v>6.0609042427445496</c:v>
                </c:pt>
                <c:pt idx="4287">
                  <c:v>6.0957844328733497</c:v>
                </c:pt>
                <c:pt idx="4288">
                  <c:v>6.2481413561950898</c:v>
                </c:pt>
                <c:pt idx="4289">
                  <c:v>5.5977844493174</c:v>
                </c:pt>
                <c:pt idx="4290">
                  <c:v>5.7439052406578304</c:v>
                </c:pt>
                <c:pt idx="4291">
                  <c:v>7.9831128448278896</c:v>
                </c:pt>
                <c:pt idx="4292">
                  <c:v>8.4827217292864905</c:v>
                </c:pt>
                <c:pt idx="4293">
                  <c:v>8.5763045324232898</c:v>
                </c:pt>
                <c:pt idx="4294">
                  <c:v>8.5013163307729904</c:v>
                </c:pt>
                <c:pt idx="4295">
                  <c:v>8.3129311356239004</c:v>
                </c:pt>
                <c:pt idx="4296">
                  <c:v>7.9175579275052899</c:v>
                </c:pt>
                <c:pt idx="4297">
                  <c:v>7.89957311982098</c:v>
                </c:pt>
                <c:pt idx="4298">
                  <c:v>8.6339156582064494</c:v>
                </c:pt>
                <c:pt idx="4299">
                  <c:v>9.4941374458618508</c:v>
                </c:pt>
                <c:pt idx="4300">
                  <c:v>9.6233829045255401</c:v>
                </c:pt>
                <c:pt idx="4301">
                  <c:v>9.7642103304500303</c:v>
                </c:pt>
                <c:pt idx="4302">
                  <c:v>9.8852276904123606</c:v>
                </c:pt>
                <c:pt idx="4303">
                  <c:v>8.9536620643742495</c:v>
                </c:pt>
                <c:pt idx="4304">
                  <c:v>8.9335429767956693</c:v>
                </c:pt>
                <c:pt idx="4305">
                  <c:v>10.478724275014001</c:v>
                </c:pt>
                <c:pt idx="4306">
                  <c:v>10.0135605203624</c:v>
                </c:pt>
                <c:pt idx="4307">
                  <c:v>10.0504448267498</c:v>
                </c:pt>
                <c:pt idx="4308">
                  <c:v>10.140976596138101</c:v>
                </c:pt>
                <c:pt idx="4309">
                  <c:v>10.306496566966301</c:v>
                </c:pt>
                <c:pt idx="4310">
                  <c:v>9.0237698491776897</c:v>
                </c:pt>
                <c:pt idx="4311">
                  <c:v>9.5755078973505992</c:v>
                </c:pt>
                <c:pt idx="4312">
                  <c:v>9.8224312509864298</c:v>
                </c:pt>
                <c:pt idx="4313">
                  <c:v>10.486952371913899</c:v>
                </c:pt>
                <c:pt idx="4314">
                  <c:v>10.9060890338507</c:v>
                </c:pt>
                <c:pt idx="4315">
                  <c:v>11.3105947517793</c:v>
                </c:pt>
                <c:pt idx="4316">
                  <c:v>11.1139793958341</c:v>
                </c:pt>
                <c:pt idx="4317">
                  <c:v>11.1520688878478</c:v>
                </c:pt>
                <c:pt idx="4318">
                  <c:v>10.988683195322601</c:v>
                </c:pt>
                <c:pt idx="4319">
                  <c:v>12.704567716027</c:v>
                </c:pt>
                <c:pt idx="4320">
                  <c:v>12.5393505836127</c:v>
                </c:pt>
                <c:pt idx="4321">
                  <c:v>12.211965283122099</c:v>
                </c:pt>
                <c:pt idx="4322">
                  <c:v>13.552837521292201</c:v>
                </c:pt>
                <c:pt idx="4323">
                  <c:v>14.319908693897901</c:v>
                </c:pt>
                <c:pt idx="4324">
                  <c:v>13.3003032196377</c:v>
                </c:pt>
                <c:pt idx="4325">
                  <c:v>13.395785067537901</c:v>
                </c:pt>
                <c:pt idx="4326">
                  <c:v>14.1733202916461</c:v>
                </c:pt>
                <c:pt idx="4327">
                  <c:v>13.8477818220719</c:v>
                </c:pt>
                <c:pt idx="4328">
                  <c:v>13.489398722913601</c:v>
                </c:pt>
                <c:pt idx="4329">
                  <c:v>13.328633437869501</c:v>
                </c:pt>
                <c:pt idx="4330">
                  <c:v>13.406171982544899</c:v>
                </c:pt>
                <c:pt idx="4331">
                  <c:v>13.5583178550583</c:v>
                </c:pt>
                <c:pt idx="4332">
                  <c:v>13.5273178644459</c:v>
                </c:pt>
                <c:pt idx="4333">
                  <c:v>14.3360945644199</c:v>
                </c:pt>
                <c:pt idx="4334">
                  <c:v>14.0876116752142</c:v>
                </c:pt>
                <c:pt idx="4335">
                  <c:v>15.013767843063</c:v>
                </c:pt>
                <c:pt idx="4336">
                  <c:v>14.7507894491096</c:v>
                </c:pt>
                <c:pt idx="4337">
                  <c:v>15.1100512708193</c:v>
                </c:pt>
                <c:pt idx="4338">
                  <c:v>14.59189235659</c:v>
                </c:pt>
                <c:pt idx="4339">
                  <c:v>15.8849203106963</c:v>
                </c:pt>
                <c:pt idx="4340">
                  <c:v>16.200980616998201</c:v>
                </c:pt>
                <c:pt idx="4341">
                  <c:v>16.430235658816201</c:v>
                </c:pt>
                <c:pt idx="4342">
                  <c:v>17.431448489077301</c:v>
                </c:pt>
                <c:pt idx="4343">
                  <c:v>17.328433806718401</c:v>
                </c:pt>
                <c:pt idx="4344">
                  <c:v>17.156533609341199</c:v>
                </c:pt>
                <c:pt idx="4345">
                  <c:v>16.655516424680901</c:v>
                </c:pt>
                <c:pt idx="4346">
                  <c:v>16.0380756249927</c:v>
                </c:pt>
                <c:pt idx="4347">
                  <c:v>17.284135649458801</c:v>
                </c:pt>
                <c:pt idx="4348">
                  <c:v>17.120164044990901</c:v>
                </c:pt>
                <c:pt idx="4349">
                  <c:v>17.6635040287075</c:v>
                </c:pt>
                <c:pt idx="4350">
                  <c:v>17.129618654504</c:v>
                </c:pt>
                <c:pt idx="4351">
                  <c:v>16.986873809180199</c:v>
                </c:pt>
                <c:pt idx="4352">
                  <c:v>17.867332026842</c:v>
                </c:pt>
                <c:pt idx="4353">
                  <c:v>17.6778707379247</c:v>
                </c:pt>
                <c:pt idx="4354">
                  <c:v>18.8022781000629</c:v>
                </c:pt>
                <c:pt idx="4355">
                  <c:v>18.849316943934699</c:v>
                </c:pt>
                <c:pt idx="4356">
                  <c:v>19.631335365202698</c:v>
                </c:pt>
                <c:pt idx="4357">
                  <c:v>20.033777680826802</c:v>
                </c:pt>
                <c:pt idx="4358">
                  <c:v>20.1513747231682</c:v>
                </c:pt>
                <c:pt idx="4359">
                  <c:v>18.768907590960399</c:v>
                </c:pt>
                <c:pt idx="4360">
                  <c:v>18.658497266836601</c:v>
                </c:pt>
                <c:pt idx="4361">
                  <c:v>18.567737805155701</c:v>
                </c:pt>
                <c:pt idx="4362">
                  <c:v>19.090390287683199</c:v>
                </c:pt>
                <c:pt idx="4363">
                  <c:v>19.0426981645175</c:v>
                </c:pt>
                <c:pt idx="4364">
                  <c:v>19.5862566216747</c:v>
                </c:pt>
                <c:pt idx="4365">
                  <c:v>20.4407929510126</c:v>
                </c:pt>
                <c:pt idx="4366">
                  <c:v>19.1635095117696</c:v>
                </c:pt>
                <c:pt idx="4367">
                  <c:v>18.9224364304829</c:v>
                </c:pt>
                <c:pt idx="4368">
                  <c:v>20.4198873600706</c:v>
                </c:pt>
                <c:pt idx="4369">
                  <c:v>20.403554340663899</c:v>
                </c:pt>
                <c:pt idx="4370">
                  <c:v>21.086921990849302</c:v>
                </c:pt>
                <c:pt idx="4371">
                  <c:v>19.8730622507071</c:v>
                </c:pt>
                <c:pt idx="4372">
                  <c:v>20.577989935145901</c:v>
                </c:pt>
                <c:pt idx="4373">
                  <c:v>20.427022255916398</c:v>
                </c:pt>
                <c:pt idx="4374">
                  <c:v>20.142176855178601</c:v>
                </c:pt>
                <c:pt idx="4375">
                  <c:v>20.445366687391701</c:v>
                </c:pt>
                <c:pt idx="4376">
                  <c:v>20.8399692607451</c:v>
                </c:pt>
                <c:pt idx="4377">
                  <c:v>21.275077231825499</c:v>
                </c:pt>
                <c:pt idx="4378">
                  <c:v>20.2258527325735</c:v>
                </c:pt>
                <c:pt idx="4379">
                  <c:v>20.9928450832703</c:v>
                </c:pt>
                <c:pt idx="4380">
                  <c:v>21.023499199037602</c:v>
                </c:pt>
                <c:pt idx="4381">
                  <c:v>19.938342384901699</c:v>
                </c:pt>
                <c:pt idx="4382">
                  <c:v>20.615228680997198</c:v>
                </c:pt>
                <c:pt idx="4383">
                  <c:v>20.5637923727441</c:v>
                </c:pt>
                <c:pt idx="4384">
                  <c:v>20.7118369027617</c:v>
                </c:pt>
                <c:pt idx="4385">
                  <c:v>21.6693888940266</c:v>
                </c:pt>
                <c:pt idx="4386">
                  <c:v>20.424733446410801</c:v>
                </c:pt>
                <c:pt idx="4387">
                  <c:v>20.059621115516201</c:v>
                </c:pt>
                <c:pt idx="4388">
                  <c:v>20.138216535274601</c:v>
                </c:pt>
                <c:pt idx="4389">
                  <c:v>20.0177529574391</c:v>
                </c:pt>
                <c:pt idx="4390">
                  <c:v>19.881365429877199</c:v>
                </c:pt>
                <c:pt idx="4391">
                  <c:v>19.5701408529094</c:v>
                </c:pt>
                <c:pt idx="4392">
                  <c:v>20.413887159599401</c:v>
                </c:pt>
                <c:pt idx="4393">
                  <c:v>20.6732266822778</c:v>
                </c:pt>
                <c:pt idx="4394">
                  <c:v>18.717752629318898</c:v>
                </c:pt>
                <c:pt idx="4395">
                  <c:v>18.555543997174201</c:v>
                </c:pt>
                <c:pt idx="4396">
                  <c:v>19.129892927428902</c:v>
                </c:pt>
                <c:pt idx="4397">
                  <c:v>19.540109078057601</c:v>
                </c:pt>
                <c:pt idx="4398">
                  <c:v>19.576290758722202</c:v>
                </c:pt>
                <c:pt idx="4399">
                  <c:v>19.4825598292061</c:v>
                </c:pt>
                <c:pt idx="4400">
                  <c:v>19.179592293415801</c:v>
                </c:pt>
                <c:pt idx="4401">
                  <c:v>17.915045083192702</c:v>
                </c:pt>
                <c:pt idx="4402">
                  <c:v>17.784807467836501</c:v>
                </c:pt>
                <c:pt idx="4403">
                  <c:v>18.7786010047028</c:v>
                </c:pt>
                <c:pt idx="4404">
                  <c:v>18.6580775563197</c:v>
                </c:pt>
                <c:pt idx="4405">
                  <c:v>18.449812378158001</c:v>
                </c:pt>
                <c:pt idx="4406">
                  <c:v>18.635170709199802</c:v>
                </c:pt>
                <c:pt idx="4407">
                  <c:v>18.8470787004172</c:v>
                </c:pt>
                <c:pt idx="4408">
                  <c:v>18.5063303419169</c:v>
                </c:pt>
                <c:pt idx="4409">
                  <c:v>18.789873131696101</c:v>
                </c:pt>
                <c:pt idx="4410">
                  <c:v>19.2841695166574</c:v>
                </c:pt>
                <c:pt idx="4411">
                  <c:v>19.010826604320201</c:v>
                </c:pt>
                <c:pt idx="4412">
                  <c:v>18.667791722771501</c:v>
                </c:pt>
                <c:pt idx="4413">
                  <c:v>19.021915749823101</c:v>
                </c:pt>
                <c:pt idx="4414">
                  <c:v>18.452495300950101</c:v>
                </c:pt>
                <c:pt idx="4415">
                  <c:v>17.295295414622501</c:v>
                </c:pt>
                <c:pt idx="4416">
                  <c:v>17.3780673655884</c:v>
                </c:pt>
                <c:pt idx="4417">
                  <c:v>17.520424872138801</c:v>
                </c:pt>
                <c:pt idx="4418">
                  <c:v>17.899169411699202</c:v>
                </c:pt>
                <c:pt idx="4419">
                  <c:v>17.8028525543588</c:v>
                </c:pt>
                <c:pt idx="4420">
                  <c:v>17.8038594089913</c:v>
                </c:pt>
                <c:pt idx="4421">
                  <c:v>17.892653432889801</c:v>
                </c:pt>
                <c:pt idx="4422">
                  <c:v>16.712375559406901</c:v>
                </c:pt>
                <c:pt idx="4423">
                  <c:v>16.215736922999302</c:v>
                </c:pt>
                <c:pt idx="4424">
                  <c:v>16.728813578354899</c:v>
                </c:pt>
                <c:pt idx="4425">
                  <c:v>16.136861471430699</c:v>
                </c:pt>
                <c:pt idx="4426">
                  <c:v>17.052882840432702</c:v>
                </c:pt>
                <c:pt idx="4427">
                  <c:v>17.488318101083699</c:v>
                </c:pt>
                <c:pt idx="4428">
                  <c:v>17.020772601349499</c:v>
                </c:pt>
                <c:pt idx="4429">
                  <c:v>16.483614572015</c:v>
                </c:pt>
                <c:pt idx="4430">
                  <c:v>16.3135562749728</c:v>
                </c:pt>
                <c:pt idx="4431">
                  <c:v>17.154213194371899</c:v>
                </c:pt>
                <c:pt idx="4432">
                  <c:v>16.988166728806</c:v>
                </c:pt>
                <c:pt idx="4433">
                  <c:v>16.6244713241576</c:v>
                </c:pt>
                <c:pt idx="4434">
                  <c:v>17.351366506095601</c:v>
                </c:pt>
                <c:pt idx="4435">
                  <c:v>16.824629612505699</c:v>
                </c:pt>
                <c:pt idx="4436">
                  <c:v>16.956676119340401</c:v>
                </c:pt>
                <c:pt idx="4437">
                  <c:v>17.4523096284797</c:v>
                </c:pt>
                <c:pt idx="4438">
                  <c:v>18.293975136854201</c:v>
                </c:pt>
                <c:pt idx="4439">
                  <c:v>18.273909049737799</c:v>
                </c:pt>
                <c:pt idx="4440">
                  <c:v>17.1502030970193</c:v>
                </c:pt>
                <c:pt idx="4441">
                  <c:v>17.154714023882399</c:v>
                </c:pt>
                <c:pt idx="4442">
                  <c:v>16.4371987269706</c:v>
                </c:pt>
                <c:pt idx="4443">
                  <c:v>15.4201000017722</c:v>
                </c:pt>
                <c:pt idx="4444">
                  <c:v>15.2154481306991</c:v>
                </c:pt>
                <c:pt idx="4445">
                  <c:v>16.3638250315081</c:v>
                </c:pt>
                <c:pt idx="4446">
                  <c:v>15.7267373748626</c:v>
                </c:pt>
                <c:pt idx="4447">
                  <c:v>15.8900475449122</c:v>
                </c:pt>
                <c:pt idx="4448">
                  <c:v>15.718933603939201</c:v>
                </c:pt>
                <c:pt idx="4449">
                  <c:v>16.104828656382299</c:v>
                </c:pt>
                <c:pt idx="4450">
                  <c:v>14.815456717644301</c:v>
                </c:pt>
                <c:pt idx="4451">
                  <c:v>13.9300500191484</c:v>
                </c:pt>
                <c:pt idx="4452">
                  <c:v>14.947832546357599</c:v>
                </c:pt>
                <c:pt idx="4453">
                  <c:v>14.9142946105903</c:v>
                </c:pt>
                <c:pt idx="4454">
                  <c:v>14.730861679933501</c:v>
                </c:pt>
                <c:pt idx="4455">
                  <c:v>14.427101948273799</c:v>
                </c:pt>
                <c:pt idx="4456">
                  <c:v>15.161655803710399</c:v>
                </c:pt>
                <c:pt idx="4457">
                  <c:v>14.4221702726364</c:v>
                </c:pt>
                <c:pt idx="4458">
                  <c:v>14.0271038339136</c:v>
                </c:pt>
                <c:pt idx="4459">
                  <c:v>14.2855562006268</c:v>
                </c:pt>
                <c:pt idx="4460">
                  <c:v>14.6522863465801</c:v>
                </c:pt>
                <c:pt idx="4461">
                  <c:v>14.6153267609696</c:v>
                </c:pt>
                <c:pt idx="4462">
                  <c:v>14.1853521596706</c:v>
                </c:pt>
                <c:pt idx="4463">
                  <c:v>14.8138165231949</c:v>
                </c:pt>
                <c:pt idx="4464">
                  <c:v>13.637377376335699</c:v>
                </c:pt>
                <c:pt idx="4465">
                  <c:v>13.0601099077928</c:v>
                </c:pt>
                <c:pt idx="4466">
                  <c:v>14.4841842944915</c:v>
                </c:pt>
                <c:pt idx="4467">
                  <c:v>13.973308890365599</c:v>
                </c:pt>
                <c:pt idx="4468">
                  <c:v>14.473781013322601</c:v>
                </c:pt>
                <c:pt idx="4469">
                  <c:v>14.529769790343</c:v>
                </c:pt>
                <c:pt idx="4470">
                  <c:v>13.7349833684451</c:v>
                </c:pt>
                <c:pt idx="4471">
                  <c:v>12.4638158649598</c:v>
                </c:pt>
                <c:pt idx="4472">
                  <c:v>12.618228695168799</c:v>
                </c:pt>
                <c:pt idx="4473">
                  <c:v>13.418506524005</c:v>
                </c:pt>
                <c:pt idx="4474">
                  <c:v>13.2449622683746</c:v>
                </c:pt>
                <c:pt idx="4475">
                  <c:v>13.210537788611701</c:v>
                </c:pt>
                <c:pt idx="4476">
                  <c:v>13.168329101181101</c:v>
                </c:pt>
                <c:pt idx="4477">
                  <c:v>12.880107574459799</c:v>
                </c:pt>
                <c:pt idx="4478">
                  <c:v>11.6505195889681</c:v>
                </c:pt>
                <c:pt idx="4479">
                  <c:v>11.573175499666901</c:v>
                </c:pt>
                <c:pt idx="4480">
                  <c:v>12.4837370966642</c:v>
                </c:pt>
                <c:pt idx="4481">
                  <c:v>12.1965404563991</c:v>
                </c:pt>
                <c:pt idx="4482">
                  <c:v>11.908946864053</c:v>
                </c:pt>
                <c:pt idx="4483">
                  <c:v>11.319696108573799</c:v>
                </c:pt>
                <c:pt idx="4484">
                  <c:v>11.7839736410269</c:v>
                </c:pt>
                <c:pt idx="4485">
                  <c:v>11.1973969194416</c:v>
                </c:pt>
                <c:pt idx="4486">
                  <c:v>11.1881258601073</c:v>
                </c:pt>
                <c:pt idx="4487">
                  <c:v>11.6082316056329</c:v>
                </c:pt>
                <c:pt idx="4488">
                  <c:v>10.768489461184499</c:v>
                </c:pt>
                <c:pt idx="4489">
                  <c:v>11.205415789097399</c:v>
                </c:pt>
                <c:pt idx="4490">
                  <c:v>10.879944063815399</c:v>
                </c:pt>
                <c:pt idx="4491">
                  <c:v>10.8747545965327</c:v>
                </c:pt>
                <c:pt idx="4492">
                  <c:v>9.3177280866484296</c:v>
                </c:pt>
                <c:pt idx="4493">
                  <c:v>9.8116375908497098</c:v>
                </c:pt>
                <c:pt idx="4494">
                  <c:v>10.896916333346701</c:v>
                </c:pt>
                <c:pt idx="4495">
                  <c:v>10.8460645308508</c:v>
                </c:pt>
                <c:pt idx="4496">
                  <c:v>10.7420801613574</c:v>
                </c:pt>
                <c:pt idx="4497">
                  <c:v>10.289354447793301</c:v>
                </c:pt>
                <c:pt idx="4498">
                  <c:v>10.3842987425099</c:v>
                </c:pt>
                <c:pt idx="4499">
                  <c:v>9.0432561545427692</c:v>
                </c:pt>
                <c:pt idx="4500">
                  <c:v>8.9943711493606493</c:v>
                </c:pt>
                <c:pt idx="4501">
                  <c:v>10.156993981314301</c:v>
                </c:pt>
                <c:pt idx="4502">
                  <c:v>9.8536839908941207</c:v>
                </c:pt>
                <c:pt idx="4503">
                  <c:v>8.8997618057818304</c:v>
                </c:pt>
                <c:pt idx="4504">
                  <c:v>8.9411550547082008</c:v>
                </c:pt>
                <c:pt idx="4505">
                  <c:v>8.6508130533050007</c:v>
                </c:pt>
                <c:pt idx="4506">
                  <c:v>7.6334096672904597</c:v>
                </c:pt>
                <c:pt idx="4507">
                  <c:v>7.9228752688978803</c:v>
                </c:pt>
                <c:pt idx="4508">
                  <c:v>8.8262637613574899</c:v>
                </c:pt>
                <c:pt idx="4509">
                  <c:v>8.6135276217384593</c:v>
                </c:pt>
                <c:pt idx="4510">
                  <c:v>8.5439020937345092</c:v>
                </c:pt>
                <c:pt idx="4511">
                  <c:v>8.65038133386577</c:v>
                </c:pt>
                <c:pt idx="4512">
                  <c:v>7.96648838927588</c:v>
                </c:pt>
                <c:pt idx="4513">
                  <c:v>7.0885324782863002</c:v>
                </c:pt>
                <c:pt idx="4514">
                  <c:v>7.0758161875512799</c:v>
                </c:pt>
                <c:pt idx="4515">
                  <c:v>7.7931962798705001</c:v>
                </c:pt>
                <c:pt idx="4516">
                  <c:v>7.6449050319786496</c:v>
                </c:pt>
                <c:pt idx="4517">
                  <c:v>7.2897123398968304</c:v>
                </c:pt>
                <c:pt idx="4518">
                  <c:v>7.0202893032392</c:v>
                </c:pt>
                <c:pt idx="4519">
                  <c:v>7.3619152252779996</c:v>
                </c:pt>
                <c:pt idx="4520">
                  <c:v>6.6481982704793499</c:v>
                </c:pt>
                <c:pt idx="4521">
                  <c:v>6.40743923171713</c:v>
                </c:pt>
                <c:pt idx="4522">
                  <c:v>7.4390764072229096</c:v>
                </c:pt>
                <c:pt idx="4523">
                  <c:v>7.1981079891476902</c:v>
                </c:pt>
                <c:pt idx="4524">
                  <c:v>7.1593050582035502</c:v>
                </c:pt>
                <c:pt idx="4525">
                  <c:v>6.88406028537824</c:v>
                </c:pt>
                <c:pt idx="4526">
                  <c:v>6.7734991488921903</c:v>
                </c:pt>
                <c:pt idx="4527">
                  <c:v>5.8039388866361996</c:v>
                </c:pt>
                <c:pt idx="4528">
                  <c:v>5.9119226652277401</c:v>
                </c:pt>
                <c:pt idx="4529">
                  <c:v>6.7012962636151299</c:v>
                </c:pt>
                <c:pt idx="4530">
                  <c:v>6.7873012188401001</c:v>
                </c:pt>
                <c:pt idx="4531">
                  <c:v>6.8159652173568999</c:v>
                </c:pt>
                <c:pt idx="4532">
                  <c:v>6.6191767855196701</c:v>
                </c:pt>
                <c:pt idx="4533">
                  <c:v>5.8632903354829899</c:v>
                </c:pt>
                <c:pt idx="4534">
                  <c:v>4.89326294506977</c:v>
                </c:pt>
                <c:pt idx="4535">
                  <c:v>4.9380008269094597</c:v>
                </c:pt>
                <c:pt idx="4536">
                  <c:v>5.5310002437761403</c:v>
                </c:pt>
                <c:pt idx="4537">
                  <c:v>5.6126327333331698</c:v>
                </c:pt>
                <c:pt idx="4538">
                  <c:v>5.7590696450704497</c:v>
                </c:pt>
                <c:pt idx="4539">
                  <c:v>5.6835768902221204</c:v>
                </c:pt>
                <c:pt idx="4540">
                  <c:v>5.65879314395516</c:v>
                </c:pt>
                <c:pt idx="4541">
                  <c:v>4.9532939602279003</c:v>
                </c:pt>
                <c:pt idx="4542">
                  <c:v>4.6875905857337301</c:v>
                </c:pt>
                <c:pt idx="4543">
                  <c:v>5.80511765146814</c:v>
                </c:pt>
                <c:pt idx="4544">
                  <c:v>5.7636182436086596</c:v>
                </c:pt>
                <c:pt idx="4545">
                  <c:v>5.4685825248528399</c:v>
                </c:pt>
                <c:pt idx="4546">
                  <c:v>5.5331621385138803</c:v>
                </c:pt>
                <c:pt idx="4547">
                  <c:v>5.6441269718243401</c:v>
                </c:pt>
                <c:pt idx="4548">
                  <c:v>4.7415380688388398</c:v>
                </c:pt>
                <c:pt idx="4549">
                  <c:v>4.5935662235514396</c:v>
                </c:pt>
                <c:pt idx="4550">
                  <c:v>5.3537522563392503</c:v>
                </c:pt>
                <c:pt idx="4551">
                  <c:v>5.3885411714662999</c:v>
                </c:pt>
                <c:pt idx="4552">
                  <c:v>4.9897569322994597</c:v>
                </c:pt>
                <c:pt idx="4553">
                  <c:v>5.0621798205910702</c:v>
                </c:pt>
                <c:pt idx="4554">
                  <c:v>4.9418367785917097</c:v>
                </c:pt>
                <c:pt idx="4555">
                  <c:v>4.2893771056423597</c:v>
                </c:pt>
                <c:pt idx="4556">
                  <c:v>4.2541298362076603</c:v>
                </c:pt>
                <c:pt idx="4557">
                  <c:v>4.7109785218449503</c:v>
                </c:pt>
                <c:pt idx="4558">
                  <c:v>4.6979034854117003</c:v>
                </c:pt>
                <c:pt idx="4559">
                  <c:v>4.7672003039474102</c:v>
                </c:pt>
                <c:pt idx="4560">
                  <c:v>4.5663013521417</c:v>
                </c:pt>
                <c:pt idx="4561">
                  <c:v>4.6425334729807801</c:v>
                </c:pt>
                <c:pt idx="4562">
                  <c:v>3.8568805310991499</c:v>
                </c:pt>
                <c:pt idx="4563">
                  <c:v>3.9360139121584998</c:v>
                </c:pt>
                <c:pt idx="4564">
                  <c:v>4.5518625975546803</c:v>
                </c:pt>
                <c:pt idx="4565">
                  <c:v>4.5858210110952502</c:v>
                </c:pt>
                <c:pt idx="4566">
                  <c:v>4.5852553457998102</c:v>
                </c:pt>
                <c:pt idx="4567">
                  <c:v>4.4929964155951598</c:v>
                </c:pt>
                <c:pt idx="4568">
                  <c:v>4.3311144147002798</c:v>
                </c:pt>
                <c:pt idx="4569">
                  <c:v>3.4939086859292199</c:v>
                </c:pt>
                <c:pt idx="4570">
                  <c:v>3.5222150701924799</c:v>
                </c:pt>
                <c:pt idx="4571">
                  <c:v>4.2580881044886301</c:v>
                </c:pt>
                <c:pt idx="4572">
                  <c:v>4.26374938150171</c:v>
                </c:pt>
                <c:pt idx="4573">
                  <c:v>4.2060006578920799</c:v>
                </c:pt>
                <c:pt idx="4574">
                  <c:v>4.19695001320403</c:v>
                </c:pt>
                <c:pt idx="4575">
                  <c:v>4.2512908732205803</c:v>
                </c:pt>
                <c:pt idx="4576">
                  <c:v>3.40334675161089</c:v>
                </c:pt>
                <c:pt idx="4577">
                  <c:v>3.41862433821291</c:v>
                </c:pt>
                <c:pt idx="4578">
                  <c:v>4.1878993685029702</c:v>
                </c:pt>
                <c:pt idx="4579">
                  <c:v>4.1477093889897798</c:v>
                </c:pt>
                <c:pt idx="4580">
                  <c:v>4.1810975131502399</c:v>
                </c:pt>
                <c:pt idx="4581">
                  <c:v>4.2269487696765102</c:v>
                </c:pt>
                <c:pt idx="4582">
                  <c:v>4.1748751949133798</c:v>
                </c:pt>
                <c:pt idx="4583">
                  <c:v>3.3580565362954098</c:v>
                </c:pt>
                <c:pt idx="4584">
                  <c:v>3.35296092498533</c:v>
                </c:pt>
                <c:pt idx="4585">
                  <c:v>4.1975110548223604</c:v>
                </c:pt>
                <c:pt idx="4586">
                  <c:v>4.2043129101750898</c:v>
                </c:pt>
                <c:pt idx="4587">
                  <c:v>4.1137463517850996</c:v>
                </c:pt>
                <c:pt idx="4588">
                  <c:v>4.16808258771698</c:v>
                </c:pt>
                <c:pt idx="4589">
                  <c:v>4.1143120170675402</c:v>
                </c:pt>
                <c:pt idx="4590">
                  <c:v>3.37731227627817</c:v>
                </c:pt>
                <c:pt idx="4591">
                  <c:v>3.3750357432629698</c:v>
                </c:pt>
                <c:pt idx="4592">
                  <c:v>4.1714765794766304</c:v>
                </c:pt>
                <c:pt idx="4593">
                  <c:v>4.1827991331082304</c:v>
                </c:pt>
                <c:pt idx="4594">
                  <c:v>4.2875211956786803</c:v>
                </c:pt>
                <c:pt idx="4595">
                  <c:v>4.03232280803529</c:v>
                </c:pt>
                <c:pt idx="4596">
                  <c:v>4.0292177841952004</c:v>
                </c:pt>
                <c:pt idx="4597">
                  <c:v>3.2547477167081502</c:v>
                </c:pt>
                <c:pt idx="4598">
                  <c:v>3.24883609950124</c:v>
                </c:pt>
                <c:pt idx="4599">
                  <c:v>4.0264654509144897</c:v>
                </c:pt>
                <c:pt idx="4600">
                  <c:v>4.0348271290935003</c:v>
                </c:pt>
                <c:pt idx="4601">
                  <c:v>4.0308408342271598</c:v>
                </c:pt>
                <c:pt idx="4602">
                  <c:v>4.0297208187923799</c:v>
                </c:pt>
                <c:pt idx="4603">
                  <c:v>4.0311919405832697</c:v>
                </c:pt>
                <c:pt idx="4604">
                  <c:v>3.2492903000507898</c:v>
                </c:pt>
                <c:pt idx="4605">
                  <c:v>3.2542229780764802</c:v>
                </c:pt>
                <c:pt idx="4606">
                  <c:v>4.0306509239258501</c:v>
                </c:pt>
                <c:pt idx="4607">
                  <c:v>4.0276544202579796</c:v>
                </c:pt>
                <c:pt idx="4608">
                  <c:v>4.0317492352964104</c:v>
                </c:pt>
                <c:pt idx="4609">
                  <c:v>4.0308137041840402</c:v>
                </c:pt>
                <c:pt idx="4610">
                  <c:v>4.03167327117594</c:v>
                </c:pt>
                <c:pt idx="4611">
                  <c:v>3.2508048299106602</c:v>
                </c:pt>
                <c:pt idx="4612">
                  <c:v>3.2518543072036099</c:v>
                </c:pt>
                <c:pt idx="4613">
                  <c:v>4.0296882627406401</c:v>
                </c:pt>
                <c:pt idx="4614">
                  <c:v>4.0317058272275501</c:v>
                </c:pt>
                <c:pt idx="4615">
                  <c:v>4.0333017472163899</c:v>
                </c:pt>
                <c:pt idx="4616">
                  <c:v>4.0272436277771604</c:v>
                </c:pt>
                <c:pt idx="4617">
                  <c:v>4.03268476640865</c:v>
                </c:pt>
                <c:pt idx="4618">
                  <c:v>3.26115694253334</c:v>
                </c:pt>
                <c:pt idx="4619">
                  <c:v>3.25714351762401</c:v>
                </c:pt>
                <c:pt idx="4620">
                  <c:v>4.0357409561713702</c:v>
                </c:pt>
                <c:pt idx="4621">
                  <c:v>4.0415657572404404</c:v>
                </c:pt>
                <c:pt idx="4622">
                  <c:v>4.0342101482856396</c:v>
                </c:pt>
                <c:pt idx="4623">
                  <c:v>4.0422804062031501</c:v>
                </c:pt>
                <c:pt idx="4624">
                  <c:v>4.0446762070891502</c:v>
                </c:pt>
                <c:pt idx="4625">
                  <c:v>3.26867533174633</c:v>
                </c:pt>
                <c:pt idx="4626">
                  <c:v>4.4340741606973699</c:v>
                </c:pt>
                <c:pt idx="4627">
                  <c:v>5.1278518789052203</c:v>
                </c:pt>
                <c:pt idx="4628">
                  <c:v>5.1293982971526599</c:v>
                </c:pt>
                <c:pt idx="4629">
                  <c:v>5.23368506195437</c:v>
                </c:pt>
                <c:pt idx="4630">
                  <c:v>5.2895074950460099</c:v>
                </c:pt>
                <c:pt idx="4631">
                  <c:v>5.2968655961779003</c:v>
                </c:pt>
                <c:pt idx="4632">
                  <c:v>4.3883286752520396</c:v>
                </c:pt>
                <c:pt idx="4633">
                  <c:v>4.4406640985339196</c:v>
                </c:pt>
                <c:pt idx="4634">
                  <c:v>5.1949135967736204</c:v>
                </c:pt>
                <c:pt idx="4635">
                  <c:v>5.2914379948058397</c:v>
                </c:pt>
                <c:pt idx="4636">
                  <c:v>5.1782467103751202</c:v>
                </c:pt>
                <c:pt idx="4637">
                  <c:v>5.2088616361374598</c:v>
                </c:pt>
                <c:pt idx="4638">
                  <c:v>5.4081162889214696</c:v>
                </c:pt>
                <c:pt idx="4639">
                  <c:v>4.6344810582890901</c:v>
                </c:pt>
                <c:pt idx="4640">
                  <c:v>4.9643721368753004</c:v>
                </c:pt>
                <c:pt idx="4641">
                  <c:v>5.8736873127532698</c:v>
                </c:pt>
                <c:pt idx="4642">
                  <c:v>5.9411432035411398</c:v>
                </c:pt>
                <c:pt idx="4643">
                  <c:v>5.8996629833779002</c:v>
                </c:pt>
                <c:pt idx="4644">
                  <c:v>5.7515713250885696</c:v>
                </c:pt>
                <c:pt idx="4645">
                  <c:v>6.08958866835167</c:v>
                </c:pt>
                <c:pt idx="4646">
                  <c:v>5.3434755265913703</c:v>
                </c:pt>
                <c:pt idx="4647">
                  <c:v>5.4760424517579898</c:v>
                </c:pt>
                <c:pt idx="4648">
                  <c:v>6.0996656161228104</c:v>
                </c:pt>
                <c:pt idx="4649">
                  <c:v>6.20201178936221</c:v>
                </c:pt>
                <c:pt idx="4650">
                  <c:v>5.8519668148383204</c:v>
                </c:pt>
                <c:pt idx="4651">
                  <c:v>6.0609042427445496</c:v>
                </c:pt>
                <c:pt idx="4652">
                  <c:v>6.0957844328733497</c:v>
                </c:pt>
                <c:pt idx="4653">
                  <c:v>5.4686843506261003</c:v>
                </c:pt>
                <c:pt idx="4654">
                  <c:v>5.5977844493174</c:v>
                </c:pt>
                <c:pt idx="4655">
                  <c:v>6.5233622462268199</c:v>
                </c:pt>
                <c:pt idx="4656">
                  <c:v>7.9831128448278896</c:v>
                </c:pt>
                <c:pt idx="4657">
                  <c:v>8.4827217292864905</c:v>
                </c:pt>
                <c:pt idx="4658">
                  <c:v>8.5763045324232898</c:v>
                </c:pt>
                <c:pt idx="4659">
                  <c:v>8.5013163307729904</c:v>
                </c:pt>
                <c:pt idx="4660">
                  <c:v>7.5334741300549002</c:v>
                </c:pt>
                <c:pt idx="4661">
                  <c:v>7.9175579275052899</c:v>
                </c:pt>
                <c:pt idx="4662">
                  <c:v>8.6790301253899695</c:v>
                </c:pt>
                <c:pt idx="4663">
                  <c:v>8.6339156582064494</c:v>
                </c:pt>
                <c:pt idx="4664">
                  <c:v>9.4941374458618508</c:v>
                </c:pt>
                <c:pt idx="4665">
                  <c:v>9.6233829045255401</c:v>
                </c:pt>
                <c:pt idx="4666">
                  <c:v>9.7642103304500303</c:v>
                </c:pt>
                <c:pt idx="4667">
                  <c:v>9.1057706848433693</c:v>
                </c:pt>
                <c:pt idx="4668">
                  <c:v>8.9536620643742495</c:v>
                </c:pt>
                <c:pt idx="4669">
                  <c:v>9.7129999823646607</c:v>
                </c:pt>
                <c:pt idx="4670">
                  <c:v>10.478724275014001</c:v>
                </c:pt>
                <c:pt idx="4671">
                  <c:v>10.0135605203624</c:v>
                </c:pt>
                <c:pt idx="4672">
                  <c:v>10.0504448267498</c:v>
                </c:pt>
                <c:pt idx="4673">
                  <c:v>10.140976596138101</c:v>
                </c:pt>
                <c:pt idx="4674">
                  <c:v>9.52703956139732</c:v>
                </c:pt>
                <c:pt idx="4675">
                  <c:v>9.0237698491776897</c:v>
                </c:pt>
                <c:pt idx="4676">
                  <c:v>10.354964902919599</c:v>
                </c:pt>
                <c:pt idx="4677">
                  <c:v>9.8224312509864298</c:v>
                </c:pt>
                <c:pt idx="4678">
                  <c:v>10.486952371913899</c:v>
                </c:pt>
                <c:pt idx="4679">
                  <c:v>10.9060890338507</c:v>
                </c:pt>
                <c:pt idx="4680">
                  <c:v>11.3105947517793</c:v>
                </c:pt>
                <c:pt idx="4681">
                  <c:v>10.3345223902651</c:v>
                </c:pt>
                <c:pt idx="4682">
                  <c:v>11.1520688878478</c:v>
                </c:pt>
                <c:pt idx="4683">
                  <c:v>11.768140200891599</c:v>
                </c:pt>
                <c:pt idx="4684">
                  <c:v>12.704567716027</c:v>
                </c:pt>
                <c:pt idx="4685">
                  <c:v>12.5393505836127</c:v>
                </c:pt>
                <c:pt idx="4686">
                  <c:v>12.211965283122099</c:v>
                </c:pt>
                <c:pt idx="4687">
                  <c:v>13.552837521292201</c:v>
                </c:pt>
                <c:pt idx="4688">
                  <c:v>13.540451688328901</c:v>
                </c:pt>
                <c:pt idx="4689">
                  <c:v>13.3003032196377</c:v>
                </c:pt>
                <c:pt idx="4690">
                  <c:v>14.175242073106901</c:v>
                </c:pt>
                <c:pt idx="4691">
                  <c:v>14.1733202916461</c:v>
                </c:pt>
                <c:pt idx="4692">
                  <c:v>13.8477818220719</c:v>
                </c:pt>
                <c:pt idx="4693">
                  <c:v>13.489398722913601</c:v>
                </c:pt>
                <c:pt idx="4694">
                  <c:v>13.328633437869501</c:v>
                </c:pt>
                <c:pt idx="4695">
                  <c:v>12.626714976976</c:v>
                </c:pt>
                <c:pt idx="4696">
                  <c:v>13.5583178550583</c:v>
                </c:pt>
                <c:pt idx="4697">
                  <c:v>14.3067748700149</c:v>
                </c:pt>
                <c:pt idx="4698">
                  <c:v>14.3360945644199</c:v>
                </c:pt>
                <c:pt idx="4699">
                  <c:v>14.0876116752142</c:v>
                </c:pt>
                <c:pt idx="4700">
                  <c:v>15.013767843063</c:v>
                </c:pt>
                <c:pt idx="4701">
                  <c:v>14.7507894491096</c:v>
                </c:pt>
                <c:pt idx="4702">
                  <c:v>14.3305942652503</c:v>
                </c:pt>
                <c:pt idx="4703">
                  <c:v>14.59189235659</c:v>
                </c:pt>
                <c:pt idx="4704">
                  <c:v>16.664377316265298</c:v>
                </c:pt>
                <c:pt idx="4705">
                  <c:v>16.200980616998201</c:v>
                </c:pt>
                <c:pt idx="4706">
                  <c:v>16.430235658816201</c:v>
                </c:pt>
                <c:pt idx="4707">
                  <c:v>17.431448489077301</c:v>
                </c:pt>
                <c:pt idx="4708">
                  <c:v>17.328433806718401</c:v>
                </c:pt>
                <c:pt idx="4709">
                  <c:v>16.377076603772199</c:v>
                </c:pt>
                <c:pt idx="4710">
                  <c:v>16.655516424680901</c:v>
                </c:pt>
                <c:pt idx="4711">
                  <c:v>16.817532630561701</c:v>
                </c:pt>
                <c:pt idx="4712">
                  <c:v>17.284135649458801</c:v>
                </c:pt>
                <c:pt idx="4713">
                  <c:v>17.120164044990901</c:v>
                </c:pt>
                <c:pt idx="4714">
                  <c:v>17.6635040287075</c:v>
                </c:pt>
                <c:pt idx="4715">
                  <c:v>17.129618654504</c:v>
                </c:pt>
                <c:pt idx="4716">
                  <c:v>16.207416803611199</c:v>
                </c:pt>
                <c:pt idx="4717">
                  <c:v>17.867332026842</c:v>
                </c:pt>
                <c:pt idx="4718">
                  <c:v>18.4573277434937</c:v>
                </c:pt>
                <c:pt idx="4719">
                  <c:v>18.8022781000629</c:v>
                </c:pt>
                <c:pt idx="4720">
                  <c:v>18.849316943934699</c:v>
                </c:pt>
                <c:pt idx="4721">
                  <c:v>19.631335365202698</c:v>
                </c:pt>
                <c:pt idx="4722">
                  <c:v>20.033777680826802</c:v>
                </c:pt>
                <c:pt idx="4723">
                  <c:v>19.371917717599199</c:v>
                </c:pt>
                <c:pt idx="4724">
                  <c:v>18.768907590960399</c:v>
                </c:pt>
                <c:pt idx="4725">
                  <c:v>19.437954272405602</c:v>
                </c:pt>
                <c:pt idx="4726">
                  <c:v>18.567737805155701</c:v>
                </c:pt>
                <c:pt idx="4727">
                  <c:v>19.090390287683199</c:v>
                </c:pt>
                <c:pt idx="4728">
                  <c:v>19.0426981645175</c:v>
                </c:pt>
                <c:pt idx="4729">
                  <c:v>19.5862566216747</c:v>
                </c:pt>
                <c:pt idx="4730">
                  <c:v>19.6613359454436</c:v>
                </c:pt>
                <c:pt idx="4731">
                  <c:v>19.1635095117696</c:v>
                </c:pt>
                <c:pt idx="4732">
                  <c:v>19.7018934360519</c:v>
                </c:pt>
                <c:pt idx="4733">
                  <c:v>20.4198873600706</c:v>
                </c:pt>
                <c:pt idx="4734">
                  <c:v>20.403554340663899</c:v>
                </c:pt>
                <c:pt idx="4735">
                  <c:v>21.086921990849302</c:v>
                </c:pt>
                <c:pt idx="4736">
                  <c:v>19.8730622507071</c:v>
                </c:pt>
                <c:pt idx="4737">
                  <c:v>19.798532929576901</c:v>
                </c:pt>
                <c:pt idx="4738">
                  <c:v>20.427022255916398</c:v>
                </c:pt>
                <c:pt idx="4739">
                  <c:v>20.921633860747601</c:v>
                </c:pt>
                <c:pt idx="4740">
                  <c:v>20.445366687391701</c:v>
                </c:pt>
                <c:pt idx="4741">
                  <c:v>20.8399692607451</c:v>
                </c:pt>
                <c:pt idx="4742">
                  <c:v>21.275077231825499</c:v>
                </c:pt>
                <c:pt idx="4743">
                  <c:v>20.2258527325735</c:v>
                </c:pt>
                <c:pt idx="4744">
                  <c:v>20.2133880777013</c:v>
                </c:pt>
                <c:pt idx="4745">
                  <c:v>21.023499199037602</c:v>
                </c:pt>
                <c:pt idx="4746">
                  <c:v>20.717799390470699</c:v>
                </c:pt>
                <c:pt idx="4747">
                  <c:v>20.615228680997198</c:v>
                </c:pt>
                <c:pt idx="4748">
                  <c:v>20.5637923727441</c:v>
                </c:pt>
                <c:pt idx="4749">
                  <c:v>20.7118369027617</c:v>
                </c:pt>
                <c:pt idx="4750">
                  <c:v>21.6693888940266</c:v>
                </c:pt>
                <c:pt idx="4751">
                  <c:v>19.645276440841801</c:v>
                </c:pt>
                <c:pt idx="4752">
                  <c:v>20.059621115516201</c:v>
                </c:pt>
                <c:pt idx="4753">
                  <c:v>20.917673540843499</c:v>
                </c:pt>
                <c:pt idx="4754">
                  <c:v>20.0177529574391</c:v>
                </c:pt>
                <c:pt idx="4755">
                  <c:v>19.881365429877199</c:v>
                </c:pt>
                <c:pt idx="4756">
                  <c:v>19.5701408529094</c:v>
                </c:pt>
                <c:pt idx="4757">
                  <c:v>20.413887159599401</c:v>
                </c:pt>
                <c:pt idx="4758">
                  <c:v>19.8937696767088</c:v>
                </c:pt>
                <c:pt idx="4759">
                  <c:v>18.717752629318898</c:v>
                </c:pt>
                <c:pt idx="4760">
                  <c:v>19.335001002743201</c:v>
                </c:pt>
                <c:pt idx="4761">
                  <c:v>19.129892927428902</c:v>
                </c:pt>
                <c:pt idx="4762">
                  <c:v>19.540109078057601</c:v>
                </c:pt>
                <c:pt idx="4763">
                  <c:v>19.576290758722202</c:v>
                </c:pt>
                <c:pt idx="4764">
                  <c:v>19.4825598292061</c:v>
                </c:pt>
                <c:pt idx="4765">
                  <c:v>18.400135287846801</c:v>
                </c:pt>
                <c:pt idx="4766">
                  <c:v>17.915045083192702</c:v>
                </c:pt>
                <c:pt idx="4767">
                  <c:v>18.564264473405501</c:v>
                </c:pt>
                <c:pt idx="4768">
                  <c:v>18.7786010047028</c:v>
                </c:pt>
                <c:pt idx="4769">
                  <c:v>18.6580775563197</c:v>
                </c:pt>
                <c:pt idx="4770">
                  <c:v>18.449812378158001</c:v>
                </c:pt>
                <c:pt idx="4771">
                  <c:v>18.635170709199802</c:v>
                </c:pt>
                <c:pt idx="4772">
                  <c:v>18.067621694848199</c:v>
                </c:pt>
                <c:pt idx="4773">
                  <c:v>18.5063303419169</c:v>
                </c:pt>
                <c:pt idx="4774">
                  <c:v>19.569330137265101</c:v>
                </c:pt>
                <c:pt idx="4775">
                  <c:v>19.2841695166574</c:v>
                </c:pt>
                <c:pt idx="4776">
                  <c:v>19.010826604320201</c:v>
                </c:pt>
                <c:pt idx="4777">
                  <c:v>18.667791722771501</c:v>
                </c:pt>
                <c:pt idx="4778">
                  <c:v>19.021915749823101</c:v>
                </c:pt>
                <c:pt idx="4779">
                  <c:v>17.673038295381101</c:v>
                </c:pt>
                <c:pt idx="4780">
                  <c:v>17.295295414622501</c:v>
                </c:pt>
                <c:pt idx="4781">
                  <c:v>18.1575243711574</c:v>
                </c:pt>
                <c:pt idx="4782">
                  <c:v>17.520424872138801</c:v>
                </c:pt>
                <c:pt idx="4783">
                  <c:v>17.899169411699202</c:v>
                </c:pt>
                <c:pt idx="4784">
                  <c:v>17.8028525543588</c:v>
                </c:pt>
                <c:pt idx="4785">
                  <c:v>17.8038594089913</c:v>
                </c:pt>
                <c:pt idx="4786">
                  <c:v>17.113196427320801</c:v>
                </c:pt>
                <c:pt idx="4787">
                  <c:v>16.712375559406901</c:v>
                </c:pt>
                <c:pt idx="4788">
                  <c:v>16.995193928568298</c:v>
                </c:pt>
                <c:pt idx="4789">
                  <c:v>16.728813578354899</c:v>
                </c:pt>
                <c:pt idx="4790">
                  <c:v>16.136861471430699</c:v>
                </c:pt>
                <c:pt idx="4791">
                  <c:v>17.052882840432702</c:v>
                </c:pt>
                <c:pt idx="4792">
                  <c:v>17.488318101083699</c:v>
                </c:pt>
                <c:pt idx="4793">
                  <c:v>16.241315595780499</c:v>
                </c:pt>
                <c:pt idx="4794">
                  <c:v>16.483614572015</c:v>
                </c:pt>
                <c:pt idx="4795">
                  <c:v>17.0930132805418</c:v>
                </c:pt>
                <c:pt idx="4796">
                  <c:v>17.154213194371899</c:v>
                </c:pt>
                <c:pt idx="4797">
                  <c:v>16.988166728806</c:v>
                </c:pt>
                <c:pt idx="4798">
                  <c:v>16.6244713241576</c:v>
                </c:pt>
                <c:pt idx="4799">
                  <c:v>17.351366506095601</c:v>
                </c:pt>
                <c:pt idx="4800">
                  <c:v>16.045172606936699</c:v>
                </c:pt>
                <c:pt idx="4801">
                  <c:v>16.956676119340401</c:v>
                </c:pt>
                <c:pt idx="4802">
                  <c:v>18.2317666340487</c:v>
                </c:pt>
                <c:pt idx="4803">
                  <c:v>18.293975136854201</c:v>
                </c:pt>
                <c:pt idx="4804">
                  <c:v>18.273909049737799</c:v>
                </c:pt>
                <c:pt idx="4805">
                  <c:v>17.1502030970193</c:v>
                </c:pt>
                <c:pt idx="4806">
                  <c:v>17.154714023882399</c:v>
                </c:pt>
                <c:pt idx="4807">
                  <c:v>15.657741721401599</c:v>
                </c:pt>
                <c:pt idx="4808">
                  <c:v>15.4201000017722</c:v>
                </c:pt>
                <c:pt idx="4809">
                  <c:v>15.9949051362681</c:v>
                </c:pt>
                <c:pt idx="4810">
                  <c:v>16.3638250315081</c:v>
                </c:pt>
                <c:pt idx="4811">
                  <c:v>15.7267373748626</c:v>
                </c:pt>
                <c:pt idx="4812">
                  <c:v>15.8900475449122</c:v>
                </c:pt>
                <c:pt idx="4813">
                  <c:v>15.718933603939201</c:v>
                </c:pt>
                <c:pt idx="4814">
                  <c:v>15.3253716508134</c:v>
                </c:pt>
                <c:pt idx="4815">
                  <c:v>14.815456717644301</c:v>
                </c:pt>
                <c:pt idx="4816">
                  <c:v>14.7095070247174</c:v>
                </c:pt>
                <c:pt idx="4817">
                  <c:v>14.947832546357599</c:v>
                </c:pt>
                <c:pt idx="4818">
                  <c:v>14.9142946105903</c:v>
                </c:pt>
                <c:pt idx="4819">
                  <c:v>14.730861679933501</c:v>
                </c:pt>
                <c:pt idx="4820">
                  <c:v>14.427101948273799</c:v>
                </c:pt>
                <c:pt idx="4821">
                  <c:v>14.3821987981415</c:v>
                </c:pt>
                <c:pt idx="4822">
                  <c:v>14.4221702726364</c:v>
                </c:pt>
                <c:pt idx="4823">
                  <c:v>14.806560839482501</c:v>
                </c:pt>
                <c:pt idx="4824">
                  <c:v>14.2855562006268</c:v>
                </c:pt>
                <c:pt idx="4825">
                  <c:v>14.6522863465801</c:v>
                </c:pt>
                <c:pt idx="4826">
                  <c:v>14.6153267609696</c:v>
                </c:pt>
                <c:pt idx="4827">
                  <c:v>14.1853521596706</c:v>
                </c:pt>
                <c:pt idx="4828">
                  <c:v>14.0343595176259</c:v>
                </c:pt>
                <c:pt idx="4829">
                  <c:v>13.637377376335699</c:v>
                </c:pt>
                <c:pt idx="4830">
                  <c:v>13.8395669133618</c:v>
                </c:pt>
                <c:pt idx="4831">
                  <c:v>14.4841842944915</c:v>
                </c:pt>
                <c:pt idx="4832">
                  <c:v>13.973308890365599</c:v>
                </c:pt>
                <c:pt idx="4833">
                  <c:v>14.473781013322601</c:v>
                </c:pt>
                <c:pt idx="4834">
                  <c:v>14.529769790343</c:v>
                </c:pt>
                <c:pt idx="4835">
                  <c:v>12.9555263628761</c:v>
                </c:pt>
                <c:pt idx="4836">
                  <c:v>12.4638158649598</c:v>
                </c:pt>
                <c:pt idx="4837">
                  <c:v>13.397685700737799</c:v>
                </c:pt>
                <c:pt idx="4838">
                  <c:v>13.418506524005</c:v>
                </c:pt>
                <c:pt idx="4839">
                  <c:v>13.2449622683746</c:v>
                </c:pt>
                <c:pt idx="4840">
                  <c:v>13.210537788611701</c:v>
                </c:pt>
                <c:pt idx="4841">
                  <c:v>13.168329101181101</c:v>
                </c:pt>
                <c:pt idx="4842">
                  <c:v>12.100650568890799</c:v>
                </c:pt>
                <c:pt idx="4843">
                  <c:v>11.6505195889681</c:v>
                </c:pt>
                <c:pt idx="4844">
                  <c:v>12.352632505235899</c:v>
                </c:pt>
                <c:pt idx="4845">
                  <c:v>12.4837370966642</c:v>
                </c:pt>
                <c:pt idx="4846">
                  <c:v>12.1965404563991</c:v>
                </c:pt>
                <c:pt idx="4847">
                  <c:v>11.908946864053</c:v>
                </c:pt>
                <c:pt idx="4848">
                  <c:v>11.319696108573799</c:v>
                </c:pt>
                <c:pt idx="4849">
                  <c:v>11.0045166354579</c:v>
                </c:pt>
                <c:pt idx="4850">
                  <c:v>11.1973969194416</c:v>
                </c:pt>
                <c:pt idx="4851">
                  <c:v>11.967582865676301</c:v>
                </c:pt>
                <c:pt idx="4852">
                  <c:v>11.6082316056329</c:v>
                </c:pt>
                <c:pt idx="4853">
                  <c:v>10.768489461184499</c:v>
                </c:pt>
                <c:pt idx="4854">
                  <c:v>11.205415789097399</c:v>
                </c:pt>
                <c:pt idx="4855">
                  <c:v>10.879944063815399</c:v>
                </c:pt>
                <c:pt idx="4856">
                  <c:v>10.0952975909637</c:v>
                </c:pt>
                <c:pt idx="4857">
                  <c:v>9.3177280866484296</c:v>
                </c:pt>
                <c:pt idx="4858">
                  <c:v>10.591094596418699</c:v>
                </c:pt>
                <c:pt idx="4859">
                  <c:v>10.896916333346701</c:v>
                </c:pt>
                <c:pt idx="4860">
                  <c:v>10.8460645308508</c:v>
                </c:pt>
                <c:pt idx="4861">
                  <c:v>10.7420801613574</c:v>
                </c:pt>
                <c:pt idx="4862">
                  <c:v>10.289354447793301</c:v>
                </c:pt>
                <c:pt idx="4863">
                  <c:v>9.6048417369408892</c:v>
                </c:pt>
                <c:pt idx="4864">
                  <c:v>9.0432561545427692</c:v>
                </c:pt>
                <c:pt idx="4865">
                  <c:v>9.7738281549296406</c:v>
                </c:pt>
                <c:pt idx="4866">
                  <c:v>10.156993981314301</c:v>
                </c:pt>
                <c:pt idx="4867">
                  <c:v>9.8536839908941207</c:v>
                </c:pt>
                <c:pt idx="4868">
                  <c:v>8.8997618057818304</c:v>
                </c:pt>
                <c:pt idx="4869">
                  <c:v>8.9411550547082008</c:v>
                </c:pt>
                <c:pt idx="4870">
                  <c:v>7.8713560477359996</c:v>
                </c:pt>
                <c:pt idx="4871">
                  <c:v>7.6334096672904597</c:v>
                </c:pt>
                <c:pt idx="4872">
                  <c:v>8.7023322744668707</c:v>
                </c:pt>
                <c:pt idx="4873">
                  <c:v>8.8262637613574899</c:v>
                </c:pt>
                <c:pt idx="4874">
                  <c:v>8.6135276217384593</c:v>
                </c:pt>
                <c:pt idx="4875">
                  <c:v>8.5439020937345092</c:v>
                </c:pt>
                <c:pt idx="4876">
                  <c:v>8.65038133386577</c:v>
                </c:pt>
                <c:pt idx="4877">
                  <c:v>7.1870313837068798</c:v>
                </c:pt>
                <c:pt idx="4878">
                  <c:v>7.0885324782863002</c:v>
                </c:pt>
                <c:pt idx="4879">
                  <c:v>7.8552731931202802</c:v>
                </c:pt>
                <c:pt idx="4880">
                  <c:v>7.7931962798705001</c:v>
                </c:pt>
                <c:pt idx="4881">
                  <c:v>7.6449050319786496</c:v>
                </c:pt>
                <c:pt idx="4882">
                  <c:v>7.2897123398968304</c:v>
                </c:pt>
                <c:pt idx="4883">
                  <c:v>7.0202893032392</c:v>
                </c:pt>
                <c:pt idx="4884">
                  <c:v>6.58245821970901</c:v>
                </c:pt>
                <c:pt idx="4885">
                  <c:v>6.6481982704793499</c:v>
                </c:pt>
                <c:pt idx="4886">
                  <c:v>7.1868962372861196</c:v>
                </c:pt>
                <c:pt idx="4887">
                  <c:v>7.4390764072229096</c:v>
                </c:pt>
                <c:pt idx="4888">
                  <c:v>7.1981079891476902</c:v>
                </c:pt>
                <c:pt idx="4889">
                  <c:v>7.1593050582035502</c:v>
                </c:pt>
                <c:pt idx="4890">
                  <c:v>6.88406028537824</c:v>
                </c:pt>
                <c:pt idx="4891">
                  <c:v>5.9940421433231998</c:v>
                </c:pt>
                <c:pt idx="4892">
                  <c:v>5.8039388866361996</c:v>
                </c:pt>
                <c:pt idx="4893">
                  <c:v>6.6913796707967297</c:v>
                </c:pt>
                <c:pt idx="4894">
                  <c:v>6.7012962636151299</c:v>
                </c:pt>
                <c:pt idx="4895">
                  <c:v>6.7873012188401001</c:v>
                </c:pt>
                <c:pt idx="4896">
                  <c:v>6.8159652173568999</c:v>
                </c:pt>
                <c:pt idx="4897">
                  <c:v>6.6191767855196701</c:v>
                </c:pt>
                <c:pt idx="4898">
                  <c:v>5.0838333299140004</c:v>
                </c:pt>
                <c:pt idx="4899">
                  <c:v>4.89326294506977</c:v>
                </c:pt>
                <c:pt idx="4900">
                  <c:v>5.7174578324784502</c:v>
                </c:pt>
                <c:pt idx="4901">
                  <c:v>5.5310002437761403</c:v>
                </c:pt>
                <c:pt idx="4902">
                  <c:v>5.6126327333331698</c:v>
                </c:pt>
                <c:pt idx="4903">
                  <c:v>5.7590696450704497</c:v>
                </c:pt>
                <c:pt idx="4904">
                  <c:v>5.6835768902221204</c:v>
                </c:pt>
                <c:pt idx="4905">
                  <c:v>4.8793361383861704</c:v>
                </c:pt>
                <c:pt idx="4906">
                  <c:v>4.9532939602279003</c:v>
                </c:pt>
                <c:pt idx="4907">
                  <c:v>5.4670475913027197</c:v>
                </c:pt>
                <c:pt idx="4908">
                  <c:v>5.80511765146814</c:v>
                </c:pt>
                <c:pt idx="4909">
                  <c:v>5.7636182436086596</c:v>
                </c:pt>
                <c:pt idx="4910">
                  <c:v>5.4685825248528399</c:v>
                </c:pt>
                <c:pt idx="4911">
                  <c:v>5.5331621385138803</c:v>
                </c:pt>
                <c:pt idx="4912">
                  <c:v>4.8646699662553496</c:v>
                </c:pt>
                <c:pt idx="4913">
                  <c:v>4.7415380688388398</c:v>
                </c:pt>
                <c:pt idx="4914">
                  <c:v>5.3730232291204301</c:v>
                </c:pt>
                <c:pt idx="4915">
                  <c:v>5.3537522563392503</c:v>
                </c:pt>
                <c:pt idx="4916">
                  <c:v>5.3885411714662999</c:v>
                </c:pt>
                <c:pt idx="4917">
                  <c:v>4.9897569322994597</c:v>
                </c:pt>
                <c:pt idx="4918">
                  <c:v>5.0621798205910702</c:v>
                </c:pt>
                <c:pt idx="4919">
                  <c:v>4.1623797730227103</c:v>
                </c:pt>
                <c:pt idx="4920">
                  <c:v>4.2893771056423597</c:v>
                </c:pt>
                <c:pt idx="4921">
                  <c:v>5.0335868417766498</c:v>
                </c:pt>
                <c:pt idx="4922">
                  <c:v>4.7109785218449503</c:v>
                </c:pt>
                <c:pt idx="4923">
                  <c:v>4.6979034854117003</c:v>
                </c:pt>
                <c:pt idx="4924">
                  <c:v>4.7672003039474102</c:v>
                </c:pt>
                <c:pt idx="4925">
                  <c:v>4.5663013521417</c:v>
                </c:pt>
                <c:pt idx="4926">
                  <c:v>3.8630764674117901</c:v>
                </c:pt>
                <c:pt idx="4927">
                  <c:v>3.8568805310991499</c:v>
                </c:pt>
                <c:pt idx="4928">
                  <c:v>4.7154709177274903</c:v>
                </c:pt>
                <c:pt idx="4929">
                  <c:v>4.5518625975546803</c:v>
                </c:pt>
                <c:pt idx="4930">
                  <c:v>4.5858210110952502</c:v>
                </c:pt>
                <c:pt idx="4931">
                  <c:v>4.5852553457998102</c:v>
                </c:pt>
                <c:pt idx="4932">
                  <c:v>4.4929964155951598</c:v>
                </c:pt>
                <c:pt idx="4933">
                  <c:v>3.5516574091312898</c:v>
                </c:pt>
                <c:pt idx="4934">
                  <c:v>3.4939086859292199</c:v>
                </c:pt>
                <c:pt idx="4935">
                  <c:v>4.3016720757614699</c:v>
                </c:pt>
                <c:pt idx="4936">
                  <c:v>4.2580881044886301</c:v>
                </c:pt>
                <c:pt idx="4937">
                  <c:v>4.26374938150171</c:v>
                </c:pt>
                <c:pt idx="4938">
                  <c:v>4.2060006578920799</c:v>
                </c:pt>
                <c:pt idx="4939">
                  <c:v>4.19695001320403</c:v>
                </c:pt>
                <c:pt idx="4940">
                  <c:v>3.4718338676515801</c:v>
                </c:pt>
                <c:pt idx="4941">
                  <c:v>3.40334675161089</c:v>
                </c:pt>
                <c:pt idx="4942">
                  <c:v>4.1980813437819</c:v>
                </c:pt>
                <c:pt idx="4943">
                  <c:v>4.1878993685029702</c:v>
                </c:pt>
                <c:pt idx="4944">
                  <c:v>4.1477093889897798</c:v>
                </c:pt>
                <c:pt idx="4945">
                  <c:v>4.1810975131502399</c:v>
                </c:pt>
                <c:pt idx="4946">
                  <c:v>4.2269487696765102</c:v>
                </c:pt>
                <c:pt idx="4947">
                  <c:v>3.3954181893443902</c:v>
                </c:pt>
                <c:pt idx="4948">
                  <c:v>3.3580565362954098</c:v>
                </c:pt>
                <c:pt idx="4949">
                  <c:v>4.1324179305543201</c:v>
                </c:pt>
                <c:pt idx="4950">
                  <c:v>4.1975110548223604</c:v>
                </c:pt>
                <c:pt idx="4951">
                  <c:v>4.2043129101750898</c:v>
                </c:pt>
                <c:pt idx="4952">
                  <c:v>4.1137463517850996</c:v>
                </c:pt>
                <c:pt idx="4953">
                  <c:v>4.16808258771698</c:v>
                </c:pt>
                <c:pt idx="4954">
                  <c:v>3.33485501149854</c:v>
                </c:pt>
                <c:pt idx="4955">
                  <c:v>3.37731227627817</c:v>
                </c:pt>
                <c:pt idx="4956">
                  <c:v>4.1544927488319603</c:v>
                </c:pt>
                <c:pt idx="4957">
                  <c:v>4.1714765794766304</c:v>
                </c:pt>
                <c:pt idx="4958">
                  <c:v>4.1827991331082304</c:v>
                </c:pt>
                <c:pt idx="4959">
                  <c:v>4.2875211956786803</c:v>
                </c:pt>
                <c:pt idx="4960">
                  <c:v>4.03232280803529</c:v>
                </c:pt>
                <c:pt idx="4961">
                  <c:v>3.2497607786262099</c:v>
                </c:pt>
                <c:pt idx="4962">
                  <c:v>3.2547477167081502</c:v>
                </c:pt>
                <c:pt idx="4963">
                  <c:v>4.0282931050702304</c:v>
                </c:pt>
                <c:pt idx="4964">
                  <c:v>4.0264654509144897</c:v>
                </c:pt>
                <c:pt idx="4965">
                  <c:v>4.0348271290935003</c:v>
                </c:pt>
                <c:pt idx="4966">
                  <c:v>4.0308408342271598</c:v>
                </c:pt>
                <c:pt idx="4967">
                  <c:v>4.0297208187923799</c:v>
                </c:pt>
                <c:pt idx="4968">
                  <c:v>3.2517349350142801</c:v>
                </c:pt>
                <c:pt idx="4969">
                  <c:v>3.2492903000507898</c:v>
                </c:pt>
                <c:pt idx="4970">
                  <c:v>4.0336799836454702</c:v>
                </c:pt>
                <c:pt idx="4971">
                  <c:v>4.0306509239258501</c:v>
                </c:pt>
                <c:pt idx="4972">
                  <c:v>4.0276544202579796</c:v>
                </c:pt>
                <c:pt idx="4973">
                  <c:v>4.0317492352964104</c:v>
                </c:pt>
                <c:pt idx="4974">
                  <c:v>4.0308137041840402</c:v>
                </c:pt>
                <c:pt idx="4975">
                  <c:v>3.2522162656069402</c:v>
                </c:pt>
                <c:pt idx="4976">
                  <c:v>3.2508048299106602</c:v>
                </c:pt>
                <c:pt idx="4977">
                  <c:v>4.0313113127726004</c:v>
                </c:pt>
                <c:pt idx="4978">
                  <c:v>4.0296882627406401</c:v>
                </c:pt>
                <c:pt idx="4979">
                  <c:v>4.0317058272275501</c:v>
                </c:pt>
                <c:pt idx="4980">
                  <c:v>4.0333017472163899</c:v>
                </c:pt>
                <c:pt idx="4981">
                  <c:v>4.0272436277771604</c:v>
                </c:pt>
                <c:pt idx="4982">
                  <c:v>3.2532277608396498</c:v>
                </c:pt>
                <c:pt idx="4983">
                  <c:v>3.26115694253334</c:v>
                </c:pt>
                <c:pt idx="4984">
                  <c:v>4.036600523193</c:v>
                </c:pt>
                <c:pt idx="4985">
                  <c:v>4.0357409561713702</c:v>
                </c:pt>
                <c:pt idx="4986">
                  <c:v>4.0415657572404404</c:v>
                </c:pt>
                <c:pt idx="4987">
                  <c:v>4.0342101482856396</c:v>
                </c:pt>
                <c:pt idx="4988">
                  <c:v>4.0422804062031501</c:v>
                </c:pt>
                <c:pt idx="4989">
                  <c:v>3.2652192015201602</c:v>
                </c:pt>
                <c:pt idx="4990">
                  <c:v>3.26867533174633</c:v>
                </c:pt>
                <c:pt idx="4991">
                  <c:v>5.2135311662663604</c:v>
                </c:pt>
                <c:pt idx="4992">
                  <c:v>5.1278518789052203</c:v>
                </c:pt>
                <c:pt idx="4993">
                  <c:v>5.1293982971526599</c:v>
                </c:pt>
                <c:pt idx="4994">
                  <c:v>5.23368506195437</c:v>
                </c:pt>
                <c:pt idx="4995">
                  <c:v>5.2895074950460099</c:v>
                </c:pt>
                <c:pt idx="4996">
                  <c:v>4.5174085906089099</c:v>
                </c:pt>
                <c:pt idx="4997">
                  <c:v>4.3883286752520396</c:v>
                </c:pt>
                <c:pt idx="4998">
                  <c:v>5.2201211041029199</c:v>
                </c:pt>
                <c:pt idx="4999">
                  <c:v>5.1949135967736204</c:v>
                </c:pt>
                <c:pt idx="5000">
                  <c:v>5.2914379948058397</c:v>
                </c:pt>
                <c:pt idx="5001">
                  <c:v>5.1782467103751202</c:v>
                </c:pt>
                <c:pt idx="5002">
                  <c:v>5.2088616361374598</c:v>
                </c:pt>
                <c:pt idx="5003">
                  <c:v>4.6286592833524702</c:v>
                </c:pt>
                <c:pt idx="5004">
                  <c:v>4.6344810582890901</c:v>
                </c:pt>
                <c:pt idx="5005">
                  <c:v>5.74382914244429</c:v>
                </c:pt>
                <c:pt idx="5006">
                  <c:v>5.8736873127532698</c:v>
                </c:pt>
                <c:pt idx="5007">
                  <c:v>5.9411432035411398</c:v>
                </c:pt>
                <c:pt idx="5008">
                  <c:v>5.8996629833779002</c:v>
                </c:pt>
                <c:pt idx="5009">
                  <c:v>5.7515713250885696</c:v>
                </c:pt>
                <c:pt idx="5010">
                  <c:v>5.3101316627826796</c:v>
                </c:pt>
                <c:pt idx="5011">
                  <c:v>5.3434755265913703</c:v>
                </c:pt>
                <c:pt idx="5012">
                  <c:v>6.25549945732699</c:v>
                </c:pt>
                <c:pt idx="5013">
                  <c:v>6.0996656161228104</c:v>
                </c:pt>
                <c:pt idx="5014">
                  <c:v>6.20201178936221</c:v>
                </c:pt>
                <c:pt idx="5015">
                  <c:v>5.8519668148383204</c:v>
                </c:pt>
                <c:pt idx="5016">
                  <c:v>6.0609042427445496</c:v>
                </c:pt>
                <c:pt idx="5017">
                  <c:v>5.3163274273043504</c:v>
                </c:pt>
                <c:pt idx="5018">
                  <c:v>5.4686843506261003</c:v>
                </c:pt>
                <c:pt idx="5019">
                  <c:v>6.3772414548863896</c:v>
                </c:pt>
                <c:pt idx="5020">
                  <c:v>6.5233622462268199</c:v>
                </c:pt>
                <c:pt idx="5021">
                  <c:v>7.9831128448278896</c:v>
                </c:pt>
                <c:pt idx="5022">
                  <c:v>8.4827217292864905</c:v>
                </c:pt>
                <c:pt idx="5023">
                  <c:v>8.5763045324232898</c:v>
                </c:pt>
                <c:pt idx="5024">
                  <c:v>7.721859325204</c:v>
                </c:pt>
                <c:pt idx="5025">
                  <c:v>7.5334741300549002</c:v>
                </c:pt>
                <c:pt idx="5026">
                  <c:v>8.6970149330742892</c:v>
                </c:pt>
                <c:pt idx="5027">
                  <c:v>8.6790301253899695</c:v>
                </c:pt>
                <c:pt idx="5028">
                  <c:v>8.6339156582064494</c:v>
                </c:pt>
                <c:pt idx="5029">
                  <c:v>9.4941374458618508</c:v>
                </c:pt>
                <c:pt idx="5030">
                  <c:v>9.6233829045255401</c:v>
                </c:pt>
                <c:pt idx="5031">
                  <c:v>8.9847533248810407</c:v>
                </c:pt>
                <c:pt idx="5032">
                  <c:v>9.1057706848433693</c:v>
                </c:pt>
                <c:pt idx="5033">
                  <c:v>9.7331190699432408</c:v>
                </c:pt>
                <c:pt idx="5034">
                  <c:v>9.7129999823646607</c:v>
                </c:pt>
                <c:pt idx="5035">
                  <c:v>10.478724275014001</c:v>
                </c:pt>
                <c:pt idx="5036">
                  <c:v>10.0135605203624</c:v>
                </c:pt>
                <c:pt idx="5037">
                  <c:v>10.0504448267498</c:v>
                </c:pt>
                <c:pt idx="5038">
                  <c:v>9.3615195905690705</c:v>
                </c:pt>
                <c:pt idx="5039">
                  <c:v>9.52703956139732</c:v>
                </c:pt>
                <c:pt idx="5040">
                  <c:v>9.8032268547466792</c:v>
                </c:pt>
                <c:pt idx="5041">
                  <c:v>10.354964902919599</c:v>
                </c:pt>
                <c:pt idx="5042">
                  <c:v>9.8224312509864298</c:v>
                </c:pt>
                <c:pt idx="5043">
                  <c:v>10.486952371913899</c:v>
                </c:pt>
                <c:pt idx="5044">
                  <c:v>10.9060890338507</c:v>
                </c:pt>
                <c:pt idx="5045">
                  <c:v>10.5311377462103</c:v>
                </c:pt>
                <c:pt idx="5046">
                  <c:v>10.3345223902651</c:v>
                </c:pt>
                <c:pt idx="5047">
                  <c:v>11.931525893416801</c:v>
                </c:pt>
                <c:pt idx="5048">
                  <c:v>11.768140200891599</c:v>
                </c:pt>
                <c:pt idx="5049">
                  <c:v>12.704567716027</c:v>
                </c:pt>
                <c:pt idx="5050">
                  <c:v>12.5393505836127</c:v>
                </c:pt>
                <c:pt idx="5051">
                  <c:v>12.211965283122099</c:v>
                </c:pt>
                <c:pt idx="5052">
                  <c:v>12.773380515723201</c:v>
                </c:pt>
                <c:pt idx="5053">
                  <c:v>13.540451688328901</c:v>
                </c:pt>
                <c:pt idx="5054">
                  <c:v>14.0797602252066</c:v>
                </c:pt>
                <c:pt idx="5055">
                  <c:v>14.175242073106901</c:v>
                </c:pt>
                <c:pt idx="5056">
                  <c:v>14.1733202916461</c:v>
                </c:pt>
                <c:pt idx="5057">
                  <c:v>13.8477818220719</c:v>
                </c:pt>
                <c:pt idx="5058">
                  <c:v>13.489398722913601</c:v>
                </c:pt>
                <c:pt idx="5059">
                  <c:v>12.5491764323005</c:v>
                </c:pt>
                <c:pt idx="5060">
                  <c:v>12.626714976976</c:v>
                </c:pt>
                <c:pt idx="5061">
                  <c:v>14.337774860627199</c:v>
                </c:pt>
                <c:pt idx="5062">
                  <c:v>14.3067748700149</c:v>
                </c:pt>
                <c:pt idx="5063">
                  <c:v>14.3360945644199</c:v>
                </c:pt>
                <c:pt idx="5064">
                  <c:v>14.0876116752142</c:v>
                </c:pt>
                <c:pt idx="5065">
                  <c:v>15.013767843063</c:v>
                </c:pt>
                <c:pt idx="5066">
                  <c:v>13.9713324435406</c:v>
                </c:pt>
                <c:pt idx="5067">
                  <c:v>14.3305942652503</c:v>
                </c:pt>
                <c:pt idx="5068">
                  <c:v>15.371349362159</c:v>
                </c:pt>
                <c:pt idx="5069">
                  <c:v>16.664377316265298</c:v>
                </c:pt>
                <c:pt idx="5070">
                  <c:v>16.200980616998201</c:v>
                </c:pt>
                <c:pt idx="5071">
                  <c:v>16.430235658816201</c:v>
                </c:pt>
                <c:pt idx="5072">
                  <c:v>17.431448489077301</c:v>
                </c:pt>
                <c:pt idx="5073">
                  <c:v>16.548976801149401</c:v>
                </c:pt>
                <c:pt idx="5074">
                  <c:v>16.377076603772199</c:v>
                </c:pt>
                <c:pt idx="5075">
                  <c:v>17.434973430249901</c:v>
                </c:pt>
                <c:pt idx="5076">
                  <c:v>16.817532630561701</c:v>
                </c:pt>
                <c:pt idx="5077">
                  <c:v>17.284135649458801</c:v>
                </c:pt>
                <c:pt idx="5078">
                  <c:v>17.120164044990901</c:v>
                </c:pt>
                <c:pt idx="5079">
                  <c:v>17.6635040287075</c:v>
                </c:pt>
                <c:pt idx="5080">
                  <c:v>16.350161648935</c:v>
                </c:pt>
                <c:pt idx="5081">
                  <c:v>16.207416803611199</c:v>
                </c:pt>
                <c:pt idx="5082">
                  <c:v>18.646789032411</c:v>
                </c:pt>
                <c:pt idx="5083">
                  <c:v>18.4573277434937</c:v>
                </c:pt>
                <c:pt idx="5084">
                  <c:v>18.8022781000629</c:v>
                </c:pt>
                <c:pt idx="5085">
                  <c:v>18.849316943934699</c:v>
                </c:pt>
                <c:pt idx="5086">
                  <c:v>19.631335365202698</c:v>
                </c:pt>
                <c:pt idx="5087">
                  <c:v>19.254320675257802</c:v>
                </c:pt>
                <c:pt idx="5088">
                  <c:v>19.371917717599199</c:v>
                </c:pt>
                <c:pt idx="5089">
                  <c:v>19.5483645965294</c:v>
                </c:pt>
                <c:pt idx="5090">
                  <c:v>19.437954272405602</c:v>
                </c:pt>
                <c:pt idx="5091">
                  <c:v>18.567737805155701</c:v>
                </c:pt>
                <c:pt idx="5092">
                  <c:v>19.090390287683199</c:v>
                </c:pt>
                <c:pt idx="5093">
                  <c:v>19.0426981645175</c:v>
                </c:pt>
                <c:pt idx="5094">
                  <c:v>18.8067996161057</c:v>
                </c:pt>
                <c:pt idx="5095">
                  <c:v>19.6613359454436</c:v>
                </c:pt>
                <c:pt idx="5096">
                  <c:v>19.942966517338601</c:v>
                </c:pt>
                <c:pt idx="5097">
                  <c:v>19.7018934360519</c:v>
                </c:pt>
                <c:pt idx="5098">
                  <c:v>20.4198873600706</c:v>
                </c:pt>
                <c:pt idx="5099">
                  <c:v>20.403554340663899</c:v>
                </c:pt>
                <c:pt idx="5100">
                  <c:v>21.086921990849302</c:v>
                </c:pt>
                <c:pt idx="5101">
                  <c:v>19.0936052451381</c:v>
                </c:pt>
                <c:pt idx="5102">
                  <c:v>19.798532929576901</c:v>
                </c:pt>
                <c:pt idx="5103">
                  <c:v>21.206479261485299</c:v>
                </c:pt>
                <c:pt idx="5104">
                  <c:v>20.921633860747601</c:v>
                </c:pt>
                <c:pt idx="5105">
                  <c:v>20.445366687391701</c:v>
                </c:pt>
                <c:pt idx="5106">
                  <c:v>20.8399692607451</c:v>
                </c:pt>
                <c:pt idx="5107">
                  <c:v>21.275077231825499</c:v>
                </c:pt>
                <c:pt idx="5108">
                  <c:v>19.4463957270045</c:v>
                </c:pt>
                <c:pt idx="5109">
                  <c:v>20.2133880777013</c:v>
                </c:pt>
                <c:pt idx="5110">
                  <c:v>21.802956204606598</c:v>
                </c:pt>
                <c:pt idx="5111">
                  <c:v>20.717799390470699</c:v>
                </c:pt>
                <c:pt idx="5112">
                  <c:v>20.615228680997198</c:v>
                </c:pt>
                <c:pt idx="5113">
                  <c:v>20.5637923727441</c:v>
                </c:pt>
                <c:pt idx="5114">
                  <c:v>20.7118369027617</c:v>
                </c:pt>
                <c:pt idx="5115">
                  <c:v>20.8899318884576</c:v>
                </c:pt>
                <c:pt idx="5116">
                  <c:v>19.645276440841801</c:v>
                </c:pt>
                <c:pt idx="5117">
                  <c:v>20.839078121085201</c:v>
                </c:pt>
                <c:pt idx="5118">
                  <c:v>20.917673540843499</c:v>
                </c:pt>
                <c:pt idx="5119">
                  <c:v>20.0177529574391</c:v>
                </c:pt>
                <c:pt idx="5120">
                  <c:v>19.881365429877199</c:v>
                </c:pt>
                <c:pt idx="5121">
                  <c:v>19.5701408529094</c:v>
                </c:pt>
                <c:pt idx="5122">
                  <c:v>19.634430154030401</c:v>
                </c:pt>
                <c:pt idx="5123">
                  <c:v>19.8937696767088</c:v>
                </c:pt>
                <c:pt idx="5124">
                  <c:v>19.497209634887898</c:v>
                </c:pt>
                <c:pt idx="5125">
                  <c:v>19.335001002743201</c:v>
                </c:pt>
                <c:pt idx="5126">
                  <c:v>19.129892927428902</c:v>
                </c:pt>
                <c:pt idx="5127">
                  <c:v>19.540109078057601</c:v>
                </c:pt>
                <c:pt idx="5128">
                  <c:v>19.576290758722202</c:v>
                </c:pt>
                <c:pt idx="5129">
                  <c:v>18.703102823637099</c:v>
                </c:pt>
                <c:pt idx="5130">
                  <c:v>18.400135287846801</c:v>
                </c:pt>
                <c:pt idx="5131">
                  <c:v>18.694502088761698</c:v>
                </c:pt>
                <c:pt idx="5132">
                  <c:v>18.564264473405501</c:v>
                </c:pt>
                <c:pt idx="5133">
                  <c:v>18.7786010047028</c:v>
                </c:pt>
                <c:pt idx="5134">
                  <c:v>18.6580775563197</c:v>
                </c:pt>
                <c:pt idx="5135">
                  <c:v>18.449812378158001</c:v>
                </c:pt>
                <c:pt idx="5136">
                  <c:v>17.855713703630801</c:v>
                </c:pt>
                <c:pt idx="5137">
                  <c:v>18.067621694848199</c:v>
                </c:pt>
                <c:pt idx="5138">
                  <c:v>19.285787347485901</c:v>
                </c:pt>
                <c:pt idx="5139">
                  <c:v>19.569330137265101</c:v>
                </c:pt>
                <c:pt idx="5140">
                  <c:v>19.2841695166574</c:v>
                </c:pt>
                <c:pt idx="5141">
                  <c:v>19.010826604320201</c:v>
                </c:pt>
                <c:pt idx="5142">
                  <c:v>18.667791722771501</c:v>
                </c:pt>
                <c:pt idx="5143">
                  <c:v>18.242458744254101</c:v>
                </c:pt>
                <c:pt idx="5144">
                  <c:v>17.673038295381101</c:v>
                </c:pt>
                <c:pt idx="5145">
                  <c:v>18.074752420191501</c:v>
                </c:pt>
                <c:pt idx="5146">
                  <c:v>18.1575243711574</c:v>
                </c:pt>
                <c:pt idx="5147">
                  <c:v>17.520424872138801</c:v>
                </c:pt>
                <c:pt idx="5148">
                  <c:v>17.899169411699202</c:v>
                </c:pt>
                <c:pt idx="5149">
                  <c:v>17.8028525543588</c:v>
                </c:pt>
                <c:pt idx="5150">
                  <c:v>17.0244024034223</c:v>
                </c:pt>
                <c:pt idx="5151">
                  <c:v>17.113196427320801</c:v>
                </c:pt>
                <c:pt idx="5152">
                  <c:v>17.491832564975901</c:v>
                </c:pt>
                <c:pt idx="5153">
                  <c:v>16.995193928568298</c:v>
                </c:pt>
                <c:pt idx="5154">
                  <c:v>16.728813578354899</c:v>
                </c:pt>
                <c:pt idx="5155">
                  <c:v>16.136861471430699</c:v>
                </c:pt>
                <c:pt idx="5156">
                  <c:v>17.052882840432702</c:v>
                </c:pt>
                <c:pt idx="5157">
                  <c:v>16.708861095514699</c:v>
                </c:pt>
                <c:pt idx="5158">
                  <c:v>16.241315595780499</c:v>
                </c:pt>
                <c:pt idx="5159">
                  <c:v>17.263071577584</c:v>
                </c:pt>
                <c:pt idx="5160">
                  <c:v>17.0930132805418</c:v>
                </c:pt>
                <c:pt idx="5161">
                  <c:v>17.154213194371899</c:v>
                </c:pt>
                <c:pt idx="5162">
                  <c:v>16.988166728806</c:v>
                </c:pt>
                <c:pt idx="5163">
                  <c:v>16.6244713241576</c:v>
                </c:pt>
                <c:pt idx="5164">
                  <c:v>16.571909500526601</c:v>
                </c:pt>
                <c:pt idx="5165">
                  <c:v>16.045172606936699</c:v>
                </c:pt>
                <c:pt idx="5166">
                  <c:v>17.736133124909401</c:v>
                </c:pt>
                <c:pt idx="5167">
                  <c:v>18.2317666340487</c:v>
                </c:pt>
                <c:pt idx="5168">
                  <c:v>18.293975136854201</c:v>
                </c:pt>
                <c:pt idx="5169">
                  <c:v>18.273909049737799</c:v>
                </c:pt>
                <c:pt idx="5170">
                  <c:v>17.1502030970193</c:v>
                </c:pt>
                <c:pt idx="5171">
                  <c:v>16.375257018313398</c:v>
                </c:pt>
                <c:pt idx="5172">
                  <c:v>12.897927888363499</c:v>
                </c:pt>
                <c:pt idx="5173">
                  <c:v>16.4371987269706</c:v>
                </c:pt>
                <c:pt idx="5174">
                  <c:v>16.199557007341198</c:v>
                </c:pt>
                <c:pt idx="5175">
                  <c:v>15.9949051362681</c:v>
                </c:pt>
                <c:pt idx="5176">
                  <c:v>16.3638250315081</c:v>
                </c:pt>
                <c:pt idx="5177">
                  <c:v>15.7267373748626</c:v>
                </c:pt>
                <c:pt idx="5178">
                  <c:v>15.1105905393432</c:v>
                </c:pt>
                <c:pt idx="5179">
                  <c:v>14.9394765983702</c:v>
                </c:pt>
                <c:pt idx="5180">
                  <c:v>16.104828656382299</c:v>
                </c:pt>
                <c:pt idx="5181">
                  <c:v>15.5949137232132</c:v>
                </c:pt>
                <c:pt idx="5182">
                  <c:v>14.7095070247174</c:v>
                </c:pt>
                <c:pt idx="5183">
                  <c:v>14.947832546357599</c:v>
                </c:pt>
                <c:pt idx="5184">
                  <c:v>14.9142946105903</c:v>
                </c:pt>
                <c:pt idx="5185">
                  <c:v>13.9514046743645</c:v>
                </c:pt>
                <c:pt idx="5186">
                  <c:v>13.647644942704799</c:v>
                </c:pt>
                <c:pt idx="5187">
                  <c:v>15.161655803710399</c:v>
                </c:pt>
                <c:pt idx="5188">
                  <c:v>15.2016272782054</c:v>
                </c:pt>
                <c:pt idx="5189">
                  <c:v>14.806560839482501</c:v>
                </c:pt>
                <c:pt idx="5190">
                  <c:v>14.2855562006268</c:v>
                </c:pt>
                <c:pt idx="5191">
                  <c:v>14.6522863465801</c:v>
                </c:pt>
                <c:pt idx="5192">
                  <c:v>13.8358697554006</c:v>
                </c:pt>
                <c:pt idx="5193">
                  <c:v>13.4058951541016</c:v>
                </c:pt>
                <c:pt idx="5194">
                  <c:v>14.8138165231949</c:v>
                </c:pt>
                <c:pt idx="5195">
                  <c:v>14.4168343819047</c:v>
                </c:pt>
                <c:pt idx="5196">
                  <c:v>13.8395669133618</c:v>
                </c:pt>
                <c:pt idx="5197">
                  <c:v>14.4841842944915</c:v>
                </c:pt>
                <c:pt idx="5198">
                  <c:v>13.973308890365599</c:v>
                </c:pt>
                <c:pt idx="5199">
                  <c:v>13.6943240077536</c:v>
                </c:pt>
                <c:pt idx="5200">
                  <c:v>13.750312784774</c:v>
                </c:pt>
                <c:pt idx="5201">
                  <c:v>13.7349833684451</c:v>
                </c:pt>
                <c:pt idx="5202">
                  <c:v>13.2432728705288</c:v>
                </c:pt>
                <c:pt idx="5203">
                  <c:v>13.397685700737799</c:v>
                </c:pt>
                <c:pt idx="5204">
                  <c:v>13.418506524005</c:v>
                </c:pt>
                <c:pt idx="5205">
                  <c:v>13.2449622683746</c:v>
                </c:pt>
                <c:pt idx="5206">
                  <c:v>12.431080783042701</c:v>
                </c:pt>
                <c:pt idx="5207">
                  <c:v>12.3888720956122</c:v>
                </c:pt>
                <c:pt idx="5208">
                  <c:v>12.880107574459799</c:v>
                </c:pt>
                <c:pt idx="5209">
                  <c:v>12.4299765945371</c:v>
                </c:pt>
                <c:pt idx="5210">
                  <c:v>12.352632505235899</c:v>
                </c:pt>
                <c:pt idx="5211">
                  <c:v>12.4837370966642</c:v>
                </c:pt>
                <c:pt idx="5212">
                  <c:v>12.1965404563991</c:v>
                </c:pt>
                <c:pt idx="5213">
                  <c:v>11.129489858484099</c:v>
                </c:pt>
                <c:pt idx="5214">
                  <c:v>10.540239103004801</c:v>
                </c:pt>
                <c:pt idx="5215">
                  <c:v>11.7839736410269</c:v>
                </c:pt>
                <c:pt idx="5216">
                  <c:v>11.9768539250106</c:v>
                </c:pt>
                <c:pt idx="5217">
                  <c:v>11.967582865676301</c:v>
                </c:pt>
                <c:pt idx="5218">
                  <c:v>11.6082316056329</c:v>
                </c:pt>
                <c:pt idx="5219">
                  <c:v>10.768489461184499</c:v>
                </c:pt>
                <c:pt idx="5220">
                  <c:v>10.425958783528401</c:v>
                </c:pt>
                <c:pt idx="5221">
                  <c:v>10.100487058246401</c:v>
                </c:pt>
                <c:pt idx="5222">
                  <c:v>10.8747545965327</c:v>
                </c:pt>
                <c:pt idx="5223">
                  <c:v>10.0971850922174</c:v>
                </c:pt>
                <c:pt idx="5224">
                  <c:v>10.591094596418699</c:v>
                </c:pt>
                <c:pt idx="5225">
                  <c:v>10.896916333346701</c:v>
                </c:pt>
                <c:pt idx="5226">
                  <c:v>10.8460645308508</c:v>
                </c:pt>
                <c:pt idx="5227">
                  <c:v>9.9626231557883695</c:v>
                </c:pt>
                <c:pt idx="5228">
                  <c:v>9.5098974422243305</c:v>
                </c:pt>
                <c:pt idx="5229">
                  <c:v>10.3842987425099</c:v>
                </c:pt>
                <c:pt idx="5230">
                  <c:v>9.8227131601117605</c:v>
                </c:pt>
                <c:pt idx="5231">
                  <c:v>9.7738281549296406</c:v>
                </c:pt>
                <c:pt idx="5232">
                  <c:v>10.156993981314301</c:v>
                </c:pt>
                <c:pt idx="5233">
                  <c:v>9.8536839908941207</c:v>
                </c:pt>
                <c:pt idx="5234">
                  <c:v>8.1203048002128408</c:v>
                </c:pt>
                <c:pt idx="5235">
                  <c:v>8.1616980491392095</c:v>
                </c:pt>
                <c:pt idx="5236">
                  <c:v>8.6508130533050007</c:v>
                </c:pt>
                <c:pt idx="5237">
                  <c:v>8.4128666728594492</c:v>
                </c:pt>
                <c:pt idx="5238">
                  <c:v>8.7023322744668707</c:v>
                </c:pt>
                <c:pt idx="5239">
                  <c:v>8.8262637613574899</c:v>
                </c:pt>
                <c:pt idx="5240">
                  <c:v>8.6135276217384593</c:v>
                </c:pt>
                <c:pt idx="5241">
                  <c:v>7.7644450881655098</c:v>
                </c:pt>
                <c:pt idx="5242">
                  <c:v>7.8709243282967796</c:v>
                </c:pt>
                <c:pt idx="5243">
                  <c:v>7.96648838927588</c:v>
                </c:pt>
                <c:pt idx="5244">
                  <c:v>7.8679894838552897</c:v>
                </c:pt>
                <c:pt idx="5245">
                  <c:v>7.8552731931202802</c:v>
                </c:pt>
                <c:pt idx="5246">
                  <c:v>7.7931962798705001</c:v>
                </c:pt>
                <c:pt idx="5247">
                  <c:v>7.6449050319786496</c:v>
                </c:pt>
                <c:pt idx="5248">
                  <c:v>6.51025533432784</c:v>
                </c:pt>
                <c:pt idx="5249">
                  <c:v>6.2408322976702104</c:v>
                </c:pt>
                <c:pt idx="5250">
                  <c:v>7.3619152252779996</c:v>
                </c:pt>
                <c:pt idx="5251">
                  <c:v>7.4276552760483403</c:v>
                </c:pt>
                <c:pt idx="5252">
                  <c:v>7.1868962372861196</c:v>
                </c:pt>
                <c:pt idx="5253">
                  <c:v>7.4390764072229096</c:v>
                </c:pt>
                <c:pt idx="5254">
                  <c:v>7.1981079891476902</c:v>
                </c:pt>
                <c:pt idx="5255">
                  <c:v>6.37984805263455</c:v>
                </c:pt>
                <c:pt idx="5256">
                  <c:v>6.1046032798092398</c:v>
                </c:pt>
                <c:pt idx="5257">
                  <c:v>6.7734991488921903</c:v>
                </c:pt>
                <c:pt idx="5258">
                  <c:v>6.5833958922051901</c:v>
                </c:pt>
                <c:pt idx="5259">
                  <c:v>6.6913796707967297</c:v>
                </c:pt>
                <c:pt idx="5260">
                  <c:v>6.7012962636151299</c:v>
                </c:pt>
                <c:pt idx="5261">
                  <c:v>6.7873012188401001</c:v>
                </c:pt>
                <c:pt idx="5262">
                  <c:v>6.0365082117879103</c:v>
                </c:pt>
                <c:pt idx="5263">
                  <c:v>5.8397197799506797</c:v>
                </c:pt>
                <c:pt idx="5264">
                  <c:v>5.8632903354829899</c:v>
                </c:pt>
                <c:pt idx="5265">
                  <c:v>5.6727199506387596</c:v>
                </c:pt>
                <c:pt idx="5266">
                  <c:v>5.7174578324784502</c:v>
                </c:pt>
                <c:pt idx="5267">
                  <c:v>5.5310002437761403</c:v>
                </c:pt>
                <c:pt idx="5268">
                  <c:v>5.6126327333331698</c:v>
                </c:pt>
                <c:pt idx="5269">
                  <c:v>4.9796126395014602</c:v>
                </c:pt>
                <c:pt idx="5270">
                  <c:v>4.90411988465313</c:v>
                </c:pt>
                <c:pt idx="5271">
                  <c:v>5.65879314395516</c:v>
                </c:pt>
                <c:pt idx="5272">
                  <c:v>5.7327509657968898</c:v>
                </c:pt>
                <c:pt idx="5273">
                  <c:v>5.4670475913027197</c:v>
                </c:pt>
                <c:pt idx="5274">
                  <c:v>5.80511765146814</c:v>
                </c:pt>
                <c:pt idx="5275">
                  <c:v>5.7636182436086596</c:v>
                </c:pt>
                <c:pt idx="5276">
                  <c:v>4.6891255192838504</c:v>
                </c:pt>
                <c:pt idx="5277">
                  <c:v>4.7537051329448898</c:v>
                </c:pt>
                <c:pt idx="5278">
                  <c:v>5.6441269718243401</c:v>
                </c:pt>
                <c:pt idx="5279">
                  <c:v>5.5209950744078302</c:v>
                </c:pt>
                <c:pt idx="5280">
                  <c:v>5.3730232291204301</c:v>
                </c:pt>
                <c:pt idx="5281">
                  <c:v>5.3537522563392503</c:v>
                </c:pt>
                <c:pt idx="5282">
                  <c:v>5.3885411714662999</c:v>
                </c:pt>
                <c:pt idx="5283">
                  <c:v>4.2102999267304702</c:v>
                </c:pt>
                <c:pt idx="5284">
                  <c:v>4.2827228150220797</c:v>
                </c:pt>
                <c:pt idx="5285">
                  <c:v>4.9418367785917097</c:v>
                </c:pt>
                <c:pt idx="5286">
                  <c:v>5.0688341112113502</c:v>
                </c:pt>
                <c:pt idx="5287">
                  <c:v>5.0335868417766498</c:v>
                </c:pt>
                <c:pt idx="5288">
                  <c:v>4.7109785218449503</c:v>
                </c:pt>
                <c:pt idx="5289">
                  <c:v>4.6979034854117003</c:v>
                </c:pt>
                <c:pt idx="5290">
                  <c:v>3.98774329837841</c:v>
                </c:pt>
                <c:pt idx="5291">
                  <c:v>3.78684434657271</c:v>
                </c:pt>
                <c:pt idx="5292">
                  <c:v>4.6425334729807801</c:v>
                </c:pt>
                <c:pt idx="5293">
                  <c:v>4.6363375366681501</c:v>
                </c:pt>
                <c:pt idx="5294">
                  <c:v>4.7154709177274903</c:v>
                </c:pt>
                <c:pt idx="5295">
                  <c:v>4.5518625975546803</c:v>
                </c:pt>
                <c:pt idx="5296">
                  <c:v>4.5858210110952502</c:v>
                </c:pt>
                <c:pt idx="5297">
                  <c:v>3.8057983402308202</c:v>
                </c:pt>
                <c:pt idx="5298">
                  <c:v>3.7135394100261698</c:v>
                </c:pt>
                <c:pt idx="5299">
                  <c:v>4.3311144147002798</c:v>
                </c:pt>
                <c:pt idx="5300">
                  <c:v>4.2733656914982099</c:v>
                </c:pt>
                <c:pt idx="5301">
                  <c:v>4.3016720757614699</c:v>
                </c:pt>
                <c:pt idx="5302">
                  <c:v>4.2580881044886301</c:v>
                </c:pt>
                <c:pt idx="5303">
                  <c:v>4.26374938150171</c:v>
                </c:pt>
                <c:pt idx="5304">
                  <c:v>3.4265436523230899</c:v>
                </c:pt>
                <c:pt idx="5305">
                  <c:v>3.41749300763504</c:v>
                </c:pt>
                <c:pt idx="5306">
                  <c:v>4.2512908732205803</c:v>
                </c:pt>
                <c:pt idx="5307">
                  <c:v>4.1828037571798902</c:v>
                </c:pt>
                <c:pt idx="5308">
                  <c:v>4.1980813437819</c:v>
                </c:pt>
                <c:pt idx="5309">
                  <c:v>4.1878993685029702</c:v>
                </c:pt>
                <c:pt idx="5310">
                  <c:v>4.1477093889897798</c:v>
                </c:pt>
                <c:pt idx="5311">
                  <c:v>3.4016405075812499</c:v>
                </c:pt>
                <c:pt idx="5312">
                  <c:v>3.44749176410751</c:v>
                </c:pt>
                <c:pt idx="5313">
                  <c:v>4.1748751949133798</c:v>
                </c:pt>
                <c:pt idx="5314">
                  <c:v>4.1375135418643998</c:v>
                </c:pt>
                <c:pt idx="5315">
                  <c:v>4.1324179305543201</c:v>
                </c:pt>
                <c:pt idx="5316">
                  <c:v>4.1975110548223604</c:v>
                </c:pt>
                <c:pt idx="5317">
                  <c:v>4.2043129101750898</c:v>
                </c:pt>
                <c:pt idx="5318">
                  <c:v>3.3342893462161101</c:v>
                </c:pt>
                <c:pt idx="5319">
                  <c:v>3.38862558214799</c:v>
                </c:pt>
                <c:pt idx="5320">
                  <c:v>4.1143120170675402</c:v>
                </c:pt>
                <c:pt idx="5321">
                  <c:v>4.1567692818471604</c:v>
                </c:pt>
                <c:pt idx="5322">
                  <c:v>4.1544927488319603</c:v>
                </c:pt>
                <c:pt idx="5323">
                  <c:v>4.1714765794766304</c:v>
                </c:pt>
                <c:pt idx="5324">
                  <c:v>4.1827991331082304</c:v>
                </c:pt>
                <c:pt idx="5325">
                  <c:v>3.5080641901096898</c:v>
                </c:pt>
                <c:pt idx="5326">
                  <c:v>3.2528658024663</c:v>
                </c:pt>
                <c:pt idx="5327">
                  <c:v>4.0292177841952004</c:v>
                </c:pt>
                <c:pt idx="5328">
                  <c:v>4.0342047222771402</c:v>
                </c:pt>
                <c:pt idx="5329">
                  <c:v>4.0282931050702304</c:v>
                </c:pt>
                <c:pt idx="5330">
                  <c:v>4.0264654509144897</c:v>
                </c:pt>
                <c:pt idx="5331">
                  <c:v>4.0348271290935003</c:v>
                </c:pt>
                <c:pt idx="5332">
                  <c:v>3.2513838286581702</c:v>
                </c:pt>
                <c:pt idx="5333">
                  <c:v>3.2502638132233899</c:v>
                </c:pt>
                <c:pt idx="5334">
                  <c:v>4.0311919405832697</c:v>
                </c:pt>
                <c:pt idx="5335">
                  <c:v>4.0287473056197802</c:v>
                </c:pt>
                <c:pt idx="5336">
                  <c:v>4.0336799836454702</c:v>
                </c:pt>
                <c:pt idx="5337">
                  <c:v>4.0306509239258501</c:v>
                </c:pt>
                <c:pt idx="5338">
                  <c:v>4.0276544202579796</c:v>
                </c:pt>
                <c:pt idx="5339">
                  <c:v>3.2522922297274102</c:v>
                </c:pt>
                <c:pt idx="5340">
                  <c:v>3.2513566986150502</c:v>
                </c:pt>
                <c:pt idx="5341">
                  <c:v>4.03167327117594</c:v>
                </c:pt>
                <c:pt idx="5342">
                  <c:v>4.0302618354796502</c:v>
                </c:pt>
                <c:pt idx="5343">
                  <c:v>4.0313113127726004</c:v>
                </c:pt>
                <c:pt idx="5344">
                  <c:v>4.0296882627406401</c:v>
                </c:pt>
                <c:pt idx="5345">
                  <c:v>4.0317058272275501</c:v>
                </c:pt>
                <c:pt idx="5346">
                  <c:v>3.2538447416473999</c:v>
                </c:pt>
                <c:pt idx="5347">
                  <c:v>3.2477866222081699</c:v>
                </c:pt>
                <c:pt idx="5348">
                  <c:v>4.03268476640865</c:v>
                </c:pt>
                <c:pt idx="5349">
                  <c:v>4.0406139481023304</c:v>
                </c:pt>
                <c:pt idx="5350">
                  <c:v>4.036600523193</c:v>
                </c:pt>
                <c:pt idx="5351">
                  <c:v>4.0357409561713702</c:v>
                </c:pt>
                <c:pt idx="5352">
                  <c:v>4.0415657572404404</c:v>
                </c:pt>
                <c:pt idx="5353">
                  <c:v>3.2547531427166398</c:v>
                </c:pt>
                <c:pt idx="5354">
                  <c:v>3.2628234006341499</c:v>
                </c:pt>
                <c:pt idx="5355">
                  <c:v>4.0446762070891502</c:v>
                </c:pt>
                <c:pt idx="5356">
                  <c:v>4.0481323373153302</c:v>
                </c:pt>
                <c:pt idx="5357">
                  <c:v>5.2135311662663604</c:v>
                </c:pt>
                <c:pt idx="5358">
                  <c:v>5.1278518789052203</c:v>
                </c:pt>
                <c:pt idx="5359">
                  <c:v>5.1293982971526599</c:v>
                </c:pt>
                <c:pt idx="5360">
                  <c:v>4.4542280563853804</c:v>
                </c:pt>
                <c:pt idx="5361">
                  <c:v>4.5100504894770204</c:v>
                </c:pt>
                <c:pt idx="5362">
                  <c:v>5.2968655961779003</c:v>
                </c:pt>
                <c:pt idx="5363">
                  <c:v>5.1677856808210301</c:v>
                </c:pt>
                <c:pt idx="5364">
                  <c:v>5.2201211041029199</c:v>
                </c:pt>
                <c:pt idx="5365">
                  <c:v>5.1949135967736204</c:v>
                </c:pt>
                <c:pt idx="5366">
                  <c:v>5.2914379948058397</c:v>
                </c:pt>
                <c:pt idx="5367">
                  <c:v>4.3987897048061297</c:v>
                </c:pt>
                <c:pt idx="5368">
                  <c:v>4.4294046305684702</c:v>
                </c:pt>
                <c:pt idx="5369">
                  <c:v>5.4081162889214696</c:v>
                </c:pt>
                <c:pt idx="5370">
                  <c:v>5.4139380638580796</c:v>
                </c:pt>
                <c:pt idx="5371">
                  <c:v>5.74382914244429</c:v>
                </c:pt>
                <c:pt idx="5372">
                  <c:v>5.8736873127532698</c:v>
                </c:pt>
                <c:pt idx="5373">
                  <c:v>5.9411432035411398</c:v>
                </c:pt>
                <c:pt idx="5374">
                  <c:v>5.1202059778089097</c:v>
                </c:pt>
                <c:pt idx="5375">
                  <c:v>4.9721143195195801</c:v>
                </c:pt>
                <c:pt idx="5376">
                  <c:v>6.08958866835167</c:v>
                </c:pt>
                <c:pt idx="5377">
                  <c:v>6.1229325321603598</c:v>
                </c:pt>
                <c:pt idx="5378">
                  <c:v>6.25549945732699</c:v>
                </c:pt>
                <c:pt idx="5379">
                  <c:v>6.0996656161228104</c:v>
                </c:pt>
                <c:pt idx="5380">
                  <c:v>6.20201178936221</c:v>
                </c:pt>
                <c:pt idx="5381">
                  <c:v>5.0725098092693299</c:v>
                </c:pt>
                <c:pt idx="5382">
                  <c:v>5.2814472371755601</c:v>
                </c:pt>
                <c:pt idx="5383">
                  <c:v>6.0957844328733497</c:v>
                </c:pt>
                <c:pt idx="5384">
                  <c:v>6.2481413561950898</c:v>
                </c:pt>
                <c:pt idx="5385">
                  <c:v>6.3772414548863896</c:v>
                </c:pt>
                <c:pt idx="5386">
                  <c:v>6.5233622462268199</c:v>
                </c:pt>
                <c:pt idx="5387">
                  <c:v>7.9831128448278896</c:v>
                </c:pt>
                <c:pt idx="5388">
                  <c:v>7.7032647237175</c:v>
                </c:pt>
                <c:pt idx="5389">
                  <c:v>7.7968475268543003</c:v>
                </c:pt>
                <c:pt idx="5390">
                  <c:v>8.5013163307729904</c:v>
                </c:pt>
                <c:pt idx="5391">
                  <c:v>8.3129311356239004</c:v>
                </c:pt>
                <c:pt idx="5392">
                  <c:v>8.6970149330742892</c:v>
                </c:pt>
                <c:pt idx="5393">
                  <c:v>8.6790301253899695</c:v>
                </c:pt>
                <c:pt idx="5394">
                  <c:v>8.6339156582064494</c:v>
                </c:pt>
                <c:pt idx="5395">
                  <c:v>8.7146804402928506</c:v>
                </c:pt>
                <c:pt idx="5396">
                  <c:v>8.8439258989565506</c:v>
                </c:pt>
                <c:pt idx="5397">
                  <c:v>9.7642103304500303</c:v>
                </c:pt>
                <c:pt idx="5398">
                  <c:v>9.8852276904123606</c:v>
                </c:pt>
                <c:pt idx="5399">
                  <c:v>9.7331190699432408</c:v>
                </c:pt>
                <c:pt idx="5400">
                  <c:v>9.7129999823646607</c:v>
                </c:pt>
                <c:pt idx="5401">
                  <c:v>10.478724275014001</c:v>
                </c:pt>
                <c:pt idx="5402">
                  <c:v>9.2341035147933805</c:v>
                </c:pt>
                <c:pt idx="5403">
                  <c:v>9.2709878211807801</c:v>
                </c:pt>
                <c:pt idx="5404">
                  <c:v>10.140976596138101</c:v>
                </c:pt>
                <c:pt idx="5405">
                  <c:v>10.306496566966301</c:v>
                </c:pt>
                <c:pt idx="5406">
                  <c:v>9.8032268547466792</c:v>
                </c:pt>
                <c:pt idx="5407">
                  <c:v>10.354964902919599</c:v>
                </c:pt>
                <c:pt idx="5408">
                  <c:v>9.8224312509864298</c:v>
                </c:pt>
                <c:pt idx="5409">
                  <c:v>9.7074953663448706</c:v>
                </c:pt>
                <c:pt idx="5410">
                  <c:v>10.1266320282817</c:v>
                </c:pt>
                <c:pt idx="5411">
                  <c:v>11.3105947517793</c:v>
                </c:pt>
                <c:pt idx="5412">
                  <c:v>11.1139793958341</c:v>
                </c:pt>
                <c:pt idx="5413">
                  <c:v>11.931525893416801</c:v>
                </c:pt>
                <c:pt idx="5414">
                  <c:v>11.768140200891599</c:v>
                </c:pt>
                <c:pt idx="5415">
                  <c:v>12.704567716027</c:v>
                </c:pt>
                <c:pt idx="5416">
                  <c:v>11.7598935780437</c:v>
                </c:pt>
                <c:pt idx="5417">
                  <c:v>11.432508277553101</c:v>
                </c:pt>
                <c:pt idx="5418">
                  <c:v>13.552837521292201</c:v>
                </c:pt>
                <c:pt idx="5419">
                  <c:v>14.319908693897901</c:v>
                </c:pt>
                <c:pt idx="5420">
                  <c:v>14.0797602252066</c:v>
                </c:pt>
                <c:pt idx="5421">
                  <c:v>14.175242073106901</c:v>
                </c:pt>
                <c:pt idx="5422">
                  <c:v>14.1733202916461</c:v>
                </c:pt>
                <c:pt idx="5423">
                  <c:v>13.0683248165029</c:v>
                </c:pt>
                <c:pt idx="5424">
                  <c:v>12.7099417173447</c:v>
                </c:pt>
                <c:pt idx="5425">
                  <c:v>13.328633437869501</c:v>
                </c:pt>
                <c:pt idx="5426">
                  <c:v>13.406171982544899</c:v>
                </c:pt>
                <c:pt idx="5427">
                  <c:v>14.337774860627199</c:v>
                </c:pt>
                <c:pt idx="5428">
                  <c:v>14.3067748700149</c:v>
                </c:pt>
                <c:pt idx="5429">
                  <c:v>14.3360945644199</c:v>
                </c:pt>
                <c:pt idx="5430">
                  <c:v>13.3081546696452</c:v>
                </c:pt>
                <c:pt idx="5431">
                  <c:v>14.2343108374941</c:v>
                </c:pt>
                <c:pt idx="5432">
                  <c:v>14.7507894491096</c:v>
                </c:pt>
                <c:pt idx="5433">
                  <c:v>15.1100512708193</c:v>
                </c:pt>
                <c:pt idx="5434">
                  <c:v>15.371349362159</c:v>
                </c:pt>
                <c:pt idx="5435">
                  <c:v>16.664377316265298</c:v>
                </c:pt>
                <c:pt idx="5436">
                  <c:v>16.200980616998201</c:v>
                </c:pt>
                <c:pt idx="5437">
                  <c:v>15.650778653247199</c:v>
                </c:pt>
                <c:pt idx="5438">
                  <c:v>16.651991483508301</c:v>
                </c:pt>
                <c:pt idx="5439">
                  <c:v>17.328433806718401</c:v>
                </c:pt>
                <c:pt idx="5440">
                  <c:v>17.156533609341199</c:v>
                </c:pt>
                <c:pt idx="5441">
                  <c:v>17.434973430249901</c:v>
                </c:pt>
                <c:pt idx="5442">
                  <c:v>16.817532630561701</c:v>
                </c:pt>
                <c:pt idx="5443">
                  <c:v>17.284135649458801</c:v>
                </c:pt>
                <c:pt idx="5444">
                  <c:v>16.340707039422</c:v>
                </c:pt>
                <c:pt idx="5445">
                  <c:v>16.8840470231385</c:v>
                </c:pt>
                <c:pt idx="5446">
                  <c:v>17.129618654504</c:v>
                </c:pt>
                <c:pt idx="5447">
                  <c:v>16.986873809180199</c:v>
                </c:pt>
                <c:pt idx="5448">
                  <c:v>18.646789032411</c:v>
                </c:pt>
                <c:pt idx="5449">
                  <c:v>18.4573277434937</c:v>
                </c:pt>
                <c:pt idx="5450">
                  <c:v>18.8022781000629</c:v>
                </c:pt>
                <c:pt idx="5451">
                  <c:v>18.069859938365699</c:v>
                </c:pt>
                <c:pt idx="5452">
                  <c:v>18.851878359633801</c:v>
                </c:pt>
                <c:pt idx="5453">
                  <c:v>20.033777680826802</c:v>
                </c:pt>
                <c:pt idx="5454">
                  <c:v>20.1513747231682</c:v>
                </c:pt>
                <c:pt idx="5455">
                  <c:v>19.5483645965294</c:v>
                </c:pt>
                <c:pt idx="5456">
                  <c:v>19.437954272405602</c:v>
                </c:pt>
                <c:pt idx="5457">
                  <c:v>18.567737805155701</c:v>
                </c:pt>
                <c:pt idx="5458">
                  <c:v>18.310933282114199</c:v>
                </c:pt>
                <c:pt idx="5459">
                  <c:v>18.2632411589485</c:v>
                </c:pt>
                <c:pt idx="5460">
                  <c:v>19.5862566216747</c:v>
                </c:pt>
                <c:pt idx="5461">
                  <c:v>20.4407929510126</c:v>
                </c:pt>
                <c:pt idx="5462">
                  <c:v>19.942966517338601</c:v>
                </c:pt>
                <c:pt idx="5463">
                  <c:v>19.7018934360519</c:v>
                </c:pt>
                <c:pt idx="5464">
                  <c:v>20.4198873600706</c:v>
                </c:pt>
                <c:pt idx="5465">
                  <c:v>19.624097335094898</c:v>
                </c:pt>
                <c:pt idx="5466">
                  <c:v>20.307464985280301</c:v>
                </c:pt>
                <c:pt idx="5467">
                  <c:v>19.8730622507071</c:v>
                </c:pt>
                <c:pt idx="5468">
                  <c:v>20.577989935145901</c:v>
                </c:pt>
                <c:pt idx="5469">
                  <c:v>21.206479261485299</c:v>
                </c:pt>
                <c:pt idx="5470">
                  <c:v>20.921633860747601</c:v>
                </c:pt>
                <c:pt idx="5471">
                  <c:v>20.445366687391701</c:v>
                </c:pt>
                <c:pt idx="5472">
                  <c:v>20.0605122551761</c:v>
                </c:pt>
                <c:pt idx="5473">
                  <c:v>20.495620226256602</c:v>
                </c:pt>
                <c:pt idx="5474">
                  <c:v>20.2258527325735</c:v>
                </c:pt>
                <c:pt idx="5475">
                  <c:v>20.9928450832703</c:v>
                </c:pt>
                <c:pt idx="5476">
                  <c:v>21.802956204606598</c:v>
                </c:pt>
                <c:pt idx="5477">
                  <c:v>20.717799390470699</c:v>
                </c:pt>
                <c:pt idx="5478">
                  <c:v>20.615228680997198</c:v>
                </c:pt>
                <c:pt idx="5479">
                  <c:v>21.762768903892599</c:v>
                </c:pt>
                <c:pt idx="5480">
                  <c:v>21.925617886912001</c:v>
                </c:pt>
                <c:pt idx="5481">
                  <c:v>23.836327783429301</c:v>
                </c:pt>
                <c:pt idx="5482">
                  <c:v>22.4672067910519</c:v>
                </c:pt>
                <c:pt idx="5483">
                  <c:v>22.922985933193701</c:v>
                </c:pt>
                <c:pt idx="5484">
                  <c:v>23.009440894927899</c:v>
                </c:pt>
                <c:pt idx="5485">
                  <c:v>22.019528253183001</c:v>
                </c:pt>
                <c:pt idx="5486">
                  <c:v>21.012099266739</c:v>
                </c:pt>
                <c:pt idx="5487">
                  <c:v>20.669752232074401</c:v>
                </c:pt>
                <c:pt idx="5488">
                  <c:v>22.455275875559298</c:v>
                </c:pt>
                <c:pt idx="5489">
                  <c:v>22.740549350505599</c:v>
                </c:pt>
                <c:pt idx="5490">
                  <c:v>21.446930598376699</c:v>
                </c:pt>
                <c:pt idx="5491">
                  <c:v>21.268501103017499</c:v>
                </c:pt>
                <c:pt idx="5492">
                  <c:v>21.042882220171801</c:v>
                </c:pt>
                <c:pt idx="5493">
                  <c:v>20.6367172797375</c:v>
                </c:pt>
                <c:pt idx="5494">
                  <c:v>20.6765171284685</c:v>
                </c:pt>
                <c:pt idx="5495">
                  <c:v>21.430815812126699</c:v>
                </c:pt>
                <c:pt idx="5496">
                  <c:v>21.097551522757399</c:v>
                </c:pt>
                <c:pt idx="5497">
                  <c:v>20.563952297637901</c:v>
                </c:pt>
                <c:pt idx="5498">
                  <c:v>20.4206909207461</c:v>
                </c:pt>
                <c:pt idx="5499">
                  <c:v>20.656461105173101</c:v>
                </c:pt>
                <c:pt idx="5500">
                  <c:v>19.666482605825799</c:v>
                </c:pt>
                <c:pt idx="5501">
                  <c:v>19.437390909847899</c:v>
                </c:pt>
                <c:pt idx="5502">
                  <c:v>20.498687780119798</c:v>
                </c:pt>
                <c:pt idx="5503">
                  <c:v>20.731786570458901</c:v>
                </c:pt>
                <c:pt idx="5504">
                  <c:v>21.214366082234498</c:v>
                </c:pt>
                <c:pt idx="5505">
                  <c:v>21.5262631509916</c:v>
                </c:pt>
                <c:pt idx="5506">
                  <c:v>21.212586468323099</c:v>
                </c:pt>
                <c:pt idx="5507">
                  <c:v>20.054506558626301</c:v>
                </c:pt>
                <c:pt idx="5508">
                  <c:v>19.6771681889227</c:v>
                </c:pt>
                <c:pt idx="5509">
                  <c:v>20.924107324805401</c:v>
                </c:pt>
                <c:pt idx="5510">
                  <c:v>20.297744831045101</c:v>
                </c:pt>
                <c:pt idx="5511">
                  <c:v>19.8822276622106</c:v>
                </c:pt>
                <c:pt idx="5512">
                  <c:v>19.973276808273098</c:v>
                </c:pt>
                <c:pt idx="5513">
                  <c:v>19.272467359352699</c:v>
                </c:pt>
                <c:pt idx="5514">
                  <c:v>18.831683646743201</c:v>
                </c:pt>
                <c:pt idx="5515">
                  <c:v>18.7257351036688</c:v>
                </c:pt>
                <c:pt idx="5516">
                  <c:v>19.584245349890399</c:v>
                </c:pt>
                <c:pt idx="5517">
                  <c:v>19.681918776178801</c:v>
                </c:pt>
                <c:pt idx="5518">
                  <c:v>19.2410158214735</c:v>
                </c:pt>
                <c:pt idx="5519">
                  <c:v>18.694713321425098</c:v>
                </c:pt>
                <c:pt idx="5520">
                  <c:v>18.401694936190399</c:v>
                </c:pt>
                <c:pt idx="5521">
                  <c:v>16.893144912447902</c:v>
                </c:pt>
                <c:pt idx="5522">
                  <c:v>17.900768418350101</c:v>
                </c:pt>
                <c:pt idx="5523">
                  <c:v>19.237149911192098</c:v>
                </c:pt>
                <c:pt idx="5524">
                  <c:v>18.722849861484502</c:v>
                </c:pt>
                <c:pt idx="5525">
                  <c:v>18.989378735342399</c:v>
                </c:pt>
                <c:pt idx="5526">
                  <c:v>18.802314608595999</c:v>
                </c:pt>
                <c:pt idx="5527">
                  <c:v>18.8696345138091</c:v>
                </c:pt>
                <c:pt idx="5528">
                  <c:v>17.829580695560701</c:v>
                </c:pt>
                <c:pt idx="5529">
                  <c:v>17.4295157504475</c:v>
                </c:pt>
                <c:pt idx="5530">
                  <c:v>19.086503156705199</c:v>
                </c:pt>
                <c:pt idx="5531">
                  <c:v>18.507092573756299</c:v>
                </c:pt>
                <c:pt idx="5532">
                  <c:v>19.509746437400299</c:v>
                </c:pt>
                <c:pt idx="5533">
                  <c:v>20.054943297453601</c:v>
                </c:pt>
                <c:pt idx="5534">
                  <c:v>20.123372650539601</c:v>
                </c:pt>
                <c:pt idx="5535">
                  <c:v>19.2438972485858</c:v>
                </c:pt>
                <c:pt idx="5536">
                  <c:v>18.0078207005953</c:v>
                </c:pt>
                <c:pt idx="5537">
                  <c:v>18.870185426270599</c:v>
                </c:pt>
                <c:pt idx="5538">
                  <c:v>18.080918599667701</c:v>
                </c:pt>
                <c:pt idx="5539">
                  <c:v>17.819512708075301</c:v>
                </c:pt>
                <c:pt idx="5540">
                  <c:v>17.594395649894899</c:v>
                </c:pt>
                <c:pt idx="5541">
                  <c:v>18.000207534658902</c:v>
                </c:pt>
                <c:pt idx="5542">
                  <c:v>16.442008406223</c:v>
                </c:pt>
                <c:pt idx="5543">
                  <c:v>16.6216495932775</c:v>
                </c:pt>
                <c:pt idx="5544">
                  <c:v>17.2908269643331</c:v>
                </c:pt>
                <c:pt idx="5545">
                  <c:v>17.7153115220205</c:v>
                </c:pt>
                <c:pt idx="5546">
                  <c:v>17.1544050955345</c:v>
                </c:pt>
                <c:pt idx="5547">
                  <c:v>16.180457727189101</c:v>
                </c:pt>
                <c:pt idx="5548">
                  <c:v>16.442615800993401</c:v>
                </c:pt>
                <c:pt idx="5549">
                  <c:v>15.5483213655234</c:v>
                </c:pt>
                <c:pt idx="5550">
                  <c:v>15.346545141801</c:v>
                </c:pt>
                <c:pt idx="5551">
                  <c:v>15.8698121431012</c:v>
                </c:pt>
                <c:pt idx="5552">
                  <c:v>16.677821384081401</c:v>
                </c:pt>
                <c:pt idx="5553">
                  <c:v>16.721790006025898</c:v>
                </c:pt>
                <c:pt idx="5554">
                  <c:v>16.287216923430801</c:v>
                </c:pt>
                <c:pt idx="5555">
                  <c:v>15.714111820689499</c:v>
                </c:pt>
                <c:pt idx="5556">
                  <c:v>15.260112275112199</c:v>
                </c:pt>
                <c:pt idx="5557">
                  <c:v>15.219456730940699</c:v>
                </c:pt>
                <c:pt idx="5558">
                  <c:v>15.603887375637701</c:v>
                </c:pt>
                <c:pt idx="5559">
                  <c:v>16.2951981755144</c:v>
                </c:pt>
                <c:pt idx="5560">
                  <c:v>15.8585178200952</c:v>
                </c:pt>
                <c:pt idx="5561">
                  <c:v>15.223523604698</c:v>
                </c:pt>
                <c:pt idx="5562">
                  <c:v>15.9326027239407</c:v>
                </c:pt>
                <c:pt idx="5563">
                  <c:v>14.513237073276301</c:v>
                </c:pt>
                <c:pt idx="5564">
                  <c:v>15.063756408529001</c:v>
                </c:pt>
                <c:pt idx="5565">
                  <c:v>15.9827467693773</c:v>
                </c:pt>
                <c:pt idx="5566">
                  <c:v>15.1084817052896</c:v>
                </c:pt>
                <c:pt idx="5567">
                  <c:v>14.567600157581699</c:v>
                </c:pt>
                <c:pt idx="5568">
                  <c:v>14.7374542708116</c:v>
                </c:pt>
                <c:pt idx="5569">
                  <c:v>14.760357176405501</c:v>
                </c:pt>
                <c:pt idx="5570">
                  <c:v>13.7120557890862</c:v>
                </c:pt>
                <c:pt idx="5571">
                  <c:v>13.674188861347</c:v>
                </c:pt>
                <c:pt idx="5572">
                  <c:v>14.485162011299201</c:v>
                </c:pt>
                <c:pt idx="5573">
                  <c:v>14.1681183319058</c:v>
                </c:pt>
                <c:pt idx="5574">
                  <c:v>13.6729742539908</c:v>
                </c:pt>
                <c:pt idx="5575">
                  <c:v>13.587895755759501</c:v>
                </c:pt>
                <c:pt idx="5576">
                  <c:v>13.732110806330599</c:v>
                </c:pt>
                <c:pt idx="5577">
                  <c:v>12.5587917959131</c:v>
                </c:pt>
                <c:pt idx="5578">
                  <c:v>12.242438844332501</c:v>
                </c:pt>
                <c:pt idx="5579">
                  <c:v>12.451665719431199</c:v>
                </c:pt>
                <c:pt idx="5580">
                  <c:v>12.962371005129601</c:v>
                </c:pt>
                <c:pt idx="5581">
                  <c:v>13.1745393175117</c:v>
                </c:pt>
                <c:pt idx="5582">
                  <c:v>13.1643411522439</c:v>
                </c:pt>
                <c:pt idx="5583">
                  <c:v>12.7690547661962</c:v>
                </c:pt>
                <c:pt idx="5584">
                  <c:v>10.987935701177101</c:v>
                </c:pt>
                <c:pt idx="5585">
                  <c:v>11.4685546618812</c:v>
                </c:pt>
                <c:pt idx="5586">
                  <c:v>11.9679384701969</c:v>
                </c:pt>
                <c:pt idx="5587">
                  <c:v>11.962230056186</c:v>
                </c:pt>
                <c:pt idx="5588">
                  <c:v>11.1069036014391</c:v>
                </c:pt>
                <c:pt idx="5589">
                  <c:v>11.6502040560606</c:v>
                </c:pt>
                <c:pt idx="5590">
                  <c:v>11.986607966681399</c:v>
                </c:pt>
                <c:pt idx="5591">
                  <c:v>11.07326827781</c:v>
                </c:pt>
                <c:pt idx="5592">
                  <c:v>10.9588854713672</c:v>
                </c:pt>
                <c:pt idx="5593">
                  <c:v>11.318289892572601</c:v>
                </c:pt>
                <c:pt idx="5594">
                  <c:v>11.422728616760899</c:v>
                </c:pt>
                <c:pt idx="5595">
                  <c:v>10.8049844761229</c:v>
                </c:pt>
                <c:pt idx="5596">
                  <c:v>10.7512109704226</c:v>
                </c:pt>
                <c:pt idx="5597">
                  <c:v>11.1726933794457</c:v>
                </c:pt>
                <c:pt idx="5598">
                  <c:v>9.9816496838576398</c:v>
                </c:pt>
                <c:pt idx="5599">
                  <c:v>8.9323352802341205</c:v>
                </c:pt>
                <c:pt idx="5600">
                  <c:v>9.8352705601790191</c:v>
                </c:pt>
                <c:pt idx="5601">
                  <c:v>9.5158943586354994</c:v>
                </c:pt>
                <c:pt idx="5602">
                  <c:v>9.2541533401454004</c:v>
                </c:pt>
                <c:pt idx="5603">
                  <c:v>9.5725655019135605</c:v>
                </c:pt>
                <c:pt idx="5604">
                  <c:v>9.7088901374932401</c:v>
                </c:pt>
                <c:pt idx="5605">
                  <c:v>8.6174776777864199</c:v>
                </c:pt>
                <c:pt idx="5606">
                  <c:v>8.5408895969820602</c:v>
                </c:pt>
                <c:pt idx="5607">
                  <c:v>9.5154194672523502</c:v>
                </c:pt>
                <c:pt idx="5608">
                  <c:v>8.7631372282034707</c:v>
                </c:pt>
                <c:pt idx="5609">
                  <c:v>8.6547884322408208</c:v>
                </c:pt>
                <c:pt idx="5610">
                  <c:v>8.6408005124323104</c:v>
                </c:pt>
                <c:pt idx="5611">
                  <c:v>8.5725159078575501</c:v>
                </c:pt>
                <c:pt idx="5612">
                  <c:v>7.5519928290506302</c:v>
                </c:pt>
                <c:pt idx="5613">
                  <c:v>7.1612808677606203</c:v>
                </c:pt>
                <c:pt idx="5614">
                  <c:v>7.7223182335631204</c:v>
                </c:pt>
                <c:pt idx="5615">
                  <c:v>8.0981067478058009</c:v>
                </c:pt>
                <c:pt idx="5616">
                  <c:v>8.1704208036531707</c:v>
                </c:pt>
                <c:pt idx="5617">
                  <c:v>7.90558586101473</c:v>
                </c:pt>
                <c:pt idx="5618">
                  <c:v>8.1829840479451992</c:v>
                </c:pt>
                <c:pt idx="5619">
                  <c:v>7.0605160819365702</c:v>
                </c:pt>
                <c:pt idx="5620">
                  <c:v>7.0178328578980098</c:v>
                </c:pt>
                <c:pt idx="5621">
                  <c:v>7.5724663139160597</c:v>
                </c:pt>
                <c:pt idx="5622">
                  <c:v>7.4508490637814102</c:v>
                </c:pt>
                <c:pt idx="5623">
                  <c:v>7.2417354814257102</c:v>
                </c:pt>
                <c:pt idx="5624">
                  <c:v>7.3605176378764003</c:v>
                </c:pt>
                <c:pt idx="5625">
                  <c:v>7.3714258899766403</c:v>
                </c:pt>
                <c:pt idx="5626">
                  <c:v>6.6086286345982197</c:v>
                </c:pt>
                <c:pt idx="5627">
                  <c:v>6.6401590329667002</c:v>
                </c:pt>
                <c:pt idx="5628">
                  <c:v>7.2810944640716402</c:v>
                </c:pt>
                <c:pt idx="5629">
                  <c:v>6.4496193690312902</c:v>
                </c:pt>
                <c:pt idx="5630">
                  <c:v>6.2399919457026396</c:v>
                </c:pt>
                <c:pt idx="5631">
                  <c:v>6.2892036157262901</c:v>
                </c:pt>
                <c:pt idx="5632">
                  <c:v>6.0841002681537502</c:v>
                </c:pt>
                <c:pt idx="5633">
                  <c:v>5.3164933005405999</c:v>
                </c:pt>
                <c:pt idx="5634">
                  <c:v>5.47757390345161</c:v>
                </c:pt>
                <c:pt idx="5635">
                  <c:v>6.2519345792443302</c:v>
                </c:pt>
                <c:pt idx="5636">
                  <c:v>6.2246724583506801</c:v>
                </c:pt>
                <c:pt idx="5637">
                  <c:v>6.3060260623765796</c:v>
                </c:pt>
                <c:pt idx="5638">
                  <c:v>6.0137523504329904</c:v>
                </c:pt>
                <c:pt idx="5639">
                  <c:v>6.3856294166149503</c:v>
                </c:pt>
                <c:pt idx="5640">
                  <c:v>5.4825773618436404</c:v>
                </c:pt>
                <c:pt idx="5641">
                  <c:v>5.1580380712122302</c:v>
                </c:pt>
                <c:pt idx="5642">
                  <c:v>6.0864783523652699</c:v>
                </c:pt>
                <c:pt idx="5643">
                  <c:v>6.20853966900677</c:v>
                </c:pt>
                <c:pt idx="5644">
                  <c:v>6.0730945818486104</c:v>
                </c:pt>
                <c:pt idx="5645">
                  <c:v>5.9103255520324698</c:v>
                </c:pt>
                <c:pt idx="5646">
                  <c:v>5.8891274819731798</c:v>
                </c:pt>
                <c:pt idx="5647">
                  <c:v>5.06999258248704</c:v>
                </c:pt>
                <c:pt idx="5648">
                  <c:v>4.6313299194035196</c:v>
                </c:pt>
                <c:pt idx="5649">
                  <c:v>5.5683978026501801</c:v>
                </c:pt>
                <c:pt idx="5650">
                  <c:v>5.4360204564508798</c:v>
                </c:pt>
                <c:pt idx="5651">
                  <c:v>5.5757175223324804</c:v>
                </c:pt>
                <c:pt idx="5652">
                  <c:v>5.5369455259543203</c:v>
                </c:pt>
                <c:pt idx="5653">
                  <c:v>5.1820763740294504</c:v>
                </c:pt>
                <c:pt idx="5654">
                  <c:v>4.3102911278269804</c:v>
                </c:pt>
                <c:pt idx="5655">
                  <c:v>4.3865176282162501</c:v>
                </c:pt>
                <c:pt idx="5656">
                  <c:v>5.0229314873558701</c:v>
                </c:pt>
                <c:pt idx="5657">
                  <c:v>5.1067868202788604</c:v>
                </c:pt>
                <c:pt idx="5658">
                  <c:v>5.0999712903349597</c:v>
                </c:pt>
                <c:pt idx="5659">
                  <c:v>5.1870180095002398</c:v>
                </c:pt>
                <c:pt idx="5660">
                  <c:v>5.0070488573101501</c:v>
                </c:pt>
                <c:pt idx="5661">
                  <c:v>4.1870004060788899</c:v>
                </c:pt>
                <c:pt idx="5662">
                  <c:v>4.1863781742538997</c:v>
                </c:pt>
                <c:pt idx="5663">
                  <c:v>4.9422960571546799</c:v>
                </c:pt>
                <c:pt idx="5664">
                  <c:v>4.7642258561703104</c:v>
                </c:pt>
                <c:pt idx="5665">
                  <c:v>4.70070226064803</c:v>
                </c:pt>
                <c:pt idx="5666">
                  <c:v>4.7318392833376199</c:v>
                </c:pt>
                <c:pt idx="5667">
                  <c:v>4.6838969149374901</c:v>
                </c:pt>
                <c:pt idx="5668">
                  <c:v>3.8327216135259898</c:v>
                </c:pt>
                <c:pt idx="5669">
                  <c:v>3.7691980175554001</c:v>
                </c:pt>
                <c:pt idx="5670">
                  <c:v>4.6166450145244298</c:v>
                </c:pt>
                <c:pt idx="5671">
                  <c:v>4.6764199605426402</c:v>
                </c:pt>
                <c:pt idx="5672">
                  <c:v>4.6010841328978804</c:v>
                </c:pt>
                <c:pt idx="5673">
                  <c:v>4.6178894781600901</c:v>
                </c:pt>
                <c:pt idx="5674">
                  <c:v>4.60668930535327</c:v>
                </c:pt>
                <c:pt idx="5675">
                  <c:v>3.7050776217628698</c:v>
                </c:pt>
                <c:pt idx="5676">
                  <c:v>3.74180455833937</c:v>
                </c:pt>
                <c:pt idx="5677">
                  <c:v>4.6496436466441597</c:v>
                </c:pt>
                <c:pt idx="5678">
                  <c:v>4.5923627144047199</c:v>
                </c:pt>
                <c:pt idx="5679">
                  <c:v>4.5512648960508404</c:v>
                </c:pt>
                <c:pt idx="5680">
                  <c:v>4.5456597236097496</c:v>
                </c:pt>
                <c:pt idx="5681">
                  <c:v>4.6172621603046</c:v>
                </c:pt>
                <c:pt idx="5682">
                  <c:v>3.7673414950667001</c:v>
                </c:pt>
                <c:pt idx="5683">
                  <c:v>3.66771828083772</c:v>
                </c:pt>
                <c:pt idx="5684">
                  <c:v>4.5848908464886797</c:v>
                </c:pt>
                <c:pt idx="5685">
                  <c:v>4.5257432187742896</c:v>
                </c:pt>
                <c:pt idx="5686">
                  <c:v>4.5724462100318801</c:v>
                </c:pt>
                <c:pt idx="5687">
                  <c:v>4.5699420237151598</c:v>
                </c:pt>
                <c:pt idx="5688">
                  <c:v>4.5886242374242903</c:v>
                </c:pt>
                <c:pt idx="5689">
                  <c:v>3.7436763402931601</c:v>
                </c:pt>
                <c:pt idx="5690">
                  <c:v>3.8588706091206602</c:v>
                </c:pt>
                <c:pt idx="5691">
                  <c:v>4.4355550888388198</c:v>
                </c:pt>
                <c:pt idx="5692">
                  <c:v>4.4321395626147204</c:v>
                </c:pt>
                <c:pt idx="5693">
                  <c:v>4.4376251945048502</c:v>
                </c:pt>
                <c:pt idx="5694">
                  <c:v>4.4311224155772502</c:v>
                </c:pt>
                <c:pt idx="5695">
                  <c:v>4.4291119960059397</c:v>
                </c:pt>
                <c:pt idx="5696">
                  <c:v>3.5809071358769602</c:v>
                </c:pt>
                <c:pt idx="5697">
                  <c:v>3.5765222115239901</c:v>
                </c:pt>
                <c:pt idx="5698">
                  <c:v>4.4326929006716203</c:v>
                </c:pt>
                <c:pt idx="5699">
                  <c:v>4.4343111346416002</c:v>
                </c:pt>
                <c:pt idx="5700">
                  <c:v>4.4316220361817598</c:v>
                </c:pt>
                <c:pt idx="5701">
                  <c:v>4.4370479820100197</c:v>
                </c:pt>
                <c:pt idx="5702">
                  <c:v>4.4337160163184404</c:v>
                </c:pt>
                <c:pt idx="5703">
                  <c:v>3.5730171561578898</c:v>
                </c:pt>
                <c:pt idx="5704">
                  <c:v>3.5775214527001502</c:v>
                </c:pt>
                <c:pt idx="5705">
                  <c:v>4.4338950746024404</c:v>
                </c:pt>
                <c:pt idx="5706">
                  <c:v>4.4348405982935297</c:v>
                </c:pt>
                <c:pt idx="5707">
                  <c:v>4.4332880190276196</c:v>
                </c:pt>
                <c:pt idx="5708">
                  <c:v>4.4344424440498598</c:v>
                </c:pt>
                <c:pt idx="5709">
                  <c:v>4.4326570890147003</c:v>
                </c:pt>
                <c:pt idx="5710">
                  <c:v>3.57747370382442</c:v>
                </c:pt>
                <c:pt idx="5711">
                  <c:v>3.5792292158121399</c:v>
                </c:pt>
                <c:pt idx="5712">
                  <c:v>4.4299679905548803</c:v>
                </c:pt>
                <c:pt idx="5713">
                  <c:v>4.4359532430495197</c:v>
                </c:pt>
                <c:pt idx="5714">
                  <c:v>4.4446753429125598</c:v>
                </c:pt>
                <c:pt idx="5715">
                  <c:v>4.4402605755123004</c:v>
                </c:pt>
                <c:pt idx="5716">
                  <c:v>4.43931505178851</c:v>
                </c:pt>
                <c:pt idx="5717">
                  <c:v>3.5883196268385902</c:v>
                </c:pt>
                <c:pt idx="5718">
                  <c:v>3.5802284569883001</c:v>
                </c:pt>
                <c:pt idx="5719">
                  <c:v>4.4465084468234704</c:v>
                </c:pt>
                <c:pt idx="5720">
                  <c:v>4.4491438277980704</c:v>
                </c:pt>
                <c:pt idx="5721">
                  <c:v>4.4529455710468602</c:v>
                </c:pt>
                <c:pt idx="5722">
                  <c:v>5.7348842828929998</c:v>
                </c:pt>
                <c:pt idx="5723">
                  <c:v>5.6406370667957404</c:v>
                </c:pt>
                <c:pt idx="5724">
                  <c:v>4.7849354207420403</c:v>
                </c:pt>
                <c:pt idx="5725">
                  <c:v>4.8996508620239201</c:v>
                </c:pt>
                <c:pt idx="5726">
                  <c:v>5.8184582445506097</c:v>
                </c:pt>
                <c:pt idx="5727">
                  <c:v>5.8265521557956896</c:v>
                </c:pt>
                <c:pt idx="5728">
                  <c:v>5.6845642489031301</c:v>
                </c:pt>
                <c:pt idx="5729">
                  <c:v>5.7421332145132098</c:v>
                </c:pt>
                <c:pt idx="5730">
                  <c:v>5.7144049564509798</c:v>
                </c:pt>
                <c:pt idx="5731">
                  <c:v>4.96317908816052</c:v>
                </c:pt>
                <c:pt idx="5732">
                  <c:v>4.8386686752867396</c:v>
                </c:pt>
                <c:pt idx="5733">
                  <c:v>5.7297477997512098</c:v>
                </c:pt>
                <c:pt idx="5734">
                  <c:v>5.9489279178136201</c:v>
                </c:pt>
                <c:pt idx="5735">
                  <c:v>5.9553318702438904</c:v>
                </c:pt>
                <c:pt idx="5736">
                  <c:v>6.3182120566887203</c:v>
                </c:pt>
                <c:pt idx="5737">
                  <c:v>6.4610560440285996</c:v>
                </c:pt>
                <c:pt idx="5738">
                  <c:v>5.6778548177693597</c:v>
                </c:pt>
                <c:pt idx="5739">
                  <c:v>5.6322265755898</c:v>
                </c:pt>
                <c:pt idx="5740">
                  <c:v>6.3267284575974303</c:v>
                </c:pt>
                <c:pt idx="5741">
                  <c:v>6.6985475351868402</c:v>
                </c:pt>
                <c:pt idx="5742">
                  <c:v>6.7352257853764002</c:v>
                </c:pt>
                <c:pt idx="5743">
                  <c:v>6.8810494030596896</c:v>
                </c:pt>
                <c:pt idx="5744">
                  <c:v>6.7096321777350898</c:v>
                </c:pt>
                <c:pt idx="5745">
                  <c:v>5.9648102621725396</c:v>
                </c:pt>
                <c:pt idx="5746">
                  <c:v>5.5797607901962598</c:v>
                </c:pt>
                <c:pt idx="5747">
                  <c:v>6.6669946670190097</c:v>
                </c:pt>
                <c:pt idx="5748">
                  <c:v>6.7053628761606898</c:v>
                </c:pt>
                <c:pt idx="5749">
                  <c:v>6.8729554918145999</c:v>
                </c:pt>
                <c:pt idx="5750">
                  <c:v>7.0149656003750298</c:v>
                </c:pt>
                <c:pt idx="5751">
                  <c:v>7.1756984708495004</c:v>
                </c:pt>
                <c:pt idx="5752">
                  <c:v>7.2036558392589001</c:v>
                </c:pt>
                <c:pt idx="5753">
                  <c:v>7.7032647237175</c:v>
                </c:pt>
                <c:pt idx="5754">
                  <c:v>8.5763045324232898</c:v>
                </c:pt>
                <c:pt idx="5755">
                  <c:v>8.5013163307729904</c:v>
                </c:pt>
                <c:pt idx="5756">
                  <c:v>8.3129311356239004</c:v>
                </c:pt>
                <c:pt idx="5757">
                  <c:v>8.6970149330742892</c:v>
                </c:pt>
                <c:pt idx="5758">
                  <c:v>8.6790301253899695</c:v>
                </c:pt>
                <c:pt idx="5759">
                  <c:v>7.85445865263745</c:v>
                </c:pt>
                <c:pt idx="5760">
                  <c:v>8.7146804402928506</c:v>
                </c:pt>
                <c:pt idx="5761">
                  <c:v>9.6233829045255401</c:v>
                </c:pt>
                <c:pt idx="5762">
                  <c:v>9.7642103304500303</c:v>
                </c:pt>
                <c:pt idx="5763">
                  <c:v>9.8852276904123606</c:v>
                </c:pt>
                <c:pt idx="5764">
                  <c:v>9.7331190699432408</c:v>
                </c:pt>
                <c:pt idx="5765">
                  <c:v>9.7129999823646607</c:v>
                </c:pt>
                <c:pt idx="5766">
                  <c:v>9.6992672694450306</c:v>
                </c:pt>
                <c:pt idx="5767">
                  <c:v>9.2341035147933805</c:v>
                </c:pt>
                <c:pt idx="5768">
                  <c:v>10.0504448267498</c:v>
                </c:pt>
                <c:pt idx="5769">
                  <c:v>10.140976596138101</c:v>
                </c:pt>
                <c:pt idx="5770">
                  <c:v>10.306496566966301</c:v>
                </c:pt>
                <c:pt idx="5771">
                  <c:v>9.8032268547466792</c:v>
                </c:pt>
                <c:pt idx="5772">
                  <c:v>10.354964902919599</c:v>
                </c:pt>
                <c:pt idx="5773">
                  <c:v>9.0429742454174402</c:v>
                </c:pt>
                <c:pt idx="5774">
                  <c:v>9.7074953663448706</c:v>
                </c:pt>
                <c:pt idx="5775">
                  <c:v>10.9060890338507</c:v>
                </c:pt>
                <c:pt idx="5776">
                  <c:v>11.3105947517793</c:v>
                </c:pt>
                <c:pt idx="5777">
                  <c:v>11.1139793958341</c:v>
                </c:pt>
                <c:pt idx="5778">
                  <c:v>11.931525893416801</c:v>
                </c:pt>
                <c:pt idx="5779">
                  <c:v>11.768140200891599</c:v>
                </c:pt>
                <c:pt idx="5780">
                  <c:v>11.925110710458</c:v>
                </c:pt>
                <c:pt idx="5781">
                  <c:v>11.7598935780437</c:v>
                </c:pt>
                <c:pt idx="5782">
                  <c:v>12.211965283122099</c:v>
                </c:pt>
                <c:pt idx="5783">
                  <c:v>13.552837521292201</c:v>
                </c:pt>
                <c:pt idx="5784">
                  <c:v>14.319908693897901</c:v>
                </c:pt>
                <c:pt idx="5785">
                  <c:v>14.0797602252066</c:v>
                </c:pt>
                <c:pt idx="5786">
                  <c:v>14.175242073106901</c:v>
                </c:pt>
                <c:pt idx="5787">
                  <c:v>13.393863286077099</c:v>
                </c:pt>
                <c:pt idx="5788">
                  <c:v>13.0683248165029</c:v>
                </c:pt>
                <c:pt idx="5789">
                  <c:v>13.489398722913601</c:v>
                </c:pt>
                <c:pt idx="5790">
                  <c:v>13.328633437869501</c:v>
                </c:pt>
                <c:pt idx="5791">
                  <c:v>13.406171982544899</c:v>
                </c:pt>
                <c:pt idx="5792">
                  <c:v>14.337774860627199</c:v>
                </c:pt>
                <c:pt idx="5793">
                  <c:v>14.3067748700149</c:v>
                </c:pt>
                <c:pt idx="5794">
                  <c:v>13.5566375588509</c:v>
                </c:pt>
                <c:pt idx="5795">
                  <c:v>13.3081546696452</c:v>
                </c:pt>
                <c:pt idx="5796">
                  <c:v>15.013767843063</c:v>
                </c:pt>
                <c:pt idx="5797">
                  <c:v>14.7507894491096</c:v>
                </c:pt>
                <c:pt idx="5798">
                  <c:v>15.1100512708193</c:v>
                </c:pt>
                <c:pt idx="5799">
                  <c:v>15.371349362159</c:v>
                </c:pt>
                <c:pt idx="5800">
                  <c:v>16.664377316265298</c:v>
                </c:pt>
                <c:pt idx="5801">
                  <c:v>15.421523611429199</c:v>
                </c:pt>
                <c:pt idx="5802">
                  <c:v>15.650778653247199</c:v>
                </c:pt>
                <c:pt idx="5803">
                  <c:v>17.431448489077301</c:v>
                </c:pt>
                <c:pt idx="5804">
                  <c:v>17.328433806718401</c:v>
                </c:pt>
                <c:pt idx="5805">
                  <c:v>17.156533609341199</c:v>
                </c:pt>
                <c:pt idx="5806">
                  <c:v>17.434973430249901</c:v>
                </c:pt>
                <c:pt idx="5807">
                  <c:v>16.817532630561701</c:v>
                </c:pt>
                <c:pt idx="5808">
                  <c:v>16.5046786438898</c:v>
                </c:pt>
                <c:pt idx="5809">
                  <c:v>16.340707039422</c:v>
                </c:pt>
                <c:pt idx="5810">
                  <c:v>17.6635040287075</c:v>
                </c:pt>
                <c:pt idx="5811">
                  <c:v>17.129618654504</c:v>
                </c:pt>
                <c:pt idx="5812">
                  <c:v>16.986873809180199</c:v>
                </c:pt>
                <c:pt idx="5813">
                  <c:v>18.646789032411</c:v>
                </c:pt>
                <c:pt idx="5814">
                  <c:v>18.4573277434937</c:v>
                </c:pt>
                <c:pt idx="5815">
                  <c:v>18.022821094493899</c:v>
                </c:pt>
                <c:pt idx="5816">
                  <c:v>18.069859938365699</c:v>
                </c:pt>
                <c:pt idx="5817">
                  <c:v>19.631335365202698</c:v>
                </c:pt>
                <c:pt idx="5818">
                  <c:v>20.033777680826802</c:v>
                </c:pt>
                <c:pt idx="5819">
                  <c:v>20.1513747231682</c:v>
                </c:pt>
                <c:pt idx="5820">
                  <c:v>19.5483645965294</c:v>
                </c:pt>
                <c:pt idx="5821">
                  <c:v>19.437954272405602</c:v>
                </c:pt>
                <c:pt idx="5822">
                  <c:v>17.788280799586701</c:v>
                </c:pt>
                <c:pt idx="5823">
                  <c:v>18.310933282114199</c:v>
                </c:pt>
                <c:pt idx="5824">
                  <c:v>19.0426981645175</c:v>
                </c:pt>
                <c:pt idx="5825">
                  <c:v>19.5862566216747</c:v>
                </c:pt>
                <c:pt idx="5826">
                  <c:v>20.4407929510126</c:v>
                </c:pt>
                <c:pt idx="5827">
                  <c:v>19.942966517338601</c:v>
                </c:pt>
                <c:pt idx="5828">
                  <c:v>19.7018934360519</c:v>
                </c:pt>
                <c:pt idx="5829">
                  <c:v>19.6404303545016</c:v>
                </c:pt>
                <c:pt idx="5830">
                  <c:v>19.624097335094898</c:v>
                </c:pt>
                <c:pt idx="5831">
                  <c:v>21.086921990849302</c:v>
                </c:pt>
                <c:pt idx="5832">
                  <c:v>19.8730622507071</c:v>
                </c:pt>
                <c:pt idx="5833">
                  <c:v>20.577989935145901</c:v>
                </c:pt>
                <c:pt idx="5834">
                  <c:v>21.206479261485299</c:v>
                </c:pt>
                <c:pt idx="5835">
                  <c:v>20.921633860747601</c:v>
                </c:pt>
                <c:pt idx="5836">
                  <c:v>19.665909681822701</c:v>
                </c:pt>
                <c:pt idx="5837">
                  <c:v>20.0605122551761</c:v>
                </c:pt>
                <c:pt idx="5838">
                  <c:v>21.275077231825499</c:v>
                </c:pt>
                <c:pt idx="5839">
                  <c:v>20.2258527325735</c:v>
                </c:pt>
                <c:pt idx="5840">
                  <c:v>20.9928450832703</c:v>
                </c:pt>
                <c:pt idx="5841">
                  <c:v>21.802956204606598</c:v>
                </c:pt>
                <c:pt idx="5842">
                  <c:v>20.717799390470699</c:v>
                </c:pt>
                <c:pt idx="5843">
                  <c:v>19.835771675428202</c:v>
                </c:pt>
                <c:pt idx="5844">
                  <c:v>21.762768903892599</c:v>
                </c:pt>
                <c:pt idx="5845">
                  <c:v>22.7830205930379</c:v>
                </c:pt>
                <c:pt idx="5846">
                  <c:v>23.836327783429301</c:v>
                </c:pt>
                <c:pt idx="5847">
                  <c:v>22.4672067910519</c:v>
                </c:pt>
                <c:pt idx="5848">
                  <c:v>22.922985933193701</c:v>
                </c:pt>
                <c:pt idx="5849">
                  <c:v>23.009440894927899</c:v>
                </c:pt>
                <c:pt idx="5850">
                  <c:v>21.162125547057101</c:v>
                </c:pt>
                <c:pt idx="5851">
                  <c:v>21.012099266739</c:v>
                </c:pt>
                <c:pt idx="5852">
                  <c:v>21.527154938200301</c:v>
                </c:pt>
                <c:pt idx="5853">
                  <c:v>22.455275875559298</c:v>
                </c:pt>
                <c:pt idx="5854">
                  <c:v>22.740549350505599</c:v>
                </c:pt>
                <c:pt idx="5855">
                  <c:v>21.446930598376699</c:v>
                </c:pt>
                <c:pt idx="5856">
                  <c:v>21.268501103017499</c:v>
                </c:pt>
                <c:pt idx="5857">
                  <c:v>20.185479514045898</c:v>
                </c:pt>
                <c:pt idx="5858">
                  <c:v>20.6367172797375</c:v>
                </c:pt>
                <c:pt idx="5859">
                  <c:v>21.5339198345944</c:v>
                </c:pt>
                <c:pt idx="5860">
                  <c:v>21.430815812126699</c:v>
                </c:pt>
                <c:pt idx="5861">
                  <c:v>21.097551522757399</c:v>
                </c:pt>
                <c:pt idx="5862">
                  <c:v>20.563952297637901</c:v>
                </c:pt>
                <c:pt idx="5863">
                  <c:v>20.4206909207461</c:v>
                </c:pt>
                <c:pt idx="5864">
                  <c:v>19.799058399047201</c:v>
                </c:pt>
                <c:pt idx="5865">
                  <c:v>19.666482605825799</c:v>
                </c:pt>
                <c:pt idx="5866">
                  <c:v>20.294793615973798</c:v>
                </c:pt>
                <c:pt idx="5867">
                  <c:v>20.498687780119798</c:v>
                </c:pt>
                <c:pt idx="5868">
                  <c:v>20.731786570458901</c:v>
                </c:pt>
                <c:pt idx="5869">
                  <c:v>21.214366082234498</c:v>
                </c:pt>
                <c:pt idx="5870">
                  <c:v>21.5262631509916</c:v>
                </c:pt>
                <c:pt idx="5871">
                  <c:v>20.3551837621972</c:v>
                </c:pt>
                <c:pt idx="5872">
                  <c:v>20.054506558626301</c:v>
                </c:pt>
                <c:pt idx="5873">
                  <c:v>20.534570895048699</c:v>
                </c:pt>
                <c:pt idx="5874">
                  <c:v>20.924107324805401</c:v>
                </c:pt>
                <c:pt idx="5875">
                  <c:v>20.297744831045101</c:v>
                </c:pt>
                <c:pt idx="5876">
                  <c:v>19.8822276622106</c:v>
                </c:pt>
                <c:pt idx="5877">
                  <c:v>19.973276808273098</c:v>
                </c:pt>
                <c:pt idx="5878">
                  <c:v>18.4150646532268</c:v>
                </c:pt>
                <c:pt idx="5879">
                  <c:v>18.831683646743201</c:v>
                </c:pt>
                <c:pt idx="5880">
                  <c:v>19.5831378097947</c:v>
                </c:pt>
                <c:pt idx="5881">
                  <c:v>19.584245349890399</c:v>
                </c:pt>
                <c:pt idx="5882">
                  <c:v>19.681918776178801</c:v>
                </c:pt>
                <c:pt idx="5883">
                  <c:v>19.2410158214735</c:v>
                </c:pt>
                <c:pt idx="5884">
                  <c:v>18.694713321425098</c:v>
                </c:pt>
                <c:pt idx="5885">
                  <c:v>17.544292230064499</c:v>
                </c:pt>
                <c:pt idx="5886">
                  <c:v>16.893144912447902</c:v>
                </c:pt>
                <c:pt idx="5887">
                  <c:v>18.758171124476</c:v>
                </c:pt>
                <c:pt idx="5888">
                  <c:v>19.237149911192098</c:v>
                </c:pt>
                <c:pt idx="5889">
                  <c:v>18.722849861484502</c:v>
                </c:pt>
                <c:pt idx="5890">
                  <c:v>18.989378735342399</c:v>
                </c:pt>
                <c:pt idx="5891">
                  <c:v>18.802314608595999</c:v>
                </c:pt>
                <c:pt idx="5892">
                  <c:v>18.0122318076832</c:v>
                </c:pt>
                <c:pt idx="5893">
                  <c:v>17.829580695560701</c:v>
                </c:pt>
                <c:pt idx="5894">
                  <c:v>18.2869184565734</c:v>
                </c:pt>
                <c:pt idx="5895">
                  <c:v>19.086503156705199</c:v>
                </c:pt>
                <c:pt idx="5896">
                  <c:v>18.507092573756299</c:v>
                </c:pt>
                <c:pt idx="5897">
                  <c:v>19.509746437400299</c:v>
                </c:pt>
                <c:pt idx="5898">
                  <c:v>20.054943297453601</c:v>
                </c:pt>
                <c:pt idx="5899">
                  <c:v>19.265969944413801</c:v>
                </c:pt>
                <c:pt idx="5900">
                  <c:v>19.2438972485858</c:v>
                </c:pt>
                <c:pt idx="5901">
                  <c:v>18.865223406721199</c:v>
                </c:pt>
                <c:pt idx="5902">
                  <c:v>18.870185426270599</c:v>
                </c:pt>
                <c:pt idx="5903">
                  <c:v>18.080918599667701</c:v>
                </c:pt>
                <c:pt idx="5904">
                  <c:v>17.819512708075301</c:v>
                </c:pt>
                <c:pt idx="5905">
                  <c:v>17.594395649894899</c:v>
                </c:pt>
                <c:pt idx="5906">
                  <c:v>17.142804828532999</c:v>
                </c:pt>
                <c:pt idx="5907">
                  <c:v>16.442008406223</c:v>
                </c:pt>
                <c:pt idx="5908">
                  <c:v>17.479052299403399</c:v>
                </c:pt>
                <c:pt idx="5909">
                  <c:v>17.2908269643331</c:v>
                </c:pt>
                <c:pt idx="5910">
                  <c:v>17.7153115220205</c:v>
                </c:pt>
                <c:pt idx="5911">
                  <c:v>17.1544050955345</c:v>
                </c:pt>
                <c:pt idx="5912">
                  <c:v>16.180457727189101</c:v>
                </c:pt>
                <c:pt idx="5913">
                  <c:v>15.5852130948675</c:v>
                </c:pt>
                <c:pt idx="5914">
                  <c:v>15.5483213655234</c:v>
                </c:pt>
                <c:pt idx="5915">
                  <c:v>16.203947847926901</c:v>
                </c:pt>
                <c:pt idx="5916">
                  <c:v>15.8698121431012</c:v>
                </c:pt>
                <c:pt idx="5917">
                  <c:v>16.677821384081401</c:v>
                </c:pt>
                <c:pt idx="5918">
                  <c:v>16.721790006025898</c:v>
                </c:pt>
                <c:pt idx="5919">
                  <c:v>16.287216923430801</c:v>
                </c:pt>
                <c:pt idx="5920">
                  <c:v>14.856709114563699</c:v>
                </c:pt>
                <c:pt idx="5921">
                  <c:v>15.260112275112199</c:v>
                </c:pt>
                <c:pt idx="5922">
                  <c:v>16.076859437066599</c:v>
                </c:pt>
                <c:pt idx="5923">
                  <c:v>15.603887375637701</c:v>
                </c:pt>
                <c:pt idx="5924">
                  <c:v>16.2951981755144</c:v>
                </c:pt>
                <c:pt idx="5925">
                  <c:v>15.8585178200952</c:v>
                </c:pt>
                <c:pt idx="5926">
                  <c:v>15.223523604698</c:v>
                </c:pt>
                <c:pt idx="5927">
                  <c:v>15.075200017814799</c:v>
                </c:pt>
                <c:pt idx="5928">
                  <c:v>14.513237073276301</c:v>
                </c:pt>
                <c:pt idx="5929">
                  <c:v>15.9211591146549</c:v>
                </c:pt>
                <c:pt idx="5930">
                  <c:v>15.9827467693773</c:v>
                </c:pt>
                <c:pt idx="5931">
                  <c:v>15.1084817052896</c:v>
                </c:pt>
                <c:pt idx="5932">
                  <c:v>14.567600157581699</c:v>
                </c:pt>
                <c:pt idx="5933">
                  <c:v>14.7374542708116</c:v>
                </c:pt>
                <c:pt idx="5934">
                  <c:v>13.9029544702796</c:v>
                </c:pt>
                <c:pt idx="5935">
                  <c:v>13.7120557890862</c:v>
                </c:pt>
                <c:pt idx="5936">
                  <c:v>14.531591567472899</c:v>
                </c:pt>
                <c:pt idx="5937">
                  <c:v>14.485162011299201</c:v>
                </c:pt>
                <c:pt idx="5938">
                  <c:v>14.1681183319058</c:v>
                </c:pt>
                <c:pt idx="5939">
                  <c:v>13.6729742539908</c:v>
                </c:pt>
                <c:pt idx="5940">
                  <c:v>13.587895755759501</c:v>
                </c:pt>
                <c:pt idx="5941">
                  <c:v>12.8747081002047</c:v>
                </c:pt>
                <c:pt idx="5942">
                  <c:v>12.5587917959131</c:v>
                </c:pt>
                <c:pt idx="5943">
                  <c:v>13.099841550458301</c:v>
                </c:pt>
                <c:pt idx="5944">
                  <c:v>12.451665719431199</c:v>
                </c:pt>
                <c:pt idx="5945">
                  <c:v>12.962371005129601</c:v>
                </c:pt>
                <c:pt idx="5946">
                  <c:v>13.1745393175117</c:v>
                </c:pt>
                <c:pt idx="5947">
                  <c:v>13.1643411522439</c:v>
                </c:pt>
                <c:pt idx="5948">
                  <c:v>11.911652060070301</c:v>
                </c:pt>
                <c:pt idx="5949">
                  <c:v>10.987935701177101</c:v>
                </c:pt>
                <c:pt idx="5950">
                  <c:v>12.325957368007099</c:v>
                </c:pt>
                <c:pt idx="5951">
                  <c:v>11.9679384701969</c:v>
                </c:pt>
                <c:pt idx="5952">
                  <c:v>11.962230056186</c:v>
                </c:pt>
                <c:pt idx="5953">
                  <c:v>11.1069036014391</c:v>
                </c:pt>
                <c:pt idx="5954">
                  <c:v>11.6502040560606</c:v>
                </c:pt>
                <c:pt idx="5955">
                  <c:v>11.129205260555601</c:v>
                </c:pt>
                <c:pt idx="5956">
                  <c:v>11.07326827781</c:v>
                </c:pt>
                <c:pt idx="5957">
                  <c:v>11.816288177493099</c:v>
                </c:pt>
                <c:pt idx="5958">
                  <c:v>11.318289892572601</c:v>
                </c:pt>
                <c:pt idx="5959">
                  <c:v>11.422728616760899</c:v>
                </c:pt>
                <c:pt idx="5960">
                  <c:v>10.8049844761229</c:v>
                </c:pt>
                <c:pt idx="5961">
                  <c:v>10.7512109704226</c:v>
                </c:pt>
                <c:pt idx="5962">
                  <c:v>10.3152906733199</c:v>
                </c:pt>
                <c:pt idx="5963">
                  <c:v>9.9816496838576398</c:v>
                </c:pt>
                <c:pt idx="5964">
                  <c:v>9.7897379863600094</c:v>
                </c:pt>
                <c:pt idx="5965">
                  <c:v>9.8352705601790191</c:v>
                </c:pt>
                <c:pt idx="5966">
                  <c:v>9.5158943586354994</c:v>
                </c:pt>
                <c:pt idx="5967">
                  <c:v>9.2541533401454004</c:v>
                </c:pt>
                <c:pt idx="5968">
                  <c:v>9.5725655019135605</c:v>
                </c:pt>
                <c:pt idx="5969">
                  <c:v>8.8514874313673495</c:v>
                </c:pt>
                <c:pt idx="5970">
                  <c:v>8.6174776777864199</c:v>
                </c:pt>
                <c:pt idx="5971">
                  <c:v>9.3982923031079597</c:v>
                </c:pt>
                <c:pt idx="5972">
                  <c:v>9.5154194672523502</c:v>
                </c:pt>
                <c:pt idx="5973">
                  <c:v>8.7631372282034707</c:v>
                </c:pt>
                <c:pt idx="5974">
                  <c:v>8.6547884322408208</c:v>
                </c:pt>
                <c:pt idx="5975">
                  <c:v>8.6408005124323104</c:v>
                </c:pt>
                <c:pt idx="5976">
                  <c:v>7.7151132017316604</c:v>
                </c:pt>
                <c:pt idx="5977">
                  <c:v>7.5519928290506302</c:v>
                </c:pt>
                <c:pt idx="5978">
                  <c:v>8.0186835738865092</c:v>
                </c:pt>
                <c:pt idx="5979">
                  <c:v>7.7223182335631204</c:v>
                </c:pt>
                <c:pt idx="5980">
                  <c:v>8.0981067478058009</c:v>
                </c:pt>
                <c:pt idx="5981">
                  <c:v>8.1704208036531707</c:v>
                </c:pt>
                <c:pt idx="5982">
                  <c:v>7.90558586101473</c:v>
                </c:pt>
                <c:pt idx="5983">
                  <c:v>7.3255813418192997</c:v>
                </c:pt>
                <c:pt idx="5984">
                  <c:v>7.0605160819365702</c:v>
                </c:pt>
                <c:pt idx="5985">
                  <c:v>7.8752355640238996</c:v>
                </c:pt>
                <c:pt idx="5986">
                  <c:v>7.5724663139160597</c:v>
                </c:pt>
                <c:pt idx="5987">
                  <c:v>7.4508490637814102</c:v>
                </c:pt>
                <c:pt idx="5988">
                  <c:v>7.2417354814257102</c:v>
                </c:pt>
                <c:pt idx="5989">
                  <c:v>7.3605176378764003</c:v>
                </c:pt>
                <c:pt idx="5990">
                  <c:v>6.5140231838507496</c:v>
                </c:pt>
                <c:pt idx="5991">
                  <c:v>6.6086286345982197</c:v>
                </c:pt>
                <c:pt idx="5992">
                  <c:v>7.4975617390925899</c:v>
                </c:pt>
                <c:pt idx="5993">
                  <c:v>7.2810944640716402</c:v>
                </c:pt>
                <c:pt idx="5994">
                  <c:v>6.4496193690312902</c:v>
                </c:pt>
                <c:pt idx="5995">
                  <c:v>6.2399919457026396</c:v>
                </c:pt>
                <c:pt idx="5996">
                  <c:v>6.2892036157262901</c:v>
                </c:pt>
                <c:pt idx="5997">
                  <c:v>5.2266975620278604</c:v>
                </c:pt>
                <c:pt idx="5998">
                  <c:v>5.3164933005405999</c:v>
                </c:pt>
                <c:pt idx="5999">
                  <c:v>6.3349766095774998</c:v>
                </c:pt>
                <c:pt idx="6000">
                  <c:v>6.2519345792443302</c:v>
                </c:pt>
                <c:pt idx="6001">
                  <c:v>6.2246724583506801</c:v>
                </c:pt>
                <c:pt idx="6002">
                  <c:v>6.3060260623765796</c:v>
                </c:pt>
                <c:pt idx="6003">
                  <c:v>6.0137523504329904</c:v>
                </c:pt>
                <c:pt idx="6004">
                  <c:v>5.5282267104890597</c:v>
                </c:pt>
                <c:pt idx="6005">
                  <c:v>5.4825773618436404</c:v>
                </c:pt>
                <c:pt idx="6006">
                  <c:v>6.01544077733812</c:v>
                </c:pt>
                <c:pt idx="6007">
                  <c:v>6.0864783523652699</c:v>
                </c:pt>
                <c:pt idx="6008">
                  <c:v>6.20853966900677</c:v>
                </c:pt>
                <c:pt idx="6009">
                  <c:v>6.0730945818486104</c:v>
                </c:pt>
                <c:pt idx="6010">
                  <c:v>5.9103255520324698</c:v>
                </c:pt>
                <c:pt idx="6011">
                  <c:v>5.0317247758472901</c:v>
                </c:pt>
                <c:pt idx="6012">
                  <c:v>5.06999258248704</c:v>
                </c:pt>
                <c:pt idx="6013">
                  <c:v>5.4887326255294102</c:v>
                </c:pt>
                <c:pt idx="6014">
                  <c:v>5.5683978026501801</c:v>
                </c:pt>
                <c:pt idx="6015">
                  <c:v>5.4360204564508798</c:v>
                </c:pt>
                <c:pt idx="6016">
                  <c:v>5.5757175223324804</c:v>
                </c:pt>
                <c:pt idx="6017">
                  <c:v>5.5369455259543203</c:v>
                </c:pt>
                <c:pt idx="6018">
                  <c:v>4.3246736679035598</c:v>
                </c:pt>
                <c:pt idx="6019">
                  <c:v>4.3102911278269804</c:v>
                </c:pt>
                <c:pt idx="6020">
                  <c:v>5.2439203343421497</c:v>
                </c:pt>
                <c:pt idx="6021">
                  <c:v>5.0229314873558701</c:v>
                </c:pt>
                <c:pt idx="6022">
                  <c:v>5.1067868202788604</c:v>
                </c:pt>
                <c:pt idx="6023">
                  <c:v>5.0999712903349597</c:v>
                </c:pt>
                <c:pt idx="6024">
                  <c:v>5.1870180095002398</c:v>
                </c:pt>
                <c:pt idx="6025">
                  <c:v>4.1496461511842604</c:v>
                </c:pt>
                <c:pt idx="6026">
                  <c:v>4.1870004060788899</c:v>
                </c:pt>
                <c:pt idx="6027">
                  <c:v>5.0437808803797903</c:v>
                </c:pt>
                <c:pt idx="6028">
                  <c:v>4.9422960571546799</c:v>
                </c:pt>
                <c:pt idx="6029">
                  <c:v>4.7642258561703104</c:v>
                </c:pt>
                <c:pt idx="6030">
                  <c:v>4.70070226064803</c:v>
                </c:pt>
                <c:pt idx="6031">
                  <c:v>4.7318392833376199</c:v>
                </c:pt>
                <c:pt idx="6032">
                  <c:v>3.8264942088115999</c:v>
                </c:pt>
                <c:pt idx="6033">
                  <c:v>3.8327216135259898</c:v>
                </c:pt>
                <c:pt idx="6034">
                  <c:v>4.6266007236812898</c:v>
                </c:pt>
                <c:pt idx="6035">
                  <c:v>4.6166450145244298</c:v>
                </c:pt>
                <c:pt idx="6036">
                  <c:v>4.6764199605426402</c:v>
                </c:pt>
                <c:pt idx="6037">
                  <c:v>4.6010841328978804</c:v>
                </c:pt>
                <c:pt idx="6038">
                  <c:v>4.6178894781600901</c:v>
                </c:pt>
                <c:pt idx="6039">
                  <c:v>3.7492865992273798</c:v>
                </c:pt>
                <c:pt idx="6040">
                  <c:v>3.7050776217628698</c:v>
                </c:pt>
                <c:pt idx="6041">
                  <c:v>4.5992072644652602</c:v>
                </c:pt>
                <c:pt idx="6042">
                  <c:v>4.6496436466441597</c:v>
                </c:pt>
                <c:pt idx="6043">
                  <c:v>4.5923627144047199</c:v>
                </c:pt>
                <c:pt idx="6044">
                  <c:v>4.5512648960508404</c:v>
                </c:pt>
                <c:pt idx="6045">
                  <c:v>4.5456597236097496</c:v>
                </c:pt>
                <c:pt idx="6046">
                  <c:v>3.7598594541787098</c:v>
                </c:pt>
                <c:pt idx="6047">
                  <c:v>3.7673414950667001</c:v>
                </c:pt>
                <c:pt idx="6048">
                  <c:v>4.5251209869636098</c:v>
                </c:pt>
                <c:pt idx="6049">
                  <c:v>4.5848908464886797</c:v>
                </c:pt>
                <c:pt idx="6050">
                  <c:v>4.5257432187742896</c:v>
                </c:pt>
                <c:pt idx="6051">
                  <c:v>4.5724462100318801</c:v>
                </c:pt>
                <c:pt idx="6052">
                  <c:v>4.5699420237151598</c:v>
                </c:pt>
                <c:pt idx="6053">
                  <c:v>3.7312215312984001</c:v>
                </c:pt>
                <c:pt idx="6054">
                  <c:v>3.7436763402931601</c:v>
                </c:pt>
                <c:pt idx="6055">
                  <c:v>4.7162733152465499</c:v>
                </c:pt>
                <c:pt idx="6056">
                  <c:v>4.4355550888388198</c:v>
                </c:pt>
                <c:pt idx="6057">
                  <c:v>4.4321395626147204</c:v>
                </c:pt>
                <c:pt idx="6058">
                  <c:v>4.4376251945048502</c:v>
                </c:pt>
                <c:pt idx="6059">
                  <c:v>4.4311224155772502</c:v>
                </c:pt>
                <c:pt idx="6060">
                  <c:v>3.57170928988005</c:v>
                </c:pt>
                <c:pt idx="6061">
                  <c:v>3.5809071358769602</c:v>
                </c:pt>
                <c:pt idx="6062">
                  <c:v>4.4339249176498798</c:v>
                </c:pt>
                <c:pt idx="6063">
                  <c:v>4.4326929006716203</c:v>
                </c:pt>
                <c:pt idx="6064">
                  <c:v>4.4343111346416002</c:v>
                </c:pt>
                <c:pt idx="6065">
                  <c:v>4.4316220361817598</c:v>
                </c:pt>
                <c:pt idx="6066">
                  <c:v>4.4370479820100197</c:v>
                </c:pt>
                <c:pt idx="6067">
                  <c:v>3.5763133101925502</c:v>
                </c:pt>
                <c:pt idx="6068">
                  <c:v>3.5730171561578898</c:v>
                </c:pt>
                <c:pt idx="6069">
                  <c:v>4.4349241588260497</c:v>
                </c:pt>
                <c:pt idx="6070">
                  <c:v>4.4338950746024404</c:v>
                </c:pt>
                <c:pt idx="6071">
                  <c:v>4.4348405982935297</c:v>
                </c:pt>
                <c:pt idx="6072">
                  <c:v>4.4332880190276196</c:v>
                </c:pt>
                <c:pt idx="6073">
                  <c:v>4.4344424440498598</c:v>
                </c:pt>
                <c:pt idx="6074">
                  <c:v>3.5752543828888199</c:v>
                </c:pt>
                <c:pt idx="6075">
                  <c:v>3.57747370382442</c:v>
                </c:pt>
                <c:pt idx="6076">
                  <c:v>4.4366319219380301</c:v>
                </c:pt>
                <c:pt idx="6077">
                  <c:v>4.4299679905548803</c:v>
                </c:pt>
                <c:pt idx="6078">
                  <c:v>4.4359532430495197</c:v>
                </c:pt>
                <c:pt idx="6079">
                  <c:v>4.4446753429125598</c:v>
                </c:pt>
                <c:pt idx="6080">
                  <c:v>4.4402605755123004</c:v>
                </c:pt>
                <c:pt idx="6081">
                  <c:v>3.5819123456626198</c:v>
                </c:pt>
                <c:pt idx="6082">
                  <c:v>3.5883196268385902</c:v>
                </c:pt>
                <c:pt idx="6083">
                  <c:v>4.4376311631142</c:v>
                </c:pt>
                <c:pt idx="6084">
                  <c:v>4.4465084468234704</c:v>
                </c:pt>
                <c:pt idx="6085">
                  <c:v>4.4491438277980704</c:v>
                </c:pt>
                <c:pt idx="6086">
                  <c:v>4.4529455710468602</c:v>
                </c:pt>
                <c:pt idx="6087">
                  <c:v>5.7348842828929998</c:v>
                </c:pt>
                <c:pt idx="6088">
                  <c:v>4.7832343606698497</c:v>
                </c:pt>
                <c:pt idx="6089">
                  <c:v>4.7849354207420403</c:v>
                </c:pt>
                <c:pt idx="6090">
                  <c:v>5.7570535681498098</c:v>
                </c:pt>
                <c:pt idx="6091">
                  <c:v>5.8184582445506097</c:v>
                </c:pt>
                <c:pt idx="6092">
                  <c:v>5.8265521557956896</c:v>
                </c:pt>
                <c:pt idx="6093">
                  <c:v>5.6845642489031301</c:v>
                </c:pt>
                <c:pt idx="6094">
                  <c:v>5.7421332145132098</c:v>
                </c:pt>
                <c:pt idx="6095">
                  <c:v>4.8570022503250803</c:v>
                </c:pt>
                <c:pt idx="6096">
                  <c:v>4.96317908816052</c:v>
                </c:pt>
                <c:pt idx="6097">
                  <c:v>5.6960713814126303</c:v>
                </c:pt>
                <c:pt idx="6098">
                  <c:v>5.7297477997512098</c:v>
                </c:pt>
                <c:pt idx="6099">
                  <c:v>5.9489279178136201</c:v>
                </c:pt>
                <c:pt idx="6100">
                  <c:v>5.9553318702438904</c:v>
                </c:pt>
                <c:pt idx="6101">
                  <c:v>6.3182120566887203</c:v>
                </c:pt>
                <c:pt idx="6102">
                  <c:v>5.6036533379027</c:v>
                </c:pt>
                <c:pt idx="6103">
                  <c:v>5.6778548177693597</c:v>
                </c:pt>
                <c:pt idx="6104">
                  <c:v>6.4896292817156898</c:v>
                </c:pt>
                <c:pt idx="6105">
                  <c:v>6.3267284575974303</c:v>
                </c:pt>
                <c:pt idx="6106">
                  <c:v>6.6985475351868402</c:v>
                </c:pt>
                <c:pt idx="6107">
                  <c:v>6.7352257853764002</c:v>
                </c:pt>
                <c:pt idx="6108">
                  <c:v>6.8810494030596896</c:v>
                </c:pt>
                <c:pt idx="6109">
                  <c:v>5.8522294716092</c:v>
                </c:pt>
                <c:pt idx="6110">
                  <c:v>5.9648102621725396</c:v>
                </c:pt>
                <c:pt idx="6111">
                  <c:v>6.4371634963221496</c:v>
                </c:pt>
                <c:pt idx="6112">
                  <c:v>6.6669946670190097</c:v>
                </c:pt>
                <c:pt idx="6113">
                  <c:v>6.7053628761606898</c:v>
                </c:pt>
                <c:pt idx="6114">
                  <c:v>6.8729554918145999</c:v>
                </c:pt>
                <c:pt idx="6115">
                  <c:v>7.0149656003750298</c:v>
                </c:pt>
                <c:pt idx="6116">
                  <c:v>6.3182957647236098</c:v>
                </c:pt>
                <c:pt idx="6117">
                  <c:v>7.9240214231847901</c:v>
                </c:pt>
                <c:pt idx="6118">
                  <c:v>9.3309939022151394</c:v>
                </c:pt>
                <c:pt idx="6119">
                  <c:v>9.4339349856656192</c:v>
                </c:pt>
                <c:pt idx="6120">
                  <c:v>9.3514479638502905</c:v>
                </c:pt>
                <c:pt idx="6121">
                  <c:v>9.1442242491862906</c:v>
                </c:pt>
                <c:pt idx="6122">
                  <c:v>9.5667164263817206</c:v>
                </c:pt>
                <c:pt idx="6123">
                  <c:v>8.6895304318030799</c:v>
                </c:pt>
                <c:pt idx="6124">
                  <c:v>8.6399045179012006</c:v>
                </c:pt>
                <c:pt idx="6125">
                  <c:v>10.443551190448</c:v>
                </c:pt>
                <c:pt idx="6126">
                  <c:v>10.585721194978101</c:v>
                </c:pt>
                <c:pt idx="6127">
                  <c:v>10.740631363495</c:v>
                </c:pt>
                <c:pt idx="6128">
                  <c:v>10.8737504594536</c:v>
                </c:pt>
                <c:pt idx="6129">
                  <c:v>10.7064309769376</c:v>
                </c:pt>
                <c:pt idx="6130">
                  <c:v>9.8268972744752396</c:v>
                </c:pt>
                <c:pt idx="6131">
                  <c:v>10.669193996389501</c:v>
                </c:pt>
                <c:pt idx="6132">
                  <c:v>11.014916572398599</c:v>
                </c:pt>
                <c:pt idx="6133">
                  <c:v>11.0554893094248</c:v>
                </c:pt>
                <c:pt idx="6134">
                  <c:v>11.1550742557519</c:v>
                </c:pt>
                <c:pt idx="6135">
                  <c:v>11.3371462236629</c:v>
                </c:pt>
                <c:pt idx="6136">
                  <c:v>10.7835495402213</c:v>
                </c:pt>
                <c:pt idx="6137">
                  <c:v>10.533058687085701</c:v>
                </c:pt>
                <c:pt idx="6138">
                  <c:v>9.9472716699591803</c:v>
                </c:pt>
                <c:pt idx="6139">
                  <c:v>11.5356476091053</c:v>
                </c:pt>
                <c:pt idx="6140">
                  <c:v>11.996697937235799</c:v>
                </c:pt>
                <c:pt idx="6141">
                  <c:v>12.441654226957199</c:v>
                </c:pt>
                <c:pt idx="6142">
                  <c:v>12.2253773354175</c:v>
                </c:pt>
                <c:pt idx="6143">
                  <c:v>13.124678482758499</c:v>
                </c:pt>
                <c:pt idx="6144">
                  <c:v>12.0875515148549</c:v>
                </c:pt>
                <c:pt idx="6145">
                  <c:v>13.1176217815038</c:v>
                </c:pt>
                <c:pt idx="6146">
                  <c:v>13.793285641974</c:v>
                </c:pt>
                <c:pt idx="6147">
                  <c:v>13.433161811434299</c:v>
                </c:pt>
                <c:pt idx="6148">
                  <c:v>14.908121273421401</c:v>
                </c:pt>
                <c:pt idx="6149">
                  <c:v>15.751899563287701</c:v>
                </c:pt>
                <c:pt idx="6150">
                  <c:v>15.4877362477273</c:v>
                </c:pt>
                <c:pt idx="6151">
                  <c:v>14.7353635742917</c:v>
                </c:pt>
                <c:pt idx="6152">
                  <c:v>14.7332496146848</c:v>
                </c:pt>
                <c:pt idx="6153">
                  <c:v>15.232560004279099</c:v>
                </c:pt>
                <c:pt idx="6154">
                  <c:v>14.838338595205</c:v>
                </c:pt>
                <c:pt idx="6155">
                  <c:v>14.6614967816564</c:v>
                </c:pt>
                <c:pt idx="6156">
                  <c:v>14.7467891807994</c:v>
                </c:pt>
                <c:pt idx="6157">
                  <c:v>15.7715523466899</c:v>
                </c:pt>
                <c:pt idx="6158">
                  <c:v>14.8800496508905</c:v>
                </c:pt>
                <c:pt idx="6159">
                  <c:v>14.912301314736</c:v>
                </c:pt>
                <c:pt idx="6160">
                  <c:v>15.4963728427356</c:v>
                </c:pt>
                <c:pt idx="6161">
                  <c:v>16.515144627369299</c:v>
                </c:pt>
                <c:pt idx="6162">
                  <c:v>16.225868394020601</c:v>
                </c:pt>
                <c:pt idx="6163">
                  <c:v>16.621056397901199</c:v>
                </c:pt>
                <c:pt idx="6164">
                  <c:v>16.908484298374901</c:v>
                </c:pt>
                <c:pt idx="6165">
                  <c:v>17.473412341765901</c:v>
                </c:pt>
                <c:pt idx="6166">
                  <c:v>16.963675972572101</c:v>
                </c:pt>
                <c:pt idx="6167">
                  <c:v>18.0732592246978</c:v>
                </c:pt>
                <c:pt idx="6168">
                  <c:v>19.174593337985002</c:v>
                </c:pt>
                <c:pt idx="6169">
                  <c:v>19.0612771873902</c:v>
                </c:pt>
                <c:pt idx="6170">
                  <c:v>18.872186970275301</c:v>
                </c:pt>
                <c:pt idx="6171">
                  <c:v>19.178470773274899</c:v>
                </c:pt>
                <c:pt idx="6172">
                  <c:v>17.641883187491999</c:v>
                </c:pt>
                <c:pt idx="6173">
                  <c:v>18.155146508278801</c:v>
                </c:pt>
                <c:pt idx="6174">
                  <c:v>18.83218044949</c:v>
                </c:pt>
                <c:pt idx="6175">
                  <c:v>19.4298544315782</c:v>
                </c:pt>
                <c:pt idx="6176">
                  <c:v>18.842580519954399</c:v>
                </c:pt>
                <c:pt idx="6177">
                  <c:v>18.685561190098198</c:v>
                </c:pt>
                <c:pt idx="6178">
                  <c:v>20.511467935652099</c:v>
                </c:pt>
                <c:pt idx="6179">
                  <c:v>19.445657811717201</c:v>
                </c:pt>
                <c:pt idx="6180">
                  <c:v>19.8251032039433</c:v>
                </c:pt>
                <c:pt idx="6181">
                  <c:v>20.7342486383282</c:v>
                </c:pt>
                <c:pt idx="6182">
                  <c:v>21.594468901723001</c:v>
                </c:pt>
                <c:pt idx="6183">
                  <c:v>22.037155448909498</c:v>
                </c:pt>
                <c:pt idx="6184">
                  <c:v>22.166512195485002</c:v>
                </c:pt>
                <c:pt idx="6185">
                  <c:v>21.503201056182299</c:v>
                </c:pt>
                <c:pt idx="6186">
                  <c:v>20.5243469935203</c:v>
                </c:pt>
                <c:pt idx="6187">
                  <c:v>19.567108879545401</c:v>
                </c:pt>
                <c:pt idx="6188">
                  <c:v>20.999429316451501</c:v>
                </c:pt>
                <c:pt idx="6189">
                  <c:v>20.946967980969202</c:v>
                </c:pt>
                <c:pt idx="6190">
                  <c:v>21.544882283842199</c:v>
                </c:pt>
                <c:pt idx="6191">
                  <c:v>22.484872246113898</c:v>
                </c:pt>
                <c:pt idx="6192">
                  <c:v>21.937263169072502</c:v>
                </c:pt>
                <c:pt idx="6193">
                  <c:v>20.8146800735312</c:v>
                </c:pt>
                <c:pt idx="6194">
                  <c:v>21.604473389951799</c:v>
                </c:pt>
                <c:pt idx="6195">
                  <c:v>22.443909774730301</c:v>
                </c:pt>
                <c:pt idx="6196">
                  <c:v>23.195614189934201</c:v>
                </c:pt>
                <c:pt idx="6197">
                  <c:v>21.860368475777801</c:v>
                </c:pt>
                <c:pt idx="6198">
                  <c:v>22.635788928660499</c:v>
                </c:pt>
                <c:pt idx="6199">
                  <c:v>23.327127187633799</c:v>
                </c:pt>
                <c:pt idx="6200">
                  <c:v>22.1563945406965</c:v>
                </c:pt>
                <c:pt idx="6201">
                  <c:v>21.632500650004999</c:v>
                </c:pt>
                <c:pt idx="6202">
                  <c:v>22.923966186819602</c:v>
                </c:pt>
                <c:pt idx="6203">
                  <c:v>23.402584955007999</c:v>
                </c:pt>
                <c:pt idx="6204">
                  <c:v>22.248438005830799</c:v>
                </c:pt>
                <c:pt idx="6205">
                  <c:v>23.092129591597299</c:v>
                </c:pt>
                <c:pt idx="6206">
                  <c:v>23.983251825067299</c:v>
                </c:pt>
                <c:pt idx="6207">
                  <c:v>21.9321766233919</c:v>
                </c:pt>
                <c:pt idx="6208">
                  <c:v>21.819348842970999</c:v>
                </c:pt>
                <c:pt idx="6209">
                  <c:v>22.620171610018499</c:v>
                </c:pt>
                <c:pt idx="6210">
                  <c:v>22.7830205930379</c:v>
                </c:pt>
                <c:pt idx="6211">
                  <c:v>23.836327783429301</c:v>
                </c:pt>
                <c:pt idx="6212">
                  <c:v>22.4672067910519</c:v>
                </c:pt>
                <c:pt idx="6213">
                  <c:v>22.922985933193701</c:v>
                </c:pt>
                <c:pt idx="6214">
                  <c:v>22.152038188802099</c:v>
                </c:pt>
                <c:pt idx="6215">
                  <c:v>21.162125547057101</c:v>
                </c:pt>
                <c:pt idx="6216">
                  <c:v>21.869501972864899</c:v>
                </c:pt>
                <c:pt idx="6217">
                  <c:v>21.527154938200301</c:v>
                </c:pt>
                <c:pt idx="6218">
                  <c:v>22.455275875559298</c:v>
                </c:pt>
                <c:pt idx="6219">
                  <c:v>22.740549350505599</c:v>
                </c:pt>
                <c:pt idx="6220">
                  <c:v>21.446930598376699</c:v>
                </c:pt>
                <c:pt idx="6221">
                  <c:v>20.4110983968916</c:v>
                </c:pt>
                <c:pt idx="6222">
                  <c:v>20.185479514045898</c:v>
                </c:pt>
                <c:pt idx="6223">
                  <c:v>21.494119985863399</c:v>
                </c:pt>
                <c:pt idx="6224">
                  <c:v>21.5339198345944</c:v>
                </c:pt>
                <c:pt idx="6225">
                  <c:v>21.430815812126699</c:v>
                </c:pt>
                <c:pt idx="6226">
                  <c:v>21.097551522757399</c:v>
                </c:pt>
                <c:pt idx="6227">
                  <c:v>20.563952297637901</c:v>
                </c:pt>
                <c:pt idx="6228">
                  <c:v>19.563288214620201</c:v>
                </c:pt>
                <c:pt idx="6229">
                  <c:v>19.799058399047201</c:v>
                </c:pt>
                <c:pt idx="6230">
                  <c:v>20.523885311951702</c:v>
                </c:pt>
                <c:pt idx="6231">
                  <c:v>20.294793615973798</c:v>
                </c:pt>
                <c:pt idx="6232">
                  <c:v>20.498687780119798</c:v>
                </c:pt>
                <c:pt idx="6233">
                  <c:v>20.731786570458901</c:v>
                </c:pt>
                <c:pt idx="6234">
                  <c:v>21.214366082234498</c:v>
                </c:pt>
                <c:pt idx="6235">
                  <c:v>20.6688604448657</c:v>
                </c:pt>
                <c:pt idx="6236">
                  <c:v>20.3551837621972</c:v>
                </c:pt>
                <c:pt idx="6237">
                  <c:v>20.9119092647522</c:v>
                </c:pt>
                <c:pt idx="6238">
                  <c:v>20.534570895048699</c:v>
                </c:pt>
                <c:pt idx="6239">
                  <c:v>20.924107324805401</c:v>
                </c:pt>
                <c:pt idx="6240">
                  <c:v>20.297744831045101</c:v>
                </c:pt>
                <c:pt idx="6241">
                  <c:v>19.8822276622106</c:v>
                </c:pt>
                <c:pt idx="6242">
                  <c:v>19.115874102147199</c:v>
                </c:pt>
                <c:pt idx="6243">
                  <c:v>18.4150646532268</c:v>
                </c:pt>
                <c:pt idx="6244">
                  <c:v>19.689086352869101</c:v>
                </c:pt>
                <c:pt idx="6245">
                  <c:v>19.5831378097947</c:v>
                </c:pt>
                <c:pt idx="6246">
                  <c:v>19.584245349890399</c:v>
                </c:pt>
                <c:pt idx="6247">
                  <c:v>19.681918776178801</c:v>
                </c:pt>
                <c:pt idx="6248">
                  <c:v>19.2410158214735</c:v>
                </c:pt>
                <c:pt idx="6249">
                  <c:v>17.837310615299199</c:v>
                </c:pt>
                <c:pt idx="6250">
                  <c:v>17.544292230064499</c:v>
                </c:pt>
                <c:pt idx="6251">
                  <c:v>17.750547618573801</c:v>
                </c:pt>
                <c:pt idx="6252">
                  <c:v>18.758171124476</c:v>
                </c:pt>
                <c:pt idx="6253">
                  <c:v>19.237149911192098</c:v>
                </c:pt>
                <c:pt idx="6254">
                  <c:v>18.722849861484502</c:v>
                </c:pt>
                <c:pt idx="6255">
                  <c:v>18.989378735342399</c:v>
                </c:pt>
                <c:pt idx="6256">
                  <c:v>17.9449119024701</c:v>
                </c:pt>
                <c:pt idx="6257">
                  <c:v>18.0122318076832</c:v>
                </c:pt>
                <c:pt idx="6258">
                  <c:v>18.6869834016866</c:v>
                </c:pt>
                <c:pt idx="6259">
                  <c:v>18.2869184565734</c:v>
                </c:pt>
                <c:pt idx="6260">
                  <c:v>19.086503156705199</c:v>
                </c:pt>
                <c:pt idx="6261">
                  <c:v>18.507092573756299</c:v>
                </c:pt>
                <c:pt idx="6262">
                  <c:v>19.509746437400299</c:v>
                </c:pt>
                <c:pt idx="6263">
                  <c:v>19.197540591327702</c:v>
                </c:pt>
                <c:pt idx="6264">
                  <c:v>19.265969944413801</c:v>
                </c:pt>
                <c:pt idx="6265">
                  <c:v>20.1012999547116</c:v>
                </c:pt>
                <c:pt idx="6266">
                  <c:v>18.865223406721199</c:v>
                </c:pt>
                <c:pt idx="6267">
                  <c:v>18.870185426270599</c:v>
                </c:pt>
                <c:pt idx="6268">
                  <c:v>18.080918599667701</c:v>
                </c:pt>
                <c:pt idx="6269">
                  <c:v>17.819512708075301</c:v>
                </c:pt>
                <c:pt idx="6270">
                  <c:v>16.736992943769</c:v>
                </c:pt>
                <c:pt idx="6271">
                  <c:v>17.142804828532999</c:v>
                </c:pt>
                <c:pt idx="6272">
                  <c:v>17.299411112348899</c:v>
                </c:pt>
                <c:pt idx="6273">
                  <c:v>17.479052299403399</c:v>
                </c:pt>
                <c:pt idx="6274">
                  <c:v>17.2908269643331</c:v>
                </c:pt>
                <c:pt idx="6275">
                  <c:v>17.7153115220205</c:v>
                </c:pt>
                <c:pt idx="6276">
                  <c:v>17.1544050955345</c:v>
                </c:pt>
                <c:pt idx="6277">
                  <c:v>15.323055021063199</c:v>
                </c:pt>
                <c:pt idx="6278">
                  <c:v>15.5852130948675</c:v>
                </c:pt>
                <c:pt idx="6279">
                  <c:v>16.405724071649299</c:v>
                </c:pt>
                <c:pt idx="6280">
                  <c:v>16.203947847926901</c:v>
                </c:pt>
                <c:pt idx="6281">
                  <c:v>15.8698121431012</c:v>
                </c:pt>
                <c:pt idx="6282">
                  <c:v>16.677821384081401</c:v>
                </c:pt>
                <c:pt idx="6283">
                  <c:v>16.721790006025898</c:v>
                </c:pt>
                <c:pt idx="6284">
                  <c:v>15.429814217304999</c:v>
                </c:pt>
                <c:pt idx="6285">
                  <c:v>14.856709114563699</c:v>
                </c:pt>
                <c:pt idx="6286">
                  <c:v>16.117514981238099</c:v>
                </c:pt>
                <c:pt idx="6287">
                  <c:v>16.076859437066599</c:v>
                </c:pt>
                <c:pt idx="6288">
                  <c:v>15.603887375637701</c:v>
                </c:pt>
                <c:pt idx="6289">
                  <c:v>16.2951981755144</c:v>
                </c:pt>
                <c:pt idx="6290">
                  <c:v>15.8585178200952</c:v>
                </c:pt>
                <c:pt idx="6291">
                  <c:v>14.366120898572101</c:v>
                </c:pt>
                <c:pt idx="6292">
                  <c:v>15.075200017814799</c:v>
                </c:pt>
                <c:pt idx="6293">
                  <c:v>15.3706397794022</c:v>
                </c:pt>
                <c:pt idx="6294">
                  <c:v>15.9211591146549</c:v>
                </c:pt>
                <c:pt idx="6295">
                  <c:v>15.9827467693773</c:v>
                </c:pt>
                <c:pt idx="6296">
                  <c:v>15.1084817052896</c:v>
                </c:pt>
                <c:pt idx="6297">
                  <c:v>14.567600157581699</c:v>
                </c:pt>
                <c:pt idx="6298">
                  <c:v>13.880051564685701</c:v>
                </c:pt>
                <c:pt idx="6299">
                  <c:v>13.9029544702796</c:v>
                </c:pt>
                <c:pt idx="6300">
                  <c:v>14.5694584952121</c:v>
                </c:pt>
                <c:pt idx="6301">
                  <c:v>14.531591567472899</c:v>
                </c:pt>
                <c:pt idx="6302">
                  <c:v>14.485162011299201</c:v>
                </c:pt>
                <c:pt idx="6303">
                  <c:v>14.1681183319058</c:v>
                </c:pt>
                <c:pt idx="6304">
                  <c:v>13.6729742539908</c:v>
                </c:pt>
                <c:pt idx="6305">
                  <c:v>12.7304930496336</c:v>
                </c:pt>
                <c:pt idx="6306">
                  <c:v>12.8747081002047</c:v>
                </c:pt>
                <c:pt idx="6307">
                  <c:v>13.416194502039</c:v>
                </c:pt>
                <c:pt idx="6308">
                  <c:v>13.099841550458301</c:v>
                </c:pt>
                <c:pt idx="6309">
                  <c:v>12.451665719431199</c:v>
                </c:pt>
                <c:pt idx="6310">
                  <c:v>12.962371005129601</c:v>
                </c:pt>
                <c:pt idx="6311">
                  <c:v>13.1745393175117</c:v>
                </c:pt>
                <c:pt idx="6312">
                  <c:v>12.306938446118</c:v>
                </c:pt>
                <c:pt idx="6313">
                  <c:v>11.911652060070301</c:v>
                </c:pt>
                <c:pt idx="6314">
                  <c:v>11.845338407303</c:v>
                </c:pt>
                <c:pt idx="6315">
                  <c:v>12.325957368007099</c:v>
                </c:pt>
                <c:pt idx="6316">
                  <c:v>11.9679384701969</c:v>
                </c:pt>
                <c:pt idx="6317">
                  <c:v>11.962230056186</c:v>
                </c:pt>
                <c:pt idx="6318">
                  <c:v>11.1069036014391</c:v>
                </c:pt>
                <c:pt idx="6319">
                  <c:v>10.792801349934701</c:v>
                </c:pt>
                <c:pt idx="6320">
                  <c:v>11.129205260555601</c:v>
                </c:pt>
                <c:pt idx="6321">
                  <c:v>11.930670983935901</c:v>
                </c:pt>
                <c:pt idx="6322">
                  <c:v>11.816288177493099</c:v>
                </c:pt>
                <c:pt idx="6323">
                  <c:v>11.318289892572601</c:v>
                </c:pt>
                <c:pt idx="6324">
                  <c:v>11.422728616760899</c:v>
                </c:pt>
                <c:pt idx="6325">
                  <c:v>10.8049844761229</c:v>
                </c:pt>
                <c:pt idx="6326">
                  <c:v>9.8938082642967196</c:v>
                </c:pt>
                <c:pt idx="6327">
                  <c:v>10.3152906733199</c:v>
                </c:pt>
                <c:pt idx="6328">
                  <c:v>10.8390523899835</c:v>
                </c:pt>
                <c:pt idx="6329">
                  <c:v>9.7897379863600094</c:v>
                </c:pt>
                <c:pt idx="6330">
                  <c:v>9.8352705601790191</c:v>
                </c:pt>
                <c:pt idx="6331">
                  <c:v>9.5158943586354994</c:v>
                </c:pt>
                <c:pt idx="6332">
                  <c:v>9.2541533401454004</c:v>
                </c:pt>
                <c:pt idx="6333">
                  <c:v>8.7151627957876698</c:v>
                </c:pt>
                <c:pt idx="6334">
                  <c:v>8.8514874313673495</c:v>
                </c:pt>
                <c:pt idx="6335">
                  <c:v>9.4748803839123106</c:v>
                </c:pt>
                <c:pt idx="6336">
                  <c:v>9.3982923031079597</c:v>
                </c:pt>
                <c:pt idx="6337">
                  <c:v>9.5154194672523502</c:v>
                </c:pt>
                <c:pt idx="6338">
                  <c:v>8.7631372282034707</c:v>
                </c:pt>
                <c:pt idx="6339">
                  <c:v>8.6547884322408208</c:v>
                </c:pt>
                <c:pt idx="6340">
                  <c:v>7.78339780630641</c:v>
                </c:pt>
                <c:pt idx="6341">
                  <c:v>7.7151132017316604</c:v>
                </c:pt>
                <c:pt idx="6342">
                  <c:v>8.4093955351765093</c:v>
                </c:pt>
                <c:pt idx="6343">
                  <c:v>8.0186835738865092</c:v>
                </c:pt>
                <c:pt idx="6344">
                  <c:v>7.7223182335631204</c:v>
                </c:pt>
                <c:pt idx="6345">
                  <c:v>8.0981067478058009</c:v>
                </c:pt>
                <c:pt idx="6346">
                  <c:v>8.1704208036531707</c:v>
                </c:pt>
                <c:pt idx="6347">
                  <c:v>7.0481831548888403</c:v>
                </c:pt>
                <c:pt idx="6348">
                  <c:v>7.3255813418192997</c:v>
                </c:pt>
                <c:pt idx="6349">
                  <c:v>7.91791878806246</c:v>
                </c:pt>
                <c:pt idx="6350">
                  <c:v>7.8752355640238996</c:v>
                </c:pt>
                <c:pt idx="6351">
                  <c:v>7.5724663139160597</c:v>
                </c:pt>
                <c:pt idx="6352">
                  <c:v>7.4508490637814102</c:v>
                </c:pt>
                <c:pt idx="6353">
                  <c:v>7.2417354814257102</c:v>
                </c:pt>
                <c:pt idx="6354">
                  <c:v>6.5031149317505097</c:v>
                </c:pt>
                <c:pt idx="6355">
                  <c:v>6.5140231838507496</c:v>
                </c:pt>
                <c:pt idx="6356">
                  <c:v>7.4660313407241103</c:v>
                </c:pt>
                <c:pt idx="6357">
                  <c:v>7.4975617390925899</c:v>
                </c:pt>
                <c:pt idx="6358">
                  <c:v>7.2810944640716402</c:v>
                </c:pt>
                <c:pt idx="6359">
                  <c:v>6.4496193690312902</c:v>
                </c:pt>
                <c:pt idx="6360">
                  <c:v>6.2399919457026396</c:v>
                </c:pt>
                <c:pt idx="6361">
                  <c:v>5.4318009096004101</c:v>
                </c:pt>
                <c:pt idx="6362">
                  <c:v>5.2266975620278604</c:v>
                </c:pt>
                <c:pt idx="6363">
                  <c:v>6.1738960066664896</c:v>
                </c:pt>
                <c:pt idx="6364">
                  <c:v>6.3349766095774998</c:v>
                </c:pt>
                <c:pt idx="6365">
                  <c:v>6.2519345792443302</c:v>
                </c:pt>
                <c:pt idx="6366">
                  <c:v>6.2246724583506801</c:v>
                </c:pt>
                <c:pt idx="6367">
                  <c:v>6.3060260623765796</c:v>
                </c:pt>
                <c:pt idx="6368">
                  <c:v>5.1563496443070997</c:v>
                </c:pt>
                <c:pt idx="6369">
                  <c:v>5.5282267104890597</c:v>
                </c:pt>
                <c:pt idx="6370">
                  <c:v>6.3399800679695302</c:v>
                </c:pt>
                <c:pt idx="6371">
                  <c:v>6.01544077733812</c:v>
                </c:pt>
                <c:pt idx="6372">
                  <c:v>6.0864783523652699</c:v>
                </c:pt>
                <c:pt idx="6373">
                  <c:v>6.20853966900677</c:v>
                </c:pt>
                <c:pt idx="6374">
                  <c:v>6.0730945818486104</c:v>
                </c:pt>
                <c:pt idx="6375">
                  <c:v>5.05292284590658</c:v>
                </c:pt>
                <c:pt idx="6376">
                  <c:v>5.0317247758472901</c:v>
                </c:pt>
                <c:pt idx="6377">
                  <c:v>5.9273952886129297</c:v>
                </c:pt>
                <c:pt idx="6378">
                  <c:v>5.4887326255294102</c:v>
                </c:pt>
                <c:pt idx="6379">
                  <c:v>5.5683978026501801</c:v>
                </c:pt>
                <c:pt idx="6380">
                  <c:v>5.4360204564508798</c:v>
                </c:pt>
                <c:pt idx="6381">
                  <c:v>5.5757175223324804</c:v>
                </c:pt>
                <c:pt idx="6382">
                  <c:v>4.6795428198284297</c:v>
                </c:pt>
                <c:pt idx="6383">
                  <c:v>4.3246736679035598</c:v>
                </c:pt>
                <c:pt idx="6384">
                  <c:v>5.1676938339528702</c:v>
                </c:pt>
                <c:pt idx="6385">
                  <c:v>5.2439203343421497</c:v>
                </c:pt>
                <c:pt idx="6386">
                  <c:v>5.0229314873558701</c:v>
                </c:pt>
                <c:pt idx="6387">
                  <c:v>5.1067868202788604</c:v>
                </c:pt>
                <c:pt idx="6388">
                  <c:v>5.0999712903349597</c:v>
                </c:pt>
                <c:pt idx="6389">
                  <c:v>4.3296153033743501</c:v>
                </c:pt>
                <c:pt idx="6390">
                  <c:v>4.1496461511842604</c:v>
                </c:pt>
                <c:pt idx="6391">
                  <c:v>5.0444031122047797</c:v>
                </c:pt>
                <c:pt idx="6392">
                  <c:v>5.0437808803797903</c:v>
                </c:pt>
                <c:pt idx="6393">
                  <c:v>4.9422960571546799</c:v>
                </c:pt>
                <c:pt idx="6394">
                  <c:v>4.7642258561703104</c:v>
                </c:pt>
                <c:pt idx="6395">
                  <c:v>4.70070226064803</c:v>
                </c:pt>
                <c:pt idx="6396">
                  <c:v>3.8744365772117302</c:v>
                </c:pt>
                <c:pt idx="6397">
                  <c:v>3.8264942088115999</c:v>
                </c:pt>
                <c:pt idx="6398">
                  <c:v>4.69012431965188</c:v>
                </c:pt>
                <c:pt idx="6399">
                  <c:v>4.6266007236812898</c:v>
                </c:pt>
                <c:pt idx="6400">
                  <c:v>4.6166450145244298</c:v>
                </c:pt>
                <c:pt idx="6401">
                  <c:v>4.6764199605426402</c:v>
                </c:pt>
                <c:pt idx="6402">
                  <c:v>4.6010841328978804</c:v>
                </c:pt>
                <c:pt idx="6403">
                  <c:v>3.7604867720341999</c:v>
                </c:pt>
                <c:pt idx="6404">
                  <c:v>3.7492865992273798</c:v>
                </c:pt>
                <c:pt idx="6405">
                  <c:v>4.5624803278887596</c:v>
                </c:pt>
                <c:pt idx="6406">
                  <c:v>4.5992072644652602</c:v>
                </c:pt>
                <c:pt idx="6407">
                  <c:v>4.6496436466441597</c:v>
                </c:pt>
                <c:pt idx="6408">
                  <c:v>4.5923627144047199</c:v>
                </c:pt>
                <c:pt idx="6409">
                  <c:v>4.5512648960508404</c:v>
                </c:pt>
                <c:pt idx="6410">
                  <c:v>3.6882570174838598</c:v>
                </c:pt>
                <c:pt idx="6411">
                  <c:v>3.7598594541787098</c:v>
                </c:pt>
                <c:pt idx="6412">
                  <c:v>4.6247442011926001</c:v>
                </c:pt>
                <c:pt idx="6413">
                  <c:v>4.5251209869636098</c:v>
                </c:pt>
                <c:pt idx="6414">
                  <c:v>4.5848908464886797</c:v>
                </c:pt>
                <c:pt idx="6415">
                  <c:v>4.5257432187742896</c:v>
                </c:pt>
                <c:pt idx="6416">
                  <c:v>4.5724462100318801</c:v>
                </c:pt>
                <c:pt idx="6417">
                  <c:v>3.71253931758927</c:v>
                </c:pt>
                <c:pt idx="6418">
                  <c:v>3.7312215312984001</c:v>
                </c:pt>
                <c:pt idx="6419">
                  <c:v>4.6010790464190503</c:v>
                </c:pt>
                <c:pt idx="6420">
                  <c:v>4.7162733152465499</c:v>
                </c:pt>
                <c:pt idx="6421">
                  <c:v>4.4355550888388198</c:v>
                </c:pt>
                <c:pt idx="6422">
                  <c:v>4.4321395626147204</c:v>
                </c:pt>
                <c:pt idx="6423">
                  <c:v>4.4376251945048502</c:v>
                </c:pt>
                <c:pt idx="6424">
                  <c:v>3.57371970945136</c:v>
                </c:pt>
                <c:pt idx="6425">
                  <c:v>3.57170928988005</c:v>
                </c:pt>
                <c:pt idx="6426">
                  <c:v>4.4383098420028499</c:v>
                </c:pt>
                <c:pt idx="6427">
                  <c:v>4.4339249176498798</c:v>
                </c:pt>
                <c:pt idx="6428">
                  <c:v>4.4326929006716203</c:v>
                </c:pt>
                <c:pt idx="6429">
                  <c:v>4.4343111346416002</c:v>
                </c:pt>
                <c:pt idx="6430">
                  <c:v>4.4316220361817598</c:v>
                </c:pt>
                <c:pt idx="6431">
                  <c:v>3.57964527588413</c:v>
                </c:pt>
                <c:pt idx="6432">
                  <c:v>3.5763133101925502</c:v>
                </c:pt>
                <c:pt idx="6433">
                  <c:v>4.43041986228378</c:v>
                </c:pt>
                <c:pt idx="6434">
                  <c:v>4.4349241588260497</c:v>
                </c:pt>
                <c:pt idx="6435">
                  <c:v>4.4338950746024404</c:v>
                </c:pt>
                <c:pt idx="6436">
                  <c:v>4.4348405982935297</c:v>
                </c:pt>
                <c:pt idx="6437">
                  <c:v>4.4332880190276196</c:v>
                </c:pt>
                <c:pt idx="6438">
                  <c:v>3.57703973792397</c:v>
                </c:pt>
                <c:pt idx="6439">
                  <c:v>3.5752543828888199</c:v>
                </c:pt>
                <c:pt idx="6440">
                  <c:v>4.4348764099503004</c:v>
                </c:pt>
                <c:pt idx="6441">
                  <c:v>4.4366319219380301</c:v>
                </c:pt>
                <c:pt idx="6442">
                  <c:v>4.4299679905548803</c:v>
                </c:pt>
                <c:pt idx="6443">
                  <c:v>4.4359532430495197</c:v>
                </c:pt>
                <c:pt idx="6444">
                  <c:v>4.4446753429125598</c:v>
                </c:pt>
                <c:pt idx="6445">
                  <c:v>3.5828578693864102</c:v>
                </c:pt>
                <c:pt idx="6446">
                  <c:v>3.5819123456626198</c:v>
                </c:pt>
                <c:pt idx="6447">
                  <c:v>4.4457223329644799</c:v>
                </c:pt>
                <c:pt idx="6448">
                  <c:v>4.4376311631142</c:v>
                </c:pt>
                <c:pt idx="6449">
                  <c:v>4.4465084468234704</c:v>
                </c:pt>
                <c:pt idx="6450">
                  <c:v>4.4491438277980704</c:v>
                </c:pt>
                <c:pt idx="6451">
                  <c:v>4.4529455710468602</c:v>
                </c:pt>
                <c:pt idx="6452">
                  <c:v>4.87748157676711</c:v>
                </c:pt>
                <c:pt idx="6453">
                  <c:v>4.7832343606698497</c:v>
                </c:pt>
                <c:pt idx="6454">
                  <c:v>5.64233812686793</c:v>
                </c:pt>
                <c:pt idx="6455">
                  <c:v>5.7570535681498098</c:v>
                </c:pt>
                <c:pt idx="6456">
                  <c:v>5.8184582445506097</c:v>
                </c:pt>
                <c:pt idx="6457">
                  <c:v>5.8265521557956896</c:v>
                </c:pt>
                <c:pt idx="6458">
                  <c:v>5.6845642489031301</c:v>
                </c:pt>
                <c:pt idx="6459">
                  <c:v>4.8847305083873103</c:v>
                </c:pt>
                <c:pt idx="6460">
                  <c:v>4.8570022503250803</c:v>
                </c:pt>
                <c:pt idx="6461">
                  <c:v>5.8205817942864204</c:v>
                </c:pt>
                <c:pt idx="6462">
                  <c:v>5.6960713814126303</c:v>
                </c:pt>
                <c:pt idx="6463">
                  <c:v>5.7297477997512098</c:v>
                </c:pt>
                <c:pt idx="6464">
                  <c:v>5.9489279178136201</c:v>
                </c:pt>
                <c:pt idx="6465">
                  <c:v>5.9553318702438904</c:v>
                </c:pt>
                <c:pt idx="6466">
                  <c:v>5.4608093505628297</c:v>
                </c:pt>
                <c:pt idx="6467">
                  <c:v>5.6036533379027</c:v>
                </c:pt>
                <c:pt idx="6468">
                  <c:v>6.5352575238952504</c:v>
                </c:pt>
                <c:pt idx="6469">
                  <c:v>6.4896292817156898</c:v>
                </c:pt>
                <c:pt idx="6470">
                  <c:v>6.3267284575974303</c:v>
                </c:pt>
                <c:pt idx="6471">
                  <c:v>6.6985475351868402</c:v>
                </c:pt>
                <c:pt idx="6472">
                  <c:v>6.7352257853764002</c:v>
                </c:pt>
                <c:pt idx="6473">
                  <c:v>6.0236466969337901</c:v>
                </c:pt>
                <c:pt idx="6474">
                  <c:v>5.8522294716092</c:v>
                </c:pt>
                <c:pt idx="6475">
                  <c:v>6.8222129682984303</c:v>
                </c:pt>
                <c:pt idx="6476">
                  <c:v>6.4371634963221496</c:v>
                </c:pt>
                <c:pt idx="6477">
                  <c:v>6.6669946670190097</c:v>
                </c:pt>
                <c:pt idx="6478">
                  <c:v>6.7053628761606898</c:v>
                </c:pt>
                <c:pt idx="6479">
                  <c:v>6.8729554918145999</c:v>
                </c:pt>
                <c:pt idx="6480">
                  <c:v>6.1575628942491401</c:v>
                </c:pt>
                <c:pt idx="6481">
                  <c:v>6.3182957647236098</c:v>
                </c:pt>
                <c:pt idx="6482">
                  <c:v>8.7814241293106807</c:v>
                </c:pt>
                <c:pt idx="6483">
                  <c:v>9.3309939022151394</c:v>
                </c:pt>
                <c:pt idx="6484">
                  <c:v>9.4339349856656192</c:v>
                </c:pt>
                <c:pt idx="6485">
                  <c:v>9.3514479638502905</c:v>
                </c:pt>
                <c:pt idx="6486">
                  <c:v>9.1442242491862906</c:v>
                </c:pt>
                <c:pt idx="6487">
                  <c:v>8.7093137202558193</c:v>
                </c:pt>
                <c:pt idx="6488">
                  <c:v>8.6895304318030799</c:v>
                </c:pt>
                <c:pt idx="6489">
                  <c:v>9.4973072240270895</c:v>
                </c:pt>
                <c:pt idx="6490">
                  <c:v>10.443551190448</c:v>
                </c:pt>
                <c:pt idx="6491">
                  <c:v>10.585721194978101</c:v>
                </c:pt>
                <c:pt idx="6492">
                  <c:v>10.740631363495</c:v>
                </c:pt>
                <c:pt idx="6493">
                  <c:v>10.8737504594536</c:v>
                </c:pt>
                <c:pt idx="6494">
                  <c:v>9.8490282708116794</c:v>
                </c:pt>
                <c:pt idx="6495">
                  <c:v>9.8268972744752396</c:v>
                </c:pt>
                <c:pt idx="6496">
                  <c:v>11.5265967025154</c:v>
                </c:pt>
                <c:pt idx="6497">
                  <c:v>11.014916572398599</c:v>
                </c:pt>
                <c:pt idx="6498">
                  <c:v>11.0554893094248</c:v>
                </c:pt>
                <c:pt idx="6499">
                  <c:v>11.1550742557519</c:v>
                </c:pt>
                <c:pt idx="6500">
                  <c:v>11.3371462236629</c:v>
                </c:pt>
                <c:pt idx="6501">
                  <c:v>9.9261468340954604</c:v>
                </c:pt>
                <c:pt idx="6502">
                  <c:v>10.533058687085701</c:v>
                </c:pt>
                <c:pt idx="6503">
                  <c:v>10.804674376085099</c:v>
                </c:pt>
                <c:pt idx="6504">
                  <c:v>11.5356476091053</c:v>
                </c:pt>
                <c:pt idx="6505">
                  <c:v>11.996697937235799</c:v>
                </c:pt>
                <c:pt idx="6506">
                  <c:v>12.441654226957199</c:v>
                </c:pt>
                <c:pt idx="6507">
                  <c:v>12.2253773354175</c:v>
                </c:pt>
                <c:pt idx="6508">
                  <c:v>12.2672757766326</c:v>
                </c:pt>
                <c:pt idx="6509">
                  <c:v>12.0875515148549</c:v>
                </c:pt>
                <c:pt idx="6510">
                  <c:v>13.9750244876297</c:v>
                </c:pt>
                <c:pt idx="6511">
                  <c:v>13.793285641974</c:v>
                </c:pt>
                <c:pt idx="6512">
                  <c:v>13.433161811434299</c:v>
                </c:pt>
                <c:pt idx="6513">
                  <c:v>14.908121273421401</c:v>
                </c:pt>
                <c:pt idx="6514">
                  <c:v>15.751899563287701</c:v>
                </c:pt>
                <c:pt idx="6515">
                  <c:v>14.6303335416015</c:v>
                </c:pt>
                <c:pt idx="6516">
                  <c:v>14.7353635742917</c:v>
                </c:pt>
                <c:pt idx="6517">
                  <c:v>15.590652320810699</c:v>
                </c:pt>
                <c:pt idx="6518">
                  <c:v>15.232560004279099</c:v>
                </c:pt>
                <c:pt idx="6519">
                  <c:v>14.838338595205</c:v>
                </c:pt>
                <c:pt idx="6520">
                  <c:v>14.6614967816564</c:v>
                </c:pt>
                <c:pt idx="6521">
                  <c:v>14.7467891807994</c:v>
                </c:pt>
                <c:pt idx="6522">
                  <c:v>14.9141496405641</c:v>
                </c:pt>
                <c:pt idx="6523">
                  <c:v>14.8800496508905</c:v>
                </c:pt>
                <c:pt idx="6524">
                  <c:v>15.7697040208619</c:v>
                </c:pt>
                <c:pt idx="6525">
                  <c:v>15.4963728427356</c:v>
                </c:pt>
                <c:pt idx="6526">
                  <c:v>16.515144627369299</c:v>
                </c:pt>
                <c:pt idx="6527">
                  <c:v>16.225868394020601</c:v>
                </c:pt>
                <c:pt idx="6528">
                  <c:v>16.621056397901199</c:v>
                </c:pt>
                <c:pt idx="6529">
                  <c:v>16.051081592249002</c:v>
                </c:pt>
                <c:pt idx="6530">
                  <c:v>17.473412341765901</c:v>
                </c:pt>
                <c:pt idx="6531">
                  <c:v>17.821078678698001</c:v>
                </c:pt>
                <c:pt idx="6532">
                  <c:v>18.0732592246978</c:v>
                </c:pt>
                <c:pt idx="6533">
                  <c:v>19.174593337985002</c:v>
                </c:pt>
                <c:pt idx="6534">
                  <c:v>19.0612771873902</c:v>
                </c:pt>
                <c:pt idx="6535">
                  <c:v>18.872186970275301</c:v>
                </c:pt>
                <c:pt idx="6536">
                  <c:v>18.321068067149</c:v>
                </c:pt>
                <c:pt idx="6537">
                  <c:v>17.641883187491999</c:v>
                </c:pt>
                <c:pt idx="6538">
                  <c:v>19.0125492144047</c:v>
                </c:pt>
                <c:pt idx="6539">
                  <c:v>18.83218044949</c:v>
                </c:pt>
                <c:pt idx="6540">
                  <c:v>19.4298544315782</c:v>
                </c:pt>
                <c:pt idx="6541">
                  <c:v>18.842580519954399</c:v>
                </c:pt>
                <c:pt idx="6542">
                  <c:v>18.685561190098198</c:v>
                </c:pt>
                <c:pt idx="6543">
                  <c:v>19.6540652295262</c:v>
                </c:pt>
                <c:pt idx="6544">
                  <c:v>19.445657811717201</c:v>
                </c:pt>
                <c:pt idx="6545">
                  <c:v>20.682505910069199</c:v>
                </c:pt>
                <c:pt idx="6546">
                  <c:v>20.7342486383282</c:v>
                </c:pt>
                <c:pt idx="6547">
                  <c:v>21.594468901723001</c:v>
                </c:pt>
                <c:pt idx="6548">
                  <c:v>22.037155448909498</c:v>
                </c:pt>
                <c:pt idx="6549">
                  <c:v>22.166512195485002</c:v>
                </c:pt>
                <c:pt idx="6550">
                  <c:v>20.645798350056399</c:v>
                </c:pt>
                <c:pt idx="6551">
                  <c:v>20.5243469935203</c:v>
                </c:pt>
                <c:pt idx="6552">
                  <c:v>20.424511585671301</c:v>
                </c:pt>
                <c:pt idx="6553">
                  <c:v>20.999429316451501</c:v>
                </c:pt>
                <c:pt idx="6554">
                  <c:v>20.946967980969202</c:v>
                </c:pt>
                <c:pt idx="6555">
                  <c:v>21.544882283842199</c:v>
                </c:pt>
                <c:pt idx="6556">
                  <c:v>22.484872246113898</c:v>
                </c:pt>
                <c:pt idx="6557">
                  <c:v>21.079860462946598</c:v>
                </c:pt>
                <c:pt idx="6558">
                  <c:v>20.8146800735312</c:v>
                </c:pt>
                <c:pt idx="6559">
                  <c:v>22.461876096077699</c:v>
                </c:pt>
                <c:pt idx="6560">
                  <c:v>22.443909774730301</c:v>
                </c:pt>
                <c:pt idx="6561">
                  <c:v>23.195614189934201</c:v>
                </c:pt>
                <c:pt idx="6562">
                  <c:v>21.860368475777801</c:v>
                </c:pt>
                <c:pt idx="6563">
                  <c:v>22.635788928660499</c:v>
                </c:pt>
                <c:pt idx="6564">
                  <c:v>22.469724481507999</c:v>
                </c:pt>
                <c:pt idx="6565">
                  <c:v>22.1563945406965</c:v>
                </c:pt>
                <c:pt idx="6566">
                  <c:v>22.489903356130899</c:v>
                </c:pt>
                <c:pt idx="6567">
                  <c:v>22.923966186819602</c:v>
                </c:pt>
                <c:pt idx="6568">
                  <c:v>23.402584955007999</c:v>
                </c:pt>
                <c:pt idx="6569">
                  <c:v>22.248438005830799</c:v>
                </c:pt>
                <c:pt idx="6570">
                  <c:v>23.092129591597299</c:v>
                </c:pt>
                <c:pt idx="6571">
                  <c:v>23.125849118941399</c:v>
                </c:pt>
                <c:pt idx="6572">
                  <c:v>21.9321766233919</c:v>
                </c:pt>
                <c:pt idx="6573">
                  <c:v>22.676751549096899</c:v>
                </c:pt>
                <c:pt idx="6574">
                  <c:v>22.620171610018499</c:v>
                </c:pt>
                <c:pt idx="6575">
                  <c:v>22.7830205930379</c:v>
                </c:pt>
                <c:pt idx="6576">
                  <c:v>23.836327783429301</c:v>
                </c:pt>
                <c:pt idx="6577">
                  <c:v>22.4672067910519</c:v>
                </c:pt>
                <c:pt idx="6578">
                  <c:v>22.065583227067801</c:v>
                </c:pt>
                <c:pt idx="6579">
                  <c:v>22.152038188802099</c:v>
                </c:pt>
                <c:pt idx="6580">
                  <c:v>22.019528253183001</c:v>
                </c:pt>
                <c:pt idx="6581">
                  <c:v>21.869501972864899</c:v>
                </c:pt>
                <c:pt idx="6582">
                  <c:v>21.527154938200301</c:v>
                </c:pt>
                <c:pt idx="6583">
                  <c:v>22.455275875559298</c:v>
                </c:pt>
                <c:pt idx="6584">
                  <c:v>22.740549350505599</c:v>
                </c:pt>
                <c:pt idx="6585">
                  <c:v>20.5895278922508</c:v>
                </c:pt>
                <c:pt idx="6586">
                  <c:v>20.4110983968916</c:v>
                </c:pt>
                <c:pt idx="6587">
                  <c:v>21.042882220171801</c:v>
                </c:pt>
                <c:pt idx="6588">
                  <c:v>21.494119985863399</c:v>
                </c:pt>
                <c:pt idx="6589">
                  <c:v>21.5339198345944</c:v>
                </c:pt>
                <c:pt idx="6590">
                  <c:v>21.430815812126699</c:v>
                </c:pt>
                <c:pt idx="6591">
                  <c:v>21.097551522757399</c:v>
                </c:pt>
                <c:pt idx="6592">
                  <c:v>19.706549591512001</c:v>
                </c:pt>
                <c:pt idx="6593">
                  <c:v>19.563288214620201</c:v>
                </c:pt>
                <c:pt idx="6594">
                  <c:v>20.656461105173101</c:v>
                </c:pt>
                <c:pt idx="6595">
                  <c:v>20.523885311951702</c:v>
                </c:pt>
                <c:pt idx="6596">
                  <c:v>20.294793615973798</c:v>
                </c:pt>
                <c:pt idx="6597">
                  <c:v>20.498687780119798</c:v>
                </c:pt>
                <c:pt idx="6598">
                  <c:v>20.731786570458901</c:v>
                </c:pt>
                <c:pt idx="6599">
                  <c:v>20.356963376108599</c:v>
                </c:pt>
                <c:pt idx="6600">
                  <c:v>20.6688604448657</c:v>
                </c:pt>
                <c:pt idx="6601">
                  <c:v>21.212586468323099</c:v>
                </c:pt>
                <c:pt idx="6602">
                  <c:v>20.9119092647522</c:v>
                </c:pt>
                <c:pt idx="6603">
                  <c:v>20.534570895048699</c:v>
                </c:pt>
                <c:pt idx="6604">
                  <c:v>20.924107324805401</c:v>
                </c:pt>
                <c:pt idx="6605">
                  <c:v>20.297744831045101</c:v>
                </c:pt>
                <c:pt idx="6606">
                  <c:v>19.0248249560847</c:v>
                </c:pt>
                <c:pt idx="6607">
                  <c:v>19.115874102147199</c:v>
                </c:pt>
                <c:pt idx="6608">
                  <c:v>19.272467359352699</c:v>
                </c:pt>
                <c:pt idx="6609">
                  <c:v>19.689086352869101</c:v>
                </c:pt>
                <c:pt idx="6610">
                  <c:v>19.5831378097947</c:v>
                </c:pt>
                <c:pt idx="6611">
                  <c:v>19.584245349890399</c:v>
                </c:pt>
                <c:pt idx="6612">
                  <c:v>19.681918776178801</c:v>
                </c:pt>
                <c:pt idx="6613">
                  <c:v>18.3836131153476</c:v>
                </c:pt>
                <c:pt idx="6614">
                  <c:v>17.837310615299199</c:v>
                </c:pt>
                <c:pt idx="6615">
                  <c:v>18.401694936190399</c:v>
                </c:pt>
                <c:pt idx="6616">
                  <c:v>17.750547618573801</c:v>
                </c:pt>
                <c:pt idx="6617">
                  <c:v>18.758171124476</c:v>
                </c:pt>
                <c:pt idx="6618">
                  <c:v>19.237149911192098</c:v>
                </c:pt>
                <c:pt idx="6619">
                  <c:v>18.722849861484502</c:v>
                </c:pt>
                <c:pt idx="6620">
                  <c:v>18.131976029216499</c:v>
                </c:pt>
                <c:pt idx="6621">
                  <c:v>17.9449119024701</c:v>
                </c:pt>
                <c:pt idx="6622">
                  <c:v>18.8696345138091</c:v>
                </c:pt>
                <c:pt idx="6623">
                  <c:v>18.6869834016866</c:v>
                </c:pt>
                <c:pt idx="6624">
                  <c:v>18.2869184565734</c:v>
                </c:pt>
                <c:pt idx="6625">
                  <c:v>19.086503156705199</c:v>
                </c:pt>
                <c:pt idx="6626">
                  <c:v>18.507092573756299</c:v>
                </c:pt>
                <c:pt idx="6627">
                  <c:v>18.652343731274399</c:v>
                </c:pt>
                <c:pt idx="6628">
                  <c:v>19.197540591327702</c:v>
                </c:pt>
                <c:pt idx="6629">
                  <c:v>20.123372650539601</c:v>
                </c:pt>
                <c:pt idx="6630">
                  <c:v>20.1012999547116</c:v>
                </c:pt>
                <c:pt idx="6631">
                  <c:v>18.865223406721199</c:v>
                </c:pt>
                <c:pt idx="6632">
                  <c:v>18.870185426270599</c:v>
                </c:pt>
                <c:pt idx="6633">
                  <c:v>15.0451233833258</c:v>
                </c:pt>
                <c:pt idx="6634">
                  <c:v>17.223515893541801</c:v>
                </c:pt>
                <c:pt idx="6635">
                  <c:v>16.962110001949402</c:v>
                </c:pt>
                <c:pt idx="6636">
                  <c:v>17.594395649894899</c:v>
                </c:pt>
                <c:pt idx="6637">
                  <c:v>18.000207534658902</c:v>
                </c:pt>
                <c:pt idx="6638">
                  <c:v>17.299411112348899</c:v>
                </c:pt>
                <c:pt idx="6639">
                  <c:v>17.479052299403399</c:v>
                </c:pt>
                <c:pt idx="6640">
                  <c:v>17.2908269643331</c:v>
                </c:pt>
                <c:pt idx="6641">
                  <c:v>16.857908815894699</c:v>
                </c:pt>
                <c:pt idx="6642">
                  <c:v>16.2970023894087</c:v>
                </c:pt>
                <c:pt idx="6643">
                  <c:v>16.180457727189101</c:v>
                </c:pt>
                <c:pt idx="6644">
                  <c:v>16.442615800993401</c:v>
                </c:pt>
                <c:pt idx="6645">
                  <c:v>16.405724071649299</c:v>
                </c:pt>
                <c:pt idx="6646">
                  <c:v>16.203947847926901</c:v>
                </c:pt>
                <c:pt idx="6647">
                  <c:v>15.8698121431012</c:v>
                </c:pt>
                <c:pt idx="6648">
                  <c:v>15.820418677955599</c:v>
                </c:pt>
                <c:pt idx="6649">
                  <c:v>15.864387299900001</c:v>
                </c:pt>
                <c:pt idx="6650">
                  <c:v>16.287216923430801</c:v>
                </c:pt>
                <c:pt idx="6651">
                  <c:v>15.714111820689499</c:v>
                </c:pt>
                <c:pt idx="6652">
                  <c:v>16.117514981238099</c:v>
                </c:pt>
                <c:pt idx="6653">
                  <c:v>16.076859437066599</c:v>
                </c:pt>
                <c:pt idx="6654">
                  <c:v>15.603887375637701</c:v>
                </c:pt>
                <c:pt idx="6655">
                  <c:v>15.437795469388499</c:v>
                </c:pt>
                <c:pt idx="6656">
                  <c:v>15.0011151139693</c:v>
                </c:pt>
                <c:pt idx="6657">
                  <c:v>15.223523604698</c:v>
                </c:pt>
                <c:pt idx="6658">
                  <c:v>15.9326027239407</c:v>
                </c:pt>
                <c:pt idx="6659">
                  <c:v>15.3706397794022</c:v>
                </c:pt>
                <c:pt idx="6660">
                  <c:v>15.9211591146549</c:v>
                </c:pt>
                <c:pt idx="6661">
                  <c:v>15.9827467693773</c:v>
                </c:pt>
                <c:pt idx="6662">
                  <c:v>14.251078999163701</c:v>
                </c:pt>
                <c:pt idx="6663">
                  <c:v>13.7101974514558</c:v>
                </c:pt>
                <c:pt idx="6664">
                  <c:v>14.7374542708116</c:v>
                </c:pt>
                <c:pt idx="6665">
                  <c:v>14.760357176405501</c:v>
                </c:pt>
                <c:pt idx="6666">
                  <c:v>14.5694584952121</c:v>
                </c:pt>
                <c:pt idx="6667">
                  <c:v>14.531591567472899</c:v>
                </c:pt>
                <c:pt idx="6668">
                  <c:v>14.485162011299201</c:v>
                </c:pt>
                <c:pt idx="6669">
                  <c:v>13.310715625779901</c:v>
                </c:pt>
                <c:pt idx="6670">
                  <c:v>12.8155715478649</c:v>
                </c:pt>
                <c:pt idx="6671">
                  <c:v>13.587895755759501</c:v>
                </c:pt>
                <c:pt idx="6672">
                  <c:v>13.732110806330599</c:v>
                </c:pt>
                <c:pt idx="6673">
                  <c:v>13.416194502039</c:v>
                </c:pt>
                <c:pt idx="6674">
                  <c:v>13.099841550458301</c:v>
                </c:pt>
                <c:pt idx="6675">
                  <c:v>12.451665719431199</c:v>
                </c:pt>
                <c:pt idx="6676">
                  <c:v>12.1049682990037</c:v>
                </c:pt>
                <c:pt idx="6677">
                  <c:v>12.3171366113858</c:v>
                </c:pt>
                <c:pt idx="6678">
                  <c:v>13.1643411522439</c:v>
                </c:pt>
                <c:pt idx="6679">
                  <c:v>12.7690547661962</c:v>
                </c:pt>
                <c:pt idx="6680">
                  <c:v>11.845338407303</c:v>
                </c:pt>
                <c:pt idx="6681">
                  <c:v>12.325957368007099</c:v>
                </c:pt>
                <c:pt idx="6682">
                  <c:v>11.9679384701969</c:v>
                </c:pt>
                <c:pt idx="6683">
                  <c:v>11.1048273500601</c:v>
                </c:pt>
                <c:pt idx="6684">
                  <c:v>10.2495008953133</c:v>
                </c:pt>
                <c:pt idx="6685">
                  <c:v>11.6502040560606</c:v>
                </c:pt>
                <c:pt idx="6686">
                  <c:v>11.986607966681399</c:v>
                </c:pt>
                <c:pt idx="6687">
                  <c:v>11.930670983935901</c:v>
                </c:pt>
                <c:pt idx="6688">
                  <c:v>11.816288177493099</c:v>
                </c:pt>
                <c:pt idx="6689">
                  <c:v>11.318289892572601</c:v>
                </c:pt>
                <c:pt idx="6690">
                  <c:v>10.565325910635</c:v>
                </c:pt>
                <c:pt idx="6691">
                  <c:v>9.9475817699970506</c:v>
                </c:pt>
                <c:pt idx="6692">
                  <c:v>10.7512109704226</c:v>
                </c:pt>
                <c:pt idx="6693">
                  <c:v>11.1726933794457</c:v>
                </c:pt>
                <c:pt idx="6694">
                  <c:v>10.8390523899835</c:v>
                </c:pt>
                <c:pt idx="6695">
                  <c:v>9.7897379863600094</c:v>
                </c:pt>
                <c:pt idx="6696">
                  <c:v>9.8352705601790191</c:v>
                </c:pt>
                <c:pt idx="6697">
                  <c:v>8.6584916525095998</c:v>
                </c:pt>
                <c:pt idx="6698">
                  <c:v>8.3967506340195097</c:v>
                </c:pt>
                <c:pt idx="6699">
                  <c:v>9.5725655019135605</c:v>
                </c:pt>
                <c:pt idx="6700">
                  <c:v>9.7088901374932401</c:v>
                </c:pt>
                <c:pt idx="6701">
                  <c:v>9.4748803839123106</c:v>
                </c:pt>
                <c:pt idx="6702">
                  <c:v>9.3982923031079597</c:v>
                </c:pt>
                <c:pt idx="6703">
                  <c:v>9.5154194672523502</c:v>
                </c:pt>
                <c:pt idx="6704">
                  <c:v>7.9057345220775703</c:v>
                </c:pt>
                <c:pt idx="6705">
                  <c:v>7.7973857261149302</c:v>
                </c:pt>
                <c:pt idx="6706">
                  <c:v>8.6408005124323104</c:v>
                </c:pt>
                <c:pt idx="6707">
                  <c:v>8.5725159078575501</c:v>
                </c:pt>
                <c:pt idx="6708">
                  <c:v>8.4093955351765093</c:v>
                </c:pt>
                <c:pt idx="6709">
                  <c:v>8.0186835738865092</c:v>
                </c:pt>
                <c:pt idx="6710">
                  <c:v>7.7223182335631204</c:v>
                </c:pt>
                <c:pt idx="6711">
                  <c:v>7.2407040416799102</c:v>
                </c:pt>
                <c:pt idx="6712">
                  <c:v>7.31301809752728</c:v>
                </c:pt>
                <c:pt idx="6713">
                  <c:v>7.90558586101473</c:v>
                </c:pt>
                <c:pt idx="6714">
                  <c:v>8.1829840479451992</c:v>
                </c:pt>
                <c:pt idx="6715">
                  <c:v>7.91791878806246</c:v>
                </c:pt>
                <c:pt idx="6716">
                  <c:v>7.8752355640238996</c:v>
                </c:pt>
                <c:pt idx="6717">
                  <c:v>7.5724663139160597</c:v>
                </c:pt>
                <c:pt idx="6718">
                  <c:v>6.5934463576555196</c:v>
                </c:pt>
                <c:pt idx="6719">
                  <c:v>6.3843327752998196</c:v>
                </c:pt>
                <c:pt idx="6720">
                  <c:v>7.3605176378764003</c:v>
                </c:pt>
                <c:pt idx="6721">
                  <c:v>7.3714258899766403</c:v>
                </c:pt>
                <c:pt idx="6722">
                  <c:v>7.4660313407241103</c:v>
                </c:pt>
                <c:pt idx="6723">
                  <c:v>7.4975617390925899</c:v>
                </c:pt>
                <c:pt idx="6724">
                  <c:v>7.2810944640716402</c:v>
                </c:pt>
                <c:pt idx="6725">
                  <c:v>5.5922166629054004</c:v>
                </c:pt>
                <c:pt idx="6726">
                  <c:v>5.3825892395767498</c:v>
                </c:pt>
                <c:pt idx="6727">
                  <c:v>6.2892036157262901</c:v>
                </c:pt>
                <c:pt idx="6728">
                  <c:v>6.0841002681537502</c:v>
                </c:pt>
                <c:pt idx="6729">
                  <c:v>6.1738960066664896</c:v>
                </c:pt>
                <c:pt idx="6730">
                  <c:v>6.3349766095774998</c:v>
                </c:pt>
                <c:pt idx="6731">
                  <c:v>6.2519345792443302</c:v>
                </c:pt>
                <c:pt idx="6732">
                  <c:v>5.3672697522247903</c:v>
                </c:pt>
                <c:pt idx="6733">
                  <c:v>5.4486233562506898</c:v>
                </c:pt>
                <c:pt idx="6734">
                  <c:v>6.0137523504329904</c:v>
                </c:pt>
                <c:pt idx="6735">
                  <c:v>6.3856294166149503</c:v>
                </c:pt>
                <c:pt idx="6736">
                  <c:v>6.3399800679695302</c:v>
                </c:pt>
                <c:pt idx="6737">
                  <c:v>6.01544077733812</c:v>
                </c:pt>
                <c:pt idx="6738">
                  <c:v>6.0864783523652699</c:v>
                </c:pt>
                <c:pt idx="6739">
                  <c:v>5.3511369628808803</c:v>
                </c:pt>
                <c:pt idx="6740">
                  <c:v>5.2156918757227198</c:v>
                </c:pt>
                <c:pt idx="6741">
                  <c:v>5.9103255520324698</c:v>
                </c:pt>
                <c:pt idx="6742">
                  <c:v>5.8891274819731798</c:v>
                </c:pt>
                <c:pt idx="6743">
                  <c:v>5.9273952886129297</c:v>
                </c:pt>
                <c:pt idx="6744">
                  <c:v>5.4887326255294102</c:v>
                </c:pt>
                <c:pt idx="6745">
                  <c:v>5.5683978026501801</c:v>
                </c:pt>
                <c:pt idx="6746">
                  <c:v>4.5786177503249803</c:v>
                </c:pt>
                <c:pt idx="6747">
                  <c:v>4.7183148162066004</c:v>
                </c:pt>
                <c:pt idx="6748">
                  <c:v>5.5369455259543203</c:v>
                </c:pt>
                <c:pt idx="6749">
                  <c:v>5.1820763740294504</c:v>
                </c:pt>
                <c:pt idx="6750">
                  <c:v>5.1676938339528702</c:v>
                </c:pt>
                <c:pt idx="6751">
                  <c:v>5.2439203343421497</c:v>
                </c:pt>
                <c:pt idx="6752">
                  <c:v>5.0229314873558701</c:v>
                </c:pt>
                <c:pt idx="6753">
                  <c:v>4.2493841141529698</c:v>
                </c:pt>
                <c:pt idx="6754">
                  <c:v>4.2425685842090601</c:v>
                </c:pt>
                <c:pt idx="6755">
                  <c:v>5.1870180095002398</c:v>
                </c:pt>
                <c:pt idx="6756">
                  <c:v>5.0070488573101501</c:v>
                </c:pt>
                <c:pt idx="6757">
                  <c:v>5.0444031122047797</c:v>
                </c:pt>
                <c:pt idx="6758">
                  <c:v>5.0437808803797903</c:v>
                </c:pt>
                <c:pt idx="6759">
                  <c:v>4.9422960571546799</c:v>
                </c:pt>
                <c:pt idx="6760">
                  <c:v>3.9068231500444202</c:v>
                </c:pt>
                <c:pt idx="6761">
                  <c:v>3.8432995545221398</c:v>
                </c:pt>
                <c:pt idx="6762">
                  <c:v>4.7318392833376199</c:v>
                </c:pt>
                <c:pt idx="6763">
                  <c:v>4.6838969149374901</c:v>
                </c:pt>
                <c:pt idx="6764">
                  <c:v>4.69012431965188</c:v>
                </c:pt>
                <c:pt idx="6765">
                  <c:v>4.6266007236812898</c:v>
                </c:pt>
                <c:pt idx="6766">
                  <c:v>4.6166450145244298</c:v>
                </c:pt>
                <c:pt idx="6767">
                  <c:v>3.8190172544167398</c:v>
                </c:pt>
                <c:pt idx="6768">
                  <c:v>3.74368142677198</c:v>
                </c:pt>
                <c:pt idx="6769">
                  <c:v>4.6178894781600901</c:v>
                </c:pt>
                <c:pt idx="6770">
                  <c:v>4.60668930535327</c:v>
                </c:pt>
                <c:pt idx="6771">
                  <c:v>4.5624803278887596</c:v>
                </c:pt>
                <c:pt idx="6772">
                  <c:v>4.5992072644652602</c:v>
                </c:pt>
                <c:pt idx="6773">
                  <c:v>4.6496436466441597</c:v>
                </c:pt>
                <c:pt idx="6774">
                  <c:v>3.7349600082788301</c:v>
                </c:pt>
                <c:pt idx="6775">
                  <c:v>3.6938621899249502</c:v>
                </c:pt>
                <c:pt idx="6776">
                  <c:v>4.5456597236097496</c:v>
                </c:pt>
                <c:pt idx="6777">
                  <c:v>4.6172621603046</c:v>
                </c:pt>
                <c:pt idx="6778">
                  <c:v>4.6247442011926001</c:v>
                </c:pt>
                <c:pt idx="6779">
                  <c:v>4.5251209869636098</c:v>
                </c:pt>
                <c:pt idx="6780">
                  <c:v>4.5848908464886797</c:v>
                </c:pt>
                <c:pt idx="6781">
                  <c:v>3.6683405126483901</c:v>
                </c:pt>
                <c:pt idx="6782">
                  <c:v>3.7150435039059899</c:v>
                </c:pt>
                <c:pt idx="6783">
                  <c:v>4.5699420237151598</c:v>
                </c:pt>
                <c:pt idx="6784">
                  <c:v>4.5886242374242903</c:v>
                </c:pt>
                <c:pt idx="6785">
                  <c:v>4.6010790464190503</c:v>
                </c:pt>
                <c:pt idx="6786">
                  <c:v>4.7162733152465499</c:v>
                </c:pt>
                <c:pt idx="6787">
                  <c:v>4.4355550888388198</c:v>
                </c:pt>
                <c:pt idx="6788">
                  <c:v>3.5747368564888302</c:v>
                </c:pt>
                <c:pt idx="6789">
                  <c:v>3.5802224883789702</c:v>
                </c:pt>
                <c:pt idx="6790">
                  <c:v>4.4311224155772502</c:v>
                </c:pt>
                <c:pt idx="6791">
                  <c:v>4.4291119960059397</c:v>
                </c:pt>
                <c:pt idx="6792">
                  <c:v>4.4383098420028499</c:v>
                </c:pt>
                <c:pt idx="6793">
                  <c:v>4.4339249176498798</c:v>
                </c:pt>
                <c:pt idx="6794">
                  <c:v>4.4326929006716203</c:v>
                </c:pt>
                <c:pt idx="6795">
                  <c:v>3.57690842851571</c:v>
                </c:pt>
                <c:pt idx="6796">
                  <c:v>3.57421933005587</c:v>
                </c:pt>
                <c:pt idx="6797">
                  <c:v>4.4370479820100197</c:v>
                </c:pt>
                <c:pt idx="6798">
                  <c:v>4.4337160163184404</c:v>
                </c:pt>
                <c:pt idx="6799">
                  <c:v>4.43041986228378</c:v>
                </c:pt>
                <c:pt idx="6800">
                  <c:v>4.4349241588260497</c:v>
                </c:pt>
                <c:pt idx="6801">
                  <c:v>4.4338950746024404</c:v>
                </c:pt>
                <c:pt idx="6802">
                  <c:v>3.5774378921676302</c:v>
                </c:pt>
                <c:pt idx="6803">
                  <c:v>3.5758853129017298</c:v>
                </c:pt>
                <c:pt idx="6804">
                  <c:v>4.4344424440498598</c:v>
                </c:pt>
                <c:pt idx="6805">
                  <c:v>4.4326570890147003</c:v>
                </c:pt>
                <c:pt idx="6806">
                  <c:v>4.4348764099503004</c:v>
                </c:pt>
                <c:pt idx="6807">
                  <c:v>4.4366319219380301</c:v>
                </c:pt>
                <c:pt idx="6808">
                  <c:v>4.4299679905548803</c:v>
                </c:pt>
                <c:pt idx="6809">
                  <c:v>3.5785505369236099</c:v>
                </c:pt>
                <c:pt idx="6810">
                  <c:v>3.5872726367866701</c:v>
                </c:pt>
                <c:pt idx="6811">
                  <c:v>4.4402605755123004</c:v>
                </c:pt>
                <c:pt idx="6812">
                  <c:v>4.43931505178851</c:v>
                </c:pt>
                <c:pt idx="6813">
                  <c:v>4.4457223329644799</c:v>
                </c:pt>
                <c:pt idx="6814">
                  <c:v>4.4376311631142</c:v>
                </c:pt>
                <c:pt idx="6815">
                  <c:v>4.4465084468234704</c:v>
                </c:pt>
                <c:pt idx="6816">
                  <c:v>3.5917411216721802</c:v>
                </c:pt>
                <c:pt idx="6817">
                  <c:v>3.5955428649209602</c:v>
                </c:pt>
                <c:pt idx="6818">
                  <c:v>5.7348842828929998</c:v>
                </c:pt>
                <c:pt idx="6819">
                  <c:v>5.6406370667957404</c:v>
                </c:pt>
                <c:pt idx="6820">
                  <c:v>5.64233812686793</c:v>
                </c:pt>
                <c:pt idx="6821">
                  <c:v>5.7570535681498098</c:v>
                </c:pt>
                <c:pt idx="6822">
                  <c:v>5.8184582445506097</c:v>
                </c:pt>
                <c:pt idx="6823">
                  <c:v>4.9691494496697999</c:v>
                </c:pt>
                <c:pt idx="6824">
                  <c:v>4.8271615427772403</c:v>
                </c:pt>
                <c:pt idx="6825">
                  <c:v>5.7421332145132098</c:v>
                </c:pt>
                <c:pt idx="6826">
                  <c:v>5.7144049564509798</c:v>
                </c:pt>
                <c:pt idx="6827">
                  <c:v>5.8205817942864204</c:v>
                </c:pt>
                <c:pt idx="6828">
                  <c:v>5.6960713814126303</c:v>
                </c:pt>
                <c:pt idx="6829">
                  <c:v>5.7297477997512098</c:v>
                </c:pt>
                <c:pt idx="6830">
                  <c:v>5.0915252116877197</c:v>
                </c:pt>
                <c:pt idx="6831">
                  <c:v>5.0979291641179998</c:v>
                </c:pt>
                <c:pt idx="6832">
                  <c:v>6.3182120566887203</c:v>
                </c:pt>
                <c:pt idx="6833">
                  <c:v>6.4610560440285996</c:v>
                </c:pt>
                <c:pt idx="6834">
                  <c:v>6.5352575238952504</c:v>
                </c:pt>
                <c:pt idx="6835">
                  <c:v>6.4896292817156898</c:v>
                </c:pt>
                <c:pt idx="6836">
                  <c:v>6.3267284575974303</c:v>
                </c:pt>
                <c:pt idx="6837">
                  <c:v>5.8411448290609496</c:v>
                </c:pt>
                <c:pt idx="6838">
                  <c:v>5.8778230792505104</c:v>
                </c:pt>
                <c:pt idx="6839">
                  <c:v>6.8810494030596896</c:v>
                </c:pt>
                <c:pt idx="6840">
                  <c:v>6.7096321777350898</c:v>
                </c:pt>
                <c:pt idx="6841">
                  <c:v>6.8222129682984303</c:v>
                </c:pt>
                <c:pt idx="6842">
                  <c:v>6.4371634963221496</c:v>
                </c:pt>
                <c:pt idx="6843">
                  <c:v>6.6669946670190097</c:v>
                </c:pt>
                <c:pt idx="6844">
                  <c:v>5.8479601700347796</c:v>
                </c:pt>
                <c:pt idx="6845">
                  <c:v>6.0155527856887101</c:v>
                </c:pt>
                <c:pt idx="6846">
                  <c:v>7.0149656003750298</c:v>
                </c:pt>
                <c:pt idx="6847">
                  <c:v>7.1756984708495004</c:v>
                </c:pt>
                <c:pt idx="6848">
                  <c:v>8.7814241293106807</c:v>
                </c:pt>
                <c:pt idx="6849">
                  <c:v>9.3309939022151394</c:v>
                </c:pt>
                <c:pt idx="6850">
                  <c:v>9.4339349856656192</c:v>
                </c:pt>
                <c:pt idx="6851">
                  <c:v>8.4940452577243999</c:v>
                </c:pt>
                <c:pt idx="6852">
                  <c:v>8.2868215430603893</c:v>
                </c:pt>
                <c:pt idx="6853">
                  <c:v>9.5667164263817206</c:v>
                </c:pt>
                <c:pt idx="6854">
                  <c:v>9.5469331379289706</c:v>
                </c:pt>
                <c:pt idx="6855">
                  <c:v>9.4973072240270895</c:v>
                </c:pt>
                <c:pt idx="6856">
                  <c:v>10.443551190448</c:v>
                </c:pt>
                <c:pt idx="6857">
                  <c:v>10.585721194978101</c:v>
                </c:pt>
                <c:pt idx="6858">
                  <c:v>9.8832286573691395</c:v>
                </c:pt>
                <c:pt idx="6859">
                  <c:v>10.0163477533277</c:v>
                </c:pt>
                <c:pt idx="6860">
                  <c:v>10.7064309769376</c:v>
                </c:pt>
                <c:pt idx="6861">
                  <c:v>10.6842999806011</c:v>
                </c:pt>
                <c:pt idx="6862">
                  <c:v>11.5265967025154</c:v>
                </c:pt>
                <c:pt idx="6863">
                  <c:v>11.014916572398599</c:v>
                </c:pt>
                <c:pt idx="6864">
                  <c:v>11.0554893094248</c:v>
                </c:pt>
                <c:pt idx="6865">
                  <c:v>10.297671549625999</c:v>
                </c:pt>
                <c:pt idx="6866">
                  <c:v>10.4797435175371</c:v>
                </c:pt>
                <c:pt idx="6867">
                  <c:v>10.7835495402213</c:v>
                </c:pt>
                <c:pt idx="6868">
                  <c:v>11.3904613932116</c:v>
                </c:pt>
                <c:pt idx="6869">
                  <c:v>10.804674376085099</c:v>
                </c:pt>
                <c:pt idx="6870">
                  <c:v>11.5356476091053</c:v>
                </c:pt>
                <c:pt idx="6871">
                  <c:v>11.996697937235799</c:v>
                </c:pt>
                <c:pt idx="6872">
                  <c:v>11.5842515208313</c:v>
                </c:pt>
                <c:pt idx="6873">
                  <c:v>11.3679746292916</c:v>
                </c:pt>
                <c:pt idx="6874">
                  <c:v>13.124678482758499</c:v>
                </c:pt>
                <c:pt idx="6875">
                  <c:v>12.944954220980801</c:v>
                </c:pt>
                <c:pt idx="6876">
                  <c:v>13.9750244876297</c:v>
                </c:pt>
                <c:pt idx="6877">
                  <c:v>13.793285641974</c:v>
                </c:pt>
                <c:pt idx="6878">
                  <c:v>13.433161811434299</c:v>
                </c:pt>
                <c:pt idx="6879">
                  <c:v>14.050718567295499</c:v>
                </c:pt>
                <c:pt idx="6880">
                  <c:v>14.894496857161799</c:v>
                </c:pt>
                <c:pt idx="6881">
                  <c:v>15.4877362477273</c:v>
                </c:pt>
                <c:pt idx="6882">
                  <c:v>15.592766280417599</c:v>
                </c:pt>
                <c:pt idx="6883">
                  <c:v>15.590652320810699</c:v>
                </c:pt>
                <c:pt idx="6884">
                  <c:v>15.232560004279099</c:v>
                </c:pt>
                <c:pt idx="6885">
                  <c:v>14.838338595205</c:v>
                </c:pt>
                <c:pt idx="6886">
                  <c:v>13.8040940755305</c:v>
                </c:pt>
                <c:pt idx="6887">
                  <c:v>13.8893864746736</c:v>
                </c:pt>
                <c:pt idx="6888">
                  <c:v>15.7715523466899</c:v>
                </c:pt>
                <c:pt idx="6889">
                  <c:v>15.7374523570164</c:v>
                </c:pt>
                <c:pt idx="6890">
                  <c:v>15.7697040208619</c:v>
                </c:pt>
                <c:pt idx="6891">
                  <c:v>15.4963728427356</c:v>
                </c:pt>
                <c:pt idx="6892">
                  <c:v>16.515144627369299</c:v>
                </c:pt>
                <c:pt idx="6893">
                  <c:v>15.3684656878947</c:v>
                </c:pt>
                <c:pt idx="6894">
                  <c:v>15.7636536917753</c:v>
                </c:pt>
                <c:pt idx="6895">
                  <c:v>16.908484298374901</c:v>
                </c:pt>
                <c:pt idx="6896">
                  <c:v>18.3308150478918</c:v>
                </c:pt>
                <c:pt idx="6897">
                  <c:v>17.821078678698001</c:v>
                </c:pt>
                <c:pt idx="6898">
                  <c:v>18.0732592246978</c:v>
                </c:pt>
                <c:pt idx="6899">
                  <c:v>19.174593337985002</c:v>
                </c:pt>
                <c:pt idx="6900">
                  <c:v>18.2038744812643</c:v>
                </c:pt>
                <c:pt idx="6901">
                  <c:v>18.014784264149402</c:v>
                </c:pt>
                <c:pt idx="6902">
                  <c:v>19.178470773274899</c:v>
                </c:pt>
                <c:pt idx="6903">
                  <c:v>18.499285893617898</c:v>
                </c:pt>
                <c:pt idx="6904">
                  <c:v>19.0125492144047</c:v>
                </c:pt>
                <c:pt idx="6905">
                  <c:v>18.83218044949</c:v>
                </c:pt>
                <c:pt idx="6906">
                  <c:v>19.4298544315782</c:v>
                </c:pt>
                <c:pt idx="6907">
                  <c:v>17.9851778138285</c:v>
                </c:pt>
                <c:pt idx="6908">
                  <c:v>17.828158483972299</c:v>
                </c:pt>
                <c:pt idx="6909">
                  <c:v>20.511467935652099</c:v>
                </c:pt>
                <c:pt idx="6910">
                  <c:v>20.3030605178431</c:v>
                </c:pt>
                <c:pt idx="6911">
                  <c:v>20.682505910069199</c:v>
                </c:pt>
                <c:pt idx="6912">
                  <c:v>20.7342486383282</c:v>
                </c:pt>
                <c:pt idx="6913">
                  <c:v>21.594468901723001</c:v>
                </c:pt>
                <c:pt idx="6914">
                  <c:v>21.179752742783599</c:v>
                </c:pt>
                <c:pt idx="6915">
                  <c:v>21.309109489359098</c:v>
                </c:pt>
                <c:pt idx="6916">
                  <c:v>21.503201056182299</c:v>
                </c:pt>
                <c:pt idx="6917">
                  <c:v>21.3817496996462</c:v>
                </c:pt>
                <c:pt idx="6918">
                  <c:v>20.424511585671301</c:v>
                </c:pt>
                <c:pt idx="6919">
                  <c:v>20.999429316451501</c:v>
                </c:pt>
                <c:pt idx="6920">
                  <c:v>20.946967980969202</c:v>
                </c:pt>
                <c:pt idx="6921">
                  <c:v>20.687479577716299</c:v>
                </c:pt>
                <c:pt idx="6922">
                  <c:v>21.627469539987999</c:v>
                </c:pt>
                <c:pt idx="6923">
                  <c:v>21.937263169072502</c:v>
                </c:pt>
                <c:pt idx="6924">
                  <c:v>21.672082779657099</c:v>
                </c:pt>
                <c:pt idx="6925">
                  <c:v>22.461876096077699</c:v>
                </c:pt>
                <c:pt idx="6926">
                  <c:v>22.443909774730301</c:v>
                </c:pt>
                <c:pt idx="6927">
                  <c:v>23.195614189934201</c:v>
                </c:pt>
                <c:pt idx="6928">
                  <c:v>21.002965769651901</c:v>
                </c:pt>
                <c:pt idx="6929">
                  <c:v>21.7783862225346</c:v>
                </c:pt>
                <c:pt idx="6930">
                  <c:v>23.327127187633799</c:v>
                </c:pt>
                <c:pt idx="6931">
                  <c:v>23.013797246822399</c:v>
                </c:pt>
                <c:pt idx="6932">
                  <c:v>22.489903356130899</c:v>
                </c:pt>
                <c:pt idx="6933">
                  <c:v>22.923966186819602</c:v>
                </c:pt>
                <c:pt idx="6934">
                  <c:v>23.402584955007999</c:v>
                </c:pt>
                <c:pt idx="6935">
                  <c:v>21.3910352997049</c:v>
                </c:pt>
                <c:pt idx="6936">
                  <c:v>22.2347268854714</c:v>
                </c:pt>
                <c:pt idx="6937">
                  <c:v>23.983251825067299</c:v>
                </c:pt>
                <c:pt idx="6938">
                  <c:v>22.7895793295178</c:v>
                </c:pt>
                <c:pt idx="6939">
                  <c:v>22.676751549096899</c:v>
                </c:pt>
                <c:pt idx="6940">
                  <c:v>22.620171610018499</c:v>
                </c:pt>
                <c:pt idx="6941">
                  <c:v>22.7830205930379</c:v>
                </c:pt>
                <c:pt idx="6942">
                  <c:v>22.978925077303401</c:v>
                </c:pt>
                <c:pt idx="6943">
                  <c:v>21.609804084926001</c:v>
                </c:pt>
                <c:pt idx="6944">
                  <c:v>22.922985933193701</c:v>
                </c:pt>
                <c:pt idx="6945">
                  <c:v>23.009440894927899</c:v>
                </c:pt>
                <c:pt idx="6946">
                  <c:v>22.019528253183001</c:v>
                </c:pt>
                <c:pt idx="6947">
                  <c:v>21.869501972864899</c:v>
                </c:pt>
                <c:pt idx="6948">
                  <c:v>21.527154938200301</c:v>
                </c:pt>
                <c:pt idx="6949">
                  <c:v>21.597873169433399</c:v>
                </c:pt>
                <c:pt idx="6950">
                  <c:v>21.8831466443797</c:v>
                </c:pt>
                <c:pt idx="6951">
                  <c:v>21.446930598376699</c:v>
                </c:pt>
                <c:pt idx="6952">
                  <c:v>21.268501103017499</c:v>
                </c:pt>
                <c:pt idx="6953">
                  <c:v>21.042882220171801</c:v>
                </c:pt>
                <c:pt idx="6954">
                  <c:v>21.494119985863399</c:v>
                </c:pt>
                <c:pt idx="6955">
                  <c:v>21.5339198345944</c:v>
                </c:pt>
                <c:pt idx="6956">
                  <c:v>20.5734131060008</c:v>
                </c:pt>
                <c:pt idx="6957">
                  <c:v>20.2401488166315</c:v>
                </c:pt>
                <c:pt idx="6958">
                  <c:v>20.563952297637901</c:v>
                </c:pt>
                <c:pt idx="6959">
                  <c:v>20.4206909207461</c:v>
                </c:pt>
                <c:pt idx="6960">
                  <c:v>20.656461105173101</c:v>
                </c:pt>
                <c:pt idx="6961">
                  <c:v>20.523885311951702</c:v>
                </c:pt>
                <c:pt idx="6962">
                  <c:v>20.294793615973798</c:v>
                </c:pt>
                <c:pt idx="6963">
                  <c:v>19.641285073993899</c:v>
                </c:pt>
                <c:pt idx="6964">
                  <c:v>19.874383864333002</c:v>
                </c:pt>
                <c:pt idx="6965">
                  <c:v>21.214366082234498</c:v>
                </c:pt>
                <c:pt idx="6966">
                  <c:v>21.5262631509916</c:v>
                </c:pt>
                <c:pt idx="6967">
                  <c:v>21.212586468323099</c:v>
                </c:pt>
                <c:pt idx="6968">
                  <c:v>20.9119092647522</c:v>
                </c:pt>
                <c:pt idx="6969">
                  <c:v>20.534570895048699</c:v>
                </c:pt>
                <c:pt idx="6970">
                  <c:v>20.066704618679498</c:v>
                </c:pt>
                <c:pt idx="6971">
                  <c:v>19.440342124919201</c:v>
                </c:pt>
                <c:pt idx="6972">
                  <c:v>19.8822276622106</c:v>
                </c:pt>
                <c:pt idx="6973">
                  <c:v>19.973276808273098</c:v>
                </c:pt>
                <c:pt idx="6974">
                  <c:v>19.272467359352699</c:v>
                </c:pt>
                <c:pt idx="6975">
                  <c:v>19.689086352869101</c:v>
                </c:pt>
                <c:pt idx="6976">
                  <c:v>19.5831378097947</c:v>
                </c:pt>
                <c:pt idx="6977">
                  <c:v>18.726842643764499</c:v>
                </c:pt>
                <c:pt idx="6978">
                  <c:v>18.824516070052901</c:v>
                </c:pt>
                <c:pt idx="6979">
                  <c:v>19.2410158214735</c:v>
                </c:pt>
                <c:pt idx="6980">
                  <c:v>18.694713321425098</c:v>
                </c:pt>
                <c:pt idx="6981">
                  <c:v>18.401694936190399</c:v>
                </c:pt>
                <c:pt idx="6982">
                  <c:v>17.750547618573801</c:v>
                </c:pt>
                <c:pt idx="6983">
                  <c:v>18.758171124476</c:v>
                </c:pt>
                <c:pt idx="6984">
                  <c:v>18.379747205066199</c:v>
                </c:pt>
                <c:pt idx="6985">
                  <c:v>17.865447155358599</c:v>
                </c:pt>
                <c:pt idx="6986">
                  <c:v>18.989378735342399</c:v>
                </c:pt>
                <c:pt idx="6987">
                  <c:v>18.802314608595999</c:v>
                </c:pt>
                <c:pt idx="6988">
                  <c:v>18.8696345138091</c:v>
                </c:pt>
                <c:pt idx="6989">
                  <c:v>18.6869834016866</c:v>
                </c:pt>
                <c:pt idx="6990">
                  <c:v>18.2869184565734</c:v>
                </c:pt>
                <c:pt idx="6991">
                  <c:v>18.229100450579299</c:v>
                </c:pt>
                <c:pt idx="6992">
                  <c:v>17.6496898676304</c:v>
                </c:pt>
                <c:pt idx="6993">
                  <c:v>19.509746437400299</c:v>
                </c:pt>
                <c:pt idx="6994">
                  <c:v>20.054943297453601</c:v>
                </c:pt>
                <c:pt idx="6995">
                  <c:v>20.123372650539601</c:v>
                </c:pt>
                <c:pt idx="6996">
                  <c:v>20.1012999547116</c:v>
                </c:pt>
                <c:pt idx="6997">
                  <c:v>18.865223406721199</c:v>
                </c:pt>
                <c:pt idx="6998">
                  <c:v>18.012782720144699</c:v>
                </c:pt>
                <c:pt idx="6999">
                  <c:v>17.223515893541801</c:v>
                </c:pt>
                <c:pt idx="7000">
                  <c:v>17.819512708075301</c:v>
                </c:pt>
                <c:pt idx="7001">
                  <c:v>17.594395649894899</c:v>
                </c:pt>
                <c:pt idx="7002">
                  <c:v>18.000207534658902</c:v>
                </c:pt>
                <c:pt idx="7003">
                  <c:v>17.299411112348899</c:v>
                </c:pt>
                <c:pt idx="7004">
                  <c:v>17.479052299403399</c:v>
                </c:pt>
                <c:pt idx="7005">
                  <c:v>16.4334242582072</c:v>
                </c:pt>
                <c:pt idx="7006">
                  <c:v>16.857908815894699</c:v>
                </c:pt>
                <c:pt idx="7007">
                  <c:v>17.1544050955345</c:v>
                </c:pt>
                <c:pt idx="7008">
                  <c:v>16.180457727189101</c:v>
                </c:pt>
                <c:pt idx="7009">
                  <c:v>16.442615800993401</c:v>
                </c:pt>
                <c:pt idx="7010">
                  <c:v>16.405724071649299</c:v>
                </c:pt>
                <c:pt idx="7011">
                  <c:v>16.203947847926901</c:v>
                </c:pt>
                <c:pt idx="7012">
                  <c:v>15.0124094369753</c:v>
                </c:pt>
                <c:pt idx="7013">
                  <c:v>15.820418677955599</c:v>
                </c:pt>
                <c:pt idx="7014">
                  <c:v>16.721790006025898</c:v>
                </c:pt>
                <c:pt idx="7015">
                  <c:v>16.287216923430801</c:v>
                </c:pt>
                <c:pt idx="7016">
                  <c:v>15.714111820689499</c:v>
                </c:pt>
                <c:pt idx="7017">
                  <c:v>16.117514981238099</c:v>
                </c:pt>
                <c:pt idx="7018">
                  <c:v>16.076859437066599</c:v>
                </c:pt>
                <c:pt idx="7019">
                  <c:v>14.746484669511799</c:v>
                </c:pt>
                <c:pt idx="7020">
                  <c:v>15.437795469388499</c:v>
                </c:pt>
                <c:pt idx="7021">
                  <c:v>15.8585178200952</c:v>
                </c:pt>
                <c:pt idx="7022">
                  <c:v>15.223523604698</c:v>
                </c:pt>
                <c:pt idx="7023">
                  <c:v>15.9326027239407</c:v>
                </c:pt>
                <c:pt idx="7024">
                  <c:v>15.3706397794022</c:v>
                </c:pt>
                <c:pt idx="7025">
                  <c:v>15.9211591146549</c:v>
                </c:pt>
                <c:pt idx="7026">
                  <c:v>15.125344063251401</c:v>
                </c:pt>
                <c:pt idx="7027">
                  <c:v>14.251078999163701</c:v>
                </c:pt>
                <c:pt idx="7028">
                  <c:v>14.567600157581699</c:v>
                </c:pt>
                <c:pt idx="7029">
                  <c:v>14.7374542708116</c:v>
                </c:pt>
                <c:pt idx="7030">
                  <c:v>14.760357176405501</c:v>
                </c:pt>
                <c:pt idx="7031">
                  <c:v>14.5694584952121</c:v>
                </c:pt>
                <c:pt idx="7032">
                  <c:v>14.531591567472899</c:v>
                </c:pt>
                <c:pt idx="7033">
                  <c:v>13.627759305173401</c:v>
                </c:pt>
                <c:pt idx="7034">
                  <c:v>13.310715625779901</c:v>
                </c:pt>
                <c:pt idx="7035">
                  <c:v>13.6729742539908</c:v>
                </c:pt>
                <c:pt idx="7036">
                  <c:v>13.587895755759501</c:v>
                </c:pt>
                <c:pt idx="7037">
                  <c:v>13.732110806330599</c:v>
                </c:pt>
                <c:pt idx="7038">
                  <c:v>13.416194502039</c:v>
                </c:pt>
                <c:pt idx="7039">
                  <c:v>13.099841550458301</c:v>
                </c:pt>
                <c:pt idx="7040">
                  <c:v>11.5942630133053</c:v>
                </c:pt>
                <c:pt idx="7041">
                  <c:v>12.1049682990037</c:v>
                </c:pt>
                <c:pt idx="7042">
                  <c:v>13.1745393175117</c:v>
                </c:pt>
                <c:pt idx="7043">
                  <c:v>13.1643411522439</c:v>
                </c:pt>
                <c:pt idx="7044">
                  <c:v>12.7690547661962</c:v>
                </c:pt>
                <c:pt idx="7045">
                  <c:v>11.845338407303</c:v>
                </c:pt>
                <c:pt idx="7046">
                  <c:v>12.325957368007099</c:v>
                </c:pt>
                <c:pt idx="7047">
                  <c:v>11.110535764071001</c:v>
                </c:pt>
                <c:pt idx="7048">
                  <c:v>11.1048273500601</c:v>
                </c:pt>
                <c:pt idx="7049">
                  <c:v>11.1069036014391</c:v>
                </c:pt>
                <c:pt idx="7050">
                  <c:v>11.6502040560606</c:v>
                </c:pt>
                <c:pt idx="7051">
                  <c:v>11.986607966681399</c:v>
                </c:pt>
                <c:pt idx="7052">
                  <c:v>11.930670983935901</c:v>
                </c:pt>
                <c:pt idx="7053">
                  <c:v>11.816288177493099</c:v>
                </c:pt>
                <c:pt idx="7054">
                  <c:v>10.460887186446801</c:v>
                </c:pt>
                <c:pt idx="7055">
                  <c:v>10.565325910635</c:v>
                </c:pt>
                <c:pt idx="7056">
                  <c:v>10.8049844761229</c:v>
                </c:pt>
                <c:pt idx="7057">
                  <c:v>10.7512109704226</c:v>
                </c:pt>
                <c:pt idx="7058">
                  <c:v>11.1726933794457</c:v>
                </c:pt>
                <c:pt idx="7059">
                  <c:v>10.8390523899835</c:v>
                </c:pt>
                <c:pt idx="7060">
                  <c:v>9.7897379863600094</c:v>
                </c:pt>
                <c:pt idx="7061">
                  <c:v>8.9778678540531303</c:v>
                </c:pt>
                <c:pt idx="7062">
                  <c:v>8.6584916525095998</c:v>
                </c:pt>
                <c:pt idx="7063">
                  <c:v>9.2541533401454004</c:v>
                </c:pt>
                <c:pt idx="7064">
                  <c:v>9.5725655019135605</c:v>
                </c:pt>
                <c:pt idx="7065">
                  <c:v>9.7088901374932401</c:v>
                </c:pt>
                <c:pt idx="7066">
                  <c:v>9.4748803839123106</c:v>
                </c:pt>
                <c:pt idx="7067">
                  <c:v>9.3982923031079597</c:v>
                </c:pt>
                <c:pt idx="7068">
                  <c:v>8.6580167611264596</c:v>
                </c:pt>
                <c:pt idx="7069">
                  <c:v>7.9057345220775703</c:v>
                </c:pt>
                <c:pt idx="7070">
                  <c:v>8.6547884322408208</c:v>
                </c:pt>
                <c:pt idx="7071">
                  <c:v>8.6408005124323104</c:v>
                </c:pt>
                <c:pt idx="7072">
                  <c:v>8.5725159078575501</c:v>
                </c:pt>
                <c:pt idx="7073">
                  <c:v>8.4093955351765093</c:v>
                </c:pt>
                <c:pt idx="7074">
                  <c:v>8.0186835738865092</c:v>
                </c:pt>
                <c:pt idx="7075">
                  <c:v>6.8649155274372298</c:v>
                </c:pt>
                <c:pt idx="7076">
                  <c:v>7.2407040416799102</c:v>
                </c:pt>
                <c:pt idx="7077">
                  <c:v>8.1704208036531707</c:v>
                </c:pt>
                <c:pt idx="7078">
                  <c:v>7.90558586101473</c:v>
                </c:pt>
                <c:pt idx="7079">
                  <c:v>8.1829840479451992</c:v>
                </c:pt>
                <c:pt idx="7080">
                  <c:v>7.91791878806246</c:v>
                </c:pt>
                <c:pt idx="7081">
                  <c:v>7.8752355640238996</c:v>
                </c:pt>
                <c:pt idx="7082">
                  <c:v>6.7150636077901602</c:v>
                </c:pt>
                <c:pt idx="7083">
                  <c:v>6.5934463576555196</c:v>
                </c:pt>
                <c:pt idx="7084">
                  <c:v>7.2417354814257102</c:v>
                </c:pt>
                <c:pt idx="7085">
                  <c:v>7.3605176378764003</c:v>
                </c:pt>
                <c:pt idx="7086">
                  <c:v>7.3714258899766403</c:v>
                </c:pt>
                <c:pt idx="7087">
                  <c:v>7.4660313407241103</c:v>
                </c:pt>
                <c:pt idx="7088">
                  <c:v>7.4975617390925899</c:v>
                </c:pt>
                <c:pt idx="7089">
                  <c:v>6.4236917579457504</c:v>
                </c:pt>
                <c:pt idx="7090">
                  <c:v>5.5922166629054004</c:v>
                </c:pt>
                <c:pt idx="7091">
                  <c:v>6.2399919457026396</c:v>
                </c:pt>
                <c:pt idx="7092">
                  <c:v>6.2892036157262901</c:v>
                </c:pt>
                <c:pt idx="7093">
                  <c:v>6.0841002681537502</c:v>
                </c:pt>
                <c:pt idx="7094">
                  <c:v>6.1738960066664896</c:v>
                </c:pt>
                <c:pt idx="7095">
                  <c:v>6.3349766095774998</c:v>
                </c:pt>
                <c:pt idx="7096">
                  <c:v>5.3945318731184404</c:v>
                </c:pt>
                <c:pt idx="7097">
                  <c:v>5.3672697522247903</c:v>
                </c:pt>
                <c:pt idx="7098">
                  <c:v>6.3060260623765796</c:v>
                </c:pt>
                <c:pt idx="7099">
                  <c:v>6.0137523504329904</c:v>
                </c:pt>
                <c:pt idx="7100">
                  <c:v>6.3856294166149503</c:v>
                </c:pt>
                <c:pt idx="7101">
                  <c:v>6.3399800679695302</c:v>
                </c:pt>
                <c:pt idx="7102">
                  <c:v>6.01544077733812</c:v>
                </c:pt>
                <c:pt idx="7103">
                  <c:v>5.2290756462393801</c:v>
                </c:pt>
                <c:pt idx="7104">
                  <c:v>5.3511369628808803</c:v>
                </c:pt>
                <c:pt idx="7105">
                  <c:v>6.0730945818486104</c:v>
                </c:pt>
                <c:pt idx="7106">
                  <c:v>5.9103255520324698</c:v>
                </c:pt>
                <c:pt idx="7107">
                  <c:v>5.8891274819731798</c:v>
                </c:pt>
                <c:pt idx="7108">
                  <c:v>5.9273952886129297</c:v>
                </c:pt>
                <c:pt idx="7109">
                  <c:v>5.4887326255294102</c:v>
                </c:pt>
                <c:pt idx="7110">
                  <c:v>4.7109950965242904</c:v>
                </c:pt>
                <c:pt idx="7111">
                  <c:v>4.5786177503249803</c:v>
                </c:pt>
                <c:pt idx="7112">
                  <c:v>5.5757175223324804</c:v>
                </c:pt>
                <c:pt idx="7113">
                  <c:v>5.5369455259543203</c:v>
                </c:pt>
                <c:pt idx="7114">
                  <c:v>5.1820763740294504</c:v>
                </c:pt>
                <c:pt idx="7115">
                  <c:v>5.1676938339528702</c:v>
                </c:pt>
                <c:pt idx="7116">
                  <c:v>5.2439203343421497</c:v>
                </c:pt>
                <c:pt idx="7117">
                  <c:v>4.1655287812299804</c:v>
                </c:pt>
                <c:pt idx="7118">
                  <c:v>4.2493841141529698</c:v>
                </c:pt>
                <c:pt idx="7119">
                  <c:v>5.0999712903349597</c:v>
                </c:pt>
                <c:pt idx="7120">
                  <c:v>5.1870180095002398</c:v>
                </c:pt>
                <c:pt idx="7121">
                  <c:v>5.0070488573101501</c:v>
                </c:pt>
                <c:pt idx="7122">
                  <c:v>5.0444031122047797</c:v>
                </c:pt>
                <c:pt idx="7123">
                  <c:v>5.0437808803797903</c:v>
                </c:pt>
                <c:pt idx="7124">
                  <c:v>4.0848933510287901</c:v>
                </c:pt>
                <c:pt idx="7125">
                  <c:v>3.9068231500444202</c:v>
                </c:pt>
                <c:pt idx="7126">
                  <c:v>4.70070226064803</c:v>
                </c:pt>
                <c:pt idx="7127">
                  <c:v>4.7318392833376199</c:v>
                </c:pt>
                <c:pt idx="7128">
                  <c:v>4.6838969149374901</c:v>
                </c:pt>
                <c:pt idx="7129">
                  <c:v>4.69012431965188</c:v>
                </c:pt>
                <c:pt idx="7130">
                  <c:v>4.6266007236812898</c:v>
                </c:pt>
                <c:pt idx="7131">
                  <c:v>3.75924230839854</c:v>
                </c:pt>
                <c:pt idx="7132">
                  <c:v>3.8190172544167398</c:v>
                </c:pt>
                <c:pt idx="7133">
                  <c:v>4.6010841328978804</c:v>
                </c:pt>
                <c:pt idx="7134">
                  <c:v>4.6178894781600901</c:v>
                </c:pt>
                <c:pt idx="7135">
                  <c:v>4.60668930535327</c:v>
                </c:pt>
                <c:pt idx="7136">
                  <c:v>4.5624803278887596</c:v>
                </c:pt>
                <c:pt idx="7137">
                  <c:v>4.5992072644652602</c:v>
                </c:pt>
                <c:pt idx="7138">
                  <c:v>3.7922409405182602</c:v>
                </c:pt>
                <c:pt idx="7139">
                  <c:v>3.7349600082788301</c:v>
                </c:pt>
                <c:pt idx="7140">
                  <c:v>4.5512648960508404</c:v>
                </c:pt>
                <c:pt idx="7141">
                  <c:v>4.5456597236097496</c:v>
                </c:pt>
                <c:pt idx="7142">
                  <c:v>4.6172621603046</c:v>
                </c:pt>
                <c:pt idx="7143">
                  <c:v>4.6247442011926001</c:v>
                </c:pt>
                <c:pt idx="7144">
                  <c:v>4.5251209869636098</c:v>
                </c:pt>
                <c:pt idx="7145">
                  <c:v>3.72748814036279</c:v>
                </c:pt>
                <c:pt idx="7146">
                  <c:v>3.6683405126483901</c:v>
                </c:pt>
                <c:pt idx="7147">
                  <c:v>4.5724462100318801</c:v>
                </c:pt>
                <c:pt idx="7148">
                  <c:v>4.5699420237151598</c:v>
                </c:pt>
                <c:pt idx="7149">
                  <c:v>4.5886242374242903</c:v>
                </c:pt>
                <c:pt idx="7150">
                  <c:v>4.6010790464190503</c:v>
                </c:pt>
                <c:pt idx="7151">
                  <c:v>4.7162733152465499</c:v>
                </c:pt>
                <c:pt idx="7152">
                  <c:v>3.57815238271293</c:v>
                </c:pt>
                <c:pt idx="7153">
                  <c:v>3.5747368564888302</c:v>
                </c:pt>
                <c:pt idx="7154">
                  <c:v>4.4376251945048502</c:v>
                </c:pt>
                <c:pt idx="7155">
                  <c:v>4.4311224155772502</c:v>
                </c:pt>
                <c:pt idx="7156">
                  <c:v>4.4291119960059397</c:v>
                </c:pt>
                <c:pt idx="7157">
                  <c:v>4.4383098420028499</c:v>
                </c:pt>
                <c:pt idx="7158">
                  <c:v>4.4339249176498798</c:v>
                </c:pt>
                <c:pt idx="7159">
                  <c:v>3.57529019454573</c:v>
                </c:pt>
                <c:pt idx="7160">
                  <c:v>3.57690842851571</c:v>
                </c:pt>
                <c:pt idx="7161">
                  <c:v>4.4316220361817598</c:v>
                </c:pt>
                <c:pt idx="7162">
                  <c:v>4.4370479820100197</c:v>
                </c:pt>
                <c:pt idx="7163">
                  <c:v>4.4337160163184404</c:v>
                </c:pt>
                <c:pt idx="7164">
                  <c:v>4.43041986228378</c:v>
                </c:pt>
                <c:pt idx="7165">
                  <c:v>4.4349241588260497</c:v>
                </c:pt>
                <c:pt idx="7166">
                  <c:v>3.5764923684765599</c:v>
                </c:pt>
                <c:pt idx="7167">
                  <c:v>3.5774378921676302</c:v>
                </c:pt>
                <c:pt idx="7168">
                  <c:v>4.4332880190276196</c:v>
                </c:pt>
                <c:pt idx="7169">
                  <c:v>4.4344424440498598</c:v>
                </c:pt>
                <c:pt idx="7170">
                  <c:v>4.4326570890147003</c:v>
                </c:pt>
                <c:pt idx="7171">
                  <c:v>4.4348764099503004</c:v>
                </c:pt>
                <c:pt idx="7172">
                  <c:v>4.4366319219380301</c:v>
                </c:pt>
                <c:pt idx="7173">
                  <c:v>3.5725652844289901</c:v>
                </c:pt>
                <c:pt idx="7174">
                  <c:v>3.5785505369236099</c:v>
                </c:pt>
                <c:pt idx="7175">
                  <c:v>4.4446753429125598</c:v>
                </c:pt>
                <c:pt idx="7176">
                  <c:v>4.4402605755123004</c:v>
                </c:pt>
                <c:pt idx="7177">
                  <c:v>4.43931505178851</c:v>
                </c:pt>
                <c:pt idx="7178">
                  <c:v>4.4457223329644799</c:v>
                </c:pt>
                <c:pt idx="7179">
                  <c:v>4.4376311631142</c:v>
                </c:pt>
                <c:pt idx="7180">
                  <c:v>3.5891057406975699</c:v>
                </c:pt>
                <c:pt idx="7181">
                  <c:v>3.5917411216721802</c:v>
                </c:pt>
                <c:pt idx="7182">
                  <c:v>4.4529455710468602</c:v>
                </c:pt>
                <c:pt idx="7183">
                  <c:v>5.7348842828929998</c:v>
                </c:pt>
                <c:pt idx="7184">
                  <c:v>5.6406370667957404</c:v>
                </c:pt>
                <c:pt idx="7185">
                  <c:v>5.64233812686793</c:v>
                </c:pt>
                <c:pt idx="7186">
                  <c:v>5.7570535681498098</c:v>
                </c:pt>
                <c:pt idx="7187">
                  <c:v>4.9610555384247199</c:v>
                </c:pt>
                <c:pt idx="7188">
                  <c:v>4.9691494496697999</c:v>
                </c:pt>
                <c:pt idx="7189">
                  <c:v>5.6845642489031301</c:v>
                </c:pt>
                <c:pt idx="7190">
                  <c:v>5.7421332145132098</c:v>
                </c:pt>
                <c:pt idx="7191">
                  <c:v>5.7144049564509798</c:v>
                </c:pt>
                <c:pt idx="7192">
                  <c:v>5.8205817942864204</c:v>
                </c:pt>
                <c:pt idx="7193">
                  <c:v>5.6960713814126303</c:v>
                </c:pt>
                <c:pt idx="7194">
                  <c:v>4.8723450936253201</c:v>
                </c:pt>
                <c:pt idx="7195">
                  <c:v>5.0915252116877197</c:v>
                </c:pt>
                <c:pt idx="7196">
                  <c:v>5.9553318702438904</c:v>
                </c:pt>
                <c:pt idx="7197">
                  <c:v>6.3182120566887203</c:v>
                </c:pt>
                <c:pt idx="7198">
                  <c:v>6.4610560440285996</c:v>
                </c:pt>
                <c:pt idx="7199">
                  <c:v>6.5352575238952504</c:v>
                </c:pt>
                <c:pt idx="7200">
                  <c:v>6.4896292817156898</c:v>
                </c:pt>
                <c:pt idx="7201">
                  <c:v>5.4693257514715397</c:v>
                </c:pt>
                <c:pt idx="7202">
                  <c:v>5.8411448290609496</c:v>
                </c:pt>
                <c:pt idx="7203">
                  <c:v>6.7352257853764002</c:v>
                </c:pt>
                <c:pt idx="7204">
                  <c:v>6.8810494030596896</c:v>
                </c:pt>
                <c:pt idx="7205">
                  <c:v>6.7096321777350898</c:v>
                </c:pt>
                <c:pt idx="7206">
                  <c:v>6.8222129682984303</c:v>
                </c:pt>
                <c:pt idx="7207">
                  <c:v>6.4371634963221496</c:v>
                </c:pt>
                <c:pt idx="7208">
                  <c:v>5.8095919608931199</c:v>
                </c:pt>
                <c:pt idx="7209">
                  <c:v>5.8479601700347796</c:v>
                </c:pt>
                <c:pt idx="7210">
                  <c:v>6.8729554918145999</c:v>
                </c:pt>
                <c:pt idx="7211">
                  <c:v>7.0149656003750298</c:v>
                </c:pt>
                <c:pt idx="7212">
                  <c:v>7.1756984708495004</c:v>
                </c:pt>
                <c:pt idx="7213">
                  <c:v>8.7814241293106807</c:v>
                </c:pt>
                <c:pt idx="7214">
                  <c:v>9.3309939022151394</c:v>
                </c:pt>
                <c:pt idx="7215">
                  <c:v>8.5765322795397303</c:v>
                </c:pt>
                <c:pt idx="7216">
                  <c:v>8.4940452577243999</c:v>
                </c:pt>
                <c:pt idx="7217">
                  <c:v>9.1442242491862906</c:v>
                </c:pt>
                <c:pt idx="7218">
                  <c:v>9.5667164263817206</c:v>
                </c:pt>
                <c:pt idx="7219">
                  <c:v>9.5469331379289706</c:v>
                </c:pt>
                <c:pt idx="7220">
                  <c:v>9.4973072240270895</c:v>
                </c:pt>
                <c:pt idx="7221">
                  <c:v>10.443551190448</c:v>
                </c:pt>
                <c:pt idx="7222">
                  <c:v>9.7283184888521994</c:v>
                </c:pt>
                <c:pt idx="7223">
                  <c:v>9.8832286573691395</c:v>
                </c:pt>
                <c:pt idx="7224">
                  <c:v>10.8737504594536</c:v>
                </c:pt>
                <c:pt idx="7225">
                  <c:v>10.7064309769376</c:v>
                </c:pt>
                <c:pt idx="7226">
                  <c:v>10.6842999806011</c:v>
                </c:pt>
                <c:pt idx="7227">
                  <c:v>11.5265967025154</c:v>
                </c:pt>
                <c:pt idx="7228">
                  <c:v>11.014916572398599</c:v>
                </c:pt>
                <c:pt idx="7229">
                  <c:v>10.198086603298901</c:v>
                </c:pt>
                <c:pt idx="7230">
                  <c:v>10.297671549625999</c:v>
                </c:pt>
                <c:pt idx="7231">
                  <c:v>11.3371462236629</c:v>
                </c:pt>
                <c:pt idx="7232">
                  <c:v>10.7835495402213</c:v>
                </c:pt>
                <c:pt idx="7233">
                  <c:v>11.3904613932116</c:v>
                </c:pt>
                <c:pt idx="7234">
                  <c:v>10.804674376085099</c:v>
                </c:pt>
                <c:pt idx="7235">
                  <c:v>11.5356476091053</c:v>
                </c:pt>
                <c:pt idx="7236">
                  <c:v>11.1392952311099</c:v>
                </c:pt>
                <c:pt idx="7237">
                  <c:v>11.5842515208313</c:v>
                </c:pt>
                <c:pt idx="7238">
                  <c:v>12.2253773354175</c:v>
                </c:pt>
                <c:pt idx="7239">
                  <c:v>13.124678482758499</c:v>
                </c:pt>
                <c:pt idx="7240">
                  <c:v>12.944954220980801</c:v>
                </c:pt>
                <c:pt idx="7241">
                  <c:v>13.9750244876297</c:v>
                </c:pt>
                <c:pt idx="7242">
                  <c:v>13.793285641974</c:v>
                </c:pt>
                <c:pt idx="7243">
                  <c:v>12.5757591053084</c:v>
                </c:pt>
                <c:pt idx="7244">
                  <c:v>14.050718567295499</c:v>
                </c:pt>
                <c:pt idx="7245">
                  <c:v>15.751899563287701</c:v>
                </c:pt>
                <c:pt idx="7246">
                  <c:v>15.4877362477273</c:v>
                </c:pt>
                <c:pt idx="7247">
                  <c:v>15.592766280417599</c:v>
                </c:pt>
                <c:pt idx="7248">
                  <c:v>15.590652320810699</c:v>
                </c:pt>
                <c:pt idx="7249">
                  <c:v>15.232560004279099</c:v>
                </c:pt>
                <c:pt idx="7250">
                  <c:v>13.9809358890792</c:v>
                </c:pt>
                <c:pt idx="7251">
                  <c:v>13.8040940755305</c:v>
                </c:pt>
                <c:pt idx="7252">
                  <c:v>14.7467891807994</c:v>
                </c:pt>
                <c:pt idx="7253">
                  <c:v>15.7715523466899</c:v>
                </c:pt>
                <c:pt idx="7254">
                  <c:v>15.7374523570164</c:v>
                </c:pt>
                <c:pt idx="7255">
                  <c:v>15.7697040208619</c:v>
                </c:pt>
                <c:pt idx="7256">
                  <c:v>15.4963728427356</c:v>
                </c:pt>
                <c:pt idx="7257">
                  <c:v>15.657741921243501</c:v>
                </c:pt>
                <c:pt idx="7258">
                  <c:v>15.3684656878947</c:v>
                </c:pt>
                <c:pt idx="7259">
                  <c:v>16.621056397901199</c:v>
                </c:pt>
                <c:pt idx="7260">
                  <c:v>16.908484298374901</c:v>
                </c:pt>
                <c:pt idx="7261">
                  <c:v>18.3308150478918</c:v>
                </c:pt>
                <c:pt idx="7262">
                  <c:v>17.821078678698001</c:v>
                </c:pt>
                <c:pt idx="7263">
                  <c:v>18.0732592246978</c:v>
                </c:pt>
                <c:pt idx="7264">
                  <c:v>18.317190631859098</c:v>
                </c:pt>
                <c:pt idx="7265">
                  <c:v>18.2038744812643</c:v>
                </c:pt>
                <c:pt idx="7266">
                  <c:v>18.872186970275301</c:v>
                </c:pt>
                <c:pt idx="7267">
                  <c:v>19.178470773274899</c:v>
                </c:pt>
                <c:pt idx="7268">
                  <c:v>18.499285893617898</c:v>
                </c:pt>
                <c:pt idx="7269">
                  <c:v>19.0125492144047</c:v>
                </c:pt>
                <c:pt idx="7270">
                  <c:v>18.83218044949</c:v>
                </c:pt>
                <c:pt idx="7271">
                  <c:v>18.5724517254523</c:v>
                </c:pt>
                <c:pt idx="7272">
                  <c:v>17.9851778138285</c:v>
                </c:pt>
                <c:pt idx="7273">
                  <c:v>18.685561190098198</c:v>
                </c:pt>
                <c:pt idx="7274">
                  <c:v>20.511467935652099</c:v>
                </c:pt>
                <c:pt idx="7275">
                  <c:v>20.3030605178431</c:v>
                </c:pt>
                <c:pt idx="7276">
                  <c:v>20.682505910069199</c:v>
                </c:pt>
                <c:pt idx="7277">
                  <c:v>20.7342486383282</c:v>
                </c:pt>
                <c:pt idx="7278">
                  <c:v>20.737066195597201</c:v>
                </c:pt>
                <c:pt idx="7279">
                  <c:v>21.179752742783599</c:v>
                </c:pt>
                <c:pt idx="7280">
                  <c:v>22.166512195485002</c:v>
                </c:pt>
                <c:pt idx="7281">
                  <c:v>21.503201056182299</c:v>
                </c:pt>
                <c:pt idx="7282">
                  <c:v>21.3817496996462</c:v>
                </c:pt>
                <c:pt idx="7283">
                  <c:v>20.424511585671301</c:v>
                </c:pt>
                <c:pt idx="7284">
                  <c:v>20.999429316451501</c:v>
                </c:pt>
                <c:pt idx="7285">
                  <c:v>20.089565274843299</c:v>
                </c:pt>
                <c:pt idx="7286">
                  <c:v>20.687479577716299</c:v>
                </c:pt>
                <c:pt idx="7287">
                  <c:v>22.484872246113898</c:v>
                </c:pt>
                <c:pt idx="7288">
                  <c:v>21.937263169072502</c:v>
                </c:pt>
                <c:pt idx="7289">
                  <c:v>21.672082779657099</c:v>
                </c:pt>
                <c:pt idx="7290">
                  <c:v>22.461876096077699</c:v>
                </c:pt>
                <c:pt idx="7291">
                  <c:v>22.443909774730301</c:v>
                </c:pt>
                <c:pt idx="7292">
                  <c:v>22.338211483808301</c:v>
                </c:pt>
                <c:pt idx="7293">
                  <c:v>21.002965769651901</c:v>
                </c:pt>
                <c:pt idx="7294">
                  <c:v>22.635788928660499</c:v>
                </c:pt>
                <c:pt idx="7295">
                  <c:v>23.327127187633799</c:v>
                </c:pt>
                <c:pt idx="7296">
                  <c:v>23.013797246822399</c:v>
                </c:pt>
                <c:pt idx="7297">
                  <c:v>22.489903356130899</c:v>
                </c:pt>
                <c:pt idx="7298">
                  <c:v>22.923966186819602</c:v>
                </c:pt>
                <c:pt idx="7299">
                  <c:v>22.545182248882298</c:v>
                </c:pt>
                <c:pt idx="7300">
                  <c:v>21.3910352997049</c:v>
                </c:pt>
                <c:pt idx="7301">
                  <c:v>23.092129591597299</c:v>
                </c:pt>
                <c:pt idx="7302">
                  <c:v>23.983251825067299</c:v>
                </c:pt>
                <c:pt idx="7303">
                  <c:v>22.7895793295178</c:v>
                </c:pt>
                <c:pt idx="7304">
                  <c:v>22.676751549096899</c:v>
                </c:pt>
                <c:pt idx="7305">
                  <c:v>22.620171610018499</c:v>
                </c:pt>
                <c:pt idx="7306">
                  <c:v>21.925617886912001</c:v>
                </c:pt>
                <c:pt idx="7307">
                  <c:v>22.978925077303401</c:v>
                </c:pt>
                <c:pt idx="7308">
                  <c:v>22.4672067910519</c:v>
                </c:pt>
                <c:pt idx="7309">
                  <c:v>22.922985933193701</c:v>
                </c:pt>
                <c:pt idx="7310">
                  <c:v>23.009440894927899</c:v>
                </c:pt>
                <c:pt idx="7311">
                  <c:v>22.019528253183001</c:v>
                </c:pt>
                <c:pt idx="7312">
                  <c:v>21.869501972864899</c:v>
                </c:pt>
                <c:pt idx="7313">
                  <c:v>20.669752232074401</c:v>
                </c:pt>
                <c:pt idx="7314">
                  <c:v>21.597873169433399</c:v>
                </c:pt>
                <c:pt idx="7315">
                  <c:v>22.740549350505599</c:v>
                </c:pt>
                <c:pt idx="7316">
                  <c:v>21.446930598376699</c:v>
                </c:pt>
                <c:pt idx="7317">
                  <c:v>21.268501103017499</c:v>
                </c:pt>
                <c:pt idx="7318">
                  <c:v>21.042882220171801</c:v>
                </c:pt>
                <c:pt idx="7319">
                  <c:v>21.494119985863399</c:v>
                </c:pt>
                <c:pt idx="7320">
                  <c:v>20.6765171284685</c:v>
                </c:pt>
                <c:pt idx="7321">
                  <c:v>20.5734131060008</c:v>
                </c:pt>
                <c:pt idx="7322">
                  <c:v>21.097551522757399</c:v>
                </c:pt>
                <c:pt idx="7323">
                  <c:v>20.563952297637901</c:v>
                </c:pt>
                <c:pt idx="7324">
                  <c:v>20.4206909207461</c:v>
                </c:pt>
                <c:pt idx="7325">
                  <c:v>20.656461105173101</c:v>
                </c:pt>
                <c:pt idx="7326">
                  <c:v>20.523885311951702</c:v>
                </c:pt>
                <c:pt idx="7327">
                  <c:v>19.437390909847899</c:v>
                </c:pt>
                <c:pt idx="7328">
                  <c:v>19.641285073993899</c:v>
                </c:pt>
                <c:pt idx="7329">
                  <c:v>20.731786570458901</c:v>
                </c:pt>
                <c:pt idx="7330">
                  <c:v>21.214366082234498</c:v>
                </c:pt>
                <c:pt idx="7331">
                  <c:v>21.5262631509916</c:v>
                </c:pt>
                <c:pt idx="7332">
                  <c:v>21.212586468323099</c:v>
                </c:pt>
                <c:pt idx="7333">
                  <c:v>20.9119092647522</c:v>
                </c:pt>
                <c:pt idx="7334">
                  <c:v>19.6771681889227</c:v>
                </c:pt>
                <c:pt idx="7335">
                  <c:v>20.066704618679498</c:v>
                </c:pt>
                <c:pt idx="7336">
                  <c:v>20.297744831045101</c:v>
                </c:pt>
                <c:pt idx="7337">
                  <c:v>19.8822276622106</c:v>
                </c:pt>
                <c:pt idx="7338">
                  <c:v>19.973276808273098</c:v>
                </c:pt>
                <c:pt idx="7339">
                  <c:v>19.272467359352699</c:v>
                </c:pt>
                <c:pt idx="7340">
                  <c:v>19.689086352869101</c:v>
                </c:pt>
                <c:pt idx="7341">
                  <c:v>18.7257351036688</c:v>
                </c:pt>
                <c:pt idx="7342">
                  <c:v>18.726842643764499</c:v>
                </c:pt>
                <c:pt idx="7343">
                  <c:v>19.681918776178801</c:v>
                </c:pt>
                <c:pt idx="7344">
                  <c:v>19.2410158214735</c:v>
                </c:pt>
                <c:pt idx="7345">
                  <c:v>18.694713321425098</c:v>
                </c:pt>
                <c:pt idx="7346">
                  <c:v>18.401694936190399</c:v>
                </c:pt>
                <c:pt idx="7347">
                  <c:v>17.750547618573801</c:v>
                </c:pt>
                <c:pt idx="7348">
                  <c:v>17.900768418350101</c:v>
                </c:pt>
                <c:pt idx="7349">
                  <c:v>18.379747205066199</c:v>
                </c:pt>
                <c:pt idx="7350">
                  <c:v>18.722849861484502</c:v>
                </c:pt>
                <c:pt idx="7351">
                  <c:v>18.989378735342399</c:v>
                </c:pt>
                <c:pt idx="7352">
                  <c:v>18.802314608595999</c:v>
                </c:pt>
                <c:pt idx="7353">
                  <c:v>18.8696345138091</c:v>
                </c:pt>
                <c:pt idx="7354">
                  <c:v>18.6869834016866</c:v>
                </c:pt>
                <c:pt idx="7355">
                  <c:v>17.4295157504475</c:v>
                </c:pt>
                <c:pt idx="7356">
                  <c:v>18.229100450579299</c:v>
                </c:pt>
                <c:pt idx="7357">
                  <c:v>18.507092573756299</c:v>
                </c:pt>
                <c:pt idx="7358">
                  <c:v>19.509746437400299</c:v>
                </c:pt>
                <c:pt idx="7359">
                  <c:v>20.054943297453601</c:v>
                </c:pt>
                <c:pt idx="7360">
                  <c:v>20.123372650539601</c:v>
                </c:pt>
                <c:pt idx="7361">
                  <c:v>20.1012999547116</c:v>
                </c:pt>
                <c:pt idx="7362">
                  <c:v>18.0078207005953</c:v>
                </c:pt>
                <c:pt idx="7363">
                  <c:v>18.012782720144699</c:v>
                </c:pt>
                <c:pt idx="7364">
                  <c:v>18.080918599667701</c:v>
                </c:pt>
                <c:pt idx="7365">
                  <c:v>17.819512708075301</c:v>
                </c:pt>
                <c:pt idx="7366">
                  <c:v>17.594395649894899</c:v>
                </c:pt>
                <c:pt idx="7367">
                  <c:v>18.000207534658902</c:v>
                </c:pt>
                <c:pt idx="7368">
                  <c:v>17.299411112348899</c:v>
                </c:pt>
                <c:pt idx="7369">
                  <c:v>16.6216495932775</c:v>
                </c:pt>
                <c:pt idx="7370">
                  <c:v>16.4334242582072</c:v>
                </c:pt>
                <c:pt idx="7371">
                  <c:v>17.7153115220205</c:v>
                </c:pt>
                <c:pt idx="7372">
                  <c:v>17.1544050955345</c:v>
                </c:pt>
                <c:pt idx="7373">
                  <c:v>16.180457727189101</c:v>
                </c:pt>
                <c:pt idx="7374">
                  <c:v>16.442615800993401</c:v>
                </c:pt>
                <c:pt idx="7375">
                  <c:v>16.405724071649299</c:v>
                </c:pt>
                <c:pt idx="7376">
                  <c:v>15.346545141801</c:v>
                </c:pt>
                <c:pt idx="7377">
                  <c:v>15.0124094369753</c:v>
                </c:pt>
                <c:pt idx="7378">
                  <c:v>16.677821384081401</c:v>
                </c:pt>
                <c:pt idx="7379">
                  <c:v>16.721790006025898</c:v>
                </c:pt>
                <c:pt idx="7380">
                  <c:v>16.287216923430801</c:v>
                </c:pt>
                <c:pt idx="7381">
                  <c:v>15.714111820689499</c:v>
                </c:pt>
                <c:pt idx="7382">
                  <c:v>16.117514981238099</c:v>
                </c:pt>
                <c:pt idx="7383">
                  <c:v>15.219456730940699</c:v>
                </c:pt>
                <c:pt idx="7384">
                  <c:v>14.746484669511799</c:v>
                </c:pt>
                <c:pt idx="7385">
                  <c:v>16.2951981755144</c:v>
                </c:pt>
                <c:pt idx="7386">
                  <c:v>15.8585178200952</c:v>
                </c:pt>
                <c:pt idx="7387">
                  <c:v>15.223523604698</c:v>
                </c:pt>
                <c:pt idx="7388">
                  <c:v>15.9326027239407</c:v>
                </c:pt>
                <c:pt idx="7389">
                  <c:v>15.3706397794022</c:v>
                </c:pt>
                <c:pt idx="7390">
                  <c:v>15.063756408529001</c:v>
                </c:pt>
                <c:pt idx="7391">
                  <c:v>15.125344063251401</c:v>
                </c:pt>
                <c:pt idx="7392">
                  <c:v>15.1084817052896</c:v>
                </c:pt>
                <c:pt idx="7393">
                  <c:v>14.567600157581699</c:v>
                </c:pt>
                <c:pt idx="7394">
                  <c:v>14.7374542708116</c:v>
                </c:pt>
                <c:pt idx="7395">
                  <c:v>14.760357176405501</c:v>
                </c:pt>
                <c:pt idx="7396">
                  <c:v>14.5694584952121</c:v>
                </c:pt>
                <c:pt idx="7397">
                  <c:v>13.674188861347</c:v>
                </c:pt>
                <c:pt idx="7398">
                  <c:v>13.627759305173401</c:v>
                </c:pt>
                <c:pt idx="7399">
                  <c:v>14.1681183319058</c:v>
                </c:pt>
                <c:pt idx="7400">
                  <c:v>13.6729742539908</c:v>
                </c:pt>
                <c:pt idx="7401">
                  <c:v>13.587895755759501</c:v>
                </c:pt>
                <c:pt idx="7402">
                  <c:v>13.732110806330599</c:v>
                </c:pt>
                <c:pt idx="7403">
                  <c:v>13.416194502039</c:v>
                </c:pt>
                <c:pt idx="7404">
                  <c:v>12.242438844332501</c:v>
                </c:pt>
                <c:pt idx="7405">
                  <c:v>11.5942630133053</c:v>
                </c:pt>
                <c:pt idx="7406">
                  <c:v>12.962371005129601</c:v>
                </c:pt>
                <c:pt idx="7407">
                  <c:v>13.1745393175117</c:v>
                </c:pt>
                <c:pt idx="7408">
                  <c:v>13.1643411522439</c:v>
                </c:pt>
                <c:pt idx="7409">
                  <c:v>12.7690547661962</c:v>
                </c:pt>
                <c:pt idx="7410">
                  <c:v>11.845338407303</c:v>
                </c:pt>
                <c:pt idx="7411">
                  <c:v>11.4685546618812</c:v>
                </c:pt>
                <c:pt idx="7412">
                  <c:v>11.110535764071001</c:v>
                </c:pt>
                <c:pt idx="7413">
                  <c:v>11.962230056186</c:v>
                </c:pt>
                <c:pt idx="7414">
                  <c:v>11.1069036014391</c:v>
                </c:pt>
                <c:pt idx="7415">
                  <c:v>11.6502040560606</c:v>
                </c:pt>
                <c:pt idx="7416">
                  <c:v>11.986607966681399</c:v>
                </c:pt>
                <c:pt idx="7417">
                  <c:v>11.930670983935901</c:v>
                </c:pt>
                <c:pt idx="7418">
                  <c:v>10.9588854713672</c:v>
                </c:pt>
                <c:pt idx="7419">
                  <c:v>10.460887186446801</c:v>
                </c:pt>
                <c:pt idx="7420">
                  <c:v>11.422728616760899</c:v>
                </c:pt>
                <c:pt idx="7421">
                  <c:v>10.8049844761229</c:v>
                </c:pt>
                <c:pt idx="7422">
                  <c:v>10.7512109704226</c:v>
                </c:pt>
                <c:pt idx="7423">
                  <c:v>11.1726933794457</c:v>
                </c:pt>
                <c:pt idx="7424">
                  <c:v>10.8390523899835</c:v>
                </c:pt>
                <c:pt idx="7425">
                  <c:v>8.9323352802341205</c:v>
                </c:pt>
                <c:pt idx="7426">
                  <c:v>8.9778678540531303</c:v>
                </c:pt>
                <c:pt idx="7427">
                  <c:v>9.5158943586354994</c:v>
                </c:pt>
                <c:pt idx="7428">
                  <c:v>9.2541533401454004</c:v>
                </c:pt>
                <c:pt idx="7429">
                  <c:v>9.5725655019135605</c:v>
                </c:pt>
                <c:pt idx="7430">
                  <c:v>9.7088901374932401</c:v>
                </c:pt>
                <c:pt idx="7431">
                  <c:v>9.4748803839123106</c:v>
                </c:pt>
                <c:pt idx="7432">
                  <c:v>8.5408895969820602</c:v>
                </c:pt>
                <c:pt idx="7433">
                  <c:v>8.6580167611264596</c:v>
                </c:pt>
                <c:pt idx="7434">
                  <c:v>8.7631372282034707</c:v>
                </c:pt>
                <c:pt idx="7435">
                  <c:v>8.6547884322408208</c:v>
                </c:pt>
                <c:pt idx="7436">
                  <c:v>8.6408005124323104</c:v>
                </c:pt>
                <c:pt idx="7437">
                  <c:v>8.5725159078575501</c:v>
                </c:pt>
                <c:pt idx="7438">
                  <c:v>8.4093955351765093</c:v>
                </c:pt>
                <c:pt idx="7439">
                  <c:v>7.1612808677606203</c:v>
                </c:pt>
                <c:pt idx="7440">
                  <c:v>6.8649155274372298</c:v>
                </c:pt>
                <c:pt idx="7441">
                  <c:v>8.0981067478058009</c:v>
                </c:pt>
                <c:pt idx="7442">
                  <c:v>8.1704208036531707</c:v>
                </c:pt>
                <c:pt idx="7443">
                  <c:v>7.90558586101473</c:v>
                </c:pt>
                <c:pt idx="7444">
                  <c:v>8.1829840479451992</c:v>
                </c:pt>
                <c:pt idx="7445">
                  <c:v>7.91791878806246</c:v>
                </c:pt>
                <c:pt idx="7446">
                  <c:v>7.0178328578980098</c:v>
                </c:pt>
                <c:pt idx="7447">
                  <c:v>6.7150636077901602</c:v>
                </c:pt>
                <c:pt idx="7448">
                  <c:v>7.4508490637814102</c:v>
                </c:pt>
                <c:pt idx="7449">
                  <c:v>7.2417354814257102</c:v>
                </c:pt>
                <c:pt idx="7450">
                  <c:v>7.3605176378764003</c:v>
                </c:pt>
                <c:pt idx="7451">
                  <c:v>7.3714258899766403</c:v>
                </c:pt>
                <c:pt idx="7452">
                  <c:v>7.4660313407241103</c:v>
                </c:pt>
                <c:pt idx="7453">
                  <c:v>6.6401590329667002</c:v>
                </c:pt>
                <c:pt idx="7454">
                  <c:v>6.4236917579457504</c:v>
                </c:pt>
                <c:pt idx="7455">
                  <c:v>6.4496193690312902</c:v>
                </c:pt>
                <c:pt idx="7456">
                  <c:v>6.2399919457026396</c:v>
                </c:pt>
                <c:pt idx="7457">
                  <c:v>6.2892036157262901</c:v>
                </c:pt>
                <c:pt idx="7458">
                  <c:v>6.0841002681537502</c:v>
                </c:pt>
                <c:pt idx="7459">
                  <c:v>6.1738960066664896</c:v>
                </c:pt>
                <c:pt idx="7460">
                  <c:v>5.47757390345161</c:v>
                </c:pt>
                <c:pt idx="7461">
                  <c:v>5.3945318731184404</c:v>
                </c:pt>
                <c:pt idx="7462">
                  <c:v>6.2246724583506801</c:v>
                </c:pt>
                <c:pt idx="7463">
                  <c:v>6.3060260623765796</c:v>
                </c:pt>
                <c:pt idx="7464">
                  <c:v>6.0137523504329904</c:v>
                </c:pt>
                <c:pt idx="7465">
                  <c:v>6.3856294166149503</c:v>
                </c:pt>
                <c:pt idx="7466">
                  <c:v>6.3399800679695302</c:v>
                </c:pt>
                <c:pt idx="7467">
                  <c:v>5.1580380712122302</c:v>
                </c:pt>
                <c:pt idx="7468">
                  <c:v>5.2290756462393801</c:v>
                </c:pt>
                <c:pt idx="7469">
                  <c:v>6.20853966900677</c:v>
                </c:pt>
                <c:pt idx="7470">
                  <c:v>6.0730945818486104</c:v>
                </c:pt>
                <c:pt idx="7471">
                  <c:v>5.9103255520324698</c:v>
                </c:pt>
                <c:pt idx="7472">
                  <c:v>5.8891274819731798</c:v>
                </c:pt>
                <c:pt idx="7473">
                  <c:v>5.9273952886129297</c:v>
                </c:pt>
                <c:pt idx="7474">
                  <c:v>4.6313299194035196</c:v>
                </c:pt>
                <c:pt idx="7475">
                  <c:v>4.7109950965242904</c:v>
                </c:pt>
                <c:pt idx="7476">
                  <c:v>5.4360204564508798</c:v>
                </c:pt>
                <c:pt idx="7477">
                  <c:v>5.5757175223324804</c:v>
                </c:pt>
                <c:pt idx="7478">
                  <c:v>5.5369455259543203</c:v>
                </c:pt>
                <c:pt idx="7479">
                  <c:v>5.1820763740294504</c:v>
                </c:pt>
                <c:pt idx="7480">
                  <c:v>5.1676938339528702</c:v>
                </c:pt>
                <c:pt idx="7481">
                  <c:v>4.3865176282162501</c:v>
                </c:pt>
                <c:pt idx="7482">
                  <c:v>4.1655287812299804</c:v>
                </c:pt>
                <c:pt idx="7483">
                  <c:v>5.1067868202788604</c:v>
                </c:pt>
                <c:pt idx="7484">
                  <c:v>5.0999712903349597</c:v>
                </c:pt>
                <c:pt idx="7485">
                  <c:v>5.1870180095002398</c:v>
                </c:pt>
                <c:pt idx="7486">
                  <c:v>5.0070488573101501</c:v>
                </c:pt>
                <c:pt idx="7487">
                  <c:v>5.0444031122047797</c:v>
                </c:pt>
                <c:pt idx="7488">
                  <c:v>4.1863781742538997</c:v>
                </c:pt>
                <c:pt idx="7489">
                  <c:v>4.0848933510287901</c:v>
                </c:pt>
                <c:pt idx="7490">
                  <c:v>4.7642258561703104</c:v>
                </c:pt>
                <c:pt idx="7491">
                  <c:v>4.70070226064803</c:v>
                </c:pt>
                <c:pt idx="7492">
                  <c:v>4.7318392833376199</c:v>
                </c:pt>
                <c:pt idx="7493">
                  <c:v>4.6838969149374901</c:v>
                </c:pt>
                <c:pt idx="7494">
                  <c:v>4.69012431965188</c:v>
                </c:pt>
                <c:pt idx="7495">
                  <c:v>3.7691980175554001</c:v>
                </c:pt>
                <c:pt idx="7496">
                  <c:v>3.75924230839854</c:v>
                </c:pt>
                <c:pt idx="7497">
                  <c:v>4.6764199605426402</c:v>
                </c:pt>
                <c:pt idx="7498">
                  <c:v>4.6010841328978804</c:v>
                </c:pt>
                <c:pt idx="7499">
                  <c:v>4.6178894781600901</c:v>
                </c:pt>
                <c:pt idx="7500">
                  <c:v>4.60668930535327</c:v>
                </c:pt>
                <c:pt idx="7501">
                  <c:v>4.5624803278887596</c:v>
                </c:pt>
                <c:pt idx="7502">
                  <c:v>3.74180455833937</c:v>
                </c:pt>
                <c:pt idx="7503">
                  <c:v>3.7922409405182602</c:v>
                </c:pt>
                <c:pt idx="7504">
                  <c:v>4.5923627144047199</c:v>
                </c:pt>
                <c:pt idx="7505">
                  <c:v>4.5512648960508404</c:v>
                </c:pt>
                <c:pt idx="7506">
                  <c:v>4.5456597236097496</c:v>
                </c:pt>
                <c:pt idx="7507">
                  <c:v>4.6172621603046</c:v>
                </c:pt>
                <c:pt idx="7508">
                  <c:v>4.6247442011926001</c:v>
                </c:pt>
                <c:pt idx="7509">
                  <c:v>3.66771828083772</c:v>
                </c:pt>
                <c:pt idx="7510">
                  <c:v>3.72748814036279</c:v>
                </c:pt>
                <c:pt idx="7511">
                  <c:v>4.5257432187742896</c:v>
                </c:pt>
                <c:pt idx="7512">
                  <c:v>4.5724462100318801</c:v>
                </c:pt>
                <c:pt idx="7513">
                  <c:v>4.5699420237151598</c:v>
                </c:pt>
                <c:pt idx="7514">
                  <c:v>4.5886242374242903</c:v>
                </c:pt>
                <c:pt idx="7515">
                  <c:v>4.6010790464190503</c:v>
                </c:pt>
                <c:pt idx="7516">
                  <c:v>3.8588706091206602</c:v>
                </c:pt>
                <c:pt idx="7517">
                  <c:v>3.57815238271293</c:v>
                </c:pt>
                <c:pt idx="7518">
                  <c:v>4.4321395626147204</c:v>
                </c:pt>
                <c:pt idx="7519">
                  <c:v>4.4376251945048502</c:v>
                </c:pt>
                <c:pt idx="7520">
                  <c:v>4.4311224155772502</c:v>
                </c:pt>
                <c:pt idx="7521">
                  <c:v>4.4291119960059397</c:v>
                </c:pt>
                <c:pt idx="7522">
                  <c:v>4.4383098420028499</c:v>
                </c:pt>
                <c:pt idx="7523">
                  <c:v>3.5765222115239901</c:v>
                </c:pt>
                <c:pt idx="7524">
                  <c:v>3.57529019454573</c:v>
                </c:pt>
                <c:pt idx="7525">
                  <c:v>4.4343111346416002</c:v>
                </c:pt>
                <c:pt idx="7526">
                  <c:v>4.4316220361817598</c:v>
                </c:pt>
                <c:pt idx="7527">
                  <c:v>4.4370479820100197</c:v>
                </c:pt>
                <c:pt idx="7528">
                  <c:v>4.4337160163184404</c:v>
                </c:pt>
                <c:pt idx="7529">
                  <c:v>4.43041986228378</c:v>
                </c:pt>
                <c:pt idx="7530">
                  <c:v>3.5775214527001502</c:v>
                </c:pt>
                <c:pt idx="7531">
                  <c:v>3.5764923684765599</c:v>
                </c:pt>
                <c:pt idx="7532">
                  <c:v>4.4348405982935297</c:v>
                </c:pt>
                <c:pt idx="7533">
                  <c:v>4.4332880190276196</c:v>
                </c:pt>
                <c:pt idx="7534">
                  <c:v>4.4344424440498598</c:v>
                </c:pt>
                <c:pt idx="7535">
                  <c:v>4.4326570890147003</c:v>
                </c:pt>
                <c:pt idx="7536">
                  <c:v>4.4348764099503004</c:v>
                </c:pt>
                <c:pt idx="7537">
                  <c:v>3.5792292158121399</c:v>
                </c:pt>
                <c:pt idx="7538">
                  <c:v>3.5725652844289901</c:v>
                </c:pt>
                <c:pt idx="7539">
                  <c:v>4.4359532430495197</c:v>
                </c:pt>
                <c:pt idx="7540">
                  <c:v>4.4446753429125598</c:v>
                </c:pt>
                <c:pt idx="7541">
                  <c:v>4.4402605755123004</c:v>
                </c:pt>
                <c:pt idx="7542">
                  <c:v>4.43931505178851</c:v>
                </c:pt>
                <c:pt idx="7543">
                  <c:v>4.4457223329644799</c:v>
                </c:pt>
                <c:pt idx="7544">
                  <c:v>3.5802284569883001</c:v>
                </c:pt>
                <c:pt idx="7545">
                  <c:v>3.5891057406975699</c:v>
                </c:pt>
                <c:pt idx="7546">
                  <c:v>4.4491438277980704</c:v>
                </c:pt>
                <c:pt idx="7547">
                  <c:v>4.4529455710468602</c:v>
                </c:pt>
                <c:pt idx="7548">
                  <c:v>5.7348842828929998</c:v>
                </c:pt>
                <c:pt idx="7549">
                  <c:v>5.6406370667957404</c:v>
                </c:pt>
                <c:pt idx="7550">
                  <c:v>5.64233812686793</c:v>
                </c:pt>
                <c:pt idx="7551">
                  <c:v>4.8996508620239201</c:v>
                </c:pt>
                <c:pt idx="7552">
                  <c:v>4.9610555384247199</c:v>
                </c:pt>
                <c:pt idx="7553">
                  <c:v>5.8265521557956896</c:v>
                </c:pt>
                <c:pt idx="7554">
                  <c:v>5.6845642489031301</c:v>
                </c:pt>
                <c:pt idx="7555">
                  <c:v>5.7421332145132098</c:v>
                </c:pt>
                <c:pt idx="7556">
                  <c:v>5.7144049564509798</c:v>
                </c:pt>
                <c:pt idx="7557">
                  <c:v>5.8205817942864204</c:v>
                </c:pt>
                <c:pt idx="7558">
                  <c:v>4.8386686752867396</c:v>
                </c:pt>
                <c:pt idx="7559">
                  <c:v>4.8723450936253201</c:v>
                </c:pt>
                <c:pt idx="7560">
                  <c:v>5.9489279178136201</c:v>
                </c:pt>
                <c:pt idx="7561">
                  <c:v>5.9553318702438904</c:v>
                </c:pt>
                <c:pt idx="7562">
                  <c:v>6.3182120566887203</c:v>
                </c:pt>
                <c:pt idx="7563">
                  <c:v>6.4610560440285996</c:v>
                </c:pt>
                <c:pt idx="7564">
                  <c:v>6.5352575238952504</c:v>
                </c:pt>
                <c:pt idx="7565">
                  <c:v>5.6322265755898</c:v>
                </c:pt>
                <c:pt idx="7566">
                  <c:v>5.4693257514715397</c:v>
                </c:pt>
                <c:pt idx="7567">
                  <c:v>6.6985475351868402</c:v>
                </c:pt>
                <c:pt idx="7568">
                  <c:v>6.7352257853764002</c:v>
                </c:pt>
                <c:pt idx="7569">
                  <c:v>6.8810494030596896</c:v>
                </c:pt>
                <c:pt idx="7570">
                  <c:v>6.7096321777350898</c:v>
                </c:pt>
                <c:pt idx="7571">
                  <c:v>6.8222129682984303</c:v>
                </c:pt>
                <c:pt idx="7572">
                  <c:v>5.5797607901962598</c:v>
                </c:pt>
                <c:pt idx="7573">
                  <c:v>5.8095919608931199</c:v>
                </c:pt>
                <c:pt idx="7574">
                  <c:v>6.7053628761606898</c:v>
                </c:pt>
                <c:pt idx="7575">
                  <c:v>6.8729554918145999</c:v>
                </c:pt>
                <c:pt idx="7576">
                  <c:v>7.0149656003750298</c:v>
                </c:pt>
                <c:pt idx="7577">
                  <c:v>7.1756984708495004</c:v>
                </c:pt>
                <c:pt idx="7578">
                  <c:v>8.7814241293106807</c:v>
                </c:pt>
                <c:pt idx="7579">
                  <c:v>8.4735911960892505</c:v>
                </c:pt>
                <c:pt idx="7580">
                  <c:v>8.5765322795397303</c:v>
                </c:pt>
                <c:pt idx="7581">
                  <c:v>9.3514479638502905</c:v>
                </c:pt>
                <c:pt idx="7582">
                  <c:v>9.1442242491862906</c:v>
                </c:pt>
                <c:pt idx="7583">
                  <c:v>9.5667164263817206</c:v>
                </c:pt>
                <c:pt idx="7584">
                  <c:v>9.5469331379289706</c:v>
                </c:pt>
                <c:pt idx="7585">
                  <c:v>9.4973072240270895</c:v>
                </c:pt>
                <c:pt idx="7586">
                  <c:v>9.5861484843221394</c:v>
                </c:pt>
                <c:pt idx="7587">
                  <c:v>9.7283184888521994</c:v>
                </c:pt>
                <c:pt idx="7588">
                  <c:v>10.740631363495</c:v>
                </c:pt>
                <c:pt idx="7589">
                  <c:v>10.8737504594536</c:v>
                </c:pt>
                <c:pt idx="7590">
                  <c:v>10.7064309769376</c:v>
                </c:pt>
                <c:pt idx="7591">
                  <c:v>10.6842999806011</c:v>
                </c:pt>
                <c:pt idx="7592">
                  <c:v>11.5265967025154</c:v>
                </c:pt>
                <c:pt idx="7593">
                  <c:v>10.1575138662727</c:v>
                </c:pt>
                <c:pt idx="7594">
                  <c:v>10.198086603298901</c:v>
                </c:pt>
                <c:pt idx="7595">
                  <c:v>11.1550742557519</c:v>
                </c:pt>
                <c:pt idx="7596">
                  <c:v>11.3371462236629</c:v>
                </c:pt>
                <c:pt idx="7597">
                  <c:v>10.7835495402213</c:v>
                </c:pt>
                <c:pt idx="7598">
                  <c:v>11.3904613932116</c:v>
                </c:pt>
                <c:pt idx="7599">
                  <c:v>10.804674376085099</c:v>
                </c:pt>
                <c:pt idx="7600">
                  <c:v>10.678244902979401</c:v>
                </c:pt>
                <c:pt idx="7601">
                  <c:v>11.1392952311099</c:v>
                </c:pt>
                <c:pt idx="7602">
                  <c:v>12.441654226957199</c:v>
                </c:pt>
                <c:pt idx="7603">
                  <c:v>12.2253773354175</c:v>
                </c:pt>
                <c:pt idx="7604">
                  <c:v>13.124678482758499</c:v>
                </c:pt>
                <c:pt idx="7605">
                  <c:v>12.944954220980801</c:v>
                </c:pt>
                <c:pt idx="7606">
                  <c:v>13.9750244876297</c:v>
                </c:pt>
                <c:pt idx="7607">
                  <c:v>12.935882935848101</c:v>
                </c:pt>
                <c:pt idx="7608">
                  <c:v>12.5757591053084</c:v>
                </c:pt>
                <c:pt idx="7609">
                  <c:v>14.908121273421401</c:v>
                </c:pt>
                <c:pt idx="7610">
                  <c:v>15.751899563287701</c:v>
                </c:pt>
                <c:pt idx="7611">
                  <c:v>15.4877362477273</c:v>
                </c:pt>
                <c:pt idx="7612">
                  <c:v>15.592766280417599</c:v>
                </c:pt>
                <c:pt idx="7613">
                  <c:v>15.590652320810699</c:v>
                </c:pt>
                <c:pt idx="7614">
                  <c:v>14.3751572981532</c:v>
                </c:pt>
                <c:pt idx="7615">
                  <c:v>13.9809358890792</c:v>
                </c:pt>
                <c:pt idx="7616">
                  <c:v>14.6614967816564</c:v>
                </c:pt>
                <c:pt idx="7617">
                  <c:v>14.7467891807994</c:v>
                </c:pt>
                <c:pt idx="7618">
                  <c:v>15.7715523466899</c:v>
                </c:pt>
                <c:pt idx="7619">
                  <c:v>15.7374523570164</c:v>
                </c:pt>
                <c:pt idx="7620">
                  <c:v>15.7697040208619</c:v>
                </c:pt>
                <c:pt idx="7621">
                  <c:v>14.6389701366097</c:v>
                </c:pt>
                <c:pt idx="7622">
                  <c:v>15.657741921243501</c:v>
                </c:pt>
                <c:pt idx="7623">
                  <c:v>16.225868394020601</c:v>
                </c:pt>
                <c:pt idx="7624">
                  <c:v>16.621056397901199</c:v>
                </c:pt>
                <c:pt idx="7625">
                  <c:v>16.908484298374901</c:v>
                </c:pt>
                <c:pt idx="7626">
                  <c:v>18.3308150478918</c:v>
                </c:pt>
                <c:pt idx="7627">
                  <c:v>17.821078678698001</c:v>
                </c:pt>
                <c:pt idx="7628">
                  <c:v>17.215856518571901</c:v>
                </c:pt>
                <c:pt idx="7629">
                  <c:v>18.317190631859098</c:v>
                </c:pt>
                <c:pt idx="7630">
                  <c:v>19.0612771873902</c:v>
                </c:pt>
                <c:pt idx="7631">
                  <c:v>18.872186970275301</c:v>
                </c:pt>
                <c:pt idx="7632">
                  <c:v>19.178470773274899</c:v>
                </c:pt>
                <c:pt idx="7633">
                  <c:v>18.499285893617898</c:v>
                </c:pt>
                <c:pt idx="7634">
                  <c:v>19.0125492144047</c:v>
                </c:pt>
                <c:pt idx="7635">
                  <c:v>17.9747777433642</c:v>
                </c:pt>
                <c:pt idx="7636">
                  <c:v>18.5724517254523</c:v>
                </c:pt>
                <c:pt idx="7637">
                  <c:v>18.842580519954399</c:v>
                </c:pt>
                <c:pt idx="7638">
                  <c:v>18.685561190098198</c:v>
                </c:pt>
                <c:pt idx="7639">
                  <c:v>20.511467935652099</c:v>
                </c:pt>
                <c:pt idx="7640">
                  <c:v>20.3030605178431</c:v>
                </c:pt>
                <c:pt idx="7641">
                  <c:v>20.682505910069199</c:v>
                </c:pt>
                <c:pt idx="7642">
                  <c:v>19.876845932202301</c:v>
                </c:pt>
                <c:pt idx="7643">
                  <c:v>20.737066195597201</c:v>
                </c:pt>
                <c:pt idx="7644">
                  <c:v>22.037155448909498</c:v>
                </c:pt>
                <c:pt idx="7645">
                  <c:v>22.166512195485002</c:v>
                </c:pt>
                <c:pt idx="7646">
                  <c:v>21.503201056182299</c:v>
                </c:pt>
                <c:pt idx="7647">
                  <c:v>21.3817496996462</c:v>
                </c:pt>
                <c:pt idx="7648">
                  <c:v>20.424511585671301</c:v>
                </c:pt>
                <c:pt idx="7649">
                  <c:v>20.142026610325601</c:v>
                </c:pt>
                <c:pt idx="7650">
                  <c:v>20.089565274843299</c:v>
                </c:pt>
                <c:pt idx="7651">
                  <c:v>21.544882283842199</c:v>
                </c:pt>
                <c:pt idx="7652">
                  <c:v>22.484872246113898</c:v>
                </c:pt>
                <c:pt idx="7653">
                  <c:v>21.937263169072502</c:v>
                </c:pt>
                <c:pt idx="7654">
                  <c:v>21.672082779657099</c:v>
                </c:pt>
                <c:pt idx="7655">
                  <c:v>22.461876096077699</c:v>
                </c:pt>
                <c:pt idx="7656">
                  <c:v>21.586507068604401</c:v>
                </c:pt>
                <c:pt idx="7657">
                  <c:v>22.338211483808301</c:v>
                </c:pt>
                <c:pt idx="7658">
                  <c:v>21.860368475777801</c:v>
                </c:pt>
                <c:pt idx="7659">
                  <c:v>22.635788928660499</c:v>
                </c:pt>
                <c:pt idx="7660">
                  <c:v>23.327127187633799</c:v>
                </c:pt>
                <c:pt idx="7661">
                  <c:v>23.013797246822399</c:v>
                </c:pt>
                <c:pt idx="7662">
                  <c:v>22.489903356130899</c:v>
                </c:pt>
                <c:pt idx="7663">
                  <c:v>22.066563480693699</c:v>
                </c:pt>
                <c:pt idx="7664">
                  <c:v>22.545182248882298</c:v>
                </c:pt>
                <c:pt idx="7665">
                  <c:v>22.248438005830799</c:v>
                </c:pt>
                <c:pt idx="7666">
                  <c:v>23.092129591597299</c:v>
                </c:pt>
                <c:pt idx="7667">
                  <c:v>23.983251825067299</c:v>
                </c:pt>
                <c:pt idx="7668">
                  <c:v>22.7895793295178</c:v>
                </c:pt>
                <c:pt idx="7669">
                  <c:v>22.676751549096899</c:v>
                </c:pt>
              </c:numCache>
            </c:numRef>
          </c:val>
          <c:smooth val="0"/>
          <c:extLst>
            <c:ext xmlns:c16="http://schemas.microsoft.com/office/drawing/2014/chart" uri="{C3380CC4-5D6E-409C-BE32-E72D297353CC}">
              <c16:uniqueId val="{00000000-1B58-4E91-A2CE-4E169ACDF2C4}"/>
            </c:ext>
          </c:extLst>
        </c:ser>
        <c:dLbls>
          <c:showLegendKey val="0"/>
          <c:showVal val="0"/>
          <c:showCatName val="0"/>
          <c:showSerName val="0"/>
          <c:showPercent val="0"/>
          <c:showBubbleSize val="0"/>
        </c:dLbls>
        <c:smooth val="0"/>
        <c:axId val="617415704"/>
        <c:axId val="617417016"/>
      </c:lineChart>
      <c:dateAx>
        <c:axId val="61741570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417016"/>
        <c:crosses val="autoZero"/>
        <c:auto val="1"/>
        <c:lblOffset val="100"/>
        <c:baseTimeUnit val="days"/>
      </c:dateAx>
      <c:valAx>
        <c:axId val="617417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Demand</a:t>
                </a:r>
                <a:r>
                  <a:rPr lang="en-US" baseline="0" dirty="0"/>
                  <a:t> in Therms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415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Transport Summary</a:t>
            </a:r>
          </a:p>
        </c:rich>
      </c:tx>
      <c:layout>
        <c:manualLayout>
          <c:xMode val="edge"/>
          <c:yMode val="edge"/>
          <c:x val="0.72832567804024495"/>
          <c:y val="1.819126669837999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9.4941106216365721E-3"/>
                  <c:y val="9.397491980169148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1AB-4E74-B492-FFB18133E0F7}"/>
                </c:ext>
              </c:extLst>
            </c:dLbl>
            <c:dLbl>
              <c:idx val="1"/>
              <c:layout>
                <c:manualLayout>
                  <c:x val="7.2970818268725923E-2"/>
                  <c:y val="-1.994886750267327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AB-4E74-B492-FFB18133E0F7}"/>
                </c:ext>
              </c:extLst>
            </c:dLbl>
            <c:dLbl>
              <c:idx val="2"/>
              <c:layout>
                <c:manualLayout>
                  <c:x val="9.6116959105472327E-2"/>
                  <c:y val="8.298877114044954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91AB-4E74-B492-FFB18133E0F7}"/>
                </c:ext>
              </c:extLst>
            </c:dLbl>
            <c:dLbl>
              <c:idx val="3"/>
              <c:layout>
                <c:manualLayout>
                  <c:x val="0.17972113289951955"/>
                  <c:y val="-3.54217944979099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1AB-4E74-B492-FFB18133E0F7}"/>
                </c:ext>
              </c:extLst>
            </c:dLbl>
            <c:dLbl>
              <c:idx val="4"/>
              <c:layout>
                <c:manualLayout>
                  <c:x val="-2.6398974712566851E-2"/>
                  <c:y val="5.587965977936970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91AB-4E74-B492-FFB18133E0F7}"/>
                </c:ext>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1AB-4E74-B492-FFB18133E0F7}"/>
                </c:ext>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91AB-4E74-B492-FFB18133E0F7}"/>
                </c:ext>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1AB-4E74-B492-FFB18133E0F7}"/>
                </c:ext>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(2)'!$C$181:$C$186</c:f>
              <c:strCache>
                <c:ptCount val="6"/>
                <c:pt idx="0">
                  <c:v>AECO</c:v>
                </c:pt>
                <c:pt idx="1">
                  <c:v>KINGSGATE</c:v>
                </c:pt>
                <c:pt idx="2">
                  <c:v>STA 2</c:v>
                </c:pt>
                <c:pt idx="3">
                  <c:v>NWP SUMAS/HUNT</c:v>
                </c:pt>
                <c:pt idx="4">
                  <c:v>NWP N OF GREEN</c:v>
                </c:pt>
                <c:pt idx="5">
                  <c:v>NWP S OF GREEN</c:v>
                </c:pt>
              </c:strCache>
            </c:strRef>
          </c:cat>
          <c:val>
            <c:numRef>
              <c:f>'SUMMARY (2)'!$D$181:$D$186</c:f>
              <c:numCache>
                <c:formatCode>#,##0_);\(#,##0\)</c:formatCode>
                <c:ptCount val="6"/>
                <c:pt idx="0">
                  <c:v>21973</c:v>
                </c:pt>
                <c:pt idx="1">
                  <c:v>46428</c:v>
                </c:pt>
                <c:pt idx="2">
                  <c:v>1000</c:v>
                </c:pt>
                <c:pt idx="3">
                  <c:v>137957</c:v>
                </c:pt>
                <c:pt idx="4">
                  <c:v>27292</c:v>
                </c:pt>
                <c:pt idx="5">
                  <c:v>36824</c:v>
                </c:pt>
              </c:numCache>
            </c:numRef>
          </c:val>
          <c:extLst>
            <c:ext xmlns:c16="http://schemas.microsoft.com/office/drawing/2014/chart" uri="{C3380CC4-5D6E-409C-BE32-E72D297353CC}">
              <c16:uniqueId val="{00000008-91AB-4E74-B492-FFB18133E0F7}"/>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manualLayout>
          <c:layoutTarget val="inner"/>
          <c:xMode val="edge"/>
          <c:yMode val="edge"/>
          <c:x val="0.14421480609316359"/>
          <c:y val="6.9770712623186251E-2"/>
          <c:w val="0.71056748313833995"/>
          <c:h val="0.81748796164258997"/>
        </c:manualLayout>
      </c:layout>
      <c:bar3DChart>
        <c:barDir val="col"/>
        <c:grouping val="clustered"/>
        <c:varyColors val="0"/>
        <c:ser>
          <c:idx val="3"/>
          <c:order val="0"/>
          <c:tx>
            <c:strRef>
              <c:f>SUMMARY!$A$29</c:f>
              <c:strCache>
                <c:ptCount val="1"/>
                <c:pt idx="0">
                  <c:v>NWP SUMAS/HUNT</c:v>
                </c:pt>
              </c:strCache>
            </c:strRef>
          </c:tx>
          <c:spPr>
            <a:solidFill>
              <a:srgbClr val="4F81BD"/>
            </a:solidFill>
          </c:spPr>
          <c:invertIfNegative val="0"/>
          <c:dPt>
            <c:idx val="0"/>
            <c:invertIfNegative val="0"/>
            <c:bubble3D val="0"/>
            <c:extLst>
              <c:ext xmlns:c16="http://schemas.microsoft.com/office/drawing/2014/chart" uri="{C3380CC4-5D6E-409C-BE32-E72D297353CC}">
                <c16:uniqueId val="{00000000-7C05-46E7-8688-95B0E93C2A4E}"/>
              </c:ext>
            </c:extLst>
          </c:dPt>
          <c:cat>
            <c:strRef>
              <c:f>SUMMARY!$D$25:$G$25</c:f>
              <c:strCache>
                <c:ptCount val="4"/>
                <c:pt idx="0">
                  <c:v> Nov18-Oct19 </c:v>
                </c:pt>
                <c:pt idx="1">
                  <c:v> Nov19-Oct20 </c:v>
                </c:pt>
                <c:pt idx="2">
                  <c:v> Nov20-Oct21 </c:v>
                </c:pt>
                <c:pt idx="3">
                  <c:v> TOTALS </c:v>
                </c:pt>
              </c:strCache>
            </c:strRef>
          </c:cat>
          <c:val>
            <c:numRef>
              <c:f>SUMMARY!$D$29:$G$29</c:f>
              <c:numCache>
                <c:formatCode>#,##0_);\(#,##0\)</c:formatCode>
                <c:ptCount val="4"/>
                <c:pt idx="0">
                  <c:v>6434450</c:v>
                </c:pt>
                <c:pt idx="1">
                  <c:v>5029500</c:v>
                </c:pt>
                <c:pt idx="2">
                  <c:v>2404250</c:v>
                </c:pt>
                <c:pt idx="3">
                  <c:v>13868200</c:v>
                </c:pt>
              </c:numCache>
            </c:numRef>
          </c:val>
          <c:extLst>
            <c:ext xmlns:c16="http://schemas.microsoft.com/office/drawing/2014/chart" uri="{C3380CC4-5D6E-409C-BE32-E72D297353CC}">
              <c16:uniqueId val="{00000001-7C05-46E7-8688-95B0E93C2A4E}"/>
            </c:ext>
          </c:extLst>
        </c:ser>
        <c:ser>
          <c:idx val="4"/>
          <c:order val="1"/>
          <c:tx>
            <c:strRef>
              <c:f>SUMMARY!$A$30</c:f>
              <c:strCache>
                <c:ptCount val="1"/>
                <c:pt idx="0">
                  <c:v>NWP N OF GREEN</c:v>
                </c:pt>
              </c:strCache>
            </c:strRef>
          </c:tx>
          <c:spPr>
            <a:solidFill>
              <a:srgbClr val="F79646"/>
            </a:solidFill>
          </c:spPr>
          <c:invertIfNegative val="0"/>
          <c:cat>
            <c:strRef>
              <c:f>SUMMARY!$D$25:$G$25</c:f>
              <c:strCache>
                <c:ptCount val="4"/>
                <c:pt idx="0">
                  <c:v> Nov18-Oct19 </c:v>
                </c:pt>
                <c:pt idx="1">
                  <c:v> Nov19-Oct20 </c:v>
                </c:pt>
                <c:pt idx="2">
                  <c:v> Nov20-Oct21 </c:v>
                </c:pt>
                <c:pt idx="3">
                  <c:v> TOTALS </c:v>
                </c:pt>
              </c:strCache>
            </c:strRef>
          </c:cat>
          <c:val>
            <c:numRef>
              <c:f>SUMMARY!$D$30:$G$30</c:f>
              <c:numCache>
                <c:formatCode>#,##0_);\(#,##0\)</c:formatCode>
                <c:ptCount val="4"/>
                <c:pt idx="0">
                  <c:v>3302700</c:v>
                </c:pt>
                <c:pt idx="1">
                  <c:v>867600</c:v>
                </c:pt>
                <c:pt idx="2">
                  <c:v>1427200</c:v>
                </c:pt>
                <c:pt idx="3">
                  <c:v>5597500</c:v>
                </c:pt>
              </c:numCache>
            </c:numRef>
          </c:val>
          <c:extLst>
            <c:ext xmlns:c16="http://schemas.microsoft.com/office/drawing/2014/chart" uri="{C3380CC4-5D6E-409C-BE32-E72D297353CC}">
              <c16:uniqueId val="{00000002-7C05-46E7-8688-95B0E93C2A4E}"/>
            </c:ext>
          </c:extLst>
        </c:ser>
        <c:ser>
          <c:idx val="5"/>
          <c:order val="2"/>
          <c:tx>
            <c:strRef>
              <c:f>SUMMARY!$A$31</c:f>
              <c:strCache>
                <c:ptCount val="1"/>
                <c:pt idx="0">
                  <c:v>NWP S OF GREEN</c:v>
                </c:pt>
              </c:strCache>
            </c:strRef>
          </c:tx>
          <c:spPr>
            <a:solidFill>
              <a:srgbClr val="1F497D">
                <a:lumMod val="40000"/>
                <a:lumOff val="60000"/>
              </a:srgbClr>
            </a:solidFill>
          </c:spPr>
          <c:invertIfNegative val="0"/>
          <c:cat>
            <c:strRef>
              <c:f>SUMMARY!$D$25:$G$25</c:f>
              <c:strCache>
                <c:ptCount val="4"/>
                <c:pt idx="0">
                  <c:v> Nov18-Oct19 </c:v>
                </c:pt>
                <c:pt idx="1">
                  <c:v> Nov19-Oct20 </c:v>
                </c:pt>
                <c:pt idx="2">
                  <c:v> Nov20-Oct21 </c:v>
                </c:pt>
                <c:pt idx="3">
                  <c:v> TOTALS </c:v>
                </c:pt>
              </c:strCache>
            </c:strRef>
          </c:cat>
          <c:val>
            <c:numRef>
              <c:f>SUMMARY!$D$31:$G$31</c:f>
              <c:numCache>
                <c:formatCode>#,##0_);\(#,##0\)</c:formatCode>
                <c:ptCount val="4"/>
                <c:pt idx="0">
                  <c:v>1524350</c:v>
                </c:pt>
                <c:pt idx="1">
                  <c:v>2222000</c:v>
                </c:pt>
                <c:pt idx="2">
                  <c:v>864550</c:v>
                </c:pt>
                <c:pt idx="3">
                  <c:v>4610900</c:v>
                </c:pt>
              </c:numCache>
            </c:numRef>
          </c:val>
          <c:extLst>
            <c:ext xmlns:c16="http://schemas.microsoft.com/office/drawing/2014/chart" uri="{C3380CC4-5D6E-409C-BE32-E72D297353CC}">
              <c16:uniqueId val="{00000003-7C05-46E7-8688-95B0E93C2A4E}"/>
            </c:ext>
          </c:extLst>
        </c:ser>
        <c:ser>
          <c:idx val="2"/>
          <c:order val="3"/>
          <c:tx>
            <c:strRef>
              <c:f>SUMMARY!$A$26</c:f>
              <c:strCache>
                <c:ptCount val="1"/>
                <c:pt idx="0">
                  <c:v>AECO</c:v>
                </c:pt>
              </c:strCache>
            </c:strRef>
          </c:tx>
          <c:spPr>
            <a:solidFill>
              <a:srgbClr val="92D050"/>
            </a:solidFill>
          </c:spPr>
          <c:invertIfNegative val="0"/>
          <c:cat>
            <c:strRef>
              <c:f>SUMMARY!$D$25:$G$25</c:f>
              <c:strCache>
                <c:ptCount val="4"/>
                <c:pt idx="0">
                  <c:v> Nov18-Oct19 </c:v>
                </c:pt>
                <c:pt idx="1">
                  <c:v> Nov19-Oct20 </c:v>
                </c:pt>
                <c:pt idx="2">
                  <c:v> Nov20-Oct21 </c:v>
                </c:pt>
                <c:pt idx="3">
                  <c:v> TOTALS </c:v>
                </c:pt>
              </c:strCache>
            </c:strRef>
          </c:cat>
          <c:val>
            <c:numRef>
              <c:f>SUMMARY!$D$26:$G$26</c:f>
              <c:numCache>
                <c:formatCode>#,##0_);\(#,##0\)</c:formatCode>
                <c:ptCount val="4"/>
                <c:pt idx="0">
                  <c:v>1758000</c:v>
                </c:pt>
                <c:pt idx="1">
                  <c:v>1258400</c:v>
                </c:pt>
                <c:pt idx="2">
                  <c:v>1129000</c:v>
                </c:pt>
                <c:pt idx="3">
                  <c:v>4145400</c:v>
                </c:pt>
              </c:numCache>
            </c:numRef>
          </c:val>
          <c:extLst>
            <c:ext xmlns:c16="http://schemas.microsoft.com/office/drawing/2014/chart" uri="{C3380CC4-5D6E-409C-BE32-E72D297353CC}">
              <c16:uniqueId val="{00000004-7C05-46E7-8688-95B0E93C2A4E}"/>
            </c:ext>
          </c:extLst>
        </c:ser>
        <c:ser>
          <c:idx val="0"/>
          <c:order val="4"/>
          <c:tx>
            <c:strRef>
              <c:f>SUMMARY!$A$27</c:f>
              <c:strCache>
                <c:ptCount val="1"/>
                <c:pt idx="0">
                  <c:v>KINGSGATE</c:v>
                </c:pt>
              </c:strCache>
            </c:strRef>
          </c:tx>
          <c:spPr>
            <a:solidFill>
              <a:srgbClr val="00B0F0"/>
            </a:solidFill>
          </c:spPr>
          <c:invertIfNegative val="0"/>
          <c:cat>
            <c:strRef>
              <c:f>SUMMARY!$D$25:$G$25</c:f>
              <c:strCache>
                <c:ptCount val="4"/>
                <c:pt idx="0">
                  <c:v> Nov18-Oct19 </c:v>
                </c:pt>
                <c:pt idx="1">
                  <c:v> Nov19-Oct20 </c:v>
                </c:pt>
                <c:pt idx="2">
                  <c:v> Nov20-Oct21 </c:v>
                </c:pt>
                <c:pt idx="3">
                  <c:v> TOTALS </c:v>
                </c:pt>
              </c:strCache>
            </c:strRef>
          </c:cat>
          <c:val>
            <c:numRef>
              <c:f>SUMMARY!$D$27:$G$27</c:f>
              <c:numCache>
                <c:formatCode>#,##0_);\(#,##0\)</c:formatCode>
                <c:ptCount val="4"/>
                <c:pt idx="0">
                  <c:v>0</c:v>
                </c:pt>
                <c:pt idx="1">
                  <c:v>0</c:v>
                </c:pt>
                <c:pt idx="2">
                  <c:v>0</c:v>
                </c:pt>
                <c:pt idx="3">
                  <c:v>0</c:v>
                </c:pt>
              </c:numCache>
            </c:numRef>
          </c:val>
          <c:extLst>
            <c:ext xmlns:c16="http://schemas.microsoft.com/office/drawing/2014/chart" uri="{C3380CC4-5D6E-409C-BE32-E72D297353CC}">
              <c16:uniqueId val="{00000005-7C05-46E7-8688-95B0E93C2A4E}"/>
            </c:ext>
          </c:extLst>
        </c:ser>
        <c:ser>
          <c:idx val="1"/>
          <c:order val="5"/>
          <c:tx>
            <c:strRef>
              <c:f>SUMMARY!$A$28</c:f>
              <c:strCache>
                <c:ptCount val="1"/>
                <c:pt idx="0">
                  <c:v>STA 2</c:v>
                </c:pt>
              </c:strCache>
            </c:strRef>
          </c:tx>
          <c:spPr>
            <a:solidFill>
              <a:srgbClr val="FF0000"/>
            </a:solidFill>
          </c:spPr>
          <c:invertIfNegative val="0"/>
          <c:cat>
            <c:strRef>
              <c:f>SUMMARY!$D$25:$G$25</c:f>
              <c:strCache>
                <c:ptCount val="4"/>
                <c:pt idx="0">
                  <c:v> Nov18-Oct19 </c:v>
                </c:pt>
                <c:pt idx="1">
                  <c:v> Nov19-Oct20 </c:v>
                </c:pt>
                <c:pt idx="2">
                  <c:v> Nov20-Oct21 </c:v>
                </c:pt>
                <c:pt idx="3">
                  <c:v> TOTALS </c:v>
                </c:pt>
              </c:strCache>
            </c:strRef>
          </c:cat>
          <c:val>
            <c:numRef>
              <c:f>SUMMARY!$D$28:$G$28</c:f>
              <c:numCache>
                <c:formatCode>#,##0_);\(#,##0\)</c:formatCode>
                <c:ptCount val="4"/>
                <c:pt idx="0">
                  <c:v>365000</c:v>
                </c:pt>
                <c:pt idx="1">
                  <c:v>0</c:v>
                </c:pt>
                <c:pt idx="2">
                  <c:v>0</c:v>
                </c:pt>
                <c:pt idx="3">
                  <c:v>365000</c:v>
                </c:pt>
              </c:numCache>
            </c:numRef>
          </c:val>
          <c:extLst>
            <c:ext xmlns:c16="http://schemas.microsoft.com/office/drawing/2014/chart" uri="{C3380CC4-5D6E-409C-BE32-E72D297353CC}">
              <c16:uniqueId val="{00000006-7C05-46E7-8688-95B0E93C2A4E}"/>
            </c:ext>
          </c:extLst>
        </c:ser>
        <c:dLbls>
          <c:showLegendKey val="0"/>
          <c:showVal val="0"/>
          <c:showCatName val="0"/>
          <c:showSerName val="0"/>
          <c:showPercent val="0"/>
          <c:showBubbleSize val="0"/>
        </c:dLbls>
        <c:gapWidth val="150"/>
        <c:shape val="box"/>
        <c:axId val="198336352"/>
        <c:axId val="198338704"/>
        <c:axId val="0"/>
      </c:bar3DChart>
      <c:catAx>
        <c:axId val="198336352"/>
        <c:scaling>
          <c:orientation val="minMax"/>
        </c:scaling>
        <c:delete val="0"/>
        <c:axPos val="b"/>
        <c:title>
          <c:tx>
            <c:rich>
              <a:bodyPr/>
              <a:lstStyle/>
              <a:p>
                <a:pPr>
                  <a:defRPr sz="1600" u="dbl" baseline="0"/>
                </a:pPr>
                <a:r>
                  <a:rPr lang="en-US" sz="1600" u="dbl" baseline="0" dirty="0"/>
                  <a:t>TOTAL PLANNED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198338704"/>
        <c:crosses val="autoZero"/>
        <c:auto val="1"/>
        <c:lblAlgn val="ctr"/>
        <c:lblOffset val="100"/>
        <c:noMultiLvlLbl val="0"/>
      </c:catAx>
      <c:valAx>
        <c:axId val="198338704"/>
        <c:scaling>
          <c:orientation val="minMax"/>
          <c:max val="12000000"/>
          <c:min val="0"/>
        </c:scaling>
        <c:delete val="0"/>
        <c:axPos val="l"/>
        <c:majorGridlines/>
        <c:numFmt formatCode="#,##0_);\(#,##0\)" sourceLinked="1"/>
        <c:majorTickMark val="out"/>
        <c:minorTickMark val="none"/>
        <c:tickLblPos val="nextTo"/>
        <c:crossAx val="198336352"/>
        <c:crosses val="autoZero"/>
        <c:crossBetween val="between"/>
        <c:majorUnit val="1000000"/>
      </c:valAx>
      <c:spPr>
        <a:scene3d>
          <a:camera prst="orthographicFront"/>
          <a:lightRig rig="threePt" dir="t"/>
        </a:scene3d>
        <a:sp3d prstMaterial="matte"/>
      </c:spPr>
    </c:plotArea>
    <c:legend>
      <c:legendPos val="r"/>
      <c:overlay val="0"/>
      <c:txPr>
        <a:bodyPr/>
        <a:lstStyle/>
        <a:p>
          <a:pPr>
            <a:defRPr sz="1200" baseline="0"/>
          </a:pPr>
          <a:endParaRPr lang="en-US"/>
        </a:p>
      </c:txPr>
    </c:legend>
    <c:plotVisOnly val="1"/>
    <c:dispBlanksAs val="zero"/>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[Trade log-Position Report for Gas Supply.xlsx]Location Pivot Chart!PivotTable1</c:name>
    <c:fmtId val="19"/>
  </c:pivotSource>
  <c:chart>
    <c:title>
      <c:tx>
        <c:rich>
          <a:bodyPr/>
          <a:lstStyle/>
          <a:p>
            <a:pPr>
              <a:defRPr/>
            </a:pPr>
            <a:r>
              <a:rPr lang="en-US" dirty="0"/>
              <a:t>2018/2019 Supply by Location</a:t>
            </a:r>
          </a:p>
        </c:rich>
      </c:tx>
      <c:layout>
        <c:manualLayout>
          <c:xMode val="edge"/>
          <c:yMode val="edge"/>
          <c:x val="0.67605381165919287"/>
          <c:y val="1.756144118348843E-2"/>
        </c:manualLayout>
      </c:layout>
      <c:overlay val="0"/>
    </c:title>
    <c:autoTitleDeleted val="0"/>
    <c:pivotFmts>
      <c:pivotFmt>
        <c:idx val="0"/>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5"/>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8"/>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2"/>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3"/>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4"/>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5"/>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6"/>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7"/>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8"/>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0"/>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1"/>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2"/>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3"/>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4"/>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25"/>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37"/>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38"/>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3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0"/>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4"/>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5"/>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7"/>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8"/>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0"/>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8.5916853041255112E-2"/>
          <c:y val="9.2132597598528529E-2"/>
          <c:w val="0.71056748313833995"/>
          <c:h val="0.81748796164258997"/>
        </c:manualLayout>
      </c:layout>
      <c:pieChart>
        <c:varyColors val="1"/>
        <c:ser>
          <c:idx val="0"/>
          <c:order val="0"/>
          <c:tx>
            <c:strRef>
              <c:f>'Location Pivot Chart'!$B$6</c:f>
              <c:strCache>
                <c:ptCount val="1"/>
                <c:pt idx="0">
                  <c:v>Total</c:v>
                </c:pt>
              </c:strCache>
            </c:strRef>
          </c:tx>
          <c:spPr>
            <a:scene3d>
              <a:camera prst="orthographicFront"/>
              <a:lightRig rig="threePt" dir="t"/>
            </a:scene3d>
            <a:sp3d>
              <a:bevelT/>
            </a:sp3d>
          </c:spPr>
          <c:dLbls>
            <c:dLbl>
              <c:idx val="0"/>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BEE-4D0E-8EB2-24A961842BB8}"/>
                </c:ext>
              </c:extLst>
            </c:dLbl>
            <c:dLbl>
              <c:idx val="1"/>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EE-4D0E-8EB2-24A961842BB8}"/>
                </c:ext>
              </c:extLst>
            </c:dLbl>
            <c:spPr>
              <a:noFill/>
              <a:ln>
                <a:noFill/>
              </a:ln>
              <a:effectLst/>
            </c:spPr>
            <c:txPr>
              <a:bodyPr/>
              <a:lstStyle/>
              <a:p>
                <a:pPr>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'Location Pivot Chart'!$A$7:$A$14</c:f>
              <c:strCache>
                <c:ptCount val="7"/>
                <c:pt idx="0">
                  <c:v>AECO</c:v>
                </c:pt>
                <c:pt idx="1">
                  <c:v>HUNT</c:v>
                </c:pt>
                <c:pt idx="2">
                  <c:v>SUMAS</c:v>
                </c:pt>
                <c:pt idx="3">
                  <c:v>STATION 2</c:v>
                </c:pt>
                <c:pt idx="4">
                  <c:v>RM POOL</c:v>
                </c:pt>
                <c:pt idx="5">
                  <c:v>WY POOL</c:v>
                </c:pt>
                <c:pt idx="6">
                  <c:v>OPAL</c:v>
                </c:pt>
              </c:strCache>
            </c:strRef>
          </c:cat>
          <c:val>
            <c:numRef>
              <c:f>'Location Pivot Chart'!$B$7:$B$14</c:f>
              <c:numCache>
                <c:formatCode>_(* #,##0_);_(* \(#,##0\);_(* "-"??_);_(@_)</c:formatCode>
                <c:ptCount val="7"/>
                <c:pt idx="0">
                  <c:v>3940000</c:v>
                </c:pt>
                <c:pt idx="1">
                  <c:v>9548000</c:v>
                </c:pt>
                <c:pt idx="2">
                  <c:v>1204000</c:v>
                </c:pt>
                <c:pt idx="3">
                  <c:v>365000</c:v>
                </c:pt>
                <c:pt idx="4">
                  <c:v>2094750</c:v>
                </c:pt>
                <c:pt idx="5">
                  <c:v>2884500</c:v>
                </c:pt>
                <c:pt idx="6">
                  <c:v>2715000</c:v>
                </c:pt>
              </c:numCache>
            </c:numRef>
          </c:val>
          <c:extLst>
            <c:ext xmlns:c16="http://schemas.microsoft.com/office/drawing/2014/chart" uri="{C3380CC4-5D6E-409C-BE32-E72D297353CC}">
              <c16:uniqueId val="{00000002-6BEE-4D0E-8EB2-24A961842BB8}"/>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a:effectLst>
      <a:glow rad="127000">
        <a:srgbClr val="4F81BD">
          <a:alpha val="95000"/>
        </a:srgbClr>
      </a:glow>
    </a:effectLst>
  </c:spPr>
  <c:txPr>
    <a:bodyPr/>
    <a:lstStyle/>
    <a:p>
      <a:pPr>
        <a:defRPr>
          <a:solidFill>
            <a:schemeClr val="tx1"/>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[Trade log-Position Report for Gas Supply.xlsx]Supplier Pivot Chart!PivotTable1</c:name>
    <c:fmtId val="22"/>
  </c:pivotSource>
  <c:chart>
    <c:title>
      <c:tx>
        <c:rich>
          <a:bodyPr/>
          <a:lstStyle/>
          <a:p>
            <a:pPr>
              <a:defRPr/>
            </a:pPr>
            <a:r>
              <a:rPr lang="en-US" dirty="0"/>
              <a:t>2017/2018 Portfolio by Supplier</a:t>
            </a:r>
          </a:p>
        </c:rich>
      </c:tx>
      <c:layout>
        <c:manualLayout>
          <c:xMode val="edge"/>
          <c:yMode val="edge"/>
          <c:x val="0.67605381165919287"/>
          <c:y val="1.756144118348843E-2"/>
        </c:manualLayout>
      </c:layout>
      <c:overlay val="0"/>
    </c:title>
    <c:autoTitleDeleted val="0"/>
    <c:pivotFmts>
      <c:pivotFmt>
        <c:idx val="0"/>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5"/>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8"/>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2"/>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3"/>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4"/>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5"/>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6"/>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7"/>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8"/>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0"/>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1"/>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2"/>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3"/>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4"/>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25"/>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37"/>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38"/>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3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0"/>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4"/>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s>
    <c:plotArea>
      <c:layout>
        <c:manualLayout>
          <c:layoutTarget val="inner"/>
          <c:xMode val="edge"/>
          <c:yMode val="edge"/>
          <c:x val="8.5916853041255112E-2"/>
          <c:y val="9.2132597598528529E-2"/>
          <c:w val="0.71056748313833995"/>
          <c:h val="0.81748796164258997"/>
        </c:manualLayout>
      </c:layout>
      <c:pieChart>
        <c:varyColors val="1"/>
        <c:ser>
          <c:idx val="0"/>
          <c:order val="0"/>
          <c:tx>
            <c:strRef>
              <c:f>'Supplier Pivot Chart'!$B$6</c:f>
              <c:strCache>
                <c:ptCount val="1"/>
                <c:pt idx="0">
                  <c:v>Total</c:v>
                </c:pt>
              </c:strCache>
            </c:strRef>
          </c:tx>
          <c:spPr>
            <a:scene3d>
              <a:camera prst="orthographicFront"/>
              <a:lightRig rig="threePt" dir="t"/>
            </a:scene3d>
            <a:sp3d>
              <a:bevelT/>
            </a:sp3d>
          </c:spPr>
          <c:dLbls>
            <c:dLbl>
              <c:idx val="0"/>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C88-4CB3-AA39-E1221712ACF5}"/>
                </c:ext>
              </c:extLst>
            </c:dLbl>
            <c:dLbl>
              <c:idx val="1"/>
              <c:layout>
                <c:manualLayout>
                  <c:x val="4.1305796135909296E-2"/>
                  <c:y val="4.071246819338422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88-4CB3-AA39-E1221712ACF5}"/>
                </c:ext>
              </c:extLst>
            </c:dLbl>
            <c:dLbl>
              <c:idx val="2"/>
              <c:layout>
                <c:manualLayout>
                  <c:x val="3.9973364260110937E-2"/>
                  <c:y val="-3.672359970042803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5C88-4CB3-AA39-E1221712ACF5}"/>
                </c:ext>
              </c:extLst>
            </c:dLbl>
            <c:dLbl>
              <c:idx val="3"/>
              <c:layout>
                <c:manualLayout>
                  <c:x val="5.9960026648900731E-2"/>
                  <c:y val="-1.781170483460559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C88-4CB3-AA39-E1221712ACF5}"/>
                </c:ext>
              </c:extLst>
            </c:dLbl>
            <c:dLbl>
              <c:idx val="11"/>
              <c:layout>
                <c:manualLayout>
                  <c:x val="4.6652945417928075E-2"/>
                  <c:y val="3.394992546387427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C88-4CB3-AA39-E1221712ACF5}"/>
                </c:ext>
              </c:extLst>
            </c:dLbl>
            <c:spPr>
              <a:noFill/>
              <a:ln>
                <a:noFill/>
              </a:ln>
              <a:effectLst/>
            </c:spPr>
            <c:txPr>
              <a:bodyPr/>
              <a:lstStyle/>
              <a:p>
                <a:pPr>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'Supplier Pivot Chart'!$A$7:$A$18</c:f>
              <c:strCache>
                <c:ptCount val="11"/>
                <c:pt idx="0">
                  <c:v>IGI RESOURCES</c:v>
                </c:pt>
                <c:pt idx="1">
                  <c:v>SHELL ENERGY NORTH AMERICA</c:v>
                </c:pt>
                <c:pt idx="2">
                  <c:v>TD ENERGY TRADING, INC.</c:v>
                </c:pt>
                <c:pt idx="3">
                  <c:v>UNITED ENERGY TRADING</c:v>
                </c:pt>
                <c:pt idx="4">
                  <c:v>TENASKA MARKETING CANADA</c:v>
                </c:pt>
                <c:pt idx="5">
                  <c:v>POWEREX CORPORATION</c:v>
                </c:pt>
                <c:pt idx="6">
                  <c:v>CITADEL ENERGY MARKETING</c:v>
                </c:pt>
                <c:pt idx="7">
                  <c:v>MACQUARIE ENERGY LLC</c:v>
                </c:pt>
                <c:pt idx="8">
                  <c:v>ENSTOR ENERGY SERVICES LLC</c:v>
                </c:pt>
                <c:pt idx="9">
                  <c:v>ULTRA RESOURCES, INC</c:v>
                </c:pt>
                <c:pt idx="10">
                  <c:v>CASTLETON COMMODITIES MERCHANT TRADING LP</c:v>
                </c:pt>
              </c:strCache>
            </c:strRef>
          </c:cat>
          <c:val>
            <c:numRef>
              <c:f>'Supplier Pivot Chart'!$B$7:$B$18</c:f>
              <c:numCache>
                <c:formatCode>_(* #,##0_);_(* \(#,##0\);_(* "-"??_);_(@_)</c:formatCode>
                <c:ptCount val="11"/>
                <c:pt idx="0">
                  <c:v>2109000</c:v>
                </c:pt>
                <c:pt idx="1">
                  <c:v>3249750</c:v>
                </c:pt>
                <c:pt idx="2">
                  <c:v>2391000</c:v>
                </c:pt>
                <c:pt idx="3">
                  <c:v>1031000</c:v>
                </c:pt>
                <c:pt idx="4">
                  <c:v>1355000</c:v>
                </c:pt>
                <c:pt idx="5">
                  <c:v>4649500</c:v>
                </c:pt>
                <c:pt idx="6">
                  <c:v>1888000</c:v>
                </c:pt>
                <c:pt idx="7">
                  <c:v>1421000</c:v>
                </c:pt>
                <c:pt idx="8">
                  <c:v>1297500</c:v>
                </c:pt>
                <c:pt idx="9">
                  <c:v>905000</c:v>
                </c:pt>
                <c:pt idx="10">
                  <c:v>2454500</c:v>
                </c:pt>
              </c:numCache>
            </c:numRef>
          </c:val>
          <c:extLst>
            <c:ext xmlns:c16="http://schemas.microsoft.com/office/drawing/2014/chart" uri="{C3380CC4-5D6E-409C-BE32-E72D297353CC}">
              <c16:uniqueId val="{00000003-5C88-4CB3-AA39-E1221712ACF5}"/>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a:effectLst>
      <a:glow rad="127000">
        <a:srgbClr val="4F81BD">
          <a:alpha val="95000"/>
        </a:srgbClr>
      </a:glow>
    </a:effectLst>
  </c:spPr>
  <c:txPr>
    <a:bodyPr/>
    <a:lstStyle/>
    <a:p>
      <a:pPr>
        <a:defRPr>
          <a:solidFill>
            <a:schemeClr val="tx1"/>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[Trade log-Position Report for Gas Supply.xlsx]Fixed-Index Chart!PivotTable1</c:name>
    <c:fmtId val="22"/>
  </c:pivotSource>
  <c:chart>
    <c:title>
      <c:tx>
        <c:rich>
          <a:bodyPr/>
          <a:lstStyle/>
          <a:p>
            <a:pPr>
              <a:defRPr/>
            </a:pPr>
            <a:r>
              <a:rPr lang="en-US"/>
              <a:t>Total Fixed VS Index</a:t>
            </a:r>
          </a:p>
        </c:rich>
      </c:tx>
      <c:layout>
        <c:manualLayout>
          <c:xMode val="edge"/>
          <c:yMode val="edge"/>
          <c:x val="0.67605381165919287"/>
          <c:y val="1.756144118348843E-2"/>
        </c:manualLayout>
      </c:layout>
      <c:overlay val="0"/>
    </c:title>
    <c:autoTitleDeleted val="0"/>
    <c:pivotFmts>
      <c:pivotFmt>
        <c:idx val="0"/>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5"/>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8"/>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2"/>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3"/>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4"/>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5"/>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6"/>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7"/>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8"/>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0"/>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1"/>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2"/>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3"/>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4"/>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25"/>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37"/>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38"/>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3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0"/>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4"/>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5"/>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7"/>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8"/>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0"/>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4"/>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5"/>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7"/>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8"/>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60"/>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61"/>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6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8.5916853041255112E-2"/>
          <c:y val="9.2132597598528529E-2"/>
          <c:w val="0.71056748313833995"/>
          <c:h val="0.81748796164258997"/>
        </c:manualLayout>
      </c:layout>
      <c:pieChart>
        <c:varyColors val="1"/>
        <c:ser>
          <c:idx val="0"/>
          <c:order val="0"/>
          <c:tx>
            <c:strRef>
              <c:f>'Fixed-Index Chart'!$B$7</c:f>
              <c:strCache>
                <c:ptCount val="1"/>
                <c:pt idx="0">
                  <c:v>Total</c:v>
                </c:pt>
              </c:strCache>
            </c:strRef>
          </c:tx>
          <c:spPr>
            <a:scene3d>
              <a:camera prst="orthographicFront"/>
              <a:lightRig rig="threePt" dir="t"/>
            </a:scene3d>
            <a:sp3d>
              <a:bevelT/>
            </a:sp3d>
          </c:spPr>
          <c:dLbls>
            <c:dLbl>
              <c:idx val="0"/>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1B5-42BE-9ED3-D6DF8363D02C}"/>
                </c:ext>
              </c:extLst>
            </c:dLbl>
            <c:dLbl>
              <c:idx val="1"/>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B5-42BE-9ED3-D6DF8363D02C}"/>
                </c:ext>
              </c:extLst>
            </c:dLbl>
            <c:spPr>
              <a:noFill/>
              <a:ln>
                <a:noFill/>
              </a:ln>
              <a:effectLst/>
            </c:spPr>
            <c:txPr>
              <a:bodyPr/>
              <a:lstStyle/>
              <a:p>
                <a:pPr>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'Fixed-Index Chart'!$A$8:$A$10</c:f>
              <c:strCache>
                <c:ptCount val="2"/>
                <c:pt idx="0">
                  <c:v>FIXED</c:v>
                </c:pt>
                <c:pt idx="1">
                  <c:v>INDEX</c:v>
                </c:pt>
              </c:strCache>
            </c:strRef>
          </c:cat>
          <c:val>
            <c:numRef>
              <c:f>'Fixed-Index Chart'!$B$8:$B$10</c:f>
              <c:numCache>
                <c:formatCode>_(* #,##0_);_(* \(#,##0\);_(* "-"??_);_(@_)</c:formatCode>
                <c:ptCount val="2"/>
                <c:pt idx="0">
                  <c:v>10565500</c:v>
                </c:pt>
                <c:pt idx="1">
                  <c:v>12185750</c:v>
                </c:pt>
              </c:numCache>
            </c:numRef>
          </c:val>
          <c:extLst>
            <c:ext xmlns:c16="http://schemas.microsoft.com/office/drawing/2014/chart" uri="{C3380CC4-5D6E-409C-BE32-E72D297353CC}">
              <c16:uniqueId val="{00000002-51B5-42BE-9ED3-D6DF8363D02C}"/>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a:effectLst>
      <a:glow rad="127000">
        <a:srgbClr val="4F81BD">
          <a:alpha val="95000"/>
        </a:srgbClr>
      </a:glow>
    </a:effectLst>
  </c:spPr>
  <c:txPr>
    <a:bodyPr/>
    <a:lstStyle/>
    <a:p>
      <a:pPr>
        <a:defRPr>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'Storage vs Useage'!$C$65</c:f>
              <c:strCache>
                <c:ptCount val="1"/>
                <c:pt idx="0">
                  <c:v>Current Supply</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Useage'!$C$66:$C$70</c:f>
              <c:numCache>
                <c:formatCode>_(* #,##0_);_(* \(#,##0\);_(* "-"??_);_(@_)</c:formatCode>
                <c:ptCount val="5"/>
                <c:pt idx="0">
                  <c:v>41000</c:v>
                </c:pt>
                <c:pt idx="1">
                  <c:v>56000</c:v>
                </c:pt>
                <c:pt idx="2">
                  <c:v>56000</c:v>
                </c:pt>
                <c:pt idx="3">
                  <c:v>48000</c:v>
                </c:pt>
                <c:pt idx="4">
                  <c:v>41000</c:v>
                </c:pt>
              </c:numCache>
            </c:numRef>
          </c:val>
          <c:extLst>
            <c:ext xmlns:c16="http://schemas.microsoft.com/office/drawing/2014/chart" uri="{C3380CC4-5D6E-409C-BE32-E72D297353CC}">
              <c16:uniqueId val="{00000000-B9CF-49EE-89AF-57C2937A6510}"/>
            </c:ext>
          </c:extLst>
        </c:ser>
        <c:ser>
          <c:idx val="2"/>
          <c:order val="1"/>
          <c:tx>
            <c:strRef>
              <c:f>'Storage vs Useage'!$D$65</c:f>
              <c:strCache>
                <c:ptCount val="1"/>
                <c:pt idx="0">
                  <c:v>RFP Supply</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Useage'!$D$66:$D$70</c:f>
              <c:numCache>
                <c:formatCode>#,##0</c:formatCode>
                <c:ptCount val="5"/>
                <c:pt idx="0">
                  <c:v>55000</c:v>
                </c:pt>
                <c:pt idx="1">
                  <c:v>75000</c:v>
                </c:pt>
                <c:pt idx="2">
                  <c:v>80000</c:v>
                </c:pt>
                <c:pt idx="3">
                  <c:v>62500</c:v>
                </c:pt>
                <c:pt idx="4">
                  <c:v>37500</c:v>
                </c:pt>
              </c:numCache>
            </c:numRef>
          </c:val>
          <c:extLst>
            <c:ext xmlns:c16="http://schemas.microsoft.com/office/drawing/2014/chart" uri="{C3380CC4-5D6E-409C-BE32-E72D297353CC}">
              <c16:uniqueId val="{00000001-B9CF-49EE-89AF-57C2937A6510}"/>
            </c:ext>
          </c:extLst>
        </c:ser>
        <c:ser>
          <c:idx val="3"/>
          <c:order val="2"/>
          <c:tx>
            <c:strRef>
              <c:f>'Storage vs Useage'!$E$65</c:f>
              <c:strCache>
                <c:ptCount val="1"/>
                <c:pt idx="0">
                  <c:v>Storage</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Useage'!$E$66:$E$70</c:f>
              <c:numCache>
                <c:formatCode>_(* #,##0_);_(* \(#,##0\);_(* "-"??_);_(@_)</c:formatCode>
                <c:ptCount val="5"/>
                <c:pt idx="0">
                  <c:v>4233.1770930513294</c:v>
                </c:pt>
                <c:pt idx="1">
                  <c:v>4908.9842196189029</c:v>
                </c:pt>
                <c:pt idx="2">
                  <c:v>5222.0432956443747</c:v>
                </c:pt>
                <c:pt idx="3">
                  <c:v>4815.6937490261216</c:v>
                </c:pt>
                <c:pt idx="4">
                  <c:v>3189.156952049711</c:v>
                </c:pt>
              </c:numCache>
            </c:numRef>
          </c:val>
          <c:extLst>
            <c:ext xmlns:c16="http://schemas.microsoft.com/office/drawing/2014/chart" uri="{C3380CC4-5D6E-409C-BE32-E72D297353CC}">
              <c16:uniqueId val="{00000002-B9CF-49EE-89AF-57C2937A6510}"/>
            </c:ext>
          </c:extLst>
        </c:ser>
        <c:ser>
          <c:idx val="4"/>
          <c:order val="3"/>
          <c:tx>
            <c:strRef>
              <c:f>'Storage vs Useage'!$F$65</c:f>
              <c:strCache>
                <c:ptCount val="1"/>
                <c:pt idx="0">
                  <c:v>Spot</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Useage'!$F$66:$F$70</c:f>
              <c:numCache>
                <c:formatCode>_(* #,##0_);_(* \(#,##0\);_(* "-"??_);_(@_)</c:formatCode>
                <c:ptCount val="5"/>
                <c:pt idx="0">
                  <c:v>14603.058713400271</c:v>
                </c:pt>
                <c:pt idx="1">
                  <c:v>6688.2270707036614</c:v>
                </c:pt>
                <c:pt idx="2">
                  <c:v>8493.2989624201091</c:v>
                </c:pt>
                <c:pt idx="3">
                  <c:v>231.92044452228311</c:v>
                </c:pt>
                <c:pt idx="4">
                  <c:v>9336.9304673051411</c:v>
                </c:pt>
              </c:numCache>
            </c:numRef>
          </c:val>
          <c:extLst>
            <c:ext xmlns:c16="http://schemas.microsoft.com/office/drawing/2014/chart" uri="{C3380CC4-5D6E-409C-BE32-E72D297353CC}">
              <c16:uniqueId val="{00000003-B9CF-49EE-89AF-57C2937A6510}"/>
            </c:ext>
          </c:extLst>
        </c:ser>
        <c:dLbls>
          <c:showLegendKey val="0"/>
          <c:showVal val="0"/>
          <c:showCatName val="0"/>
          <c:showSerName val="0"/>
          <c:showPercent val="0"/>
          <c:showBubbleSize val="0"/>
        </c:dLbls>
        <c:axId val="479942784"/>
        <c:axId val="360111456"/>
      </c:areaChart>
      <c:catAx>
        <c:axId val="479942784"/>
        <c:scaling>
          <c:orientation val="minMax"/>
        </c:scaling>
        <c:delete val="0"/>
        <c:axPos val="b"/>
        <c:numFmt formatCode="General" sourceLinked="0"/>
        <c:majorTickMark val="out"/>
        <c:minorTickMark val="none"/>
        <c:tickLblPos val="nextTo"/>
        <c:crossAx val="360111456"/>
        <c:crosses val="autoZero"/>
        <c:auto val="1"/>
        <c:lblAlgn val="ctr"/>
        <c:lblOffset val="100"/>
        <c:noMultiLvlLbl val="0"/>
      </c:catAx>
      <c:valAx>
        <c:axId val="360111456"/>
        <c:scaling>
          <c:orientation val="minMax"/>
        </c:scaling>
        <c:delete val="0"/>
        <c:axPos val="l"/>
        <c:majorGridlines/>
        <c:numFmt formatCode="_(* #,##0_);_(* \(#,##0\);_(* &quot;-&quot;??_);_(@_)" sourceLinked="1"/>
        <c:majorTickMark val="out"/>
        <c:minorTickMark val="none"/>
        <c:tickLblPos val="nextTo"/>
        <c:crossAx val="479942784"/>
        <c:crosses val="autoZero"/>
        <c:crossBetween val="midCat"/>
      </c:valAx>
    </c:plotArea>
    <c:legend>
      <c:legendPos val="r"/>
      <c:overlay val="0"/>
    </c:legend>
    <c:plotVisOnly val="1"/>
    <c:dispBlanksAs val="zero"/>
    <c:showDLblsOverMax val="0"/>
  </c:chart>
  <c:spPr>
    <a:effectLst>
      <a:glow rad="63500">
        <a:schemeClr val="accent1">
          <a:satMod val="175000"/>
          <a:alpha val="40000"/>
        </a:schemeClr>
      </a:glow>
    </a:effectLst>
    <a:scene3d>
      <a:camera prst="orthographicFront"/>
      <a:lightRig rig="threePt" dir="t"/>
    </a:scene3d>
    <a:sp3d prstMaterial="matte"/>
  </c:spPr>
  <c:txPr>
    <a:bodyPr/>
    <a:lstStyle/>
    <a:p>
      <a:pPr>
        <a:defRPr sz="14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0.7367</cdr:x>
      <cdr:y>0.05959</cdr:y>
    </cdr:from>
    <cdr:to>
      <cdr:x>0.97606</cdr:x>
      <cdr:y>0.17226</cdr:y>
    </cdr:to>
    <cdr:sp macro="" textlink="">
      <cdr:nvSpPr>
        <cdr:cNvPr id="2" name="TextBox 1"/>
        <cdr:cNvSpPr txBox="1"/>
      </cdr:nvSpPr>
      <cdr:spPr>
        <a:xfrm xmlns:a="http://schemas.openxmlformats.org/drawingml/2006/main">
          <a:off x="5276850" y="261938"/>
          <a:ext cx="1714501"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Winter</a:t>
          </a:r>
          <a:r>
            <a:rPr lang="en-US" sz="1400" b="1" baseline="0"/>
            <a:t> Supply Stack</a:t>
          </a:r>
          <a:endParaRPr lang="en-US" sz="1400" b="1"/>
        </a:p>
      </cdr:txBody>
    </cdr:sp>
  </cdr:relSizeAnchor>
</c:userShapes>
</file>

<file path=ppt/drawings/drawing2.xml><?xml version="1.0" encoding="utf-8"?>
<c:userShapes xmlns:c="http://schemas.openxmlformats.org/drawingml/2006/chart">
  <cdr:relSizeAnchor xmlns:cdr="http://schemas.openxmlformats.org/drawingml/2006/chartDrawing">
    <cdr:from>
      <cdr:x>0.15654</cdr:x>
      <cdr:y>0.24941</cdr:y>
    </cdr:from>
    <cdr:to>
      <cdr:x>0.56846</cdr:x>
      <cdr:y>0.24941</cdr:y>
    </cdr:to>
    <cdr:cxnSp macro="">
      <cdr:nvCxnSpPr>
        <cdr:cNvPr id="3" name="Straight Connector 2">
          <a:extLst xmlns:a="http://schemas.openxmlformats.org/drawingml/2006/main">
            <a:ext uri="{FF2B5EF4-FFF2-40B4-BE49-F238E27FC236}">
              <a16:creationId xmlns:a16="http://schemas.microsoft.com/office/drawing/2014/main" id="{1CC7D147-D8D7-4BFC-A0D5-8985E59CAAC0}"/>
            </a:ext>
          </a:extLst>
        </cdr:cNvPr>
        <cdr:cNvCxnSpPr/>
      </cdr:nvCxnSpPr>
      <cdr:spPr bwMode="auto">
        <a:xfrm xmlns:a="http://schemas.openxmlformats.org/drawingml/2006/main">
          <a:off x="1085472" y="1021528"/>
          <a:ext cx="2856339" cy="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0.13402</cdr:x>
      <cdr:y>0.24944</cdr:y>
    </cdr:from>
    <cdr:to>
      <cdr:x>0.15786</cdr:x>
      <cdr:y>0.26826</cdr:y>
    </cdr:to>
    <cdr:cxnSp macro="">
      <cdr:nvCxnSpPr>
        <cdr:cNvPr id="7" name="Straight Connector 6">
          <a:extLst xmlns:a="http://schemas.openxmlformats.org/drawingml/2006/main">
            <a:ext uri="{FF2B5EF4-FFF2-40B4-BE49-F238E27FC236}">
              <a16:creationId xmlns:a16="http://schemas.microsoft.com/office/drawing/2014/main" id="{9379127C-2AF3-477F-9B2A-C87911AC0136}"/>
            </a:ext>
          </a:extLst>
        </cdr:cNvPr>
        <cdr:cNvCxnSpPr/>
      </cdr:nvCxnSpPr>
      <cdr:spPr bwMode="auto">
        <a:xfrm xmlns:a="http://schemas.openxmlformats.org/drawingml/2006/main" flipH="1">
          <a:off x="929337" y="1021640"/>
          <a:ext cx="165319" cy="77097"/>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0.39011</cdr:x>
      <cdr:y>0.1907</cdr:y>
    </cdr:from>
    <cdr:to>
      <cdr:x>0.5522</cdr:x>
      <cdr:y>0.22093</cdr:y>
    </cdr:to>
    <cdr:sp macro="" textlink="">
      <cdr:nvSpPr>
        <cdr:cNvPr id="17" name="TextBox 16"/>
        <cdr:cNvSpPr txBox="1"/>
      </cdr:nvSpPr>
      <cdr:spPr>
        <a:xfrm xmlns:a="http://schemas.openxmlformats.org/drawingml/2006/main">
          <a:off x="2705100" y="781050"/>
          <a:ext cx="1123950" cy="1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0.38049</cdr:x>
      <cdr:y>0.1814</cdr:y>
    </cdr:from>
    <cdr:to>
      <cdr:x>0.57143</cdr:x>
      <cdr:y>0.27907</cdr:y>
    </cdr:to>
    <cdr:sp macro="" textlink="">
      <cdr:nvSpPr>
        <cdr:cNvPr id="18" name="TextBox 17"/>
        <cdr:cNvSpPr txBox="1"/>
      </cdr:nvSpPr>
      <cdr:spPr>
        <a:xfrm xmlns:a="http://schemas.openxmlformats.org/drawingml/2006/main">
          <a:off x="2638425" y="742950"/>
          <a:ext cx="13239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Peak Day 271,000	</a:t>
          </a:r>
        </a:p>
        <a:p xmlns:a="http://schemas.openxmlformats.org/drawingml/2006/main">
          <a:endParaRPr lang="en-US" sz="1100"/>
        </a:p>
      </cdr:txBody>
    </cdr:sp>
  </cdr:relSizeAnchor>
  <cdr:relSizeAnchor xmlns:cdr="http://schemas.openxmlformats.org/drawingml/2006/chartDrawing">
    <cdr:from>
      <cdr:x>0.77733</cdr:x>
      <cdr:y>0.02093</cdr:y>
    </cdr:from>
    <cdr:to>
      <cdr:x>0.98133</cdr:x>
      <cdr:y>0.15814</cdr:y>
    </cdr:to>
    <cdr:sp macro="" textlink="">
      <cdr:nvSpPr>
        <cdr:cNvPr id="2" name="TextBox 1"/>
        <cdr:cNvSpPr txBox="1"/>
      </cdr:nvSpPr>
      <cdr:spPr>
        <a:xfrm xmlns:a="http://schemas.openxmlformats.org/drawingml/2006/main">
          <a:off x="5553075" y="85725"/>
          <a:ext cx="1457325"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0.69866</cdr:x>
      <cdr:y>0.0093</cdr:y>
    </cdr:from>
    <cdr:to>
      <cdr:x>0.97733</cdr:x>
      <cdr:y>0.08139</cdr:y>
    </cdr:to>
    <cdr:sp macro="" textlink="">
      <cdr:nvSpPr>
        <cdr:cNvPr id="4" name="TextBox 3"/>
        <cdr:cNvSpPr txBox="1"/>
      </cdr:nvSpPr>
      <cdr:spPr>
        <a:xfrm xmlns:a="http://schemas.openxmlformats.org/drawingml/2006/main">
          <a:off x="4991076" y="38108"/>
          <a:ext cx="1990749" cy="295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Peak Day Stack Example</a:t>
          </a:r>
        </a:p>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r>
              <a:rPr lang="en-US"/>
              <a:t>12/6/2016</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99BCF5-F47A-4D3C-AC88-76D13D4D435C}" type="slidenum">
              <a:rPr lang="en-US" smtClean="0"/>
              <a:t>‹#›</a:t>
            </a:fld>
            <a:endParaRPr lang="en-US"/>
          </a:p>
        </p:txBody>
      </p:sp>
    </p:spTree>
    <p:extLst>
      <p:ext uri="{BB962C8B-B14F-4D97-AF65-F5344CB8AC3E}">
        <p14:creationId xmlns:p14="http://schemas.microsoft.com/office/powerpoint/2010/main" val="3584971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r>
              <a:rPr lang="en-US"/>
              <a:t>12/6/2016</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DFDD11-4B89-42C4-B939-88A9B9DB63E0}" type="slidenum">
              <a:rPr lang="en-US" smtClean="0"/>
              <a:t>‹#›</a:t>
            </a:fld>
            <a:endParaRPr lang="en-US"/>
          </a:p>
        </p:txBody>
      </p:sp>
    </p:spTree>
    <p:extLst>
      <p:ext uri="{BB962C8B-B14F-4D97-AF65-F5344CB8AC3E}">
        <p14:creationId xmlns:p14="http://schemas.microsoft.com/office/powerpoint/2010/main" val="39350056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65398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486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984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units is the avoided cost formula measured in? Does it give us a cost per therm? </a:t>
            </a:r>
            <a:r>
              <a:rPr lang="en-US" sz="1200" kern="1200" dirty="0">
                <a:solidFill>
                  <a:schemeClr val="tx1"/>
                </a:solidFill>
                <a:effectLst/>
                <a:latin typeface="+mn-lt"/>
                <a:ea typeface="+mn-ea"/>
                <a:cs typeface="+mn-cs"/>
              </a:rPr>
              <a:t>Yes, it is $/therm.</a:t>
            </a:r>
            <a:endParaRPr lang="en-US" dirty="0"/>
          </a:p>
        </p:txBody>
      </p:sp>
    </p:spTree>
    <p:extLst>
      <p:ext uri="{BB962C8B-B14F-4D97-AF65-F5344CB8AC3E}">
        <p14:creationId xmlns:p14="http://schemas.microsoft.com/office/powerpoint/2010/main" val="95071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Which margin are you referring to? </a:t>
            </a:r>
            <a:r>
              <a:rPr lang="en-US" sz="1200" b="1" kern="1200" dirty="0">
                <a:solidFill>
                  <a:schemeClr val="tx1"/>
                </a:solidFill>
                <a:effectLst/>
                <a:latin typeface="+mn-lt"/>
                <a:ea typeface="+mn-ea"/>
                <a:cs typeface="+mn-cs"/>
              </a:rPr>
              <a:t>It is the authorized margin in UG-152286.</a:t>
            </a:r>
            <a:endParaRPr lang="en-US" b="1" dirty="0"/>
          </a:p>
        </p:txBody>
      </p:sp>
    </p:spTree>
    <p:extLst>
      <p:ext uri="{BB962C8B-B14F-4D97-AF65-F5344CB8AC3E}">
        <p14:creationId xmlns:p14="http://schemas.microsoft.com/office/powerpoint/2010/main" val="355629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2016, Residential was brought in house. Nexant software was obtained to process rebates, continue to fulfill the online application option, streamline reporting, and conduct eM&amp;V.</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Mid 2017, incentives were increased to entice participation to meet higher therm savings goals asked of Cascade by the WUTC:</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Residential rebates were raised further than Commercial/Industrial because C&amp;I carries higher admin.</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results were significant increases in both programs, with more room left to increase rebates further on the Commercial/Industrial side.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corollary benefit improved our DBtC ratio.</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Switched from Nexant’s TEAPot to AEG’s LoadMAP model, 2018.</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tariff change is planned for early 2019. It will incorporate the lower 2018 Avoided Costs, aiming to maintain Residential offerings and increase C&amp;I rebates, where possible.</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RFP for the C&amp;I 2020 program is being considered to ensure the most cost-effective method of EE delivery is being utilized, one option of which may include in-house or partially in-house.</a:t>
            </a:r>
            <a:endParaRPr lang="en-US" sz="1050" kern="1200" dirty="0">
              <a:solidFill>
                <a:schemeClr val="tx1"/>
              </a:solidFill>
              <a:effectLst/>
              <a:latin typeface="+mn-lt"/>
              <a:ea typeface="+mn-ea"/>
              <a:cs typeface="+mn-cs"/>
            </a:endParaRPr>
          </a:p>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33C98A-0515-4791-9C67-0F74DAFA3B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02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AEG set therm savings to a weighted average of what was being installed, rather than the base efficiency code option available. AEG updated the LoadMAP model to reflect regionally accepted methodology to base the efficient equipment’s savings off of the base code, rather than the weighted average of efficiencies. However, the CPA based deemed therm savings on 2016 weather, which was warmer than usual and affected some of the measures disproportionately. The Company has updated the deemed therm savings to a normal </a:t>
            </a:r>
            <a:r>
              <a:rPr lang="en-US" dirty="0" err="1"/>
              <a:t>weathergate’s</a:t>
            </a:r>
            <a:r>
              <a:rPr lang="en-US" dirty="0"/>
              <a:t> HDDs. The changes to deemed therms will be reflected in the 2019 Annual Conservation Report.</a:t>
            </a:r>
          </a:p>
        </p:txBody>
      </p:sp>
    </p:spTree>
    <p:extLst>
      <p:ext uri="{BB962C8B-B14F-4D97-AF65-F5344CB8AC3E}">
        <p14:creationId xmlns:p14="http://schemas.microsoft.com/office/powerpoint/2010/main" val="70499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2011 through 2017 show actual total portfolio performance, meaning Residential &amp; Builder and Commercial &amp; Industrial combined.</a:t>
            </a:r>
          </a:p>
          <a:p>
            <a:endParaRPr lang="en-US" dirty="0"/>
          </a:p>
          <a:p>
            <a:r>
              <a:rPr lang="en-US" dirty="0"/>
              <a:t>In the Biennium graph, up through 2015-2016 are actuals.</a:t>
            </a:r>
          </a:p>
          <a:p>
            <a:endParaRPr lang="en-US" dirty="0"/>
          </a:p>
          <a:p>
            <a:r>
              <a:rPr lang="en-US" dirty="0"/>
              <a:t>For 2018 and the current 2017-2018 biennium, the anticipated end-of-year expectations were incorporated with actual performance to date. From 2019 forwards represents the short-term forecast which have been filed with the Commission as the department’s official goals.</a:t>
            </a:r>
          </a:p>
          <a:p>
            <a:endParaRPr lang="en-US" dirty="0"/>
          </a:p>
          <a:p>
            <a:r>
              <a:rPr lang="en-US" dirty="0"/>
              <a:t>Meanwhile, a subcommittee of the Statewide Advisory Group Resource Value Test workgroup is working to propose new rules to allow for incentives should penalties remain in place to financially reward utilities that meet or exceed goals. Cascade would  prefer neither a carrot nor stick so goals can continue to be set realistically without fear of risks for achieving higher savings through trying new avenues.  It could inadvertently provide a disincentive to pursue higher achievements goals through leadership in energy efficiency program innovation if utilities are not encouraged learn through potential pilot success and failure. </a:t>
            </a:r>
          </a:p>
        </p:txBody>
      </p:sp>
    </p:spTree>
    <p:extLst>
      <p:ext uri="{BB962C8B-B14F-4D97-AF65-F5344CB8AC3E}">
        <p14:creationId xmlns:p14="http://schemas.microsoft.com/office/powerpoint/2010/main" val="3645434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33C98A-0515-4791-9C67-0F74DAFA3B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06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changes were filed with the Commission in January and are effective February 19</a:t>
            </a:r>
            <a:r>
              <a:rPr lang="en-US" baseline="30000" dirty="0"/>
              <a:t>th</a:t>
            </a:r>
            <a:r>
              <a:rPr lang="en-US" dirty="0"/>
              <a:t>, if approved by the </a:t>
            </a:r>
            <a:r>
              <a:rPr lang="en-US" dirty="0" err="1"/>
              <a:t>Commision</a:t>
            </a:r>
            <a:r>
              <a:rPr lang="en-US" dirty="0"/>
              <a:t>.</a:t>
            </a:r>
          </a:p>
        </p:txBody>
      </p:sp>
    </p:spTree>
    <p:extLst>
      <p:ext uri="{BB962C8B-B14F-4D97-AF65-F5344CB8AC3E}">
        <p14:creationId xmlns:p14="http://schemas.microsoft.com/office/powerpoint/2010/main" val="117504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Tx/>
            </a:pPr>
            <a:r>
              <a:rPr lang="en-US" dirty="0">
                <a:solidFill>
                  <a:schemeClr val="bg1"/>
                </a:solidFill>
              </a:rPr>
              <a:t>Perform continual technical reviews of new measures identified by the Applied Energy Group (AEG) Conservation Potential Assessment (CPA) as well as through participation in the Gas Technology Institute Emerging Technology workgroup for inclusion into the Energy Efficiency program portfolio.</a:t>
            </a:r>
          </a:p>
          <a:p>
            <a:pPr lvl="0">
              <a:buClrTx/>
            </a:pPr>
            <a:r>
              <a:rPr lang="en-US" dirty="0">
                <a:solidFill>
                  <a:schemeClr val="bg1"/>
                </a:solidFill>
              </a:rPr>
              <a:t>Review and revise ramp rates within the LoadMAP model in compliance with best practices as recommended by the Northwest Power and Conservation Council (NWPCC) and AEG, to align with measure maturity.</a:t>
            </a:r>
          </a:p>
          <a:p>
            <a:pPr lvl="0">
              <a:buClrTx/>
            </a:pPr>
            <a:r>
              <a:rPr lang="en-US" dirty="0">
                <a:solidFill>
                  <a:schemeClr val="bg1"/>
                </a:solidFill>
              </a:rPr>
              <a:t>Extend Northwest Energy Efficiency Alliance membership into Cycle 6 (2020-2024) and elevate CNGC’s participation to equal status with electric and dual fuel utilities on the Board of Directors allowing regional natural gas market transformation efforts to grow.</a:t>
            </a:r>
          </a:p>
          <a:p>
            <a:pPr lvl="0">
              <a:buClrTx/>
            </a:pPr>
            <a:r>
              <a:rPr lang="en-US" dirty="0">
                <a:solidFill>
                  <a:schemeClr val="bg1"/>
                </a:solidFill>
              </a:rPr>
              <a:t>Expand Commercial/Industrial program outreach and customer engagement.</a:t>
            </a:r>
          </a:p>
          <a:p>
            <a:pPr lvl="0">
              <a:buClrTx/>
            </a:pPr>
            <a:r>
              <a:rPr lang="en-US" sz="1200" dirty="0">
                <a:solidFill>
                  <a:schemeClr val="bg1"/>
                </a:solidFill>
              </a:rPr>
              <a:t>Enhance Trade Ally Engagement.</a:t>
            </a:r>
          </a:p>
          <a:p>
            <a:pPr lvl="0">
              <a:buClrTx/>
            </a:pPr>
            <a:r>
              <a:rPr lang="en-US" sz="1200" dirty="0">
                <a:solidFill>
                  <a:schemeClr val="bg1"/>
                </a:solidFill>
              </a:rPr>
              <a:t>Explore geographic pilots and efforts for specific offerings to underperforming areas within the service territory – for example in Climate Zone 2 (Aberdeen, Longview, etc.).</a:t>
            </a:r>
          </a:p>
          <a:p>
            <a:pPr lvl="0">
              <a:buClrTx/>
            </a:pPr>
            <a:r>
              <a:rPr lang="en-US" sz="1200" dirty="0">
                <a:solidFill>
                  <a:schemeClr val="bg1"/>
                </a:solidFill>
              </a:rPr>
              <a:t>Increase engagement with the agencies delivering the Company’s Low-Income Weatherization Incentive Program for the purpose of facilitating increased weatherization services delivered to qualified natural gas customers in Cascade’s service area.</a:t>
            </a:r>
          </a:p>
          <a:p>
            <a:pPr>
              <a:buClrTx/>
            </a:pPr>
            <a:r>
              <a:rPr lang="en-US" sz="1200" dirty="0">
                <a:solidFill>
                  <a:schemeClr val="bg1"/>
                </a:solidFill>
              </a:rPr>
              <a:t>Monitor the state of natural gas conservation technologies within its service territory and make adjustments commensurate with evolving ENERGY STAR</a:t>
            </a:r>
            <a:r>
              <a:rPr lang="en-US" sz="1200" baseline="30000" dirty="0">
                <a:solidFill>
                  <a:schemeClr val="bg1"/>
                </a:solidFill>
              </a:rPr>
              <a:t>®</a:t>
            </a:r>
            <a:r>
              <a:rPr lang="en-US" sz="1200" dirty="0">
                <a:solidFill>
                  <a:schemeClr val="bg1"/>
                </a:solidFill>
              </a:rPr>
              <a:t> standards, and updated building code requirements.</a:t>
            </a:r>
          </a:p>
          <a:p>
            <a:pPr>
              <a:buClrTx/>
            </a:pPr>
            <a:r>
              <a:rPr lang="en-US" sz="1200" dirty="0">
                <a:solidFill>
                  <a:schemeClr val="bg1"/>
                </a:solidFill>
              </a:rPr>
              <a:t>Monitor the residential natural gas furnace code standards as well as water heater criteria and will alter the program offerings as standards and building codes change in the next few years.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FDD11-4B89-42C4-B939-88A9B9DB6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10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a:t>
            </a:fld>
            <a:endParaRPr lang="en-US"/>
          </a:p>
        </p:txBody>
      </p:sp>
    </p:spTree>
    <p:extLst>
      <p:ext uri="{BB962C8B-B14F-4D97-AF65-F5344CB8AC3E}">
        <p14:creationId xmlns:p14="http://schemas.microsoft.com/office/powerpoint/2010/main" val="2027087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254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04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7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14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8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204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24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16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78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827405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410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6883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0815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9082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5402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Is this the best way to rank portfolios, and are there other ranking methods? I’m not clear on what “unserved demand” is. Which regional best practices are we talking about? </a:t>
            </a:r>
            <a:r>
              <a:rPr lang="en-US" sz="1200" kern="1200" dirty="0">
                <a:solidFill>
                  <a:schemeClr val="tx1"/>
                </a:solidFill>
                <a:effectLst/>
                <a:latin typeface="+mn-lt"/>
                <a:ea typeface="+mn-ea"/>
                <a:cs typeface="+mn-cs"/>
              </a:rPr>
              <a:t>Cascade has had many discussions with previous stakeholders on portfolios and how to rank them.  The Company currently believes unserved demand and total system cost is the best way to rank them.  Unserved demand is customer demand usage that cannot be served due to some sort of limitation.  This limitation could be lack of upstream transportation, distribution system constraints, lack of supply, etc.  Since Cascade’s primary focus is to serve customers, it is important to ensure our portfolio can serve every customer.  The regional best practice is going to weight the deterministic component 75% and the stochastic component 25%.  This methodology first came from a regional LDC but Cascade is open to alternative methodologies.</a:t>
            </a:r>
            <a:endParaRPr lang="en-US" dirty="0"/>
          </a:p>
        </p:txBody>
      </p:sp>
    </p:spTree>
    <p:extLst>
      <p:ext uri="{BB962C8B-B14F-4D97-AF65-F5344CB8AC3E}">
        <p14:creationId xmlns:p14="http://schemas.microsoft.com/office/powerpoint/2010/main" val="1830975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Slide 25: Can you please explain what you mean by “risk-adjusted results” here?</a:t>
            </a:r>
          </a:p>
          <a:p>
            <a:pPr lvl="1"/>
            <a:r>
              <a:rPr lang="en-US" sz="1200" kern="1200" dirty="0">
                <a:solidFill>
                  <a:schemeClr val="tx1"/>
                </a:solidFill>
                <a:effectLst/>
                <a:latin typeface="+mn-lt"/>
                <a:ea typeface="+mn-ea"/>
                <a:cs typeface="+mn-cs"/>
              </a:rPr>
              <a:t>Risk-Adjusted results simply weigh the deterministic and stochastic results by the 75/25 mix discussed earlier. We call it risk-adjusted because the stochastic portion attempts to capture the unknown quantities.</a:t>
            </a:r>
          </a:p>
          <a:p>
            <a:endParaRPr lang="en-US" dirty="0"/>
          </a:p>
        </p:txBody>
      </p:sp>
    </p:spTree>
    <p:extLst>
      <p:ext uri="{BB962C8B-B14F-4D97-AF65-F5344CB8AC3E}">
        <p14:creationId xmlns:p14="http://schemas.microsoft.com/office/powerpoint/2010/main" val="671766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6128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3562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Are there other things to run sensitivities on besides price and weather?</a:t>
            </a:r>
            <a:r>
              <a:rPr lang="en-US" sz="1200" kern="1200" dirty="0">
                <a:solidFill>
                  <a:schemeClr val="tx1"/>
                </a:solidFill>
                <a:effectLst/>
                <a:latin typeface="+mn-lt"/>
                <a:ea typeface="+mn-ea"/>
                <a:cs typeface="+mn-cs"/>
              </a:rPr>
              <a:t> For its modeling purposes, Cascade defines sensitivities as external factors that test how the candidate portfolio reacts to changes in market pricing. Sensitivity analysis is primarily done on prices, such as using a high or low price forecast, or different carbon tax/environmental adders. In previous IRPs, Cascade would only perform the Monte Carlo simulations on price here, due to computational limitations. Cascade believes it will be able to run a robust Monte Carlo analysis on both price and weather this year, so it will do so for the stochastic sensitivity analysis. Cascade is not looking at other factors to do sensitivity analysis on, but welcomes feedback during TAG 4 on ideas from stakeholders.</a:t>
            </a:r>
            <a:endParaRPr lang="en-US" dirty="0"/>
          </a:p>
        </p:txBody>
      </p:sp>
    </p:spTree>
    <p:extLst>
      <p:ext uri="{BB962C8B-B14F-4D97-AF65-F5344CB8AC3E}">
        <p14:creationId xmlns:p14="http://schemas.microsoft.com/office/powerpoint/2010/main" val="171971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519208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4848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3321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59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8727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92</a:t>
            </a:fld>
            <a:endParaRPr lang="en-US"/>
          </a:p>
        </p:txBody>
      </p:sp>
    </p:spTree>
    <p:extLst>
      <p:ext uri="{BB962C8B-B14F-4D97-AF65-F5344CB8AC3E}">
        <p14:creationId xmlns:p14="http://schemas.microsoft.com/office/powerpoint/2010/main" val="502062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93</a:t>
            </a:fld>
            <a:endParaRPr lang="en-US" dirty="0">
              <a:solidFill>
                <a:srgbClr val="000000"/>
              </a:solidFill>
            </a:endParaRPr>
          </a:p>
        </p:txBody>
      </p:sp>
    </p:spTree>
    <p:extLst>
      <p:ext uri="{BB962C8B-B14F-4D97-AF65-F5344CB8AC3E}">
        <p14:creationId xmlns:p14="http://schemas.microsoft.com/office/powerpoint/2010/main" val="100448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Natural Gas Distribution </a:t>
            </a:r>
            <a:r>
              <a:rPr lang="en-US" dirty="0"/>
              <a:t>– natural gas distribution company </a:t>
            </a:r>
            <a:r>
              <a:rPr lang="en-US" u="sng" dirty="0"/>
              <a:t>facility</a:t>
            </a:r>
            <a:r>
              <a:rPr lang="en-US" dirty="0"/>
              <a:t> contribution to GHG emissions generally result from fugitive methane emissions/leaks from pipeline infrastructure, and from combustion of fuel in compressors. For instance, Cascade has one small natural gas-fired compressor station in Mt. Vernon.  Normally, the majority of compressor stations that are in operation are owned and operated by transmission companies.  </a:t>
            </a:r>
          </a:p>
          <a:p>
            <a:endParaRPr lang="en-US" dirty="0"/>
          </a:p>
          <a:p>
            <a:r>
              <a:rPr lang="en-US" dirty="0"/>
              <a:t>Depending on where you get your data, about 5% of O&amp;G sector emissions are from natural gas distribution company infrastructure (EPA 2016 data shows 14 million metric tons of CO2 equivalent compared with total of 283 million metric tons for O&amp;G and total of 2,990 million metric tons of all industries)</a:t>
            </a:r>
          </a:p>
          <a:p>
            <a:endParaRPr lang="en-US" dirty="0"/>
          </a:p>
          <a:p>
            <a:pPr defTabSz="931774">
              <a:defRPr/>
            </a:pPr>
            <a:r>
              <a:rPr lang="en-US" dirty="0"/>
              <a:t>However, due to conservative methods in calculating and reporting emissions, it is likely that the natural gas distribution companies’ contribution is lower than this. </a:t>
            </a:r>
          </a:p>
          <a:p>
            <a:pPr defTabSz="931774">
              <a:defRPr/>
            </a:pPr>
            <a:endParaRPr lang="en-US" dirty="0"/>
          </a:p>
          <a:p>
            <a:r>
              <a:rPr lang="en-US" dirty="0"/>
              <a:t>Cascade is required to report facility emissions for the State of Washington and are about 27,000 metric tons of CO2 per year.  Cascade’s emission in Oregon are low and are not required to be reported to EPA or the State of Oregon.</a:t>
            </a:r>
          </a:p>
          <a:p>
            <a:pPr defTabSz="931774">
              <a:defRPr/>
            </a:pPr>
            <a:endParaRPr lang="en-US" dirty="0"/>
          </a:p>
          <a:p>
            <a:r>
              <a:rPr lang="en-US" b="1" dirty="0"/>
              <a:t>Natural Gas Distribution CUSTOMERS </a:t>
            </a:r>
            <a:r>
              <a:rPr lang="en-US" dirty="0"/>
              <a:t>– CO2 emissions from customers’ combustion of natural gas has increased due to low natural gas prices, increasing demand and steady economic growth.  With that growth, emissions also increase from customers combustion of natural gas.  </a:t>
            </a:r>
          </a:p>
          <a:p>
            <a:pPr defTabSz="931774">
              <a:defRPr/>
            </a:pPr>
            <a:endParaRPr lang="en-US" dirty="0"/>
          </a:p>
          <a:p>
            <a:pPr defTabSz="931774">
              <a:defRPr/>
            </a:pPr>
            <a:r>
              <a:rPr lang="en-US" dirty="0"/>
              <a:t>The total annual emissions from our core customers are in the range of 2 to 2.5 million metric tons of CO2 per year.  Emissions from non-core customers have totaled in the range of about 800,000 tons per year, depending on the year. </a:t>
            </a:r>
          </a:p>
          <a:p>
            <a:pPr defTabSz="931774">
              <a:defRPr/>
            </a:pPr>
            <a:endParaRPr lang="en-US" dirty="0"/>
          </a:p>
          <a:p>
            <a:pPr defTabSz="931774">
              <a:defRPr/>
            </a:pPr>
            <a:r>
              <a:rPr lang="en-US" b="0" dirty="0"/>
              <a:t>Cascade’s energy efficiency programs currently save about 40,000 to 80,000 dekatherms annually, slightly less than 5,000 metric tons of CO2 per year. More emission reductions will be realized as Cascade's programs mature and continue to grow.</a:t>
            </a:r>
          </a:p>
          <a:p>
            <a:pPr defTabSz="931774">
              <a:defRPr/>
            </a:pPr>
            <a:endParaRPr lang="en-US" dirty="0"/>
          </a:p>
          <a:p>
            <a:pPr defTabSz="931774">
              <a:defRP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10764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Cascade has committed to methane fugitive emissions and leak reductions through the EPA’s Natural Gas Star Methane Challenge Program.  </a:t>
            </a:r>
          </a:p>
          <a:p>
            <a:r>
              <a:rPr lang="en-US" dirty="0"/>
              <a:t>Cascade became a founding member of that Program in March 2016 and is participating specifically in the Program’s Excavation Damages Prevention segment.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Best management practices implemented for that program include reductions the company has realized in creating the Public Awareness position. In 2014, Cascade created the Public Awareness position to actively manage the Public Awareness Program and Damage Prevention Program.  This person assists in providing community education and outreach opportunities, focusing on damage prevention and further reducing potential releases of methane from excavation damages. </a:t>
            </a:r>
          </a:p>
          <a:p>
            <a:r>
              <a:rPr lang="en-US" dirty="0"/>
              <a:t> </a:t>
            </a:r>
          </a:p>
          <a:p>
            <a:pPr defTabSz="931774">
              <a:defRPr/>
            </a:pPr>
            <a:r>
              <a:rPr lang="en-US" dirty="0"/>
              <a:t>Cascade is currently implementing a Damage Prevention Program that focuses on working with contractors or third parties that are repeat offenders. By identifying and reaching out to these third parties prior to work beginning on the respective project, we believe that we’ll see a reduction in excavation damages throughout our service territory. </a:t>
            </a:r>
          </a:p>
          <a:p>
            <a:pPr defTabSz="931774">
              <a:defRPr/>
            </a:pPr>
            <a:endParaRPr lang="en-US" dirty="0"/>
          </a:p>
          <a:p>
            <a:pPr defTabSz="931774">
              <a:defRPr/>
            </a:pPr>
            <a:r>
              <a:rPr lang="en-US" dirty="0"/>
              <a:t>Cascade actively participates in 811, Common Ground Alliance, and damage complaint programs in Washington and Oregon.  And, we continue to explore other voluntary actions which could reduce methane emissions resulting from excavation damage</a:t>
            </a:r>
          </a:p>
          <a:p>
            <a:pPr defTabSz="931774">
              <a:defRPr/>
            </a:pPr>
            <a:endParaRPr lang="en-US" dirty="0"/>
          </a:p>
          <a:p>
            <a:pPr defTabSz="931774">
              <a:defRPr/>
            </a:pPr>
            <a:r>
              <a:rPr lang="en-US" dirty="0"/>
              <a:t>Cascade has also implemented pipeline replacement projects which have contributed to fugitive emissions reductions. Newer and more leak proof pipeline materials such as polyethylene and steel are used to replace older more leak-prone materials, methane leaks are reduced.  </a:t>
            </a:r>
          </a:p>
          <a:p>
            <a:pPr defTabSz="931774">
              <a:defRPr/>
            </a:pPr>
            <a:r>
              <a:rPr lang="en-US" dirty="0"/>
              <a:t>From 2012-2018, Cascade has replaced nearly 91 miles of early vintage steel pipe, ranging from service lines up to 12-inch mains, and have been replaced with new steel or polyethylene pipe.</a:t>
            </a:r>
          </a:p>
          <a:p>
            <a:pPr defTabSz="931774">
              <a:defRPr/>
            </a:pPr>
            <a:endParaRPr lang="en-US" dirty="0"/>
          </a:p>
          <a:p>
            <a:pPr defTabSz="931774">
              <a:defRPr/>
            </a:pPr>
            <a:r>
              <a:rPr lang="en-US" dirty="0"/>
              <a:t>Also, Cascade is better positioned than most US utilities as it has no unprotected steel pipeline and none of the potentially leak-prone cast iron pipe seen elsewhere.  There are many utilities who still have cast iron pipe in their systems. </a:t>
            </a:r>
          </a:p>
          <a:p>
            <a:pPr defTabSz="931774">
              <a:defRPr/>
            </a:pPr>
            <a:endParaRPr lang="en-US" dirty="0"/>
          </a:p>
          <a:p>
            <a:pPr defTabSz="931774">
              <a:defRPr/>
            </a:pPr>
            <a:r>
              <a:rPr lang="en-US" dirty="0"/>
              <a:t>Cascade is dedicated to expanding its EE efforts</a:t>
            </a:r>
          </a:p>
          <a:p>
            <a:pPr defTabSz="931774">
              <a:defRPr/>
            </a:pPr>
            <a:endParaRPr lang="en-US" dirty="0"/>
          </a:p>
          <a:p>
            <a:pPr defTabSz="931774">
              <a:defRPr/>
            </a:pPr>
            <a:r>
              <a:rPr lang="en-US" dirty="0"/>
              <a:t>Increased conservation goals and targets</a:t>
            </a:r>
          </a:p>
          <a:p>
            <a:pPr defTabSz="931774">
              <a:defRPr/>
            </a:pPr>
            <a:r>
              <a:rPr lang="en-US" dirty="0"/>
              <a:t>Residential program step increases</a:t>
            </a:r>
          </a:p>
          <a:p>
            <a:pPr defTabSz="931774">
              <a:defRPr/>
            </a:pPr>
            <a:r>
              <a:rPr lang="en-US" dirty="0"/>
              <a:t>Commercial/Industrial program outreach &amp; marketing</a:t>
            </a:r>
          </a:p>
          <a:p>
            <a:pPr defTabSz="931774">
              <a:defRPr/>
            </a:pPr>
            <a:r>
              <a:rPr lang="en-US" dirty="0"/>
              <a:t>Regional collaborative approach to market transformation</a:t>
            </a:r>
          </a:p>
          <a:p>
            <a:pPr defTabSz="931774">
              <a:defRPr/>
            </a:pPr>
            <a:r>
              <a:rPr lang="en-US" dirty="0"/>
              <a:t>Incorporation of NWPCC methodologies and regional technical forum</a:t>
            </a:r>
          </a:p>
          <a:p>
            <a:pPr defTabSz="931774">
              <a:defRPr/>
            </a:pPr>
            <a:r>
              <a:rPr lang="en-US" dirty="0"/>
              <a:t>Emerging technology scanning and support</a:t>
            </a:r>
          </a:p>
          <a:p>
            <a:pPr defTabSz="931774">
              <a:defRPr/>
            </a:pPr>
            <a:r>
              <a:rPr lang="en-US" dirty="0"/>
              <a:t>Supporting Wood Fireplace changeout programs</a:t>
            </a:r>
          </a:p>
          <a:p>
            <a:pPr defTabSz="931774">
              <a:defRPr/>
            </a:pPr>
            <a:r>
              <a:rPr lang="en-US" dirty="0"/>
              <a:t>Coordination with state and local conservation initiatives</a:t>
            </a:r>
          </a:p>
          <a:p>
            <a:pPr defTabSz="931774">
              <a:defRPr/>
            </a:pPr>
            <a:br>
              <a:rPr lang="en-US" dirty="0"/>
            </a:br>
            <a:br>
              <a:rPr lang="en-US" dirty="0"/>
            </a:br>
            <a:r>
              <a:rPr lang="en-US" dirty="0"/>
              <a:t>Cascade also encourages direct use of natural gas – especially as innovative gas solutions can maximize the efficient use of energy and offer customers more choice and improved affordability, reliability and comfort. </a:t>
            </a:r>
          </a:p>
          <a:p>
            <a:pPr defTabSz="931774">
              <a:defRPr/>
            </a:pPr>
            <a:endParaRPr lang="en-US" dirty="0"/>
          </a:p>
          <a:p>
            <a:pPr defTabSz="931774">
              <a:defRPr/>
            </a:pPr>
            <a:endParaRPr lang="en-US" dirty="0"/>
          </a:p>
          <a:p>
            <a:pPr defTabSz="931774">
              <a:defRPr/>
            </a:pPr>
            <a:endParaRPr lang="en-US" dirty="0"/>
          </a:p>
          <a:p>
            <a:endParaRPr lang="en-US" dirty="0"/>
          </a:p>
        </p:txBody>
      </p:sp>
    </p:spTree>
    <p:extLst>
      <p:ext uri="{BB962C8B-B14F-4D97-AF65-F5344CB8AC3E}">
        <p14:creationId xmlns:p14="http://schemas.microsoft.com/office/powerpoint/2010/main" val="52699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National policy trends we have seen in this administration is less focus on required emissions reductions.  EPA is still funding its voluntary emissions reduction programs such as the Methane Challenge Program. </a:t>
            </a:r>
          </a:p>
          <a:p>
            <a:endParaRPr lang="en-US" dirty="0"/>
          </a:p>
          <a:p>
            <a:r>
              <a:rPr lang="en-US" dirty="0"/>
              <a:t>We see growing regional and state focus on adopting GHG emissions reductions or renewables mandates and studies through regulation or statute.  We see this happening in Oregon, Washington and further south in California.   We’ll touch on what we see in Washington and Oregon in a few slides. </a:t>
            </a:r>
          </a:p>
          <a:p>
            <a:endParaRPr lang="en-US" dirty="0"/>
          </a:p>
          <a:p>
            <a:r>
              <a:rPr lang="en-US" dirty="0"/>
              <a:t>We see influence There are more cities across the US committing to emissions reductions and renewable energy through city goals and requirements vary – some goals are 2030 and some further out – ie. 2050.  May include city infrastructure only, but some are community-wide.  We will talk about a recent referendum in the City of Bellingham in a few slides.  </a:t>
            </a:r>
          </a:p>
        </p:txBody>
      </p:sp>
    </p:spTree>
    <p:extLst>
      <p:ext uri="{BB962C8B-B14F-4D97-AF65-F5344CB8AC3E}">
        <p14:creationId xmlns:p14="http://schemas.microsoft.com/office/powerpoint/2010/main" val="34422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883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In their acknowledgment of many recent regional IRPs, the WUTC has indicated a strong desire for LDCs to use SCC as their baseline for carbon analysis </a:t>
            </a:r>
          </a:p>
          <a:p>
            <a:pPr>
              <a:lnSpc>
                <a:spcPct val="100000"/>
              </a:lnSpc>
              <a:spcBef>
                <a:spcPts val="0"/>
              </a:spcBef>
            </a:pPr>
            <a:r>
              <a:rPr lang="en-US" dirty="0"/>
              <a:t>Local Distribution Company acknowledgments:</a:t>
            </a:r>
          </a:p>
          <a:p>
            <a:pPr lvl="1"/>
            <a:r>
              <a:rPr lang="en-US" dirty="0"/>
              <a:t>PSE  </a:t>
            </a:r>
          </a:p>
          <a:p>
            <a:pPr lvl="2"/>
            <a:r>
              <a:rPr lang="en-US" dirty="0"/>
              <a:t>UE-160918 and UG-160919</a:t>
            </a:r>
          </a:p>
          <a:p>
            <a:pPr lvl="1"/>
            <a:r>
              <a:rPr lang="en-US" dirty="0"/>
              <a:t>Pacific Power</a:t>
            </a:r>
          </a:p>
          <a:p>
            <a:pPr lvl="2"/>
            <a:r>
              <a:rPr lang="en-US" dirty="0"/>
              <a:t>UE-160353</a:t>
            </a:r>
          </a:p>
          <a:p>
            <a:pPr lvl="1"/>
            <a:r>
              <a:rPr lang="en-US" dirty="0"/>
              <a:t>Avista </a:t>
            </a:r>
          </a:p>
          <a:p>
            <a:pPr lvl="2"/>
            <a:r>
              <a:rPr lang="en-US" dirty="0"/>
              <a:t>UE-161036</a:t>
            </a:r>
          </a:p>
        </p:txBody>
      </p:sp>
    </p:spTree>
    <p:extLst>
      <p:ext uri="{BB962C8B-B14F-4D97-AF65-F5344CB8AC3E}">
        <p14:creationId xmlns:p14="http://schemas.microsoft.com/office/powerpoint/2010/main" val="426152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40009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0628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854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186102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59524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62269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123861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922716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10420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46532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8011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372020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8947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2/20/2019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10482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95823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58273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43083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2/20/2019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3995400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2/20/2019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1994320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9405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60634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r>
              <a:rPr lang="en-US">
                <a:solidFill>
                  <a:srgbClr val="438086"/>
                </a:solidFill>
              </a:rPr>
              <a:t>12/6/2016</a:t>
            </a: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EE4CB90E-9E18-4BAD-BF48-AAE8FD2414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4792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470702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3826302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650487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2974955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r>
              <a:rPr lang="en-US">
                <a:solidFill>
                  <a:srgbClr val="438086"/>
                </a:solidFill>
              </a:rPr>
              <a:t>12/6/2016</a:t>
            </a:r>
          </a:p>
        </p:txBody>
      </p:sp>
      <p:sp>
        <p:nvSpPr>
          <p:cNvPr id="27" name="Slide Number Placeholder 26"/>
          <p:cNvSpPr>
            <a:spLocks noGrp="1"/>
          </p:cNvSpPr>
          <p:nvPr>
            <p:ph type="sldNum" sz="quarter" idx="11"/>
          </p:nvPr>
        </p:nvSpPr>
        <p:spPr/>
        <p:txBody>
          <a:bodyPr rtlCol="0"/>
          <a:lstStyle/>
          <a:p>
            <a:fld id="{EE4CB90E-9E18-4BAD-BF48-AAE8FD24149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179364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r>
              <a:rPr lang="en-US">
                <a:solidFill>
                  <a:srgbClr val="438086"/>
                </a:solidFill>
              </a:rPr>
              <a:t>12/6/2016</a:t>
            </a: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740804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438086"/>
                </a:solidFill>
              </a:rPr>
              <a:t>12/6/2016</a:t>
            </a: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3107262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1294318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82472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4143196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7951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7359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12/6/2016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08995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12/6/2016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45020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12/6/2016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98030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46892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06549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12/6/2016</a:t>
            </a: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C7651E-B4BE-4A93-B9C9-586D74789E66}" type="slidenum">
              <a:rPr lang="en-US" smtClean="0"/>
              <a:t>‹#›</a:t>
            </a:fld>
            <a:endParaRPr lang="en-US"/>
          </a:p>
        </p:txBody>
      </p:sp>
    </p:spTree>
    <p:extLst>
      <p:ext uri="{BB962C8B-B14F-4D97-AF65-F5344CB8AC3E}">
        <p14:creationId xmlns:p14="http://schemas.microsoft.com/office/powerpoint/2010/main" val="10385217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2/20/2019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02683631"/>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r>
              <a:rPr lang="en-US">
                <a:solidFill>
                  <a:srgbClr val="438086"/>
                </a:solidFill>
              </a:rPr>
              <a:t>12/6/2016</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EE4CB90E-9E18-4BAD-BF48-AAE8FD24149C}" type="slidenum">
              <a:rPr lang="en-US" smtClean="0"/>
              <a:pPr/>
              <a:t>‹#›</a:t>
            </a:fld>
            <a:endParaRPr lang="en-US"/>
          </a:p>
        </p:txBody>
      </p:sp>
    </p:spTree>
    <p:extLst>
      <p:ext uri="{BB962C8B-B14F-4D97-AF65-F5344CB8AC3E}">
        <p14:creationId xmlns:p14="http://schemas.microsoft.com/office/powerpoint/2010/main" val="28027000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100percent.org/c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hemeOverride" Target="../theme/themeOverride15.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image" Target="../media/image47.png"/><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26422"/>
            <a:ext cx="7924800" cy="1608014"/>
          </a:xfrm>
        </p:spPr>
        <p:txBody>
          <a:bodyPr>
            <a:normAutofit fontScale="90000"/>
          </a:bodyPr>
          <a:lstStyle/>
          <a:p>
            <a:r>
              <a:rPr lang="en-US" dirty="0"/>
              <a:t>				</a:t>
            </a:r>
            <a:br>
              <a:rPr lang="en-US" dirty="0"/>
            </a:br>
            <a:r>
              <a:rPr lang="en-US" dirty="0"/>
              <a:t> </a:t>
            </a:r>
            <a:br>
              <a:rPr lang="en-US" dirty="0"/>
            </a:br>
            <a:r>
              <a:rPr lang="en-US" sz="3600" dirty="0"/>
              <a:t>2018</a:t>
            </a:r>
            <a:r>
              <a:rPr lang="en-US" dirty="0"/>
              <a:t> </a:t>
            </a:r>
            <a:r>
              <a:rPr lang="en-US" sz="3600" dirty="0"/>
              <a:t>Integrated Resource Plan</a:t>
            </a:r>
            <a:br>
              <a:rPr lang="en-US" sz="3600" dirty="0"/>
            </a:br>
            <a:r>
              <a:rPr lang="en-US" sz="3600" dirty="0"/>
              <a:t>Presentation to WUTC Commissioners and Stakeholders</a:t>
            </a:r>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a:t>Monday March 11</a:t>
            </a:r>
            <a:r>
              <a:rPr lang="en-US" sz="1600" baseline="30000" dirty="0"/>
              <a:t>th</a:t>
            </a:r>
            <a:r>
              <a:rPr lang="en-US" sz="1600" dirty="0"/>
              <a:t>, 2019</a:t>
            </a:r>
          </a:p>
          <a:p>
            <a:r>
              <a:rPr lang="en-US" sz="1600" dirty="0"/>
              <a:t>WUTC Offices</a:t>
            </a:r>
          </a:p>
          <a:p>
            <a:r>
              <a:rPr lang="en-US" sz="1600" dirty="0"/>
              <a:t>Olympia, WA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278" y="4960278"/>
            <a:ext cx="2203731" cy="906207"/>
          </a:xfrm>
          <a:prstGeom prst="rect">
            <a:avLst/>
          </a:prstGeom>
        </p:spPr>
      </p:pic>
      <p:sp>
        <p:nvSpPr>
          <p:cNvPr id="5" name="TextBox 4">
            <a:extLst>
              <a:ext uri="{FF2B5EF4-FFF2-40B4-BE49-F238E27FC236}">
                <a16:creationId xmlns:a16="http://schemas.microsoft.com/office/drawing/2014/main" id="{748A4BAF-BB1D-481D-A0EB-8B192C994A3C}"/>
              </a:ext>
            </a:extLst>
          </p:cNvPr>
          <p:cNvSpPr txBox="1"/>
          <p:nvPr/>
        </p:nvSpPr>
        <p:spPr>
          <a:xfrm>
            <a:off x="1661020" y="418237"/>
            <a:ext cx="8549780" cy="1754326"/>
          </a:xfrm>
          <a:prstGeom prst="rect">
            <a:avLst/>
          </a:prstGeom>
          <a:noFill/>
        </p:spPr>
        <p:txBody>
          <a:bodyPr wrap="square" rtlCol="0">
            <a:spAutoFit/>
          </a:bodyPr>
          <a:lstStyle/>
          <a:p>
            <a:pPr algn="r"/>
            <a:r>
              <a:rPr lang="en-US" sz="5400" dirty="0"/>
              <a:t>Cascade Natural Gas Corporation</a:t>
            </a:r>
          </a:p>
        </p:txBody>
      </p:sp>
    </p:spTree>
    <p:extLst>
      <p:ext uri="{BB962C8B-B14F-4D97-AF65-F5344CB8AC3E}">
        <p14:creationId xmlns:p14="http://schemas.microsoft.com/office/powerpoint/2010/main" val="227228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 Process</a:t>
            </a:r>
          </a:p>
        </p:txBody>
      </p:sp>
      <p:sp>
        <p:nvSpPr>
          <p:cNvPr id="3" name="Content Placeholder 2"/>
          <p:cNvSpPr>
            <a:spLocks noGrp="1"/>
          </p:cNvSpPr>
          <p:nvPr>
            <p:ph idx="1"/>
          </p:nvPr>
        </p:nvSpPr>
        <p:spPr/>
        <p:txBody>
          <a:bodyPr>
            <a:normAutofit lnSpcReduction="10000"/>
          </a:bodyPr>
          <a:lstStyle/>
          <a:p>
            <a:r>
              <a:rPr lang="en-US" dirty="0">
                <a:solidFill>
                  <a:srgbClr val="000000"/>
                </a:solidFill>
                <a:latin typeface="Arial" panose="020B0604020202020204" pitchFamily="34" charset="0"/>
              </a:rPr>
              <a:t>Input and feedback from Cascade’s Technical Advisory Group (TAG) is an important resource to help ensure the IRP includes perspectives external to the Company and responsive to stakeholders. </a:t>
            </a:r>
          </a:p>
          <a:p>
            <a:r>
              <a:rPr lang="en-US" dirty="0">
                <a:solidFill>
                  <a:srgbClr val="000000"/>
                </a:solidFill>
                <a:latin typeface="Arial" panose="020B0604020202020204" pitchFamily="34" charset="0"/>
              </a:rPr>
              <a:t>Five Technical Advisory Group (TAG) meetings were held in Seattle. </a:t>
            </a:r>
          </a:p>
          <a:p>
            <a:r>
              <a:rPr lang="en-US" dirty="0">
                <a:solidFill>
                  <a:srgbClr val="000000"/>
                </a:solidFill>
                <a:latin typeface="Arial" panose="020B0604020202020204" pitchFamily="34" charset="0"/>
              </a:rPr>
              <a:t>Multiple opportunities for public participation were available. </a:t>
            </a:r>
          </a:p>
          <a:p>
            <a:r>
              <a:rPr lang="en-US" dirty="0">
                <a:solidFill>
                  <a:srgbClr val="000000"/>
                </a:solidFill>
                <a:latin typeface="Arial" panose="020B0604020202020204" pitchFamily="34" charset="0"/>
              </a:rPr>
              <a:t>Several walkthroughs of technical components (e.g., SENDOUT® modeling) were conducted upon request.</a:t>
            </a:r>
          </a:p>
          <a:p>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pPr/>
              <a:t>10</a:t>
            </a:fld>
            <a:endParaRPr lang="en-US"/>
          </a:p>
        </p:txBody>
      </p:sp>
    </p:spTree>
    <p:extLst>
      <p:ext uri="{BB962C8B-B14F-4D97-AF65-F5344CB8AC3E}">
        <p14:creationId xmlns:p14="http://schemas.microsoft.com/office/powerpoint/2010/main" val="29596306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0144-7B78-439E-8278-F87980071E4E}"/>
              </a:ext>
            </a:extLst>
          </p:cNvPr>
          <p:cNvSpPr>
            <a:spLocks noGrp="1"/>
          </p:cNvSpPr>
          <p:nvPr>
            <p:ph type="title"/>
          </p:nvPr>
        </p:nvSpPr>
        <p:spPr>
          <a:xfrm>
            <a:off x="1484311" y="234892"/>
            <a:ext cx="10018713" cy="1325461"/>
          </a:xfrm>
        </p:spPr>
        <p:txBody>
          <a:bodyPr/>
          <a:lstStyle/>
          <a:p>
            <a:r>
              <a:rPr lang="en-US" dirty="0"/>
              <a:t>Quarterly Updates</a:t>
            </a:r>
          </a:p>
        </p:txBody>
      </p:sp>
      <p:sp>
        <p:nvSpPr>
          <p:cNvPr id="3" name="Content Placeholder 2">
            <a:extLst>
              <a:ext uri="{FF2B5EF4-FFF2-40B4-BE49-F238E27FC236}">
                <a16:creationId xmlns:a16="http://schemas.microsoft.com/office/drawing/2014/main" id="{BF39CF04-C0AD-4FE1-8564-C75F64832721}"/>
              </a:ext>
            </a:extLst>
          </p:cNvPr>
          <p:cNvSpPr>
            <a:spLocks noGrp="1"/>
          </p:cNvSpPr>
          <p:nvPr>
            <p:ph idx="1"/>
          </p:nvPr>
        </p:nvSpPr>
        <p:spPr>
          <a:xfrm>
            <a:off x="1484310" y="1476463"/>
            <a:ext cx="10018713" cy="4314738"/>
          </a:xfrm>
        </p:spPr>
        <p:txBody>
          <a:bodyPr/>
          <a:lstStyle/>
          <a:p>
            <a:r>
              <a:rPr lang="en-US" dirty="0"/>
              <a:t>After Cascade filed the 2016 IRP, Cascade was requested by WUTC to file three quarterly progress reports in the 2016 Integrated Resource Plan’s (IRP) Compliance Acknowledgment Letter.</a:t>
            </a:r>
          </a:p>
          <a:p>
            <a:r>
              <a:rPr lang="en-US" dirty="0"/>
              <a:t>The progress reports noted 21 items that needed further analysis/clarification before Cascade received acknowledgment on the 2016 IRP.</a:t>
            </a:r>
          </a:p>
          <a:p>
            <a:r>
              <a:rPr lang="en-US" dirty="0"/>
              <a:t>After filing three quarterly updates, Cascade was required to file a fourth quarterly update noting eight items that needed further clarification.</a:t>
            </a:r>
          </a:p>
          <a:p>
            <a:r>
              <a:rPr lang="en-US" dirty="0"/>
              <a:t>Cascade received full acknowledgment on the 2016 IRP after the fourth quarterly update was filed.</a:t>
            </a:r>
          </a:p>
        </p:txBody>
      </p:sp>
      <p:sp>
        <p:nvSpPr>
          <p:cNvPr id="4" name="Slide Number Placeholder 3">
            <a:extLst>
              <a:ext uri="{FF2B5EF4-FFF2-40B4-BE49-F238E27FC236}">
                <a16:creationId xmlns:a16="http://schemas.microsoft.com/office/drawing/2014/main" id="{A077AC9F-C05B-4A38-9D9F-FD2BB87CAB3E}"/>
              </a:ext>
            </a:extLst>
          </p:cNvPr>
          <p:cNvSpPr>
            <a:spLocks noGrp="1"/>
          </p:cNvSpPr>
          <p:nvPr>
            <p:ph type="sldNum" sz="quarter" idx="12"/>
          </p:nvPr>
        </p:nvSpPr>
        <p:spPr/>
        <p:txBody>
          <a:bodyPr/>
          <a:lstStyle/>
          <a:p>
            <a:fld id="{CFC7651E-B4BE-4A93-B9C9-586D74789E66}" type="slidenum">
              <a:rPr lang="en-US" smtClean="0"/>
              <a:t>11</a:t>
            </a:fld>
            <a:endParaRPr lang="en-US"/>
          </a:p>
        </p:txBody>
      </p:sp>
    </p:spTree>
    <p:extLst>
      <p:ext uri="{BB962C8B-B14F-4D97-AF65-F5344CB8AC3E}">
        <p14:creationId xmlns:p14="http://schemas.microsoft.com/office/powerpoint/2010/main" val="69739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5AD5D0-F42F-446F-9B8E-7D26259F086B}" type="slidenum">
              <a:rPr lang="en-US" smtClean="0"/>
              <a:pPr/>
              <a:t>12</a:t>
            </a:fld>
            <a:endParaRPr lang="en-US" dirty="0"/>
          </a:p>
        </p:txBody>
      </p:sp>
      <p:sp>
        <p:nvSpPr>
          <p:cNvPr id="2" name="TextBox 1"/>
          <p:cNvSpPr txBox="1"/>
          <p:nvPr/>
        </p:nvSpPr>
        <p:spPr>
          <a:xfrm>
            <a:off x="2057400" y="457201"/>
            <a:ext cx="7848600" cy="461665"/>
          </a:xfrm>
          <a:prstGeom prst="rect">
            <a:avLst/>
          </a:prstGeom>
          <a:noFill/>
        </p:spPr>
        <p:txBody>
          <a:bodyPr wrap="square" rtlCol="0">
            <a:spAutoFit/>
          </a:bodyPr>
          <a:lstStyle/>
          <a:p>
            <a:pPr algn="ctr" eaLnBrk="0" fontAlgn="base" hangingPunct="0">
              <a:spcBef>
                <a:spcPct val="0"/>
              </a:spcBef>
              <a:spcAft>
                <a:spcPct val="0"/>
              </a:spcAft>
            </a:pPr>
            <a:r>
              <a:rPr kumimoji="1" lang="en-US" sz="2400" dirty="0">
                <a:solidFill>
                  <a:prstClr val="black"/>
                </a:solidFill>
                <a:latin typeface="Times New Roman" pitchFamily="18" charset="0"/>
              </a:rPr>
              <a:t>“Original” 2018 IRP TIMELINE</a:t>
            </a:r>
          </a:p>
        </p:txBody>
      </p:sp>
      <p:pic>
        <p:nvPicPr>
          <p:cNvPr id="4" name="Picture 3">
            <a:extLst>
              <a:ext uri="{FF2B5EF4-FFF2-40B4-BE49-F238E27FC236}">
                <a16:creationId xmlns:a16="http://schemas.microsoft.com/office/drawing/2014/main" id="{3CB54AC6-8EDD-47DD-BE4A-29370CAB6F83}"/>
              </a:ext>
            </a:extLst>
          </p:cNvPr>
          <p:cNvPicPr>
            <a:picLocks noChangeAspect="1"/>
          </p:cNvPicPr>
          <p:nvPr/>
        </p:nvPicPr>
        <p:blipFill>
          <a:blip r:embed="rId4"/>
          <a:stretch>
            <a:fillRect/>
          </a:stretch>
        </p:blipFill>
        <p:spPr>
          <a:xfrm>
            <a:off x="2743688" y="941958"/>
            <a:ext cx="7162312" cy="5327686"/>
          </a:xfrm>
          <a:prstGeom prst="rect">
            <a:avLst/>
          </a:prstGeom>
        </p:spPr>
      </p:pic>
    </p:spTree>
    <p:extLst>
      <p:ext uri="{BB962C8B-B14F-4D97-AF65-F5344CB8AC3E}">
        <p14:creationId xmlns:p14="http://schemas.microsoft.com/office/powerpoint/2010/main" val="301452128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p:txBody>
          <a:bodyPr/>
          <a:lstStyle/>
          <a:p>
            <a:r>
              <a:rPr lang="en-US" dirty="0"/>
              <a:t>Continue active participation in regional LDC IRP processes.  </a:t>
            </a:r>
          </a:p>
          <a:p>
            <a:r>
              <a:rPr lang="en-US" dirty="0"/>
              <a:t>The Company will attempt to increase stakeholder engagement for the IRP process.</a:t>
            </a:r>
          </a:p>
          <a:p>
            <a:r>
              <a:rPr lang="en-US" dirty="0"/>
              <a:t>Cascade will cross-validate new methodologies to ensure the accuracy of new modeling techniques.</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13</a:t>
            </a:fld>
            <a:endParaRPr lang="en-US"/>
          </a:p>
        </p:txBody>
      </p:sp>
    </p:spTree>
    <p:extLst>
      <p:ext uri="{BB962C8B-B14F-4D97-AF65-F5344CB8AC3E}">
        <p14:creationId xmlns:p14="http://schemas.microsoft.com/office/powerpoint/2010/main" val="11557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Demand Forecast</a:t>
            </a:r>
          </a:p>
        </p:txBody>
      </p:sp>
    </p:spTree>
    <p:extLst>
      <p:ext uri="{BB962C8B-B14F-4D97-AF65-F5344CB8AC3E}">
        <p14:creationId xmlns:p14="http://schemas.microsoft.com/office/powerpoint/2010/main" val="225107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E57F-8908-49EE-9F64-685CA3A95E68}"/>
              </a:ext>
            </a:extLst>
          </p:cNvPr>
          <p:cNvSpPr>
            <a:spLocks noGrp="1"/>
          </p:cNvSpPr>
          <p:nvPr>
            <p:ph type="title"/>
          </p:nvPr>
        </p:nvSpPr>
        <p:spPr>
          <a:xfrm>
            <a:off x="2797858" y="658728"/>
            <a:ext cx="7514035" cy="526572"/>
          </a:xfrm>
        </p:spPr>
        <p:txBody>
          <a:bodyPr>
            <a:normAutofit fontScale="90000"/>
          </a:bodyPr>
          <a:lstStyle/>
          <a:p>
            <a:r>
              <a:rPr lang="en-US" dirty="0"/>
              <a:t>Process</a:t>
            </a:r>
          </a:p>
        </p:txBody>
      </p:sp>
      <p:sp>
        <p:nvSpPr>
          <p:cNvPr id="4" name="Slide Number Placeholder 3">
            <a:extLst>
              <a:ext uri="{FF2B5EF4-FFF2-40B4-BE49-F238E27FC236}">
                <a16:creationId xmlns:a16="http://schemas.microsoft.com/office/drawing/2014/main" id="{A907F505-D323-48E0-89A0-1C10B5DAB109}"/>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15</a:t>
            </a:fld>
            <a:endParaRPr lang="en-US">
              <a:solidFill>
                <a:prstClr val="black"/>
              </a:solidFill>
              <a:latin typeface="Corbel" panose="020B0503020204020204"/>
            </a:endParaRPr>
          </a:p>
        </p:txBody>
      </p:sp>
      <p:pic>
        <p:nvPicPr>
          <p:cNvPr id="7" name="Picture 6">
            <a:extLst>
              <a:ext uri="{FF2B5EF4-FFF2-40B4-BE49-F238E27FC236}">
                <a16:creationId xmlns:a16="http://schemas.microsoft.com/office/drawing/2014/main" id="{871DA94D-A8BF-4D4C-93D4-E6B24F383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255" y="1304554"/>
            <a:ext cx="8764702" cy="4650051"/>
          </a:xfrm>
          <a:prstGeom prst="rect">
            <a:avLst/>
          </a:prstGeom>
        </p:spPr>
      </p:pic>
    </p:spTree>
    <p:extLst>
      <p:ext uri="{BB962C8B-B14F-4D97-AF65-F5344CB8AC3E}">
        <p14:creationId xmlns:p14="http://schemas.microsoft.com/office/powerpoint/2010/main" val="81951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FE75-8BE1-4A9B-8EC3-BD78BB87A6A4}"/>
              </a:ext>
            </a:extLst>
          </p:cNvPr>
          <p:cNvSpPr>
            <a:spLocks noGrp="1"/>
          </p:cNvSpPr>
          <p:nvPr>
            <p:ph type="title"/>
          </p:nvPr>
        </p:nvSpPr>
        <p:spPr>
          <a:xfrm>
            <a:off x="6507489" y="1516112"/>
            <a:ext cx="2465541" cy="507125"/>
          </a:xfrm>
        </p:spPr>
        <p:txBody>
          <a:bodyPr>
            <a:normAutofit fontScale="90000"/>
          </a:bodyPr>
          <a:lstStyle/>
          <a:p>
            <a:r>
              <a:rPr lang="en-US" dirty="0"/>
              <a:t>Inputs</a:t>
            </a:r>
          </a:p>
        </p:txBody>
      </p:sp>
      <p:pic>
        <p:nvPicPr>
          <p:cNvPr id="6" name="Content Placeholder 5">
            <a:extLst>
              <a:ext uri="{FF2B5EF4-FFF2-40B4-BE49-F238E27FC236}">
                <a16:creationId xmlns:a16="http://schemas.microsoft.com/office/drawing/2014/main" id="{DE6A830C-D270-4408-A396-3422E02CBF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4068" y="1516113"/>
            <a:ext cx="3293186" cy="3825777"/>
          </a:xfrm>
        </p:spPr>
      </p:pic>
      <p:sp>
        <p:nvSpPr>
          <p:cNvPr id="4" name="Slide Number Placeholder 3">
            <a:extLst>
              <a:ext uri="{FF2B5EF4-FFF2-40B4-BE49-F238E27FC236}">
                <a16:creationId xmlns:a16="http://schemas.microsoft.com/office/drawing/2014/main" id="{B23E2911-7154-4EF5-843F-1A411D48384E}"/>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16</a:t>
            </a:fld>
            <a:endParaRPr lang="en-US">
              <a:solidFill>
                <a:prstClr val="black"/>
              </a:solidFill>
              <a:latin typeface="Corbel" panose="020B0503020204020204"/>
            </a:endParaRPr>
          </a:p>
        </p:txBody>
      </p:sp>
      <p:sp>
        <p:nvSpPr>
          <p:cNvPr id="7" name="TextBox 6">
            <a:extLst>
              <a:ext uri="{FF2B5EF4-FFF2-40B4-BE49-F238E27FC236}">
                <a16:creationId xmlns:a16="http://schemas.microsoft.com/office/drawing/2014/main" id="{997A99A0-9498-44C6-8AF8-A89C274BFA24}"/>
              </a:ext>
            </a:extLst>
          </p:cNvPr>
          <p:cNvSpPr txBox="1"/>
          <p:nvPr/>
        </p:nvSpPr>
        <p:spPr>
          <a:xfrm>
            <a:off x="6409425" y="2436421"/>
            <a:ext cx="3657600" cy="1938992"/>
          </a:xfrm>
          <a:prstGeom prst="rect">
            <a:avLst/>
          </a:prstGeom>
          <a:noFill/>
        </p:spPr>
        <p:txBody>
          <a:bodyPr wrap="square" rtlCol="0">
            <a:spAutoFit/>
          </a:bodyPr>
          <a:lstStyle/>
          <a:p>
            <a:pPr marL="214313" indent="-214313" defTabSz="457200">
              <a:buFont typeface="Arial" panose="020B0604020202020204" pitchFamily="34" charset="0"/>
              <a:buChar char="•"/>
            </a:pPr>
            <a:r>
              <a:rPr lang="en-US" sz="1500" dirty="0">
                <a:solidFill>
                  <a:prstClr val="black"/>
                </a:solidFill>
                <a:latin typeface="Corbel" panose="020B0503020204020204"/>
              </a:rPr>
              <a:t>Cascade uses allocations to align data from various sources:</a:t>
            </a:r>
          </a:p>
          <a:p>
            <a:pPr marL="557213" lvl="1" indent="-214313" defTabSz="457200">
              <a:buFont typeface="Arial" panose="020B0604020202020204" pitchFamily="34" charset="0"/>
              <a:buChar char="•"/>
            </a:pPr>
            <a:r>
              <a:rPr lang="en-US" sz="1500" dirty="0">
                <a:solidFill>
                  <a:prstClr val="black"/>
                </a:solidFill>
                <a:latin typeface="Corbel" panose="020B0503020204020204"/>
              </a:rPr>
              <a:t>Pipeline actuals at Citygate level.</a:t>
            </a:r>
          </a:p>
          <a:p>
            <a:pPr marL="557213" lvl="1" indent="-214313" defTabSz="457200">
              <a:buFont typeface="Arial" panose="020B0604020202020204" pitchFamily="34" charset="0"/>
              <a:buChar char="•"/>
            </a:pPr>
            <a:r>
              <a:rPr lang="en-US" sz="1500" dirty="0">
                <a:solidFill>
                  <a:prstClr val="black"/>
                </a:solidFill>
                <a:latin typeface="Corbel" panose="020B0503020204020204"/>
              </a:rPr>
              <a:t>CC&amp;B at town level.</a:t>
            </a:r>
          </a:p>
          <a:p>
            <a:pPr marL="557213" lvl="1" indent="-214313" defTabSz="457200">
              <a:buFont typeface="Arial" panose="020B0604020202020204" pitchFamily="34" charset="0"/>
              <a:buChar char="•"/>
            </a:pPr>
            <a:r>
              <a:rPr lang="en-US" sz="1500" dirty="0">
                <a:solidFill>
                  <a:prstClr val="black"/>
                </a:solidFill>
                <a:latin typeface="Corbel" panose="020B0503020204020204"/>
              </a:rPr>
              <a:t>Woods &amp; Poole at county level.</a:t>
            </a:r>
          </a:p>
          <a:p>
            <a:pPr marL="214313" indent="-214313" defTabSz="457200">
              <a:buFont typeface="Arial" panose="020B0604020202020204" pitchFamily="34" charset="0"/>
              <a:buChar char="•"/>
            </a:pPr>
            <a:r>
              <a:rPr lang="en-US" sz="1500" dirty="0">
                <a:solidFill>
                  <a:prstClr val="black"/>
                </a:solidFill>
                <a:latin typeface="Corbel" panose="020B0503020204020204"/>
              </a:rPr>
              <a:t>Market intelligence monthly.</a:t>
            </a:r>
          </a:p>
          <a:p>
            <a:pPr marL="214313" indent="-214313" defTabSz="457200">
              <a:buFont typeface="Arial" panose="020B0604020202020204" pitchFamily="34" charset="0"/>
              <a:buChar char="•"/>
            </a:pPr>
            <a:r>
              <a:rPr lang="en-US" sz="1500" dirty="0">
                <a:solidFill>
                  <a:prstClr val="black"/>
                </a:solidFill>
                <a:latin typeface="Corbel" panose="020B0503020204020204"/>
              </a:rPr>
              <a:t>Unifying the inputs provides a consistent data format for analysis and forecasting.</a:t>
            </a:r>
          </a:p>
        </p:txBody>
      </p:sp>
    </p:spTree>
    <p:extLst>
      <p:ext uri="{BB962C8B-B14F-4D97-AF65-F5344CB8AC3E}">
        <p14:creationId xmlns:p14="http://schemas.microsoft.com/office/powerpoint/2010/main" val="7064020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FDC0-831B-4905-A10D-A190CFEE3D52}"/>
              </a:ext>
            </a:extLst>
          </p:cNvPr>
          <p:cNvSpPr>
            <a:spLocks noGrp="1"/>
          </p:cNvSpPr>
          <p:nvPr>
            <p:ph type="title"/>
          </p:nvPr>
        </p:nvSpPr>
        <p:spPr>
          <a:xfrm>
            <a:off x="3437145" y="682212"/>
            <a:ext cx="7514035" cy="1314449"/>
          </a:xfrm>
        </p:spPr>
        <p:txBody>
          <a:bodyPr/>
          <a:lstStyle/>
          <a:p>
            <a:r>
              <a:rPr lang="en-US" dirty="0"/>
              <a:t>Customer Forecast</a:t>
            </a:r>
          </a:p>
        </p:txBody>
      </p:sp>
      <p:sp>
        <p:nvSpPr>
          <p:cNvPr id="3" name="Content Placeholder 2">
            <a:extLst>
              <a:ext uri="{FF2B5EF4-FFF2-40B4-BE49-F238E27FC236}">
                <a16:creationId xmlns:a16="http://schemas.microsoft.com/office/drawing/2014/main" id="{B1C0933B-4768-4F90-A5FD-EDC6FD95BD92}"/>
              </a:ext>
            </a:extLst>
          </p:cNvPr>
          <p:cNvSpPr>
            <a:spLocks noGrp="1"/>
          </p:cNvSpPr>
          <p:nvPr>
            <p:ph idx="1"/>
          </p:nvPr>
        </p:nvSpPr>
        <p:spPr>
          <a:xfrm>
            <a:off x="1722358" y="2757147"/>
            <a:ext cx="9730890" cy="3581659"/>
          </a:xfrm>
        </p:spPr>
        <p:txBody>
          <a:bodyPr>
            <a:normAutofit fontScale="92500" lnSpcReduction="20000"/>
          </a:bodyPr>
          <a:lstStyle/>
          <a:p>
            <a:r>
              <a:rPr lang="en-US" sz="3000" dirty="0"/>
              <a:t>C</a:t>
            </a:r>
            <a:r>
              <a:rPr lang="en-US" sz="3000" baseline="30000" dirty="0"/>
              <a:t>CG,Class </a:t>
            </a:r>
            <a:r>
              <a:rPr lang="en-US" sz="3000" dirty="0"/>
              <a:t>= </a:t>
            </a:r>
            <a:r>
              <a:rPr lang="el-GR" sz="3000" dirty="0"/>
              <a:t>α</a:t>
            </a:r>
            <a:r>
              <a:rPr lang="en-US" sz="3000" baseline="-25000" dirty="0"/>
              <a:t>0</a:t>
            </a:r>
            <a:r>
              <a:rPr lang="en-US" sz="3000" dirty="0"/>
              <a:t> + </a:t>
            </a:r>
            <a:r>
              <a:rPr lang="el-GR" sz="3000" dirty="0"/>
              <a:t>α</a:t>
            </a:r>
            <a:r>
              <a:rPr lang="en-US" sz="3000" baseline="-25000" dirty="0"/>
              <a:t>1</a:t>
            </a:r>
            <a:r>
              <a:rPr lang="en-US" sz="3000" dirty="0"/>
              <a:t>Pop</a:t>
            </a:r>
            <a:r>
              <a:rPr lang="en-US" sz="3000" baseline="30000" dirty="0"/>
              <a:t>CG</a:t>
            </a:r>
            <a:r>
              <a:rPr lang="en-US" sz="3000" dirty="0"/>
              <a:t> + </a:t>
            </a:r>
            <a:r>
              <a:rPr lang="el-GR" sz="3000" dirty="0"/>
              <a:t>α</a:t>
            </a:r>
            <a:r>
              <a:rPr lang="en-US" sz="3000" baseline="-25000" dirty="0"/>
              <a:t>2</a:t>
            </a:r>
            <a:r>
              <a:rPr lang="en-US" sz="3000" dirty="0"/>
              <a:t>Emp</a:t>
            </a:r>
            <a:r>
              <a:rPr lang="en-US" sz="3000" baseline="30000" dirty="0"/>
              <a:t>CG</a:t>
            </a:r>
            <a:r>
              <a:rPr lang="en-US" sz="3000" dirty="0"/>
              <a:t> + Fourier(k) + ARIMA</a:t>
            </a:r>
            <a:r>
              <a:rPr lang="en-US" sz="3000" dirty="0">
                <a:solidFill>
                  <a:srgbClr val="000000"/>
                </a:solidFill>
                <a:latin typeface="Symbol" panose="05050102010706020507" pitchFamily="18" charset="2"/>
              </a:rPr>
              <a:t></a:t>
            </a:r>
            <a:r>
              <a:rPr lang="en-US" sz="3000" dirty="0">
                <a:solidFill>
                  <a:srgbClr val="000000"/>
                </a:solidFill>
              </a:rPr>
              <a:t>(</a:t>
            </a:r>
            <a:r>
              <a:rPr lang="en-US" sz="3000" dirty="0" err="1">
                <a:solidFill>
                  <a:srgbClr val="000000"/>
                </a:solidFill>
              </a:rPr>
              <a:t>p,d,q</a:t>
            </a:r>
            <a:r>
              <a:rPr lang="en-US" sz="3000" dirty="0">
                <a:solidFill>
                  <a:srgbClr val="000000"/>
                </a:solidFill>
              </a:rPr>
              <a:t>)</a:t>
            </a:r>
            <a:endParaRPr lang="en-US" sz="1900" dirty="0"/>
          </a:p>
          <a:p>
            <a:pPr lvl="1"/>
            <a:r>
              <a:rPr lang="en-US" sz="2200" dirty="0"/>
              <a:t>C = Customers; </a:t>
            </a:r>
          </a:p>
          <a:p>
            <a:pPr lvl="1"/>
            <a:r>
              <a:rPr lang="en-US" sz="2200" dirty="0"/>
              <a:t>CG = Citygate; </a:t>
            </a:r>
          </a:p>
          <a:p>
            <a:pPr lvl="1"/>
            <a:r>
              <a:rPr lang="en-US" sz="2200" dirty="0">
                <a:solidFill>
                  <a:srgbClr val="000000"/>
                </a:solidFill>
              </a:rPr>
              <a:t>Class = Residential, Commercial, Industrial, or Interruptible;</a:t>
            </a:r>
            <a:r>
              <a:rPr lang="en-US" sz="2200" dirty="0"/>
              <a:t> </a:t>
            </a:r>
          </a:p>
          <a:p>
            <a:pPr lvl="1"/>
            <a:r>
              <a:rPr lang="en-US" sz="2200" dirty="0"/>
              <a:t>ARIMA</a:t>
            </a:r>
            <a:r>
              <a:rPr lang="en-US" sz="2200" dirty="0">
                <a:solidFill>
                  <a:srgbClr val="000000"/>
                </a:solidFill>
                <a:latin typeface="Symbol" panose="05050102010706020507" pitchFamily="18" charset="2"/>
              </a:rPr>
              <a:t></a:t>
            </a:r>
            <a:r>
              <a:rPr lang="en-US" sz="2200" dirty="0">
                <a:solidFill>
                  <a:srgbClr val="000000"/>
                </a:solidFill>
              </a:rPr>
              <a:t>(p,d,q) = Indicates that the model has p autoregressive terms, d difference terms, and q moving average terms; </a:t>
            </a:r>
          </a:p>
          <a:p>
            <a:pPr lvl="1"/>
            <a:r>
              <a:rPr lang="en-US" sz="2200" dirty="0">
                <a:solidFill>
                  <a:srgbClr val="000000"/>
                </a:solidFill>
              </a:rPr>
              <a:t>Pop = Population; </a:t>
            </a:r>
          </a:p>
          <a:p>
            <a:pPr lvl="1"/>
            <a:r>
              <a:rPr lang="en-US" sz="2200" dirty="0" err="1">
                <a:solidFill>
                  <a:srgbClr val="000000"/>
                </a:solidFill>
              </a:rPr>
              <a:t>Emp</a:t>
            </a:r>
            <a:r>
              <a:rPr lang="en-US" sz="2200" dirty="0">
                <a:solidFill>
                  <a:srgbClr val="000000"/>
                </a:solidFill>
              </a:rPr>
              <a:t> = Employment; </a:t>
            </a:r>
          </a:p>
          <a:p>
            <a:pPr lvl="1"/>
            <a:r>
              <a:rPr lang="en-US" sz="2200" dirty="0">
                <a:solidFill>
                  <a:srgbClr val="000000"/>
                </a:solidFill>
              </a:rPr>
              <a:t>Fourier(k) = Captures seasonality of k number of seasons. </a:t>
            </a:r>
          </a:p>
          <a:p>
            <a:endParaRPr lang="en-US" dirty="0"/>
          </a:p>
        </p:txBody>
      </p:sp>
      <p:sp>
        <p:nvSpPr>
          <p:cNvPr id="4" name="Slide Number Placeholder 3">
            <a:extLst>
              <a:ext uri="{FF2B5EF4-FFF2-40B4-BE49-F238E27FC236}">
                <a16:creationId xmlns:a16="http://schemas.microsoft.com/office/drawing/2014/main" id="{3CE75AE2-9E5E-4A60-9510-315DD4CEDDDD}"/>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17</a:t>
            </a:fld>
            <a:endParaRPr lang="en-US">
              <a:solidFill>
                <a:prstClr val="black"/>
              </a:solidFill>
              <a:latin typeface="Corbel" panose="020B0503020204020204"/>
            </a:endParaRPr>
          </a:p>
        </p:txBody>
      </p:sp>
      <p:pic>
        <p:nvPicPr>
          <p:cNvPr id="8" name="Picture 7">
            <a:extLst>
              <a:ext uri="{FF2B5EF4-FFF2-40B4-BE49-F238E27FC236}">
                <a16:creationId xmlns:a16="http://schemas.microsoft.com/office/drawing/2014/main" id="{DB2FD177-2E1B-4FB7-B93D-7C0E2778E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65" y="250064"/>
            <a:ext cx="2873419" cy="2178747"/>
          </a:xfrm>
          <a:prstGeom prst="rect">
            <a:avLst/>
          </a:prstGeom>
        </p:spPr>
      </p:pic>
    </p:spTree>
    <p:extLst>
      <p:ext uri="{BB962C8B-B14F-4D97-AF65-F5344CB8AC3E}">
        <p14:creationId xmlns:p14="http://schemas.microsoft.com/office/powerpoint/2010/main" val="27254666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A8D5-C467-4C02-AB26-E7BEBE873F02}"/>
              </a:ext>
            </a:extLst>
          </p:cNvPr>
          <p:cNvSpPr>
            <a:spLocks noGrp="1"/>
          </p:cNvSpPr>
          <p:nvPr>
            <p:ph type="title"/>
          </p:nvPr>
        </p:nvSpPr>
        <p:spPr/>
        <p:txBody>
          <a:bodyPr/>
          <a:lstStyle/>
          <a:p>
            <a:r>
              <a:rPr lang="en-US" dirty="0"/>
              <a:t>Customer Forecast Inputs</a:t>
            </a:r>
          </a:p>
        </p:txBody>
      </p:sp>
      <p:sp>
        <p:nvSpPr>
          <p:cNvPr id="4" name="Slide Number Placeholder 3">
            <a:extLst>
              <a:ext uri="{FF2B5EF4-FFF2-40B4-BE49-F238E27FC236}">
                <a16:creationId xmlns:a16="http://schemas.microsoft.com/office/drawing/2014/main" id="{49B18314-FFDD-4793-AC99-C8EE4FAB5812}"/>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18</a:t>
            </a:fld>
            <a:endParaRPr lang="en-US">
              <a:solidFill>
                <a:prstClr val="black"/>
              </a:solidFill>
              <a:latin typeface="Corbel" panose="020B0503020204020204"/>
            </a:endParaRPr>
          </a:p>
        </p:txBody>
      </p:sp>
      <p:pic>
        <p:nvPicPr>
          <p:cNvPr id="5" name="Picture 4">
            <a:extLst>
              <a:ext uri="{FF2B5EF4-FFF2-40B4-BE49-F238E27FC236}">
                <a16:creationId xmlns:a16="http://schemas.microsoft.com/office/drawing/2014/main" id="{5B8C0CD8-268B-4A78-A06B-2AC56B4E95D2}"/>
              </a:ext>
            </a:extLst>
          </p:cNvPr>
          <p:cNvPicPr>
            <a:picLocks noChangeAspect="1"/>
          </p:cNvPicPr>
          <p:nvPr/>
        </p:nvPicPr>
        <p:blipFill>
          <a:blip r:embed="rId2"/>
          <a:stretch>
            <a:fillRect/>
          </a:stretch>
        </p:blipFill>
        <p:spPr>
          <a:xfrm>
            <a:off x="1102292" y="2155164"/>
            <a:ext cx="10687328" cy="1412082"/>
          </a:xfrm>
          <a:prstGeom prst="rect">
            <a:avLst/>
          </a:prstGeom>
        </p:spPr>
      </p:pic>
      <p:cxnSp>
        <p:nvCxnSpPr>
          <p:cNvPr id="7" name="Straight Arrow Connector 6">
            <a:extLst>
              <a:ext uri="{FF2B5EF4-FFF2-40B4-BE49-F238E27FC236}">
                <a16:creationId xmlns:a16="http://schemas.microsoft.com/office/drawing/2014/main" id="{FA4383DC-7847-41F7-8E8A-684753CA55D0}"/>
              </a:ext>
            </a:extLst>
          </p:cNvPr>
          <p:cNvCxnSpPr>
            <a:cxnSpLocks/>
          </p:cNvCxnSpPr>
          <p:nvPr/>
        </p:nvCxnSpPr>
        <p:spPr>
          <a:xfrm flipH="1">
            <a:off x="7129501" y="4304461"/>
            <a:ext cx="51756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C4EC78B4-29EE-43BD-8269-CF1CF581B3AE}"/>
              </a:ext>
            </a:extLst>
          </p:cNvPr>
          <p:cNvSpPr/>
          <p:nvPr/>
        </p:nvSpPr>
        <p:spPr>
          <a:xfrm>
            <a:off x="7707585" y="4104406"/>
            <a:ext cx="3130985" cy="400110"/>
          </a:xfrm>
          <a:prstGeom prst="rect">
            <a:avLst/>
          </a:prstGeom>
        </p:spPr>
        <p:txBody>
          <a:bodyPr wrap="none">
            <a:spAutoFit/>
          </a:bodyPr>
          <a:lstStyle/>
          <a:p>
            <a:pPr defTabSz="457200"/>
            <a:r>
              <a:rPr lang="en-US" sz="2000" dirty="0">
                <a:solidFill>
                  <a:prstClr val="black"/>
                </a:solidFill>
                <a:latin typeface="Corbel" panose="020B0503020204020204"/>
              </a:rPr>
              <a:t>Arima(1 1 0)(1 0 0) + Fourier </a:t>
            </a:r>
          </a:p>
        </p:txBody>
      </p:sp>
      <p:sp>
        <p:nvSpPr>
          <p:cNvPr id="10" name="Rectangle 9">
            <a:extLst>
              <a:ext uri="{FF2B5EF4-FFF2-40B4-BE49-F238E27FC236}">
                <a16:creationId xmlns:a16="http://schemas.microsoft.com/office/drawing/2014/main" id="{CCC47300-37AE-4CAD-9A09-7F8932411F5E}"/>
              </a:ext>
            </a:extLst>
          </p:cNvPr>
          <p:cNvSpPr/>
          <p:nvPr/>
        </p:nvSpPr>
        <p:spPr>
          <a:xfrm>
            <a:off x="1455531" y="4539174"/>
            <a:ext cx="2549887" cy="400110"/>
          </a:xfrm>
          <a:prstGeom prst="rect">
            <a:avLst/>
          </a:prstGeom>
        </p:spPr>
        <p:txBody>
          <a:bodyPr wrap="square">
            <a:spAutoFit/>
          </a:bodyPr>
          <a:lstStyle/>
          <a:p>
            <a:pPr defTabSz="457200"/>
            <a:r>
              <a:rPr lang="en-US" sz="2000" dirty="0">
                <a:solidFill>
                  <a:prstClr val="black"/>
                </a:solidFill>
                <a:latin typeface="Corbel" panose="020B0503020204020204"/>
              </a:rPr>
              <a:t>Arima(1 1 0)(1 0 0)     +</a:t>
            </a:r>
          </a:p>
        </p:txBody>
      </p:sp>
      <p:pic>
        <p:nvPicPr>
          <p:cNvPr id="3" name="Picture 2">
            <a:extLst>
              <a:ext uri="{FF2B5EF4-FFF2-40B4-BE49-F238E27FC236}">
                <a16:creationId xmlns:a16="http://schemas.microsoft.com/office/drawing/2014/main" id="{B810F39D-1A0B-4517-9070-D67010951345}"/>
              </a:ext>
            </a:extLst>
          </p:cNvPr>
          <p:cNvPicPr>
            <a:picLocks noChangeAspect="1"/>
          </p:cNvPicPr>
          <p:nvPr/>
        </p:nvPicPr>
        <p:blipFill>
          <a:blip r:embed="rId3"/>
          <a:stretch>
            <a:fillRect/>
          </a:stretch>
        </p:blipFill>
        <p:spPr>
          <a:xfrm>
            <a:off x="3937994" y="3914528"/>
            <a:ext cx="3191507" cy="1805110"/>
          </a:xfrm>
          <a:prstGeom prst="rect">
            <a:avLst/>
          </a:prstGeom>
        </p:spPr>
      </p:pic>
    </p:spTree>
    <p:extLst>
      <p:ext uri="{BB962C8B-B14F-4D97-AF65-F5344CB8AC3E}">
        <p14:creationId xmlns:p14="http://schemas.microsoft.com/office/powerpoint/2010/main" val="24918857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F703-9103-4B24-84F4-C684D5ED9762}"/>
              </a:ext>
            </a:extLst>
          </p:cNvPr>
          <p:cNvSpPr>
            <a:spLocks noGrp="1"/>
          </p:cNvSpPr>
          <p:nvPr>
            <p:ph type="title"/>
          </p:nvPr>
        </p:nvSpPr>
        <p:spPr>
          <a:xfrm>
            <a:off x="2827733" y="247652"/>
            <a:ext cx="7514035" cy="1314449"/>
          </a:xfrm>
        </p:spPr>
        <p:txBody>
          <a:bodyPr/>
          <a:lstStyle/>
          <a:p>
            <a:r>
              <a:rPr lang="en-US" dirty="0"/>
              <a:t>Customer Forecast</a:t>
            </a:r>
          </a:p>
        </p:txBody>
      </p:sp>
      <p:sp>
        <p:nvSpPr>
          <p:cNvPr id="4" name="Slide Number Placeholder 3">
            <a:extLst>
              <a:ext uri="{FF2B5EF4-FFF2-40B4-BE49-F238E27FC236}">
                <a16:creationId xmlns:a16="http://schemas.microsoft.com/office/drawing/2014/main" id="{23DA51F6-5C41-4937-8C13-875F0A6311D5}"/>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19</a:t>
            </a:fld>
            <a:endParaRPr lang="en-US">
              <a:solidFill>
                <a:prstClr val="black"/>
              </a:solidFill>
              <a:latin typeface="Corbel" panose="020B0503020204020204"/>
            </a:endParaRPr>
          </a:p>
        </p:txBody>
      </p:sp>
      <p:graphicFrame>
        <p:nvGraphicFramePr>
          <p:cNvPr id="9" name="Chart 8">
            <a:extLst>
              <a:ext uri="{FF2B5EF4-FFF2-40B4-BE49-F238E27FC236}">
                <a16:creationId xmlns:a16="http://schemas.microsoft.com/office/drawing/2014/main" id="{80E13C7A-8BB4-416A-9DA9-50CA802B0F57}"/>
              </a:ext>
            </a:extLst>
          </p:cNvPr>
          <p:cNvGraphicFramePr>
            <a:graphicFrameLocks/>
          </p:cNvGraphicFramePr>
          <p:nvPr>
            <p:extLst/>
          </p:nvPr>
        </p:nvGraphicFramePr>
        <p:xfrm>
          <a:off x="1850233" y="1371600"/>
          <a:ext cx="9027317" cy="5322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26051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827" y="190229"/>
            <a:ext cx="3428035" cy="1325563"/>
          </a:xfrm>
        </p:spPr>
        <p:txBody>
          <a:bodyPr/>
          <a:lstStyle/>
          <a:p>
            <a:r>
              <a:rPr lang="en-US" dirty="0"/>
              <a:t>AGENDA</a:t>
            </a:r>
          </a:p>
        </p:txBody>
      </p:sp>
      <p:sp>
        <p:nvSpPr>
          <p:cNvPr id="3" name="Content Placeholder 2"/>
          <p:cNvSpPr>
            <a:spLocks noGrp="1"/>
          </p:cNvSpPr>
          <p:nvPr>
            <p:ph idx="1"/>
          </p:nvPr>
        </p:nvSpPr>
        <p:spPr>
          <a:xfrm>
            <a:off x="2070861" y="1698355"/>
            <a:ext cx="10515600" cy="4351338"/>
          </a:xfrm>
        </p:spPr>
        <p:txBody>
          <a:bodyPr>
            <a:normAutofit fontScale="92500" lnSpcReduction="20000"/>
          </a:bodyPr>
          <a:lstStyle/>
          <a:p>
            <a:pPr lvl="1"/>
            <a:r>
              <a:rPr lang="en-US" dirty="0"/>
              <a:t>OPENING REMARKS</a:t>
            </a:r>
          </a:p>
          <a:p>
            <a:pPr lvl="1"/>
            <a:r>
              <a:rPr lang="en-US" dirty="0"/>
              <a:t>PURPOSE OF IRP</a:t>
            </a:r>
          </a:p>
          <a:p>
            <a:pPr lvl="1"/>
            <a:r>
              <a:rPr lang="en-US" dirty="0"/>
              <a:t>PROCESS FOLLOWED</a:t>
            </a:r>
          </a:p>
          <a:p>
            <a:pPr lvl="1"/>
            <a:r>
              <a:rPr lang="en-US" dirty="0"/>
              <a:t>DEMAND FORECAST</a:t>
            </a:r>
          </a:p>
          <a:p>
            <a:pPr lvl="1"/>
            <a:r>
              <a:rPr lang="en-US" dirty="0"/>
              <a:t>GAS SUPPLY OVERVIEW</a:t>
            </a:r>
          </a:p>
          <a:p>
            <a:pPr lvl="1"/>
            <a:r>
              <a:rPr lang="en-US" dirty="0"/>
              <a:t>ENVIRONMENTAL CONSIDERATIONS</a:t>
            </a:r>
          </a:p>
          <a:p>
            <a:pPr lvl="1"/>
            <a:r>
              <a:rPr lang="en-US" dirty="0"/>
              <a:t>AVOIDED COST</a:t>
            </a:r>
            <a:r>
              <a:rPr lang="en-US" dirty="0">
                <a:solidFill>
                  <a:srgbClr val="FF0000"/>
                </a:solidFill>
              </a:rPr>
              <a:t> </a:t>
            </a:r>
          </a:p>
          <a:p>
            <a:pPr lvl="1"/>
            <a:r>
              <a:rPr lang="en-US" dirty="0"/>
              <a:t>DEMAND SIDE MANAGEMENT</a:t>
            </a:r>
          </a:p>
          <a:p>
            <a:pPr lvl="1"/>
            <a:r>
              <a:rPr lang="en-US" dirty="0"/>
              <a:t>DISTRIBUTION SYSTEM PLANNING</a:t>
            </a:r>
          </a:p>
          <a:p>
            <a:pPr lvl="1"/>
            <a:r>
              <a:rPr lang="en-US" dirty="0"/>
              <a:t>SUPPLY RESOURCE OPTIMIZATION PROCESS</a:t>
            </a:r>
          </a:p>
          <a:p>
            <a:pPr lvl="1"/>
            <a:r>
              <a:rPr lang="en-US" dirty="0"/>
              <a:t>ADDITIONAL QUESTIONS</a:t>
            </a:r>
          </a:p>
          <a:p>
            <a:endParaRPr lang="en-US" dirty="0"/>
          </a:p>
          <a:p>
            <a:endParaRPr lang="en-US" dirty="0"/>
          </a:p>
        </p:txBody>
      </p:sp>
      <p:sp>
        <p:nvSpPr>
          <p:cNvPr id="5" name="Slide Number Placeholder 4"/>
          <p:cNvSpPr>
            <a:spLocks noGrp="1"/>
          </p:cNvSpPr>
          <p:nvPr>
            <p:ph type="sldNum" sz="quarter" idx="12"/>
          </p:nvPr>
        </p:nvSpPr>
        <p:spPr/>
        <p:txBody>
          <a:bodyPr/>
          <a:lstStyle/>
          <a:p>
            <a:fld id="{CFC7651E-B4BE-4A93-B9C9-586D74789E66}" type="slidenum">
              <a:rPr lang="en-US" smtClean="0"/>
              <a:t>2</a:t>
            </a:fld>
            <a:endParaRPr lang="en-US"/>
          </a:p>
        </p:txBody>
      </p:sp>
    </p:spTree>
    <p:extLst>
      <p:ext uri="{BB962C8B-B14F-4D97-AF65-F5344CB8AC3E}">
        <p14:creationId xmlns:p14="http://schemas.microsoft.com/office/powerpoint/2010/main" val="2315876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D63D-C65C-4AE3-B95A-34F1BD77702F}"/>
              </a:ext>
            </a:extLst>
          </p:cNvPr>
          <p:cNvSpPr>
            <a:spLocks noGrp="1"/>
          </p:cNvSpPr>
          <p:nvPr>
            <p:ph type="title"/>
          </p:nvPr>
        </p:nvSpPr>
        <p:spPr>
          <a:xfrm>
            <a:off x="5259525" y="1228176"/>
            <a:ext cx="4992329" cy="693048"/>
          </a:xfrm>
        </p:spPr>
        <p:txBody>
          <a:bodyPr>
            <a:normAutofit fontScale="90000"/>
          </a:bodyPr>
          <a:lstStyle/>
          <a:p>
            <a:r>
              <a:rPr lang="en-US" dirty="0"/>
              <a:t>Use Per Customer Forecast</a:t>
            </a:r>
          </a:p>
        </p:txBody>
      </p:sp>
      <p:sp>
        <p:nvSpPr>
          <p:cNvPr id="3" name="Content Placeholder 2">
            <a:extLst>
              <a:ext uri="{FF2B5EF4-FFF2-40B4-BE49-F238E27FC236}">
                <a16:creationId xmlns:a16="http://schemas.microsoft.com/office/drawing/2014/main" id="{BD16149C-E94E-427F-8B43-DB49F72007A2}"/>
              </a:ext>
            </a:extLst>
          </p:cNvPr>
          <p:cNvSpPr>
            <a:spLocks noGrp="1"/>
          </p:cNvSpPr>
          <p:nvPr>
            <p:ph idx="1"/>
          </p:nvPr>
        </p:nvSpPr>
        <p:spPr>
          <a:xfrm>
            <a:off x="2562739" y="2804876"/>
            <a:ext cx="10385899" cy="3625962"/>
          </a:xfrm>
        </p:spPr>
        <p:txBody>
          <a:bodyPr>
            <a:normAutofit fontScale="77500" lnSpcReduction="20000"/>
          </a:bodyPr>
          <a:lstStyle/>
          <a:p>
            <a:pPr marL="0" indent="0">
              <a:buNone/>
            </a:pPr>
            <a:endParaRPr lang="en-US" dirty="0"/>
          </a:p>
          <a:p>
            <a:r>
              <a:rPr lang="en-US" dirty="0"/>
              <a:t>Therms/</a:t>
            </a:r>
            <a:r>
              <a:rPr lang="en-US" dirty="0" err="1"/>
              <a:t>C</a:t>
            </a:r>
            <a:r>
              <a:rPr lang="en-US" baseline="30000" dirty="0" err="1"/>
              <a:t>CG,Class</a:t>
            </a:r>
            <a:r>
              <a:rPr lang="en-US" baseline="30000" dirty="0"/>
              <a:t> </a:t>
            </a:r>
            <a:r>
              <a:rPr lang="en-US" dirty="0"/>
              <a:t>= </a:t>
            </a:r>
            <a:r>
              <a:rPr lang="el-GR" dirty="0"/>
              <a:t>α</a:t>
            </a:r>
            <a:r>
              <a:rPr lang="en-US" baseline="-25000" dirty="0"/>
              <a:t>0</a:t>
            </a:r>
            <a:r>
              <a:rPr lang="en-US" dirty="0"/>
              <a:t> + </a:t>
            </a:r>
            <a:r>
              <a:rPr lang="el-GR" dirty="0"/>
              <a:t>α</a:t>
            </a:r>
            <a:r>
              <a:rPr lang="en-US" baseline="-25000" dirty="0"/>
              <a:t>1</a:t>
            </a:r>
            <a:r>
              <a:rPr lang="en-US" dirty="0"/>
              <a:t>HDD</a:t>
            </a:r>
            <a:r>
              <a:rPr lang="en-US" baseline="30000" dirty="0"/>
              <a:t>CG, M</a:t>
            </a:r>
            <a:r>
              <a:rPr lang="en-US" dirty="0"/>
              <a:t> + </a:t>
            </a:r>
            <a:r>
              <a:rPr lang="el-GR" dirty="0"/>
              <a:t>α</a:t>
            </a:r>
            <a:r>
              <a:rPr lang="en-US" baseline="-25000" dirty="0"/>
              <a:t>2</a:t>
            </a:r>
            <a:r>
              <a:rPr lang="en-US" dirty="0"/>
              <a:t>I</a:t>
            </a:r>
            <a:r>
              <a:rPr lang="en-US" baseline="-25000" dirty="0"/>
              <a:t>w</a:t>
            </a:r>
            <a:r>
              <a:rPr lang="en-US" dirty="0"/>
              <a:t> + </a:t>
            </a:r>
            <a:r>
              <a:rPr lang="el-GR" dirty="0"/>
              <a:t>α</a:t>
            </a:r>
            <a:r>
              <a:rPr lang="en-US" baseline="-25000" dirty="0"/>
              <a:t>3</a:t>
            </a:r>
            <a:r>
              <a:rPr lang="en-US" dirty="0"/>
              <a:t>T + </a:t>
            </a:r>
            <a:r>
              <a:rPr lang="el-GR" dirty="0"/>
              <a:t>α</a:t>
            </a:r>
            <a:r>
              <a:rPr lang="en-US" baseline="-25000" dirty="0"/>
              <a:t>4</a:t>
            </a:r>
            <a:r>
              <a:rPr lang="en-US" dirty="0"/>
              <a:t>WIND</a:t>
            </a:r>
            <a:r>
              <a:rPr lang="en-US" baseline="30000" dirty="0"/>
              <a:t>CG, M</a:t>
            </a:r>
            <a:r>
              <a:rPr lang="en-US" dirty="0"/>
              <a:t> </a:t>
            </a:r>
            <a:endParaRPr lang="en-US" sz="1800" dirty="0"/>
          </a:p>
          <a:p>
            <a:pPr lvl="1"/>
            <a:r>
              <a:rPr lang="en-US" sz="2200" dirty="0"/>
              <a:t>Therms/C = Therms per customer; </a:t>
            </a:r>
          </a:p>
          <a:p>
            <a:pPr lvl="1"/>
            <a:r>
              <a:rPr lang="en-US" sz="2200" dirty="0"/>
              <a:t>CG = Citygate; </a:t>
            </a:r>
          </a:p>
          <a:p>
            <a:pPr lvl="1"/>
            <a:r>
              <a:rPr lang="en-US" sz="2200" dirty="0">
                <a:solidFill>
                  <a:srgbClr val="000000"/>
                </a:solidFill>
              </a:rPr>
              <a:t>Class = Residential, Commercial, Industrial, or Interruptible;</a:t>
            </a:r>
            <a:r>
              <a:rPr lang="en-US" sz="2200" dirty="0"/>
              <a:t> </a:t>
            </a:r>
          </a:p>
          <a:p>
            <a:pPr lvl="1"/>
            <a:r>
              <a:rPr lang="en-US" sz="2200" dirty="0"/>
              <a:t>HDD = Heating Degree Days; </a:t>
            </a:r>
          </a:p>
          <a:p>
            <a:pPr lvl="1"/>
            <a:r>
              <a:rPr lang="en-US" sz="2200" dirty="0"/>
              <a:t>M= Month; </a:t>
            </a:r>
          </a:p>
          <a:p>
            <a:pPr lvl="1"/>
            <a:r>
              <a:rPr lang="en-US" sz="2200" dirty="0" err="1"/>
              <a:t>I</a:t>
            </a:r>
            <a:r>
              <a:rPr lang="en-US" sz="2200" baseline="-25000" dirty="0" err="1"/>
              <a:t>w</a:t>
            </a:r>
            <a:r>
              <a:rPr lang="en-US" sz="2200" baseline="-25000" dirty="0"/>
              <a:t> </a:t>
            </a:r>
            <a:r>
              <a:rPr lang="en-US" sz="2200" dirty="0"/>
              <a:t>= Indicator Variable set to 1 if it is a weekend; </a:t>
            </a:r>
          </a:p>
          <a:p>
            <a:pPr lvl="1"/>
            <a:r>
              <a:rPr lang="en-US" sz="2200" dirty="0"/>
              <a:t>T = Trend Variable increasing by 1 for each day forecasted; </a:t>
            </a:r>
          </a:p>
          <a:p>
            <a:pPr lvl="1"/>
            <a:r>
              <a:rPr lang="en-US" sz="2200" dirty="0"/>
              <a:t>WIND = Daily average wind speed</a:t>
            </a:r>
            <a:r>
              <a:rPr lang="en-US" sz="2200" dirty="0">
                <a:solidFill>
                  <a:srgbClr val="000000"/>
                </a:solidFill>
              </a:rPr>
              <a:t>.</a:t>
            </a:r>
          </a:p>
          <a:p>
            <a:endParaRPr lang="en-US" dirty="0"/>
          </a:p>
        </p:txBody>
      </p:sp>
      <p:sp>
        <p:nvSpPr>
          <p:cNvPr id="5" name="Slide Number Placeholder 4">
            <a:extLst>
              <a:ext uri="{FF2B5EF4-FFF2-40B4-BE49-F238E27FC236}">
                <a16:creationId xmlns:a16="http://schemas.microsoft.com/office/drawing/2014/main" id="{6CAF7B76-2620-4EA2-A096-9C57914769AE}"/>
              </a:ext>
            </a:extLst>
          </p:cNvPr>
          <p:cNvSpPr>
            <a:spLocks noGrp="1"/>
          </p:cNvSpPr>
          <p:nvPr>
            <p:ph type="sldNum" sz="quarter" idx="12"/>
          </p:nvPr>
        </p:nvSpPr>
        <p:spPr/>
        <p:txBody>
          <a:bodyPr/>
          <a:lstStyle/>
          <a:p>
            <a:pPr defTabSz="457200"/>
            <a:fld id="{215AD5D0-F42F-446F-9B8E-7D26259F086B}" type="slidenum">
              <a:rPr lang="en-US">
                <a:latin typeface="Corbel" panose="020B0503020204020204"/>
              </a:rPr>
              <a:pPr defTabSz="457200"/>
              <a:t>20</a:t>
            </a:fld>
            <a:endParaRPr lang="en-US" dirty="0">
              <a:latin typeface="Corbel" panose="020B0503020204020204"/>
            </a:endParaRPr>
          </a:p>
        </p:txBody>
      </p:sp>
      <p:pic>
        <p:nvPicPr>
          <p:cNvPr id="7" name="Picture 6">
            <a:extLst>
              <a:ext uri="{FF2B5EF4-FFF2-40B4-BE49-F238E27FC236}">
                <a16:creationId xmlns:a16="http://schemas.microsoft.com/office/drawing/2014/main" id="{96281B84-4576-4DEE-A4E3-EC9602883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146" y="375362"/>
            <a:ext cx="3319379" cy="2398676"/>
          </a:xfrm>
          <a:prstGeom prst="rect">
            <a:avLst/>
          </a:prstGeom>
        </p:spPr>
      </p:pic>
    </p:spTree>
    <p:extLst>
      <p:ext uri="{BB962C8B-B14F-4D97-AF65-F5344CB8AC3E}">
        <p14:creationId xmlns:p14="http://schemas.microsoft.com/office/powerpoint/2010/main" val="38172724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7F2048-9739-42F4-A037-EE2E12EB6BC1}"/>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21</a:t>
            </a:fld>
            <a:endParaRPr lang="en-US">
              <a:solidFill>
                <a:prstClr val="black"/>
              </a:solidFill>
              <a:latin typeface="Corbel" panose="020B0503020204020204"/>
            </a:endParaRPr>
          </a:p>
        </p:txBody>
      </p:sp>
      <p:sp>
        <p:nvSpPr>
          <p:cNvPr id="5" name="Title 1">
            <a:extLst>
              <a:ext uri="{FF2B5EF4-FFF2-40B4-BE49-F238E27FC236}">
                <a16:creationId xmlns:a16="http://schemas.microsoft.com/office/drawing/2014/main" id="{6956D508-B98C-4894-9EC0-2366E61E97D4}"/>
              </a:ext>
            </a:extLst>
          </p:cNvPr>
          <p:cNvSpPr txBox="1">
            <a:spLocks/>
          </p:cNvSpPr>
          <p:nvPr/>
        </p:nvSpPr>
        <p:spPr>
          <a:xfrm>
            <a:off x="2429336" y="328926"/>
            <a:ext cx="7514035" cy="1314449"/>
          </a:xfrm>
          <a:prstGeom prst="rect">
            <a:avLst/>
          </a:prstGeom>
          <a:effectLst/>
        </p:spPr>
        <p:txBody>
          <a:bodyPr vert="horz" lIns="68580" tIns="34290" rIns="68580" bIns="3429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solidFill>
                  <a:prstClr val="black"/>
                </a:solidFill>
                <a:latin typeface="Corbel" panose="020B0503020204020204"/>
              </a:rPr>
              <a:t>Use Per Customer Forecast Inputs</a:t>
            </a:r>
          </a:p>
        </p:txBody>
      </p:sp>
      <p:graphicFrame>
        <p:nvGraphicFramePr>
          <p:cNvPr id="10" name="Table 9">
            <a:extLst>
              <a:ext uri="{FF2B5EF4-FFF2-40B4-BE49-F238E27FC236}">
                <a16:creationId xmlns:a16="http://schemas.microsoft.com/office/drawing/2014/main" id="{6ACB47EE-34C6-4098-8AD7-E275F821FC51}"/>
              </a:ext>
            </a:extLst>
          </p:cNvPr>
          <p:cNvGraphicFramePr>
            <a:graphicFrameLocks noGrp="1"/>
          </p:cNvGraphicFramePr>
          <p:nvPr>
            <p:extLst/>
          </p:nvPr>
        </p:nvGraphicFramePr>
        <p:xfrm>
          <a:off x="1363440" y="1792034"/>
          <a:ext cx="10629659" cy="365125"/>
        </p:xfrm>
        <a:graphic>
          <a:graphicData uri="http://schemas.openxmlformats.org/drawingml/2006/table">
            <a:tbl>
              <a:tblPr/>
              <a:tblGrid>
                <a:gridCol w="1111305">
                  <a:extLst>
                    <a:ext uri="{9D8B030D-6E8A-4147-A177-3AD203B41FA5}">
                      <a16:colId xmlns:a16="http://schemas.microsoft.com/office/drawing/2014/main" val="3760637720"/>
                    </a:ext>
                  </a:extLst>
                </a:gridCol>
                <a:gridCol w="969584">
                  <a:extLst>
                    <a:ext uri="{9D8B030D-6E8A-4147-A177-3AD203B41FA5}">
                      <a16:colId xmlns:a16="http://schemas.microsoft.com/office/drawing/2014/main" val="598176979"/>
                    </a:ext>
                  </a:extLst>
                </a:gridCol>
                <a:gridCol w="956221">
                  <a:extLst>
                    <a:ext uri="{9D8B030D-6E8A-4147-A177-3AD203B41FA5}">
                      <a16:colId xmlns:a16="http://schemas.microsoft.com/office/drawing/2014/main" val="1335870572"/>
                    </a:ext>
                  </a:extLst>
                </a:gridCol>
                <a:gridCol w="609600">
                  <a:extLst>
                    <a:ext uri="{9D8B030D-6E8A-4147-A177-3AD203B41FA5}">
                      <a16:colId xmlns:a16="http://schemas.microsoft.com/office/drawing/2014/main" val="1281829325"/>
                    </a:ext>
                  </a:extLst>
                </a:gridCol>
                <a:gridCol w="914400">
                  <a:extLst>
                    <a:ext uri="{9D8B030D-6E8A-4147-A177-3AD203B41FA5}">
                      <a16:colId xmlns:a16="http://schemas.microsoft.com/office/drawing/2014/main" val="1228301115"/>
                    </a:ext>
                  </a:extLst>
                </a:gridCol>
                <a:gridCol w="1028700">
                  <a:extLst>
                    <a:ext uri="{9D8B030D-6E8A-4147-A177-3AD203B41FA5}">
                      <a16:colId xmlns:a16="http://schemas.microsoft.com/office/drawing/2014/main" val="4165056349"/>
                    </a:ext>
                  </a:extLst>
                </a:gridCol>
                <a:gridCol w="800100">
                  <a:extLst>
                    <a:ext uri="{9D8B030D-6E8A-4147-A177-3AD203B41FA5}">
                      <a16:colId xmlns:a16="http://schemas.microsoft.com/office/drawing/2014/main" val="3902311376"/>
                    </a:ext>
                  </a:extLst>
                </a:gridCol>
                <a:gridCol w="647700">
                  <a:extLst>
                    <a:ext uri="{9D8B030D-6E8A-4147-A177-3AD203B41FA5}">
                      <a16:colId xmlns:a16="http://schemas.microsoft.com/office/drawing/2014/main" val="3718114161"/>
                    </a:ext>
                  </a:extLst>
                </a:gridCol>
                <a:gridCol w="742950">
                  <a:extLst>
                    <a:ext uri="{9D8B030D-6E8A-4147-A177-3AD203B41FA5}">
                      <a16:colId xmlns:a16="http://schemas.microsoft.com/office/drawing/2014/main" val="3355339541"/>
                    </a:ext>
                  </a:extLst>
                </a:gridCol>
                <a:gridCol w="857250">
                  <a:extLst>
                    <a:ext uri="{9D8B030D-6E8A-4147-A177-3AD203B41FA5}">
                      <a16:colId xmlns:a16="http://schemas.microsoft.com/office/drawing/2014/main" val="2879026198"/>
                    </a:ext>
                  </a:extLst>
                </a:gridCol>
                <a:gridCol w="647700">
                  <a:extLst>
                    <a:ext uri="{9D8B030D-6E8A-4147-A177-3AD203B41FA5}">
                      <a16:colId xmlns:a16="http://schemas.microsoft.com/office/drawing/2014/main" val="3362202467"/>
                    </a:ext>
                  </a:extLst>
                </a:gridCol>
                <a:gridCol w="1344149">
                  <a:extLst>
                    <a:ext uri="{9D8B030D-6E8A-4147-A177-3AD203B41FA5}">
                      <a16:colId xmlns:a16="http://schemas.microsoft.com/office/drawing/2014/main" val="1635192370"/>
                    </a:ext>
                  </a:extLst>
                </a:gridCol>
              </a:tblGrid>
              <a:tr h="365125">
                <a:tc>
                  <a:txBody>
                    <a:bodyPr/>
                    <a:lstStyle/>
                    <a:p>
                      <a:pPr algn="l" fontAlgn="b"/>
                      <a:r>
                        <a:rPr lang="en-US" sz="1600" b="0" i="0" u="none" strike="noStrike" dirty="0">
                          <a:solidFill>
                            <a:srgbClr val="000000"/>
                          </a:solidFill>
                          <a:effectLst/>
                          <a:latin typeface="Calibri" panose="020F0502020204030204" pitchFamily="34" charset="0"/>
                        </a:rPr>
                        <a:t>Citygate</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Date</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Weekend</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Trend</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Cngwa502</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Cngwa503</a:t>
                      </a:r>
                    </a:p>
                  </a:txBody>
                  <a:tcPr marL="2525" marR="2525" marT="2525" marB="0" anchor="ctr">
                    <a:lnL>
                      <a:noFill/>
                    </a:lnL>
                    <a:lnR>
                      <a:noFill/>
                    </a:lnR>
                    <a:lnT>
                      <a:noFill/>
                    </a:lnT>
                    <a:lnB>
                      <a:noFill/>
                    </a:lnB>
                  </a:tcPr>
                </a:tc>
                <a:tc>
                  <a:txBody>
                    <a:bodyPr/>
                    <a:lstStyle/>
                    <a:p>
                      <a:pPr algn="l" fontAlgn="b"/>
                      <a:r>
                        <a:rPr lang="en-US" sz="1600" b="0" i="0" u="none" strike="noStrike" dirty="0" err="1">
                          <a:solidFill>
                            <a:srgbClr val="000000"/>
                          </a:solidFill>
                          <a:effectLst/>
                          <a:latin typeface="Calibri" panose="020F0502020204030204" pitchFamily="34" charset="0"/>
                        </a:rPr>
                        <a:t>jan.hdd</a:t>
                      </a:r>
                      <a:r>
                        <a:rPr lang="en-US" sz="1600" b="0" i="0" u="none" strike="noStrike" dirty="0">
                          <a:solidFill>
                            <a:srgbClr val="000000"/>
                          </a:solidFill>
                          <a:effectLst/>
                          <a:latin typeface="Calibri" panose="020F0502020204030204" pitchFamily="34" charset="0"/>
                        </a:rPr>
                        <a:t>     </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dec.hdd</a:t>
                      </a:r>
                    </a:p>
                  </a:txBody>
                  <a:tcPr marL="2525" marR="2525" marT="2525" marB="0" anchor="ctr">
                    <a:lnL>
                      <a:noFill/>
                    </a:lnL>
                    <a:lnR>
                      <a:noFill/>
                    </a:lnR>
                    <a:lnT>
                      <a:noFill/>
                    </a:lnT>
                    <a:lnB>
                      <a:noFill/>
                    </a:lnB>
                  </a:tcPr>
                </a:tc>
                <a:tc>
                  <a:txBody>
                    <a:bodyPr/>
                    <a:lstStyle/>
                    <a:p>
                      <a:pPr algn="l" fontAlgn="b"/>
                      <a:r>
                        <a:rPr lang="en-US" sz="1600" b="0" i="0" u="none" strike="noStrike" dirty="0" err="1">
                          <a:solidFill>
                            <a:srgbClr val="000000"/>
                          </a:solidFill>
                          <a:effectLst/>
                          <a:latin typeface="Calibri" panose="020F0502020204030204" pitchFamily="34" charset="0"/>
                        </a:rPr>
                        <a:t>jan.wind</a:t>
                      </a:r>
                      <a:endParaRPr lang="en-US" sz="1600" b="0" i="0" u="none" strike="noStrike" dirty="0">
                        <a:solidFill>
                          <a:srgbClr val="000000"/>
                        </a:solidFill>
                        <a:effectLst/>
                        <a:latin typeface="Calibri" panose="020F0502020204030204" pitchFamily="34" charset="0"/>
                      </a:endParaRP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dec.wind</a:t>
                      </a:r>
                    </a:p>
                  </a:txBody>
                  <a:tcPr marL="2525" marR="2525" marT="2525" marB="0" anchor="ctr">
                    <a:lnL>
                      <a:noFill/>
                    </a:lnL>
                    <a:lnR>
                      <a:noFill/>
                    </a:lnR>
                    <a:lnT>
                      <a:noFill/>
                    </a:lnT>
                    <a:lnB>
                      <a:noFill/>
                    </a:lnB>
                  </a:tcPr>
                </a:tc>
                <a:extLst>
                  <a:ext uri="{0D108BD9-81ED-4DB2-BD59-A6C34878D82A}">
                    <a16:rowId xmlns:a16="http://schemas.microsoft.com/office/drawing/2014/main" val="3831829514"/>
                  </a:ext>
                </a:extLst>
              </a:tr>
            </a:tbl>
          </a:graphicData>
        </a:graphic>
      </p:graphicFrame>
      <p:graphicFrame>
        <p:nvGraphicFramePr>
          <p:cNvPr id="12" name="Table 11">
            <a:extLst>
              <a:ext uri="{FF2B5EF4-FFF2-40B4-BE49-F238E27FC236}">
                <a16:creationId xmlns:a16="http://schemas.microsoft.com/office/drawing/2014/main" id="{5C404CC4-623F-4A2C-9114-510D03474D2F}"/>
              </a:ext>
            </a:extLst>
          </p:cNvPr>
          <p:cNvGraphicFramePr>
            <a:graphicFrameLocks noGrp="1"/>
          </p:cNvGraphicFramePr>
          <p:nvPr>
            <p:extLst/>
          </p:nvPr>
        </p:nvGraphicFramePr>
        <p:xfrm>
          <a:off x="1580826" y="1995689"/>
          <a:ext cx="9431131" cy="2967015"/>
        </p:xfrm>
        <a:graphic>
          <a:graphicData uri="http://schemas.openxmlformats.org/drawingml/2006/table">
            <a:tbl>
              <a:tblPr/>
              <a:tblGrid>
                <a:gridCol w="743920">
                  <a:extLst>
                    <a:ext uri="{9D8B030D-6E8A-4147-A177-3AD203B41FA5}">
                      <a16:colId xmlns:a16="http://schemas.microsoft.com/office/drawing/2014/main" val="2799761026"/>
                    </a:ext>
                  </a:extLst>
                </a:gridCol>
                <a:gridCol w="743918">
                  <a:extLst>
                    <a:ext uri="{9D8B030D-6E8A-4147-A177-3AD203B41FA5}">
                      <a16:colId xmlns:a16="http://schemas.microsoft.com/office/drawing/2014/main" val="1682824800"/>
                    </a:ext>
                  </a:extLst>
                </a:gridCol>
                <a:gridCol w="923100">
                  <a:extLst>
                    <a:ext uri="{9D8B030D-6E8A-4147-A177-3AD203B41FA5}">
                      <a16:colId xmlns:a16="http://schemas.microsoft.com/office/drawing/2014/main" val="3238329957"/>
                    </a:ext>
                  </a:extLst>
                </a:gridCol>
                <a:gridCol w="751461">
                  <a:extLst>
                    <a:ext uri="{9D8B030D-6E8A-4147-A177-3AD203B41FA5}">
                      <a16:colId xmlns:a16="http://schemas.microsoft.com/office/drawing/2014/main" val="1806287686"/>
                    </a:ext>
                  </a:extLst>
                </a:gridCol>
                <a:gridCol w="941247">
                  <a:extLst>
                    <a:ext uri="{9D8B030D-6E8A-4147-A177-3AD203B41FA5}">
                      <a16:colId xmlns:a16="http://schemas.microsoft.com/office/drawing/2014/main" val="1630006265"/>
                    </a:ext>
                  </a:extLst>
                </a:gridCol>
                <a:gridCol w="818719">
                  <a:extLst>
                    <a:ext uri="{9D8B030D-6E8A-4147-A177-3AD203B41FA5}">
                      <a16:colId xmlns:a16="http://schemas.microsoft.com/office/drawing/2014/main" val="1400316574"/>
                    </a:ext>
                  </a:extLst>
                </a:gridCol>
                <a:gridCol w="751461">
                  <a:extLst>
                    <a:ext uri="{9D8B030D-6E8A-4147-A177-3AD203B41FA5}">
                      <a16:colId xmlns:a16="http://schemas.microsoft.com/office/drawing/2014/main" val="3012867845"/>
                    </a:ext>
                  </a:extLst>
                </a:gridCol>
                <a:gridCol w="751461">
                  <a:extLst>
                    <a:ext uri="{9D8B030D-6E8A-4147-A177-3AD203B41FA5}">
                      <a16:colId xmlns:a16="http://schemas.microsoft.com/office/drawing/2014/main" val="3217302344"/>
                    </a:ext>
                  </a:extLst>
                </a:gridCol>
                <a:gridCol w="751461">
                  <a:extLst>
                    <a:ext uri="{9D8B030D-6E8A-4147-A177-3AD203B41FA5}">
                      <a16:colId xmlns:a16="http://schemas.microsoft.com/office/drawing/2014/main" val="279797715"/>
                    </a:ext>
                  </a:extLst>
                </a:gridCol>
                <a:gridCol w="751461">
                  <a:extLst>
                    <a:ext uri="{9D8B030D-6E8A-4147-A177-3AD203B41FA5}">
                      <a16:colId xmlns:a16="http://schemas.microsoft.com/office/drawing/2014/main" val="3442105766"/>
                    </a:ext>
                  </a:extLst>
                </a:gridCol>
                <a:gridCol w="751461">
                  <a:extLst>
                    <a:ext uri="{9D8B030D-6E8A-4147-A177-3AD203B41FA5}">
                      <a16:colId xmlns:a16="http://schemas.microsoft.com/office/drawing/2014/main" val="703667003"/>
                    </a:ext>
                  </a:extLst>
                </a:gridCol>
                <a:gridCol w="751461">
                  <a:extLst>
                    <a:ext uri="{9D8B030D-6E8A-4147-A177-3AD203B41FA5}">
                      <a16:colId xmlns:a16="http://schemas.microsoft.com/office/drawing/2014/main" val="3335112758"/>
                    </a:ext>
                  </a:extLst>
                </a:gridCol>
              </a:tblGrid>
              <a:tr h="619079">
                <a:tc>
                  <a:txBody>
                    <a:bodyPr/>
                    <a:lstStyle/>
                    <a:p>
                      <a:pPr algn="l" fontAlgn="b"/>
                      <a:r>
                        <a:rPr lang="en-US" sz="1200" b="0" i="0" u="none" strike="noStrike" dirty="0">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10/3/2010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0.099243</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0.538548</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2490753256"/>
                  </a:ext>
                </a:extLst>
              </a:tr>
              <a:tr h="586984">
                <a:tc>
                  <a:txBody>
                    <a:bodyPr/>
                    <a:lstStyle/>
                    <a:p>
                      <a:pPr algn="l" fontAlgn="b"/>
                      <a:r>
                        <a:rPr lang="en-US" sz="1200" b="0" i="0" u="none" strike="noStrike">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10/4/2010</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0.153376</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0.832302</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3466420450"/>
                  </a:ext>
                </a:extLst>
              </a:tr>
              <a:tr h="586984">
                <a:tc>
                  <a:txBody>
                    <a:bodyPr/>
                    <a:lstStyle/>
                    <a:p>
                      <a:pPr algn="l" fontAlgn="b"/>
                      <a:r>
                        <a:rPr lang="en-US" sz="1200" b="0" i="0" u="none" strike="noStrike">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10/5/2010</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3</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0.153376</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0.832302</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2187000566"/>
                  </a:ext>
                </a:extLst>
              </a:tr>
              <a:tr h="586984">
                <a:tc>
                  <a:txBody>
                    <a:bodyPr/>
                    <a:lstStyle/>
                    <a:p>
                      <a:pPr algn="l" fontAlgn="b"/>
                      <a:r>
                        <a:rPr lang="en-US" sz="1200" b="0" i="0" u="none" strike="noStrike">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10/6/2010</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4</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0.135331</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0.734384</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944822879"/>
                  </a:ext>
                </a:extLst>
              </a:tr>
              <a:tr h="586984">
                <a:tc>
                  <a:txBody>
                    <a:bodyPr/>
                    <a:lstStyle/>
                    <a:p>
                      <a:pPr algn="l" fontAlgn="b"/>
                      <a:r>
                        <a:rPr lang="en-US" sz="1200" b="0" i="0" u="none" strike="noStrike">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10/7/2010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5</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0.117287</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0.636466</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3429981815"/>
                  </a:ext>
                </a:extLst>
              </a:tr>
            </a:tbl>
          </a:graphicData>
        </a:graphic>
      </p:graphicFrame>
      <p:sp>
        <p:nvSpPr>
          <p:cNvPr id="15" name="Rectangle 14">
            <a:extLst>
              <a:ext uri="{FF2B5EF4-FFF2-40B4-BE49-F238E27FC236}">
                <a16:creationId xmlns:a16="http://schemas.microsoft.com/office/drawing/2014/main" id="{7DCA5600-B33A-4B77-81B4-259ECEBE50D5}"/>
              </a:ext>
            </a:extLst>
          </p:cNvPr>
          <p:cNvSpPr/>
          <p:nvPr/>
        </p:nvSpPr>
        <p:spPr>
          <a:xfrm>
            <a:off x="3361309" y="5400288"/>
            <a:ext cx="5469382" cy="707886"/>
          </a:xfrm>
          <a:prstGeom prst="rect">
            <a:avLst/>
          </a:prstGeom>
        </p:spPr>
        <p:txBody>
          <a:bodyPr wrap="none">
            <a:spAutoFit/>
          </a:bodyPr>
          <a:lstStyle/>
          <a:p>
            <a:pPr defTabSz="457200"/>
            <a:r>
              <a:rPr lang="en-US" sz="2000" dirty="0">
                <a:solidFill>
                  <a:prstClr val="black"/>
                </a:solidFill>
                <a:latin typeface="Corbel" panose="020B0503020204020204"/>
              </a:rPr>
              <a:t>Acme 502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0</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1</a:t>
            </a:r>
            <a:r>
              <a:rPr lang="en-US" sz="2000" dirty="0">
                <a:solidFill>
                  <a:prstClr val="black"/>
                </a:solidFill>
                <a:latin typeface="Corbel" panose="020B0503020204020204"/>
              </a:rPr>
              <a:t>HDD</a:t>
            </a:r>
            <a:r>
              <a:rPr lang="en-US" sz="2000" baseline="30000" dirty="0">
                <a:solidFill>
                  <a:prstClr val="black"/>
                </a:solidFill>
                <a:latin typeface="Corbel" panose="020B0503020204020204"/>
              </a:rPr>
              <a:t> M</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2</a:t>
            </a:r>
            <a:r>
              <a:rPr lang="en-US" sz="2000" dirty="0">
                <a:solidFill>
                  <a:prstClr val="black"/>
                </a:solidFill>
                <a:latin typeface="Corbel" panose="020B0503020204020204"/>
              </a:rPr>
              <a:t>I</a:t>
            </a:r>
            <a:r>
              <a:rPr lang="en-US" sz="2000" baseline="-25000" dirty="0">
                <a:solidFill>
                  <a:prstClr val="black"/>
                </a:solidFill>
                <a:latin typeface="Corbel" panose="020B0503020204020204"/>
              </a:rPr>
              <a:t>w</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3</a:t>
            </a:r>
            <a:r>
              <a:rPr lang="en-US" sz="2000" dirty="0">
                <a:solidFill>
                  <a:prstClr val="black"/>
                </a:solidFill>
                <a:latin typeface="Corbel" panose="020B0503020204020204"/>
              </a:rPr>
              <a:t>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4</a:t>
            </a:r>
            <a:r>
              <a:rPr lang="en-US" sz="2000" dirty="0">
                <a:solidFill>
                  <a:prstClr val="black"/>
                </a:solidFill>
                <a:latin typeface="Corbel" panose="020B0503020204020204"/>
              </a:rPr>
              <a:t>WIND</a:t>
            </a:r>
            <a:r>
              <a:rPr lang="en-US" sz="2000" baseline="30000" dirty="0">
                <a:solidFill>
                  <a:prstClr val="black"/>
                </a:solidFill>
                <a:latin typeface="Corbel" panose="020B0503020204020204"/>
              </a:rPr>
              <a:t> M</a:t>
            </a:r>
            <a:r>
              <a:rPr lang="en-US" sz="2000" dirty="0">
                <a:solidFill>
                  <a:prstClr val="black"/>
                </a:solidFill>
                <a:latin typeface="Corbel" panose="020B0503020204020204"/>
              </a:rPr>
              <a:t> </a:t>
            </a:r>
          </a:p>
          <a:p>
            <a:pPr defTabSz="457200"/>
            <a:r>
              <a:rPr lang="en-US" sz="2000" dirty="0">
                <a:solidFill>
                  <a:prstClr val="black"/>
                </a:solidFill>
                <a:latin typeface="Corbel" panose="020B0503020204020204"/>
              </a:rPr>
              <a:t>Acme 503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0</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1</a:t>
            </a:r>
            <a:r>
              <a:rPr lang="en-US" sz="2000" dirty="0">
                <a:solidFill>
                  <a:prstClr val="black"/>
                </a:solidFill>
                <a:latin typeface="Corbel" panose="020B0503020204020204"/>
              </a:rPr>
              <a:t>HDD</a:t>
            </a:r>
            <a:r>
              <a:rPr lang="en-US" sz="2000" baseline="30000" dirty="0">
                <a:solidFill>
                  <a:prstClr val="black"/>
                </a:solidFill>
                <a:latin typeface="Corbel" panose="020B0503020204020204"/>
              </a:rPr>
              <a:t> M</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2</a:t>
            </a:r>
            <a:r>
              <a:rPr lang="en-US" sz="2000" dirty="0">
                <a:solidFill>
                  <a:prstClr val="black"/>
                </a:solidFill>
                <a:latin typeface="Corbel" panose="020B0503020204020204"/>
              </a:rPr>
              <a:t>I</a:t>
            </a:r>
            <a:r>
              <a:rPr lang="en-US" sz="2000" baseline="-25000" dirty="0">
                <a:solidFill>
                  <a:prstClr val="black"/>
                </a:solidFill>
                <a:latin typeface="Corbel" panose="020B0503020204020204"/>
              </a:rPr>
              <a:t>w</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3</a:t>
            </a:r>
            <a:r>
              <a:rPr lang="en-US" sz="2000" dirty="0">
                <a:solidFill>
                  <a:prstClr val="black"/>
                </a:solidFill>
                <a:latin typeface="Corbel" panose="020B0503020204020204"/>
              </a:rPr>
              <a:t>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4</a:t>
            </a:r>
            <a:r>
              <a:rPr lang="en-US" sz="2000" dirty="0">
                <a:solidFill>
                  <a:prstClr val="black"/>
                </a:solidFill>
                <a:latin typeface="Corbel" panose="020B0503020204020204"/>
              </a:rPr>
              <a:t>WIND</a:t>
            </a:r>
            <a:r>
              <a:rPr lang="en-US" sz="2000" baseline="30000" dirty="0">
                <a:solidFill>
                  <a:prstClr val="black"/>
                </a:solidFill>
                <a:latin typeface="Corbel" panose="020B0503020204020204"/>
              </a:rPr>
              <a:t> M</a:t>
            </a:r>
            <a:r>
              <a:rPr lang="en-US" sz="2000" dirty="0">
                <a:solidFill>
                  <a:prstClr val="black"/>
                </a:solidFill>
                <a:latin typeface="Corbel" panose="020B0503020204020204"/>
              </a:rPr>
              <a:t> </a:t>
            </a:r>
          </a:p>
        </p:txBody>
      </p:sp>
      <p:cxnSp>
        <p:nvCxnSpPr>
          <p:cNvPr id="21" name="Straight Arrow Connector 20">
            <a:extLst>
              <a:ext uri="{FF2B5EF4-FFF2-40B4-BE49-F238E27FC236}">
                <a16:creationId xmlns:a16="http://schemas.microsoft.com/office/drawing/2014/main" id="{133BFCFA-56CA-49FB-8396-CB918A7B6A36}"/>
              </a:ext>
            </a:extLst>
          </p:cNvPr>
          <p:cNvCxnSpPr>
            <a:cxnSpLocks/>
          </p:cNvCxnSpPr>
          <p:nvPr/>
        </p:nvCxnSpPr>
        <p:spPr>
          <a:xfrm>
            <a:off x="5485074" y="1425930"/>
            <a:ext cx="0" cy="3661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3A7A7990-1650-407D-80E4-DC71B36BD7B9}"/>
              </a:ext>
            </a:extLst>
          </p:cNvPr>
          <p:cNvCxnSpPr>
            <a:cxnSpLocks/>
          </p:cNvCxnSpPr>
          <p:nvPr/>
        </p:nvCxnSpPr>
        <p:spPr>
          <a:xfrm>
            <a:off x="6181457" y="1425930"/>
            <a:ext cx="0" cy="3661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090076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15B5-DA6E-4ABD-BC70-3603DC5AB3E9}"/>
              </a:ext>
            </a:extLst>
          </p:cNvPr>
          <p:cNvSpPr>
            <a:spLocks noGrp="1"/>
          </p:cNvSpPr>
          <p:nvPr>
            <p:ph type="title"/>
          </p:nvPr>
        </p:nvSpPr>
        <p:spPr>
          <a:xfrm>
            <a:off x="2637232" y="1087622"/>
            <a:ext cx="7514035" cy="583019"/>
          </a:xfrm>
        </p:spPr>
        <p:txBody>
          <a:bodyPr>
            <a:normAutofit fontScale="90000"/>
          </a:bodyPr>
          <a:lstStyle/>
          <a:p>
            <a:r>
              <a:rPr lang="en-US" dirty="0"/>
              <a:t>UPC Forecast Results</a:t>
            </a:r>
          </a:p>
        </p:txBody>
      </p:sp>
      <p:sp>
        <p:nvSpPr>
          <p:cNvPr id="4" name="Slide Number Placeholder 3">
            <a:extLst>
              <a:ext uri="{FF2B5EF4-FFF2-40B4-BE49-F238E27FC236}">
                <a16:creationId xmlns:a16="http://schemas.microsoft.com/office/drawing/2014/main" id="{44284E7B-CA93-42C3-8D9F-CB9DC1E28038}"/>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22</a:t>
            </a:fld>
            <a:endParaRPr lang="en-US">
              <a:solidFill>
                <a:prstClr val="black"/>
              </a:solidFill>
              <a:latin typeface="Corbel" panose="020B0503020204020204"/>
            </a:endParaRPr>
          </a:p>
        </p:txBody>
      </p:sp>
      <p:graphicFrame>
        <p:nvGraphicFramePr>
          <p:cNvPr id="5" name="Chart 4">
            <a:extLst>
              <a:ext uri="{FF2B5EF4-FFF2-40B4-BE49-F238E27FC236}">
                <a16:creationId xmlns:a16="http://schemas.microsoft.com/office/drawing/2014/main" id="{F7385E76-7FA8-4657-A52F-D971DDA2C59D}"/>
              </a:ext>
            </a:extLst>
          </p:cNvPr>
          <p:cNvGraphicFramePr>
            <a:graphicFrameLocks/>
          </p:cNvGraphicFramePr>
          <p:nvPr>
            <p:extLst/>
          </p:nvPr>
        </p:nvGraphicFramePr>
        <p:xfrm>
          <a:off x="2305050" y="1670641"/>
          <a:ext cx="8248650" cy="4437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70092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311D-65E5-485E-9777-2937827C8182}"/>
              </a:ext>
            </a:extLst>
          </p:cNvPr>
          <p:cNvSpPr>
            <a:spLocks noGrp="1"/>
          </p:cNvSpPr>
          <p:nvPr>
            <p:ph type="title"/>
          </p:nvPr>
        </p:nvSpPr>
        <p:spPr>
          <a:xfrm>
            <a:off x="3236263" y="1179172"/>
            <a:ext cx="7514035" cy="543146"/>
          </a:xfrm>
        </p:spPr>
        <p:txBody>
          <a:bodyPr>
            <a:normAutofit fontScale="90000"/>
          </a:bodyPr>
          <a:lstStyle/>
          <a:p>
            <a:r>
              <a:rPr lang="en-US" dirty="0"/>
              <a:t>Final Demand Calculation</a:t>
            </a:r>
          </a:p>
        </p:txBody>
      </p:sp>
      <p:pic>
        <p:nvPicPr>
          <p:cNvPr id="6" name="Content Placeholder 5">
            <a:extLst>
              <a:ext uri="{FF2B5EF4-FFF2-40B4-BE49-F238E27FC236}">
                <a16:creationId xmlns:a16="http://schemas.microsoft.com/office/drawing/2014/main" id="{216B1C30-1E43-4995-A5DF-0FA1AC07EF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264" y="1179171"/>
            <a:ext cx="1519109" cy="2170988"/>
          </a:xfrm>
        </p:spPr>
      </p:pic>
      <p:sp>
        <p:nvSpPr>
          <p:cNvPr id="4" name="Slide Number Placeholder 3">
            <a:extLst>
              <a:ext uri="{FF2B5EF4-FFF2-40B4-BE49-F238E27FC236}">
                <a16:creationId xmlns:a16="http://schemas.microsoft.com/office/drawing/2014/main" id="{00DFFD18-6489-4CA7-8363-619F65808538}"/>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23</a:t>
            </a:fld>
            <a:endParaRPr lang="en-US">
              <a:solidFill>
                <a:prstClr val="black"/>
              </a:solidFill>
              <a:latin typeface="Corbel" panose="020B0503020204020204"/>
            </a:endParaRPr>
          </a:p>
        </p:txBody>
      </p:sp>
      <p:pic>
        <p:nvPicPr>
          <p:cNvPr id="10" name="Picture 9">
            <a:extLst>
              <a:ext uri="{FF2B5EF4-FFF2-40B4-BE49-F238E27FC236}">
                <a16:creationId xmlns:a16="http://schemas.microsoft.com/office/drawing/2014/main" id="{4BAAE17F-52DE-42FB-9C47-28B9A02723D1}"/>
              </a:ext>
            </a:extLst>
          </p:cNvPr>
          <p:cNvPicPr>
            <a:picLocks noChangeAspect="1"/>
          </p:cNvPicPr>
          <p:nvPr/>
        </p:nvPicPr>
        <p:blipFill>
          <a:blip r:embed="rId3"/>
          <a:stretch>
            <a:fillRect/>
          </a:stretch>
        </p:blipFill>
        <p:spPr>
          <a:xfrm>
            <a:off x="2447473" y="3780676"/>
            <a:ext cx="2533207" cy="1173642"/>
          </a:xfrm>
          <a:prstGeom prst="rect">
            <a:avLst/>
          </a:prstGeom>
        </p:spPr>
      </p:pic>
      <p:pic>
        <p:nvPicPr>
          <p:cNvPr id="17" name="Picture 16">
            <a:extLst>
              <a:ext uri="{FF2B5EF4-FFF2-40B4-BE49-F238E27FC236}">
                <a16:creationId xmlns:a16="http://schemas.microsoft.com/office/drawing/2014/main" id="{ECDBED01-C493-4A5C-956A-B8A570ACB219}"/>
              </a:ext>
            </a:extLst>
          </p:cNvPr>
          <p:cNvPicPr>
            <a:picLocks noChangeAspect="1"/>
          </p:cNvPicPr>
          <p:nvPr/>
        </p:nvPicPr>
        <p:blipFill>
          <a:blip r:embed="rId4"/>
          <a:stretch>
            <a:fillRect/>
          </a:stretch>
        </p:blipFill>
        <p:spPr>
          <a:xfrm>
            <a:off x="3325297" y="3507842"/>
            <a:ext cx="547577" cy="176822"/>
          </a:xfrm>
          <a:prstGeom prst="rect">
            <a:avLst/>
          </a:prstGeom>
        </p:spPr>
      </p:pic>
      <p:graphicFrame>
        <p:nvGraphicFramePr>
          <p:cNvPr id="18" name="Chart 17">
            <a:extLst>
              <a:ext uri="{FF2B5EF4-FFF2-40B4-BE49-F238E27FC236}">
                <a16:creationId xmlns:a16="http://schemas.microsoft.com/office/drawing/2014/main" id="{37ABC518-DC66-4961-9528-CE3E5F1225DF}"/>
              </a:ext>
            </a:extLst>
          </p:cNvPr>
          <p:cNvGraphicFramePr>
            <a:graphicFrameLocks/>
          </p:cNvGraphicFramePr>
          <p:nvPr>
            <p:extLst/>
          </p:nvPr>
        </p:nvGraphicFramePr>
        <p:xfrm>
          <a:off x="5163646" y="2400301"/>
          <a:ext cx="5186601" cy="30989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396805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9FBE-7D09-40A0-97DC-E983ED05F5D0}"/>
              </a:ext>
            </a:extLst>
          </p:cNvPr>
          <p:cNvSpPr>
            <a:spLocks noGrp="1"/>
          </p:cNvSpPr>
          <p:nvPr>
            <p:ph type="title"/>
          </p:nvPr>
        </p:nvSpPr>
        <p:spPr/>
        <p:txBody>
          <a:bodyPr/>
          <a:lstStyle/>
          <a:p>
            <a:r>
              <a:rPr lang="en-US" dirty="0"/>
              <a:t>Expected Growth</a:t>
            </a:r>
          </a:p>
        </p:txBody>
      </p:sp>
      <p:sp>
        <p:nvSpPr>
          <p:cNvPr id="3" name="Content Placeholder 2">
            <a:extLst>
              <a:ext uri="{FF2B5EF4-FFF2-40B4-BE49-F238E27FC236}">
                <a16:creationId xmlns:a16="http://schemas.microsoft.com/office/drawing/2014/main" id="{A29484F8-C1E5-4ADA-82AB-53C03BB8D70D}"/>
              </a:ext>
            </a:extLst>
          </p:cNvPr>
          <p:cNvSpPr>
            <a:spLocks noGrp="1"/>
          </p:cNvSpPr>
          <p:nvPr>
            <p:ph idx="1"/>
          </p:nvPr>
        </p:nvSpPr>
        <p:spPr>
          <a:xfrm>
            <a:off x="1231691" y="1760615"/>
            <a:ext cx="10272889" cy="3332816"/>
          </a:xfrm>
        </p:spPr>
        <p:txBody>
          <a:bodyPr/>
          <a:lstStyle/>
          <a:p>
            <a:r>
              <a:rPr lang="en-US" dirty="0"/>
              <a:t>Cascade expects system load growth to average 1.12% per year or 25% over the 20-year planning horizon.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AFC2EAC-B0E7-4352-A851-61F5CB8DDD97}"/>
              </a:ext>
            </a:extLst>
          </p:cNvPr>
          <p:cNvSpPr>
            <a:spLocks noGrp="1"/>
          </p:cNvSpPr>
          <p:nvPr>
            <p:ph type="sldNum" sz="quarter" idx="12"/>
          </p:nvPr>
        </p:nvSpPr>
        <p:spPr/>
        <p:txBody>
          <a:bodyPr/>
          <a:lstStyle/>
          <a:p>
            <a:fld id="{679926B5-D34C-4B90-9C1D-83EF76B5788B}" type="slidenum">
              <a:rPr lang="en-US" smtClean="0"/>
              <a:t>24</a:t>
            </a:fld>
            <a:endParaRPr lang="en-US"/>
          </a:p>
        </p:txBody>
      </p:sp>
      <p:graphicFrame>
        <p:nvGraphicFramePr>
          <p:cNvPr id="5" name="Table 4">
            <a:extLst>
              <a:ext uri="{FF2B5EF4-FFF2-40B4-BE49-F238E27FC236}">
                <a16:creationId xmlns:a16="http://schemas.microsoft.com/office/drawing/2014/main" id="{A9A121CC-8E55-4D5F-B6B1-5D3B3DF7A0F2}"/>
              </a:ext>
            </a:extLst>
          </p:cNvPr>
          <p:cNvGraphicFramePr>
            <a:graphicFrameLocks noGrp="1"/>
          </p:cNvGraphicFramePr>
          <p:nvPr>
            <p:extLst/>
          </p:nvPr>
        </p:nvGraphicFramePr>
        <p:xfrm>
          <a:off x="2032000" y="3389541"/>
          <a:ext cx="8128000" cy="741680"/>
        </p:xfrm>
        <a:graphic>
          <a:graphicData uri="http://schemas.openxmlformats.org/drawingml/2006/table">
            <a:tbl>
              <a:tblPr firstRow="1" bandRow="1">
                <a:tableStyleId>{9D7B26C5-4107-4FEC-AEDC-1716B250A1EF}</a:tableStyleId>
              </a:tblPr>
              <a:tblGrid>
                <a:gridCol w="1625600">
                  <a:extLst>
                    <a:ext uri="{9D8B030D-6E8A-4147-A177-3AD203B41FA5}">
                      <a16:colId xmlns:a16="http://schemas.microsoft.com/office/drawing/2014/main" val="1855953473"/>
                    </a:ext>
                  </a:extLst>
                </a:gridCol>
                <a:gridCol w="1625600">
                  <a:extLst>
                    <a:ext uri="{9D8B030D-6E8A-4147-A177-3AD203B41FA5}">
                      <a16:colId xmlns:a16="http://schemas.microsoft.com/office/drawing/2014/main" val="4231182413"/>
                    </a:ext>
                  </a:extLst>
                </a:gridCol>
                <a:gridCol w="1625600">
                  <a:extLst>
                    <a:ext uri="{9D8B030D-6E8A-4147-A177-3AD203B41FA5}">
                      <a16:colId xmlns:a16="http://schemas.microsoft.com/office/drawing/2014/main" val="1836028983"/>
                    </a:ext>
                  </a:extLst>
                </a:gridCol>
                <a:gridCol w="1625600">
                  <a:extLst>
                    <a:ext uri="{9D8B030D-6E8A-4147-A177-3AD203B41FA5}">
                      <a16:colId xmlns:a16="http://schemas.microsoft.com/office/drawing/2014/main" val="635533178"/>
                    </a:ext>
                  </a:extLst>
                </a:gridCol>
                <a:gridCol w="1625600">
                  <a:extLst>
                    <a:ext uri="{9D8B030D-6E8A-4147-A177-3AD203B41FA5}">
                      <a16:colId xmlns:a16="http://schemas.microsoft.com/office/drawing/2014/main" val="3297559815"/>
                    </a:ext>
                  </a:extLst>
                </a:gridCol>
              </a:tblGrid>
              <a:tr h="370840">
                <a:tc>
                  <a:txBody>
                    <a:bodyPr/>
                    <a:lstStyle/>
                    <a:p>
                      <a:endParaRPr lang="en-US" dirty="0"/>
                    </a:p>
                  </a:txBody>
                  <a:tcPr/>
                </a:tc>
                <a:tc>
                  <a:txBody>
                    <a:bodyPr/>
                    <a:lstStyle/>
                    <a:p>
                      <a:r>
                        <a:rPr lang="en-US" dirty="0"/>
                        <a:t>Residential</a:t>
                      </a:r>
                    </a:p>
                  </a:txBody>
                  <a:tcPr/>
                </a:tc>
                <a:tc>
                  <a:txBody>
                    <a:bodyPr/>
                    <a:lstStyle/>
                    <a:p>
                      <a:r>
                        <a:rPr lang="en-US" dirty="0"/>
                        <a:t>Commercial</a:t>
                      </a:r>
                    </a:p>
                  </a:txBody>
                  <a:tcPr/>
                </a:tc>
                <a:tc>
                  <a:txBody>
                    <a:bodyPr/>
                    <a:lstStyle/>
                    <a:p>
                      <a:r>
                        <a:rPr lang="en-US" dirty="0"/>
                        <a:t>Industrial</a:t>
                      </a:r>
                    </a:p>
                  </a:txBody>
                  <a:tcPr/>
                </a:tc>
                <a:tc>
                  <a:txBody>
                    <a:bodyPr/>
                    <a:lstStyle/>
                    <a:p>
                      <a:r>
                        <a:rPr lang="en-US" dirty="0"/>
                        <a:t>System</a:t>
                      </a:r>
                    </a:p>
                  </a:txBody>
                  <a:tcPr/>
                </a:tc>
                <a:extLst>
                  <a:ext uri="{0D108BD9-81ED-4DB2-BD59-A6C34878D82A}">
                    <a16:rowId xmlns:a16="http://schemas.microsoft.com/office/drawing/2014/main" val="627064332"/>
                  </a:ext>
                </a:extLst>
              </a:tr>
              <a:tr h="370840">
                <a:tc>
                  <a:txBody>
                    <a:bodyPr/>
                    <a:lstStyle/>
                    <a:p>
                      <a:r>
                        <a:rPr lang="en-US" dirty="0"/>
                        <a:t>2019-2038</a:t>
                      </a:r>
                    </a:p>
                  </a:txBody>
                  <a:tcPr/>
                </a:tc>
                <a:tc>
                  <a:txBody>
                    <a:bodyPr/>
                    <a:lstStyle/>
                    <a:p>
                      <a:r>
                        <a:rPr lang="en-US" dirty="0"/>
                        <a:t>1.44%</a:t>
                      </a:r>
                    </a:p>
                  </a:txBody>
                  <a:tcPr/>
                </a:tc>
                <a:tc>
                  <a:txBody>
                    <a:bodyPr/>
                    <a:lstStyle/>
                    <a:p>
                      <a:r>
                        <a:rPr lang="en-US" dirty="0"/>
                        <a:t>0.94%</a:t>
                      </a:r>
                    </a:p>
                  </a:txBody>
                  <a:tcPr/>
                </a:tc>
                <a:tc>
                  <a:txBody>
                    <a:bodyPr/>
                    <a:lstStyle/>
                    <a:p>
                      <a:r>
                        <a:rPr lang="en-US" dirty="0"/>
                        <a:t>0.45%</a:t>
                      </a:r>
                    </a:p>
                  </a:txBody>
                  <a:tcPr/>
                </a:tc>
                <a:tc>
                  <a:txBody>
                    <a:bodyPr/>
                    <a:lstStyle/>
                    <a:p>
                      <a:r>
                        <a:rPr lang="en-US" dirty="0"/>
                        <a:t>1.25%</a:t>
                      </a:r>
                    </a:p>
                  </a:txBody>
                  <a:tcPr/>
                </a:tc>
                <a:extLst>
                  <a:ext uri="{0D108BD9-81ED-4DB2-BD59-A6C34878D82A}">
                    <a16:rowId xmlns:a16="http://schemas.microsoft.com/office/drawing/2014/main" val="2654226954"/>
                  </a:ext>
                </a:extLst>
              </a:tr>
            </a:tbl>
          </a:graphicData>
        </a:graphic>
      </p:graphicFrame>
      <p:cxnSp>
        <p:nvCxnSpPr>
          <p:cNvPr id="7" name="Straight Arrow Connector 6">
            <a:extLst>
              <a:ext uri="{FF2B5EF4-FFF2-40B4-BE49-F238E27FC236}">
                <a16:creationId xmlns:a16="http://schemas.microsoft.com/office/drawing/2014/main" id="{BB01C93C-A9FA-4F07-A1A5-CE73F6924882}"/>
              </a:ext>
            </a:extLst>
          </p:cNvPr>
          <p:cNvCxnSpPr>
            <a:cxnSpLocks/>
          </p:cNvCxnSpPr>
          <p:nvPr/>
        </p:nvCxnSpPr>
        <p:spPr>
          <a:xfrm flipH="1">
            <a:off x="6877455" y="4255671"/>
            <a:ext cx="1926077" cy="7484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CE84C7F9-52B4-453A-9D95-949862E7979D}"/>
              </a:ext>
            </a:extLst>
          </p:cNvPr>
          <p:cNvPicPr>
            <a:picLocks noChangeAspect="1"/>
          </p:cNvPicPr>
          <p:nvPr/>
        </p:nvPicPr>
        <p:blipFill>
          <a:blip r:embed="rId2"/>
          <a:stretch>
            <a:fillRect/>
          </a:stretch>
        </p:blipFill>
        <p:spPr>
          <a:xfrm>
            <a:off x="3404558" y="5010246"/>
            <a:ext cx="5382883" cy="590556"/>
          </a:xfrm>
          <a:prstGeom prst="rect">
            <a:avLst/>
          </a:prstGeom>
        </p:spPr>
      </p:pic>
    </p:spTree>
    <p:extLst>
      <p:ext uri="{BB962C8B-B14F-4D97-AF65-F5344CB8AC3E}">
        <p14:creationId xmlns:p14="http://schemas.microsoft.com/office/powerpoint/2010/main" val="14764103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F493-FF7F-4BCF-B1B3-75F042552A79}"/>
              </a:ext>
            </a:extLst>
          </p:cNvPr>
          <p:cNvSpPr>
            <a:spLocks noGrp="1"/>
          </p:cNvSpPr>
          <p:nvPr>
            <p:ph type="title"/>
          </p:nvPr>
        </p:nvSpPr>
        <p:spPr>
          <a:xfrm>
            <a:off x="1309512" y="457201"/>
            <a:ext cx="10272889" cy="830997"/>
          </a:xfrm>
        </p:spPr>
        <p:txBody>
          <a:bodyPr/>
          <a:lstStyle/>
          <a:p>
            <a:r>
              <a:rPr lang="en-US" dirty="0"/>
              <a:t>Methodology Evolutions</a:t>
            </a:r>
          </a:p>
        </p:txBody>
      </p:sp>
      <p:sp>
        <p:nvSpPr>
          <p:cNvPr id="3" name="Content Placeholder 2">
            <a:extLst>
              <a:ext uri="{FF2B5EF4-FFF2-40B4-BE49-F238E27FC236}">
                <a16:creationId xmlns:a16="http://schemas.microsoft.com/office/drawing/2014/main" id="{33FA40FC-0753-4980-A199-53399368752D}"/>
              </a:ext>
            </a:extLst>
          </p:cNvPr>
          <p:cNvSpPr>
            <a:spLocks noGrp="1"/>
          </p:cNvSpPr>
          <p:nvPr>
            <p:ph idx="1"/>
          </p:nvPr>
        </p:nvSpPr>
        <p:spPr>
          <a:xfrm>
            <a:off x="2100625" y="1624907"/>
            <a:ext cx="4345331" cy="513346"/>
          </a:xfrm>
        </p:spPr>
        <p:txBody>
          <a:bodyPr/>
          <a:lstStyle/>
          <a:p>
            <a:pPr marL="0" indent="0">
              <a:buNone/>
            </a:pPr>
            <a:r>
              <a:rPr lang="en-US" dirty="0"/>
              <a:t>Stochastic analysis of growth</a:t>
            </a:r>
          </a:p>
        </p:txBody>
      </p:sp>
      <p:sp>
        <p:nvSpPr>
          <p:cNvPr id="4" name="Slide Number Placeholder 3">
            <a:extLst>
              <a:ext uri="{FF2B5EF4-FFF2-40B4-BE49-F238E27FC236}">
                <a16:creationId xmlns:a16="http://schemas.microsoft.com/office/drawing/2014/main" id="{C54B4FFE-2712-42A4-8860-802E0E79CEFC}"/>
              </a:ext>
            </a:extLst>
          </p:cNvPr>
          <p:cNvSpPr>
            <a:spLocks noGrp="1"/>
          </p:cNvSpPr>
          <p:nvPr>
            <p:ph type="sldNum" sz="quarter" idx="12"/>
          </p:nvPr>
        </p:nvSpPr>
        <p:spPr/>
        <p:txBody>
          <a:bodyPr/>
          <a:lstStyle/>
          <a:p>
            <a:fld id="{679926B5-D34C-4B90-9C1D-83EF76B5788B}" type="slidenum">
              <a:rPr lang="en-US" smtClean="0"/>
              <a:t>25</a:t>
            </a:fld>
            <a:endParaRPr lang="en-US"/>
          </a:p>
        </p:txBody>
      </p:sp>
      <p:sp>
        <p:nvSpPr>
          <p:cNvPr id="6" name="TextBox 5">
            <a:extLst>
              <a:ext uri="{FF2B5EF4-FFF2-40B4-BE49-F238E27FC236}">
                <a16:creationId xmlns:a16="http://schemas.microsoft.com/office/drawing/2014/main" id="{12E4B10B-47A9-4F1F-8A53-DD7A1F22531C}"/>
              </a:ext>
            </a:extLst>
          </p:cNvPr>
          <p:cNvSpPr txBox="1"/>
          <p:nvPr/>
        </p:nvSpPr>
        <p:spPr>
          <a:xfrm>
            <a:off x="7402749" y="1466081"/>
            <a:ext cx="4646580" cy="830997"/>
          </a:xfrm>
          <a:prstGeom prst="rect">
            <a:avLst/>
          </a:prstGeom>
          <a:noFill/>
        </p:spPr>
        <p:txBody>
          <a:bodyPr wrap="square" rtlCol="0">
            <a:spAutoFit/>
          </a:bodyPr>
          <a:lstStyle/>
          <a:p>
            <a:r>
              <a:rPr lang="en-US" sz="2400" dirty="0">
                <a:solidFill>
                  <a:prstClr val="black"/>
                </a:solidFill>
              </a:rPr>
              <a:t>Stochastic analysis of weather using Monte Carlo simulations.</a:t>
            </a:r>
            <a:endParaRPr lang="en-US" dirty="0"/>
          </a:p>
        </p:txBody>
      </p:sp>
      <p:pic>
        <p:nvPicPr>
          <p:cNvPr id="7" name="Picture 6">
            <a:extLst>
              <a:ext uri="{FF2B5EF4-FFF2-40B4-BE49-F238E27FC236}">
                <a16:creationId xmlns:a16="http://schemas.microsoft.com/office/drawing/2014/main" id="{276124C7-50BF-4805-8565-09A57580E0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15761" y="2474961"/>
            <a:ext cx="5143628" cy="3417163"/>
          </a:xfrm>
          <a:prstGeom prst="rect">
            <a:avLst/>
          </a:prstGeom>
          <a:noFill/>
        </p:spPr>
      </p:pic>
      <p:pic>
        <p:nvPicPr>
          <p:cNvPr id="8" name="Picture 7">
            <a:extLst>
              <a:ext uri="{FF2B5EF4-FFF2-40B4-BE49-F238E27FC236}">
                <a16:creationId xmlns:a16="http://schemas.microsoft.com/office/drawing/2014/main" id="{224C56A9-56F4-4286-A9A3-1B5919C3F2B7}"/>
              </a:ext>
            </a:extLst>
          </p:cNvPr>
          <p:cNvPicPr>
            <a:picLocks noChangeAspect="1"/>
          </p:cNvPicPr>
          <p:nvPr/>
        </p:nvPicPr>
        <p:blipFill>
          <a:blip r:embed="rId3"/>
          <a:stretch>
            <a:fillRect/>
          </a:stretch>
        </p:blipFill>
        <p:spPr>
          <a:xfrm>
            <a:off x="1003391" y="2361236"/>
            <a:ext cx="5812370" cy="3417163"/>
          </a:xfrm>
          <a:prstGeom prst="rect">
            <a:avLst/>
          </a:prstGeom>
        </p:spPr>
      </p:pic>
    </p:spTree>
    <p:extLst>
      <p:ext uri="{BB962C8B-B14F-4D97-AF65-F5344CB8AC3E}">
        <p14:creationId xmlns:p14="http://schemas.microsoft.com/office/powerpoint/2010/main" val="24183451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Cascade Gas Supply Overview</a:t>
            </a:r>
          </a:p>
        </p:txBody>
      </p:sp>
    </p:spTree>
    <p:extLst>
      <p:ext uri="{BB962C8B-B14F-4D97-AF65-F5344CB8AC3E}">
        <p14:creationId xmlns:p14="http://schemas.microsoft.com/office/powerpoint/2010/main" val="290991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799" y="339213"/>
            <a:ext cx="6710516" cy="358289"/>
          </a:xfrm>
        </p:spPr>
        <p:txBody>
          <a:bodyPr>
            <a:normAutofit fontScale="90000"/>
          </a:bodyPr>
          <a:lstStyle/>
          <a:p>
            <a:r>
              <a:rPr lang="en-US" dirty="0"/>
              <a:t>Pipeline transport flow</a:t>
            </a:r>
          </a:p>
        </p:txBody>
      </p:sp>
      <p:sp>
        <p:nvSpPr>
          <p:cNvPr id="5" name="Slide Number Placeholder 2">
            <a:extLst>
              <a:ext uri="{FF2B5EF4-FFF2-40B4-BE49-F238E27FC236}">
                <a16:creationId xmlns:a16="http://schemas.microsoft.com/office/drawing/2014/main" id="{6C42CBE7-1F3E-4887-9613-BAAA10A0B969}"/>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E8EC6795-B8BB-4527-94D2-ABFDC9805A4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20633" y="958645"/>
            <a:ext cx="7588046" cy="5368423"/>
          </a:xfrm>
          <a:prstGeom prst="rect">
            <a:avLst/>
          </a:prstGeom>
          <a:noFill/>
        </p:spPr>
      </p:pic>
    </p:spTree>
    <p:extLst>
      <p:ext uri="{BB962C8B-B14F-4D97-AF65-F5344CB8AC3E}">
        <p14:creationId xmlns:p14="http://schemas.microsoft.com/office/powerpoint/2010/main" val="37339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title="INDEX RFP's"/>
          <p:cNvGraphicFramePr>
            <a:graphicFrameLocks noGrp="1"/>
          </p:cNvGraphicFramePr>
          <p:nvPr>
            <p:ph idx="1"/>
            <p:extLst/>
          </p:nvPr>
        </p:nvGraphicFramePr>
        <p:xfrm>
          <a:off x="2722256" y="1026763"/>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26B2D5D5-6655-4F03-938B-CFB300A61F55}"/>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9775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07198"/>
            <a:ext cx="10018713" cy="1752599"/>
          </a:xfrm>
        </p:spPr>
        <p:txBody>
          <a:bodyPr/>
          <a:lstStyle/>
          <a:p>
            <a:r>
              <a:rPr lang="en-US" dirty="0"/>
              <a:t>Storage Resources</a:t>
            </a:r>
          </a:p>
        </p:txBody>
      </p:sp>
      <p:sp>
        <p:nvSpPr>
          <p:cNvPr id="3" name="Content Placeholder 2"/>
          <p:cNvSpPr>
            <a:spLocks noGrp="1"/>
          </p:cNvSpPr>
          <p:nvPr>
            <p:ph idx="1"/>
          </p:nvPr>
        </p:nvSpPr>
        <p:spPr>
          <a:xfrm>
            <a:off x="1313829" y="1859797"/>
            <a:ext cx="11131309" cy="4858717"/>
          </a:xfrm>
        </p:spPr>
        <p:txBody>
          <a:bodyPr>
            <a:normAutofit fontScale="47500" lnSpcReduction="20000"/>
          </a:bodyPr>
          <a:lstStyle/>
          <a:p>
            <a:r>
              <a:rPr lang="en-US" sz="6000" dirty="0"/>
              <a:t>Jackson Prairie-</a:t>
            </a:r>
          </a:p>
          <a:p>
            <a:pPr lvl="1"/>
            <a:r>
              <a:rPr lang="en-US" sz="6000" dirty="0"/>
              <a:t>4 accounts with 1,235,593 </a:t>
            </a:r>
            <a:r>
              <a:rPr lang="en-US" sz="6000" dirty="0" err="1"/>
              <a:t>dths</a:t>
            </a:r>
            <a:r>
              <a:rPr lang="en-US" sz="6000" dirty="0"/>
              <a:t> capacity</a:t>
            </a:r>
          </a:p>
          <a:p>
            <a:pPr lvl="1"/>
            <a:r>
              <a:rPr lang="en-US" sz="6000" dirty="0"/>
              <a:t>We were approximately 95% cycled over the past winter season</a:t>
            </a:r>
          </a:p>
          <a:p>
            <a:pPr lvl="1"/>
            <a:r>
              <a:rPr lang="en-US" sz="6000" dirty="0"/>
              <a:t>CNGC remains committed to cycling Jackson Prairie	</a:t>
            </a:r>
          </a:p>
          <a:p>
            <a:r>
              <a:rPr lang="en-US" sz="6000" dirty="0"/>
              <a:t>Plymouth-</a:t>
            </a:r>
          </a:p>
          <a:p>
            <a:pPr lvl="1"/>
            <a:r>
              <a:rPr lang="en-US" sz="6000" dirty="0"/>
              <a:t>2 accounts with 662,200 </a:t>
            </a:r>
            <a:r>
              <a:rPr lang="en-US" sz="6000" dirty="0" err="1"/>
              <a:t>dths</a:t>
            </a:r>
            <a:r>
              <a:rPr lang="en-US" sz="6000" dirty="0"/>
              <a:t> capacity</a:t>
            </a:r>
          </a:p>
          <a:p>
            <a:pPr lvl="1"/>
            <a:r>
              <a:rPr lang="en-US" sz="6000" dirty="0"/>
              <a:t>Used 20% over the previous winter season</a:t>
            </a:r>
          </a:p>
          <a:p>
            <a:pPr lvl="1"/>
            <a:r>
              <a:rPr lang="en-US" sz="6000" dirty="0"/>
              <a:t>CNGC remains committed to using Plymouth as a peaking resource. </a:t>
            </a:r>
          </a:p>
          <a:p>
            <a:pPr marL="457200" lvl="1" indent="0">
              <a:buNone/>
            </a:pPr>
            <a:endParaRPr lang="en-US" dirty="0"/>
          </a:p>
          <a:p>
            <a:endParaRPr lang="en-US" dirty="0"/>
          </a:p>
        </p:txBody>
      </p:sp>
      <p:sp>
        <p:nvSpPr>
          <p:cNvPr id="5" name="Slide Number Placeholder 2">
            <a:extLst>
              <a:ext uri="{FF2B5EF4-FFF2-40B4-BE49-F238E27FC236}">
                <a16:creationId xmlns:a16="http://schemas.microsoft.com/office/drawing/2014/main" id="{6DF3BF83-1BD6-40F2-8810-EC96F5F68EC5}"/>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2789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98915" y="1551731"/>
            <a:ext cx="9144000" cy="2387600"/>
          </a:xfrm>
        </p:spPr>
        <p:txBody>
          <a:bodyPr/>
          <a:lstStyle/>
          <a:p>
            <a:r>
              <a:rPr lang="en-US" b="1" dirty="0">
                <a:solidFill>
                  <a:srgbClr val="0070C0"/>
                </a:solidFill>
              </a:rPr>
              <a:t>Purpose of the IRP Process</a:t>
            </a:r>
          </a:p>
        </p:txBody>
      </p:sp>
      <p:sp>
        <p:nvSpPr>
          <p:cNvPr id="3" name="Subtitle 2"/>
          <p:cNvSpPr>
            <a:spLocks noGrp="1"/>
          </p:cNvSpPr>
          <p:nvPr>
            <p:ph type="subTitle" idx="1"/>
          </p:nvPr>
        </p:nvSpPr>
        <p:spPr>
          <a:xfrm>
            <a:off x="1524000" y="4517315"/>
            <a:ext cx="9144000" cy="1655762"/>
          </a:xfrm>
        </p:spPr>
        <p:txBody>
          <a:bodyPr/>
          <a:lstStyle/>
          <a:p>
            <a:r>
              <a:rPr lang="en-US" b="1" dirty="0"/>
              <a:t>Mark Sellers-Vaughn</a:t>
            </a:r>
          </a:p>
          <a:p>
            <a:endParaRPr lang="en-US" dirty="0"/>
          </a:p>
          <a:p>
            <a:r>
              <a:rPr lang="en-US" dirty="0"/>
              <a:t>March 11, 2019</a:t>
            </a:r>
          </a:p>
        </p:txBody>
      </p:sp>
    </p:spTree>
    <p:extLst>
      <p:ext uri="{BB962C8B-B14F-4D97-AF65-F5344CB8AC3E}">
        <p14:creationId xmlns:p14="http://schemas.microsoft.com/office/powerpoint/2010/main" val="389739907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563562"/>
          </a:xfrm>
        </p:spPr>
        <p:txBody>
          <a:bodyPr>
            <a:normAutofit/>
          </a:bodyPr>
          <a:lstStyle/>
          <a:p>
            <a:r>
              <a:rPr lang="en-US" sz="2000" dirty="0"/>
              <a:t> HIGHLIGHTS FOR THE 2018 PORTFOLIO DESIGN</a:t>
            </a:r>
            <a:endParaRPr lang="en-US" sz="2000" i="1" dirty="0"/>
          </a:p>
        </p:txBody>
      </p:sp>
      <p:sp>
        <p:nvSpPr>
          <p:cNvPr id="3" name="Content Placeholder 2"/>
          <p:cNvSpPr>
            <a:spLocks noGrp="1"/>
          </p:cNvSpPr>
          <p:nvPr>
            <p:ph idx="1"/>
          </p:nvPr>
        </p:nvSpPr>
        <p:spPr>
          <a:xfrm>
            <a:off x="1981200" y="990600"/>
            <a:ext cx="8229600" cy="5410200"/>
          </a:xfrm>
        </p:spPr>
        <p:txBody>
          <a:bodyPr>
            <a:normAutofit fontScale="32500" lnSpcReduction="20000"/>
          </a:bodyPr>
          <a:lstStyle/>
          <a:p>
            <a:r>
              <a:rPr lang="en-US" sz="6200" dirty="0"/>
              <a:t>PORTFOLIO PROCURMENT DESIGN BASED ON A DECLINING PERCENTAGE EACH YEAR, ACCORDINGLY:   Approximately Year 1: 80% of annual requirements; Year 2: 40%, Year 3: 20%.</a:t>
            </a:r>
          </a:p>
          <a:p>
            <a:pPr lvl="1"/>
            <a:r>
              <a:rPr lang="en-US" sz="5800" dirty="0"/>
              <a:t>80% allows more flexibility operationally</a:t>
            </a:r>
          </a:p>
          <a:p>
            <a:pPr lvl="1"/>
            <a:r>
              <a:rPr lang="en-US" sz="5800" dirty="0"/>
              <a:t>Allows us to be in the market monthly through FOM purchase or Day Gas purchases</a:t>
            </a:r>
          </a:p>
          <a:p>
            <a:r>
              <a:rPr lang="en-US" sz="6200" dirty="0"/>
              <a:t>Hedged Percentages (fixed-price physical)  Currently max 40% of annual requirements.  Second year should be set at 25%, and 20% hedged volumes for year three.  </a:t>
            </a:r>
          </a:p>
          <a:p>
            <a:r>
              <a:rPr lang="en-US" sz="6200" dirty="0"/>
              <a:t>GSOC would consider a modification of this plan if the outer year 3 year forward price is 20% higher/lower than the front month over a reasonably sustained period. </a:t>
            </a:r>
          </a:p>
          <a:p>
            <a:r>
              <a:rPr lang="en-US" sz="6200" dirty="0"/>
              <a:t>Annual load expectation (Nov-Oct) is approximately 30,000,000 </a:t>
            </a:r>
            <a:r>
              <a:rPr lang="en-US" sz="6200" dirty="0" err="1"/>
              <a:t>dths</a:t>
            </a:r>
            <a:r>
              <a:rPr lang="en-US" sz="6200" dirty="0"/>
              <a:t>, consistent with recent load history.</a:t>
            </a:r>
          </a:p>
          <a:p>
            <a:pPr marL="0" indent="0">
              <a:buNone/>
            </a:pPr>
            <a:endParaRPr lang="en-US" sz="6200" dirty="0"/>
          </a:p>
          <a:p>
            <a:endParaRPr lang="en-US" dirty="0"/>
          </a:p>
        </p:txBody>
      </p:sp>
      <p:sp>
        <p:nvSpPr>
          <p:cNvPr id="5" name="Slide Number Placeholder 2">
            <a:extLst>
              <a:ext uri="{FF2B5EF4-FFF2-40B4-BE49-F238E27FC236}">
                <a16:creationId xmlns:a16="http://schemas.microsoft.com/office/drawing/2014/main" id="{9A8DE4A4-398E-4980-9BFE-334665EB2B7C}"/>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90596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title="INDEX RFP's">
            <a:extLst>
              <a:ext uri="{FF2B5EF4-FFF2-40B4-BE49-F238E27FC236}">
                <a16:creationId xmlns:a16="http://schemas.microsoft.com/office/drawing/2014/main" id="{00000000-0008-0000-0700-000002000000}"/>
              </a:ext>
            </a:extLst>
          </p:cNvPr>
          <p:cNvGraphicFramePr>
            <a:graphicFrameLocks noGrp="1"/>
          </p:cNvGraphicFramePr>
          <p:nvPr>
            <p:ph idx="1"/>
            <p:extLst/>
          </p:nvPr>
        </p:nvGraphicFramePr>
        <p:xfrm>
          <a:off x="2584858" y="790662"/>
          <a:ext cx="8153400" cy="45434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E04AB82F-652A-4EC3-B695-16A70C7A654C}"/>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9940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0725D9E-C3EA-4918-8A18-4F7CC8678A51}"/>
              </a:ext>
            </a:extLst>
          </p:cNvPr>
          <p:cNvGraphicFramePr>
            <a:graphicFrameLocks/>
          </p:cNvGraphicFramePr>
          <p:nvPr>
            <p:extLst>
              <p:ext uri="{D42A27DB-BD31-4B8C-83A1-F6EECF244321}">
                <p14:modId xmlns:p14="http://schemas.microsoft.com/office/powerpoint/2010/main" val="1082242846"/>
              </p:ext>
            </p:extLst>
          </p:nvPr>
        </p:nvGraphicFramePr>
        <p:xfrm>
          <a:off x="2218537" y="116601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534B1618-DDA5-4DD3-AAB0-93AE262C9B4E}"/>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58358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552661480"/>
              </p:ext>
            </p:extLst>
          </p:nvPr>
        </p:nvGraphicFramePr>
        <p:xfrm>
          <a:off x="2134537" y="988852"/>
          <a:ext cx="8513109" cy="488029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8F1A2AA7-39DD-4AA0-B82F-37781A56B4AF}"/>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C797BE64-F14B-48D0-B4AF-C76E5C227E1B}"/>
              </a:ext>
            </a:extLst>
          </p:cNvPr>
          <p:cNvSpPr txBox="1"/>
          <p:nvPr/>
        </p:nvSpPr>
        <p:spPr>
          <a:xfrm>
            <a:off x="4093828" y="6327068"/>
            <a:ext cx="4594528" cy="369332"/>
          </a:xfrm>
          <a:prstGeom prst="rect">
            <a:avLst/>
          </a:prstGeom>
          <a:noFill/>
        </p:spPr>
        <p:txBody>
          <a:bodyPr wrap="none" rtlCol="0">
            <a:spAutoFit/>
          </a:bodyPr>
          <a:lstStyle/>
          <a:p>
            <a:r>
              <a:rPr lang="en-US" dirty="0"/>
              <a:t>CONFIDENTIAL - for discussion purposes only </a:t>
            </a:r>
          </a:p>
        </p:txBody>
      </p:sp>
    </p:spTree>
    <p:extLst>
      <p:ext uri="{BB962C8B-B14F-4D97-AF65-F5344CB8AC3E}">
        <p14:creationId xmlns:p14="http://schemas.microsoft.com/office/powerpoint/2010/main" val="2756337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51A2BA5-9C46-40A2-B3CB-62EE9B9C3EBB}"/>
              </a:ext>
            </a:extLst>
          </p:cNvPr>
          <p:cNvGraphicFramePr>
            <a:graphicFrameLocks/>
          </p:cNvGraphicFramePr>
          <p:nvPr>
            <p:extLst>
              <p:ext uri="{D42A27DB-BD31-4B8C-83A1-F6EECF244321}">
                <p14:modId xmlns:p14="http://schemas.microsoft.com/office/powerpoint/2010/main" val="1057415115"/>
              </p:ext>
            </p:extLst>
          </p:nvPr>
        </p:nvGraphicFramePr>
        <p:xfrm>
          <a:off x="2133950" y="808306"/>
          <a:ext cx="8553450" cy="52413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93719E4F-661F-4BEF-92CF-A5F572EF5637}"/>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83746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3C8B850-EACE-4FE4-8B0E-822FFBB55C69}"/>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2BCA367F-6B06-45DF-8E94-E1F3BE49B0B5}"/>
              </a:ext>
            </a:extLst>
          </p:cNvPr>
          <p:cNvPicPr>
            <a:picLocks noChangeAspect="1"/>
          </p:cNvPicPr>
          <p:nvPr/>
        </p:nvPicPr>
        <p:blipFill>
          <a:blip r:embed="rId2"/>
          <a:stretch>
            <a:fillRect/>
          </a:stretch>
        </p:blipFill>
        <p:spPr>
          <a:xfrm>
            <a:off x="2270401" y="1188526"/>
            <a:ext cx="8681456" cy="4480948"/>
          </a:xfrm>
          <a:prstGeom prst="rect">
            <a:avLst/>
          </a:prstGeom>
        </p:spPr>
      </p:pic>
    </p:spTree>
    <p:extLst>
      <p:ext uri="{BB962C8B-B14F-4D97-AF65-F5344CB8AC3E}">
        <p14:creationId xmlns:p14="http://schemas.microsoft.com/office/powerpoint/2010/main" val="192979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91147552-93FF-4F06-9F51-C10257558A20}"/>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84136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81200" y="1245677"/>
          <a:ext cx="9521823" cy="4986579"/>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a:extLst>
              <a:ext uri="{FF2B5EF4-FFF2-40B4-BE49-F238E27FC236}">
                <a16:creationId xmlns:a16="http://schemas.microsoft.com/office/drawing/2014/main" id="{8706C95E-59F3-4CB7-B263-376C9BF4C087}"/>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94347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p:txBody>
          <a:bodyPr/>
          <a:lstStyle/>
          <a:p>
            <a:r>
              <a:rPr lang="en-US" dirty="0"/>
              <a:t>Cascade will continue to work with Gelber &amp; Associates to design and implement processes and analytics to comply with the WUTC UG-132019 policy statement.</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38</a:t>
            </a:fld>
            <a:endParaRPr lang="en-US"/>
          </a:p>
        </p:txBody>
      </p:sp>
    </p:spTree>
    <p:extLst>
      <p:ext uri="{BB962C8B-B14F-4D97-AF65-F5344CB8AC3E}">
        <p14:creationId xmlns:p14="http://schemas.microsoft.com/office/powerpoint/2010/main" val="287183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Considerations</a:t>
            </a:r>
          </a:p>
        </p:txBody>
      </p:sp>
    </p:spTree>
    <p:extLst>
      <p:ext uri="{BB962C8B-B14F-4D97-AF65-F5344CB8AC3E}">
        <p14:creationId xmlns:p14="http://schemas.microsoft.com/office/powerpoint/2010/main" val="311118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All Formal Explanations Aside…</a:t>
            </a:r>
          </a:p>
        </p:txBody>
      </p:sp>
      <p:sp>
        <p:nvSpPr>
          <p:cNvPr id="3" name="Content Placeholder 2"/>
          <p:cNvSpPr>
            <a:spLocks noGrp="1"/>
          </p:cNvSpPr>
          <p:nvPr>
            <p:ph idx="1"/>
          </p:nvPr>
        </p:nvSpPr>
        <p:spPr>
          <a:xfrm>
            <a:off x="1235867" y="1854002"/>
            <a:ext cx="10515600" cy="4351338"/>
          </a:xfrm>
        </p:spPr>
        <p:txBody>
          <a:bodyPr/>
          <a:lstStyle/>
          <a:p>
            <a:r>
              <a:rPr lang="en-US" dirty="0"/>
              <a:t>The purpose of an IRP is to </a:t>
            </a:r>
            <a:r>
              <a:rPr lang="en-US" u="sng" dirty="0"/>
              <a:t>transparently</a:t>
            </a:r>
            <a:r>
              <a:rPr lang="en-US" dirty="0"/>
              <a:t> depict the </a:t>
            </a:r>
            <a:r>
              <a:rPr lang="en-US" u="sng" dirty="0"/>
              <a:t>overall</a:t>
            </a:r>
            <a:r>
              <a:rPr lang="en-US" dirty="0"/>
              <a:t> company plan…</a:t>
            </a:r>
          </a:p>
          <a:p>
            <a:pPr lvl="1"/>
            <a:r>
              <a:rPr lang="en-US" dirty="0"/>
              <a:t>For immediately-contemplated actions (i.e., in the next two years), </a:t>
            </a:r>
          </a:p>
          <a:p>
            <a:pPr lvl="1"/>
            <a:r>
              <a:rPr lang="en-US" dirty="0"/>
              <a:t>To characterize emerging issues (and related approaches for  mitigation, if necessary), and </a:t>
            </a:r>
          </a:p>
          <a:p>
            <a:pPr lvl="1"/>
            <a:r>
              <a:rPr lang="en-US" dirty="0"/>
              <a:t>To outline the long-term direction a company is headed </a:t>
            </a:r>
            <a:r>
              <a:rPr lang="en-US" i="1" dirty="0"/>
              <a:t>vis-a-vis</a:t>
            </a:r>
            <a:r>
              <a:rPr lang="en-US" dirty="0"/>
              <a:t> the industry including economic trends, industry structure [partners such as the pipeline(s) and their impact/actions], technology, customer usage, etc.).</a:t>
            </a:r>
          </a:p>
          <a:p>
            <a:pPr marL="0" indent="0">
              <a:buNone/>
            </a:pPr>
            <a:endParaRPr lang="en-US" dirty="0"/>
          </a:p>
          <a:p>
            <a:endParaRPr lang="en-US" dirty="0"/>
          </a:p>
        </p:txBody>
      </p:sp>
      <p:pic>
        <p:nvPicPr>
          <p:cNvPr id="4" name="Picture 3" descr="Choices button_18372486.Small.jpg"/>
          <p:cNvPicPr>
            <a:picLocks noChangeAspect="1"/>
          </p:cNvPicPr>
          <p:nvPr/>
        </p:nvPicPr>
        <p:blipFill>
          <a:blip r:embed="rId3">
            <a:clrChange>
              <a:clrFrom>
                <a:srgbClr val="FFFFFF"/>
              </a:clrFrom>
              <a:clrTo>
                <a:srgbClr val="FFFFFF">
                  <a:alpha val="0"/>
                </a:srgbClr>
              </a:clrTo>
            </a:clrChange>
          </a:blip>
          <a:stretch>
            <a:fillRect/>
          </a:stretch>
        </p:blipFill>
        <p:spPr>
          <a:xfrm rot="1679880">
            <a:off x="9345241" y="4702149"/>
            <a:ext cx="2045759" cy="2045759"/>
          </a:xfrm>
          <a:prstGeom prst="rect">
            <a:avLst/>
          </a:prstGeom>
        </p:spPr>
      </p:pic>
      <p:sp>
        <p:nvSpPr>
          <p:cNvPr id="5" name="Slide Number Placeholder 4"/>
          <p:cNvSpPr>
            <a:spLocks noGrp="1"/>
          </p:cNvSpPr>
          <p:nvPr>
            <p:ph type="sldNum" sz="quarter" idx="12"/>
          </p:nvPr>
        </p:nvSpPr>
        <p:spPr/>
        <p:txBody>
          <a:bodyPr/>
          <a:lstStyle/>
          <a:p>
            <a:fld id="{CFC7651E-B4BE-4A93-B9C9-586D74789E66}" type="slidenum">
              <a:rPr lang="en-US" smtClean="0"/>
              <a:t>4</a:t>
            </a:fld>
            <a:endParaRPr lang="en-US"/>
          </a:p>
        </p:txBody>
      </p:sp>
    </p:spTree>
    <p:extLst>
      <p:ext uri="{BB962C8B-B14F-4D97-AF65-F5344CB8AC3E}">
        <p14:creationId xmlns:p14="http://schemas.microsoft.com/office/powerpoint/2010/main" val="202209297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560" y="34926"/>
            <a:ext cx="10018713" cy="1752599"/>
          </a:xfrm>
        </p:spPr>
        <p:txBody>
          <a:bodyPr/>
          <a:lstStyle/>
          <a:p>
            <a:r>
              <a:rPr lang="en-US" dirty="0"/>
              <a:t>GHG Emissions from Natural Gas Industry</a:t>
            </a:r>
          </a:p>
        </p:txBody>
      </p:sp>
      <p:sp>
        <p:nvSpPr>
          <p:cNvPr id="3" name="Content Placeholder 2"/>
          <p:cNvSpPr>
            <a:spLocks noGrp="1"/>
          </p:cNvSpPr>
          <p:nvPr>
            <p:ph idx="1"/>
          </p:nvPr>
        </p:nvSpPr>
        <p:spPr>
          <a:xfrm>
            <a:off x="1415628" y="1145027"/>
            <a:ext cx="5696374" cy="5462360"/>
          </a:xfrm>
        </p:spPr>
        <p:txBody>
          <a:bodyPr>
            <a:normAutofit fontScale="92500" lnSpcReduction="10000"/>
          </a:bodyPr>
          <a:lstStyle/>
          <a:p>
            <a:pPr>
              <a:spcBef>
                <a:spcPts val="500"/>
              </a:spcBef>
            </a:pPr>
            <a:r>
              <a:rPr lang="en-US" dirty="0"/>
              <a:t>Natural Gas Distribution </a:t>
            </a:r>
            <a:r>
              <a:rPr lang="en-US" u="sng" dirty="0"/>
              <a:t>Facility</a:t>
            </a:r>
            <a:r>
              <a:rPr lang="en-US" dirty="0"/>
              <a:t> Emissions</a:t>
            </a:r>
          </a:p>
          <a:p>
            <a:pPr lvl="1"/>
            <a:r>
              <a:rPr lang="en-US" dirty="0"/>
              <a:t>Fugitive methane emissions from pipeline infrastructure and CO</a:t>
            </a:r>
            <a:r>
              <a:rPr lang="en-US" baseline="-25000" dirty="0"/>
              <a:t>2</a:t>
            </a:r>
            <a:r>
              <a:rPr lang="en-US" dirty="0"/>
              <a:t> emissions from combustion equipment</a:t>
            </a:r>
          </a:p>
          <a:p>
            <a:pPr lvl="2"/>
            <a:r>
              <a:rPr lang="en-US" dirty="0"/>
              <a:t>Cascade’s annual facility emissions in Washington are about 27,000 metric tons of CO</a:t>
            </a:r>
            <a:r>
              <a:rPr lang="en-US" baseline="-25000" dirty="0"/>
              <a:t>2</a:t>
            </a:r>
          </a:p>
          <a:p>
            <a:r>
              <a:rPr lang="en-US" dirty="0"/>
              <a:t>Natural Gas Distribution </a:t>
            </a:r>
            <a:r>
              <a:rPr lang="en-US" u="sng" dirty="0"/>
              <a:t>Customer</a:t>
            </a:r>
            <a:r>
              <a:rPr lang="en-US" dirty="0"/>
              <a:t> Emissions</a:t>
            </a:r>
          </a:p>
          <a:p>
            <a:pPr lvl="1"/>
            <a:r>
              <a:rPr lang="en-US" dirty="0"/>
              <a:t>Cascade’s core customer CO</a:t>
            </a:r>
            <a:r>
              <a:rPr lang="en-US" baseline="-25000" dirty="0"/>
              <a:t>2</a:t>
            </a:r>
            <a:r>
              <a:rPr lang="en-US" dirty="0"/>
              <a:t> emissions from combustion of natural gas are in the range of about 2 to 2.5 million metric tons of CO</a:t>
            </a:r>
            <a:r>
              <a:rPr lang="en-US" baseline="-25000" dirty="0"/>
              <a:t>2</a:t>
            </a:r>
            <a:r>
              <a:rPr lang="en-US" dirty="0"/>
              <a:t> per year</a:t>
            </a:r>
          </a:p>
          <a:p>
            <a:r>
              <a:rPr lang="en-US" dirty="0"/>
              <a:t>At this time, we are not required to consider upstream/downstream GHG emissions in permitting our types of projects/activities</a:t>
            </a:r>
          </a:p>
          <a:p>
            <a:pPr marL="457200" lvl="1" indent="0">
              <a:buNone/>
            </a:pPr>
            <a:br>
              <a:rPr lang="en-US" dirty="0"/>
            </a:br>
            <a:r>
              <a:rPr lang="en-US" dirty="0"/>
              <a:t>	</a:t>
            </a:r>
          </a:p>
        </p:txBody>
      </p:sp>
      <p:sp>
        <p:nvSpPr>
          <p:cNvPr id="5" name="Slide Number Placeholder 3">
            <a:extLst>
              <a:ext uri="{FF2B5EF4-FFF2-40B4-BE49-F238E27FC236}">
                <a16:creationId xmlns:a16="http://schemas.microsoft.com/office/drawing/2014/main" id="{EEB6CC44-B058-402F-BDBE-330AA4DD2201}"/>
              </a:ext>
            </a:extLst>
          </p:cNvPr>
          <p:cNvSpPr>
            <a:spLocks noGrp="1"/>
          </p:cNvSpPr>
          <p:nvPr>
            <p:ph type="sldNum" sz="quarter" idx="12"/>
          </p:nvPr>
        </p:nvSpPr>
        <p:spPr>
          <a:xfrm>
            <a:off x="11640833" y="6492875"/>
            <a:ext cx="551167" cy="365125"/>
          </a:xfrm>
        </p:spPr>
        <p:txBody>
          <a:bodyPr/>
          <a:lstStyle/>
          <a:p>
            <a:fld id="{679926B5-D34C-4B90-9C1D-83EF76B5788B}" type="slidenum">
              <a:rPr lang="en-US" smtClean="0"/>
              <a:t>40</a:t>
            </a:fld>
            <a:endParaRPr lang="en-US" dirty="0"/>
          </a:p>
        </p:txBody>
      </p:sp>
      <p:pic>
        <p:nvPicPr>
          <p:cNvPr id="6" name="Picture 5">
            <a:extLst>
              <a:ext uri="{FF2B5EF4-FFF2-40B4-BE49-F238E27FC236}">
                <a16:creationId xmlns:a16="http://schemas.microsoft.com/office/drawing/2014/main" id="{45B03D87-A8AA-4DFB-88B0-39B2B6D97E02}"/>
              </a:ext>
            </a:extLst>
          </p:cNvPr>
          <p:cNvPicPr>
            <a:picLocks noChangeAspect="1"/>
          </p:cNvPicPr>
          <p:nvPr/>
        </p:nvPicPr>
        <p:blipFill>
          <a:blip r:embed="rId3"/>
          <a:stretch>
            <a:fillRect/>
          </a:stretch>
        </p:blipFill>
        <p:spPr>
          <a:xfrm>
            <a:off x="7163660" y="1904458"/>
            <a:ext cx="4771912" cy="3049083"/>
          </a:xfrm>
          <a:prstGeom prst="rect">
            <a:avLst/>
          </a:prstGeom>
        </p:spPr>
      </p:pic>
    </p:spTree>
    <p:extLst>
      <p:ext uri="{BB962C8B-B14F-4D97-AF65-F5344CB8AC3E}">
        <p14:creationId xmlns:p14="http://schemas.microsoft.com/office/powerpoint/2010/main" val="1521306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811256" cy="1213304"/>
          </a:xfrm>
        </p:spPr>
        <p:txBody>
          <a:bodyPr>
            <a:normAutofit fontScale="90000"/>
          </a:bodyPr>
          <a:lstStyle/>
          <a:p>
            <a:r>
              <a:rPr lang="en-US" dirty="0"/>
              <a:t>Cascade’s GHG Emission Reductions</a:t>
            </a:r>
            <a:br>
              <a:rPr lang="en-US" dirty="0"/>
            </a:br>
            <a:endParaRPr lang="en-US" dirty="0"/>
          </a:p>
        </p:txBody>
      </p:sp>
      <p:sp>
        <p:nvSpPr>
          <p:cNvPr id="3" name="Content Placeholder 2"/>
          <p:cNvSpPr>
            <a:spLocks noGrp="1"/>
          </p:cNvSpPr>
          <p:nvPr>
            <p:ph idx="1"/>
          </p:nvPr>
        </p:nvSpPr>
        <p:spPr>
          <a:xfrm>
            <a:off x="1989024" y="971778"/>
            <a:ext cx="5229013" cy="5387257"/>
          </a:xfrm>
        </p:spPr>
        <p:txBody>
          <a:bodyPr>
            <a:normAutofit/>
          </a:bodyPr>
          <a:lstStyle/>
          <a:p>
            <a:r>
              <a:rPr lang="en-US" dirty="0"/>
              <a:t>Methane fugitive emissions and leak reductions</a:t>
            </a:r>
          </a:p>
          <a:p>
            <a:pPr lvl="1"/>
            <a:r>
              <a:rPr lang="en-US" dirty="0"/>
              <a:t>Cascade became a founding member of EPA’s Natural Gas Star Methane Challenge Program in March 2016</a:t>
            </a:r>
          </a:p>
          <a:p>
            <a:pPr lvl="2"/>
            <a:r>
              <a:rPr lang="en-US" dirty="0"/>
              <a:t>Participating in Excavation Damages Prevention</a:t>
            </a:r>
          </a:p>
          <a:p>
            <a:pPr lvl="1"/>
            <a:r>
              <a:rPr lang="en-US" dirty="0"/>
              <a:t>System Integrity Projects</a:t>
            </a:r>
          </a:p>
          <a:p>
            <a:r>
              <a:rPr lang="en-US" dirty="0"/>
              <a:t>Energy efficiency and conservation programs</a:t>
            </a:r>
          </a:p>
          <a:p>
            <a:r>
              <a:rPr lang="en-US" dirty="0"/>
              <a:t>Streamlining emissions through demand management strategies including conservation and direct use </a:t>
            </a:r>
          </a:p>
        </p:txBody>
      </p:sp>
      <p:sp>
        <p:nvSpPr>
          <p:cNvPr id="4" name="Slide Number Placeholder 3">
            <a:extLst>
              <a:ext uri="{FF2B5EF4-FFF2-40B4-BE49-F238E27FC236}">
                <a16:creationId xmlns:a16="http://schemas.microsoft.com/office/drawing/2014/main" id="{15862FB0-D022-433F-A550-E43B0275D115}"/>
              </a:ext>
            </a:extLst>
          </p:cNvPr>
          <p:cNvSpPr>
            <a:spLocks noGrp="1"/>
          </p:cNvSpPr>
          <p:nvPr>
            <p:ph type="sldNum" sz="quarter" idx="12"/>
          </p:nvPr>
        </p:nvSpPr>
        <p:spPr>
          <a:xfrm>
            <a:off x="11640833" y="6492875"/>
            <a:ext cx="551167" cy="365125"/>
          </a:xfrm>
        </p:spPr>
        <p:txBody>
          <a:bodyPr/>
          <a:lstStyle/>
          <a:p>
            <a:fld id="{679926B5-D34C-4B90-9C1D-83EF76B5788B}" type="slidenum">
              <a:rPr lang="en-US" smtClean="0"/>
              <a:t>41</a:t>
            </a:fld>
            <a:endParaRPr lang="en-US" dirty="0"/>
          </a:p>
        </p:txBody>
      </p:sp>
      <p:pic>
        <p:nvPicPr>
          <p:cNvPr id="5" name="Picture 4">
            <a:extLst>
              <a:ext uri="{FF2B5EF4-FFF2-40B4-BE49-F238E27FC236}">
                <a16:creationId xmlns:a16="http://schemas.microsoft.com/office/drawing/2014/main" id="{7904AA61-535D-439E-BF3D-06C7DB86F354}"/>
              </a:ext>
            </a:extLst>
          </p:cNvPr>
          <p:cNvPicPr>
            <a:picLocks noChangeAspect="1"/>
          </p:cNvPicPr>
          <p:nvPr/>
        </p:nvPicPr>
        <p:blipFill>
          <a:blip r:embed="rId3"/>
          <a:stretch>
            <a:fillRect/>
          </a:stretch>
        </p:blipFill>
        <p:spPr>
          <a:xfrm>
            <a:off x="7218037" y="1713897"/>
            <a:ext cx="4818421" cy="3603170"/>
          </a:xfrm>
          <a:prstGeom prst="rect">
            <a:avLst/>
          </a:prstGeom>
        </p:spPr>
      </p:pic>
    </p:spTree>
    <p:extLst>
      <p:ext uri="{BB962C8B-B14F-4D97-AF65-F5344CB8AC3E}">
        <p14:creationId xmlns:p14="http://schemas.microsoft.com/office/powerpoint/2010/main" val="728123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75" y="0"/>
            <a:ext cx="10018713" cy="1752599"/>
          </a:xfrm>
        </p:spPr>
        <p:txBody>
          <a:bodyPr/>
          <a:lstStyle/>
          <a:p>
            <a:r>
              <a:rPr lang="en-US" dirty="0"/>
              <a:t>GHG Policy Trends</a:t>
            </a:r>
          </a:p>
        </p:txBody>
      </p:sp>
      <p:sp>
        <p:nvSpPr>
          <p:cNvPr id="3" name="Content Placeholder 2"/>
          <p:cNvSpPr>
            <a:spLocks noGrp="1"/>
          </p:cNvSpPr>
          <p:nvPr>
            <p:ph idx="1"/>
          </p:nvPr>
        </p:nvSpPr>
        <p:spPr>
          <a:xfrm>
            <a:off x="1476587" y="1496450"/>
            <a:ext cx="10654451" cy="5070753"/>
          </a:xfrm>
        </p:spPr>
        <p:txBody>
          <a:bodyPr>
            <a:normAutofit/>
          </a:bodyPr>
          <a:lstStyle/>
          <a:p>
            <a:pPr>
              <a:spcBef>
                <a:spcPts val="600"/>
              </a:spcBef>
              <a:spcAft>
                <a:spcPts val="600"/>
              </a:spcAft>
            </a:pPr>
            <a:r>
              <a:rPr lang="en-US" dirty="0"/>
              <a:t>National Focus</a:t>
            </a:r>
          </a:p>
          <a:p>
            <a:pPr lvl="1">
              <a:spcBef>
                <a:spcPts val="600"/>
              </a:spcBef>
              <a:spcAft>
                <a:spcPts val="600"/>
              </a:spcAft>
            </a:pPr>
            <a:r>
              <a:rPr lang="en-US" dirty="0"/>
              <a:t>Current administration has focused less on required emissions reductions.</a:t>
            </a:r>
          </a:p>
          <a:p>
            <a:pPr lvl="1">
              <a:spcBef>
                <a:spcPts val="600"/>
              </a:spcBef>
              <a:spcAft>
                <a:spcPts val="600"/>
              </a:spcAft>
            </a:pPr>
            <a:r>
              <a:rPr lang="en-US" dirty="0"/>
              <a:t>In June 2017, the US withdrew from the Paris Agreement on climate change.</a:t>
            </a:r>
          </a:p>
          <a:p>
            <a:pPr lvl="1">
              <a:spcBef>
                <a:spcPts val="500"/>
              </a:spcBef>
            </a:pPr>
            <a:r>
              <a:rPr lang="en-US" dirty="0"/>
              <a:t>Topics to monitor: EPA‘s Clean Power Plan (CPP), NSPS OOOOa – Standards of Performance for Crude Oil and Natural Gas Facilities, FERC Review of Pipeline Projects, Market Choice Act , Vehicle Emissions Standards.</a:t>
            </a:r>
          </a:p>
          <a:p>
            <a:pPr>
              <a:spcBef>
                <a:spcPts val="600"/>
              </a:spcBef>
              <a:spcAft>
                <a:spcPts val="600"/>
              </a:spcAft>
            </a:pPr>
            <a:r>
              <a:rPr lang="en-US" dirty="0"/>
              <a:t>State/Regional Focus</a:t>
            </a:r>
          </a:p>
          <a:p>
            <a:pPr lvl="1">
              <a:spcBef>
                <a:spcPts val="600"/>
              </a:spcBef>
              <a:spcAft>
                <a:spcPts val="600"/>
              </a:spcAft>
            </a:pPr>
            <a:r>
              <a:rPr lang="en-US" dirty="0"/>
              <a:t>Some states have been adopting emissions reduction requirements in lieu of, or in addition to, federal emission reduction requirements (ie. Washington, Oregon and California). </a:t>
            </a:r>
          </a:p>
          <a:p>
            <a:pPr lvl="1">
              <a:spcBef>
                <a:spcPts val="600"/>
              </a:spcBef>
              <a:spcAft>
                <a:spcPts val="600"/>
              </a:spcAft>
            </a:pPr>
            <a:r>
              <a:rPr lang="en-US" dirty="0"/>
              <a:t>More state-level action, expected due to less national focus.</a:t>
            </a:r>
          </a:p>
          <a:p>
            <a:pPr lvl="1">
              <a:spcBef>
                <a:spcPts val="600"/>
              </a:spcBef>
            </a:pPr>
            <a:r>
              <a:rPr lang="en-US" dirty="0"/>
              <a:t>Topics to monitor: Clean Air Rule (CAR), CO2 tax and/or Cap and Trade Programs, increased conservation/EE, RNG mandates, other state policies with CO2 impacts.</a:t>
            </a:r>
          </a:p>
          <a:p>
            <a:pPr lvl="1">
              <a:spcBef>
                <a:spcPts val="600"/>
              </a:spcBef>
            </a:pPr>
            <a:endParaRPr lang="en-US" dirty="0"/>
          </a:p>
          <a:p>
            <a:pPr lvl="1">
              <a:spcBef>
                <a:spcPts val="600"/>
              </a:spcBef>
              <a:spcAft>
                <a:spcPts val="600"/>
              </a:spcAft>
            </a:pPr>
            <a:endParaRPr lang="en-US" dirty="0"/>
          </a:p>
        </p:txBody>
      </p:sp>
      <p:sp>
        <p:nvSpPr>
          <p:cNvPr id="4" name="Slide Number Placeholder 3">
            <a:extLst>
              <a:ext uri="{FF2B5EF4-FFF2-40B4-BE49-F238E27FC236}">
                <a16:creationId xmlns:a16="http://schemas.microsoft.com/office/drawing/2014/main" id="{0974C8A4-2517-4720-A002-F48EE0377E0D}"/>
              </a:ext>
            </a:extLst>
          </p:cNvPr>
          <p:cNvSpPr>
            <a:spLocks noGrp="1"/>
          </p:cNvSpPr>
          <p:nvPr>
            <p:ph type="sldNum" sz="quarter" idx="12"/>
          </p:nvPr>
        </p:nvSpPr>
        <p:spPr>
          <a:xfrm>
            <a:off x="11640833" y="6492875"/>
            <a:ext cx="551167" cy="365125"/>
          </a:xfrm>
        </p:spPr>
        <p:txBody>
          <a:bodyPr/>
          <a:lstStyle/>
          <a:p>
            <a:fld id="{679926B5-D34C-4B90-9C1D-83EF76B5788B}" type="slidenum">
              <a:rPr lang="en-US" smtClean="0"/>
              <a:t>42</a:t>
            </a:fld>
            <a:endParaRPr lang="en-US" dirty="0"/>
          </a:p>
        </p:txBody>
      </p:sp>
    </p:spTree>
    <p:extLst>
      <p:ext uri="{BB962C8B-B14F-4D97-AF65-F5344CB8AC3E}">
        <p14:creationId xmlns:p14="http://schemas.microsoft.com/office/powerpoint/2010/main" val="75696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7F7CA-27B3-4034-96ED-8F1E0BF9950B}"/>
              </a:ext>
            </a:extLst>
          </p:cNvPr>
          <p:cNvSpPr>
            <a:spLocks noGrp="1"/>
          </p:cNvSpPr>
          <p:nvPr>
            <p:ph idx="1"/>
          </p:nvPr>
        </p:nvSpPr>
        <p:spPr>
          <a:xfrm>
            <a:off x="1816928" y="1460433"/>
            <a:ext cx="10291991" cy="5215004"/>
          </a:xfrm>
        </p:spPr>
        <p:txBody>
          <a:bodyPr>
            <a:normAutofit/>
          </a:bodyPr>
          <a:lstStyle/>
          <a:p>
            <a:pPr>
              <a:spcBef>
                <a:spcPts val="600"/>
              </a:spcBef>
            </a:pPr>
            <a:r>
              <a:rPr lang="en-US" dirty="0"/>
              <a:t>Local</a:t>
            </a:r>
          </a:p>
          <a:p>
            <a:pPr lvl="1">
              <a:spcBef>
                <a:spcPts val="600"/>
              </a:spcBef>
            </a:pPr>
            <a:r>
              <a:rPr lang="en-US" dirty="0"/>
              <a:t>Municipal-level action due to less national focus</a:t>
            </a:r>
          </a:p>
          <a:p>
            <a:pPr lvl="1">
              <a:spcBef>
                <a:spcPts val="600"/>
              </a:spcBef>
            </a:pPr>
            <a:r>
              <a:rPr lang="en-US" dirty="0"/>
              <a:t>Local movements to monitor:</a:t>
            </a:r>
          </a:p>
          <a:p>
            <a:pPr lvl="2"/>
            <a:r>
              <a:rPr lang="en-US" u="sng" dirty="0"/>
              <a:t>City of Bellingham </a:t>
            </a:r>
            <a:r>
              <a:rPr lang="en-US" dirty="0"/>
              <a:t>- Reduce municipal greenhouse gas emissions to 85% below 2000 levels by 2030 and 100% below 2000 levels by 2050.  Reduce community emissions by 70% below 2000 levels by 2030 and 85% below 2000 levels by 2050.</a:t>
            </a:r>
          </a:p>
          <a:p>
            <a:pPr lvl="2"/>
            <a:r>
              <a:rPr lang="en-US" u="sng" dirty="0"/>
              <a:t>Whatcom County </a:t>
            </a:r>
            <a:r>
              <a:rPr lang="en-US" dirty="0"/>
              <a:t>- Committed to the “Ready for 100” campaign: 100% renewable electricity for county operations and larger Whatcom County community by 2035 , Established commitments in ordinance</a:t>
            </a:r>
          </a:p>
          <a:p>
            <a:pPr lvl="2"/>
            <a:r>
              <a:rPr lang="en-US" u="sng" dirty="0"/>
              <a:t>City of Bend </a:t>
            </a:r>
            <a:r>
              <a:rPr lang="en-US" dirty="0"/>
              <a:t>- Voluntary goals established in 2016 for city facilities and operations: 40% reduction of 2010 baseline year emissions by 2030, 70% reduction of 2010 baseline year emissions by 2050. May determine to use more recent years for baseline, and could potentially could expand voluntary goals community-wide </a:t>
            </a:r>
            <a:endParaRPr lang="en-US" dirty="0">
              <a:hlinkClick r:id="rId3"/>
            </a:endParaRPr>
          </a:p>
          <a:p>
            <a:pPr lvl="2">
              <a:spcBef>
                <a:spcPts val="600"/>
              </a:spcBef>
            </a:pPr>
            <a:r>
              <a:rPr lang="en-US" dirty="0">
                <a:solidFill>
                  <a:schemeClr val="accent2">
                    <a:lumMod val="75000"/>
                  </a:schemeClr>
                </a:solidFill>
                <a:hlinkClick r:id="rId3"/>
              </a:rPr>
              <a:t>Go 100% Renewable Energy</a:t>
            </a:r>
            <a:r>
              <a:rPr lang="en-US" dirty="0">
                <a:solidFill>
                  <a:schemeClr val="accent2">
                    <a:lumMod val="75000"/>
                  </a:schemeClr>
                </a:solidFill>
              </a:rPr>
              <a:t> </a:t>
            </a:r>
            <a:r>
              <a:rPr lang="en-US" dirty="0"/>
              <a:t>lists some additional local commitments</a:t>
            </a:r>
          </a:p>
          <a:p>
            <a:endParaRPr lang="en-US" dirty="0"/>
          </a:p>
        </p:txBody>
      </p:sp>
      <p:sp>
        <p:nvSpPr>
          <p:cNvPr id="4" name="Slide Number Placeholder 3">
            <a:extLst>
              <a:ext uri="{FF2B5EF4-FFF2-40B4-BE49-F238E27FC236}">
                <a16:creationId xmlns:a16="http://schemas.microsoft.com/office/drawing/2014/main" id="{05CB3916-335D-4098-9A2E-3BAC03B47DE6}"/>
              </a:ext>
            </a:extLst>
          </p:cNvPr>
          <p:cNvSpPr>
            <a:spLocks noGrp="1"/>
          </p:cNvSpPr>
          <p:nvPr>
            <p:ph type="sldNum" sz="quarter" idx="12"/>
          </p:nvPr>
        </p:nvSpPr>
        <p:spPr/>
        <p:txBody>
          <a:bodyPr/>
          <a:lstStyle/>
          <a:p>
            <a:fld id="{679926B5-D34C-4B90-9C1D-83EF76B5788B}" type="slidenum">
              <a:rPr lang="en-US" smtClean="0"/>
              <a:t>43</a:t>
            </a:fld>
            <a:endParaRPr lang="en-US"/>
          </a:p>
        </p:txBody>
      </p:sp>
      <p:sp>
        <p:nvSpPr>
          <p:cNvPr id="7" name="Title 1">
            <a:extLst>
              <a:ext uri="{FF2B5EF4-FFF2-40B4-BE49-F238E27FC236}">
                <a16:creationId xmlns:a16="http://schemas.microsoft.com/office/drawing/2014/main" id="{C098F532-7FAF-47D7-ACF5-22213E20A497}"/>
              </a:ext>
            </a:extLst>
          </p:cNvPr>
          <p:cNvSpPr>
            <a:spLocks noGrp="1"/>
          </p:cNvSpPr>
          <p:nvPr>
            <p:ph type="title"/>
          </p:nvPr>
        </p:nvSpPr>
        <p:spPr>
          <a:xfrm>
            <a:off x="1820375" y="0"/>
            <a:ext cx="10018713" cy="1752599"/>
          </a:xfrm>
        </p:spPr>
        <p:txBody>
          <a:bodyPr/>
          <a:lstStyle/>
          <a:p>
            <a:r>
              <a:rPr lang="en-US" dirty="0"/>
              <a:t>GHG Policy Trends</a:t>
            </a:r>
          </a:p>
        </p:txBody>
      </p:sp>
    </p:spTree>
    <p:extLst>
      <p:ext uri="{BB962C8B-B14F-4D97-AF65-F5344CB8AC3E}">
        <p14:creationId xmlns:p14="http://schemas.microsoft.com/office/powerpoint/2010/main" val="2497389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43" y="469358"/>
            <a:ext cx="10018713" cy="1752599"/>
          </a:xfrm>
        </p:spPr>
        <p:txBody>
          <a:bodyPr/>
          <a:lstStyle/>
          <a:p>
            <a:r>
              <a:rPr lang="en-US" dirty="0"/>
              <a:t>CO</a:t>
            </a:r>
            <a:r>
              <a:rPr lang="en-US" baseline="-25000" dirty="0"/>
              <a:t>2</a:t>
            </a:r>
            <a:r>
              <a:rPr lang="en-US" dirty="0"/>
              <a:t> Adders Modeled</a:t>
            </a:r>
          </a:p>
        </p:txBody>
      </p:sp>
      <p:sp>
        <p:nvSpPr>
          <p:cNvPr id="3" name="Content Placeholder 2"/>
          <p:cNvSpPr>
            <a:spLocks noGrp="1"/>
          </p:cNvSpPr>
          <p:nvPr>
            <p:ph idx="1"/>
          </p:nvPr>
        </p:nvSpPr>
        <p:spPr>
          <a:xfrm>
            <a:off x="1619014" y="1818825"/>
            <a:ext cx="4295045" cy="4154455"/>
          </a:xfrm>
        </p:spPr>
        <p:txBody>
          <a:bodyPr>
            <a:normAutofit fontScale="85000" lnSpcReduction="10000"/>
          </a:bodyPr>
          <a:lstStyle/>
          <a:p>
            <a:r>
              <a:rPr lang="en-US" dirty="0"/>
              <a:t>Main cost modeled - Social Cost of Carbon with a 3% discount rate</a:t>
            </a:r>
          </a:p>
          <a:p>
            <a:r>
              <a:rPr lang="en-US" dirty="0"/>
              <a:t>Other sensitivities modeled:</a:t>
            </a:r>
          </a:p>
          <a:p>
            <a:pPr lvl="1"/>
            <a:r>
              <a:rPr lang="en-US" dirty="0"/>
              <a:t>I-1631 Ballot Initiative</a:t>
            </a:r>
          </a:p>
          <a:p>
            <a:pPr lvl="1"/>
            <a:r>
              <a:rPr lang="en-US" dirty="0"/>
              <a:t>Gov. Inslee proposed tax</a:t>
            </a:r>
          </a:p>
          <a:p>
            <a:pPr lvl="1"/>
            <a:r>
              <a:rPr lang="en-US" dirty="0"/>
              <a:t>House of Representatives Market Choice</a:t>
            </a:r>
          </a:p>
          <a:p>
            <a:r>
              <a:rPr lang="en-US" dirty="0"/>
              <a:t>ERU costs not used as a carbon adder due to court invalidating CAR</a:t>
            </a:r>
          </a:p>
          <a:p>
            <a:r>
              <a:rPr lang="en-US" dirty="0"/>
              <a:t>Sensitivity analyses include 0%, 20%, and 30% environmental adder sensitivities</a:t>
            </a:r>
          </a:p>
        </p:txBody>
      </p:sp>
      <p:pic>
        <p:nvPicPr>
          <p:cNvPr id="4" name="Picture 3"/>
          <p:cNvPicPr/>
          <p:nvPr/>
        </p:nvPicPr>
        <p:blipFill>
          <a:blip r:embed="rId3"/>
          <a:stretch>
            <a:fillRect/>
          </a:stretch>
        </p:blipFill>
        <p:spPr>
          <a:xfrm>
            <a:off x="9424987" y="234157"/>
            <a:ext cx="2314575" cy="1524000"/>
          </a:xfrm>
          <a:prstGeom prst="rect">
            <a:avLst/>
          </a:prstGeom>
        </p:spPr>
      </p:pic>
      <p:sp>
        <p:nvSpPr>
          <p:cNvPr id="5" name="Slide Number Placeholder 3">
            <a:extLst>
              <a:ext uri="{FF2B5EF4-FFF2-40B4-BE49-F238E27FC236}">
                <a16:creationId xmlns:a16="http://schemas.microsoft.com/office/drawing/2014/main" id="{0AA9E213-2F54-46CD-BD3E-E80A2C1DA266}"/>
              </a:ext>
            </a:extLst>
          </p:cNvPr>
          <p:cNvSpPr>
            <a:spLocks noGrp="1"/>
          </p:cNvSpPr>
          <p:nvPr>
            <p:ph type="sldNum" sz="quarter" idx="12"/>
          </p:nvPr>
        </p:nvSpPr>
        <p:spPr>
          <a:xfrm>
            <a:off x="11640833" y="6492875"/>
            <a:ext cx="551167" cy="365125"/>
          </a:xfrm>
        </p:spPr>
        <p:txBody>
          <a:bodyPr/>
          <a:lstStyle/>
          <a:p>
            <a:fld id="{679926B5-D34C-4B90-9C1D-83EF76B5788B}" type="slidenum">
              <a:rPr lang="en-US" smtClean="0"/>
              <a:t>44</a:t>
            </a:fld>
            <a:endParaRPr lang="en-US" dirty="0"/>
          </a:p>
        </p:txBody>
      </p:sp>
      <p:pic>
        <p:nvPicPr>
          <p:cNvPr id="6" name="Picture 5">
            <a:extLst>
              <a:ext uri="{FF2B5EF4-FFF2-40B4-BE49-F238E27FC236}">
                <a16:creationId xmlns:a16="http://schemas.microsoft.com/office/drawing/2014/main" id="{8E0AA8B1-717A-411F-B0EF-2D6BD3F051D8}"/>
              </a:ext>
            </a:extLst>
          </p:cNvPr>
          <p:cNvPicPr>
            <a:picLocks noChangeAspect="1"/>
          </p:cNvPicPr>
          <p:nvPr/>
        </p:nvPicPr>
        <p:blipFill>
          <a:blip r:embed="rId4"/>
          <a:stretch>
            <a:fillRect/>
          </a:stretch>
        </p:blipFill>
        <p:spPr>
          <a:xfrm>
            <a:off x="5696345" y="1920540"/>
            <a:ext cx="6343255" cy="3649607"/>
          </a:xfrm>
          <a:prstGeom prst="rect">
            <a:avLst/>
          </a:prstGeom>
        </p:spPr>
      </p:pic>
    </p:spTree>
    <p:extLst>
      <p:ext uri="{BB962C8B-B14F-4D97-AF65-F5344CB8AC3E}">
        <p14:creationId xmlns:p14="http://schemas.microsoft.com/office/powerpoint/2010/main" val="3566754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a:xfrm>
            <a:off x="1484309" y="190500"/>
            <a:ext cx="10018713" cy="1752599"/>
          </a:xfrm>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a:xfrm>
            <a:off x="1484310" y="1769805"/>
            <a:ext cx="10018713" cy="4021395"/>
          </a:xfrm>
        </p:spPr>
        <p:txBody>
          <a:bodyPr>
            <a:normAutofit fontScale="92500" lnSpcReduction="10000"/>
          </a:bodyPr>
          <a:lstStyle/>
          <a:p>
            <a:pPr hangingPunct="0"/>
            <a:r>
              <a:rPr lang="en-US" dirty="0"/>
              <a:t>Cascade will either begin or continue to participate/monitor the following items:</a:t>
            </a:r>
          </a:p>
          <a:p>
            <a:pPr lvl="1"/>
            <a:r>
              <a:rPr lang="en-US" dirty="0"/>
              <a:t>Participate in City of Bellingham Climate Action Plan discussions;</a:t>
            </a:r>
          </a:p>
          <a:p>
            <a:pPr lvl="1"/>
            <a:r>
              <a:rPr lang="en-US" dirty="0"/>
              <a:t>Participate on City of Bend Climate Action Steering Committee;</a:t>
            </a:r>
          </a:p>
          <a:p>
            <a:pPr lvl="1"/>
            <a:r>
              <a:rPr lang="en-US" dirty="0"/>
              <a:t>Monitor service areas for potential Greenhouse Gas (GHG) reduction goal development relating to energy delivery and supply;</a:t>
            </a:r>
          </a:p>
          <a:p>
            <a:pPr lvl="1"/>
            <a:r>
              <a:rPr lang="en-US" dirty="0"/>
              <a:t>Monitor carbon pricing and policy developments nationally and statewide (i.e., Washington ballot measure (I-1631), Washington Clean Air Rule (CAR) litigation, 2019 carbon tax or cap and trade bills, Market Choice, etc.);</a:t>
            </a:r>
          </a:p>
          <a:p>
            <a:pPr lvl="1"/>
            <a:r>
              <a:rPr lang="en-US" dirty="0"/>
              <a:t>Monitor federal and state GHG regulation development for energy industry; and</a:t>
            </a:r>
          </a:p>
          <a:p>
            <a:pPr lvl="1"/>
            <a:r>
              <a:rPr lang="en-US" dirty="0"/>
              <a:t>Continuation of current emission reduction and monitoring endeavors (i.e., Methane Challenge Program, Renewable Natural Gas studies).</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45</a:t>
            </a:fld>
            <a:endParaRPr lang="en-US"/>
          </a:p>
        </p:txBody>
      </p:sp>
    </p:spTree>
    <p:extLst>
      <p:ext uri="{BB962C8B-B14F-4D97-AF65-F5344CB8AC3E}">
        <p14:creationId xmlns:p14="http://schemas.microsoft.com/office/powerpoint/2010/main" val="2039513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Avoided Cost Methodology and Calculation</a:t>
            </a:r>
          </a:p>
        </p:txBody>
      </p:sp>
    </p:spTree>
    <p:extLst>
      <p:ext uri="{BB962C8B-B14F-4D97-AF65-F5344CB8AC3E}">
        <p14:creationId xmlns:p14="http://schemas.microsoft.com/office/powerpoint/2010/main" val="639284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Avoided</a:t>
            </a:r>
            <a:r>
              <a:rPr lang="en-US" sz="2700" dirty="0"/>
              <a:t> </a:t>
            </a:r>
            <a:r>
              <a:rPr lang="en-US" dirty="0"/>
              <a:t>Cost</a:t>
            </a:r>
            <a:r>
              <a:rPr lang="en-US" sz="2700" dirty="0"/>
              <a:t> </a:t>
            </a:r>
            <a:r>
              <a:rPr lang="en-US" dirty="0"/>
              <a:t>Overview</a:t>
            </a:r>
          </a:p>
        </p:txBody>
      </p:sp>
      <p:sp>
        <p:nvSpPr>
          <p:cNvPr id="3" name="Content Placeholder 2"/>
          <p:cNvSpPr>
            <a:spLocks noGrp="1"/>
          </p:cNvSpPr>
          <p:nvPr>
            <p:ph idx="1"/>
          </p:nvPr>
        </p:nvSpPr>
        <p:spPr/>
        <p:txBody>
          <a:bodyPr>
            <a:normAutofit fontScale="92500" lnSpcReduction="10000"/>
          </a:bodyPr>
          <a:lstStyle/>
          <a:p>
            <a:r>
              <a:rPr lang="en-US" dirty="0"/>
              <a:t>As part of the IRP process, Cascade produces a 20‐year price forecast and 45 years of avoided costs.</a:t>
            </a:r>
          </a:p>
          <a:p>
            <a:r>
              <a:rPr lang="en-US" dirty="0"/>
              <a:t>The avoided cost is an estimated cost to serve the next unit of demand with a supply side resource option at a point in time. This incremental cost to serve represents the cost that could be avoided through energy conservation. </a:t>
            </a:r>
          </a:p>
          <a:p>
            <a:r>
              <a:rPr lang="en-US" dirty="0"/>
              <a:t>The avoided cost forecast can be used as a guideline for comparing energy conservation with the cost of acquiring and transporting natural gas to meet demand. </a:t>
            </a:r>
          </a:p>
          <a:p>
            <a:endParaRPr lang="en-US" dirty="0"/>
          </a:p>
        </p:txBody>
      </p:sp>
      <p:sp>
        <p:nvSpPr>
          <p:cNvPr id="4" name="Slide Number Placeholder 3">
            <a:extLst>
              <a:ext uri="{FF2B5EF4-FFF2-40B4-BE49-F238E27FC236}">
                <a16:creationId xmlns:a16="http://schemas.microsoft.com/office/drawing/2014/main" id="{8599AB29-8BE5-457D-B06E-00FE0E1C0CB0}"/>
              </a:ext>
            </a:extLst>
          </p:cNvPr>
          <p:cNvSpPr>
            <a:spLocks noGrp="1"/>
          </p:cNvSpPr>
          <p:nvPr>
            <p:ph type="sldNum" sz="quarter" idx="12"/>
          </p:nvPr>
        </p:nvSpPr>
        <p:spPr/>
        <p:txBody>
          <a:bodyPr/>
          <a:lstStyle/>
          <a:p>
            <a:fld id="{679926B5-D34C-4B90-9C1D-83EF76B5788B}" type="slidenum">
              <a:rPr lang="en-US" smtClean="0"/>
              <a:t>47</a:t>
            </a:fld>
            <a:endParaRPr lang="en-US"/>
          </a:p>
        </p:txBody>
      </p:sp>
    </p:spTree>
    <p:extLst>
      <p:ext uri="{BB962C8B-B14F-4D97-AF65-F5344CB8AC3E}">
        <p14:creationId xmlns:p14="http://schemas.microsoft.com/office/powerpoint/2010/main" val="1132764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Avoided</a:t>
            </a:r>
            <a:r>
              <a:rPr lang="en-US" sz="2700" dirty="0"/>
              <a:t> </a:t>
            </a:r>
            <a:r>
              <a:rPr lang="en-US" dirty="0"/>
              <a:t>Cost</a:t>
            </a:r>
            <a:r>
              <a:rPr lang="en-US" sz="2700" dirty="0"/>
              <a:t> </a:t>
            </a:r>
            <a:r>
              <a:rPr lang="en-US" dirty="0"/>
              <a:t>Overview</a:t>
            </a:r>
          </a:p>
        </p:txBody>
      </p:sp>
      <p:sp>
        <p:nvSpPr>
          <p:cNvPr id="3" name="Content Placeholder 2"/>
          <p:cNvSpPr>
            <a:spLocks noGrp="1"/>
          </p:cNvSpPr>
          <p:nvPr>
            <p:ph idx="1"/>
          </p:nvPr>
        </p:nvSpPr>
        <p:spPr/>
        <p:txBody>
          <a:bodyPr>
            <a:normAutofit/>
          </a:bodyPr>
          <a:lstStyle/>
          <a:p>
            <a:r>
              <a:rPr lang="en-US" dirty="0"/>
              <a:t>For the 2018 IRP, Cascade has revamped its avoided cost formula to create a more transparent and intuitive final number.</a:t>
            </a:r>
          </a:p>
          <a:p>
            <a:r>
              <a:rPr lang="en-US" dirty="0"/>
              <a:t>Cascade evaluates the impact that a range of environmental externalities, including CO</a:t>
            </a:r>
            <a:r>
              <a:rPr lang="en-US" sz="1400" dirty="0"/>
              <a:t>2</a:t>
            </a:r>
            <a:r>
              <a:rPr lang="en-US" dirty="0"/>
              <a:t> emission prices, would have on the avoided costs in terms of cost adders and supply costs.</a:t>
            </a:r>
          </a:p>
          <a:p>
            <a:r>
              <a:rPr lang="en-US" dirty="0"/>
              <a:t>The Company produces an expected avoided cost case based on peak day for each of four climate zones.</a:t>
            </a:r>
          </a:p>
          <a:p>
            <a:endParaRPr lang="en-US" dirty="0"/>
          </a:p>
        </p:txBody>
      </p:sp>
      <p:sp>
        <p:nvSpPr>
          <p:cNvPr id="4" name="Slide Number Placeholder 3">
            <a:extLst>
              <a:ext uri="{FF2B5EF4-FFF2-40B4-BE49-F238E27FC236}">
                <a16:creationId xmlns:a16="http://schemas.microsoft.com/office/drawing/2014/main" id="{8599AB29-8BE5-457D-B06E-00FE0E1C0CB0}"/>
              </a:ext>
            </a:extLst>
          </p:cNvPr>
          <p:cNvSpPr>
            <a:spLocks noGrp="1"/>
          </p:cNvSpPr>
          <p:nvPr>
            <p:ph type="sldNum" sz="quarter" idx="12"/>
          </p:nvPr>
        </p:nvSpPr>
        <p:spPr/>
        <p:txBody>
          <a:bodyPr/>
          <a:lstStyle/>
          <a:p>
            <a:fld id="{679926B5-D34C-4B90-9C1D-83EF76B5788B}" type="slidenum">
              <a:rPr lang="en-US" smtClean="0"/>
              <a:t>48</a:t>
            </a:fld>
            <a:endParaRPr lang="en-US"/>
          </a:p>
        </p:txBody>
      </p:sp>
    </p:spTree>
    <p:extLst>
      <p:ext uri="{BB962C8B-B14F-4D97-AF65-F5344CB8AC3E}">
        <p14:creationId xmlns:p14="http://schemas.microsoft.com/office/powerpoint/2010/main" val="2290599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560" y="229684"/>
            <a:ext cx="7514035" cy="1314449"/>
          </a:xfrm>
        </p:spPr>
        <p:txBody>
          <a:bodyPr>
            <a:normAutofit/>
          </a:bodyPr>
          <a:lstStyle/>
          <a:p>
            <a:r>
              <a:rPr lang="en-US" dirty="0"/>
              <a:t>Avoided</a:t>
            </a:r>
            <a:r>
              <a:rPr lang="en-US" sz="2700" dirty="0"/>
              <a:t> </a:t>
            </a:r>
            <a:r>
              <a:rPr lang="en-US" dirty="0"/>
              <a:t>Cost</a:t>
            </a:r>
            <a:r>
              <a:rPr lang="en-US" sz="2700" dirty="0"/>
              <a:t> </a:t>
            </a:r>
            <a:r>
              <a:rPr lang="en-US" dirty="0"/>
              <a:t>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58184" y="2252837"/>
                <a:ext cx="6997623" cy="3517608"/>
              </a:xfrm>
            </p:spPr>
            <p:txBody>
              <a:bodyPr>
                <a:normAutofit fontScale="25000" lnSpcReduction="20000"/>
              </a:bodyPr>
              <a:lstStyle/>
              <a:p>
                <a:pPr marL="0" indent="0">
                  <a:buNone/>
                </a:pPr>
                <a:r>
                  <a:rPr lang="en-US" sz="5600" dirty="0"/>
                  <a:t>The components that go into Cascade’s avoided cost calculation are as follows:</a:t>
                </a:r>
              </a:p>
              <a:p>
                <a:pPr marL="0" indent="0">
                  <a:buNone/>
                </a:pPr>
                <a:r>
                  <a:rPr lang="en-US" sz="5600" dirty="0"/>
                  <a:t> </a:t>
                </a:r>
              </a:p>
              <a:p>
                <a:pPr marL="0" indent="0">
                  <a:buNone/>
                </a:pPr>
                <a14:m>
                  <m:oMathPara xmlns:m="http://schemas.openxmlformats.org/officeDocument/2006/math">
                    <m:oMathParaPr>
                      <m:jc m:val="centerGroup"/>
                    </m:oMathParaPr>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𝐴𝐶</m:t>
                          </m:r>
                        </m:e>
                        <m:sub>
                          <m:r>
                            <a:rPr lang="en-US" sz="5600" i="1">
                              <a:latin typeface="Cambria Math" panose="02040503050406030204" pitchFamily="18" charset="0"/>
                            </a:rPr>
                            <m:t>𝑛𝑜𝑚𝑖𝑛𝑎𝑙</m:t>
                          </m:r>
                        </m:sub>
                      </m:sSub>
                      <m:r>
                        <a:rPr lang="en-US" sz="5600" i="1">
                          <a:latin typeface="Cambria Math" panose="02040503050406030204" pitchFamily="18" charset="0"/>
                        </a:rPr>
                        <m:t>=</m:t>
                      </m:r>
                      <m:sSub>
                        <m:sSubPr>
                          <m:ctrlPr>
                            <a:rPr lang="en-US" sz="5600" i="1">
                              <a:latin typeface="Cambria Math" panose="02040503050406030204" pitchFamily="18" charset="0"/>
                            </a:rPr>
                          </m:ctrlPr>
                        </m:sSubPr>
                        <m:e>
                          <m:r>
                            <a:rPr lang="en-US" sz="5600" i="1">
                              <a:latin typeface="Cambria Math" panose="02040503050406030204" pitchFamily="18" charset="0"/>
                            </a:rPr>
                            <m:t>𝑇𝐶</m:t>
                          </m:r>
                        </m:e>
                        <m:sub>
                          <m:r>
                            <a:rPr lang="en-US" sz="5600" i="1">
                              <a:latin typeface="Cambria Math" panose="02040503050406030204" pitchFamily="18" charset="0"/>
                            </a:rPr>
                            <m:t>𝐹</m:t>
                          </m:r>
                        </m:sub>
                      </m:sSub>
                      <m:r>
                        <a:rPr lang="en-US" sz="5600" i="1">
                          <a:latin typeface="Cambria Math" panose="02040503050406030204" pitchFamily="18" charset="0"/>
                        </a:rPr>
                        <m:t>+</m:t>
                      </m:r>
                      <m:sSub>
                        <m:sSubPr>
                          <m:ctrlPr>
                            <a:rPr lang="en-US" sz="5600" i="1">
                              <a:latin typeface="Cambria Math" panose="02040503050406030204" pitchFamily="18" charset="0"/>
                            </a:rPr>
                          </m:ctrlPr>
                        </m:sSubPr>
                        <m:e>
                          <m:r>
                            <a:rPr lang="en-US" sz="5600" i="1">
                              <a:latin typeface="Cambria Math" panose="02040503050406030204" pitchFamily="18" charset="0"/>
                            </a:rPr>
                            <m:t>𝑇𝐶</m:t>
                          </m:r>
                        </m:e>
                        <m:sub>
                          <m:r>
                            <a:rPr lang="en-US" sz="5600" i="1">
                              <a:latin typeface="Cambria Math" panose="02040503050406030204" pitchFamily="18" charset="0"/>
                            </a:rPr>
                            <m:t>𝑣</m:t>
                          </m:r>
                        </m:sub>
                      </m:sSub>
                      <m:r>
                        <a:rPr lang="en-US" sz="5600" i="1">
                          <a:latin typeface="Cambria Math" panose="02040503050406030204" pitchFamily="18" charset="0"/>
                        </a:rPr>
                        <m:t>+ </m:t>
                      </m:r>
                      <m:sSub>
                        <m:sSubPr>
                          <m:ctrlPr>
                            <a:rPr lang="en-US" sz="5600" i="1">
                              <a:latin typeface="Cambria Math" panose="02040503050406030204" pitchFamily="18" charset="0"/>
                            </a:rPr>
                          </m:ctrlPr>
                        </m:sSubPr>
                        <m:e>
                          <m:r>
                            <a:rPr lang="en-US" sz="5600" i="1">
                              <a:latin typeface="Cambria Math" panose="02040503050406030204" pitchFamily="18" charset="0"/>
                            </a:rPr>
                            <m:t>𝑆𝐶</m:t>
                          </m:r>
                        </m:e>
                        <m:sub/>
                      </m:sSub>
                      <m:r>
                        <a:rPr lang="en-US" sz="5600" i="1">
                          <a:latin typeface="Cambria Math" panose="02040503050406030204" pitchFamily="18" charset="0"/>
                        </a:rPr>
                        <m:t>+(</m:t>
                      </m:r>
                      <m:d>
                        <m:dPr>
                          <m:ctrlPr>
                            <a:rPr lang="en-US" sz="5600" i="1">
                              <a:latin typeface="Cambria Math" panose="02040503050406030204" pitchFamily="18" charset="0"/>
                            </a:rPr>
                          </m:ctrlPr>
                        </m:dPr>
                        <m:e>
                          <m:r>
                            <a:rPr lang="en-US" sz="5600" i="1">
                              <a:latin typeface="Cambria Math" panose="02040503050406030204" pitchFamily="18" charset="0"/>
                            </a:rPr>
                            <m:t>𝐶𝐶</m:t>
                          </m:r>
                          <m:r>
                            <a:rPr lang="en-US" sz="5600" i="1">
                              <a:latin typeface="Cambria Math" panose="02040503050406030204" pitchFamily="18" charset="0"/>
                            </a:rPr>
                            <m:t>+ </m:t>
                          </m:r>
                          <m:sSub>
                            <m:sSubPr>
                              <m:ctrlPr>
                                <a:rPr lang="en-US" sz="5600" i="1">
                                  <a:latin typeface="Cambria Math" panose="02040503050406030204" pitchFamily="18" charset="0"/>
                                </a:rPr>
                              </m:ctrlPr>
                            </m:sSubPr>
                            <m:e>
                              <m:r>
                                <a:rPr lang="en-US" sz="5600" i="1">
                                  <a:latin typeface="Cambria Math" panose="02040503050406030204" pitchFamily="18" charset="0"/>
                                </a:rPr>
                                <m:t>𝐶</m:t>
                              </m:r>
                            </m:e>
                            <m:sub>
                              <m:r>
                                <a:rPr lang="en-US" sz="5600" i="1">
                                  <a:latin typeface="Cambria Math" panose="02040503050406030204" pitchFamily="18" charset="0"/>
                                </a:rPr>
                                <m:t>𝑡𝑎𝑥</m:t>
                              </m:r>
                            </m:sub>
                          </m:sSub>
                          <m:r>
                            <a:rPr lang="en-US" sz="5600" i="1">
                              <a:latin typeface="Cambria Math" panose="02040503050406030204" pitchFamily="18" charset="0"/>
                            </a:rPr>
                            <m:t>)∗ </m:t>
                          </m:r>
                          <m:sSub>
                            <m:sSubPr>
                              <m:ctrlPr>
                                <a:rPr lang="en-US" sz="5600" i="1">
                                  <a:latin typeface="Cambria Math" panose="02040503050406030204" pitchFamily="18" charset="0"/>
                                </a:rPr>
                              </m:ctrlPr>
                            </m:sSubPr>
                            <m:e>
                              <m:r>
                                <a:rPr lang="en-US" sz="5600" i="1">
                                  <a:latin typeface="Cambria Math" panose="02040503050406030204" pitchFamily="18" charset="0"/>
                                </a:rPr>
                                <m:t>𝐸</m:t>
                              </m:r>
                            </m:e>
                            <m:sub>
                              <m:r>
                                <a:rPr lang="en-US" sz="5600" i="1">
                                  <a:latin typeface="Cambria Math" panose="02040503050406030204" pitchFamily="18" charset="0"/>
                                </a:rPr>
                                <m:t>𝑎𝑑𝑑𝑒𝑟</m:t>
                              </m:r>
                            </m:sub>
                          </m:sSub>
                        </m:e>
                      </m:d>
                      <m:r>
                        <a:rPr lang="en-US" sz="5600" i="1">
                          <a:latin typeface="Cambria Math" panose="02040503050406030204" pitchFamily="18" charset="0"/>
                        </a:rPr>
                        <m:t>+</m:t>
                      </m:r>
                      <m:r>
                        <a:rPr lang="en-US" sz="5600" i="1">
                          <a:latin typeface="Cambria Math" panose="02040503050406030204" pitchFamily="18" charset="0"/>
                        </a:rPr>
                        <m:t>𝐷𝑆𝐶</m:t>
                      </m:r>
                      <m:r>
                        <a:rPr lang="en-US" sz="5600" i="1">
                          <a:latin typeface="Cambria Math" panose="02040503050406030204" pitchFamily="18" charset="0"/>
                        </a:rPr>
                        <m:t>+</m:t>
                      </m:r>
                      <m:r>
                        <a:rPr lang="en-US" sz="5600" i="1">
                          <a:latin typeface="Cambria Math" panose="02040503050406030204" pitchFamily="18" charset="0"/>
                        </a:rPr>
                        <m:t>𝑅𝑃</m:t>
                      </m:r>
                    </m:oMath>
                  </m:oMathPara>
                </a14:m>
                <a:endParaRPr lang="en-US" sz="5600" dirty="0"/>
              </a:p>
              <a:p>
                <a:pPr marL="0" indent="0">
                  <a:buNone/>
                </a:pPr>
                <a:r>
                  <a:rPr lang="en-US" sz="5600" dirty="0"/>
                  <a:t> </a:t>
                </a:r>
              </a:p>
              <a:p>
                <a:pPr marL="0" indent="0">
                  <a:buNone/>
                </a:pPr>
                <a:r>
                  <a:rPr lang="en-US" sz="5600" dirty="0"/>
                  <a:t>Where</a:t>
                </a:r>
              </a:p>
              <a:p>
                <a:pPr marL="0" indent="0">
                  <a:buNone/>
                </a:pPr>
                <a:r>
                  <a:rPr lang="en-US" sz="5600" dirty="0"/>
                  <a:t> </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𝐴𝐶</m:t>
                        </m:r>
                      </m:e>
                      <m:sub>
                        <m:r>
                          <a:rPr lang="en-US" sz="5600" i="1">
                            <a:latin typeface="Cambria Math" panose="02040503050406030204" pitchFamily="18" charset="0"/>
                          </a:rPr>
                          <m:t>𝑛𝑜𝑚𝑖𝑛𝑎𝑙</m:t>
                        </m:r>
                      </m:sub>
                    </m:sSub>
                  </m:oMath>
                </a14:m>
                <a:r>
                  <a:rPr lang="en-US" sz="5600" dirty="0"/>
                  <a:t> = The nominal avoided cost for a given year. To put this into real dollars you must apply the following: Avoided Cost/(1+discount rate)^Years from the reference year.</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𝑇𝐶</m:t>
                        </m:r>
                      </m:e>
                      <m:sub>
                        <m:r>
                          <a:rPr lang="en-US" sz="5600" i="1">
                            <a:latin typeface="Cambria Math" panose="02040503050406030204" pitchFamily="18" charset="0"/>
                          </a:rPr>
                          <m:t>𝐹</m:t>
                        </m:r>
                      </m:sub>
                    </m:sSub>
                  </m:oMath>
                </a14:m>
                <a:r>
                  <a:rPr lang="en-US" sz="5600" dirty="0"/>
                  <a:t> = Incremental Fixed Transportation Costs</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𝑇𝐶</m:t>
                        </m:r>
                      </m:e>
                      <m:sub>
                        <m:r>
                          <a:rPr lang="en-US" sz="5600" i="1">
                            <a:latin typeface="Cambria Math" panose="02040503050406030204" pitchFamily="18" charset="0"/>
                          </a:rPr>
                          <m:t>𝑣</m:t>
                        </m:r>
                      </m:sub>
                    </m:sSub>
                  </m:oMath>
                </a14:m>
                <a:r>
                  <a:rPr lang="en-US" sz="5600" dirty="0"/>
                  <a:t> = Variable Transportation Costs</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𝑆𝐶</m:t>
                        </m:r>
                      </m:e>
                      <m:sub/>
                    </m:sSub>
                  </m:oMath>
                </a14:m>
                <a:r>
                  <a:rPr lang="en-US" sz="5600" dirty="0"/>
                  <a:t> = Storage Costs</a:t>
                </a:r>
              </a:p>
              <a:p>
                <a:pPr lvl="0"/>
                <a14:m>
                  <m:oMath xmlns:m="http://schemas.openxmlformats.org/officeDocument/2006/math">
                    <m:r>
                      <a:rPr lang="en-US" sz="5600" i="1">
                        <a:latin typeface="Cambria Math" panose="02040503050406030204" pitchFamily="18" charset="0"/>
                      </a:rPr>
                      <m:t>𝐶𝐶</m:t>
                    </m:r>
                    <m:r>
                      <a:rPr lang="en-US" sz="5600" i="1">
                        <a:latin typeface="Cambria Math" panose="02040503050406030204" pitchFamily="18" charset="0"/>
                      </a:rPr>
                      <m:t> </m:t>
                    </m:r>
                  </m:oMath>
                </a14:m>
                <a:r>
                  <a:rPr lang="en-US" sz="5600" dirty="0"/>
                  <a:t>= Commodity Costs</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𝐶</m:t>
                        </m:r>
                      </m:e>
                      <m:sub>
                        <m:r>
                          <a:rPr lang="en-US" sz="5600" i="1">
                            <a:latin typeface="Cambria Math" panose="02040503050406030204" pitchFamily="18" charset="0"/>
                          </a:rPr>
                          <m:t>𝑡𝑎𝑥</m:t>
                        </m:r>
                      </m:sub>
                    </m:sSub>
                  </m:oMath>
                </a14:m>
                <a:r>
                  <a:rPr lang="en-US" sz="5600" dirty="0"/>
                  <a:t> = Carbon Tax</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𝐸</m:t>
                        </m:r>
                      </m:e>
                      <m:sub>
                        <m:r>
                          <a:rPr lang="en-US" sz="5600" i="1">
                            <a:latin typeface="Cambria Math" panose="02040503050406030204" pitchFamily="18" charset="0"/>
                          </a:rPr>
                          <m:t>𝑎𝑑𝑑𝑒𝑟</m:t>
                        </m:r>
                      </m:sub>
                    </m:sSub>
                  </m:oMath>
                </a14:m>
                <a:r>
                  <a:rPr lang="en-US" sz="5600" dirty="0"/>
                  <a:t> = Environmental Adder, as recommended by the Northwest Power and Conservation Council</a:t>
                </a:r>
              </a:p>
              <a:p>
                <a:pPr lvl="0"/>
                <a14:m>
                  <m:oMath xmlns:m="http://schemas.openxmlformats.org/officeDocument/2006/math">
                    <m:r>
                      <a:rPr lang="en-US" sz="5600" i="1">
                        <a:latin typeface="Cambria Math" panose="02040503050406030204" pitchFamily="18" charset="0"/>
                      </a:rPr>
                      <m:t>𝐷𝑆𝐶</m:t>
                    </m:r>
                  </m:oMath>
                </a14:m>
                <a:r>
                  <a:rPr lang="en-US" sz="5600" dirty="0"/>
                  <a:t> = Distribution System Costs</a:t>
                </a:r>
              </a:p>
              <a:p>
                <a:pPr lvl="0"/>
                <a14:m>
                  <m:oMath xmlns:m="http://schemas.openxmlformats.org/officeDocument/2006/math">
                    <m:r>
                      <a:rPr lang="en-US" sz="5600" i="1">
                        <a:latin typeface="Cambria Math" panose="02040503050406030204" pitchFamily="18" charset="0"/>
                      </a:rPr>
                      <m:t>𝑅𝑃</m:t>
                    </m:r>
                  </m:oMath>
                </a14:m>
                <a:r>
                  <a:rPr lang="en-US" sz="5600" dirty="0"/>
                  <a:t> = Risk Premium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58184" y="2252837"/>
                <a:ext cx="6997623" cy="3517608"/>
              </a:xfrm>
              <a:blipFill>
                <a:blip r:embed="rId3"/>
                <a:stretch>
                  <a:fillRect l="-784" t="-20104" b="-1698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77A39D7-3B03-4879-8B20-82CB596F15EC}"/>
              </a:ext>
            </a:extLst>
          </p:cNvPr>
          <p:cNvSpPr>
            <a:spLocks noGrp="1"/>
          </p:cNvSpPr>
          <p:nvPr>
            <p:ph type="sldNum" sz="quarter" idx="12"/>
          </p:nvPr>
        </p:nvSpPr>
        <p:spPr/>
        <p:txBody>
          <a:bodyPr/>
          <a:lstStyle/>
          <a:p>
            <a:fld id="{679926B5-D34C-4B90-9C1D-83EF76B5788B}" type="slidenum">
              <a:rPr lang="en-US" smtClean="0"/>
              <a:t>49</a:t>
            </a:fld>
            <a:endParaRPr lang="en-US"/>
          </a:p>
        </p:txBody>
      </p:sp>
    </p:spTree>
    <p:extLst>
      <p:ext uri="{BB962C8B-B14F-4D97-AF65-F5344CB8AC3E}">
        <p14:creationId xmlns:p14="http://schemas.microsoft.com/office/powerpoint/2010/main" val="349781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3787" y="73026"/>
            <a:ext cx="10018713" cy="1752599"/>
          </a:xfrm>
        </p:spPr>
        <p:txBody>
          <a:bodyPr/>
          <a:lstStyle/>
          <a:p>
            <a:r>
              <a:rPr lang="en-US" b="1" dirty="0">
                <a:solidFill>
                  <a:srgbClr val="0070C0"/>
                </a:solidFill>
              </a:rPr>
              <a:t>IRP Objectives</a:t>
            </a:r>
          </a:p>
        </p:txBody>
      </p:sp>
      <p:sp>
        <p:nvSpPr>
          <p:cNvPr id="3" name="Content Placeholder 2"/>
          <p:cNvSpPr>
            <a:spLocks noGrp="1"/>
          </p:cNvSpPr>
          <p:nvPr>
            <p:ph idx="1"/>
          </p:nvPr>
        </p:nvSpPr>
        <p:spPr>
          <a:xfrm>
            <a:off x="1387699" y="1539869"/>
            <a:ext cx="10804301" cy="4351338"/>
          </a:xfrm>
        </p:spPr>
        <p:txBody>
          <a:bodyPr>
            <a:normAutofit fontScale="85000" lnSpcReduction="20000"/>
          </a:bodyPr>
          <a:lstStyle/>
          <a:p>
            <a:pPr lvl="0"/>
            <a:r>
              <a:rPr lang="en-US" dirty="0"/>
              <a:t>Present a transparent roadmap of the overall corporate plan, per the previous slide.</a:t>
            </a:r>
          </a:p>
          <a:p>
            <a:pPr lvl="0"/>
            <a:r>
              <a:rPr lang="en-US" dirty="0"/>
              <a:t>Promote internal coordination.  </a:t>
            </a:r>
          </a:p>
          <a:p>
            <a:pPr lvl="1"/>
            <a:r>
              <a:rPr lang="en-US" dirty="0"/>
              <a:t>Even the best-managed companies are challenged to have inter-departmental deep discussions, particularly among analysts.</a:t>
            </a:r>
          </a:p>
          <a:p>
            <a:pPr lvl="0"/>
            <a:r>
              <a:rPr lang="en-US" dirty="0"/>
              <a:t>Describe to key stakeholders and the public the complex utility system unique to each local distribution company (LDC) and management decision-making processes to those who need to                                  understand but don’t have the time and resources.</a:t>
            </a:r>
          </a:p>
          <a:p>
            <a:pPr lvl="0"/>
            <a:r>
              <a:rPr lang="en-US" dirty="0"/>
              <a:t>Provide for future regulatory approval of key projects and reduced data requests.</a:t>
            </a:r>
          </a:p>
          <a:p>
            <a:pPr lvl="0"/>
            <a:r>
              <a:rPr lang="en-US" dirty="0"/>
              <a:t>Meet regulatory requirements, at a minimum. </a:t>
            </a:r>
          </a:p>
          <a:p>
            <a:pPr lvl="1"/>
            <a:r>
              <a:rPr lang="en-US" dirty="0"/>
              <a:t>Exceeding these can lead to improvement of the external  understanding of complex analyses performed by company experts.</a:t>
            </a:r>
          </a:p>
          <a:p>
            <a:pPr lvl="0"/>
            <a:r>
              <a:rPr lang="en-US" dirty="0"/>
              <a:t>Enhance Commission staff understanding of resource planning through “training” afforded by this process.</a:t>
            </a:r>
          </a:p>
          <a:p>
            <a:pPr marL="0" indent="0">
              <a:buNone/>
            </a:pPr>
            <a:endParaRPr lang="en-US" dirty="0"/>
          </a:p>
          <a:p>
            <a:endParaRPr lang="en-US" dirty="0"/>
          </a:p>
        </p:txBody>
      </p:sp>
      <p:pic>
        <p:nvPicPr>
          <p:cNvPr id="9" name="Picture 8" descr="Stakeholderrs606081.jpg"/>
          <p:cNvPicPr>
            <a:picLocks noChangeAspect="1"/>
          </p:cNvPicPr>
          <p:nvPr/>
        </p:nvPicPr>
        <p:blipFill>
          <a:blip r:embed="rId3"/>
          <a:stretch>
            <a:fillRect/>
          </a:stretch>
        </p:blipFill>
        <p:spPr>
          <a:xfrm>
            <a:off x="8648054" y="5283933"/>
            <a:ext cx="2436507" cy="1531519"/>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5</a:t>
            </a:fld>
            <a:endParaRPr lang="en-US"/>
          </a:p>
        </p:txBody>
      </p:sp>
    </p:spTree>
    <p:extLst>
      <p:ext uri="{BB962C8B-B14F-4D97-AF65-F5344CB8AC3E}">
        <p14:creationId xmlns:p14="http://schemas.microsoft.com/office/powerpoint/2010/main" val="142374783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80FF-164D-41E4-B0F4-87AD35B6B056}"/>
              </a:ext>
            </a:extLst>
          </p:cNvPr>
          <p:cNvSpPr>
            <a:spLocks noGrp="1"/>
          </p:cNvSpPr>
          <p:nvPr>
            <p:ph type="title"/>
          </p:nvPr>
        </p:nvSpPr>
        <p:spPr/>
        <p:txBody>
          <a:bodyPr/>
          <a:lstStyle/>
          <a:p>
            <a:r>
              <a:rPr lang="en-US" dirty="0"/>
              <a:t>Distribution System Costs</a:t>
            </a:r>
            <a:br>
              <a:rPr lang="en-US" dirty="0"/>
            </a:br>
            <a:endParaRPr lang="en-US" dirty="0"/>
          </a:p>
        </p:txBody>
      </p:sp>
      <p:sp>
        <p:nvSpPr>
          <p:cNvPr id="3" name="Content Placeholder 2">
            <a:extLst>
              <a:ext uri="{FF2B5EF4-FFF2-40B4-BE49-F238E27FC236}">
                <a16:creationId xmlns:a16="http://schemas.microsoft.com/office/drawing/2014/main" id="{33729AE1-BE0B-4429-A521-B0E4EE3E19BE}"/>
              </a:ext>
            </a:extLst>
          </p:cNvPr>
          <p:cNvSpPr>
            <a:spLocks noGrp="1"/>
          </p:cNvSpPr>
          <p:nvPr>
            <p:ph idx="1"/>
          </p:nvPr>
        </p:nvSpPr>
        <p:spPr/>
        <p:txBody>
          <a:bodyPr/>
          <a:lstStyle/>
          <a:p>
            <a:r>
              <a:rPr lang="en-US" dirty="0"/>
              <a:t>New to this IRP cycle, Cascade will include avoided distribution system costs in its final calculation.</a:t>
            </a:r>
          </a:p>
          <a:p>
            <a:r>
              <a:rPr lang="en-US" dirty="0"/>
              <a:t>These are calculated by taking Cascade’s margin for each rate class, and deriving a one day system weighted margin figure, which is assumed to grow by inflation each year.</a:t>
            </a:r>
          </a:p>
        </p:txBody>
      </p:sp>
      <p:sp>
        <p:nvSpPr>
          <p:cNvPr id="4" name="Slide Number Placeholder 3">
            <a:extLst>
              <a:ext uri="{FF2B5EF4-FFF2-40B4-BE49-F238E27FC236}">
                <a16:creationId xmlns:a16="http://schemas.microsoft.com/office/drawing/2014/main" id="{0735B3DE-901E-4315-B6BD-4A377AE5FD93}"/>
              </a:ext>
            </a:extLst>
          </p:cNvPr>
          <p:cNvSpPr>
            <a:spLocks noGrp="1"/>
          </p:cNvSpPr>
          <p:nvPr>
            <p:ph type="sldNum" sz="quarter" idx="12"/>
          </p:nvPr>
        </p:nvSpPr>
        <p:spPr/>
        <p:txBody>
          <a:bodyPr/>
          <a:lstStyle/>
          <a:p>
            <a:fld id="{679926B5-D34C-4B90-9C1D-83EF76B5788B}" type="slidenum">
              <a:rPr lang="en-US" smtClean="0"/>
              <a:t>50</a:t>
            </a:fld>
            <a:endParaRPr lang="en-US"/>
          </a:p>
        </p:txBody>
      </p:sp>
    </p:spTree>
    <p:extLst>
      <p:ext uri="{BB962C8B-B14F-4D97-AF65-F5344CB8AC3E}">
        <p14:creationId xmlns:p14="http://schemas.microsoft.com/office/powerpoint/2010/main" val="3555969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65A5-213D-4CF6-BAD3-71078CB641BF}"/>
              </a:ext>
            </a:extLst>
          </p:cNvPr>
          <p:cNvSpPr>
            <a:spLocks noGrp="1"/>
          </p:cNvSpPr>
          <p:nvPr>
            <p:ph type="title"/>
          </p:nvPr>
        </p:nvSpPr>
        <p:spPr/>
        <p:txBody>
          <a:bodyPr/>
          <a:lstStyle/>
          <a:p>
            <a:r>
              <a:rPr lang="en-US" dirty="0"/>
              <a:t>Share of 2018 WA IRP Avoided Cost</a:t>
            </a:r>
          </a:p>
        </p:txBody>
      </p:sp>
      <p:sp>
        <p:nvSpPr>
          <p:cNvPr id="4" name="Slide Number Placeholder 3">
            <a:extLst>
              <a:ext uri="{FF2B5EF4-FFF2-40B4-BE49-F238E27FC236}">
                <a16:creationId xmlns:a16="http://schemas.microsoft.com/office/drawing/2014/main" id="{7BC94068-003D-4957-9981-41F9DCDF74C9}"/>
              </a:ext>
            </a:extLst>
          </p:cNvPr>
          <p:cNvSpPr>
            <a:spLocks noGrp="1"/>
          </p:cNvSpPr>
          <p:nvPr>
            <p:ph type="sldNum" sz="quarter" idx="12"/>
          </p:nvPr>
        </p:nvSpPr>
        <p:spPr/>
        <p:txBody>
          <a:bodyPr/>
          <a:lstStyle/>
          <a:p>
            <a:fld id="{CFC7651E-B4BE-4A93-B9C9-586D74789E66}" type="slidenum">
              <a:rPr lang="en-US" smtClean="0"/>
              <a:t>51</a:t>
            </a:fld>
            <a:endParaRPr lang="en-US"/>
          </a:p>
        </p:txBody>
      </p:sp>
      <p:pic>
        <p:nvPicPr>
          <p:cNvPr id="7" name="Content Placeholder 6">
            <a:extLst>
              <a:ext uri="{FF2B5EF4-FFF2-40B4-BE49-F238E27FC236}">
                <a16:creationId xmlns:a16="http://schemas.microsoft.com/office/drawing/2014/main" id="{FE6DB402-4816-4AF9-AB95-56BBB42D274A}"/>
              </a:ext>
            </a:extLst>
          </p:cNvPr>
          <p:cNvPicPr>
            <a:picLocks noGrp="1" noChangeAspect="1"/>
          </p:cNvPicPr>
          <p:nvPr>
            <p:ph idx="1"/>
          </p:nvPr>
        </p:nvPicPr>
        <p:blipFill>
          <a:blip r:embed="rId2"/>
          <a:stretch>
            <a:fillRect/>
          </a:stretch>
        </p:blipFill>
        <p:spPr>
          <a:xfrm>
            <a:off x="2442577" y="2365001"/>
            <a:ext cx="8102180" cy="2814252"/>
          </a:xfrm>
          <a:prstGeom prst="rect">
            <a:avLst/>
          </a:prstGeom>
        </p:spPr>
      </p:pic>
    </p:spTree>
    <p:extLst>
      <p:ext uri="{BB962C8B-B14F-4D97-AF65-F5344CB8AC3E}">
        <p14:creationId xmlns:p14="http://schemas.microsoft.com/office/powerpoint/2010/main" val="4080861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3648" y="1616676"/>
            <a:ext cx="3756826" cy="2616200"/>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52</a:t>
            </a:fld>
            <a:endParaRPr lang="en-US">
              <a:solidFill>
                <a:prstClr val="black">
                  <a:tint val="75000"/>
                </a:prstClr>
              </a:solidFill>
            </a:endParaRPr>
          </a:p>
        </p:txBody>
      </p:sp>
      <p:pic>
        <p:nvPicPr>
          <p:cNvPr id="2" name="Picture 1">
            <a:extLst>
              <a:ext uri="{FF2B5EF4-FFF2-40B4-BE49-F238E27FC236}">
                <a16:creationId xmlns:a16="http://schemas.microsoft.com/office/drawing/2014/main" id="{BBD28675-FF8D-4FA2-86CE-944479E5A1A0}"/>
              </a:ext>
            </a:extLst>
          </p:cNvPr>
          <p:cNvPicPr>
            <a:picLocks noChangeAspect="1"/>
          </p:cNvPicPr>
          <p:nvPr/>
        </p:nvPicPr>
        <p:blipFill>
          <a:blip r:embed="rId4"/>
          <a:stretch>
            <a:fillRect/>
          </a:stretch>
        </p:blipFill>
        <p:spPr>
          <a:xfrm>
            <a:off x="2026316" y="1336008"/>
            <a:ext cx="4419983" cy="3901778"/>
          </a:xfrm>
          <a:prstGeom prst="rect">
            <a:avLst/>
          </a:prstGeom>
        </p:spPr>
      </p:pic>
      <p:sp>
        <p:nvSpPr>
          <p:cNvPr id="3" name="TextBox 2">
            <a:extLst>
              <a:ext uri="{FF2B5EF4-FFF2-40B4-BE49-F238E27FC236}">
                <a16:creationId xmlns:a16="http://schemas.microsoft.com/office/drawing/2014/main" id="{D2DF7F67-884A-4DB3-9A73-F73D132B47B9}"/>
              </a:ext>
            </a:extLst>
          </p:cNvPr>
          <p:cNvSpPr txBox="1"/>
          <p:nvPr/>
        </p:nvSpPr>
        <p:spPr>
          <a:xfrm>
            <a:off x="1610842" y="685801"/>
            <a:ext cx="7349961" cy="369332"/>
          </a:xfrm>
          <a:prstGeom prst="rect">
            <a:avLst/>
          </a:prstGeom>
          <a:noFill/>
        </p:spPr>
        <p:txBody>
          <a:bodyPr wrap="none" rtlCol="0">
            <a:spAutoFit/>
          </a:bodyPr>
          <a:lstStyle/>
          <a:p>
            <a:r>
              <a:rPr lang="en-US" dirty="0"/>
              <a:t>Nominal Avoided Cost by Conservation Zone, 2018 WA IRP (Cost per Therm)</a:t>
            </a:r>
          </a:p>
        </p:txBody>
      </p:sp>
    </p:spTree>
    <p:extLst>
      <p:ext uri="{BB962C8B-B14F-4D97-AF65-F5344CB8AC3E}">
        <p14:creationId xmlns:p14="http://schemas.microsoft.com/office/powerpoint/2010/main" val="1921644438"/>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p:txBody>
          <a:bodyPr>
            <a:normAutofit/>
          </a:bodyPr>
          <a:lstStyle/>
          <a:p>
            <a:pPr hangingPunct="0"/>
            <a:r>
              <a:rPr lang="en-US" dirty="0"/>
              <a:t>Investigate incorporating a risk premium into the avoided cost calculation.</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53</a:t>
            </a:fld>
            <a:endParaRPr lang="en-US"/>
          </a:p>
        </p:txBody>
      </p:sp>
    </p:spTree>
    <p:extLst>
      <p:ext uri="{BB962C8B-B14F-4D97-AF65-F5344CB8AC3E}">
        <p14:creationId xmlns:p14="http://schemas.microsoft.com/office/powerpoint/2010/main" val="3060894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F7C0-1552-4AD2-A6B7-32709A7CECC4}"/>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DSM Forecast, 2018 IRP</a:t>
            </a:r>
          </a:p>
        </p:txBody>
      </p:sp>
      <p:sp>
        <p:nvSpPr>
          <p:cNvPr id="3" name="Subtitle 2">
            <a:extLst>
              <a:ext uri="{FF2B5EF4-FFF2-40B4-BE49-F238E27FC236}">
                <a16:creationId xmlns:a16="http://schemas.microsoft.com/office/drawing/2014/main" id="{E1BC0EFD-3CB0-4D4A-A98D-4F190B894AB2}"/>
              </a:ext>
            </a:extLst>
          </p:cNvPr>
          <p:cNvSpPr>
            <a:spLocks noGrp="1"/>
          </p:cNvSpPr>
          <p:nvPr>
            <p:ph type="subTitle" idx="1"/>
          </p:nvPr>
        </p:nvSpPr>
        <p:spPr>
          <a:xfrm>
            <a:off x="3790188" y="4238244"/>
            <a:ext cx="6801612" cy="1239894"/>
          </a:xfrm>
        </p:spPr>
        <p:txBody>
          <a:bodyPr/>
          <a:lstStyle/>
          <a:p>
            <a:pPr algn="r">
              <a:spcBef>
                <a:spcPts val="0"/>
              </a:spcBef>
            </a:pPr>
            <a:br>
              <a:rPr lang="en-US" kern="1000" dirty="0"/>
            </a:br>
            <a:r>
              <a:rPr lang="en-US" kern="1000" dirty="0"/>
              <a:t>Monica Cowlishaw &amp; Amanda Sargent</a:t>
            </a:r>
          </a:p>
        </p:txBody>
      </p:sp>
      <p:pic>
        <p:nvPicPr>
          <p:cNvPr id="9" name="Picture 8">
            <a:extLst>
              <a:ext uri="{FF2B5EF4-FFF2-40B4-BE49-F238E27FC236}">
                <a16:creationId xmlns:a16="http://schemas.microsoft.com/office/drawing/2014/main" id="{55BF23AF-E6BD-46D0-AA55-BBFD908BDB0F}"/>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94641" y="5012731"/>
            <a:ext cx="3881118" cy="1595973"/>
          </a:xfrm>
          <a:prstGeom prst="rect">
            <a:avLst/>
          </a:prstGeom>
        </p:spPr>
      </p:pic>
    </p:spTree>
    <p:extLst>
      <p:ext uri="{BB962C8B-B14F-4D97-AF65-F5344CB8AC3E}">
        <p14:creationId xmlns:p14="http://schemas.microsoft.com/office/powerpoint/2010/main" val="734137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73661-10CD-49BF-A976-B27D957761BB}"/>
              </a:ext>
            </a:extLst>
          </p:cNvPr>
          <p:cNvSpPr/>
          <p:nvPr/>
        </p:nvSpPr>
        <p:spPr>
          <a:xfrm>
            <a:off x="6096000" y="0"/>
            <a:ext cx="6096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75EB1E7-FCAF-480E-B889-C80D646F2713}"/>
              </a:ext>
            </a:extLst>
          </p:cNvPr>
          <p:cNvSpPr>
            <a:spLocks noGrp="1"/>
          </p:cNvSpPr>
          <p:nvPr>
            <p:ph type="title"/>
          </p:nvPr>
        </p:nvSpPr>
        <p:spPr>
          <a:xfrm>
            <a:off x="773981" y="834128"/>
            <a:ext cx="4494998" cy="1134640"/>
          </a:xfrm>
          <a:effectLst>
            <a:outerShdw blurRad="50800" dist="38100" dir="2700000" algn="tl" rotWithShape="0">
              <a:prstClr val="black">
                <a:alpha val="40000"/>
              </a:prstClr>
            </a:outerShdw>
          </a:effectLst>
        </p:spPr>
        <p:txBody>
          <a:bodyPr/>
          <a:lstStyle/>
          <a:p>
            <a:r>
              <a:rPr lang="en-US" sz="2400" b="1" dirty="0">
                <a:ea typeface="Adobe Fan Heiti Std B" panose="020B0700000000000000" pitchFamily="34" charset="-128"/>
              </a:rPr>
              <a:t>Short term</a:t>
            </a:r>
            <a:br>
              <a:rPr lang="en-US" sz="2400" b="1" dirty="0">
                <a:ea typeface="Adobe Fan Heiti Std B" panose="020B0700000000000000" pitchFamily="34" charset="-128"/>
              </a:rPr>
            </a:br>
            <a:r>
              <a:rPr lang="en-US" sz="2400" b="1" dirty="0">
                <a:ea typeface="Adobe Fan Heiti Std B" panose="020B0700000000000000" pitchFamily="34" charset="-128"/>
              </a:rPr>
              <a:t>Annual Goals</a:t>
            </a:r>
          </a:p>
        </p:txBody>
      </p:sp>
      <p:sp>
        <p:nvSpPr>
          <p:cNvPr id="6" name="Slide Number Placeholder 3">
            <a:extLst>
              <a:ext uri="{FF2B5EF4-FFF2-40B4-BE49-F238E27FC236}">
                <a16:creationId xmlns:a16="http://schemas.microsoft.com/office/drawing/2014/main" id="{3E86679B-81A9-4AA2-AD97-50214F292D14}"/>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55</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aphicFrame>
        <p:nvGraphicFramePr>
          <p:cNvPr id="3" name="Table 2">
            <a:extLst>
              <a:ext uri="{FF2B5EF4-FFF2-40B4-BE49-F238E27FC236}">
                <a16:creationId xmlns:a16="http://schemas.microsoft.com/office/drawing/2014/main" id="{1EDD180C-C6A1-4626-80DB-A4DB8CAAF255}"/>
              </a:ext>
            </a:extLst>
          </p:cNvPr>
          <p:cNvGraphicFramePr>
            <a:graphicFrameLocks noGrp="1"/>
          </p:cNvGraphicFramePr>
          <p:nvPr>
            <p:extLst/>
          </p:nvPr>
        </p:nvGraphicFramePr>
        <p:xfrm>
          <a:off x="773981" y="2746452"/>
          <a:ext cx="4564081" cy="13650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22204">
                  <a:extLst>
                    <a:ext uri="{9D8B030D-6E8A-4147-A177-3AD203B41FA5}">
                      <a16:colId xmlns:a16="http://schemas.microsoft.com/office/drawing/2014/main" val="468516071"/>
                    </a:ext>
                  </a:extLst>
                </a:gridCol>
                <a:gridCol w="1186479">
                  <a:extLst>
                    <a:ext uri="{9D8B030D-6E8A-4147-A177-3AD203B41FA5}">
                      <a16:colId xmlns:a16="http://schemas.microsoft.com/office/drawing/2014/main" val="1279428133"/>
                    </a:ext>
                  </a:extLst>
                </a:gridCol>
                <a:gridCol w="1315444">
                  <a:extLst>
                    <a:ext uri="{9D8B030D-6E8A-4147-A177-3AD203B41FA5}">
                      <a16:colId xmlns:a16="http://schemas.microsoft.com/office/drawing/2014/main" val="2196226194"/>
                    </a:ext>
                  </a:extLst>
                </a:gridCol>
                <a:gridCol w="1339954">
                  <a:extLst>
                    <a:ext uri="{9D8B030D-6E8A-4147-A177-3AD203B41FA5}">
                      <a16:colId xmlns:a16="http://schemas.microsoft.com/office/drawing/2014/main" val="84743795"/>
                    </a:ext>
                  </a:extLst>
                </a:gridCol>
              </a:tblGrid>
              <a:tr h="455032">
                <a:tc>
                  <a:txBody>
                    <a:bodyPr/>
                    <a:lstStyle/>
                    <a:p>
                      <a:endParaRPr lang="en-US" sz="2200" dirty="0"/>
                    </a:p>
                  </a:txBody>
                  <a:tcPr marL="112200" marR="112200" marT="56100" marB="56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200" dirty="0"/>
                        <a:t>2018</a:t>
                      </a:r>
                      <a:r>
                        <a:rPr lang="en-US" sz="1800" dirty="0"/>
                        <a:t>*</a:t>
                      </a:r>
                      <a:endParaRPr lang="en-US" sz="2200" dirty="0"/>
                    </a:p>
                  </a:txBody>
                  <a:tcPr marL="112200" marR="112200" marT="56100" marB="56100">
                    <a:lnT w="12700" cap="flat" cmpd="sng" algn="ctr">
                      <a:solidFill>
                        <a:schemeClr val="tx1"/>
                      </a:solidFill>
                      <a:prstDash val="solid"/>
                      <a:round/>
                      <a:headEnd type="none" w="med" len="med"/>
                      <a:tailEnd type="none" w="med" len="med"/>
                    </a:lnT>
                  </a:tcPr>
                </a:tc>
                <a:tc>
                  <a:txBody>
                    <a:bodyPr/>
                    <a:lstStyle/>
                    <a:p>
                      <a:pPr algn="ctr"/>
                      <a:r>
                        <a:rPr lang="en-US" sz="2200" dirty="0"/>
                        <a:t>2019</a:t>
                      </a:r>
                    </a:p>
                  </a:txBody>
                  <a:tcPr marL="112200" marR="112200" marT="56100" marB="56100">
                    <a:lnT w="12700" cap="flat" cmpd="sng" algn="ctr">
                      <a:solidFill>
                        <a:schemeClr val="tx1"/>
                      </a:solidFill>
                      <a:prstDash val="solid"/>
                      <a:round/>
                      <a:headEnd type="none" w="med" len="med"/>
                      <a:tailEnd type="none" w="med" len="med"/>
                    </a:lnT>
                  </a:tcPr>
                </a:tc>
                <a:tc>
                  <a:txBody>
                    <a:bodyPr/>
                    <a:lstStyle/>
                    <a:p>
                      <a:pPr algn="ctr"/>
                      <a:r>
                        <a:rPr lang="en-US" sz="2200" dirty="0"/>
                        <a:t>2020</a:t>
                      </a:r>
                    </a:p>
                  </a:txBody>
                  <a:tcPr marL="112200" marR="112200" marT="56100" marB="56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073700"/>
                  </a:ext>
                </a:extLst>
              </a:tr>
              <a:tr h="455032">
                <a:tc>
                  <a:txBody>
                    <a:bodyPr/>
                    <a:lstStyle/>
                    <a:p>
                      <a:pPr algn="r"/>
                      <a:r>
                        <a:rPr lang="en-US" sz="2200" dirty="0"/>
                        <a:t>C&amp;I</a:t>
                      </a:r>
                    </a:p>
                  </a:txBody>
                  <a:tcPr marL="112200" marR="112200" marT="56100" marB="56100">
                    <a:lnL w="12700" cap="flat" cmpd="sng" algn="ctr">
                      <a:solidFill>
                        <a:schemeClr val="tx1"/>
                      </a:solidFill>
                      <a:prstDash val="solid"/>
                      <a:round/>
                      <a:headEnd type="none" w="med" len="med"/>
                      <a:tailEnd type="none" w="med" len="med"/>
                    </a:lnL>
                  </a:tcPr>
                </a:tc>
                <a:tc>
                  <a:txBody>
                    <a:bodyPr/>
                    <a:lstStyle/>
                    <a:p>
                      <a:pPr algn="ctr"/>
                      <a:r>
                        <a:rPr lang="en-US" sz="2200" dirty="0"/>
                        <a:t>345,000</a:t>
                      </a:r>
                    </a:p>
                  </a:txBody>
                  <a:tcPr marL="112200" marR="112200" marT="56100" marB="56100"/>
                </a:tc>
                <a:tc>
                  <a:txBody>
                    <a:bodyPr/>
                    <a:lstStyle/>
                    <a:p>
                      <a:pPr algn="ctr"/>
                      <a:r>
                        <a:rPr lang="en-US" sz="2200" dirty="0"/>
                        <a:t>370,587</a:t>
                      </a:r>
                    </a:p>
                  </a:txBody>
                  <a:tcPr marL="112200" marR="112200" marT="56100" marB="56100"/>
                </a:tc>
                <a:tc>
                  <a:txBody>
                    <a:bodyPr/>
                    <a:lstStyle/>
                    <a:p>
                      <a:pPr algn="ctr"/>
                      <a:r>
                        <a:rPr lang="en-US" sz="2200" dirty="0"/>
                        <a:t>437,271</a:t>
                      </a:r>
                    </a:p>
                  </a:txBody>
                  <a:tcPr marL="112200" marR="112200" marT="56100" marB="561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5327870"/>
                  </a:ext>
                </a:extLst>
              </a:tr>
              <a:tr h="455032">
                <a:tc>
                  <a:txBody>
                    <a:bodyPr/>
                    <a:lstStyle/>
                    <a:p>
                      <a:pPr algn="r"/>
                      <a:r>
                        <a:rPr lang="en-US" sz="2200" dirty="0"/>
                        <a:t>RES</a:t>
                      </a:r>
                    </a:p>
                  </a:txBody>
                  <a:tcPr marL="112200" marR="112200" marT="56100" marB="56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200" dirty="0"/>
                        <a:t>420,000</a:t>
                      </a:r>
                    </a:p>
                  </a:txBody>
                  <a:tcPr marL="112200" marR="112200" marT="56100" marB="56100">
                    <a:lnB w="12700" cap="flat" cmpd="sng" algn="ctr">
                      <a:solidFill>
                        <a:schemeClr val="tx1"/>
                      </a:solidFill>
                      <a:prstDash val="solid"/>
                      <a:round/>
                      <a:headEnd type="none" w="med" len="med"/>
                      <a:tailEnd type="none" w="med" len="med"/>
                    </a:lnB>
                  </a:tcPr>
                </a:tc>
                <a:tc>
                  <a:txBody>
                    <a:bodyPr/>
                    <a:lstStyle/>
                    <a:p>
                      <a:pPr algn="ctr"/>
                      <a:r>
                        <a:rPr lang="en-US" sz="2200" dirty="0"/>
                        <a:t>333,424</a:t>
                      </a:r>
                      <a:r>
                        <a:rPr lang="en-US" sz="1600" dirty="0"/>
                        <a:t>**</a:t>
                      </a:r>
                      <a:endParaRPr lang="en-US" sz="2200" dirty="0"/>
                    </a:p>
                  </a:txBody>
                  <a:tcPr marL="112200" marR="112200" marT="56100" marB="56100">
                    <a:lnB w="12700" cap="flat" cmpd="sng" algn="ctr">
                      <a:solidFill>
                        <a:schemeClr val="tx1"/>
                      </a:solidFill>
                      <a:prstDash val="solid"/>
                      <a:round/>
                      <a:headEnd type="none" w="med" len="med"/>
                      <a:tailEnd type="none" w="med" len="med"/>
                    </a:lnB>
                  </a:tcPr>
                </a:tc>
                <a:tc>
                  <a:txBody>
                    <a:bodyPr/>
                    <a:lstStyle/>
                    <a:p>
                      <a:pPr algn="ctr"/>
                      <a:r>
                        <a:rPr lang="en-US" sz="2200" dirty="0"/>
                        <a:t>369,466</a:t>
                      </a:r>
                    </a:p>
                  </a:txBody>
                  <a:tcPr marL="112200" marR="112200" marT="56100" marB="561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542672"/>
                  </a:ext>
                </a:extLst>
              </a:tr>
            </a:tbl>
          </a:graphicData>
        </a:graphic>
      </p:graphicFrame>
      <p:sp>
        <p:nvSpPr>
          <p:cNvPr id="4" name="TextBox 3">
            <a:extLst>
              <a:ext uri="{FF2B5EF4-FFF2-40B4-BE49-F238E27FC236}">
                <a16:creationId xmlns:a16="http://schemas.microsoft.com/office/drawing/2014/main" id="{71B66BC7-E227-4DBA-B77A-80C334E33802}"/>
              </a:ext>
            </a:extLst>
          </p:cNvPr>
          <p:cNvSpPr txBox="1"/>
          <p:nvPr/>
        </p:nvSpPr>
        <p:spPr>
          <a:xfrm>
            <a:off x="6210303" y="269612"/>
            <a:ext cx="5825239" cy="59554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9A57C">
                    <a:lumMod val="75000"/>
                  </a:srgbClr>
                </a:solidFill>
                <a:effectLst/>
                <a:uLnTx/>
                <a:uFillTx/>
                <a:latin typeface="Gill Sans MT" panose="020B0502020104020203"/>
                <a:ea typeface="+mn-ea"/>
                <a:cs typeface="+mn-cs"/>
              </a:rPr>
              <a:t>Snapshots</a:t>
            </a:r>
            <a:endParaRPr kumimoji="0" lang="en-US" sz="2800" b="1" i="0" u="none" strike="noStrike" kern="1200" cap="none" spc="0" normalizeH="0" baseline="0" noProof="0" dirty="0">
              <a:ln>
                <a:noFill/>
              </a:ln>
              <a:solidFill>
                <a:srgbClr val="A9A57C">
                  <a:lumMod val="75000"/>
                </a:srgbClr>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Residential programs brought in-house 2016</a:t>
            </a: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Incentives increased 2017</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Residential &gt; Commercial/Industrial</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Both Programs increased uptake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Improved DBtC ratio</a:t>
            </a:r>
          </a:p>
          <a:p>
            <a:pPr marL="285750" marR="0" lvl="0" indent="-285750" algn="l" defTabSz="457200" rtl="0" eaLnBrk="1" fontAlgn="auto" latinLnBrk="0" hangingPunct="1">
              <a:lnSpc>
                <a:spcPct val="100000"/>
              </a:lnSpc>
              <a:spcBef>
                <a:spcPts val="1200"/>
              </a:spcBef>
              <a:spcAft>
                <a:spcPts val="120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2019 Program Design adopted AEG’s LoadMAP updates and incorporated lower Avoided Costs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Maintains most Residential offerings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Increases many C&amp;I rebates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Adds new measures</a:t>
            </a: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Monitor 2019 C/I vendor performance</a:t>
            </a:r>
          </a:p>
        </p:txBody>
      </p:sp>
      <p:sp>
        <p:nvSpPr>
          <p:cNvPr id="7" name="TextBox 6">
            <a:extLst>
              <a:ext uri="{FF2B5EF4-FFF2-40B4-BE49-F238E27FC236}">
                <a16:creationId xmlns:a16="http://schemas.microsoft.com/office/drawing/2014/main" id="{ECB7E832-9378-46FC-96FD-0928740602CB}"/>
              </a:ext>
            </a:extLst>
          </p:cNvPr>
          <p:cNvSpPr txBox="1"/>
          <p:nvPr/>
        </p:nvSpPr>
        <p:spPr>
          <a:xfrm>
            <a:off x="773981" y="4444005"/>
            <a:ext cx="47920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600" cap="none" spc="60" normalizeH="0" baseline="0" noProof="0" dirty="0">
                <a:ln>
                  <a:noFill/>
                </a:ln>
                <a:solidFill>
                  <a:srgbClr val="FFFFFF"/>
                </a:solidFill>
                <a:effectLst/>
                <a:uLnTx/>
                <a:uFillTx/>
                <a:latin typeface="Gill Sans MT" panose="020B0502020104020203"/>
                <a:ea typeface="+mn-ea"/>
                <a:cs typeface="+mn-cs"/>
              </a:rPr>
              <a:t>* 2018 figures represent preliminary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600" cap="none" spc="60" normalizeH="0" baseline="0" noProof="0" dirty="0">
                <a:ln>
                  <a:noFill/>
                </a:ln>
                <a:solidFill>
                  <a:srgbClr val="FFFFFF"/>
                </a:solidFill>
                <a:effectLst/>
                <a:uLnTx/>
                <a:uFillTx/>
                <a:latin typeface="Gill Sans MT" panose="020B0502020104020203"/>
                <a:ea typeface="+mn-ea"/>
                <a:cs typeface="+mn-cs"/>
              </a:rPr>
              <a:t>** 2019 residential reflects lower deemed therms</a:t>
            </a:r>
          </a:p>
        </p:txBody>
      </p:sp>
    </p:spTree>
    <p:extLst>
      <p:ext uri="{BB962C8B-B14F-4D97-AF65-F5344CB8AC3E}">
        <p14:creationId xmlns:p14="http://schemas.microsoft.com/office/powerpoint/2010/main" val="2682178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table">
            <a:extLst>
              <a:ext uri="{FF2B5EF4-FFF2-40B4-BE49-F238E27FC236}">
                <a16:creationId xmlns:a16="http://schemas.microsoft.com/office/drawing/2014/main" id="{2ED87920-1E93-4BE8-B336-C53BD2D211DE}"/>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Lst>
          </a:blip>
          <a:stretch>
            <a:fillRect/>
          </a:stretch>
        </p:blipFill>
        <p:spPr>
          <a:xfrm>
            <a:off x="6979108" y="389419"/>
            <a:ext cx="4515891" cy="6303481"/>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7F82A582-7FE8-439A-B15D-43CC2C739949}"/>
              </a:ext>
            </a:extLst>
          </p:cNvPr>
          <p:cNvSpPr>
            <a:spLocks noGrp="1"/>
          </p:cNvSpPr>
          <p:nvPr/>
        </p:nvSpPr>
        <p:spPr>
          <a:xfrm>
            <a:off x="697001" y="1421343"/>
            <a:ext cx="5805399" cy="1278466"/>
          </a:xfrm>
          <a:prstGeom prst="rect">
            <a:avLst/>
          </a:prstGeom>
          <a:solidFill>
            <a:schemeClr val="accent6">
              <a:lumMod val="40000"/>
              <a:lumOff val="60000"/>
            </a:schemeClr>
          </a:solidFill>
          <a:ln w="28575">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9CBEBD">
                    <a:lumMod val="75000"/>
                  </a:srgbClr>
                </a:solidFill>
                <a:effectLst/>
                <a:uLnTx/>
                <a:uFillTx/>
                <a:latin typeface="Gill Sans MT" panose="020B0502020104020203"/>
                <a:ea typeface="+mj-ea"/>
                <a:cs typeface="+mj-cs"/>
              </a:rPr>
              <a:t>2018 CPA Therm Results</a:t>
            </a:r>
          </a:p>
        </p:txBody>
      </p:sp>
      <p:sp>
        <p:nvSpPr>
          <p:cNvPr id="4" name="Text Placeholder 3">
            <a:extLst>
              <a:ext uri="{FF2B5EF4-FFF2-40B4-BE49-F238E27FC236}">
                <a16:creationId xmlns:a16="http://schemas.microsoft.com/office/drawing/2014/main" id="{50E1C921-9966-4E46-8793-0CC999F40573}"/>
              </a:ext>
            </a:extLst>
          </p:cNvPr>
          <p:cNvSpPr>
            <a:spLocks noGrp="1"/>
          </p:cNvSpPr>
          <p:nvPr/>
        </p:nvSpPr>
        <p:spPr>
          <a:xfrm>
            <a:off x="697001" y="3048000"/>
            <a:ext cx="5805399" cy="2954594"/>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50000"/>
              </a:lnSpc>
              <a:spcBef>
                <a:spcPts val="100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635D4D"/>
                </a:solidFill>
                <a:effectLst/>
                <a:uLnTx/>
                <a:uFillTx/>
                <a:latin typeface="Gill Sans MT" panose="020B0502020104020203"/>
                <a:ea typeface="+mn-ea"/>
                <a:cs typeface="+mn-cs"/>
              </a:rPr>
              <a:t>Select therm savings updated per 2018 CPA for the 2019 Program Year</a:t>
            </a:r>
          </a:p>
          <a:p>
            <a:pPr marL="342900" marR="0" lvl="0" indent="-342900" algn="l" defTabSz="457200" rtl="0" eaLnBrk="1" fontAlgn="auto" latinLnBrk="0" hangingPunct="1">
              <a:lnSpc>
                <a:spcPct val="150000"/>
              </a:lnSpc>
              <a:spcBef>
                <a:spcPts val="100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635D4D"/>
                </a:solidFill>
                <a:effectLst/>
                <a:uLnTx/>
                <a:uFillTx/>
                <a:latin typeface="Gill Sans MT" panose="020B0502020104020203"/>
                <a:ea typeface="+mn-ea"/>
                <a:cs typeface="+mn-cs"/>
              </a:rPr>
              <a:t>Adjustments reflect normal weather</a:t>
            </a:r>
          </a:p>
        </p:txBody>
      </p:sp>
    </p:spTree>
    <p:extLst>
      <p:ext uri="{BB962C8B-B14F-4D97-AF65-F5344CB8AC3E}">
        <p14:creationId xmlns:p14="http://schemas.microsoft.com/office/powerpoint/2010/main" val="335139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D2F5C708-A20C-4E16-BFFF-3C4C99D7F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137" y="-12011"/>
            <a:ext cx="7664521" cy="687001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D470806-3325-49E8-9D01-2C812D413CE7}"/>
              </a:ext>
            </a:extLst>
          </p:cNvPr>
          <p:cNvSpPr txBox="1"/>
          <p:nvPr/>
        </p:nvSpPr>
        <p:spPr>
          <a:xfrm>
            <a:off x="367645" y="527900"/>
            <a:ext cx="3827283" cy="1200329"/>
          </a:xfrm>
          <a:prstGeom prst="rect">
            <a:avLst/>
          </a:prstGeom>
          <a:solidFill>
            <a:schemeClr val="tx2">
              <a:lumMod val="7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Gill Sans MT" panose="020B0502020104020203"/>
                <a:ea typeface="+mn-ea"/>
                <a:cs typeface="+mn-cs"/>
              </a:rPr>
              <a:t>LoadMAP Model Forecast Process</a:t>
            </a:r>
          </a:p>
        </p:txBody>
      </p:sp>
    </p:spTree>
    <p:extLst>
      <p:ext uri="{BB962C8B-B14F-4D97-AF65-F5344CB8AC3E}">
        <p14:creationId xmlns:p14="http://schemas.microsoft.com/office/powerpoint/2010/main" val="1226475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86F10D-2E99-410E-B1F9-7CF049B0D3F3}"/>
              </a:ext>
            </a:extLst>
          </p:cNvPr>
          <p:cNvSpPr/>
          <p:nvPr/>
        </p:nvSpPr>
        <p:spPr>
          <a:xfrm>
            <a:off x="978415" y="1128683"/>
            <a:ext cx="6558192" cy="4600634"/>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19EECD6-E9C9-4425-986C-67C24EC0E8A0}"/>
              </a:ext>
            </a:extLst>
          </p:cNvPr>
          <p:cNvSpPr>
            <a:spLocks noGrp="1"/>
          </p:cNvSpPr>
          <p:nvPr>
            <p:ph type="title"/>
          </p:nvPr>
        </p:nvSpPr>
        <p:spPr>
          <a:xfrm>
            <a:off x="8312677" y="964692"/>
            <a:ext cx="3066937" cy="1188720"/>
          </a:xfrm>
          <a:solidFill>
            <a:schemeClr val="accent4">
              <a:lumMod val="50000"/>
            </a:schemeClr>
          </a:solidFill>
          <a:effectLst>
            <a:outerShdw blurRad="50800" dist="38100" dir="2700000" algn="tl" rotWithShape="0">
              <a:prstClr val="black">
                <a:alpha val="40000"/>
              </a:prstClr>
            </a:outerShdw>
          </a:effectLst>
        </p:spPr>
        <p:txBody>
          <a:bodyPr>
            <a:normAutofit/>
          </a:bodyPr>
          <a:lstStyle/>
          <a:p>
            <a:r>
              <a:rPr lang="en-US" sz="2600" dirty="0">
                <a:solidFill>
                  <a:schemeClr val="tx1"/>
                </a:solidFill>
                <a:sym typeface="Wingdings" panose="05000000000000000000" pitchFamily="2" charset="2"/>
              </a:rPr>
              <a:t> </a:t>
            </a:r>
            <a:r>
              <a:rPr lang="en-US" sz="2600" dirty="0">
                <a:solidFill>
                  <a:schemeClr val="tx1"/>
                </a:solidFill>
              </a:rPr>
              <a:t>Biennium Performance</a:t>
            </a:r>
          </a:p>
        </p:txBody>
      </p:sp>
      <p:sp>
        <p:nvSpPr>
          <p:cNvPr id="13" name="Slide Number Placeholder 3">
            <a:extLst>
              <a:ext uri="{FF2B5EF4-FFF2-40B4-BE49-F238E27FC236}">
                <a16:creationId xmlns:a16="http://schemas.microsoft.com/office/drawing/2014/main" id="{1063EE4F-637B-43EE-BF10-93679D722BA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58</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Title 1">
            <a:extLst>
              <a:ext uri="{FF2B5EF4-FFF2-40B4-BE49-F238E27FC236}">
                <a16:creationId xmlns:a16="http://schemas.microsoft.com/office/drawing/2014/main" id="{5F2DFED2-6925-41EE-8FC3-4E2ABDF68947}"/>
              </a:ext>
            </a:extLst>
          </p:cNvPr>
          <p:cNvSpPr txBox="1">
            <a:spLocks/>
          </p:cNvSpPr>
          <p:nvPr/>
        </p:nvSpPr>
        <p:spPr bwMode="black">
          <a:xfrm>
            <a:off x="8312677" y="4765311"/>
            <a:ext cx="3066937" cy="1188720"/>
          </a:xfrm>
          <a:prstGeom prst="rect">
            <a:avLst/>
          </a:prstGeom>
          <a:solidFill>
            <a:schemeClr val="accent4">
              <a:lumMod val="50000"/>
            </a:schemeClr>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all" spc="200" normalizeH="0" baseline="0" noProof="0" dirty="0">
                <a:ln>
                  <a:noFill/>
                </a:ln>
                <a:solidFill>
                  <a:srgbClr val="FFFFFF"/>
                </a:solidFill>
                <a:effectLst/>
                <a:uLnTx/>
                <a:uFillTx/>
                <a:latin typeface="Gill Sans MT" panose="020B0502020104020203"/>
                <a:ea typeface="+mj-ea"/>
                <a:cs typeface="+mj-cs"/>
              </a:rPr>
              <a:t>Annual Performance</a:t>
            </a:r>
          </a:p>
        </p:txBody>
      </p:sp>
      <p:sp>
        <p:nvSpPr>
          <p:cNvPr id="11" name="Title 1">
            <a:extLst>
              <a:ext uri="{FF2B5EF4-FFF2-40B4-BE49-F238E27FC236}">
                <a16:creationId xmlns:a16="http://schemas.microsoft.com/office/drawing/2014/main" id="{048B5DA3-E569-4654-B4F8-217368F42136}"/>
              </a:ext>
            </a:extLst>
          </p:cNvPr>
          <p:cNvSpPr txBox="1">
            <a:spLocks/>
          </p:cNvSpPr>
          <p:nvPr/>
        </p:nvSpPr>
        <p:spPr bwMode="black">
          <a:xfrm rot="16200000">
            <a:off x="8218550" y="4732950"/>
            <a:ext cx="1118491" cy="731520"/>
          </a:xfrm>
          <a:prstGeom prst="rect">
            <a:avLst/>
          </a:prstGeom>
          <a:noFill/>
          <a:ln w="31750" cap="sq">
            <a:no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all" spc="200" normalizeH="0" baseline="0" noProof="0" dirty="0">
                <a:ln>
                  <a:noFill/>
                </a:ln>
                <a:solidFill>
                  <a:srgbClr val="FFFFFF"/>
                </a:solidFill>
                <a:effectLst/>
                <a:uLnTx/>
                <a:uFillTx/>
                <a:latin typeface="Gill Sans MT" panose="020B0502020104020203"/>
                <a:ea typeface="+mj-ea"/>
                <a:cs typeface="+mj-cs"/>
                <a:sym typeface="Wingdings" panose="05000000000000000000" pitchFamily="2" charset="2"/>
              </a:rPr>
              <a:t> </a:t>
            </a:r>
            <a:endParaRPr kumimoji="0" lang="en-US" sz="2600" b="0" i="0" u="none" strike="noStrike" kern="1200" cap="all" spc="200" normalizeH="0" baseline="0" noProof="0" dirty="0">
              <a:ln>
                <a:noFill/>
              </a:ln>
              <a:solidFill>
                <a:srgbClr val="FFFFFF"/>
              </a:solidFill>
              <a:effectLst/>
              <a:uLnTx/>
              <a:uFillTx/>
              <a:latin typeface="Gill Sans MT" panose="020B0502020104020203"/>
              <a:ea typeface="+mj-ea"/>
              <a:cs typeface="+mj-cs"/>
            </a:endParaRPr>
          </a:p>
        </p:txBody>
      </p:sp>
      <p:pic>
        <p:nvPicPr>
          <p:cNvPr id="9" name="Picture 8">
            <a:extLst>
              <a:ext uri="{FF2B5EF4-FFF2-40B4-BE49-F238E27FC236}">
                <a16:creationId xmlns:a16="http://schemas.microsoft.com/office/drawing/2014/main" id="{4551995D-D747-4E1F-8BBB-D0B8EF3BB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914" y="2669226"/>
            <a:ext cx="3492459" cy="1519548"/>
          </a:xfrm>
          <a:prstGeom prst="rect">
            <a:avLst/>
          </a:prstGeom>
          <a:solidFill>
            <a:schemeClr val="tx1"/>
          </a:solidFill>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A182E73-1AC8-4A98-9A28-149EB0262EF2}"/>
              </a:ext>
            </a:extLst>
          </p:cNvPr>
          <p:cNvSpPr txBox="1"/>
          <p:nvPr/>
        </p:nvSpPr>
        <p:spPr>
          <a:xfrm>
            <a:off x="1696707" y="1358997"/>
            <a:ext cx="5075427"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9A57C">
                    <a:lumMod val="50000"/>
                  </a:srgbClr>
                </a:solidFill>
                <a:effectLst/>
                <a:uLnTx/>
                <a:uFillTx/>
                <a:latin typeface="Gill Sans MT" panose="020B0502020104020203"/>
                <a:ea typeface="+mn-ea"/>
                <a:cs typeface="+mn-cs"/>
              </a:rPr>
              <a:t>Portfolio Biennium Performance &amp; Goals</a:t>
            </a:r>
          </a:p>
        </p:txBody>
      </p:sp>
      <p:pic>
        <p:nvPicPr>
          <p:cNvPr id="14" name="Picture 13">
            <a:extLst>
              <a:ext uri="{FF2B5EF4-FFF2-40B4-BE49-F238E27FC236}">
                <a16:creationId xmlns:a16="http://schemas.microsoft.com/office/drawing/2014/main" id="{05E33D69-2030-4969-A008-B3CF9370F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415" y="1759107"/>
            <a:ext cx="6558192" cy="3606225"/>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007150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C1B34-18CB-49D0-8A9C-50AA32D71243}"/>
              </a:ext>
            </a:extLst>
          </p:cNvPr>
          <p:cNvSpPr/>
          <p:nvPr/>
        </p:nvSpPr>
        <p:spPr>
          <a:xfrm>
            <a:off x="978415" y="964692"/>
            <a:ext cx="6562006" cy="492861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E74187B-BD68-492F-83B7-A911967F8BE6}"/>
              </a:ext>
            </a:extLst>
          </p:cNvPr>
          <p:cNvSpPr>
            <a:spLocks noGrp="1"/>
          </p:cNvSpPr>
          <p:nvPr>
            <p:ph type="title"/>
          </p:nvPr>
        </p:nvSpPr>
        <p:spPr>
          <a:xfrm>
            <a:off x="8312677" y="964692"/>
            <a:ext cx="3066937" cy="1188720"/>
          </a:xfrm>
          <a:solidFill>
            <a:schemeClr val="tx2">
              <a:alpha val="57000"/>
            </a:schemeClr>
          </a:solidFill>
          <a:effectLst>
            <a:outerShdw blurRad="50800" dist="38100" dir="2700000" algn="tl" rotWithShape="0">
              <a:prstClr val="black">
                <a:alpha val="40000"/>
              </a:prstClr>
            </a:outerShdw>
          </a:effectLst>
        </p:spPr>
        <p:txBody>
          <a:bodyPr vert="horz" lIns="274320" tIns="182880" rIns="274320" bIns="182880" rtlCol="0" anchorCtr="1">
            <a:normAutofit/>
          </a:bodyPr>
          <a:lstStyle/>
          <a:p>
            <a:r>
              <a:rPr lang="en-US" sz="2000" dirty="0"/>
              <a:t>Cumulative potential DSM Forecast</a:t>
            </a:r>
          </a:p>
        </p:txBody>
      </p:sp>
      <p:sp>
        <p:nvSpPr>
          <p:cNvPr id="7" name="Slide Number Placeholder 3">
            <a:extLst>
              <a:ext uri="{FF2B5EF4-FFF2-40B4-BE49-F238E27FC236}">
                <a16:creationId xmlns:a16="http://schemas.microsoft.com/office/drawing/2014/main" id="{182F95CF-9D7E-4A30-9813-B92CB360D991}"/>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59</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D3E11AF0-D7BA-48C4-8191-C92D83D21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415" y="1939626"/>
            <a:ext cx="6562006" cy="3809674"/>
          </a:xfrm>
          <a:prstGeom prst="rect">
            <a:avLst/>
          </a:prstGeom>
        </p:spPr>
      </p:pic>
      <p:sp>
        <p:nvSpPr>
          <p:cNvPr id="5" name="TextBox 4">
            <a:extLst>
              <a:ext uri="{FF2B5EF4-FFF2-40B4-BE49-F238E27FC236}">
                <a16:creationId xmlns:a16="http://schemas.microsoft.com/office/drawing/2014/main" id="{0FE9825A-AEC1-492A-B412-E18F335DFDB2}"/>
              </a:ext>
            </a:extLst>
          </p:cNvPr>
          <p:cNvSpPr txBox="1"/>
          <p:nvPr/>
        </p:nvSpPr>
        <p:spPr>
          <a:xfrm>
            <a:off x="1252184" y="1221327"/>
            <a:ext cx="601446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BEBD">
                    <a:lumMod val="75000"/>
                  </a:srgbClr>
                </a:solidFill>
                <a:effectLst/>
                <a:uLnTx/>
                <a:uFillTx/>
                <a:latin typeface="Gill Sans MT" panose="020B0502020104020203"/>
                <a:ea typeface="+mn-ea"/>
                <a:cs typeface="+mn-cs"/>
              </a:rPr>
              <a:t>Cumulative Portfolio Potential Forecasts</a:t>
            </a:r>
          </a:p>
        </p:txBody>
      </p:sp>
      <p:sp>
        <p:nvSpPr>
          <p:cNvPr id="11" name="Title 1">
            <a:extLst>
              <a:ext uri="{FF2B5EF4-FFF2-40B4-BE49-F238E27FC236}">
                <a16:creationId xmlns:a16="http://schemas.microsoft.com/office/drawing/2014/main" id="{FFEE0C2D-0582-402A-B4DE-BC62F8958ABD}"/>
              </a:ext>
            </a:extLst>
          </p:cNvPr>
          <p:cNvSpPr txBox="1">
            <a:spLocks/>
          </p:cNvSpPr>
          <p:nvPr/>
        </p:nvSpPr>
        <p:spPr bwMode="black">
          <a:xfrm>
            <a:off x="8312677" y="2402586"/>
            <a:ext cx="3066937" cy="1188720"/>
          </a:xfrm>
          <a:prstGeom prst="rect">
            <a:avLst/>
          </a:prstGeom>
          <a:solidFill>
            <a:schemeClr val="tx2">
              <a:alpha val="80000"/>
            </a:schemeClr>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vert="horz" lIns="274320" tIns="182880" rIns="274320" bIns="182880" rtlCol="0" anchor="ctr" anchorCtr="1">
            <a:normAutofit fontScale="400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9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Twenty Year Total</a:t>
            </a:r>
            <a:r>
              <a:rPr kumimoji="0" lang="en-US" sz="23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a:t>
            </a:r>
          </a:p>
          <a:p>
            <a:pPr marL="0" marR="0" lvl="0" indent="0" algn="ctr" defTabSz="914400" rtl="0" eaLnBrk="1" fontAlgn="auto" latinLnBrk="0" hangingPunct="1">
              <a:lnSpc>
                <a:spcPct val="120000"/>
              </a:lnSpc>
              <a:spcBef>
                <a:spcPct val="0"/>
              </a:spcBef>
              <a:spcAft>
                <a:spcPts val="0"/>
              </a:spcAft>
              <a:buClrTx/>
              <a:buSzTx/>
              <a:buFontTx/>
              <a:buNone/>
              <a:tabLst/>
              <a:defRPr/>
            </a:pPr>
            <a:br>
              <a:rPr kumimoji="0" lang="en-US" sz="8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br>
            <a:r>
              <a:rPr kumimoji="0" lang="en-US" sz="4000" b="1"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47 Million</a:t>
            </a: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1000" b="1"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 </a:t>
            </a:r>
            <a:r>
              <a:rPr kumimoji="0" lang="en-US" sz="29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therms</a:t>
            </a:r>
            <a:endPar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endParaRPr>
          </a:p>
        </p:txBody>
      </p:sp>
      <p:sp>
        <p:nvSpPr>
          <p:cNvPr id="12" name="Title 1">
            <a:extLst>
              <a:ext uri="{FF2B5EF4-FFF2-40B4-BE49-F238E27FC236}">
                <a16:creationId xmlns:a16="http://schemas.microsoft.com/office/drawing/2014/main" id="{225B9AB1-E7FB-457B-8F2B-38BE9EA3F325}"/>
              </a:ext>
            </a:extLst>
          </p:cNvPr>
          <p:cNvSpPr txBox="1">
            <a:spLocks/>
          </p:cNvSpPr>
          <p:nvPr/>
        </p:nvSpPr>
        <p:spPr bwMode="black">
          <a:xfrm>
            <a:off x="8312677" y="3901440"/>
            <a:ext cx="3066937" cy="1991868"/>
          </a:xfrm>
          <a:prstGeom prst="rect">
            <a:avLst/>
          </a:prstGeom>
          <a:solidFill>
            <a:schemeClr val="tx2">
              <a:alpha val="89000"/>
            </a:schemeClr>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Year 20</a:t>
            </a:r>
            <a:br>
              <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br>
            <a:r>
              <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Cumulative DSM = 16% of Core Forecasted  Demand</a:t>
            </a:r>
          </a:p>
        </p:txBody>
      </p:sp>
    </p:spTree>
    <p:extLst>
      <p:ext uri="{BB962C8B-B14F-4D97-AF65-F5344CB8AC3E}">
        <p14:creationId xmlns:p14="http://schemas.microsoft.com/office/powerpoint/2010/main" val="196020877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Benefits?</a:t>
            </a:r>
          </a:p>
        </p:txBody>
      </p:sp>
      <p:sp>
        <p:nvSpPr>
          <p:cNvPr id="3" name="Content Placeholder 2"/>
          <p:cNvSpPr>
            <a:spLocks noGrp="1"/>
          </p:cNvSpPr>
          <p:nvPr>
            <p:ph idx="1"/>
          </p:nvPr>
        </p:nvSpPr>
        <p:spPr/>
        <p:txBody>
          <a:bodyPr/>
          <a:lstStyle/>
          <a:p>
            <a:r>
              <a:rPr lang="en-US" dirty="0"/>
              <a:t>The value manifests in the opportunity for a company to describe its unique circumstances, opportunities and challenges.  </a:t>
            </a:r>
          </a:p>
          <a:p>
            <a:r>
              <a:rPr lang="en-US" dirty="0"/>
              <a:t>More specifically, while commissions do not approve the IRP—and, hence future actions—the description of potential actions generally provides for expeditious response of such future requests because stakeholders have a basis for what is driving those decisions.</a:t>
            </a:r>
          </a:p>
          <a:p>
            <a:pPr marL="0" indent="0">
              <a:buNone/>
            </a:pPr>
            <a:endParaRPr lang="en-US" dirty="0"/>
          </a:p>
          <a:p>
            <a:endParaRPr lang="en-US" dirty="0"/>
          </a:p>
        </p:txBody>
      </p:sp>
      <p:pic>
        <p:nvPicPr>
          <p:cNvPr id="4" name="Picture 3" descr="choices arrow graphic.5823102Small.jpg"/>
          <p:cNvPicPr>
            <a:picLocks noChangeAspect="1"/>
          </p:cNvPicPr>
          <p:nvPr/>
        </p:nvPicPr>
        <p:blipFill>
          <a:blip r:embed="rId3"/>
          <a:stretch>
            <a:fillRect/>
          </a:stretch>
        </p:blipFill>
        <p:spPr>
          <a:xfrm>
            <a:off x="8837315" y="645763"/>
            <a:ext cx="2665708" cy="1491184"/>
          </a:xfrm>
          <a:prstGeom prst="rect">
            <a:avLst/>
          </a:prstGeom>
        </p:spPr>
      </p:pic>
      <p:sp>
        <p:nvSpPr>
          <p:cNvPr id="5" name="Slide Number Placeholder 4"/>
          <p:cNvSpPr>
            <a:spLocks noGrp="1"/>
          </p:cNvSpPr>
          <p:nvPr>
            <p:ph type="sldNum" sz="quarter" idx="12"/>
          </p:nvPr>
        </p:nvSpPr>
        <p:spPr/>
        <p:txBody>
          <a:bodyPr/>
          <a:lstStyle/>
          <a:p>
            <a:fld id="{CFC7651E-B4BE-4A93-B9C9-586D74789E66}" type="slidenum">
              <a:rPr lang="en-US" smtClean="0"/>
              <a:t>6</a:t>
            </a:fld>
            <a:endParaRPr lang="en-US"/>
          </a:p>
        </p:txBody>
      </p:sp>
    </p:spTree>
    <p:extLst>
      <p:ext uri="{BB962C8B-B14F-4D97-AF65-F5344CB8AC3E}">
        <p14:creationId xmlns:p14="http://schemas.microsoft.com/office/powerpoint/2010/main" val="2285450710"/>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AD9D-DA30-459D-9B2D-13EAE081527A}"/>
              </a:ext>
            </a:extLst>
          </p:cNvPr>
          <p:cNvSpPr>
            <a:spLocks noGrp="1"/>
          </p:cNvSpPr>
          <p:nvPr>
            <p:ph type="title"/>
          </p:nvPr>
        </p:nvSpPr>
        <p:spPr>
          <a:xfrm>
            <a:off x="2245884" y="522252"/>
            <a:ext cx="7729728" cy="1188720"/>
          </a:xfrm>
          <a:solidFill>
            <a:schemeClr val="bg2">
              <a:lumMod val="20000"/>
              <a:lumOff val="80000"/>
              <a:alpha val="15000"/>
            </a:schemeClr>
          </a:solidFill>
          <a:effectLst>
            <a:outerShdw blurRad="50800" dist="38100" dir="2700000" algn="tl" rotWithShape="0">
              <a:prstClr val="black">
                <a:alpha val="40000"/>
              </a:prstClr>
            </a:outerShdw>
          </a:effectLst>
        </p:spPr>
        <p:txBody>
          <a:bodyPr>
            <a:normAutofit/>
          </a:bodyPr>
          <a:lstStyle/>
          <a:p>
            <a:r>
              <a:rPr lang="en-US" sz="3200" dirty="0"/>
              <a:t>LOW-INCOME WEATHERIZATION</a:t>
            </a:r>
          </a:p>
        </p:txBody>
      </p:sp>
      <p:sp>
        <p:nvSpPr>
          <p:cNvPr id="3" name="Content Placeholder 2">
            <a:extLst>
              <a:ext uri="{FF2B5EF4-FFF2-40B4-BE49-F238E27FC236}">
                <a16:creationId xmlns:a16="http://schemas.microsoft.com/office/drawing/2014/main" id="{2CF80B29-8C69-498F-AAEA-3F9FA05F4F28}"/>
              </a:ext>
            </a:extLst>
          </p:cNvPr>
          <p:cNvSpPr>
            <a:spLocks noGrp="1"/>
          </p:cNvSpPr>
          <p:nvPr>
            <p:ph idx="1"/>
          </p:nvPr>
        </p:nvSpPr>
        <p:spPr>
          <a:xfrm>
            <a:off x="2070538" y="2060028"/>
            <a:ext cx="8240110" cy="4593020"/>
          </a:xfrm>
        </p:spPr>
        <p:txBody>
          <a:bodyPr>
            <a:noAutofit/>
          </a:bodyPr>
          <a:lstStyle/>
          <a:p>
            <a:pPr lvl="0"/>
            <a:r>
              <a:rPr lang="en-US" sz="2000" dirty="0"/>
              <a:t>Increase in forecasted program savings anticipated as a result of tariff updates in August 2018</a:t>
            </a:r>
          </a:p>
          <a:p>
            <a:pPr lvl="1"/>
            <a:r>
              <a:rPr lang="en-US" sz="1800" dirty="0"/>
              <a:t>$10,000 per project cap removed</a:t>
            </a:r>
          </a:p>
          <a:p>
            <a:pPr lvl="1"/>
            <a:r>
              <a:rPr lang="en-US" sz="1800" dirty="0"/>
              <a:t>Health and Safety specifications broadened to include all H&amp;S associated with qualified measures as part of total project cost</a:t>
            </a:r>
          </a:p>
          <a:p>
            <a:pPr lvl="1"/>
            <a:r>
              <a:rPr lang="en-US" sz="1800" dirty="0"/>
              <a:t>Avoided costs upwardly adjusted to $18.77 for 30 year measures per most recently acknowledged IRP</a:t>
            </a:r>
          </a:p>
          <a:p>
            <a:pPr lvl="1"/>
            <a:r>
              <a:rPr lang="en-US" sz="1800" dirty="0"/>
              <a:t>Added project coordination payment of 15%  and indirect rate of 10% of total project costs</a:t>
            </a:r>
          </a:p>
          <a:p>
            <a:pPr lvl="0"/>
            <a:r>
              <a:rPr lang="en-US" sz="2000" dirty="0"/>
              <a:t>Synchronization with Commerce Deemed Measures Policy 5.2.7-SF in light of new Prevailing Wage requirements</a:t>
            </a:r>
          </a:p>
          <a:p>
            <a:pPr lvl="0"/>
            <a:r>
              <a:rPr lang="en-US" sz="2000" dirty="0"/>
              <a:t>Increased communication and coordination, &amp; outreach with Agencies </a:t>
            </a:r>
          </a:p>
        </p:txBody>
      </p:sp>
    </p:spTree>
    <p:extLst>
      <p:ext uri="{BB962C8B-B14F-4D97-AF65-F5344CB8AC3E}">
        <p14:creationId xmlns:p14="http://schemas.microsoft.com/office/powerpoint/2010/main" val="696654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796C09-271B-42F8-918A-61BEB38214E1}"/>
              </a:ext>
            </a:extLst>
          </p:cNvPr>
          <p:cNvSpPr>
            <a:spLocks noGrp="1"/>
          </p:cNvSpPr>
          <p:nvPr>
            <p:ph type="body" idx="1"/>
          </p:nvPr>
        </p:nvSpPr>
        <p:spPr>
          <a:xfrm>
            <a:off x="982218" y="1878489"/>
            <a:ext cx="4270248" cy="704087"/>
          </a:xfrm>
        </p:spPr>
        <p:txBody>
          <a:bodyPr/>
          <a:lstStyle/>
          <a:p>
            <a:r>
              <a:rPr lang="en-US" sz="3200" dirty="0">
                <a:solidFill>
                  <a:schemeClr val="accent2">
                    <a:lumMod val="40000"/>
                    <a:lumOff val="60000"/>
                  </a:schemeClr>
                </a:solidFill>
              </a:rPr>
              <a:t>Residential</a:t>
            </a:r>
            <a:endParaRPr lang="en-US" dirty="0">
              <a:solidFill>
                <a:schemeClr val="accent2">
                  <a:lumMod val="40000"/>
                  <a:lumOff val="60000"/>
                </a:schemeClr>
              </a:solidFill>
            </a:endParaRPr>
          </a:p>
        </p:txBody>
      </p:sp>
      <p:sp>
        <p:nvSpPr>
          <p:cNvPr id="6" name="Content Placeholder 5">
            <a:extLst>
              <a:ext uri="{FF2B5EF4-FFF2-40B4-BE49-F238E27FC236}">
                <a16:creationId xmlns:a16="http://schemas.microsoft.com/office/drawing/2014/main" id="{4DADFF90-81E3-4D09-A896-CF086C2EE695}"/>
              </a:ext>
            </a:extLst>
          </p:cNvPr>
          <p:cNvSpPr>
            <a:spLocks noGrp="1"/>
          </p:cNvSpPr>
          <p:nvPr>
            <p:ph sz="half" idx="2"/>
          </p:nvPr>
        </p:nvSpPr>
        <p:spPr>
          <a:xfrm>
            <a:off x="381000" y="2763710"/>
            <a:ext cx="5472684" cy="3819970"/>
          </a:xfrm>
        </p:spPr>
        <p:txBody>
          <a:bodyPr>
            <a:normAutofit/>
          </a:bodyPr>
          <a:lstStyle/>
          <a:p>
            <a:pPr>
              <a:lnSpc>
                <a:spcPct val="150000"/>
              </a:lnSpc>
              <a:buClrTx/>
            </a:pPr>
            <a:r>
              <a:rPr lang="en-US" dirty="0">
                <a:solidFill>
                  <a:schemeClr val="tx1"/>
                </a:solidFill>
              </a:rPr>
              <a:t>Added 2</a:t>
            </a:r>
            <a:r>
              <a:rPr lang="en-US" baseline="30000" dirty="0">
                <a:solidFill>
                  <a:schemeClr val="tx1"/>
                </a:solidFill>
              </a:rPr>
              <a:t>nd</a:t>
            </a:r>
            <a:r>
              <a:rPr lang="en-US" dirty="0">
                <a:solidFill>
                  <a:schemeClr val="tx1"/>
                </a:solidFill>
              </a:rPr>
              <a:t> tier to Tankless, Duct Sealing &amp; Insulation, as well as Windows</a:t>
            </a:r>
          </a:p>
          <a:p>
            <a:pPr>
              <a:lnSpc>
                <a:spcPct val="150000"/>
              </a:lnSpc>
              <a:buClrTx/>
            </a:pPr>
            <a:r>
              <a:rPr lang="en-US" dirty="0">
                <a:solidFill>
                  <a:schemeClr val="tx1"/>
                </a:solidFill>
              </a:rPr>
              <a:t>Consolidated fireplace incentives</a:t>
            </a:r>
          </a:p>
          <a:p>
            <a:pPr>
              <a:lnSpc>
                <a:spcPct val="150000"/>
              </a:lnSpc>
              <a:buClrTx/>
            </a:pPr>
            <a:r>
              <a:rPr lang="en-US" dirty="0">
                <a:solidFill>
                  <a:schemeClr val="tx1"/>
                </a:solidFill>
              </a:rPr>
              <a:t>Removed Conventional Water Heaters</a:t>
            </a:r>
          </a:p>
          <a:p>
            <a:pPr>
              <a:lnSpc>
                <a:spcPct val="150000"/>
              </a:lnSpc>
              <a:buClrTx/>
            </a:pPr>
            <a:r>
              <a:rPr lang="en-US" dirty="0">
                <a:solidFill>
                  <a:schemeClr val="tx1"/>
                </a:solidFill>
              </a:rPr>
              <a:t>Decreased Combination System due to new savings</a:t>
            </a:r>
          </a:p>
          <a:p>
            <a:pPr>
              <a:lnSpc>
                <a:spcPct val="150000"/>
              </a:lnSpc>
              <a:buClrTx/>
            </a:pPr>
            <a:r>
              <a:rPr lang="en-US" dirty="0">
                <a:solidFill>
                  <a:schemeClr val="tx1"/>
                </a:solidFill>
              </a:rPr>
              <a:t>Maintained New Home Certifications’ rebate levels </a:t>
            </a:r>
          </a:p>
          <a:p>
            <a:pPr>
              <a:lnSpc>
                <a:spcPct val="150000"/>
              </a:lnSpc>
              <a:buClrTx/>
            </a:pPr>
            <a:r>
              <a:rPr lang="en-US" dirty="0">
                <a:solidFill>
                  <a:schemeClr val="tx1"/>
                </a:solidFill>
              </a:rPr>
              <a:t>Increased Air Sealing, Boiler and Thermostat rebates</a:t>
            </a:r>
          </a:p>
        </p:txBody>
      </p:sp>
      <p:sp>
        <p:nvSpPr>
          <p:cNvPr id="7" name="Content Placeholder 6">
            <a:extLst>
              <a:ext uri="{FF2B5EF4-FFF2-40B4-BE49-F238E27FC236}">
                <a16:creationId xmlns:a16="http://schemas.microsoft.com/office/drawing/2014/main" id="{5B1B2815-3F0A-4983-8434-48DBFBD182FE}"/>
              </a:ext>
            </a:extLst>
          </p:cNvPr>
          <p:cNvSpPr>
            <a:spLocks noGrp="1"/>
          </p:cNvSpPr>
          <p:nvPr>
            <p:ph sz="quarter" idx="4"/>
          </p:nvPr>
        </p:nvSpPr>
        <p:spPr>
          <a:xfrm>
            <a:off x="6105652" y="2763710"/>
            <a:ext cx="5853684" cy="3585654"/>
          </a:xfrm>
        </p:spPr>
        <p:txBody>
          <a:bodyPr>
            <a:normAutofit/>
          </a:bodyPr>
          <a:lstStyle/>
          <a:p>
            <a:pPr>
              <a:lnSpc>
                <a:spcPct val="150000"/>
              </a:lnSpc>
              <a:buClr>
                <a:schemeClr val="accent1">
                  <a:lumMod val="40000"/>
                  <a:lumOff val="60000"/>
                </a:schemeClr>
              </a:buClr>
            </a:pPr>
            <a:r>
              <a:rPr lang="en-US" dirty="0">
                <a:solidFill>
                  <a:schemeClr val="tx1"/>
                </a:solidFill>
              </a:rPr>
              <a:t>Added Floor Insulation &amp; Windows</a:t>
            </a:r>
          </a:p>
          <a:p>
            <a:pPr>
              <a:lnSpc>
                <a:spcPct val="150000"/>
              </a:lnSpc>
              <a:buClr>
                <a:schemeClr val="accent1">
                  <a:lumMod val="40000"/>
                  <a:lumOff val="60000"/>
                </a:schemeClr>
              </a:buClr>
            </a:pPr>
            <a:r>
              <a:rPr lang="en-US" dirty="0">
                <a:solidFill>
                  <a:schemeClr val="tx1"/>
                </a:solidFill>
              </a:rPr>
              <a:t>Removed Clothes Washers</a:t>
            </a:r>
          </a:p>
          <a:p>
            <a:pPr>
              <a:lnSpc>
                <a:spcPct val="150000"/>
              </a:lnSpc>
              <a:buClr>
                <a:schemeClr val="accent1">
                  <a:lumMod val="40000"/>
                  <a:lumOff val="60000"/>
                </a:schemeClr>
              </a:buClr>
            </a:pPr>
            <a:r>
              <a:rPr lang="en-US" dirty="0">
                <a:solidFill>
                  <a:schemeClr val="tx1"/>
                </a:solidFill>
              </a:rPr>
              <a:t>Decreased standard rebates on two measures:  Water Heaters and Gas Conveyer Oven</a:t>
            </a:r>
          </a:p>
          <a:p>
            <a:pPr>
              <a:lnSpc>
                <a:spcPct val="150000"/>
              </a:lnSpc>
              <a:buClr>
                <a:schemeClr val="accent1">
                  <a:lumMod val="40000"/>
                  <a:lumOff val="60000"/>
                </a:schemeClr>
              </a:buClr>
            </a:pPr>
            <a:r>
              <a:rPr lang="en-US" dirty="0">
                <a:solidFill>
                  <a:schemeClr val="tx1"/>
                </a:solidFill>
              </a:rPr>
              <a:t>Increased rebates on 13 measures: Insulation, Furnaces, Boilers, Tankless, Fryers, Radiant Heating, Double Rack and Convection Ovens, Pipe Insulation, Dishwasher, and more.</a:t>
            </a:r>
          </a:p>
          <a:p>
            <a:endParaRPr lang="en-US" dirty="0"/>
          </a:p>
        </p:txBody>
      </p:sp>
      <p:sp>
        <p:nvSpPr>
          <p:cNvPr id="8" name="Text Placeholder 7">
            <a:extLst>
              <a:ext uri="{FF2B5EF4-FFF2-40B4-BE49-F238E27FC236}">
                <a16:creationId xmlns:a16="http://schemas.microsoft.com/office/drawing/2014/main" id="{14CB9F6B-BA59-42BE-928B-E806D0BA1766}"/>
              </a:ext>
            </a:extLst>
          </p:cNvPr>
          <p:cNvSpPr>
            <a:spLocks noGrp="1"/>
          </p:cNvSpPr>
          <p:nvPr>
            <p:ph type="body" sz="quarter" idx="13"/>
          </p:nvPr>
        </p:nvSpPr>
        <p:spPr>
          <a:xfrm>
            <a:off x="7451979" y="1878488"/>
            <a:ext cx="3161030" cy="704087"/>
          </a:xfrm>
        </p:spPr>
        <p:txBody>
          <a:bodyPr>
            <a:normAutofit/>
          </a:bodyPr>
          <a:lstStyle/>
          <a:p>
            <a:r>
              <a:rPr lang="en-US" sz="3200" dirty="0">
                <a:solidFill>
                  <a:schemeClr val="accent1">
                    <a:lumMod val="40000"/>
                    <a:lumOff val="60000"/>
                  </a:schemeClr>
                </a:solidFill>
              </a:rPr>
              <a:t>business</a:t>
            </a:r>
            <a:endParaRPr lang="en-US" sz="2400" dirty="0">
              <a:solidFill>
                <a:schemeClr val="accent1">
                  <a:lumMod val="40000"/>
                  <a:lumOff val="60000"/>
                </a:schemeClr>
              </a:solidFill>
            </a:endParaRPr>
          </a:p>
        </p:txBody>
      </p:sp>
      <p:sp>
        <p:nvSpPr>
          <p:cNvPr id="2" name="Title 1">
            <a:extLst>
              <a:ext uri="{FF2B5EF4-FFF2-40B4-BE49-F238E27FC236}">
                <a16:creationId xmlns:a16="http://schemas.microsoft.com/office/drawing/2014/main" id="{79F27B81-5A17-4D28-9372-8B22CC28F27E}"/>
              </a:ext>
            </a:extLst>
          </p:cNvPr>
          <p:cNvSpPr>
            <a:spLocks noGrp="1"/>
          </p:cNvSpPr>
          <p:nvPr>
            <p:ph type="title"/>
          </p:nvPr>
        </p:nvSpPr>
        <p:spPr>
          <a:xfrm>
            <a:off x="2240788" y="508636"/>
            <a:ext cx="7729728" cy="1188720"/>
          </a:xfrm>
          <a:solidFill>
            <a:schemeClr val="accent1">
              <a:lumMod val="20000"/>
              <a:lumOff val="80000"/>
              <a:alpha val="80000"/>
            </a:schemeClr>
          </a:solidFill>
        </p:spPr>
        <p:txBody>
          <a:bodyPr>
            <a:normAutofit/>
          </a:bodyPr>
          <a:lstStyle/>
          <a:p>
            <a:r>
              <a:rPr lang="en-US" sz="4000" dirty="0">
                <a:solidFill>
                  <a:schemeClr val="bg2"/>
                </a:solidFill>
              </a:rPr>
              <a:t>2019 Program UPDATES</a:t>
            </a:r>
          </a:p>
        </p:txBody>
      </p:sp>
      <p:sp>
        <p:nvSpPr>
          <p:cNvPr id="9" name="Slide Number Placeholder 3">
            <a:extLst>
              <a:ext uri="{FF2B5EF4-FFF2-40B4-BE49-F238E27FC236}">
                <a16:creationId xmlns:a16="http://schemas.microsoft.com/office/drawing/2014/main" id="{69F32504-50F4-4797-BFAF-1FF958694688}"/>
              </a:ext>
            </a:extLst>
          </p:cNvPr>
          <p:cNvSpPr>
            <a:spLocks noGrp="1"/>
          </p:cNvSpPr>
          <p:nvPr>
            <p:ph type="sldNum" sz="quarter" idx="12"/>
          </p:nvPr>
        </p:nvSpPr>
        <p:spPr>
          <a:xfrm>
            <a:off x="10758922" y="6217920"/>
            <a:ext cx="365760" cy="365760"/>
          </a:xfrm>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61</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54970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7735-02A7-42EF-9924-162FFFE2C45A}"/>
              </a:ext>
            </a:extLst>
          </p:cNvPr>
          <p:cNvSpPr>
            <a:spLocks noGrp="1"/>
          </p:cNvSpPr>
          <p:nvPr>
            <p:ph type="title"/>
          </p:nvPr>
        </p:nvSpPr>
        <p:spPr>
          <a:xfrm>
            <a:off x="2231136" y="492754"/>
            <a:ext cx="7729728" cy="1188720"/>
          </a:xfrm>
          <a:solidFill>
            <a:schemeClr val="accent1">
              <a:lumMod val="20000"/>
              <a:lumOff val="80000"/>
              <a:alpha val="65000"/>
            </a:schemeClr>
          </a:solidFill>
        </p:spPr>
        <p:txBody>
          <a:bodyPr>
            <a:normAutofit/>
          </a:bodyPr>
          <a:lstStyle/>
          <a:p>
            <a:r>
              <a:rPr lang="en-US" sz="4000" dirty="0">
                <a:solidFill>
                  <a:schemeClr val="bg2"/>
                </a:solidFill>
              </a:rPr>
              <a:t>2-Year action plan</a:t>
            </a:r>
          </a:p>
        </p:txBody>
      </p:sp>
      <p:sp>
        <p:nvSpPr>
          <p:cNvPr id="3" name="Content Placeholder 2">
            <a:extLst>
              <a:ext uri="{FF2B5EF4-FFF2-40B4-BE49-F238E27FC236}">
                <a16:creationId xmlns:a16="http://schemas.microsoft.com/office/drawing/2014/main" id="{0A0982DA-B3B7-4A3A-A18B-4E573BDA9D60}"/>
              </a:ext>
            </a:extLst>
          </p:cNvPr>
          <p:cNvSpPr>
            <a:spLocks noGrp="1"/>
          </p:cNvSpPr>
          <p:nvPr>
            <p:ph idx="1"/>
          </p:nvPr>
        </p:nvSpPr>
        <p:spPr>
          <a:xfrm>
            <a:off x="2231136" y="2195592"/>
            <a:ext cx="8284464" cy="3762756"/>
          </a:xfrm>
        </p:spPr>
        <p:txBody>
          <a:bodyPr>
            <a:noAutofit/>
          </a:bodyPr>
          <a:lstStyle/>
          <a:p>
            <a:pPr lvl="0">
              <a:lnSpc>
                <a:spcPct val="150000"/>
              </a:lnSpc>
              <a:buClrTx/>
            </a:pPr>
            <a:r>
              <a:rPr lang="en-US" sz="2200" dirty="0">
                <a:solidFill>
                  <a:schemeClr val="tx1"/>
                </a:solidFill>
              </a:rPr>
              <a:t>Monitor code updates, emerging technologies and research feasibility</a:t>
            </a:r>
          </a:p>
          <a:p>
            <a:pPr lvl="0">
              <a:lnSpc>
                <a:spcPct val="150000"/>
              </a:lnSpc>
              <a:buClrTx/>
            </a:pPr>
            <a:r>
              <a:rPr lang="en-US" sz="2200" dirty="0">
                <a:solidFill>
                  <a:schemeClr val="tx1"/>
                </a:solidFill>
              </a:rPr>
              <a:t>Continually reassess ramp rates</a:t>
            </a:r>
          </a:p>
          <a:p>
            <a:pPr lvl="0">
              <a:lnSpc>
                <a:spcPct val="150000"/>
              </a:lnSpc>
              <a:buClrTx/>
            </a:pPr>
            <a:r>
              <a:rPr lang="en-US" sz="2200" dirty="0">
                <a:solidFill>
                  <a:schemeClr val="tx1"/>
                </a:solidFill>
              </a:rPr>
              <a:t>Extend NEEA membership into Cycle 6 (2020-2024) </a:t>
            </a:r>
          </a:p>
          <a:p>
            <a:pPr lvl="0">
              <a:lnSpc>
                <a:spcPct val="150000"/>
              </a:lnSpc>
              <a:buClrTx/>
            </a:pPr>
            <a:r>
              <a:rPr lang="en-US" sz="2200" dirty="0">
                <a:solidFill>
                  <a:schemeClr val="tx1"/>
                </a:solidFill>
              </a:rPr>
              <a:t>Expand and enhance outreach in Commercial/Industrial, Trade Ally and customer engagement</a:t>
            </a:r>
          </a:p>
          <a:p>
            <a:pPr lvl="0">
              <a:lnSpc>
                <a:spcPct val="150000"/>
              </a:lnSpc>
              <a:buClrTx/>
            </a:pPr>
            <a:r>
              <a:rPr lang="en-US" sz="2200" dirty="0">
                <a:solidFill>
                  <a:schemeClr val="tx1"/>
                </a:solidFill>
              </a:rPr>
              <a:t>Launch pilots and explore additional geographically targeted options</a:t>
            </a:r>
          </a:p>
          <a:p>
            <a:pPr lvl="0">
              <a:lnSpc>
                <a:spcPct val="150000"/>
              </a:lnSpc>
              <a:buClrTx/>
            </a:pPr>
            <a:r>
              <a:rPr lang="en-US" sz="2200" dirty="0">
                <a:solidFill>
                  <a:schemeClr val="tx1"/>
                </a:solidFill>
              </a:rPr>
              <a:t>Increase LI Weatherization engagement</a:t>
            </a:r>
          </a:p>
        </p:txBody>
      </p:sp>
      <p:sp>
        <p:nvSpPr>
          <p:cNvPr id="4" name="Slide Number Placeholder 3">
            <a:extLst>
              <a:ext uri="{FF2B5EF4-FFF2-40B4-BE49-F238E27FC236}">
                <a16:creationId xmlns:a16="http://schemas.microsoft.com/office/drawing/2014/main" id="{C4CBE184-B874-4AC1-A286-0EFA24FA102B}"/>
              </a:ext>
            </a:extLst>
          </p:cNvPr>
          <p:cNvSpPr>
            <a:spLocks noGrp="1"/>
          </p:cNvSpPr>
          <p:nvPr>
            <p:ph type="sldNum" sz="quarter" idx="12"/>
          </p:nvPr>
        </p:nvSpPr>
        <p:spPr>
          <a:xfrm>
            <a:off x="10758922" y="6217920"/>
            <a:ext cx="365760" cy="365760"/>
          </a:xfrm>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62</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73475683"/>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1"/>
            <a:ext cx="8458200" cy="1470025"/>
          </a:xfrm>
        </p:spPr>
        <p:txBody>
          <a:bodyPr>
            <a:normAutofit fontScale="90000"/>
          </a:bodyPr>
          <a:lstStyle/>
          <a:p>
            <a:pPr algn="ctr"/>
            <a:r>
              <a:rPr lang="en-US" sz="7200" cap="small" dirty="0">
                <a:latin typeface="+mn-lt"/>
              </a:rPr>
              <a:t>Distribution System Planning</a:t>
            </a:r>
          </a:p>
        </p:txBody>
      </p:sp>
      <p:sp>
        <p:nvSpPr>
          <p:cNvPr id="3" name="Subtitle 2"/>
          <p:cNvSpPr>
            <a:spLocks noGrp="1"/>
          </p:cNvSpPr>
          <p:nvPr>
            <p:ph type="subTitle" idx="1"/>
          </p:nvPr>
        </p:nvSpPr>
        <p:spPr>
          <a:xfrm>
            <a:off x="1981200" y="3899938"/>
            <a:ext cx="6629400" cy="1815062"/>
          </a:xfrm>
          <a:noFill/>
        </p:spPr>
        <p:txBody>
          <a:bodyPr>
            <a:normAutofit/>
          </a:bodyPr>
          <a:lstStyle/>
          <a:p>
            <a:r>
              <a:rPr lang="en-US" sz="2000" b="1" cap="small" dirty="0"/>
              <a:t>Linda Offerdahl, PE - Engineer II</a:t>
            </a:r>
          </a:p>
          <a:p>
            <a:endParaRPr lang="en-US" sz="2000" b="1" cap="small" dirty="0"/>
          </a:p>
          <a:p>
            <a:endParaRPr lang="en-US" sz="2000" b="1" cap="small" dirty="0"/>
          </a:p>
          <a:p>
            <a:r>
              <a:rPr lang="en-US" sz="2000" b="1" cap="small" dirty="0"/>
              <a:t>IRP Open Meeting</a:t>
            </a:r>
          </a:p>
          <a:p>
            <a:r>
              <a:rPr lang="en-US" sz="2000" b="1" cap="small" dirty="0"/>
              <a:t>March 11</a:t>
            </a:r>
            <a:r>
              <a:rPr lang="en-US" sz="2000" b="1" cap="small" baseline="30000" dirty="0"/>
              <a:t>th</a:t>
            </a:r>
            <a:r>
              <a:rPr lang="en-US" sz="2000" b="1" cap="small" dirty="0"/>
              <a:t>, 2019</a:t>
            </a:r>
          </a:p>
        </p:txBody>
      </p:sp>
      <p:pic>
        <p:nvPicPr>
          <p:cNvPr id="4" name="Picture 13" descr="CNG_MDU Logo with Tag Line"/>
          <p:cNvPicPr>
            <a:picLocks noChangeAspect="1" noChangeArrowheads="1"/>
          </p:cNvPicPr>
          <p:nvPr/>
        </p:nvPicPr>
        <p:blipFill>
          <a:blip r:embed="rId3" cstate="print"/>
          <a:srcRect/>
          <a:stretch>
            <a:fillRect/>
          </a:stretch>
        </p:blipFill>
        <p:spPr bwMode="auto">
          <a:xfrm>
            <a:off x="9076425" y="5882898"/>
            <a:ext cx="2515500" cy="990600"/>
          </a:xfrm>
          <a:prstGeom prst="rect">
            <a:avLst/>
          </a:prstGeom>
          <a:noFill/>
        </p:spPr>
      </p:pic>
    </p:spTree>
    <p:extLst>
      <p:ext uri="{BB962C8B-B14F-4D97-AF65-F5344CB8AC3E}">
        <p14:creationId xmlns:p14="http://schemas.microsoft.com/office/powerpoint/2010/main" val="9244489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762000"/>
          </a:xfrm>
        </p:spPr>
        <p:txBody>
          <a:bodyPr>
            <a:normAutofit/>
          </a:bodyPr>
          <a:lstStyle/>
          <a:p>
            <a:pPr algn="ctr"/>
            <a:r>
              <a:rPr lang="en-US" cap="small" dirty="0">
                <a:latin typeface="+mn-lt"/>
              </a:rPr>
              <a:t>Summary </a:t>
            </a:r>
          </a:p>
        </p:txBody>
      </p:sp>
      <p:sp>
        <p:nvSpPr>
          <p:cNvPr id="3" name="Content Placeholder 2"/>
          <p:cNvSpPr>
            <a:spLocks noGrp="1"/>
          </p:cNvSpPr>
          <p:nvPr>
            <p:ph idx="1"/>
          </p:nvPr>
        </p:nvSpPr>
        <p:spPr>
          <a:xfrm>
            <a:off x="2118910" y="2076975"/>
            <a:ext cx="8229600" cy="3590927"/>
          </a:xfrm>
        </p:spPr>
        <p:txBody>
          <a:bodyPr>
            <a:normAutofit/>
          </a:bodyPr>
          <a:lstStyle/>
          <a:p>
            <a:pPr marL="640080" indent="-514350">
              <a:spcAft>
                <a:spcPts val="1200"/>
              </a:spcAft>
              <a:buClr>
                <a:schemeClr val="tx2"/>
              </a:buClr>
              <a:buFont typeface="+mj-lt"/>
              <a:buAutoNum type="romanUcPeriod"/>
            </a:pPr>
            <a:r>
              <a:rPr lang="en-US" sz="2000" cap="small" dirty="0">
                <a:solidFill>
                  <a:schemeClr val="tx2"/>
                </a:solidFill>
              </a:rPr>
              <a:t>Company overview</a:t>
            </a:r>
            <a:endParaRPr lang="en-US" sz="200" cap="small" dirty="0">
              <a:solidFill>
                <a:schemeClr val="tx2"/>
              </a:solidFill>
            </a:endParaRPr>
          </a:p>
          <a:p>
            <a:pPr marL="640080" indent="-514350">
              <a:spcAft>
                <a:spcPts val="1200"/>
              </a:spcAft>
              <a:buClr>
                <a:schemeClr val="tx2"/>
              </a:buClr>
              <a:buFont typeface="+mj-lt"/>
              <a:buAutoNum type="romanUcPeriod"/>
            </a:pPr>
            <a:r>
              <a:rPr lang="en-US" sz="2000" cap="small" dirty="0" err="1">
                <a:solidFill>
                  <a:schemeClr val="tx2"/>
                </a:solidFill>
              </a:rPr>
              <a:t>Synergi</a:t>
            </a:r>
            <a:r>
              <a:rPr lang="en-US" sz="2000" cap="small" dirty="0">
                <a:solidFill>
                  <a:schemeClr val="tx2"/>
                </a:solidFill>
              </a:rPr>
              <a:t> Modeling Software</a:t>
            </a:r>
          </a:p>
          <a:p>
            <a:pPr marL="683514" lvl="2" indent="0">
              <a:spcAft>
                <a:spcPts val="1200"/>
              </a:spcAft>
              <a:buClr>
                <a:schemeClr val="tx2"/>
              </a:buClr>
              <a:buNone/>
            </a:pPr>
            <a:r>
              <a:rPr lang="en-US" sz="1600" cap="small" dirty="0">
                <a:solidFill>
                  <a:schemeClr val="tx2"/>
                </a:solidFill>
              </a:rPr>
              <a:t>	      Input Data </a:t>
            </a:r>
            <a:r>
              <a:rPr lang="en-US" sz="1600" cap="small" dirty="0">
                <a:solidFill>
                  <a:schemeClr val="tx2"/>
                </a:solidFill>
                <a:sym typeface="Wingdings" panose="05000000000000000000" pitchFamily="2" charset="2"/>
              </a:rPr>
              <a:t> Model Output</a:t>
            </a:r>
            <a:endParaRPr lang="en-US" sz="1600" cap="small" dirty="0">
              <a:solidFill>
                <a:schemeClr val="tx2"/>
              </a:solidFill>
            </a:endParaRPr>
          </a:p>
          <a:p>
            <a:pPr marL="640080" indent="-514350">
              <a:spcAft>
                <a:spcPts val="1200"/>
              </a:spcAft>
              <a:buClr>
                <a:schemeClr val="tx2"/>
              </a:buClr>
              <a:buFont typeface="+mj-lt"/>
              <a:buAutoNum type="romanUcPeriod"/>
            </a:pPr>
            <a:r>
              <a:rPr lang="en-US" sz="2000" cap="small" dirty="0">
                <a:solidFill>
                  <a:schemeClr val="tx2"/>
                </a:solidFill>
              </a:rPr>
              <a:t> System Enhancement Techniques</a:t>
            </a:r>
          </a:p>
          <a:p>
            <a:pPr marL="640080" indent="-514350">
              <a:spcAft>
                <a:spcPts val="1200"/>
              </a:spcAft>
              <a:buClr>
                <a:schemeClr val="tx2"/>
              </a:buClr>
              <a:buFont typeface="+mj-lt"/>
              <a:buAutoNum type="romanUcPeriod"/>
            </a:pPr>
            <a:r>
              <a:rPr lang="en-US" sz="2000" cap="small" dirty="0">
                <a:solidFill>
                  <a:schemeClr val="tx2"/>
                </a:solidFill>
              </a:rPr>
              <a:t> Project Process Flow</a:t>
            </a:r>
          </a:p>
          <a:p>
            <a:pPr marL="640080" indent="-514350">
              <a:spcAft>
                <a:spcPts val="1200"/>
              </a:spcAft>
              <a:buClr>
                <a:schemeClr val="tx2"/>
              </a:buClr>
              <a:buFont typeface="+mj-lt"/>
              <a:buAutoNum type="romanUcPeriod"/>
            </a:pPr>
            <a:r>
              <a:rPr lang="en-US" sz="2000" cap="small" dirty="0">
                <a:solidFill>
                  <a:schemeClr val="tx2"/>
                </a:solidFill>
              </a:rPr>
              <a:t> Future Projects</a:t>
            </a:r>
          </a:p>
          <a:p>
            <a:pPr marL="109728" indent="0">
              <a:spcAft>
                <a:spcPts val="1200"/>
              </a:spcAft>
              <a:buNone/>
            </a:pPr>
            <a:endParaRPr lang="en-US" sz="2000" cap="small" dirty="0">
              <a:solidFill>
                <a:schemeClr val="tx2"/>
              </a:solidFill>
            </a:endParaRPr>
          </a:p>
          <a:p>
            <a:pPr marL="624078" indent="-514350">
              <a:spcAft>
                <a:spcPts val="1200"/>
              </a:spcAft>
              <a:buFont typeface="+mj-lt"/>
              <a:buAutoNum type="romanUcPeriod"/>
            </a:pPr>
            <a:endParaRPr lang="en-US" sz="2000" cap="small" dirty="0">
              <a:solidFill>
                <a:schemeClr val="tx2"/>
              </a:solidFill>
            </a:endParaRPr>
          </a:p>
          <a:p>
            <a:pPr marL="624078" indent="-514350">
              <a:spcAft>
                <a:spcPts val="1200"/>
              </a:spcAft>
              <a:buFont typeface="+mj-lt"/>
              <a:buAutoNum type="romanUcPeriod"/>
            </a:pPr>
            <a:endParaRPr lang="en-US" sz="2000" cap="small"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1" y="2209801"/>
            <a:ext cx="2605489" cy="3057525"/>
          </a:xfrm>
          <a:prstGeom prst="rect">
            <a:avLst/>
          </a:prstGeom>
        </p:spPr>
      </p:pic>
      <p:sp>
        <p:nvSpPr>
          <p:cNvPr id="4" name="Slide Number Placeholder 3"/>
          <p:cNvSpPr>
            <a:spLocks noGrp="1"/>
          </p:cNvSpPr>
          <p:nvPr>
            <p:ph type="sldNum" sz="quarter" idx="12"/>
          </p:nvPr>
        </p:nvSpPr>
        <p:spPr>
          <a:xfrm>
            <a:off x="11176000"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01316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6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735" y="853139"/>
            <a:ext cx="8229600" cy="762000"/>
          </a:xfrm>
        </p:spPr>
        <p:txBody>
          <a:bodyPr>
            <a:normAutofit/>
          </a:bodyPr>
          <a:lstStyle/>
          <a:p>
            <a:pPr algn="ctr"/>
            <a:r>
              <a:rPr lang="en-US" cap="small" dirty="0" err="1">
                <a:latin typeface="+mn-lt"/>
                <a:sym typeface="Wingdings" panose="05000000000000000000" pitchFamily="2" charset="2"/>
              </a:rPr>
              <a:t>Synergi</a:t>
            </a:r>
            <a:r>
              <a:rPr lang="en-US" cap="small" dirty="0">
                <a:latin typeface="+mn-lt"/>
                <a:sym typeface="Wingdings" panose="05000000000000000000" pitchFamily="2" charset="2"/>
              </a:rPr>
              <a:t> Modeling</a:t>
            </a:r>
            <a:endParaRPr lang="en-US" cap="small" dirty="0">
              <a:latin typeface="+mn-lt"/>
            </a:endParaRPr>
          </a:p>
        </p:txBody>
      </p:sp>
      <p:sp>
        <p:nvSpPr>
          <p:cNvPr id="6" name="Content Placeholder 2"/>
          <p:cNvSpPr txBox="1">
            <a:spLocks/>
          </p:cNvSpPr>
          <p:nvPr/>
        </p:nvSpPr>
        <p:spPr>
          <a:xfrm>
            <a:off x="7010400" y="3399122"/>
            <a:ext cx="2743200" cy="84347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624078" marR="0" lvl="0" indent="-514350" algn="l" defTabSz="914400" rtl="0" eaLnBrk="1" fontAlgn="auto" latinLnBrk="0" hangingPunct="1">
              <a:lnSpc>
                <a:spcPct val="100000"/>
              </a:lnSpc>
              <a:spcBef>
                <a:spcPts val="300"/>
              </a:spcBef>
              <a:spcAft>
                <a:spcPts val="1200"/>
              </a:spcAft>
              <a:buClr>
                <a:srgbClr val="A04DA3"/>
              </a:buClr>
              <a:buSzTx/>
              <a:buFont typeface="+mj-lt"/>
              <a:buAutoNum type="romanUcPeriod"/>
              <a:tabLst/>
              <a:defRPr/>
            </a:pPr>
            <a:endParaRPr kumimoji="0" lang="en-US" sz="2000" b="0" i="0" u="none" strike="noStrike" kern="1200" cap="small" spc="0" normalizeH="0" baseline="0" noProof="0" dirty="0">
              <a:ln>
                <a:noFill/>
              </a:ln>
              <a:solidFill>
                <a:srgbClr val="424456"/>
              </a:solidFill>
              <a:effectLst/>
              <a:uLnTx/>
              <a:uFillTx/>
              <a:latin typeface="Georgia"/>
              <a:ea typeface="+mn-ea"/>
              <a:cs typeface="+mn-cs"/>
            </a:endParaRPr>
          </a:p>
        </p:txBody>
      </p:sp>
      <p:sp>
        <p:nvSpPr>
          <p:cNvPr id="5" name="Content Placeholder 4"/>
          <p:cNvSpPr>
            <a:spLocks noGrp="1"/>
          </p:cNvSpPr>
          <p:nvPr>
            <p:ph idx="1"/>
          </p:nvPr>
        </p:nvSpPr>
        <p:spPr>
          <a:xfrm>
            <a:off x="828224" y="2209800"/>
            <a:ext cx="9382576" cy="4325112"/>
          </a:xfrm>
        </p:spPr>
        <p:txBody>
          <a:bodyPr>
            <a:normAutofit/>
          </a:bodyPr>
          <a:lstStyle/>
          <a:p>
            <a:pPr lvl="2">
              <a:buClr>
                <a:schemeClr val="tx2"/>
              </a:buClr>
              <a:buFont typeface="Wingdings" panose="05000000000000000000" pitchFamily="2" charset="2"/>
              <a:buChar char="Ø"/>
            </a:pPr>
            <a:r>
              <a:rPr lang="en-US" sz="2000" cap="small" dirty="0">
                <a:solidFill>
                  <a:schemeClr val="tx2"/>
                </a:solidFill>
              </a:rPr>
              <a:t> Calibrated Model – Model to represent a specific date and time</a:t>
            </a:r>
          </a:p>
          <a:p>
            <a:pPr marL="704088" lvl="2" indent="0">
              <a:buClr>
                <a:schemeClr val="tx2"/>
              </a:buClr>
              <a:buNone/>
            </a:pPr>
            <a:endParaRPr lang="en-US" sz="2000" cap="small" dirty="0">
              <a:solidFill>
                <a:schemeClr val="tx2"/>
              </a:solidFill>
            </a:endParaRPr>
          </a:p>
          <a:p>
            <a:pPr lvl="2">
              <a:buClr>
                <a:schemeClr val="tx2"/>
              </a:buClr>
              <a:buFont typeface="Wingdings" panose="05000000000000000000" pitchFamily="2" charset="2"/>
              <a:buChar char="Ø"/>
            </a:pPr>
            <a:r>
              <a:rPr lang="en-US" sz="2000" cap="small" dirty="0">
                <a:solidFill>
                  <a:schemeClr val="tx2"/>
                </a:solidFill>
              </a:rPr>
              <a:t> Design Day Model – Uses the peak Heating Degree Day (HDD) for selected areas to simulate a cold weather day (worst case scenario)</a:t>
            </a:r>
          </a:p>
          <a:p>
            <a:pPr marL="704088" lvl="2" indent="0">
              <a:buClr>
                <a:schemeClr val="tx2"/>
              </a:buClr>
              <a:buNone/>
            </a:pPr>
            <a:endParaRPr lang="en-US" sz="2000" cap="small" dirty="0">
              <a:solidFill>
                <a:schemeClr val="tx2"/>
              </a:solidFill>
            </a:endParaRPr>
          </a:p>
          <a:p>
            <a:pPr lvl="2">
              <a:buClr>
                <a:schemeClr val="tx2"/>
              </a:buClr>
              <a:buFont typeface="Wingdings" panose="05000000000000000000" pitchFamily="2" charset="2"/>
              <a:buChar char="Ø"/>
            </a:pPr>
            <a:r>
              <a:rPr lang="en-US" sz="2000" cap="small" dirty="0">
                <a:solidFill>
                  <a:schemeClr val="tx2"/>
                </a:solidFill>
              </a:rPr>
              <a:t> Growth Model – Uses design day model along with growth data 	              to predict future constraints</a:t>
            </a:r>
          </a:p>
        </p:txBody>
      </p:sp>
      <p:sp>
        <p:nvSpPr>
          <p:cNvPr id="3" name="Slide Number Placeholder 2"/>
          <p:cNvSpPr>
            <a:spLocks noGrp="1"/>
          </p:cNvSpPr>
          <p:nvPr>
            <p:ph type="sldNum" sz="quarter" idx="12"/>
          </p:nvPr>
        </p:nvSpPr>
        <p:spPr>
          <a:xfrm>
            <a:off x="11176000"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5961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690" y="2264664"/>
            <a:ext cx="8649855" cy="4593336"/>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All customers are loaded based upon base and heat trend</a:t>
            </a:r>
          </a:p>
          <a:p>
            <a:pPr>
              <a:spcAft>
                <a:spcPts val="1200"/>
              </a:spcAft>
              <a:buClr>
                <a:schemeClr val="tx2"/>
              </a:buClr>
              <a:buFont typeface="Wingdings" panose="05000000000000000000" pitchFamily="2" charset="2"/>
              <a:buChar char="Ø"/>
            </a:pPr>
            <a:r>
              <a:rPr lang="en-US" sz="2000" cap="small" dirty="0">
                <a:solidFill>
                  <a:schemeClr val="tx2"/>
                </a:solidFill>
              </a:rPr>
              <a:t>Benefits of the models:   -	customer requests</a:t>
            </a:r>
          </a:p>
          <a:p>
            <a:pPr marL="109728" indent="0">
              <a:spcAft>
                <a:spcPts val="1200"/>
              </a:spcAft>
              <a:buClr>
                <a:schemeClr val="tx2"/>
              </a:buClr>
              <a:buNone/>
            </a:pPr>
            <a:r>
              <a:rPr lang="en-US" sz="2000" cap="small" dirty="0">
                <a:solidFill>
                  <a:schemeClr val="tx2"/>
                </a:solidFill>
              </a:rPr>
              <a:t>                                                     -	future planning</a:t>
            </a:r>
          </a:p>
          <a:p>
            <a:pPr marL="109728" indent="0">
              <a:spcAft>
                <a:spcPts val="1200"/>
              </a:spcAft>
              <a:buClr>
                <a:schemeClr val="tx2"/>
              </a:buClr>
              <a:buNone/>
            </a:pPr>
            <a:r>
              <a:rPr lang="en-US" sz="2000" cap="small" dirty="0">
                <a:solidFill>
                  <a:schemeClr val="tx2"/>
                </a:solidFill>
              </a:rPr>
              <a:t>     			           -	system reliability</a:t>
            </a:r>
          </a:p>
          <a:p>
            <a:pPr marL="109728" indent="0">
              <a:spcAft>
                <a:spcPts val="1200"/>
              </a:spcAft>
              <a:buClr>
                <a:schemeClr val="tx2"/>
              </a:buClr>
              <a:buNone/>
            </a:pPr>
            <a:r>
              <a:rPr lang="en-US" sz="2000" cap="small" dirty="0">
                <a:solidFill>
                  <a:schemeClr val="tx2"/>
                </a:solidFill>
              </a:rPr>
              <a:t>                                                     -	optimizing potential reinforcements</a:t>
            </a:r>
            <a:endParaRPr lang="en-US" sz="1400" cap="small" dirty="0">
              <a:solidFill>
                <a:schemeClr val="tx2"/>
              </a:solidFill>
            </a:endParaRPr>
          </a:p>
          <a:p>
            <a:pPr lvl="2">
              <a:spcAft>
                <a:spcPts val="1200"/>
              </a:spcAft>
              <a:buClr>
                <a:schemeClr val="tx2"/>
              </a:buClr>
              <a:buFont typeface="Wingdings" panose="05000000000000000000" pitchFamily="2" charset="2"/>
              <a:buChar char="Ø"/>
            </a:pPr>
            <a:endParaRPr lang="en-US" sz="200" cap="small" dirty="0">
              <a:solidFill>
                <a:schemeClr val="tx2"/>
              </a:solidFill>
            </a:endParaRPr>
          </a:p>
          <a:p>
            <a:pPr marL="109728" indent="0">
              <a:spcAft>
                <a:spcPts val="1200"/>
              </a:spcAft>
              <a:buClr>
                <a:schemeClr val="tx2"/>
              </a:buClr>
              <a:buNone/>
            </a:pPr>
            <a:endParaRPr lang="en-US" sz="2000" cap="small" dirty="0">
              <a:solidFill>
                <a:schemeClr val="tx2"/>
              </a:solidFill>
            </a:endParaRPr>
          </a:p>
        </p:txBody>
      </p:sp>
      <p:sp>
        <p:nvSpPr>
          <p:cNvPr id="6" name="Title 1"/>
          <p:cNvSpPr>
            <a:spLocks noGrp="1"/>
          </p:cNvSpPr>
          <p:nvPr>
            <p:ph type="title"/>
          </p:nvPr>
        </p:nvSpPr>
        <p:spPr>
          <a:xfrm>
            <a:off x="1981200" y="898557"/>
            <a:ext cx="8229600" cy="762000"/>
          </a:xfrm>
        </p:spPr>
        <p:txBody>
          <a:bodyPr>
            <a:normAutofit/>
          </a:bodyPr>
          <a:lstStyle/>
          <a:p>
            <a:pPr algn="ctr"/>
            <a:r>
              <a:rPr lang="en-US" cap="small" dirty="0" err="1">
                <a:latin typeface="+mn-lt"/>
              </a:rPr>
              <a:t>Synergi</a:t>
            </a:r>
            <a:r>
              <a:rPr lang="en-US" cap="small" dirty="0">
                <a:latin typeface="+mn-lt"/>
              </a:rPr>
              <a:t> Modeling (cont.)</a:t>
            </a:r>
          </a:p>
        </p:txBody>
      </p:sp>
      <p:sp>
        <p:nvSpPr>
          <p:cNvPr id="2" name="Slide Number Placeholder 1"/>
          <p:cNvSpPr>
            <a:spLocks noGrp="1"/>
          </p:cNvSpPr>
          <p:nvPr>
            <p:ph type="sldNum" sz="quarter" idx="12"/>
          </p:nvPr>
        </p:nvSpPr>
        <p:spPr>
          <a:xfrm>
            <a:off x="11039132"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1035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229600" cy="762000"/>
          </a:xfrm>
        </p:spPr>
        <p:txBody>
          <a:bodyPr>
            <a:normAutofit/>
          </a:bodyPr>
          <a:lstStyle/>
          <a:p>
            <a:pPr algn="ctr"/>
            <a:r>
              <a:rPr lang="en-US" cap="small" dirty="0">
                <a:latin typeface="+mn-lt"/>
              </a:rPr>
              <a:t>System Enhancement Techniques</a:t>
            </a:r>
          </a:p>
        </p:txBody>
      </p:sp>
      <p:sp>
        <p:nvSpPr>
          <p:cNvPr id="3" name="Content Placeholder 2"/>
          <p:cNvSpPr>
            <a:spLocks noGrp="1"/>
          </p:cNvSpPr>
          <p:nvPr>
            <p:ph idx="1"/>
          </p:nvPr>
        </p:nvSpPr>
        <p:spPr>
          <a:xfrm>
            <a:off x="2072138" y="1376980"/>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Low pressure scenario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138" y="1949263"/>
            <a:ext cx="5703163" cy="47628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5301" y="1943432"/>
            <a:ext cx="1945368" cy="1741784"/>
          </a:xfrm>
          <a:prstGeom prst="rect">
            <a:avLst/>
          </a:prstGeom>
        </p:spPr>
      </p:pic>
      <p:sp>
        <p:nvSpPr>
          <p:cNvPr id="7" name="Content Placeholder 2"/>
          <p:cNvSpPr txBox="1">
            <a:spLocks/>
          </p:cNvSpPr>
          <p:nvPr/>
        </p:nvSpPr>
        <p:spPr>
          <a:xfrm>
            <a:off x="7924800" y="4147796"/>
            <a:ext cx="2909210" cy="1839477"/>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400" b="0" i="0" u="none" strike="noStrike" kern="1200" cap="small" spc="0" normalizeH="0" baseline="0" noProof="0" dirty="0">
                <a:ln>
                  <a:noFill/>
                </a:ln>
                <a:solidFill>
                  <a:srgbClr val="424456"/>
                </a:solidFill>
                <a:effectLst/>
                <a:uLnTx/>
                <a:uFillTx/>
                <a:latin typeface="Georgia"/>
                <a:ea typeface="+mn-ea"/>
                <a:cs typeface="+mn-cs"/>
              </a:rPr>
              <a:t>Possible   Solutions ?</a:t>
            </a:r>
          </a:p>
        </p:txBody>
      </p:sp>
      <p:sp>
        <p:nvSpPr>
          <p:cNvPr id="8" name="Oval 7"/>
          <p:cNvSpPr/>
          <p:nvPr/>
        </p:nvSpPr>
        <p:spPr>
          <a:xfrm>
            <a:off x="5554646" y="3646728"/>
            <a:ext cx="268906"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Oval 8"/>
          <p:cNvSpPr/>
          <p:nvPr/>
        </p:nvSpPr>
        <p:spPr>
          <a:xfrm>
            <a:off x="6019800" y="3995396"/>
            <a:ext cx="264494"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11" name="Straight Connector 10"/>
          <p:cNvCxnSpPr/>
          <p:nvPr/>
        </p:nvCxnSpPr>
        <p:spPr>
          <a:xfrm>
            <a:off x="4183093" y="4758260"/>
            <a:ext cx="678223" cy="19050"/>
          </a:xfrm>
          <a:prstGeom prst="line">
            <a:avLst/>
          </a:prstGeom>
          <a:ln w="38100">
            <a:solidFill>
              <a:srgbClr val="FBA90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36015" y="5810816"/>
            <a:ext cx="378593" cy="0"/>
          </a:xfrm>
          <a:prstGeom prst="line">
            <a:avLst/>
          </a:prstGeom>
          <a:ln w="38100">
            <a:solidFill>
              <a:srgbClr val="FBA905"/>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99665" y="2792385"/>
            <a:ext cx="9973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eorgia"/>
                <a:ea typeface="+mn-ea"/>
                <a:cs typeface="+mn-cs"/>
              </a:rPr>
              <a:t>REGS?</a:t>
            </a:r>
          </a:p>
        </p:txBody>
      </p:sp>
      <p:sp>
        <p:nvSpPr>
          <p:cNvPr id="36" name="TextBox 35"/>
          <p:cNvSpPr txBox="1"/>
          <p:nvPr/>
        </p:nvSpPr>
        <p:spPr>
          <a:xfrm>
            <a:off x="3956901" y="4882868"/>
            <a:ext cx="9044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BA905"/>
                </a:solidFill>
                <a:effectLst/>
                <a:uLnTx/>
                <a:uFillTx/>
                <a:latin typeface="Georgia"/>
                <a:ea typeface="+mn-ea"/>
                <a:cs typeface="+mn-cs"/>
              </a:rPr>
              <a:t>PIPE?</a:t>
            </a:r>
          </a:p>
        </p:txBody>
      </p:sp>
      <p:sp>
        <p:nvSpPr>
          <p:cNvPr id="4" name="Slide Number Placeholder 3"/>
          <p:cNvSpPr>
            <a:spLocks noGrp="1"/>
          </p:cNvSpPr>
          <p:nvPr>
            <p:ph type="sldNum" sz="quarter" idx="12"/>
          </p:nvPr>
        </p:nvSpPr>
        <p:spPr>
          <a:xfrm>
            <a:off x="11176000" y="652921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9768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1000"/>
                                        <p:tgtEl>
                                          <p:spTgt spid="35">
                                            <p:txEl>
                                              <p:pRg st="0" end="0"/>
                                            </p:txEl>
                                          </p:spTgt>
                                        </p:tgtEl>
                                      </p:cBhvr>
                                    </p:animEffect>
                                    <p:anim calcmode="lin" valueType="num">
                                      <p:cBhvr>
                                        <p:cTn id="27"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fade">
                                      <p:cBhvr>
                                        <p:cTn id="44" dur="1000"/>
                                        <p:tgtEl>
                                          <p:spTgt spid="36">
                                            <p:txEl>
                                              <p:pRg st="0" end="0"/>
                                            </p:txEl>
                                          </p:spTgt>
                                        </p:tgtEl>
                                      </p:cBhvr>
                                    </p:animEffect>
                                    <p:anim calcmode="lin" valueType="num">
                                      <p:cBhvr>
                                        <p:cTn id="45"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8229600" cy="762000"/>
          </a:xfrm>
        </p:spPr>
        <p:txBody>
          <a:bodyPr>
            <a:normAutofit/>
          </a:bodyPr>
          <a:lstStyle/>
          <a:p>
            <a:pPr algn="ctr"/>
            <a:r>
              <a:rPr lang="en-US" cap="small" dirty="0">
                <a:latin typeface="+mn-lt"/>
              </a:rPr>
              <a:t>System Enhancement Techniques</a:t>
            </a:r>
          </a:p>
        </p:txBody>
      </p:sp>
      <p:sp>
        <p:nvSpPr>
          <p:cNvPr id="3" name="Content Placeholder 2"/>
          <p:cNvSpPr>
            <a:spLocks noGrp="1"/>
          </p:cNvSpPr>
          <p:nvPr>
            <p:ph idx="1"/>
          </p:nvPr>
        </p:nvSpPr>
        <p:spPr>
          <a:xfrm>
            <a:off x="1981200" y="1395713"/>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Raising regulator station set points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456" y="2049710"/>
            <a:ext cx="5938301" cy="46240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757" y="2049710"/>
            <a:ext cx="1920144" cy="1598390"/>
          </a:xfrm>
          <a:prstGeom prst="rect">
            <a:avLst/>
          </a:prstGeom>
        </p:spPr>
      </p:pic>
      <p:sp>
        <p:nvSpPr>
          <p:cNvPr id="4" name="Slide Number Placeholder 3"/>
          <p:cNvSpPr>
            <a:spLocks noGrp="1"/>
          </p:cNvSpPr>
          <p:nvPr>
            <p:ph type="sldNum" sz="quarter" idx="12"/>
          </p:nvPr>
        </p:nvSpPr>
        <p:spPr>
          <a:xfrm>
            <a:off x="11176000" y="6492239"/>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Oval 7">
            <a:extLst>
              <a:ext uri="{FF2B5EF4-FFF2-40B4-BE49-F238E27FC236}">
                <a16:creationId xmlns:a16="http://schemas.microsoft.com/office/drawing/2014/main" id="{D9841D88-8F06-4BCB-8475-3A13E26CB1BB}"/>
              </a:ext>
            </a:extLst>
          </p:cNvPr>
          <p:cNvSpPr/>
          <p:nvPr/>
        </p:nvSpPr>
        <p:spPr>
          <a:xfrm>
            <a:off x="4852658" y="4361752"/>
            <a:ext cx="534154" cy="55427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Oval 8">
            <a:extLst>
              <a:ext uri="{FF2B5EF4-FFF2-40B4-BE49-F238E27FC236}">
                <a16:creationId xmlns:a16="http://schemas.microsoft.com/office/drawing/2014/main" id="{31EC93DB-DE83-4EFF-A10F-42C5DE0796A3}"/>
              </a:ext>
            </a:extLst>
          </p:cNvPr>
          <p:cNvSpPr/>
          <p:nvPr/>
        </p:nvSpPr>
        <p:spPr>
          <a:xfrm>
            <a:off x="4181192" y="5462287"/>
            <a:ext cx="470780" cy="47078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1291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344" y="614930"/>
            <a:ext cx="8229600" cy="762000"/>
          </a:xfrm>
        </p:spPr>
        <p:txBody>
          <a:bodyPr>
            <a:normAutofit/>
          </a:bodyPr>
          <a:lstStyle/>
          <a:p>
            <a:pPr algn="ctr"/>
            <a:r>
              <a:rPr lang="en-US" cap="small" dirty="0">
                <a:solidFill>
                  <a:srgbClr val="424456"/>
                </a:solidFill>
                <a:latin typeface="Georgia"/>
              </a:rPr>
              <a:t>System Enhancement Techniques</a:t>
            </a:r>
            <a:endParaRPr lang="en-US" cap="small" dirty="0">
              <a:latin typeface="+mn-lt"/>
            </a:endParaRPr>
          </a:p>
        </p:txBody>
      </p:sp>
      <p:sp>
        <p:nvSpPr>
          <p:cNvPr id="3" name="Content Placeholder 2"/>
          <p:cNvSpPr>
            <a:spLocks noGrp="1"/>
          </p:cNvSpPr>
          <p:nvPr>
            <p:ph idx="1"/>
          </p:nvPr>
        </p:nvSpPr>
        <p:spPr>
          <a:xfrm>
            <a:off x="2051940" y="1376930"/>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Piping reinforcement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940" y="1981200"/>
            <a:ext cx="5963269" cy="4648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209" y="1981200"/>
            <a:ext cx="1965909" cy="1642178"/>
          </a:xfrm>
          <a:prstGeom prst="rect">
            <a:avLst/>
          </a:prstGeom>
        </p:spPr>
      </p:pic>
      <p:sp>
        <p:nvSpPr>
          <p:cNvPr id="4" name="Slide Number Placeholder 3"/>
          <p:cNvSpPr>
            <a:spLocks noGrp="1"/>
          </p:cNvSpPr>
          <p:nvPr>
            <p:ph type="sldNum" sz="quarter" idx="12"/>
          </p:nvPr>
        </p:nvSpPr>
        <p:spPr>
          <a:xfrm>
            <a:off x="11039133" y="640080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Oval 6">
            <a:extLst>
              <a:ext uri="{FF2B5EF4-FFF2-40B4-BE49-F238E27FC236}">
                <a16:creationId xmlns:a16="http://schemas.microsoft.com/office/drawing/2014/main" id="{7CDCF81B-AAC3-4100-A1C2-976EC393A855}"/>
              </a:ext>
            </a:extLst>
          </p:cNvPr>
          <p:cNvSpPr/>
          <p:nvPr/>
        </p:nvSpPr>
        <p:spPr>
          <a:xfrm>
            <a:off x="3843196" y="5837976"/>
            <a:ext cx="679010" cy="32592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7005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In Conclusion</a:t>
            </a:r>
          </a:p>
        </p:txBody>
      </p:sp>
      <p:sp>
        <p:nvSpPr>
          <p:cNvPr id="3" name="Content Placeholder 2"/>
          <p:cNvSpPr>
            <a:spLocks noGrp="1"/>
          </p:cNvSpPr>
          <p:nvPr>
            <p:ph idx="1"/>
          </p:nvPr>
        </p:nvSpPr>
        <p:spPr/>
        <p:txBody>
          <a:bodyPr/>
          <a:lstStyle/>
          <a:p>
            <a:r>
              <a:rPr lang="en-US" dirty="0"/>
              <a:t>Staff turnover at Commissions allows the IRP process to bring new analysts up-to-speed on industry and utility-specific practices.</a:t>
            </a:r>
          </a:p>
          <a:p>
            <a:pPr lvl="1"/>
            <a:r>
              <a:rPr lang="en-US" dirty="0"/>
              <a:t>This may be necessary every two years but can be a positive, rather than a negative.</a:t>
            </a:r>
          </a:p>
          <a:p>
            <a:r>
              <a:rPr lang="en-US" dirty="0"/>
              <a:t>The commitment from Cascade’s senior leadership has been outstanding and recognized by the WUTC Staff.</a:t>
            </a:r>
          </a:p>
          <a:p>
            <a:r>
              <a:rPr lang="en-US" dirty="0"/>
              <a:t>That Commissions acknowledge the plans, rather than approve, does not lessen the process’ regulatory import.</a:t>
            </a:r>
          </a:p>
          <a:p>
            <a:endParaRPr lang="en-US" dirty="0"/>
          </a:p>
        </p:txBody>
      </p:sp>
      <p:grpSp>
        <p:nvGrpSpPr>
          <p:cNvPr id="4" name="Group 13"/>
          <p:cNvGrpSpPr>
            <a:grpSpLocks noChangeAspect="1"/>
          </p:cNvGrpSpPr>
          <p:nvPr/>
        </p:nvGrpSpPr>
        <p:grpSpPr bwMode="auto">
          <a:xfrm rot="18900000" flipH="1">
            <a:off x="9820610" y="5050728"/>
            <a:ext cx="1527478" cy="1591748"/>
            <a:chOff x="1380" y="1056"/>
            <a:chExt cx="3000" cy="3127"/>
          </a:xfrm>
        </p:grpSpPr>
        <p:sp>
          <p:nvSpPr>
            <p:cNvPr id="5" name="Freeform 14"/>
            <p:cNvSpPr>
              <a:spLocks noChangeAspect="1"/>
            </p:cNvSpPr>
            <p:nvPr/>
          </p:nvSpPr>
          <p:spPr bwMode="auto">
            <a:xfrm>
              <a:off x="2609" y="1056"/>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chemeClr val="accent2"/>
            </a:solidFill>
            <a:ln w="12700" cap="flat" cmpd="sng">
              <a:solidFill>
                <a:schemeClr val="hlink"/>
              </a:solidFill>
              <a:prstDash val="solid"/>
              <a:round/>
              <a:headEnd type="none" w="med" len="med"/>
              <a:tailEnd type="none" w="med" len="med"/>
            </a:ln>
          </p:spPr>
          <p:txBody>
            <a:bodyPr wrap="none" anchor="ctr"/>
            <a:lstStyle/>
            <a:p>
              <a:endParaRPr lang="en-US">
                <a:solidFill>
                  <a:prstClr val="black"/>
                </a:solidFill>
              </a:endParaRPr>
            </a:p>
          </p:txBody>
        </p:sp>
        <p:sp>
          <p:nvSpPr>
            <p:cNvPr id="6" name="Freeform 15"/>
            <p:cNvSpPr>
              <a:spLocks noChangeAspect="1"/>
            </p:cNvSpPr>
            <p:nvPr/>
          </p:nvSpPr>
          <p:spPr bwMode="auto">
            <a:xfrm rot="-7203160">
              <a:off x="1461" y="1628"/>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chemeClr val="accent1"/>
            </a:solidFill>
            <a:ln w="12700" cap="flat" cmpd="sng">
              <a:solidFill>
                <a:schemeClr val="hlink"/>
              </a:solidFill>
              <a:prstDash val="solid"/>
              <a:round/>
              <a:headEnd type="none" w="med" len="med"/>
              <a:tailEnd type="none" w="med" len="med"/>
            </a:ln>
          </p:spPr>
          <p:txBody>
            <a:bodyPr wrap="none" anchor="ctr"/>
            <a:lstStyle/>
            <a:p>
              <a:endParaRPr lang="en-US">
                <a:solidFill>
                  <a:prstClr val="black"/>
                </a:solidFill>
              </a:endParaRPr>
            </a:p>
          </p:txBody>
        </p:sp>
        <p:sp>
          <p:nvSpPr>
            <p:cNvPr id="7" name="Freeform 16"/>
            <p:cNvSpPr>
              <a:spLocks noChangeAspect="1"/>
            </p:cNvSpPr>
            <p:nvPr/>
          </p:nvSpPr>
          <p:spPr bwMode="auto">
            <a:xfrm rot="7229319">
              <a:off x="2540" y="2343"/>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rgbClr val="A6E2EF"/>
            </a:solidFill>
            <a:ln w="12700" cap="flat" cmpd="sng">
              <a:solidFill>
                <a:schemeClr val="hlink"/>
              </a:solidFill>
              <a:prstDash val="solid"/>
              <a:round/>
              <a:headEnd type="none" w="med" len="med"/>
              <a:tailEnd type="none" w="med" len="med"/>
            </a:ln>
          </p:spPr>
          <p:txBody>
            <a:bodyPr wrap="none" anchor="ctr"/>
            <a:lstStyle/>
            <a:p>
              <a:endParaRPr lang="en-US">
                <a:solidFill>
                  <a:prstClr val="black"/>
                </a:solidFill>
              </a:endParaRPr>
            </a:p>
          </p:txBody>
        </p:sp>
      </p:grpSp>
      <p:sp>
        <p:nvSpPr>
          <p:cNvPr id="8" name="Slide Number Placeholder 7"/>
          <p:cNvSpPr>
            <a:spLocks noGrp="1"/>
          </p:cNvSpPr>
          <p:nvPr>
            <p:ph type="sldNum" sz="quarter" idx="12"/>
          </p:nvPr>
        </p:nvSpPr>
        <p:spPr/>
        <p:txBody>
          <a:bodyPr/>
          <a:lstStyle/>
          <a:p>
            <a:fld id="{CFC7651E-B4BE-4A93-B9C9-586D74789E66}" type="slidenum">
              <a:rPr lang="en-US" smtClean="0"/>
              <a:t>7</a:t>
            </a:fld>
            <a:endParaRPr lang="en-US"/>
          </a:p>
        </p:txBody>
      </p:sp>
    </p:spTree>
    <p:extLst>
      <p:ext uri="{BB962C8B-B14F-4D97-AF65-F5344CB8AC3E}">
        <p14:creationId xmlns:p14="http://schemas.microsoft.com/office/powerpoint/2010/main" val="1809936042"/>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762000"/>
          </a:xfrm>
        </p:spPr>
        <p:txBody>
          <a:bodyPr>
            <a:normAutofit/>
          </a:bodyPr>
          <a:lstStyle/>
          <a:p>
            <a:pPr algn="ctr"/>
            <a:r>
              <a:rPr lang="en-US" cap="small" dirty="0">
                <a:latin typeface="+mn-lt"/>
              </a:rPr>
              <a:t>Project Process Flow</a:t>
            </a:r>
          </a:p>
        </p:txBody>
      </p:sp>
      <p:sp>
        <p:nvSpPr>
          <p:cNvPr id="9" name="TextBox 8"/>
          <p:cNvSpPr txBox="1"/>
          <p:nvPr/>
        </p:nvSpPr>
        <p:spPr>
          <a:xfrm>
            <a:off x="8229600" y="2381376"/>
            <a:ext cx="14734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black"/>
                </a:solidFill>
                <a:effectLst/>
                <a:uLnTx/>
                <a:uFillTx/>
                <a:latin typeface="Georgia"/>
                <a:ea typeface="+mn-ea"/>
                <a:cs typeface="+mn-cs"/>
              </a:rPr>
              <a:t>Info &amp; Data</a:t>
            </a:r>
          </a:p>
        </p:txBody>
      </p:sp>
      <p:sp>
        <p:nvSpPr>
          <p:cNvPr id="11" name="TextBox 10"/>
          <p:cNvSpPr txBox="1"/>
          <p:nvPr/>
        </p:nvSpPr>
        <p:spPr>
          <a:xfrm>
            <a:off x="7848600" y="4118554"/>
            <a:ext cx="24513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black"/>
                </a:solidFill>
                <a:effectLst/>
                <a:uLnTx/>
                <a:uFillTx/>
                <a:latin typeface="Georgia"/>
                <a:ea typeface="+mn-ea"/>
                <a:cs typeface="+mn-cs"/>
              </a:rPr>
              <a:t>Project &amp; Schedules</a:t>
            </a:r>
          </a:p>
        </p:txBody>
      </p:sp>
      <p:cxnSp>
        <p:nvCxnSpPr>
          <p:cNvPr id="12" name="Straight Arrow Connector 11"/>
          <p:cNvCxnSpPr/>
          <p:nvPr/>
        </p:nvCxnSpPr>
        <p:spPr>
          <a:xfrm>
            <a:off x="8966340" y="2971800"/>
            <a:ext cx="0" cy="914400"/>
          </a:xfrm>
          <a:prstGeom prst="straightConnector1">
            <a:avLst/>
          </a:prstGeom>
          <a:ln w="88900">
            <a:headEnd type="none"/>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3770" y="1682109"/>
            <a:ext cx="4615433" cy="482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11054631"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6295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762000"/>
          </a:xfrm>
        </p:spPr>
        <p:txBody>
          <a:bodyPr>
            <a:normAutofit/>
          </a:bodyPr>
          <a:lstStyle/>
          <a:p>
            <a:pPr algn="ctr"/>
            <a:r>
              <a:rPr lang="en-US" cap="small" dirty="0">
                <a:latin typeface="+mn-lt"/>
              </a:rPr>
              <a:t>Future Projects</a:t>
            </a:r>
          </a:p>
        </p:txBody>
      </p:sp>
      <p:sp>
        <p:nvSpPr>
          <p:cNvPr id="3" name="Content Placeholder 2"/>
          <p:cNvSpPr>
            <a:spLocks noGrp="1"/>
          </p:cNvSpPr>
          <p:nvPr>
            <p:ph idx="1"/>
          </p:nvPr>
        </p:nvSpPr>
        <p:spPr>
          <a:xfrm>
            <a:off x="2133600" y="1600200"/>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Example upcoming growth projects</a:t>
            </a:r>
          </a:p>
        </p:txBody>
      </p:sp>
      <p:sp>
        <p:nvSpPr>
          <p:cNvPr id="6" name="Slide Number Placeholder 5"/>
          <p:cNvSpPr>
            <a:spLocks noGrp="1"/>
          </p:cNvSpPr>
          <p:nvPr>
            <p:ph type="sldNum" sz="quarter" idx="12"/>
          </p:nvPr>
        </p:nvSpPr>
        <p:spPr>
          <a:xfrm>
            <a:off x="11054631"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graphicFrame>
        <p:nvGraphicFramePr>
          <p:cNvPr id="9" name="Table 8">
            <a:extLst>
              <a:ext uri="{FF2B5EF4-FFF2-40B4-BE49-F238E27FC236}">
                <a16:creationId xmlns:a16="http://schemas.microsoft.com/office/drawing/2014/main" id="{2C15A5A5-C1F4-4120-8BE1-C0D6F09D9C99}"/>
              </a:ext>
            </a:extLst>
          </p:cNvPr>
          <p:cNvGraphicFramePr>
            <a:graphicFrameLocks noGrp="1"/>
          </p:cNvGraphicFramePr>
          <p:nvPr>
            <p:extLst/>
          </p:nvPr>
        </p:nvGraphicFramePr>
        <p:xfrm>
          <a:off x="2768365" y="2743201"/>
          <a:ext cx="6283355" cy="1905000"/>
        </p:xfrm>
        <a:graphic>
          <a:graphicData uri="http://schemas.openxmlformats.org/drawingml/2006/table">
            <a:tbl>
              <a:tblPr firstRow="1" firstCol="1" lastRow="1" lastCol="1" bandRow="1" bandCol="1"/>
              <a:tblGrid>
                <a:gridCol w="3072910">
                  <a:extLst>
                    <a:ext uri="{9D8B030D-6E8A-4147-A177-3AD203B41FA5}">
                      <a16:colId xmlns:a16="http://schemas.microsoft.com/office/drawing/2014/main" val="20000"/>
                    </a:ext>
                  </a:extLst>
                </a:gridCol>
                <a:gridCol w="1085559">
                  <a:extLst>
                    <a:ext uri="{9D8B030D-6E8A-4147-A177-3AD203B41FA5}">
                      <a16:colId xmlns:a16="http://schemas.microsoft.com/office/drawing/2014/main" val="20001"/>
                    </a:ext>
                  </a:extLst>
                </a:gridCol>
                <a:gridCol w="1042707">
                  <a:extLst>
                    <a:ext uri="{9D8B030D-6E8A-4147-A177-3AD203B41FA5}">
                      <a16:colId xmlns:a16="http://schemas.microsoft.com/office/drawing/2014/main" val="20002"/>
                    </a:ext>
                  </a:extLst>
                </a:gridCol>
                <a:gridCol w="1082179">
                  <a:extLst>
                    <a:ext uri="{9D8B030D-6E8A-4147-A177-3AD203B41FA5}">
                      <a16:colId xmlns:a16="http://schemas.microsoft.com/office/drawing/2014/main" val="20003"/>
                    </a:ext>
                  </a:extLst>
                </a:gridCol>
              </a:tblGrid>
              <a:tr h="226058">
                <a:tc>
                  <a:txBody>
                    <a:bodyPr/>
                    <a:lstStyle/>
                    <a:p>
                      <a:pPr marL="0" marR="0" algn="ctr">
                        <a:lnSpc>
                          <a:spcPct val="107000"/>
                        </a:lnSpc>
                        <a:spcBef>
                          <a:spcPts val="55"/>
                        </a:spcBef>
                        <a:spcAft>
                          <a:spcPts val="0"/>
                        </a:spcAft>
                      </a:pPr>
                      <a:r>
                        <a:rPr lang="en-US" sz="1400" b="1" spc="-5" dirty="0">
                          <a:effectLst/>
                          <a:latin typeface="Arial"/>
                          <a:ea typeface="Calibri"/>
                          <a:cs typeface="Times New Roman"/>
                        </a:rPr>
                        <a:t>Location</a:t>
                      </a:r>
                      <a:endParaRPr lang="en-US" sz="1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58445" marR="0" algn="l">
                        <a:lnSpc>
                          <a:spcPct val="107000"/>
                        </a:lnSpc>
                        <a:spcBef>
                          <a:spcPts val="55"/>
                        </a:spcBef>
                        <a:spcAft>
                          <a:spcPts val="0"/>
                        </a:spcAft>
                      </a:pPr>
                      <a:r>
                        <a:rPr lang="en-US" sz="1400" b="1" spc="-5" dirty="0">
                          <a:effectLst/>
                          <a:latin typeface="Arial"/>
                          <a:ea typeface="Calibri"/>
                          <a:cs typeface="Times New Roman"/>
                        </a:rPr>
                        <a:t>   2019</a:t>
                      </a:r>
                      <a:endParaRPr lang="en-US" sz="1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59715" marR="0" algn="l">
                        <a:lnSpc>
                          <a:spcPct val="107000"/>
                        </a:lnSpc>
                        <a:spcBef>
                          <a:spcPts val="55"/>
                        </a:spcBef>
                        <a:spcAft>
                          <a:spcPts val="0"/>
                        </a:spcAft>
                      </a:pPr>
                      <a:r>
                        <a:rPr lang="en-US" sz="1400" b="1" dirty="0">
                          <a:effectLst/>
                          <a:latin typeface="Arial" panose="020B0604020202020204" pitchFamily="34" charset="0"/>
                          <a:ea typeface="Calibri"/>
                          <a:cs typeface="Arial" panose="020B0604020202020204" pitchFamily="34" charset="0"/>
                        </a:rPr>
                        <a:t>  2020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99085" marR="0" algn="l">
                        <a:lnSpc>
                          <a:spcPct val="107000"/>
                        </a:lnSpc>
                        <a:spcBef>
                          <a:spcPts val="55"/>
                        </a:spcBef>
                        <a:spcAft>
                          <a:spcPts val="0"/>
                        </a:spcAft>
                      </a:pPr>
                      <a:r>
                        <a:rPr lang="en-US" sz="1400" b="1" spc="-5" dirty="0">
                          <a:effectLst/>
                          <a:latin typeface="Arial"/>
                          <a:ea typeface="Calibri"/>
                          <a:cs typeface="Times New Roman"/>
                        </a:rPr>
                        <a:t> 2021</a:t>
                      </a:r>
                      <a:endParaRPr lang="en-US" sz="1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506212">
                <a:tc>
                  <a:txBody>
                    <a:bodyPr/>
                    <a:lstStyle/>
                    <a:p>
                      <a:pPr marL="64770" marR="224155">
                        <a:lnSpc>
                          <a:spcPct val="107000"/>
                        </a:lnSpc>
                        <a:spcBef>
                          <a:spcPts val="100"/>
                        </a:spcBef>
                        <a:spcAft>
                          <a:spcPts val="0"/>
                        </a:spcAft>
                      </a:pPr>
                      <a:r>
                        <a:rPr lang="en-US" sz="1200" dirty="0">
                          <a:effectLst/>
                          <a:latin typeface="Arial"/>
                          <a:ea typeface="Calibri"/>
                          <a:cs typeface="Times New Roman"/>
                        </a:rPr>
                        <a:t>Burlington 4” PE Reinforcement</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a:cs typeface="Arial" panose="020B0604020202020204" pitchFamily="34" charset="0"/>
                        </a:rPr>
                        <a:t>$ 676,507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563130">
                <a:tc>
                  <a:txBody>
                    <a:bodyPr/>
                    <a:lstStyle/>
                    <a:p>
                      <a:pPr marL="64770" marR="224155">
                        <a:lnSpc>
                          <a:spcPct val="107000"/>
                        </a:lnSpc>
                        <a:spcBef>
                          <a:spcPts val="100"/>
                        </a:spcBef>
                        <a:spcAft>
                          <a:spcPts val="0"/>
                        </a:spcAft>
                      </a:pPr>
                      <a:r>
                        <a:rPr lang="en-US" sz="1200" dirty="0">
                          <a:effectLst/>
                          <a:latin typeface="Arial"/>
                          <a:ea typeface="Calibri"/>
                          <a:cs typeface="Times New Roman"/>
                        </a:rPr>
                        <a:t>8” HP Yakima Reinforcement</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a:ea typeface="Arial"/>
                          <a:cs typeface="Times New Roman"/>
                        </a:rPr>
                        <a:t> </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a:cs typeface="Arial" panose="020B0604020202020204" pitchFamily="34" charset="0"/>
                        </a:rPr>
                        <a:t>$ 1,781,770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609600">
                <a:tc>
                  <a:txBody>
                    <a:bodyPr/>
                    <a:lstStyle/>
                    <a:p>
                      <a:pPr marL="64770" marR="224155">
                        <a:lnSpc>
                          <a:spcPct val="107000"/>
                        </a:lnSpc>
                        <a:spcBef>
                          <a:spcPts val="100"/>
                        </a:spcBef>
                        <a:spcAft>
                          <a:spcPts val="0"/>
                        </a:spcAft>
                      </a:pPr>
                      <a:r>
                        <a:rPr lang="en-US" sz="1200" dirty="0">
                          <a:effectLst/>
                          <a:latin typeface="Arial"/>
                          <a:ea typeface="Calibri"/>
                          <a:cs typeface="Times New Roman"/>
                        </a:rPr>
                        <a:t>Bellingham 6” PE Reinforcement</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a:ea typeface="Arial"/>
                          <a:cs typeface="Times New Roman"/>
                        </a:rPr>
                        <a:t> </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endParaRPr lang="en-US" sz="1200" dirty="0">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a:cs typeface="Arial" panose="020B0604020202020204" pitchFamily="34" charset="0"/>
                        </a:rPr>
                        <a:t>$ 1,733,876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501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392" y="685168"/>
            <a:ext cx="8229600" cy="762000"/>
          </a:xfrm>
        </p:spPr>
        <p:txBody>
          <a:bodyPr>
            <a:normAutofit/>
          </a:bodyPr>
          <a:lstStyle/>
          <a:p>
            <a:pPr algn="ctr"/>
            <a:r>
              <a:rPr lang="en-US" cap="small" dirty="0">
                <a:latin typeface="+mn-lt"/>
              </a:rPr>
              <a:t>Burlington 4” IP Reinforcement</a:t>
            </a:r>
          </a:p>
        </p:txBody>
      </p:sp>
      <p:sp>
        <p:nvSpPr>
          <p:cNvPr id="4" name="Slide Number Placeholder 3"/>
          <p:cNvSpPr>
            <a:spLocks noGrp="1"/>
          </p:cNvSpPr>
          <p:nvPr>
            <p:ph type="sldNum" sz="quarter" idx="12"/>
          </p:nvPr>
        </p:nvSpPr>
        <p:spPr>
          <a:xfrm>
            <a:off x="11176000" y="6492239"/>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Content Placeholder 2">
            <a:extLst>
              <a:ext uri="{FF2B5EF4-FFF2-40B4-BE49-F238E27FC236}">
                <a16:creationId xmlns:a16="http://schemas.microsoft.com/office/drawing/2014/main" id="{DF626D8F-CE2D-491E-B651-20E5AAD56435}"/>
              </a:ext>
            </a:extLst>
          </p:cNvPr>
          <p:cNvSpPr txBox="1">
            <a:spLocks/>
          </p:cNvSpPr>
          <p:nvPr/>
        </p:nvSpPr>
        <p:spPr>
          <a:xfrm>
            <a:off x="8138348" y="2230229"/>
            <a:ext cx="3037652" cy="37338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000" b="0" i="0" u="none" strike="noStrike" kern="1200" cap="small" spc="0" normalizeH="0" baseline="0" noProof="0" dirty="0">
                <a:ln>
                  <a:noFill/>
                </a:ln>
                <a:solidFill>
                  <a:srgbClr val="424456"/>
                </a:solidFill>
                <a:effectLst/>
                <a:uLnTx/>
                <a:uFillTx/>
                <a:latin typeface="Georgia"/>
                <a:ea typeface="+mn-ea"/>
                <a:cs typeface="+mn-cs"/>
              </a:rPr>
              <a:t>2019 project</a:t>
            </a: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000" b="0" i="0" u="none" strike="noStrike" kern="1200" cap="small" spc="0" normalizeH="0" baseline="0" noProof="0" dirty="0">
                <a:ln>
                  <a:noFill/>
                </a:ln>
                <a:solidFill>
                  <a:srgbClr val="424456"/>
                </a:solidFill>
                <a:effectLst/>
                <a:uLnTx/>
                <a:uFillTx/>
                <a:latin typeface="Georgia"/>
                <a:ea typeface="+mn-ea"/>
                <a:cs typeface="+mn-cs"/>
              </a:rPr>
              <a:t>4,000’ of 4” PE</a:t>
            </a: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000" b="0" i="0" u="none" strike="noStrike" kern="1200" cap="small" spc="0" normalizeH="0" baseline="0" noProof="0" dirty="0">
                <a:ln>
                  <a:noFill/>
                </a:ln>
                <a:solidFill>
                  <a:srgbClr val="424456"/>
                </a:solidFill>
                <a:effectLst/>
                <a:uLnTx/>
                <a:uFillTx/>
                <a:latin typeface="Georgia"/>
                <a:ea typeface="+mn-ea"/>
                <a:cs typeface="+mn-cs"/>
              </a:rPr>
              <a:t>Have experienced low pressure during peak heating</a:t>
            </a: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000" b="0" i="0" u="none" strike="noStrike" kern="1200" cap="small" spc="0" normalizeH="0" baseline="0" noProof="0" dirty="0">
                <a:ln>
                  <a:noFill/>
                </a:ln>
                <a:solidFill>
                  <a:srgbClr val="424456"/>
                </a:solidFill>
                <a:effectLst/>
                <a:uLnTx/>
                <a:uFillTx/>
                <a:latin typeface="Georgia"/>
                <a:ea typeface="+mn-ea"/>
                <a:cs typeface="+mn-cs"/>
              </a:rPr>
              <a:t>Allow for growth in system</a:t>
            </a: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endParaRPr kumimoji="0" lang="en-US" sz="2000" b="0" i="0" u="none" strike="noStrike" kern="1200" cap="small" spc="0" normalizeH="0" baseline="0" noProof="0" dirty="0">
              <a:ln>
                <a:noFill/>
              </a:ln>
              <a:solidFill>
                <a:srgbClr val="424456"/>
              </a:solidFill>
              <a:effectLst/>
              <a:uLnTx/>
              <a:uFillTx/>
              <a:latin typeface="Georgia"/>
              <a:ea typeface="+mn-ea"/>
              <a:cs typeface="+mn-cs"/>
            </a:endParaRP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endParaRPr kumimoji="0" lang="en-US" sz="2000" b="0" i="0" u="none" strike="noStrike" kern="1200" cap="small" spc="0" normalizeH="0" baseline="0" noProof="0" dirty="0">
              <a:ln>
                <a:noFill/>
              </a:ln>
              <a:solidFill>
                <a:srgbClr val="424456"/>
              </a:solidFill>
              <a:effectLst/>
              <a:uLnTx/>
              <a:uFillTx/>
              <a:latin typeface="Georgia"/>
              <a:ea typeface="+mn-ea"/>
              <a:cs typeface="+mn-cs"/>
            </a:endParaRP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endParaRPr kumimoji="0" lang="en-US" sz="2000" b="0" i="0" u="none" strike="noStrike" kern="1200" cap="small" spc="0" normalizeH="0" baseline="0" noProof="0" dirty="0">
              <a:ln>
                <a:noFill/>
              </a:ln>
              <a:solidFill>
                <a:srgbClr val="424456"/>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B15F3A76-316A-46A8-BB8C-1E5172CE0EDF}"/>
              </a:ext>
            </a:extLst>
          </p:cNvPr>
          <p:cNvPicPr>
            <a:picLocks noChangeAspect="1"/>
          </p:cNvPicPr>
          <p:nvPr/>
        </p:nvPicPr>
        <p:blipFill>
          <a:blip r:embed="rId3"/>
          <a:stretch>
            <a:fillRect/>
          </a:stretch>
        </p:blipFill>
        <p:spPr>
          <a:xfrm>
            <a:off x="1243530" y="1782473"/>
            <a:ext cx="6757052" cy="4573877"/>
          </a:xfrm>
          <a:prstGeom prst="rect">
            <a:avLst/>
          </a:prstGeom>
        </p:spPr>
      </p:pic>
      <p:sp>
        <p:nvSpPr>
          <p:cNvPr id="11" name="TextBox 10">
            <a:extLst>
              <a:ext uri="{FF2B5EF4-FFF2-40B4-BE49-F238E27FC236}">
                <a16:creationId xmlns:a16="http://schemas.microsoft.com/office/drawing/2014/main" id="{0A0EBB18-401D-4B66-A73A-77C0547488AE}"/>
              </a:ext>
            </a:extLst>
          </p:cNvPr>
          <p:cNvSpPr txBox="1"/>
          <p:nvPr/>
        </p:nvSpPr>
        <p:spPr>
          <a:xfrm>
            <a:off x="5726883" y="5059052"/>
            <a:ext cx="2204405" cy="369332"/>
          </a:xfrm>
          <a:prstGeom prst="rect">
            <a:avLst/>
          </a:prstGeom>
          <a:noFill/>
          <a:ln w="539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Georgia"/>
                <a:ea typeface="+mn-ea"/>
                <a:cs typeface="+mn-cs"/>
              </a:rPr>
              <a:t>LOW PRESSURE</a:t>
            </a:r>
          </a:p>
        </p:txBody>
      </p:sp>
      <p:sp>
        <p:nvSpPr>
          <p:cNvPr id="12" name="TextBox 11">
            <a:extLst>
              <a:ext uri="{FF2B5EF4-FFF2-40B4-BE49-F238E27FC236}">
                <a16:creationId xmlns:a16="http://schemas.microsoft.com/office/drawing/2014/main" id="{44B54881-1929-4FB8-B24D-2AAFF40B4F3E}"/>
              </a:ext>
            </a:extLst>
          </p:cNvPr>
          <p:cNvSpPr txBox="1"/>
          <p:nvPr/>
        </p:nvSpPr>
        <p:spPr>
          <a:xfrm>
            <a:off x="1465359" y="5243718"/>
            <a:ext cx="2204406" cy="369332"/>
          </a:xfrm>
          <a:prstGeom prst="rect">
            <a:avLst/>
          </a:prstGeom>
          <a:noFill/>
          <a:ln w="539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Georgia"/>
                <a:ea typeface="+mn-ea"/>
                <a:cs typeface="+mn-cs"/>
              </a:rPr>
              <a:t>LOW PRESSURE</a:t>
            </a:r>
          </a:p>
        </p:txBody>
      </p:sp>
      <p:cxnSp>
        <p:nvCxnSpPr>
          <p:cNvPr id="13" name="Straight Connector 12">
            <a:extLst>
              <a:ext uri="{FF2B5EF4-FFF2-40B4-BE49-F238E27FC236}">
                <a16:creationId xmlns:a16="http://schemas.microsoft.com/office/drawing/2014/main" id="{54446F63-B1C0-4514-B894-CDF3537E89B8}"/>
              </a:ext>
            </a:extLst>
          </p:cNvPr>
          <p:cNvCxnSpPr>
            <a:cxnSpLocks/>
          </p:cNvCxnSpPr>
          <p:nvPr/>
        </p:nvCxnSpPr>
        <p:spPr>
          <a:xfrm>
            <a:off x="1357548" y="3401965"/>
            <a:ext cx="13580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6DE378-94DB-40C7-B7B6-183640F8F72D}"/>
              </a:ext>
            </a:extLst>
          </p:cNvPr>
          <p:cNvCxnSpPr>
            <a:cxnSpLocks/>
          </p:cNvCxnSpPr>
          <p:nvPr/>
        </p:nvCxnSpPr>
        <p:spPr>
          <a:xfrm>
            <a:off x="2695780" y="3386376"/>
            <a:ext cx="0" cy="7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B5C5B9-7DAB-4064-A19F-527FC64A02D1}"/>
              </a:ext>
            </a:extLst>
          </p:cNvPr>
          <p:cNvSpPr txBox="1"/>
          <p:nvPr/>
        </p:nvSpPr>
        <p:spPr>
          <a:xfrm>
            <a:off x="1840392" y="2952983"/>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a:ea typeface="+mn-ea"/>
                <a:cs typeface="+mn-cs"/>
              </a:rPr>
              <a:t>4” PE</a:t>
            </a:r>
          </a:p>
        </p:txBody>
      </p:sp>
      <p:cxnSp>
        <p:nvCxnSpPr>
          <p:cNvPr id="16" name="Straight Connector 15">
            <a:extLst>
              <a:ext uri="{FF2B5EF4-FFF2-40B4-BE49-F238E27FC236}">
                <a16:creationId xmlns:a16="http://schemas.microsoft.com/office/drawing/2014/main" id="{5C93255A-9948-475A-A573-5578BB969EC5}"/>
              </a:ext>
            </a:extLst>
          </p:cNvPr>
          <p:cNvCxnSpPr>
            <a:cxnSpLocks/>
          </p:cNvCxnSpPr>
          <p:nvPr/>
        </p:nvCxnSpPr>
        <p:spPr>
          <a:xfrm>
            <a:off x="1363160" y="3386376"/>
            <a:ext cx="0" cy="7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6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barn(inVertical)">
                                      <p:cBhvr>
                                        <p:cTn id="39" dur="500"/>
                                        <p:tgtEl>
                                          <p:spTgt spid="7">
                                            <p:txEl>
                                              <p:pRg st="2" end="2"/>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barn(inVertical)">
                                      <p:cBhvr>
                                        <p:cTn id="5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8229600" cy="762000"/>
          </a:xfrm>
        </p:spPr>
        <p:txBody>
          <a:bodyPr>
            <a:normAutofit/>
          </a:bodyPr>
          <a:lstStyle/>
          <a:p>
            <a:pPr algn="ctr"/>
            <a:r>
              <a:rPr lang="en-US" cap="small" dirty="0">
                <a:latin typeface="+mn-lt"/>
              </a:rPr>
              <a:t>Burlington 4” PE Reinforcement</a:t>
            </a:r>
          </a:p>
        </p:txBody>
      </p:sp>
      <p:sp>
        <p:nvSpPr>
          <p:cNvPr id="3" name="Content Placeholder 2"/>
          <p:cNvSpPr>
            <a:spLocks noGrp="1"/>
          </p:cNvSpPr>
          <p:nvPr>
            <p:ph idx="1"/>
          </p:nvPr>
        </p:nvSpPr>
        <p:spPr>
          <a:xfrm>
            <a:off x="1720851" y="1528393"/>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Design day pressure before and after</a:t>
            </a:r>
          </a:p>
        </p:txBody>
      </p:sp>
      <p:sp>
        <p:nvSpPr>
          <p:cNvPr id="4" name="Slide Number Placeholder 3"/>
          <p:cNvSpPr>
            <a:spLocks noGrp="1"/>
          </p:cNvSpPr>
          <p:nvPr>
            <p:ph type="sldNum" sz="quarter" idx="12"/>
          </p:nvPr>
        </p:nvSpPr>
        <p:spPr>
          <a:xfrm>
            <a:off x="11176000" y="6492239"/>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7" name="Picture 6">
            <a:extLst>
              <a:ext uri="{FF2B5EF4-FFF2-40B4-BE49-F238E27FC236}">
                <a16:creationId xmlns:a16="http://schemas.microsoft.com/office/drawing/2014/main" id="{D6CDC4FD-0A5C-4E2A-9899-94ED37D42BE9}"/>
              </a:ext>
            </a:extLst>
          </p:cNvPr>
          <p:cNvPicPr>
            <a:picLocks noChangeAspect="1"/>
          </p:cNvPicPr>
          <p:nvPr/>
        </p:nvPicPr>
        <p:blipFill>
          <a:blip r:embed="rId3"/>
          <a:stretch>
            <a:fillRect/>
          </a:stretch>
        </p:blipFill>
        <p:spPr>
          <a:xfrm>
            <a:off x="1482332" y="1981200"/>
            <a:ext cx="6145231" cy="4443663"/>
          </a:xfrm>
          <a:prstGeom prst="rect">
            <a:avLst/>
          </a:prstGeom>
        </p:spPr>
      </p:pic>
      <p:pic>
        <p:nvPicPr>
          <p:cNvPr id="8" name="Picture 7">
            <a:extLst>
              <a:ext uri="{FF2B5EF4-FFF2-40B4-BE49-F238E27FC236}">
                <a16:creationId xmlns:a16="http://schemas.microsoft.com/office/drawing/2014/main" id="{9A0B0F61-F2EF-4017-91E4-E4CC0EB8EF4D}"/>
              </a:ext>
            </a:extLst>
          </p:cNvPr>
          <p:cNvPicPr>
            <a:picLocks noChangeAspect="1"/>
          </p:cNvPicPr>
          <p:nvPr/>
        </p:nvPicPr>
        <p:blipFill>
          <a:blip r:embed="rId4"/>
          <a:stretch>
            <a:fillRect/>
          </a:stretch>
        </p:blipFill>
        <p:spPr>
          <a:xfrm>
            <a:off x="7627563" y="1981200"/>
            <a:ext cx="2181225" cy="1666875"/>
          </a:xfrm>
          <a:prstGeom prst="rect">
            <a:avLst/>
          </a:prstGeom>
        </p:spPr>
      </p:pic>
      <p:sp>
        <p:nvSpPr>
          <p:cNvPr id="11" name="TextBox 10">
            <a:extLst>
              <a:ext uri="{FF2B5EF4-FFF2-40B4-BE49-F238E27FC236}">
                <a16:creationId xmlns:a16="http://schemas.microsoft.com/office/drawing/2014/main" id="{E67DE035-F495-4285-B792-5E7175B32D7D}"/>
              </a:ext>
            </a:extLst>
          </p:cNvPr>
          <p:cNvSpPr txBox="1"/>
          <p:nvPr/>
        </p:nvSpPr>
        <p:spPr>
          <a:xfrm>
            <a:off x="1941133" y="3052875"/>
            <a:ext cx="894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a:ea typeface="+mn-ea"/>
                <a:cs typeface="+mn-cs"/>
              </a:rPr>
              <a:t>4” PE</a:t>
            </a:r>
          </a:p>
        </p:txBody>
      </p:sp>
      <p:cxnSp>
        <p:nvCxnSpPr>
          <p:cNvPr id="13" name="Straight Connector 12">
            <a:extLst>
              <a:ext uri="{FF2B5EF4-FFF2-40B4-BE49-F238E27FC236}">
                <a16:creationId xmlns:a16="http://schemas.microsoft.com/office/drawing/2014/main" id="{5D0D14DE-EA92-480D-BC99-474068C504F5}"/>
              </a:ext>
            </a:extLst>
          </p:cNvPr>
          <p:cNvCxnSpPr>
            <a:cxnSpLocks/>
          </p:cNvCxnSpPr>
          <p:nvPr/>
        </p:nvCxnSpPr>
        <p:spPr>
          <a:xfrm>
            <a:off x="1720851" y="3463924"/>
            <a:ext cx="1114425" cy="22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96F162-1CBA-4D22-8EE8-3965DA198420}"/>
              </a:ext>
            </a:extLst>
          </p:cNvPr>
          <p:cNvCxnSpPr>
            <a:cxnSpLocks/>
          </p:cNvCxnSpPr>
          <p:nvPr/>
        </p:nvCxnSpPr>
        <p:spPr>
          <a:xfrm>
            <a:off x="2822576" y="3468244"/>
            <a:ext cx="0" cy="59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274A4C-C8DE-4975-A7C2-83BA69A5BDB0}"/>
              </a:ext>
            </a:extLst>
          </p:cNvPr>
          <p:cNvCxnSpPr>
            <a:cxnSpLocks/>
          </p:cNvCxnSpPr>
          <p:nvPr/>
        </p:nvCxnSpPr>
        <p:spPr>
          <a:xfrm>
            <a:off x="1739902" y="3445225"/>
            <a:ext cx="0" cy="59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DA35E4-5D16-453D-A5AB-E54E9D79E5D7}"/>
              </a:ext>
            </a:extLst>
          </p:cNvPr>
          <p:cNvPicPr>
            <a:picLocks noChangeAspect="1"/>
          </p:cNvPicPr>
          <p:nvPr/>
        </p:nvPicPr>
        <p:blipFill>
          <a:blip r:embed="rId5"/>
          <a:stretch>
            <a:fillRect/>
          </a:stretch>
        </p:blipFill>
        <p:spPr>
          <a:xfrm>
            <a:off x="1482332" y="1981200"/>
            <a:ext cx="6145231" cy="4506503"/>
          </a:xfrm>
          <a:prstGeom prst="rect">
            <a:avLst/>
          </a:prstGeom>
        </p:spPr>
      </p:pic>
    </p:spTree>
    <p:extLst>
      <p:ext uri="{BB962C8B-B14F-4D97-AF65-F5344CB8AC3E}">
        <p14:creationId xmlns:p14="http://schemas.microsoft.com/office/powerpoint/2010/main" val="419135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Supply Resource Optimization Process</a:t>
            </a:r>
          </a:p>
        </p:txBody>
      </p:sp>
    </p:spTree>
    <p:extLst>
      <p:ext uri="{BB962C8B-B14F-4D97-AF65-F5344CB8AC3E}">
        <p14:creationId xmlns:p14="http://schemas.microsoft.com/office/powerpoint/2010/main" val="2588175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28600"/>
            <a:ext cx="10018713" cy="1752599"/>
          </a:xfrm>
        </p:spPr>
        <p:txBody>
          <a:bodyPr/>
          <a:lstStyle/>
          <a:p>
            <a:r>
              <a:rPr lang="en-US" dirty="0"/>
              <a:t>	Current Methodology – Flow Chart</a:t>
            </a:r>
          </a:p>
        </p:txBody>
      </p:sp>
      <p:sp>
        <p:nvSpPr>
          <p:cNvPr id="4" name="Slide Number Placeholder 3"/>
          <p:cNvSpPr>
            <a:spLocks noGrp="1"/>
          </p:cNvSpPr>
          <p:nvPr>
            <p:ph type="sldNum" sz="quarter" idx="12"/>
          </p:nvPr>
        </p:nvSpPr>
        <p:spPr/>
        <p:txBody>
          <a:bodyPr/>
          <a:lstStyle/>
          <a:p>
            <a:fld id="{CFC7651E-B4BE-4A93-B9C9-586D74789E66}" type="slidenum">
              <a:rPr lang="en-US" smtClean="0"/>
              <a:pPr/>
              <a:t>75</a:t>
            </a:fld>
            <a:endParaRPr lang="en-US" dirty="0"/>
          </a:p>
        </p:txBody>
      </p:sp>
      <p:pic>
        <p:nvPicPr>
          <p:cNvPr id="7" name="Picture 6">
            <a:extLst>
              <a:ext uri="{FF2B5EF4-FFF2-40B4-BE49-F238E27FC236}">
                <a16:creationId xmlns:a16="http://schemas.microsoft.com/office/drawing/2014/main" id="{82301B01-EFC0-4A00-9298-87935351AC08}"/>
              </a:ext>
            </a:extLst>
          </p:cNvPr>
          <p:cNvPicPr>
            <a:picLocks noChangeAspect="1"/>
          </p:cNvPicPr>
          <p:nvPr/>
        </p:nvPicPr>
        <p:blipFill>
          <a:blip r:embed="rId2"/>
          <a:stretch>
            <a:fillRect/>
          </a:stretch>
        </p:blipFill>
        <p:spPr>
          <a:xfrm>
            <a:off x="4195119" y="979726"/>
            <a:ext cx="4831492" cy="5700613"/>
          </a:xfrm>
          <a:prstGeom prst="rect">
            <a:avLst/>
          </a:prstGeom>
        </p:spPr>
      </p:pic>
    </p:spTree>
    <p:extLst>
      <p:ext uri="{BB962C8B-B14F-4D97-AF65-F5344CB8AC3E}">
        <p14:creationId xmlns:p14="http://schemas.microsoft.com/office/powerpoint/2010/main" val="3216951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DFF0-26E7-4956-BAC0-BCA7BBBD4C8E}"/>
              </a:ext>
            </a:extLst>
          </p:cNvPr>
          <p:cNvSpPr>
            <a:spLocks noGrp="1"/>
          </p:cNvSpPr>
          <p:nvPr>
            <p:ph type="title"/>
          </p:nvPr>
        </p:nvSpPr>
        <p:spPr/>
        <p:txBody>
          <a:bodyPr/>
          <a:lstStyle/>
          <a:p>
            <a:r>
              <a:rPr lang="en-US" dirty="0"/>
              <a:t>Step 1: As-is Analysis</a:t>
            </a:r>
          </a:p>
        </p:txBody>
      </p:sp>
      <p:sp>
        <p:nvSpPr>
          <p:cNvPr id="3" name="Content Placeholder 2">
            <a:extLst>
              <a:ext uri="{FF2B5EF4-FFF2-40B4-BE49-F238E27FC236}">
                <a16:creationId xmlns:a16="http://schemas.microsoft.com/office/drawing/2014/main" id="{4FDF9B9B-B939-4BBA-8138-78B93814BBF8}"/>
              </a:ext>
            </a:extLst>
          </p:cNvPr>
          <p:cNvSpPr>
            <a:spLocks noGrp="1"/>
          </p:cNvSpPr>
          <p:nvPr>
            <p:ph idx="1"/>
          </p:nvPr>
        </p:nvSpPr>
        <p:spPr/>
        <p:txBody>
          <a:bodyPr/>
          <a:lstStyle/>
          <a:p>
            <a:r>
              <a:rPr lang="en-US" dirty="0"/>
              <a:t>Model Cascade’s current system under expected conditions with a 3-day peak inserted each year.</a:t>
            </a:r>
          </a:p>
          <a:p>
            <a:r>
              <a:rPr lang="en-US" dirty="0"/>
              <a:t>Record timing and location of potential shortfalls.</a:t>
            </a:r>
          </a:p>
          <a:p>
            <a:r>
              <a:rPr lang="en-US" dirty="0"/>
              <a:t>Identifies the problems that incremental resources will solve for.</a:t>
            </a:r>
          </a:p>
        </p:txBody>
      </p:sp>
      <p:sp>
        <p:nvSpPr>
          <p:cNvPr id="4" name="Slide Number Placeholder 3">
            <a:extLst>
              <a:ext uri="{FF2B5EF4-FFF2-40B4-BE49-F238E27FC236}">
                <a16:creationId xmlns:a16="http://schemas.microsoft.com/office/drawing/2014/main" id="{16F0F581-A33C-46D2-9E21-4B0DE5837D1B}"/>
              </a:ext>
            </a:extLst>
          </p:cNvPr>
          <p:cNvSpPr>
            <a:spLocks noGrp="1"/>
          </p:cNvSpPr>
          <p:nvPr>
            <p:ph type="sldNum" sz="quarter" idx="12"/>
          </p:nvPr>
        </p:nvSpPr>
        <p:spPr/>
        <p:txBody>
          <a:bodyPr/>
          <a:lstStyle/>
          <a:p>
            <a:fld id="{679926B5-D34C-4B90-9C1D-83EF76B5788B}" type="slidenum">
              <a:rPr lang="en-US" smtClean="0"/>
              <a:t>76</a:t>
            </a:fld>
            <a:endParaRPr lang="en-US"/>
          </a:p>
        </p:txBody>
      </p:sp>
    </p:spTree>
    <p:extLst>
      <p:ext uri="{BB962C8B-B14F-4D97-AF65-F5344CB8AC3E}">
        <p14:creationId xmlns:p14="http://schemas.microsoft.com/office/powerpoint/2010/main" val="983382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2305-FF90-420E-98B3-132B15177D43}"/>
              </a:ext>
            </a:extLst>
          </p:cNvPr>
          <p:cNvSpPr>
            <a:spLocks noGrp="1"/>
          </p:cNvSpPr>
          <p:nvPr>
            <p:ph type="title"/>
          </p:nvPr>
        </p:nvSpPr>
        <p:spPr/>
        <p:txBody>
          <a:bodyPr/>
          <a:lstStyle/>
          <a:p>
            <a:r>
              <a:rPr lang="en-US" dirty="0"/>
              <a:t>Step 1: As-Is Analysis Shortfalls</a:t>
            </a:r>
          </a:p>
        </p:txBody>
      </p:sp>
      <p:sp>
        <p:nvSpPr>
          <p:cNvPr id="4" name="Slide Number Placeholder 3">
            <a:extLst>
              <a:ext uri="{FF2B5EF4-FFF2-40B4-BE49-F238E27FC236}">
                <a16:creationId xmlns:a16="http://schemas.microsoft.com/office/drawing/2014/main" id="{D4FE49CD-2224-4DAC-91EF-C29FF9F69B1C}"/>
              </a:ext>
            </a:extLst>
          </p:cNvPr>
          <p:cNvSpPr>
            <a:spLocks noGrp="1"/>
          </p:cNvSpPr>
          <p:nvPr>
            <p:ph type="sldNum" sz="quarter" idx="12"/>
          </p:nvPr>
        </p:nvSpPr>
        <p:spPr/>
        <p:txBody>
          <a:bodyPr/>
          <a:lstStyle/>
          <a:p>
            <a:fld id="{CFC7651E-B4BE-4A93-B9C9-586D74789E66}" type="slidenum">
              <a:rPr lang="en-US" smtClean="0"/>
              <a:t>77</a:t>
            </a:fld>
            <a:endParaRPr lang="en-US"/>
          </a:p>
        </p:txBody>
      </p:sp>
      <p:pic>
        <p:nvPicPr>
          <p:cNvPr id="5" name="Content Placeholder 4">
            <a:extLst>
              <a:ext uri="{FF2B5EF4-FFF2-40B4-BE49-F238E27FC236}">
                <a16:creationId xmlns:a16="http://schemas.microsoft.com/office/drawing/2014/main" id="{D1424916-4916-4A81-AD82-04B1F19B38C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738" y="2493371"/>
            <a:ext cx="7363857" cy="914400"/>
          </a:xfrm>
          <a:prstGeom prst="rect">
            <a:avLst/>
          </a:prstGeom>
          <a:noFill/>
          <a:ln>
            <a:noFill/>
          </a:ln>
        </p:spPr>
      </p:pic>
      <p:pic>
        <p:nvPicPr>
          <p:cNvPr id="6" name="Picture 5">
            <a:extLst>
              <a:ext uri="{FF2B5EF4-FFF2-40B4-BE49-F238E27FC236}">
                <a16:creationId xmlns:a16="http://schemas.microsoft.com/office/drawing/2014/main" id="{D4A56538-F6B0-460F-81D9-009D22BA56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1739" y="3907429"/>
            <a:ext cx="7363856" cy="914400"/>
          </a:xfrm>
          <a:prstGeom prst="rect">
            <a:avLst/>
          </a:prstGeom>
          <a:noFill/>
          <a:ln>
            <a:noFill/>
          </a:ln>
        </p:spPr>
      </p:pic>
    </p:spTree>
    <p:extLst>
      <p:ext uri="{BB962C8B-B14F-4D97-AF65-F5344CB8AC3E}">
        <p14:creationId xmlns:p14="http://schemas.microsoft.com/office/powerpoint/2010/main" val="2221532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5736-0A7E-4958-8AB7-5DC746812469}"/>
              </a:ext>
            </a:extLst>
          </p:cNvPr>
          <p:cNvSpPr>
            <a:spLocks noGrp="1"/>
          </p:cNvSpPr>
          <p:nvPr>
            <p:ph type="title"/>
          </p:nvPr>
        </p:nvSpPr>
        <p:spPr/>
        <p:txBody>
          <a:bodyPr/>
          <a:lstStyle/>
          <a:p>
            <a:r>
              <a:rPr lang="en-US" dirty="0"/>
              <a:t>Step 2: Introduce Additional Resources</a:t>
            </a:r>
          </a:p>
        </p:txBody>
      </p:sp>
      <p:sp>
        <p:nvSpPr>
          <p:cNvPr id="3" name="Content Placeholder 2">
            <a:extLst>
              <a:ext uri="{FF2B5EF4-FFF2-40B4-BE49-F238E27FC236}">
                <a16:creationId xmlns:a16="http://schemas.microsoft.com/office/drawing/2014/main" id="{0FC39771-2042-4262-AB6C-DC77E8FF4C30}"/>
              </a:ext>
            </a:extLst>
          </p:cNvPr>
          <p:cNvSpPr>
            <a:spLocks noGrp="1"/>
          </p:cNvSpPr>
          <p:nvPr>
            <p:ph idx="1"/>
          </p:nvPr>
        </p:nvSpPr>
        <p:spPr/>
        <p:txBody>
          <a:bodyPr>
            <a:normAutofit fontScale="85000" lnSpcReduction="20000"/>
          </a:bodyPr>
          <a:lstStyle/>
          <a:p>
            <a:r>
              <a:rPr lang="en-US" dirty="0"/>
              <a:t>Cascade uses it’s market intelligence to identify potential solutions to shortfalls previously identified in the As-is.  </a:t>
            </a:r>
          </a:p>
          <a:p>
            <a:r>
              <a:rPr lang="en-US" dirty="0"/>
              <a:t>These can be in the form of incremental transport, incremental supplies, incremental storage, and other resources.</a:t>
            </a:r>
          </a:p>
          <a:p>
            <a:r>
              <a:rPr lang="en-US" dirty="0"/>
              <a:t>Once included, Cascade runs the optimizer and records the timing and quantity of resources selected.</a:t>
            </a:r>
          </a:p>
          <a:p>
            <a:r>
              <a:rPr lang="en-US" dirty="0"/>
              <a:t>This forms the deterministic preferred portfolio; one of six portfolios to be evaluated under stochastic conditions.</a:t>
            </a:r>
          </a:p>
          <a:p>
            <a:r>
              <a:rPr lang="en-US" dirty="0"/>
              <a:t>The other 5 portfolios are derived by running the optimizer on a modified list of resource availability.</a:t>
            </a:r>
          </a:p>
        </p:txBody>
      </p:sp>
      <p:sp>
        <p:nvSpPr>
          <p:cNvPr id="4" name="Slide Number Placeholder 3">
            <a:extLst>
              <a:ext uri="{FF2B5EF4-FFF2-40B4-BE49-F238E27FC236}">
                <a16:creationId xmlns:a16="http://schemas.microsoft.com/office/drawing/2014/main" id="{EA0A9D93-15A4-4A79-9C94-4B3EB8A635C6}"/>
              </a:ext>
            </a:extLst>
          </p:cNvPr>
          <p:cNvSpPr>
            <a:spLocks noGrp="1"/>
          </p:cNvSpPr>
          <p:nvPr>
            <p:ph type="sldNum" sz="quarter" idx="12"/>
          </p:nvPr>
        </p:nvSpPr>
        <p:spPr/>
        <p:txBody>
          <a:bodyPr/>
          <a:lstStyle/>
          <a:p>
            <a:fld id="{679926B5-D34C-4B90-9C1D-83EF76B5788B}" type="slidenum">
              <a:rPr lang="en-US" smtClean="0"/>
              <a:t>78</a:t>
            </a:fld>
            <a:endParaRPr lang="en-US"/>
          </a:p>
        </p:txBody>
      </p:sp>
    </p:spTree>
    <p:extLst>
      <p:ext uri="{BB962C8B-B14F-4D97-AF65-F5344CB8AC3E}">
        <p14:creationId xmlns:p14="http://schemas.microsoft.com/office/powerpoint/2010/main" val="3006769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7C7E-F616-4970-9B63-C543FE78A84B}"/>
              </a:ext>
            </a:extLst>
          </p:cNvPr>
          <p:cNvSpPr>
            <a:spLocks noGrp="1"/>
          </p:cNvSpPr>
          <p:nvPr>
            <p:ph type="title"/>
          </p:nvPr>
        </p:nvSpPr>
        <p:spPr/>
        <p:txBody>
          <a:bodyPr/>
          <a:lstStyle/>
          <a:p>
            <a:r>
              <a:rPr lang="en-US" dirty="0"/>
              <a:t>Step 2: Introduce Additional Resources</a:t>
            </a:r>
          </a:p>
        </p:txBody>
      </p:sp>
      <p:sp>
        <p:nvSpPr>
          <p:cNvPr id="3" name="Content Placeholder 2">
            <a:extLst>
              <a:ext uri="{FF2B5EF4-FFF2-40B4-BE49-F238E27FC236}">
                <a16:creationId xmlns:a16="http://schemas.microsoft.com/office/drawing/2014/main" id="{129CE87F-C058-484E-8028-8F57CF9E6C23}"/>
              </a:ext>
            </a:extLst>
          </p:cNvPr>
          <p:cNvSpPr>
            <a:spLocks noGrp="1"/>
          </p:cNvSpPr>
          <p:nvPr>
            <p:ph idx="1"/>
          </p:nvPr>
        </p:nvSpPr>
        <p:spPr>
          <a:xfrm>
            <a:off x="1484312" y="2438399"/>
            <a:ext cx="10259408" cy="2609853"/>
          </a:xfrm>
        </p:spPr>
        <p:txBody>
          <a:bodyPr>
            <a:normAutofit fontScale="92500" lnSpcReduction="20000"/>
          </a:bodyPr>
          <a:lstStyle/>
          <a:p>
            <a:r>
              <a:rPr lang="en-US" dirty="0"/>
              <a:t>All-In Portfolio</a:t>
            </a:r>
          </a:p>
          <a:p>
            <a:r>
              <a:rPr lang="en-US" dirty="0"/>
              <a:t>GTN Only Portfolio</a:t>
            </a:r>
          </a:p>
          <a:p>
            <a:r>
              <a:rPr lang="en-US" dirty="0"/>
              <a:t>GTN + Storage Portfolio</a:t>
            </a:r>
          </a:p>
          <a:p>
            <a:r>
              <a:rPr lang="en-US" dirty="0"/>
              <a:t>NWP Only Portfolio</a:t>
            </a:r>
          </a:p>
          <a:p>
            <a:r>
              <a:rPr lang="en-US" dirty="0"/>
              <a:t>NWP + Storage Portfolio</a:t>
            </a:r>
          </a:p>
          <a:p>
            <a:r>
              <a:rPr lang="en-US" dirty="0"/>
              <a:t>Storage Only </a:t>
            </a:r>
          </a:p>
        </p:txBody>
      </p:sp>
      <p:sp>
        <p:nvSpPr>
          <p:cNvPr id="4" name="Slide Number Placeholder 3">
            <a:extLst>
              <a:ext uri="{FF2B5EF4-FFF2-40B4-BE49-F238E27FC236}">
                <a16:creationId xmlns:a16="http://schemas.microsoft.com/office/drawing/2014/main" id="{FF5420EF-A51B-4379-ACD3-1E00D4D4C0B6}"/>
              </a:ext>
            </a:extLst>
          </p:cNvPr>
          <p:cNvSpPr>
            <a:spLocks noGrp="1"/>
          </p:cNvSpPr>
          <p:nvPr>
            <p:ph type="sldNum" sz="quarter" idx="12"/>
          </p:nvPr>
        </p:nvSpPr>
        <p:spPr/>
        <p:txBody>
          <a:bodyPr/>
          <a:lstStyle/>
          <a:p>
            <a:fld id="{679926B5-D34C-4B90-9C1D-83EF76B5788B}" type="slidenum">
              <a:rPr lang="en-US" smtClean="0"/>
              <a:t>79</a:t>
            </a:fld>
            <a:endParaRPr lang="en-US"/>
          </a:p>
        </p:txBody>
      </p:sp>
    </p:spTree>
    <p:extLst>
      <p:ext uri="{BB962C8B-B14F-4D97-AF65-F5344CB8AC3E}">
        <p14:creationId xmlns:p14="http://schemas.microsoft.com/office/powerpoint/2010/main" val="20218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Followed</a:t>
            </a:r>
          </a:p>
        </p:txBody>
      </p:sp>
    </p:spTree>
    <p:extLst>
      <p:ext uri="{BB962C8B-B14F-4D97-AF65-F5344CB8AC3E}">
        <p14:creationId xmlns:p14="http://schemas.microsoft.com/office/powerpoint/2010/main" val="1109235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C517-F30A-4B08-84AC-8BB8F7923F30}"/>
              </a:ext>
            </a:extLst>
          </p:cNvPr>
          <p:cNvSpPr>
            <a:spLocks noGrp="1"/>
          </p:cNvSpPr>
          <p:nvPr>
            <p:ph type="title"/>
          </p:nvPr>
        </p:nvSpPr>
        <p:spPr/>
        <p:txBody>
          <a:bodyPr/>
          <a:lstStyle/>
          <a:p>
            <a:r>
              <a:rPr lang="en-US" dirty="0"/>
              <a:t>Step 3: Stochastic Analysis of All Portfolios Under Existing Conditions</a:t>
            </a:r>
          </a:p>
        </p:txBody>
      </p:sp>
      <p:sp>
        <p:nvSpPr>
          <p:cNvPr id="3" name="Content Placeholder 2">
            <a:extLst>
              <a:ext uri="{FF2B5EF4-FFF2-40B4-BE49-F238E27FC236}">
                <a16:creationId xmlns:a16="http://schemas.microsoft.com/office/drawing/2014/main" id="{8AE8CC1D-5D1A-44E6-B13C-B11EDFE52FF0}"/>
              </a:ext>
            </a:extLst>
          </p:cNvPr>
          <p:cNvSpPr>
            <a:spLocks noGrp="1"/>
          </p:cNvSpPr>
          <p:nvPr>
            <p:ph idx="1"/>
          </p:nvPr>
        </p:nvSpPr>
        <p:spPr/>
        <p:txBody>
          <a:bodyPr/>
          <a:lstStyle/>
          <a:p>
            <a:r>
              <a:rPr lang="en-US" dirty="0"/>
              <a:t>Each of the 6 portfolios is run through a Monte Carlo simulation on weather.</a:t>
            </a:r>
          </a:p>
          <a:p>
            <a:r>
              <a:rPr lang="en-US" dirty="0"/>
              <a:t>Cascade records the mean and 95</a:t>
            </a:r>
            <a:r>
              <a:rPr lang="en-US" baseline="30000" dirty="0"/>
              <a:t>th</a:t>
            </a:r>
            <a:r>
              <a:rPr lang="en-US" dirty="0"/>
              <a:t> percentile value-at-risk (</a:t>
            </a:r>
            <a:r>
              <a:rPr lang="en-US" dirty="0" err="1"/>
              <a:t>VaR</a:t>
            </a:r>
            <a:r>
              <a:rPr lang="en-US" dirty="0"/>
              <a:t>) of the total system cost and unserved demand of each portfolio.</a:t>
            </a:r>
          </a:p>
          <a:p>
            <a:r>
              <a:rPr lang="en-US" dirty="0"/>
              <a:t>This allows Cascade to evaluate the portfolios’ intrinsic and extrinsic values.</a:t>
            </a:r>
          </a:p>
        </p:txBody>
      </p:sp>
      <p:sp>
        <p:nvSpPr>
          <p:cNvPr id="4" name="Slide Number Placeholder 3">
            <a:extLst>
              <a:ext uri="{FF2B5EF4-FFF2-40B4-BE49-F238E27FC236}">
                <a16:creationId xmlns:a16="http://schemas.microsoft.com/office/drawing/2014/main" id="{AB8EF01E-F25D-401F-B720-E028A7BD3951}"/>
              </a:ext>
            </a:extLst>
          </p:cNvPr>
          <p:cNvSpPr>
            <a:spLocks noGrp="1"/>
          </p:cNvSpPr>
          <p:nvPr>
            <p:ph type="sldNum" sz="quarter" idx="12"/>
          </p:nvPr>
        </p:nvSpPr>
        <p:spPr/>
        <p:txBody>
          <a:bodyPr/>
          <a:lstStyle/>
          <a:p>
            <a:fld id="{679926B5-D34C-4B90-9C1D-83EF76B5788B}" type="slidenum">
              <a:rPr lang="en-US" smtClean="0"/>
              <a:t>80</a:t>
            </a:fld>
            <a:endParaRPr lang="en-US"/>
          </a:p>
        </p:txBody>
      </p:sp>
    </p:spTree>
    <p:extLst>
      <p:ext uri="{BB962C8B-B14F-4D97-AF65-F5344CB8AC3E}">
        <p14:creationId xmlns:p14="http://schemas.microsoft.com/office/powerpoint/2010/main" val="2531129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CED8-5EA7-48B0-BE1F-F0989FF1A6A5}"/>
              </a:ext>
            </a:extLst>
          </p:cNvPr>
          <p:cNvSpPr>
            <a:spLocks noGrp="1"/>
          </p:cNvSpPr>
          <p:nvPr>
            <p:ph type="title"/>
          </p:nvPr>
        </p:nvSpPr>
        <p:spPr/>
        <p:txBody>
          <a:bodyPr/>
          <a:lstStyle/>
          <a:p>
            <a:r>
              <a:rPr lang="en-US" dirty="0"/>
              <a:t>Step 4: Ranking of Portfolios</a:t>
            </a:r>
          </a:p>
        </p:txBody>
      </p:sp>
      <p:sp>
        <p:nvSpPr>
          <p:cNvPr id="3" name="Content Placeholder 2">
            <a:extLst>
              <a:ext uri="{FF2B5EF4-FFF2-40B4-BE49-F238E27FC236}">
                <a16:creationId xmlns:a16="http://schemas.microsoft.com/office/drawing/2014/main" id="{9AC3BFA8-3A11-41DB-8289-BFC404E5C76D}"/>
              </a:ext>
            </a:extLst>
          </p:cNvPr>
          <p:cNvSpPr>
            <a:spLocks noGrp="1"/>
          </p:cNvSpPr>
          <p:nvPr>
            <p:ph idx="1"/>
          </p:nvPr>
        </p:nvSpPr>
        <p:spPr/>
        <p:txBody>
          <a:bodyPr/>
          <a:lstStyle/>
          <a:p>
            <a:r>
              <a:rPr lang="en-US" dirty="0"/>
              <a:t>Portfolios are ranked primarily on unserved demand and secondarily on total system cost.</a:t>
            </a:r>
          </a:p>
          <a:p>
            <a:r>
              <a:rPr lang="en-US" dirty="0"/>
              <a:t>Cascade uses regional best practices to weight the deterministic and stochastic components. </a:t>
            </a:r>
          </a:p>
          <a:p>
            <a:r>
              <a:rPr lang="en-US" dirty="0"/>
              <a:t>Ultimately, the portfolio that performs best under expected conditions will be deemed the first candidate portfolio.</a:t>
            </a:r>
          </a:p>
        </p:txBody>
      </p:sp>
      <p:sp>
        <p:nvSpPr>
          <p:cNvPr id="4" name="Slide Number Placeholder 3">
            <a:extLst>
              <a:ext uri="{FF2B5EF4-FFF2-40B4-BE49-F238E27FC236}">
                <a16:creationId xmlns:a16="http://schemas.microsoft.com/office/drawing/2014/main" id="{F0BF2F6D-2C51-4FDD-8794-F3060B1A7145}"/>
              </a:ext>
            </a:extLst>
          </p:cNvPr>
          <p:cNvSpPr>
            <a:spLocks noGrp="1"/>
          </p:cNvSpPr>
          <p:nvPr>
            <p:ph type="sldNum" sz="quarter" idx="12"/>
          </p:nvPr>
        </p:nvSpPr>
        <p:spPr/>
        <p:txBody>
          <a:bodyPr/>
          <a:lstStyle/>
          <a:p>
            <a:fld id="{679926B5-D34C-4B90-9C1D-83EF76B5788B}" type="slidenum">
              <a:rPr lang="en-US" smtClean="0"/>
              <a:t>81</a:t>
            </a:fld>
            <a:endParaRPr lang="en-US"/>
          </a:p>
        </p:txBody>
      </p:sp>
    </p:spTree>
    <p:extLst>
      <p:ext uri="{BB962C8B-B14F-4D97-AF65-F5344CB8AC3E}">
        <p14:creationId xmlns:p14="http://schemas.microsoft.com/office/powerpoint/2010/main" val="4045805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B704-11A1-4034-83C5-1C321F602134}"/>
              </a:ext>
            </a:extLst>
          </p:cNvPr>
          <p:cNvSpPr>
            <a:spLocks noGrp="1"/>
          </p:cNvSpPr>
          <p:nvPr>
            <p:ph type="title"/>
          </p:nvPr>
        </p:nvSpPr>
        <p:spPr/>
        <p:txBody>
          <a:bodyPr/>
          <a:lstStyle/>
          <a:p>
            <a:r>
              <a:rPr lang="en-US" dirty="0"/>
              <a:t>Final Ranking of Portfolios  </a:t>
            </a:r>
          </a:p>
        </p:txBody>
      </p:sp>
      <p:sp>
        <p:nvSpPr>
          <p:cNvPr id="4" name="Slide Number Placeholder 3">
            <a:extLst>
              <a:ext uri="{FF2B5EF4-FFF2-40B4-BE49-F238E27FC236}">
                <a16:creationId xmlns:a16="http://schemas.microsoft.com/office/drawing/2014/main" id="{197680EE-FD5D-4403-9A2A-F7B501177F9D}"/>
              </a:ext>
            </a:extLst>
          </p:cNvPr>
          <p:cNvSpPr>
            <a:spLocks noGrp="1"/>
          </p:cNvSpPr>
          <p:nvPr>
            <p:ph type="sldNum" sz="quarter" idx="12"/>
          </p:nvPr>
        </p:nvSpPr>
        <p:spPr/>
        <p:txBody>
          <a:bodyPr/>
          <a:lstStyle/>
          <a:p>
            <a:fld id="{679926B5-D34C-4B90-9C1D-83EF76B5788B}" type="slidenum">
              <a:rPr lang="en-US" smtClean="0"/>
              <a:t>82</a:t>
            </a:fld>
            <a:endParaRPr lang="en-US" dirty="0"/>
          </a:p>
        </p:txBody>
      </p:sp>
      <p:pic>
        <p:nvPicPr>
          <p:cNvPr id="5" name="Picture 4">
            <a:extLst>
              <a:ext uri="{FF2B5EF4-FFF2-40B4-BE49-F238E27FC236}">
                <a16:creationId xmlns:a16="http://schemas.microsoft.com/office/drawing/2014/main" id="{1373F421-07C9-49B8-8843-589524BA40D9}"/>
              </a:ext>
            </a:extLst>
          </p:cNvPr>
          <p:cNvPicPr>
            <a:picLocks noChangeAspect="1"/>
          </p:cNvPicPr>
          <p:nvPr/>
        </p:nvPicPr>
        <p:blipFill>
          <a:blip r:embed="rId3"/>
          <a:stretch>
            <a:fillRect/>
          </a:stretch>
        </p:blipFill>
        <p:spPr>
          <a:xfrm>
            <a:off x="1241253" y="2309937"/>
            <a:ext cx="10504823" cy="2238125"/>
          </a:xfrm>
          <a:prstGeom prst="rect">
            <a:avLst/>
          </a:prstGeom>
        </p:spPr>
      </p:pic>
    </p:spTree>
    <p:extLst>
      <p:ext uri="{BB962C8B-B14F-4D97-AF65-F5344CB8AC3E}">
        <p14:creationId xmlns:p14="http://schemas.microsoft.com/office/powerpoint/2010/main" val="21510581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4C16-B9A1-48C2-B72F-DF9A5215C05A}"/>
              </a:ext>
            </a:extLst>
          </p:cNvPr>
          <p:cNvSpPr>
            <a:spLocks noGrp="1"/>
          </p:cNvSpPr>
          <p:nvPr>
            <p:ph type="title"/>
          </p:nvPr>
        </p:nvSpPr>
        <p:spPr/>
        <p:txBody>
          <a:bodyPr/>
          <a:lstStyle/>
          <a:p>
            <a:r>
              <a:rPr lang="en-US" dirty="0"/>
              <a:t>Step 5:  Stochastic Analysis of Candidate Portfolio</a:t>
            </a:r>
          </a:p>
        </p:txBody>
      </p:sp>
      <p:sp>
        <p:nvSpPr>
          <p:cNvPr id="3" name="Content Placeholder 2">
            <a:extLst>
              <a:ext uri="{FF2B5EF4-FFF2-40B4-BE49-F238E27FC236}">
                <a16:creationId xmlns:a16="http://schemas.microsoft.com/office/drawing/2014/main" id="{D0EF7C55-52AF-45A7-BF8B-1C46B5701595}"/>
              </a:ext>
            </a:extLst>
          </p:cNvPr>
          <p:cNvSpPr>
            <a:spLocks noGrp="1"/>
          </p:cNvSpPr>
          <p:nvPr>
            <p:ph idx="1"/>
          </p:nvPr>
        </p:nvSpPr>
        <p:spPr/>
        <p:txBody>
          <a:bodyPr>
            <a:normAutofit/>
          </a:bodyPr>
          <a:lstStyle/>
          <a:p>
            <a:r>
              <a:rPr lang="en-US" dirty="0"/>
              <a:t>Cascade runs Monte Carlo analysis on the candidate portfolio under a variety of scenarios.</a:t>
            </a:r>
          </a:p>
          <a:p>
            <a:r>
              <a:rPr lang="en-US" dirty="0"/>
              <a:t>Scenarios allow Cascade to evaluate a portfolio under a number of load impacting externalities.</a:t>
            </a:r>
          </a:p>
          <a:p>
            <a:r>
              <a:rPr lang="en-US" dirty="0"/>
              <a:t>Cascade expects to run the simulations on both price and weather.</a:t>
            </a:r>
          </a:p>
          <a:p>
            <a:r>
              <a:rPr lang="en-US" dirty="0"/>
              <a:t>Cascade records mean and </a:t>
            </a:r>
            <a:r>
              <a:rPr lang="en-US" dirty="0" err="1"/>
              <a:t>VaR</a:t>
            </a:r>
            <a:r>
              <a:rPr lang="en-US" dirty="0"/>
              <a:t> of total system cost under each scenario.</a:t>
            </a:r>
          </a:p>
        </p:txBody>
      </p:sp>
      <p:sp>
        <p:nvSpPr>
          <p:cNvPr id="4" name="Slide Number Placeholder 3">
            <a:extLst>
              <a:ext uri="{FF2B5EF4-FFF2-40B4-BE49-F238E27FC236}">
                <a16:creationId xmlns:a16="http://schemas.microsoft.com/office/drawing/2014/main" id="{33979F94-1C3D-440E-906F-545C0CF22FB9}"/>
              </a:ext>
            </a:extLst>
          </p:cNvPr>
          <p:cNvSpPr>
            <a:spLocks noGrp="1"/>
          </p:cNvSpPr>
          <p:nvPr>
            <p:ph type="sldNum" sz="quarter" idx="12"/>
          </p:nvPr>
        </p:nvSpPr>
        <p:spPr/>
        <p:txBody>
          <a:bodyPr/>
          <a:lstStyle/>
          <a:p>
            <a:fld id="{679926B5-D34C-4B90-9C1D-83EF76B5788B}" type="slidenum">
              <a:rPr lang="en-US" smtClean="0"/>
              <a:t>83</a:t>
            </a:fld>
            <a:endParaRPr lang="en-US"/>
          </a:p>
        </p:txBody>
      </p:sp>
    </p:spTree>
    <p:extLst>
      <p:ext uri="{BB962C8B-B14F-4D97-AF65-F5344CB8AC3E}">
        <p14:creationId xmlns:p14="http://schemas.microsoft.com/office/powerpoint/2010/main" val="475437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BB40-9870-4D39-BBD3-9EE39F28D311}"/>
              </a:ext>
            </a:extLst>
          </p:cNvPr>
          <p:cNvSpPr>
            <a:spLocks noGrp="1"/>
          </p:cNvSpPr>
          <p:nvPr>
            <p:ph type="title"/>
          </p:nvPr>
        </p:nvSpPr>
        <p:spPr/>
        <p:txBody>
          <a:bodyPr/>
          <a:lstStyle/>
          <a:p>
            <a:r>
              <a:rPr lang="en-US" dirty="0"/>
              <a:t>Step 6: Analysis of Candidate Portfolio</a:t>
            </a:r>
          </a:p>
        </p:txBody>
      </p:sp>
      <p:sp>
        <p:nvSpPr>
          <p:cNvPr id="3" name="Content Placeholder 2">
            <a:extLst>
              <a:ext uri="{FF2B5EF4-FFF2-40B4-BE49-F238E27FC236}">
                <a16:creationId xmlns:a16="http://schemas.microsoft.com/office/drawing/2014/main" id="{9B644F3D-1BC1-4D93-94D5-9B3D83308315}"/>
              </a:ext>
            </a:extLst>
          </p:cNvPr>
          <p:cNvSpPr>
            <a:spLocks noGrp="1"/>
          </p:cNvSpPr>
          <p:nvPr>
            <p:ph idx="1"/>
          </p:nvPr>
        </p:nvSpPr>
        <p:spPr/>
        <p:txBody>
          <a:bodyPr>
            <a:normAutofit/>
          </a:bodyPr>
          <a:lstStyle/>
          <a:p>
            <a:r>
              <a:rPr lang="en-US" dirty="0"/>
              <a:t>Cascade compares the 95</a:t>
            </a:r>
            <a:r>
              <a:rPr lang="en-US" baseline="30000" dirty="0"/>
              <a:t>th</a:t>
            </a:r>
            <a:r>
              <a:rPr lang="en-US" dirty="0"/>
              <a:t> percentile </a:t>
            </a:r>
            <a:r>
              <a:rPr lang="en-US" dirty="0" err="1"/>
              <a:t>VaR</a:t>
            </a:r>
            <a:r>
              <a:rPr lang="en-US" dirty="0"/>
              <a:t> under each scenario to a predetermined </a:t>
            </a:r>
            <a:r>
              <a:rPr lang="en-US" dirty="0" err="1"/>
              <a:t>VaR</a:t>
            </a:r>
            <a:r>
              <a:rPr lang="en-US" dirty="0"/>
              <a:t> limit.</a:t>
            </a:r>
          </a:p>
          <a:p>
            <a:pPr lvl="1"/>
            <a:r>
              <a:rPr lang="en-US" dirty="0"/>
              <a:t>The </a:t>
            </a:r>
            <a:r>
              <a:rPr lang="en-US" dirty="0" err="1"/>
              <a:t>VaR</a:t>
            </a:r>
            <a:r>
              <a:rPr lang="en-US" dirty="0"/>
              <a:t> limit is a risk and cost ceiling determined by Cascade’s GSOC.</a:t>
            </a:r>
          </a:p>
          <a:p>
            <a:r>
              <a:rPr lang="en-US" dirty="0"/>
              <a:t>If costs exceed the </a:t>
            </a:r>
            <a:r>
              <a:rPr lang="en-US" dirty="0" err="1"/>
              <a:t>VaR</a:t>
            </a:r>
            <a:r>
              <a:rPr lang="en-US" dirty="0"/>
              <a:t> limit in any scenario tested, Cascade may reject the candidate portfolio and begin testing the next ranking portfolio from step 4.</a:t>
            </a:r>
          </a:p>
          <a:p>
            <a:r>
              <a:rPr lang="en-US" dirty="0"/>
              <a:t>If costs do not exceed the </a:t>
            </a:r>
            <a:r>
              <a:rPr lang="en-US" dirty="0" err="1"/>
              <a:t>VaR</a:t>
            </a:r>
            <a:r>
              <a:rPr lang="en-US" dirty="0"/>
              <a:t> limit, the candidate portfolio moves to sensitivity testing.</a:t>
            </a:r>
          </a:p>
        </p:txBody>
      </p:sp>
      <p:sp>
        <p:nvSpPr>
          <p:cNvPr id="4" name="Slide Number Placeholder 3">
            <a:extLst>
              <a:ext uri="{FF2B5EF4-FFF2-40B4-BE49-F238E27FC236}">
                <a16:creationId xmlns:a16="http://schemas.microsoft.com/office/drawing/2014/main" id="{9E37F92F-3625-44D2-A565-486BF8FAD8E3}"/>
              </a:ext>
            </a:extLst>
          </p:cNvPr>
          <p:cNvSpPr>
            <a:spLocks noGrp="1"/>
          </p:cNvSpPr>
          <p:nvPr>
            <p:ph type="sldNum" sz="quarter" idx="12"/>
          </p:nvPr>
        </p:nvSpPr>
        <p:spPr/>
        <p:txBody>
          <a:bodyPr/>
          <a:lstStyle/>
          <a:p>
            <a:fld id="{679926B5-D34C-4B90-9C1D-83EF76B5788B}" type="slidenum">
              <a:rPr lang="en-US" smtClean="0"/>
              <a:t>84</a:t>
            </a:fld>
            <a:endParaRPr lang="en-US"/>
          </a:p>
        </p:txBody>
      </p:sp>
    </p:spTree>
    <p:extLst>
      <p:ext uri="{BB962C8B-B14F-4D97-AF65-F5344CB8AC3E}">
        <p14:creationId xmlns:p14="http://schemas.microsoft.com/office/powerpoint/2010/main" val="3415131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4C16-B9A1-48C2-B72F-DF9A5215C05A}"/>
              </a:ext>
            </a:extLst>
          </p:cNvPr>
          <p:cNvSpPr>
            <a:spLocks noGrp="1"/>
          </p:cNvSpPr>
          <p:nvPr>
            <p:ph type="title"/>
          </p:nvPr>
        </p:nvSpPr>
        <p:spPr/>
        <p:txBody>
          <a:bodyPr/>
          <a:lstStyle/>
          <a:p>
            <a:r>
              <a:rPr lang="en-US" dirty="0"/>
              <a:t>Step 7:  Sensitivity Analysis of Candidate Portfolio</a:t>
            </a:r>
          </a:p>
        </p:txBody>
      </p:sp>
      <p:sp>
        <p:nvSpPr>
          <p:cNvPr id="3" name="Content Placeholder 2">
            <a:extLst>
              <a:ext uri="{FF2B5EF4-FFF2-40B4-BE49-F238E27FC236}">
                <a16:creationId xmlns:a16="http://schemas.microsoft.com/office/drawing/2014/main" id="{D0EF7C55-52AF-45A7-BF8B-1C46B5701595}"/>
              </a:ext>
            </a:extLst>
          </p:cNvPr>
          <p:cNvSpPr>
            <a:spLocks noGrp="1"/>
          </p:cNvSpPr>
          <p:nvPr>
            <p:ph idx="1"/>
          </p:nvPr>
        </p:nvSpPr>
        <p:spPr/>
        <p:txBody>
          <a:bodyPr>
            <a:normAutofit/>
          </a:bodyPr>
          <a:lstStyle/>
          <a:p>
            <a:r>
              <a:rPr lang="en-US" dirty="0"/>
              <a:t>Cascade runs Monte Carlo analysis on the candidate portfolio under a variety of sensitivities.</a:t>
            </a:r>
          </a:p>
          <a:p>
            <a:r>
              <a:rPr lang="en-US" dirty="0"/>
              <a:t>Sensitivities allow Cascade to evaluate a portfolio under a number of price impacting externalities.</a:t>
            </a:r>
          </a:p>
          <a:p>
            <a:r>
              <a:rPr lang="en-US" dirty="0"/>
              <a:t>Cascade expects to run the simulations on both price and weather.</a:t>
            </a:r>
          </a:p>
          <a:p>
            <a:r>
              <a:rPr lang="en-US" dirty="0"/>
              <a:t>Cascade records mean and </a:t>
            </a:r>
            <a:r>
              <a:rPr lang="en-US" dirty="0" err="1"/>
              <a:t>VaR</a:t>
            </a:r>
            <a:r>
              <a:rPr lang="en-US" dirty="0"/>
              <a:t> of total system cost under each sensitivity.</a:t>
            </a:r>
          </a:p>
        </p:txBody>
      </p:sp>
      <p:sp>
        <p:nvSpPr>
          <p:cNvPr id="4" name="Slide Number Placeholder 3">
            <a:extLst>
              <a:ext uri="{FF2B5EF4-FFF2-40B4-BE49-F238E27FC236}">
                <a16:creationId xmlns:a16="http://schemas.microsoft.com/office/drawing/2014/main" id="{33979F94-1C3D-440E-906F-545C0CF22FB9}"/>
              </a:ext>
            </a:extLst>
          </p:cNvPr>
          <p:cNvSpPr>
            <a:spLocks noGrp="1"/>
          </p:cNvSpPr>
          <p:nvPr>
            <p:ph type="sldNum" sz="quarter" idx="12"/>
          </p:nvPr>
        </p:nvSpPr>
        <p:spPr/>
        <p:txBody>
          <a:bodyPr/>
          <a:lstStyle/>
          <a:p>
            <a:fld id="{679926B5-D34C-4B90-9C1D-83EF76B5788B}" type="slidenum">
              <a:rPr lang="en-US" smtClean="0"/>
              <a:t>85</a:t>
            </a:fld>
            <a:endParaRPr lang="en-US"/>
          </a:p>
        </p:txBody>
      </p:sp>
    </p:spTree>
    <p:extLst>
      <p:ext uri="{BB962C8B-B14F-4D97-AF65-F5344CB8AC3E}">
        <p14:creationId xmlns:p14="http://schemas.microsoft.com/office/powerpoint/2010/main" val="27355557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BB40-9870-4D39-BBD3-9EE39F28D311}"/>
              </a:ext>
            </a:extLst>
          </p:cNvPr>
          <p:cNvSpPr>
            <a:spLocks noGrp="1"/>
          </p:cNvSpPr>
          <p:nvPr>
            <p:ph type="title"/>
          </p:nvPr>
        </p:nvSpPr>
        <p:spPr/>
        <p:txBody>
          <a:bodyPr/>
          <a:lstStyle/>
          <a:p>
            <a:r>
              <a:rPr lang="en-US" dirty="0"/>
              <a:t>Step 8: Re-evaluation of Candidate Portfolio</a:t>
            </a:r>
          </a:p>
        </p:txBody>
      </p:sp>
      <p:sp>
        <p:nvSpPr>
          <p:cNvPr id="3" name="Content Placeholder 2">
            <a:extLst>
              <a:ext uri="{FF2B5EF4-FFF2-40B4-BE49-F238E27FC236}">
                <a16:creationId xmlns:a16="http://schemas.microsoft.com/office/drawing/2014/main" id="{9B644F3D-1BC1-4D93-94D5-9B3D83308315}"/>
              </a:ext>
            </a:extLst>
          </p:cNvPr>
          <p:cNvSpPr>
            <a:spLocks noGrp="1"/>
          </p:cNvSpPr>
          <p:nvPr>
            <p:ph idx="1"/>
          </p:nvPr>
        </p:nvSpPr>
        <p:spPr/>
        <p:txBody>
          <a:bodyPr/>
          <a:lstStyle/>
          <a:p>
            <a:r>
              <a:rPr lang="en-US" dirty="0"/>
              <a:t>Cascade compares the 95</a:t>
            </a:r>
            <a:r>
              <a:rPr lang="en-US" baseline="30000" dirty="0"/>
              <a:t>th</a:t>
            </a:r>
            <a:r>
              <a:rPr lang="en-US" dirty="0"/>
              <a:t> percentile </a:t>
            </a:r>
            <a:r>
              <a:rPr lang="en-US" dirty="0" err="1"/>
              <a:t>VaR</a:t>
            </a:r>
            <a:r>
              <a:rPr lang="en-US" dirty="0"/>
              <a:t> under each sensitivity to a predetermined </a:t>
            </a:r>
            <a:r>
              <a:rPr lang="en-US" dirty="0" err="1"/>
              <a:t>VaR</a:t>
            </a:r>
            <a:r>
              <a:rPr lang="en-US" dirty="0"/>
              <a:t> limit.</a:t>
            </a:r>
          </a:p>
          <a:p>
            <a:r>
              <a:rPr lang="en-US" dirty="0"/>
              <a:t>If costs exceed the </a:t>
            </a:r>
            <a:r>
              <a:rPr lang="en-US" dirty="0" err="1"/>
              <a:t>VaR</a:t>
            </a:r>
            <a:r>
              <a:rPr lang="en-US" dirty="0"/>
              <a:t> limit in any sensitivity tested, Cascade may reject the candidate portfolio and begin testing the next ranking portfolio from step 4.</a:t>
            </a:r>
          </a:p>
          <a:p>
            <a:r>
              <a:rPr lang="en-US" dirty="0"/>
              <a:t>If costs do not exceed the </a:t>
            </a:r>
            <a:r>
              <a:rPr lang="en-US" dirty="0" err="1"/>
              <a:t>VaR</a:t>
            </a:r>
            <a:r>
              <a:rPr lang="en-US" dirty="0"/>
              <a:t> limit, the candidate portfolio becomes Cascade’s preferred portfolio.</a:t>
            </a:r>
          </a:p>
        </p:txBody>
      </p:sp>
      <p:sp>
        <p:nvSpPr>
          <p:cNvPr id="4" name="Slide Number Placeholder 3">
            <a:extLst>
              <a:ext uri="{FF2B5EF4-FFF2-40B4-BE49-F238E27FC236}">
                <a16:creationId xmlns:a16="http://schemas.microsoft.com/office/drawing/2014/main" id="{9E37F92F-3625-44D2-A565-486BF8FAD8E3}"/>
              </a:ext>
            </a:extLst>
          </p:cNvPr>
          <p:cNvSpPr>
            <a:spLocks noGrp="1"/>
          </p:cNvSpPr>
          <p:nvPr>
            <p:ph type="sldNum" sz="quarter" idx="12"/>
          </p:nvPr>
        </p:nvSpPr>
        <p:spPr/>
        <p:txBody>
          <a:bodyPr/>
          <a:lstStyle/>
          <a:p>
            <a:fld id="{679926B5-D34C-4B90-9C1D-83EF76B5788B}" type="slidenum">
              <a:rPr lang="en-US" smtClean="0"/>
              <a:t>86</a:t>
            </a:fld>
            <a:endParaRPr lang="en-US"/>
          </a:p>
        </p:txBody>
      </p:sp>
    </p:spTree>
    <p:extLst>
      <p:ext uri="{BB962C8B-B14F-4D97-AF65-F5344CB8AC3E}">
        <p14:creationId xmlns:p14="http://schemas.microsoft.com/office/powerpoint/2010/main" val="7202321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084E-9B40-4139-A188-DD257D1EBDFD}"/>
              </a:ext>
            </a:extLst>
          </p:cNvPr>
          <p:cNvSpPr>
            <a:spLocks noGrp="1"/>
          </p:cNvSpPr>
          <p:nvPr>
            <p:ph type="title"/>
          </p:nvPr>
        </p:nvSpPr>
        <p:spPr/>
        <p:txBody>
          <a:bodyPr/>
          <a:lstStyle/>
          <a:p>
            <a:r>
              <a:rPr lang="en-US" dirty="0"/>
              <a:t>Top Ranked Candidate Portfolio Components</a:t>
            </a:r>
          </a:p>
        </p:txBody>
      </p:sp>
      <p:sp>
        <p:nvSpPr>
          <p:cNvPr id="3" name="Content Placeholder 2">
            <a:extLst>
              <a:ext uri="{FF2B5EF4-FFF2-40B4-BE49-F238E27FC236}">
                <a16:creationId xmlns:a16="http://schemas.microsoft.com/office/drawing/2014/main" id="{04C668F4-B4F2-4058-97C6-204336239E2D}"/>
              </a:ext>
            </a:extLst>
          </p:cNvPr>
          <p:cNvSpPr>
            <a:spLocks noGrp="1"/>
          </p:cNvSpPr>
          <p:nvPr>
            <p:ph idx="1"/>
          </p:nvPr>
        </p:nvSpPr>
        <p:spPr/>
        <p:txBody>
          <a:bodyPr/>
          <a:lstStyle/>
          <a:p>
            <a:r>
              <a:rPr lang="en-US" dirty="0"/>
              <a:t>Bremerton Shelton Realignment</a:t>
            </a:r>
          </a:p>
          <a:p>
            <a:r>
              <a:rPr lang="en-US" dirty="0"/>
              <a:t>Incremental GTN Capacity From Stanfield – 8,369 Dth by 2028, 22,533 dth by 2038</a:t>
            </a:r>
          </a:p>
          <a:p>
            <a:r>
              <a:rPr lang="en-US" dirty="0"/>
              <a:t>Incremental GTN Capacity From Kingsgate – 1,291 Dth by 2038</a:t>
            </a:r>
          </a:p>
          <a:p>
            <a:r>
              <a:rPr lang="en-US" dirty="0"/>
              <a:t>Monitor Incremental Nova</a:t>
            </a:r>
          </a:p>
        </p:txBody>
      </p:sp>
      <p:sp>
        <p:nvSpPr>
          <p:cNvPr id="4" name="Slide Number Placeholder 3">
            <a:extLst>
              <a:ext uri="{FF2B5EF4-FFF2-40B4-BE49-F238E27FC236}">
                <a16:creationId xmlns:a16="http://schemas.microsoft.com/office/drawing/2014/main" id="{B0C02D40-8C69-4FBE-ADE9-59A29B6CF6E1}"/>
              </a:ext>
            </a:extLst>
          </p:cNvPr>
          <p:cNvSpPr>
            <a:spLocks noGrp="1"/>
          </p:cNvSpPr>
          <p:nvPr>
            <p:ph type="sldNum" sz="quarter" idx="12"/>
          </p:nvPr>
        </p:nvSpPr>
        <p:spPr/>
        <p:txBody>
          <a:bodyPr/>
          <a:lstStyle/>
          <a:p>
            <a:fld id="{679926B5-D34C-4B90-9C1D-83EF76B5788B}" type="slidenum">
              <a:rPr lang="en-US" smtClean="0"/>
              <a:t>87</a:t>
            </a:fld>
            <a:endParaRPr lang="en-US" dirty="0"/>
          </a:p>
        </p:txBody>
      </p:sp>
    </p:spTree>
    <p:extLst>
      <p:ext uri="{BB962C8B-B14F-4D97-AF65-F5344CB8AC3E}">
        <p14:creationId xmlns:p14="http://schemas.microsoft.com/office/powerpoint/2010/main" val="4737035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AD30-0330-4623-ABA7-9CB8BC4EF146}"/>
              </a:ext>
            </a:extLst>
          </p:cNvPr>
          <p:cNvSpPr>
            <a:spLocks noGrp="1"/>
          </p:cNvSpPr>
          <p:nvPr>
            <p:ph type="title"/>
          </p:nvPr>
        </p:nvSpPr>
        <p:spPr>
          <a:xfrm>
            <a:off x="2642548" y="693966"/>
            <a:ext cx="7514035" cy="1314449"/>
          </a:xfrm>
        </p:spPr>
        <p:txBody>
          <a:bodyPr/>
          <a:lstStyle/>
          <a:p>
            <a:r>
              <a:rPr lang="en-US" dirty="0"/>
              <a:t>Peak Day Supply Take Vs. Demand</a:t>
            </a:r>
          </a:p>
        </p:txBody>
      </p:sp>
      <p:pic>
        <p:nvPicPr>
          <p:cNvPr id="10" name="Content Placeholder 9">
            <a:extLst>
              <a:ext uri="{FF2B5EF4-FFF2-40B4-BE49-F238E27FC236}">
                <a16:creationId xmlns:a16="http://schemas.microsoft.com/office/drawing/2014/main" id="{EA71AFB1-1923-4E8C-A727-AE33C5E346D9}"/>
              </a:ext>
            </a:extLst>
          </p:cNvPr>
          <p:cNvPicPr>
            <a:picLocks noGrp="1" noChangeAspect="1"/>
          </p:cNvPicPr>
          <p:nvPr>
            <p:ph idx="1"/>
          </p:nvPr>
        </p:nvPicPr>
        <p:blipFill>
          <a:blip r:embed="rId3"/>
          <a:stretch>
            <a:fillRect/>
          </a:stretch>
        </p:blipFill>
        <p:spPr>
          <a:xfrm>
            <a:off x="3007695" y="1907747"/>
            <a:ext cx="6783740" cy="4077461"/>
          </a:xfrm>
          <a:prstGeom prst="rect">
            <a:avLst/>
          </a:prstGeom>
        </p:spPr>
      </p:pic>
      <p:sp>
        <p:nvSpPr>
          <p:cNvPr id="4" name="Slide Number Placeholder 3">
            <a:extLst>
              <a:ext uri="{FF2B5EF4-FFF2-40B4-BE49-F238E27FC236}">
                <a16:creationId xmlns:a16="http://schemas.microsoft.com/office/drawing/2014/main" id="{0AE7F336-690B-419D-AD61-D32AC13A3A11}"/>
              </a:ext>
            </a:extLst>
          </p:cNvPr>
          <p:cNvSpPr>
            <a:spLocks noGrp="1"/>
          </p:cNvSpPr>
          <p:nvPr>
            <p:ph type="sldNum" sz="quarter" idx="12"/>
          </p:nvPr>
        </p:nvSpPr>
        <p:spPr/>
        <p:txBody>
          <a:bodyPr/>
          <a:lstStyle/>
          <a:p>
            <a:fld id="{679926B5-D34C-4B90-9C1D-83EF76B5788B}" type="slidenum">
              <a:rPr lang="en-US" smtClean="0"/>
              <a:t>88</a:t>
            </a:fld>
            <a:endParaRPr lang="en-US" dirty="0"/>
          </a:p>
        </p:txBody>
      </p:sp>
    </p:spTree>
    <p:extLst>
      <p:ext uri="{BB962C8B-B14F-4D97-AF65-F5344CB8AC3E}">
        <p14:creationId xmlns:p14="http://schemas.microsoft.com/office/powerpoint/2010/main" val="32653894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AD30-0330-4623-ABA7-9CB8BC4EF146}"/>
              </a:ext>
            </a:extLst>
          </p:cNvPr>
          <p:cNvSpPr>
            <a:spLocks noGrp="1"/>
          </p:cNvSpPr>
          <p:nvPr>
            <p:ph type="title"/>
          </p:nvPr>
        </p:nvSpPr>
        <p:spPr>
          <a:xfrm>
            <a:off x="2642548" y="693966"/>
            <a:ext cx="7514035" cy="1314449"/>
          </a:xfrm>
        </p:spPr>
        <p:txBody>
          <a:bodyPr/>
          <a:lstStyle/>
          <a:p>
            <a:r>
              <a:rPr lang="en-US" dirty="0"/>
              <a:t>Peak Day Transport Vs. Demand</a:t>
            </a:r>
          </a:p>
        </p:txBody>
      </p:sp>
      <p:sp>
        <p:nvSpPr>
          <p:cNvPr id="4" name="Slide Number Placeholder 3">
            <a:extLst>
              <a:ext uri="{FF2B5EF4-FFF2-40B4-BE49-F238E27FC236}">
                <a16:creationId xmlns:a16="http://schemas.microsoft.com/office/drawing/2014/main" id="{0AE7F336-690B-419D-AD61-D32AC13A3A11}"/>
              </a:ext>
            </a:extLst>
          </p:cNvPr>
          <p:cNvSpPr>
            <a:spLocks noGrp="1"/>
          </p:cNvSpPr>
          <p:nvPr>
            <p:ph type="sldNum" sz="quarter" idx="12"/>
          </p:nvPr>
        </p:nvSpPr>
        <p:spPr/>
        <p:txBody>
          <a:bodyPr/>
          <a:lstStyle/>
          <a:p>
            <a:fld id="{679926B5-D34C-4B90-9C1D-83EF76B5788B}" type="slidenum">
              <a:rPr lang="en-US" smtClean="0"/>
              <a:t>89</a:t>
            </a:fld>
            <a:endParaRPr lang="en-US" dirty="0"/>
          </a:p>
        </p:txBody>
      </p:sp>
      <p:pic>
        <p:nvPicPr>
          <p:cNvPr id="7" name="Picture 6">
            <a:extLst>
              <a:ext uri="{FF2B5EF4-FFF2-40B4-BE49-F238E27FC236}">
                <a16:creationId xmlns:a16="http://schemas.microsoft.com/office/drawing/2014/main" id="{3BBFA874-E45E-4F20-BDD5-F26C7D0D7488}"/>
              </a:ext>
            </a:extLst>
          </p:cNvPr>
          <p:cNvPicPr>
            <a:picLocks noChangeAspect="1"/>
          </p:cNvPicPr>
          <p:nvPr/>
        </p:nvPicPr>
        <p:blipFill>
          <a:blip r:embed="rId3"/>
          <a:stretch>
            <a:fillRect/>
          </a:stretch>
        </p:blipFill>
        <p:spPr>
          <a:xfrm>
            <a:off x="2322456" y="1771856"/>
            <a:ext cx="7856966" cy="4460399"/>
          </a:xfrm>
          <a:prstGeom prst="rect">
            <a:avLst/>
          </a:prstGeom>
        </p:spPr>
      </p:pic>
    </p:spTree>
    <p:extLst>
      <p:ext uri="{BB962C8B-B14F-4D97-AF65-F5344CB8AC3E}">
        <p14:creationId xmlns:p14="http://schemas.microsoft.com/office/powerpoint/2010/main" val="99627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pPr/>
              <a:t>9</a:t>
            </a:fld>
            <a:endParaRPr lang="en-US" dirty="0"/>
          </a:p>
        </p:txBody>
      </p:sp>
      <p:sp>
        <p:nvSpPr>
          <p:cNvPr id="3" name="TextBox 2"/>
          <p:cNvSpPr txBox="1"/>
          <p:nvPr/>
        </p:nvSpPr>
        <p:spPr>
          <a:xfrm>
            <a:off x="2438400" y="304801"/>
            <a:ext cx="7924800" cy="6740307"/>
          </a:xfrm>
          <a:prstGeom prst="rect">
            <a:avLst/>
          </a:prstGeom>
          <a:noFill/>
        </p:spPr>
        <p:txBody>
          <a:bodyPr wrap="square" rtlCol="0">
            <a:spAutoFit/>
          </a:bodyPr>
          <a:lstStyle/>
          <a:p>
            <a:pPr algn="ctr" eaLnBrk="0" fontAlgn="base" hangingPunct="0">
              <a:spcBef>
                <a:spcPct val="0"/>
              </a:spcBef>
              <a:spcAft>
                <a:spcPct val="0"/>
              </a:spcAft>
            </a:pPr>
            <a:r>
              <a:rPr kumimoji="1" lang="en-US" sz="2400" dirty="0">
                <a:solidFill>
                  <a:prstClr val="black"/>
                </a:solidFill>
              </a:rPr>
              <a:t>IRP GUIDELINES AND CONTENT</a:t>
            </a:r>
          </a:p>
          <a:p>
            <a:pPr eaLnBrk="0" fontAlgn="base" hangingPunct="0">
              <a:spcBef>
                <a:spcPct val="0"/>
              </a:spcBef>
              <a:spcAft>
                <a:spcPct val="0"/>
              </a:spcAft>
            </a:pPr>
            <a:endParaRPr kumimoji="1" lang="en-US" sz="2000" dirty="0">
              <a:solidFill>
                <a:prstClr val="black"/>
              </a:solidFill>
            </a:endParaRPr>
          </a:p>
          <a:p>
            <a:pPr eaLnBrk="0" fontAlgn="base" hangingPunct="0">
              <a:spcBef>
                <a:spcPct val="0"/>
              </a:spcBef>
              <a:spcAft>
                <a:spcPct val="0"/>
              </a:spcAft>
            </a:pPr>
            <a:r>
              <a:rPr kumimoji="1" lang="en-US" sz="2000" dirty="0">
                <a:solidFill>
                  <a:prstClr val="black"/>
                </a:solidFill>
              </a:rPr>
              <a:t>WASHINGTON</a:t>
            </a:r>
          </a:p>
          <a:p>
            <a:pPr eaLnBrk="0" fontAlgn="base" hangingPunct="0">
              <a:spcBef>
                <a:spcPct val="0"/>
              </a:spcBef>
              <a:spcAft>
                <a:spcPct val="0"/>
              </a:spcAft>
            </a:pPr>
            <a:r>
              <a:rPr kumimoji="1" lang="en-US" sz="2000" dirty="0">
                <a:solidFill>
                  <a:prstClr val="black"/>
                </a:solidFill>
              </a:rPr>
              <a:t>IRP Guidelines under WUTC WAC 480-90-238</a:t>
            </a:r>
          </a:p>
          <a:p>
            <a:pPr eaLnBrk="0" fontAlgn="base" hangingPunct="0">
              <a:spcBef>
                <a:spcPct val="0"/>
              </a:spcBef>
              <a:spcAft>
                <a:spcPct val="0"/>
              </a:spcAft>
            </a:pPr>
            <a:endParaRPr kumimoji="1" lang="en-US" sz="2000" dirty="0">
              <a:solidFill>
                <a:prstClr val="black"/>
              </a:solidFill>
            </a:endParaRPr>
          </a:p>
          <a:p>
            <a:pPr eaLnBrk="0" fontAlgn="base" hangingPunct="0">
              <a:spcBef>
                <a:spcPct val="0"/>
              </a:spcBef>
              <a:spcAft>
                <a:spcPct val="0"/>
              </a:spcAft>
            </a:pPr>
            <a:r>
              <a:rPr kumimoji="1" lang="en-US" sz="2000" dirty="0">
                <a:solidFill>
                  <a:prstClr val="black"/>
                </a:solidFill>
              </a:rPr>
              <a:t>CASCADE’S BASIC PHILOSOPHY</a:t>
            </a:r>
          </a:p>
          <a:p>
            <a:pPr eaLnBrk="0" fontAlgn="base" hangingPunct="0">
              <a:spcBef>
                <a:spcPct val="0"/>
              </a:spcBef>
              <a:spcAft>
                <a:spcPct val="0"/>
              </a:spcAft>
            </a:pPr>
            <a:r>
              <a:rPr kumimoji="1" lang="en-US" sz="2000" dirty="0">
                <a:solidFill>
                  <a:prstClr val="black"/>
                </a:solidFill>
              </a:rPr>
              <a:t>Primary purpose of Cascade’s long-term resource planning process has been, and continues to be, to inform and guide the Company’s resource acquisition process, consistent with state regulatory requirements.</a:t>
            </a:r>
          </a:p>
          <a:p>
            <a:pPr eaLnBrk="0" fontAlgn="base" hangingPunct="0">
              <a:spcBef>
                <a:spcPct val="0"/>
              </a:spcBef>
              <a:spcAft>
                <a:spcPct val="0"/>
              </a:spcAft>
            </a:pPr>
            <a:endParaRPr kumimoji="1" lang="en-US" sz="2000" dirty="0">
              <a:solidFill>
                <a:prstClr val="black"/>
              </a:solidFill>
            </a:endParaRPr>
          </a:p>
          <a:p>
            <a:pPr eaLnBrk="0" fontAlgn="base" hangingPunct="0">
              <a:spcBef>
                <a:spcPct val="0"/>
              </a:spcBef>
              <a:spcAft>
                <a:spcPct val="0"/>
              </a:spcAft>
            </a:pPr>
            <a:r>
              <a:rPr kumimoji="1" lang="en-US" sz="2000" dirty="0">
                <a:solidFill>
                  <a:prstClr val="black"/>
                </a:solidFill>
              </a:rPr>
              <a:t>Input and feedback from the Company’s Technical Advisory Group (TAG) is an important resource to help ensure that CNGC’s IRP is developed from a broader perspective than Cascade could have on its own.</a:t>
            </a:r>
          </a:p>
          <a:p>
            <a:pPr eaLnBrk="0" fontAlgn="base" hangingPunct="0">
              <a:spcBef>
                <a:spcPct val="0"/>
              </a:spcBef>
              <a:spcAft>
                <a:spcPct val="0"/>
              </a:spcAft>
            </a:pPr>
            <a:endParaRPr kumimoji="1" lang="en-US" sz="2000" dirty="0">
              <a:solidFill>
                <a:prstClr val="black"/>
              </a:solidFill>
            </a:endParaRPr>
          </a:p>
          <a:p>
            <a:pPr eaLnBrk="0" fontAlgn="base" hangingPunct="0">
              <a:spcBef>
                <a:spcPct val="0"/>
              </a:spcBef>
              <a:spcAft>
                <a:spcPct val="0"/>
              </a:spcAft>
            </a:pPr>
            <a:r>
              <a:rPr kumimoji="1" lang="en-US" sz="2000" dirty="0">
                <a:solidFill>
                  <a:prstClr val="black"/>
                </a:solidFill>
              </a:rPr>
              <a:t>In response to the issues identified with the 2016 IRP, Cascade has strengthened its commitment to securing and supporting the appropriate internal and external resources necessary to work with all stakeholders to produce a 2018 Integrated Resource Plan that meets the requirements of Washington Administrative Code 480-90-238.</a:t>
            </a:r>
          </a:p>
          <a:p>
            <a:pPr eaLnBrk="0" fontAlgn="base" hangingPunct="0">
              <a:spcBef>
                <a:spcPct val="0"/>
              </a:spcBef>
              <a:spcAft>
                <a:spcPct val="0"/>
              </a:spcAft>
            </a:pPr>
            <a:endParaRPr kumimoji="1" lang="en-US" sz="2400" dirty="0">
              <a:solidFill>
                <a:prstClr val="black"/>
              </a:solidFill>
              <a:latin typeface="Times New Roman" pitchFamily="18" charset="0"/>
            </a:endParaRPr>
          </a:p>
          <a:p>
            <a:pPr eaLnBrk="0" fontAlgn="base" hangingPunct="0">
              <a:spcBef>
                <a:spcPct val="0"/>
              </a:spcBef>
              <a:spcAft>
                <a:spcPct val="0"/>
              </a:spcAft>
            </a:pPr>
            <a:endParaRPr kumimoji="1" lang="en-US" sz="2400" dirty="0">
              <a:solidFill>
                <a:prstClr val="black"/>
              </a:solidFill>
              <a:latin typeface="Times New Roman" pitchFamily="18" charset="0"/>
            </a:endParaRPr>
          </a:p>
        </p:txBody>
      </p:sp>
    </p:spTree>
    <p:extLst>
      <p:ext uri="{BB962C8B-B14F-4D97-AF65-F5344CB8AC3E}">
        <p14:creationId xmlns:p14="http://schemas.microsoft.com/office/powerpoint/2010/main" val="2556056985"/>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484311" y="2438399"/>
            <a:ext cx="10018713" cy="3124201"/>
          </a:xfrm>
        </p:spPr>
        <p:txBody>
          <a:bodyPr>
            <a:normAutofit fontScale="92500" lnSpcReduction="10000"/>
          </a:bodyPr>
          <a:lstStyle/>
          <a:p>
            <a:r>
              <a:rPr lang="en-US" dirty="0"/>
              <a:t>Cascade has identified potential deficiencies starting in 2019.</a:t>
            </a:r>
          </a:p>
          <a:p>
            <a:r>
              <a:rPr lang="en-US" dirty="0"/>
              <a:t>From 2019-2023, Cascade expects the Bremerton-Shelton acquisition to solve this shortfall.</a:t>
            </a:r>
          </a:p>
          <a:p>
            <a:r>
              <a:rPr lang="en-US" dirty="0"/>
              <a:t>From 2024 through the end of the planning horizon, Cascade uses a mix of incremental Transportation and DSM to solve the deficiency.</a:t>
            </a:r>
          </a:p>
          <a:p>
            <a:r>
              <a:rPr lang="en-US" dirty="0"/>
              <a:t>Cascade will continue to monitor the GTN shortfall in further IRPs.</a:t>
            </a:r>
          </a:p>
          <a:p>
            <a:r>
              <a:rPr lang="en-US" dirty="0"/>
              <a:t>With the resource mix that is designated the “Preferred Portfolio” Cascade forecasts the ability to serve all firm demand through the 20-year planning horizon.</a:t>
            </a:r>
          </a:p>
        </p:txBody>
      </p:sp>
      <p:sp>
        <p:nvSpPr>
          <p:cNvPr id="4" name="Slide Number Placeholder 3"/>
          <p:cNvSpPr>
            <a:spLocks noGrp="1"/>
          </p:cNvSpPr>
          <p:nvPr>
            <p:ph type="sldNum" sz="quarter" idx="12"/>
          </p:nvPr>
        </p:nvSpPr>
        <p:spPr/>
        <p:txBody>
          <a:bodyPr/>
          <a:lstStyle/>
          <a:p>
            <a:fld id="{CFC7651E-B4BE-4A93-B9C9-586D74789E66}" type="slidenum">
              <a:rPr lang="en-US" smtClean="0"/>
              <a:t>90</a:t>
            </a:fld>
            <a:endParaRPr lang="en-US"/>
          </a:p>
        </p:txBody>
      </p:sp>
    </p:spTree>
    <p:extLst>
      <p:ext uri="{BB962C8B-B14F-4D97-AF65-F5344CB8AC3E}">
        <p14:creationId xmlns:p14="http://schemas.microsoft.com/office/powerpoint/2010/main" val="1681388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a:xfrm>
            <a:off x="1484310" y="2182761"/>
            <a:ext cx="10018713" cy="3608439"/>
          </a:xfrm>
        </p:spPr>
        <p:txBody>
          <a:bodyPr/>
          <a:lstStyle/>
          <a:p>
            <a:r>
              <a:rPr lang="en-US" dirty="0"/>
              <a:t>Cascade will make a recommendation to GSOC regarding the volume and timing of acquiring incremental GTN capacity.  </a:t>
            </a:r>
          </a:p>
          <a:p>
            <a:r>
              <a:rPr lang="en-US" dirty="0"/>
              <a:t>Cascade will continue to monitor NGTL incremental capacity and Spire storage.  </a:t>
            </a:r>
          </a:p>
          <a:p>
            <a:r>
              <a:rPr lang="en-US" dirty="0"/>
              <a:t>Cascade will complete discussions with NWP regarding their Shelton lateral proposal.  </a:t>
            </a:r>
          </a:p>
          <a:p>
            <a:r>
              <a:rPr lang="en-US" dirty="0"/>
              <a:t>Cascade will also continue to explore biogas opportunities.</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91</a:t>
            </a:fld>
            <a:endParaRPr lang="en-US"/>
          </a:p>
        </p:txBody>
      </p:sp>
    </p:spTree>
    <p:extLst>
      <p:ext uri="{BB962C8B-B14F-4D97-AF65-F5344CB8AC3E}">
        <p14:creationId xmlns:p14="http://schemas.microsoft.com/office/powerpoint/2010/main" val="38021439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8229600" cy="1143000"/>
          </a:xfrm>
        </p:spPr>
        <p:txBody>
          <a:bodyPr/>
          <a:lstStyle/>
          <a:p>
            <a:r>
              <a:rPr lang="en-US" dirty="0"/>
              <a:t>ADDITIONAL QUESTIONS?</a:t>
            </a:r>
          </a:p>
        </p:txBody>
      </p:sp>
    </p:spTree>
    <p:extLst>
      <p:ext uri="{BB962C8B-B14F-4D97-AF65-F5344CB8AC3E}">
        <p14:creationId xmlns:p14="http://schemas.microsoft.com/office/powerpoint/2010/main" val="18595814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26422"/>
            <a:ext cx="7924800" cy="1608014"/>
          </a:xfrm>
        </p:spPr>
        <p:txBody>
          <a:bodyPr>
            <a:normAutofit fontScale="90000"/>
          </a:bodyPr>
          <a:lstStyle/>
          <a:p>
            <a:r>
              <a:rPr lang="en-US" dirty="0"/>
              <a:t>				</a:t>
            </a:r>
            <a:br>
              <a:rPr lang="en-US" dirty="0"/>
            </a:br>
            <a:r>
              <a:rPr lang="en-US" dirty="0"/>
              <a:t> </a:t>
            </a:r>
            <a:br>
              <a:rPr lang="en-US" dirty="0"/>
            </a:br>
            <a:r>
              <a:rPr lang="en-US" sz="3600" dirty="0"/>
              <a:t>2018</a:t>
            </a:r>
            <a:r>
              <a:rPr lang="en-US" dirty="0"/>
              <a:t> </a:t>
            </a:r>
            <a:r>
              <a:rPr lang="en-US" sz="3600" dirty="0"/>
              <a:t>Integrated Resource Plan</a:t>
            </a:r>
            <a:br>
              <a:rPr lang="en-US" sz="3600" dirty="0"/>
            </a:br>
            <a:r>
              <a:rPr lang="en-US" sz="3600" dirty="0"/>
              <a:t>Presentation to WUTC Commissioners and Stakeholders</a:t>
            </a:r>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a:t>Monday March 11</a:t>
            </a:r>
            <a:r>
              <a:rPr lang="en-US" sz="1600" baseline="30000" dirty="0"/>
              <a:t>th</a:t>
            </a:r>
            <a:r>
              <a:rPr lang="en-US" sz="1600" dirty="0"/>
              <a:t>, 2019</a:t>
            </a:r>
          </a:p>
          <a:p>
            <a:r>
              <a:rPr lang="en-US" sz="1600" dirty="0"/>
              <a:t>WUTC Offices</a:t>
            </a:r>
          </a:p>
          <a:p>
            <a:r>
              <a:rPr lang="en-US" sz="1600" dirty="0"/>
              <a:t>Olympia, WA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278" y="4960278"/>
            <a:ext cx="2203731" cy="906207"/>
          </a:xfrm>
          <a:prstGeom prst="rect">
            <a:avLst/>
          </a:prstGeom>
        </p:spPr>
      </p:pic>
      <p:sp>
        <p:nvSpPr>
          <p:cNvPr id="5" name="TextBox 4">
            <a:extLst>
              <a:ext uri="{FF2B5EF4-FFF2-40B4-BE49-F238E27FC236}">
                <a16:creationId xmlns:a16="http://schemas.microsoft.com/office/drawing/2014/main" id="{748A4BAF-BB1D-481D-A0EB-8B192C994A3C}"/>
              </a:ext>
            </a:extLst>
          </p:cNvPr>
          <p:cNvSpPr txBox="1"/>
          <p:nvPr/>
        </p:nvSpPr>
        <p:spPr>
          <a:xfrm>
            <a:off x="1661020" y="418237"/>
            <a:ext cx="8549780" cy="1754326"/>
          </a:xfrm>
          <a:prstGeom prst="rect">
            <a:avLst/>
          </a:prstGeom>
          <a:noFill/>
        </p:spPr>
        <p:txBody>
          <a:bodyPr wrap="square" rtlCol="0">
            <a:spAutoFit/>
          </a:bodyPr>
          <a:lstStyle/>
          <a:p>
            <a:pPr algn="r"/>
            <a:r>
              <a:rPr lang="en-US" sz="5400" dirty="0"/>
              <a:t>Cascade Natural Gas Corporation</a:t>
            </a:r>
          </a:p>
        </p:txBody>
      </p:sp>
    </p:spTree>
    <p:extLst>
      <p:ext uri="{BB962C8B-B14F-4D97-AF65-F5344CB8AC3E}">
        <p14:creationId xmlns:p14="http://schemas.microsoft.com/office/powerpoint/2010/main" val="2984724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3.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15.xml><?xml version="1.0" encoding="utf-8"?>
<a:themeOverride xmlns:a="http://schemas.openxmlformats.org/drawingml/2006/main">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themeOverride>
</file>

<file path=ppt/theme/themeOverride2.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3.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4.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5.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6.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7.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8.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af0c028-e016-4365-948e-cc2e26d65303" ContentTypeId="0x0101006E56B4D1795A2E4DB2F0B01679ED314A"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2017-12-11T08:00:00+00:00</OpenedDate>
    <SignificantOrder xmlns="dc463f71-b30c-4ab2-9473-d307f9d35888">false</SignificantOrder>
    <Date1 xmlns="dc463f71-b30c-4ab2-9473-d307f9d35888">2019-02-25T08:00:00+00:00</Date1>
    <IsDocumentOrder xmlns="dc463f71-b30c-4ab2-9473-d307f9d35888">false</IsDocumentOrder>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171186</DocketNumber>
    <DelegatedOrder xmlns="dc463f71-b30c-4ab2-9473-d307f9d35888">false</DelegatedOrder>
  </documentManagement>
</p:properti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170F1EB832FA049809978045986816C" ma:contentTypeVersion="104" ma:contentTypeDescription="" ma:contentTypeScope="" ma:versionID="172e6b22941a6532b3b2b835aa313125">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89c495a0c88ffde05ae816fb4d76b5d2"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E66415-FA2D-4A05-8F4D-147FD136D43F}"/>
</file>

<file path=customXml/itemProps2.xml><?xml version="1.0" encoding="utf-8"?>
<ds:datastoreItem xmlns:ds="http://schemas.openxmlformats.org/officeDocument/2006/customXml" ds:itemID="{392DF8BF-7313-4B16-ACC7-E72A893F0A78}"/>
</file>

<file path=customXml/itemProps3.xml><?xml version="1.0" encoding="utf-8"?>
<ds:datastoreItem xmlns:ds="http://schemas.openxmlformats.org/officeDocument/2006/customXml" ds:itemID="{D432196F-30A7-44EF-8B9A-EBB4D43BC18C}"/>
</file>

<file path=customXml/itemProps4.xml><?xml version="1.0" encoding="utf-8"?>
<ds:datastoreItem xmlns:ds="http://schemas.openxmlformats.org/officeDocument/2006/customXml" ds:itemID="{38C9171B-2B47-4524-B242-FCC152DA5D25}"/>
</file>

<file path=docProps/app.xml><?xml version="1.0" encoding="utf-8"?>
<Properties xmlns="http://schemas.openxmlformats.org/officeDocument/2006/extended-properties" xmlns:vt="http://schemas.openxmlformats.org/officeDocument/2006/docPropsVTypes">
  <Template/>
  <TotalTime>11099</TotalTime>
  <Words>5723</Words>
  <Application>Microsoft Office PowerPoint</Application>
  <PresentationFormat>Widescreen</PresentationFormat>
  <Paragraphs>732</Paragraphs>
  <Slides>93</Slides>
  <Notes>45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93</vt:i4>
      </vt:variant>
    </vt:vector>
  </HeadingPairs>
  <TitlesOfParts>
    <vt:vector size="109" baseType="lpstr">
      <vt:lpstr>Adobe Fan Heiti Std B</vt:lpstr>
      <vt:lpstr>Arial</vt:lpstr>
      <vt:lpstr>Calibri</vt:lpstr>
      <vt:lpstr>Cambria Math</vt:lpstr>
      <vt:lpstr>Corbel</vt:lpstr>
      <vt:lpstr>Courier New</vt:lpstr>
      <vt:lpstr>Georgia</vt:lpstr>
      <vt:lpstr>Gill Sans MT</vt:lpstr>
      <vt:lpstr>Symbol</vt:lpstr>
      <vt:lpstr>Times New Roman</vt:lpstr>
      <vt:lpstr>Trebuchet MS</vt:lpstr>
      <vt:lpstr>Wingdings</vt:lpstr>
      <vt:lpstr>Wingdings 2</vt:lpstr>
      <vt:lpstr>Parallax</vt:lpstr>
      <vt:lpstr>Parcel</vt:lpstr>
      <vt:lpstr>Urban</vt:lpstr>
      <vt:lpstr>       2018 Integrated Resource Plan Presentation to WUTC Commissioners and Stakeholders</vt:lpstr>
      <vt:lpstr>AGENDA</vt:lpstr>
      <vt:lpstr>Purpose of the IRP Process</vt:lpstr>
      <vt:lpstr>All Formal Explanations Aside…</vt:lpstr>
      <vt:lpstr>IRP Objectives</vt:lpstr>
      <vt:lpstr>Benefits?</vt:lpstr>
      <vt:lpstr>In Conclusion</vt:lpstr>
      <vt:lpstr>Process Followed</vt:lpstr>
      <vt:lpstr>PowerPoint Presentation</vt:lpstr>
      <vt:lpstr>Stakeholder Engagement Process</vt:lpstr>
      <vt:lpstr>Quarterly Updates</vt:lpstr>
      <vt:lpstr>PowerPoint Presentation</vt:lpstr>
      <vt:lpstr>2-Year Action Plan</vt:lpstr>
      <vt:lpstr>Demand Forecast</vt:lpstr>
      <vt:lpstr>Process</vt:lpstr>
      <vt:lpstr>Inputs</vt:lpstr>
      <vt:lpstr>Customer Forecast</vt:lpstr>
      <vt:lpstr>Customer Forecast Inputs</vt:lpstr>
      <vt:lpstr>Customer Forecast</vt:lpstr>
      <vt:lpstr>Use Per Customer Forecast</vt:lpstr>
      <vt:lpstr>PowerPoint Presentation</vt:lpstr>
      <vt:lpstr>UPC Forecast Results</vt:lpstr>
      <vt:lpstr>Final Demand Calculation</vt:lpstr>
      <vt:lpstr>Expected Growth</vt:lpstr>
      <vt:lpstr>Methodology Evolutions</vt:lpstr>
      <vt:lpstr>Cascade Gas Supply Overview</vt:lpstr>
      <vt:lpstr>Pipeline transport flow</vt:lpstr>
      <vt:lpstr>PowerPoint Presentation</vt:lpstr>
      <vt:lpstr>Storage Resources</vt:lpstr>
      <vt:lpstr> HIGHLIGHTS FOR THE 2018 PORTFOLIO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2-Year Action Plan</vt:lpstr>
      <vt:lpstr>Environmental Considerations</vt:lpstr>
      <vt:lpstr>GHG Emissions from Natural Gas Industry</vt:lpstr>
      <vt:lpstr>Cascade’s GHG Emission Reductions </vt:lpstr>
      <vt:lpstr>GHG Policy Trends</vt:lpstr>
      <vt:lpstr>GHG Policy Trends</vt:lpstr>
      <vt:lpstr>CO2 Adders Modeled</vt:lpstr>
      <vt:lpstr>2-Year Action Plan</vt:lpstr>
      <vt:lpstr>Avoided Cost Methodology and Calculation</vt:lpstr>
      <vt:lpstr>Avoided Cost Overview</vt:lpstr>
      <vt:lpstr>Avoided Cost Overview</vt:lpstr>
      <vt:lpstr>Avoided Cost Formula</vt:lpstr>
      <vt:lpstr>Distribution System Costs </vt:lpstr>
      <vt:lpstr>Share of 2018 WA IRP Avoided Cost</vt:lpstr>
      <vt:lpstr>PowerPoint Presentation</vt:lpstr>
      <vt:lpstr>2-Year Action Plan</vt:lpstr>
      <vt:lpstr>DSM Forecast, 2018 IRP</vt:lpstr>
      <vt:lpstr>Short term Annual Goals</vt:lpstr>
      <vt:lpstr>PowerPoint Presentation</vt:lpstr>
      <vt:lpstr>PowerPoint Presentation</vt:lpstr>
      <vt:lpstr> Biennium Performance</vt:lpstr>
      <vt:lpstr>Cumulative potential DSM Forecast</vt:lpstr>
      <vt:lpstr>LOW-INCOME WEATHERIZATION</vt:lpstr>
      <vt:lpstr>2019 Program UPDATES</vt:lpstr>
      <vt:lpstr>2-Year action plan</vt:lpstr>
      <vt:lpstr>Distribution System Planning</vt:lpstr>
      <vt:lpstr>Summary </vt:lpstr>
      <vt:lpstr>Synergi Modeling</vt:lpstr>
      <vt:lpstr>Synergi Modeling (cont.)</vt:lpstr>
      <vt:lpstr>System Enhancement Techniques</vt:lpstr>
      <vt:lpstr>System Enhancement Techniques</vt:lpstr>
      <vt:lpstr>System Enhancement Techniques</vt:lpstr>
      <vt:lpstr>Project Process Flow</vt:lpstr>
      <vt:lpstr>Future Projects</vt:lpstr>
      <vt:lpstr>Burlington 4” IP Reinforcement</vt:lpstr>
      <vt:lpstr>Burlington 4” PE Reinforcement</vt:lpstr>
      <vt:lpstr>Supply Resource Optimization Process</vt:lpstr>
      <vt:lpstr> Current Methodology – Flow Chart</vt:lpstr>
      <vt:lpstr>Step 1: As-is Analysis</vt:lpstr>
      <vt:lpstr>Step 1: As-Is Analysis Shortfalls</vt:lpstr>
      <vt:lpstr>Step 2: Introduce Additional Resources</vt:lpstr>
      <vt:lpstr>Step 2: Introduce Additional Resources</vt:lpstr>
      <vt:lpstr>Step 3: Stochastic Analysis of All Portfolios Under Existing Conditions</vt:lpstr>
      <vt:lpstr>Step 4: Ranking of Portfolios</vt:lpstr>
      <vt:lpstr>Final Ranking of Portfolios  </vt:lpstr>
      <vt:lpstr>Step 5:  Stochastic Analysis of Candidate Portfolio</vt:lpstr>
      <vt:lpstr>Step 6: Analysis of Candidate Portfolio</vt:lpstr>
      <vt:lpstr>Step 7:  Sensitivity Analysis of Candidate Portfolio</vt:lpstr>
      <vt:lpstr>Step 8: Re-evaluation of Candidate Portfolio</vt:lpstr>
      <vt:lpstr>Top Ranked Candidate Portfolio Components</vt:lpstr>
      <vt:lpstr>Peak Day Supply Take Vs. Demand</vt:lpstr>
      <vt:lpstr>Peak Day Transport Vs. Demand</vt:lpstr>
      <vt:lpstr>Conclusion</vt:lpstr>
      <vt:lpstr>2-Year Action Plan</vt:lpstr>
      <vt:lpstr>ADDITIONAL QUESTIONS?</vt:lpstr>
      <vt:lpstr>       2018 Integrated Resource Plan Presentation to WUTC Commissioners and Stakeholders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Sellers-Vaughn, Mark</dc:creator>
  <cp:lastModifiedBy>Robertson, Brian</cp:lastModifiedBy>
  <cp:revision>280</cp:revision>
  <cp:lastPrinted>2016-12-06T01:24:39Z</cp:lastPrinted>
  <dcterms:created xsi:type="dcterms:W3CDTF">2016-08-17T19:54:59Z</dcterms:created>
  <dcterms:modified xsi:type="dcterms:W3CDTF">2019-02-20T21:25:26Z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0x0101006E56B4D1795A2E4DB2F0B01679ED314A005170F1EB832FA049809978045986816C</vt:lpwstr>
  </property>
  <property fmtid="{D5CDD505-2E9C-101B-9397-08002B2CF9AE}" pid="3" name="_docset_NoMedatataSyncRequired">
    <vt:lpwstr>False</vt:lpwstr>
  </property>
  <property fmtid="{D5CDD505-2E9C-101B-9397-08002B2CF9AE}" pid="4" name="IsEFSEC">
    <vt:bool>false</vt:bool>
  </property>
</Properties>
</file>