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26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5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charts/chart3.xml" ContentType="application/vnd.openxmlformats-officedocument.drawingml.chart+xml"/>
  <Override PartName="/ppt/commentAuthors.xml" ContentType="application/vnd.openxmlformats-officedocument.presentationml.commentAuthors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charts/chart1.xml" ContentType="application/vnd.openxmlformats-officedocument.drawingml.chart+xml"/>
  <Override PartName="/ppt/theme/themeOverride3.xml" ContentType="application/vnd.openxmlformats-officedocument.themeOverride+xml"/>
  <Override PartName="/ppt/theme/themeOverride2.xml" ContentType="application/vnd.openxmlformats-officedocument.themeOverride+xml"/>
  <Override PartName="/ppt/charts/chart2.xml" ContentType="application/vnd.openxmlformats-officedocument.drawingml.chart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9" r:id="rId2"/>
  </p:sldMasterIdLst>
  <p:notesMasterIdLst>
    <p:notesMasterId r:id="rId6"/>
  </p:notesMasterIdLst>
  <p:handoutMasterIdLst>
    <p:handoutMasterId r:id="rId7"/>
  </p:handoutMasterIdLst>
  <p:sldIdLst>
    <p:sldId id="304" r:id="rId3"/>
    <p:sldId id="484" r:id="rId4"/>
    <p:sldId id="425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eschbac" initials="v" lastIdx="1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00"/>
    <a:srgbClr val="FF3399"/>
    <a:srgbClr val="C907E9"/>
    <a:srgbClr val="6EC1C0"/>
    <a:srgbClr val="196872"/>
    <a:srgbClr val="AEAF97"/>
    <a:srgbClr val="898A6A"/>
    <a:srgbClr val="CC6872"/>
    <a:srgbClr val="02E6EC"/>
    <a:srgbClr val="58585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367" autoAdjust="0"/>
    <p:restoredTop sz="89410" autoAdjust="0"/>
  </p:normalViewPr>
  <p:slideViewPr>
    <p:cSldViewPr snapToGrid="0" showGuides="1">
      <p:cViewPr varScale="1">
        <p:scale>
          <a:sx n="109" d="100"/>
          <a:sy n="109" d="100"/>
        </p:scale>
        <p:origin x="-486" y="-90"/>
      </p:cViewPr>
      <p:guideLst>
        <p:guide orient="horz" pos="2677"/>
        <p:guide orient="horz" pos="665"/>
        <p:guide orient="horz" pos="1298"/>
        <p:guide orient="horz" pos="3906"/>
        <p:guide orient="horz" pos="4208"/>
        <p:guide pos="261"/>
        <p:guide pos="5498"/>
        <p:guide pos="5361"/>
        <p:guide pos="130"/>
        <p:guide pos="5556"/>
        <p:guide pos="287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7" d="100"/>
          <a:sy n="87" d="100"/>
        </p:scale>
        <p:origin x="-3726" y="-78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3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41155993431855531"/>
          <c:y val="3.4161490683229906E-2"/>
          <c:w val="0.52674062293938606"/>
          <c:h val="0.81956546192594271"/>
        </c:manualLayout>
      </c:layout>
      <c:barChart>
        <c:barDir val="bar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DK/REF</c:v>
                </c:pt>
              </c:strCache>
            </c:strRef>
          </c:tx>
          <c:cat>
            <c:numRef>
              <c:f>Sheet1!$A$2:$A$5</c:f>
              <c:numCache>
                <c:formatCode>General</c:formatCode>
                <c:ptCount val="4"/>
                <c:pt idx="0">
                  <c:v>2011</c:v>
                </c:pt>
                <c:pt idx="1">
                  <c:v>2013</c:v>
                </c:pt>
                <c:pt idx="2">
                  <c:v>2011</c:v>
                </c:pt>
                <c:pt idx="3">
                  <c:v>2013</c:v>
                </c:pt>
              </c:numCache>
            </c:numRef>
          </c:cat>
          <c:val>
            <c:numRef>
              <c:f>Sheet1!$B$2:$B$5</c:f>
              <c:numCache>
                <c:formatCode>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%0-4</c:v>
                </c:pt>
              </c:strCache>
            </c:strRef>
          </c:tx>
          <c:cat>
            <c:numRef>
              <c:f>Sheet1!$A$2:$A$5</c:f>
              <c:numCache>
                <c:formatCode>General</c:formatCode>
                <c:ptCount val="4"/>
                <c:pt idx="0">
                  <c:v>2011</c:v>
                </c:pt>
                <c:pt idx="1">
                  <c:v>2013</c:v>
                </c:pt>
                <c:pt idx="2">
                  <c:v>2011</c:v>
                </c:pt>
                <c:pt idx="3">
                  <c:v>2013</c:v>
                </c:pt>
              </c:numCache>
            </c:numRef>
          </c:cat>
          <c:val>
            <c:numRef>
              <c:f>Sheet1!$C$2:$C$5</c:f>
              <c:numCache>
                <c:formatCode>0</c:formatCode>
                <c:ptCount val="4"/>
                <c:pt idx="0">
                  <c:v>3</c:v>
                </c:pt>
                <c:pt idx="1">
                  <c:v>2</c:v>
                </c:pt>
                <c:pt idx="2">
                  <c:v>4</c:v>
                </c:pt>
                <c:pt idx="3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%5</c:v>
                </c:pt>
              </c:strCache>
            </c:strRef>
          </c:tx>
          <c:cat>
            <c:numRef>
              <c:f>Sheet1!$A$2:$A$5</c:f>
              <c:numCache>
                <c:formatCode>General</c:formatCode>
                <c:ptCount val="4"/>
                <c:pt idx="0">
                  <c:v>2011</c:v>
                </c:pt>
                <c:pt idx="1">
                  <c:v>2013</c:v>
                </c:pt>
                <c:pt idx="2">
                  <c:v>2011</c:v>
                </c:pt>
                <c:pt idx="3">
                  <c:v>2013</c:v>
                </c:pt>
              </c:numCache>
            </c:numRef>
          </c:cat>
          <c:val>
            <c:numRef>
              <c:f>Sheet1!$D$2:$D$5</c:f>
              <c:numCache>
                <c:formatCode>0</c:formatCode>
                <c:ptCount val="4"/>
                <c:pt idx="0">
                  <c:v>5</c:v>
                </c:pt>
                <c:pt idx="1">
                  <c:v>2</c:v>
                </c:pt>
                <c:pt idx="2">
                  <c:v>4</c:v>
                </c:pt>
                <c:pt idx="3">
                  <c:v>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%6-7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2011</c:v>
                </c:pt>
                <c:pt idx="1">
                  <c:v>2013</c:v>
                </c:pt>
                <c:pt idx="2">
                  <c:v>2011</c:v>
                </c:pt>
                <c:pt idx="3">
                  <c:v>2013</c:v>
                </c:pt>
              </c:numCache>
            </c:numRef>
          </c:cat>
          <c:val>
            <c:numRef>
              <c:f>Sheet1!$E$2:$E$5</c:f>
              <c:numCache>
                <c:formatCode>0</c:formatCode>
                <c:ptCount val="4"/>
                <c:pt idx="0">
                  <c:v>10</c:v>
                </c:pt>
                <c:pt idx="1">
                  <c:v>6</c:v>
                </c:pt>
                <c:pt idx="2">
                  <c:v>9</c:v>
                </c:pt>
                <c:pt idx="3">
                  <c:v>7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%8-10</c:v>
                </c:pt>
              </c:strCache>
            </c:strRef>
          </c:tx>
          <c:dLbls>
            <c:txPr>
              <a:bodyPr/>
              <a:lstStyle/>
              <a:p>
                <a:pPr>
                  <a:defRPr sz="1200">
                    <a:solidFill>
                      <a:srgbClr val="000000"/>
                    </a:solidFill>
                  </a:defRPr>
                </a:pPr>
                <a:endParaRPr lang="en-US"/>
              </a:p>
            </c:txPr>
            <c:showVal val="1"/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2011</c:v>
                </c:pt>
                <c:pt idx="1">
                  <c:v>2013</c:v>
                </c:pt>
                <c:pt idx="2">
                  <c:v>2011</c:v>
                </c:pt>
                <c:pt idx="3">
                  <c:v>2013</c:v>
                </c:pt>
              </c:numCache>
            </c:numRef>
          </c:cat>
          <c:val>
            <c:numRef>
              <c:f>Sheet1!$F$2:$F$5</c:f>
              <c:numCache>
                <c:formatCode>0</c:formatCode>
                <c:ptCount val="4"/>
                <c:pt idx="0">
                  <c:v>82</c:v>
                </c:pt>
                <c:pt idx="1">
                  <c:v>90</c:v>
                </c:pt>
                <c:pt idx="2">
                  <c:v>80</c:v>
                </c:pt>
                <c:pt idx="3">
                  <c:v>88</c:v>
                </c:pt>
              </c:numCache>
            </c:numRef>
          </c:val>
        </c:ser>
        <c:dLbls/>
        <c:overlap val="100"/>
        <c:axId val="127949056"/>
        <c:axId val="127963136"/>
      </c:barChart>
      <c:catAx>
        <c:axId val="127949056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127963136"/>
        <c:crosses val="autoZero"/>
        <c:auto val="1"/>
        <c:lblAlgn val="ctr"/>
        <c:lblOffset val="100"/>
      </c:catAx>
      <c:valAx>
        <c:axId val="127963136"/>
        <c:scaling>
          <c:orientation val="minMax"/>
        </c:scaling>
        <c:delete val="1"/>
        <c:axPos val="b"/>
        <c:numFmt formatCode="0%" sourceLinked="1"/>
        <c:tickLblPos val="none"/>
        <c:crossAx val="127949056"/>
        <c:crosses val="autoZero"/>
        <c:crossBetween val="between"/>
        <c:majorUnit val="0.25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41155993431855531"/>
          <c:y val="3.4161490683229899E-2"/>
          <c:w val="0.52674062293938606"/>
          <c:h val="0.81956546192594271"/>
        </c:manualLayout>
      </c:layout>
      <c:barChart>
        <c:barDir val="bar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DK/REF</c:v>
                </c:pt>
              </c:strCache>
            </c:strRef>
          </c:tx>
          <c:cat>
            <c:numRef>
              <c:f>Sheet1!$A$2:$A$5</c:f>
              <c:numCache>
                <c:formatCode>General</c:formatCode>
                <c:ptCount val="4"/>
                <c:pt idx="0">
                  <c:v>2011</c:v>
                </c:pt>
                <c:pt idx="1">
                  <c:v>2013</c:v>
                </c:pt>
                <c:pt idx="2">
                  <c:v>2011</c:v>
                </c:pt>
                <c:pt idx="3">
                  <c:v>2013</c:v>
                </c:pt>
              </c:numCache>
            </c:numRef>
          </c:cat>
          <c:val>
            <c:numRef>
              <c:f>Sheet1!$B$2:$B$5</c:f>
              <c:numCache>
                <c:formatCode>0</c:formatCode>
                <c:ptCount val="4"/>
                <c:pt idx="0">
                  <c:v>1</c:v>
                </c:pt>
                <c:pt idx="1">
                  <c:v>0</c:v>
                </c:pt>
                <c:pt idx="2">
                  <c:v>4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%0-4</c:v>
                </c:pt>
              </c:strCache>
            </c:strRef>
          </c:tx>
          <c:cat>
            <c:numRef>
              <c:f>Sheet1!$A$2:$A$5</c:f>
              <c:numCache>
                <c:formatCode>General</c:formatCode>
                <c:ptCount val="4"/>
                <c:pt idx="0">
                  <c:v>2011</c:v>
                </c:pt>
                <c:pt idx="1">
                  <c:v>2013</c:v>
                </c:pt>
                <c:pt idx="2">
                  <c:v>2011</c:v>
                </c:pt>
                <c:pt idx="3">
                  <c:v>2013</c:v>
                </c:pt>
              </c:numCache>
            </c:numRef>
          </c:cat>
          <c:val>
            <c:numRef>
              <c:f>Sheet1!$C$2:$C$5</c:f>
              <c:numCache>
                <c:formatCode>0</c:formatCode>
                <c:ptCount val="4"/>
                <c:pt idx="0">
                  <c:v>3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%5</c:v>
                </c:pt>
              </c:strCache>
            </c:strRef>
          </c:tx>
          <c:cat>
            <c:numRef>
              <c:f>Sheet1!$A$2:$A$5</c:f>
              <c:numCache>
                <c:formatCode>General</c:formatCode>
                <c:ptCount val="4"/>
                <c:pt idx="0">
                  <c:v>2011</c:v>
                </c:pt>
                <c:pt idx="1">
                  <c:v>2013</c:v>
                </c:pt>
                <c:pt idx="2">
                  <c:v>2011</c:v>
                </c:pt>
                <c:pt idx="3">
                  <c:v>2013</c:v>
                </c:pt>
              </c:numCache>
            </c:numRef>
          </c:cat>
          <c:val>
            <c:numRef>
              <c:f>Sheet1!$D$2:$D$5</c:f>
              <c:numCache>
                <c:formatCode>0</c:formatCode>
                <c:ptCount val="4"/>
                <c:pt idx="0">
                  <c:v>5</c:v>
                </c:pt>
                <c:pt idx="1">
                  <c:v>4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%6-7</c:v>
                </c:pt>
              </c:strCache>
            </c:strRef>
          </c:tx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2011</c:v>
                </c:pt>
                <c:pt idx="1">
                  <c:v>2013</c:v>
                </c:pt>
                <c:pt idx="2">
                  <c:v>2011</c:v>
                </c:pt>
                <c:pt idx="3">
                  <c:v>2013</c:v>
                </c:pt>
              </c:numCache>
            </c:numRef>
          </c:cat>
          <c:val>
            <c:numRef>
              <c:f>Sheet1!$E$2:$E$5</c:f>
              <c:numCache>
                <c:formatCode>0</c:formatCode>
                <c:ptCount val="4"/>
                <c:pt idx="0">
                  <c:v>10</c:v>
                </c:pt>
                <c:pt idx="1">
                  <c:v>8</c:v>
                </c:pt>
                <c:pt idx="2">
                  <c:v>8</c:v>
                </c:pt>
                <c:pt idx="3">
                  <c:v>5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%8-10</c:v>
                </c:pt>
              </c:strCache>
            </c:strRef>
          </c:tx>
          <c:dLbls>
            <c:txPr>
              <a:bodyPr/>
              <a:lstStyle/>
              <a:p>
                <a:pPr>
                  <a:defRPr sz="1200">
                    <a:solidFill>
                      <a:srgbClr val="000000"/>
                    </a:solidFill>
                  </a:defRPr>
                </a:pPr>
                <a:endParaRPr lang="en-US"/>
              </a:p>
            </c:txPr>
            <c:showVal val="1"/>
          </c:dLbls>
          <c:cat>
            <c:numRef>
              <c:f>Sheet1!$A$2:$A$5</c:f>
              <c:numCache>
                <c:formatCode>General</c:formatCode>
                <c:ptCount val="4"/>
                <c:pt idx="0">
                  <c:v>2011</c:v>
                </c:pt>
                <c:pt idx="1">
                  <c:v>2013</c:v>
                </c:pt>
                <c:pt idx="2">
                  <c:v>2011</c:v>
                </c:pt>
                <c:pt idx="3">
                  <c:v>2013</c:v>
                </c:pt>
              </c:numCache>
            </c:numRef>
          </c:cat>
          <c:val>
            <c:numRef>
              <c:f>Sheet1!$F$2:$F$5</c:f>
              <c:numCache>
                <c:formatCode>0</c:formatCode>
                <c:ptCount val="4"/>
                <c:pt idx="0">
                  <c:v>81</c:v>
                </c:pt>
                <c:pt idx="1">
                  <c:v>86</c:v>
                </c:pt>
                <c:pt idx="2">
                  <c:v>84</c:v>
                </c:pt>
                <c:pt idx="3">
                  <c:v>92</c:v>
                </c:pt>
              </c:numCache>
            </c:numRef>
          </c:val>
        </c:ser>
        <c:dLbls/>
        <c:overlap val="100"/>
        <c:axId val="128143360"/>
        <c:axId val="128144896"/>
      </c:barChart>
      <c:catAx>
        <c:axId val="128143360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128144896"/>
        <c:crosses val="autoZero"/>
        <c:auto val="1"/>
        <c:lblAlgn val="ctr"/>
        <c:lblOffset val="100"/>
      </c:catAx>
      <c:valAx>
        <c:axId val="128144896"/>
        <c:scaling>
          <c:orientation val="minMax"/>
        </c:scaling>
        <c:delete val="1"/>
        <c:axPos val="b"/>
        <c:numFmt formatCode="0%" sourceLinked="1"/>
        <c:tickLblPos val="none"/>
        <c:crossAx val="128143360"/>
        <c:crosses val="autoZero"/>
        <c:crossBetween val="between"/>
        <c:majorUnit val="0.25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41155993431855531"/>
          <c:y val="3.4161490683229816E-2"/>
          <c:w val="9.7150481768769545E-2"/>
          <c:h val="0.1338511971717822"/>
        </c:manualLayout>
      </c:layout>
      <c:barChart>
        <c:barDir val="bar"/>
        <c:grouping val="percentStacked"/>
        <c:ser>
          <c:idx val="0"/>
          <c:order val="0"/>
          <c:tx>
            <c:strRef>
              <c:f>Sheet1!$B$1</c:f>
              <c:strCache>
                <c:ptCount val="1"/>
                <c:pt idx="0">
                  <c:v>DK/REF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Rocky Mountain Power</c:v>
                </c:pt>
                <c:pt idx="1">
                  <c:v>Pacific Power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</c:v>
                </c:pt>
                <c:pt idx="1">
                  <c:v>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%0-4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Rocky Mountain Power</c:v>
                </c:pt>
                <c:pt idx="1">
                  <c:v>Pacific Power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4</c:v>
                </c:pt>
                <c:pt idx="1">
                  <c:v>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%5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Rocky Mountain Power</c:v>
                </c:pt>
                <c:pt idx="1">
                  <c:v>Pacific Power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%6-7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Rocky Mountain Power</c:v>
                </c:pt>
                <c:pt idx="1">
                  <c:v>Pacific Power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13</c:v>
                </c:pt>
                <c:pt idx="1">
                  <c:v>12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%8-10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Rocky Mountain Power</c:v>
                </c:pt>
                <c:pt idx="1">
                  <c:v>Pacific Power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76</c:v>
                </c:pt>
                <c:pt idx="1">
                  <c:v>80</c:v>
                </c:pt>
              </c:numCache>
            </c:numRef>
          </c:val>
        </c:ser>
        <c:dLbls/>
        <c:overlap val="100"/>
        <c:axId val="128329216"/>
        <c:axId val="128330752"/>
      </c:barChart>
      <c:catAx>
        <c:axId val="128329216"/>
        <c:scaling>
          <c:orientation val="minMax"/>
        </c:scaling>
        <c:delete val="1"/>
        <c:axPos val="l"/>
        <c:tickLblPos val="none"/>
        <c:crossAx val="128330752"/>
        <c:crosses val="autoZero"/>
        <c:auto val="1"/>
        <c:lblAlgn val="ctr"/>
        <c:lblOffset val="100"/>
      </c:catAx>
      <c:valAx>
        <c:axId val="128330752"/>
        <c:scaling>
          <c:orientation val="minMax"/>
        </c:scaling>
        <c:delete val="1"/>
        <c:axPos val="b"/>
        <c:majorGridlines/>
        <c:numFmt formatCode="0%" sourceLinked="1"/>
        <c:tickLblPos val="none"/>
        <c:crossAx val="128329216"/>
        <c:crosses val="autoZero"/>
        <c:crossBetween val="between"/>
        <c:majorUnit val="0.25"/>
      </c:valAx>
    </c:plotArea>
    <c:legend>
      <c:legendPos val="b"/>
      <c:layout>
        <c:manualLayout>
          <c:xMode val="edge"/>
          <c:yMode val="edge"/>
          <c:x val="0"/>
          <c:y val="8.747221681637796E-3"/>
          <c:w val="1"/>
          <c:h val="0.62973284045603262"/>
        </c:manualLayout>
      </c:layout>
      <c:spPr>
        <a:solidFill>
          <a:schemeClr val="bg1"/>
        </a:solidFill>
      </c:spPr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</c:chart>
  <c:txPr>
    <a:bodyPr/>
    <a:lstStyle/>
    <a:p>
      <a:pPr>
        <a:defRPr sz="1800"/>
      </a:pPr>
      <a:endParaRPr lang="en-US"/>
    </a:p>
  </c:txPr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2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F330CE4-37A3-4EFA-ABB9-A1C28FD95FB0}" type="datetimeFigureOut">
              <a:rPr lang="en-US" smtClean="0"/>
              <a:pPr/>
              <a:t>10/18/2013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9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9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16CA0A5-5E1D-4368-B486-577689B030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552976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2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5B5A051-7804-4F59-A97B-CA841E84D280}" type="datetimeFigureOut">
              <a:rPr lang="en-US" smtClean="0"/>
              <a:pPr/>
              <a:t>10/18/2013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2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9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9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6816B5C-E367-4DA9-B7F4-C04EC337E5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24931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7833"/>
            <a:fld id="{E00BDCA7-49F8-46DA-9F81-61988E6F1BF8}" type="slidenum">
              <a:rPr lang="en-US" smtClean="0"/>
              <a:pPr defTabSz="927833"/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66564" name="Slide Number Placeholder 3"/>
          <p:cNvSpPr txBox="1">
            <a:spLocks noGrp="1"/>
          </p:cNvSpPr>
          <p:nvPr/>
        </p:nvSpPr>
        <p:spPr bwMode="auto">
          <a:xfrm>
            <a:off x="3973376" y="8832850"/>
            <a:ext cx="3037031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988" tIns="46496" rIns="92988" bIns="46496" anchor="b"/>
          <a:lstStyle/>
          <a:p>
            <a:pPr algn="r" defTabSz="927833" eaLnBrk="0" hangingPunct="0"/>
            <a:fld id="{8B99472A-9242-49EE-B4F8-60AB62581261}" type="slidenum">
              <a:rPr lang="en-US" sz="1200"/>
              <a:pPr algn="r" defTabSz="927833" eaLnBrk="0" hangingPunct="0"/>
              <a:t>3</a:t>
            </a:fld>
            <a:endParaRPr 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microsoft.com/office/2007/relationships/hdphoto" Target="../media/hdphoto1.wdp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microsoft.com/office/2007/relationships/hdphoto" Target="../media/hdphoto1.wdp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gra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" b="77"/>
          <a:stretch/>
        </p:blipFill>
        <p:spPr>
          <a:xfrm>
            <a:off x="1" y="0"/>
            <a:ext cx="7064633" cy="35295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78"/>
          <a:stretch/>
        </p:blipFill>
        <p:spPr>
          <a:xfrm>
            <a:off x="2079367" y="0"/>
            <a:ext cx="7064633" cy="3529584"/>
          </a:xfrm>
          <a:prstGeom prst="rect">
            <a:avLst/>
          </a:prstGeom>
        </p:spPr>
      </p:pic>
      <p:pic>
        <p:nvPicPr>
          <p:cNvPr id="6" name="Picture 2" descr="L:\Corporate Marketing\Logos-Templates\Logos\market_strategies_logo_transparent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90733" y="6399219"/>
            <a:ext cx="2743200" cy="238377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 userDrawn="1"/>
        </p:nvSpPr>
        <p:spPr>
          <a:xfrm>
            <a:off x="7912146" y="3738673"/>
            <a:ext cx="111440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ISO 20252 Certified</a:t>
            </a:r>
          </a:p>
        </p:txBody>
      </p:sp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rightnessContrast contrast="-30000"/>
                    </a14:imgEffect>
                  </a14:imgLayer>
                </a14:imgProps>
              </a:ext>
            </a:extLst>
          </a:blip>
          <a:srcRect t="82432" b="5676"/>
          <a:stretch>
            <a:fillRect/>
          </a:stretch>
        </p:blipFill>
        <p:spPr bwMode="auto">
          <a:xfrm flipH="1" flipV="1">
            <a:off x="0" y="3523549"/>
            <a:ext cx="9144000" cy="20955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ounded Rectangle 8"/>
          <p:cNvSpPr/>
          <p:nvPr userDrawn="1"/>
        </p:nvSpPr>
        <p:spPr>
          <a:xfrm>
            <a:off x="704675" y="0"/>
            <a:ext cx="6342077" cy="3529584"/>
          </a:xfrm>
          <a:prstGeom prst="roundRect">
            <a:avLst>
              <a:gd name="adj" fmla="val 0"/>
            </a:avLst>
          </a:prstGeom>
          <a:solidFill>
            <a:srgbClr val="585858"/>
          </a:solidFill>
          <a:ln w="381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457200" rIns="457200" bIns="457200" rtlCol="0" anchor="ctr" anchorCtr="0"/>
          <a:lstStyle/>
          <a:p>
            <a:pPr>
              <a:lnSpc>
                <a:spcPts val="4500"/>
              </a:lnSpc>
            </a:pPr>
            <a:endParaRPr lang="en-US" sz="4400" b="1" dirty="0" smtClean="0">
              <a:solidFill>
                <a:schemeClr val="bg1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7263" y="277813"/>
            <a:ext cx="5907024" cy="2375886"/>
          </a:xfrm>
        </p:spPr>
        <p:txBody>
          <a:bodyPr/>
          <a:lstStyle>
            <a:lvl1pPr>
              <a:lnSpc>
                <a:spcPct val="110000"/>
              </a:lnSpc>
              <a:spcAft>
                <a:spcPts val="60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965501" y="2842827"/>
            <a:ext cx="5922962" cy="542925"/>
          </a:xfrm>
        </p:spPr>
        <p:txBody>
          <a:bodyPr anchor="ctr">
            <a:noAutofit/>
          </a:bodyPr>
          <a:lstStyle>
            <a:lvl1pPr marL="0" indent="0">
              <a:spcAft>
                <a:spcPts val="600"/>
              </a:spcAft>
              <a:buNone/>
              <a:defRPr sz="1600" b="1">
                <a:solidFill>
                  <a:schemeClr val="bg1"/>
                </a:solidFill>
                <a:latin typeface="Century Gothic" pitchFamily="34" charset="0"/>
              </a:defRPr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957263" y="3889075"/>
            <a:ext cx="6096000" cy="2303462"/>
          </a:xfrm>
        </p:spPr>
        <p:txBody>
          <a:bodyPr>
            <a:noAutofit/>
          </a:bodyPr>
          <a:lstStyle>
            <a:lvl1pPr marL="1588" indent="0">
              <a:buNone/>
              <a:defRPr>
                <a:solidFill>
                  <a:schemeClr val="tx2"/>
                </a:solidFill>
              </a:defRPr>
            </a:lvl1pPr>
            <a:lvl2pPr marL="1588" indent="0">
              <a:buNone/>
              <a:defRPr/>
            </a:lvl2pPr>
            <a:lvl3pPr marL="1588" indent="0">
              <a:buNone/>
              <a:defRPr/>
            </a:lvl3pPr>
            <a:lvl4pPr marL="1588" indent="0">
              <a:buNone/>
              <a:defRPr/>
            </a:lvl4pPr>
            <a:lvl5pPr marL="1588" indent="0">
              <a:buNone/>
              <a:defRPr/>
            </a:lvl5pPr>
          </a:lstStyle>
          <a:p>
            <a:pPr lvl="0"/>
            <a:r>
              <a:rPr lang="en-US" dirty="0" smtClean="0"/>
              <a:t>Click to add author names, synopsis, or additional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27676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363" y="96818"/>
            <a:ext cx="8506787" cy="7655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93618-E30A-46E4-B821-A130188CE5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97598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bati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363" y="96818"/>
            <a:ext cx="8506787" cy="765540"/>
          </a:xfrm>
        </p:spPr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93618-E30A-46E4-B821-A130188CE54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Rectangular Callout 3"/>
          <p:cNvSpPr/>
          <p:nvPr userDrawn="1"/>
        </p:nvSpPr>
        <p:spPr bwMode="gray">
          <a:xfrm>
            <a:off x="6108700" y="1577304"/>
            <a:ext cx="2619375" cy="1638300"/>
          </a:xfrm>
          <a:prstGeom prst="wedgeRectCallout">
            <a:avLst>
              <a:gd name="adj1" fmla="val -21268"/>
              <a:gd name="adj2" fmla="val 68533"/>
            </a:avLst>
          </a:prstGeom>
          <a:solidFill>
            <a:schemeClr val="accent2">
              <a:lumMod val="60000"/>
              <a:lumOff val="40000"/>
            </a:schemeClr>
          </a:solidFill>
          <a:ln w="38100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rIns="91440" bIns="91440" rtlCol="0" anchor="t" anchorCtr="0"/>
          <a:lstStyle/>
          <a:p>
            <a:pPr lvl="0" algn="l">
              <a:spcAft>
                <a:spcPts val="600"/>
              </a:spcAft>
            </a:pP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6" name="Rectangular Callout 5"/>
          <p:cNvSpPr/>
          <p:nvPr userDrawn="1"/>
        </p:nvSpPr>
        <p:spPr bwMode="gray">
          <a:xfrm>
            <a:off x="3273654" y="1577304"/>
            <a:ext cx="2619375" cy="1638300"/>
          </a:xfrm>
          <a:prstGeom prst="wedgeRectCallout">
            <a:avLst>
              <a:gd name="adj1" fmla="val -21268"/>
              <a:gd name="adj2" fmla="val 68533"/>
            </a:avLst>
          </a:prstGeom>
          <a:solidFill>
            <a:schemeClr val="accent2">
              <a:lumMod val="60000"/>
              <a:lumOff val="40000"/>
            </a:schemeClr>
          </a:solidFill>
          <a:ln w="38100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rIns="91440" bIns="91440" rtlCol="0" anchor="t" anchorCtr="0"/>
          <a:lstStyle/>
          <a:p>
            <a:pPr lvl="0" algn="l"/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7" name="Rectangular Callout 6"/>
          <p:cNvSpPr/>
          <p:nvPr userDrawn="1"/>
        </p:nvSpPr>
        <p:spPr bwMode="gray">
          <a:xfrm>
            <a:off x="424120" y="1577304"/>
            <a:ext cx="2619375" cy="1638300"/>
          </a:xfrm>
          <a:prstGeom prst="wedgeRectCallout">
            <a:avLst>
              <a:gd name="adj1" fmla="val -21268"/>
              <a:gd name="adj2" fmla="val 68533"/>
            </a:avLst>
          </a:prstGeom>
          <a:solidFill>
            <a:schemeClr val="accent2">
              <a:lumMod val="60000"/>
              <a:lumOff val="40000"/>
            </a:schemeClr>
          </a:solidFill>
          <a:ln w="38100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rIns="91440" bIns="91440" rtlCol="0" anchor="t" anchorCtr="0"/>
          <a:lstStyle/>
          <a:p>
            <a:pPr lvl="0" algn="l">
              <a:spcAft>
                <a:spcPts val="600"/>
              </a:spcAft>
            </a:pP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8" name="Rectangular Callout 7"/>
          <p:cNvSpPr/>
          <p:nvPr userDrawn="1"/>
        </p:nvSpPr>
        <p:spPr bwMode="gray">
          <a:xfrm>
            <a:off x="6108700" y="4068835"/>
            <a:ext cx="2619375" cy="1638300"/>
          </a:xfrm>
          <a:prstGeom prst="wedgeRectCallout">
            <a:avLst>
              <a:gd name="adj1" fmla="val -21268"/>
              <a:gd name="adj2" fmla="val 68533"/>
            </a:avLst>
          </a:prstGeom>
          <a:solidFill>
            <a:schemeClr val="accent2">
              <a:lumMod val="60000"/>
              <a:lumOff val="40000"/>
            </a:schemeClr>
          </a:solidFill>
          <a:ln w="38100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rIns="91440" bIns="91440" rtlCol="0" anchor="t" anchorCtr="0"/>
          <a:lstStyle/>
          <a:p>
            <a:pPr lvl="0" algn="l"/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9" name="Rectangular Callout 8"/>
          <p:cNvSpPr/>
          <p:nvPr userDrawn="1"/>
        </p:nvSpPr>
        <p:spPr bwMode="gray">
          <a:xfrm>
            <a:off x="3273654" y="4068835"/>
            <a:ext cx="2619375" cy="1638300"/>
          </a:xfrm>
          <a:prstGeom prst="wedgeRectCallout">
            <a:avLst>
              <a:gd name="adj1" fmla="val -21268"/>
              <a:gd name="adj2" fmla="val 68533"/>
            </a:avLst>
          </a:prstGeom>
          <a:solidFill>
            <a:schemeClr val="accent2">
              <a:lumMod val="60000"/>
              <a:lumOff val="40000"/>
            </a:schemeClr>
          </a:solidFill>
          <a:ln w="38100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rIns="91440" bIns="91440" rtlCol="0" anchor="t" anchorCtr="0"/>
          <a:lstStyle/>
          <a:p>
            <a:pPr lvl="0" algn="l"/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0" name="Rectangular Callout 9"/>
          <p:cNvSpPr/>
          <p:nvPr userDrawn="1"/>
        </p:nvSpPr>
        <p:spPr bwMode="gray">
          <a:xfrm>
            <a:off x="424120" y="4068835"/>
            <a:ext cx="2619375" cy="1638300"/>
          </a:xfrm>
          <a:prstGeom prst="wedgeRectCallout">
            <a:avLst>
              <a:gd name="adj1" fmla="val -21268"/>
              <a:gd name="adj2" fmla="val 68533"/>
            </a:avLst>
          </a:prstGeom>
          <a:solidFill>
            <a:schemeClr val="accent2">
              <a:lumMod val="60000"/>
              <a:lumOff val="40000"/>
            </a:schemeClr>
          </a:solidFill>
          <a:ln w="38100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rIns="91440" bIns="91440" rtlCol="0" anchor="t" anchorCtr="0">
            <a:noAutofit/>
          </a:bodyPr>
          <a:lstStyle/>
          <a:p>
            <a:pPr lvl="0" algn="l"/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14338" y="1581150"/>
            <a:ext cx="2624137" cy="1624013"/>
          </a:xfrm>
        </p:spPr>
        <p:txBody>
          <a:bodyPr>
            <a:noAutofit/>
          </a:bodyPr>
          <a:lstStyle>
            <a:lvl1pPr marL="1588" indent="0">
              <a:lnSpc>
                <a:spcPct val="100000"/>
              </a:lnSpc>
              <a:spcAft>
                <a:spcPts val="600"/>
              </a:spcAft>
              <a:buNone/>
              <a:defRPr sz="1200"/>
            </a:lvl1pPr>
            <a:lvl2pPr marL="1588" indent="0">
              <a:lnSpc>
                <a:spcPct val="100000"/>
              </a:lnSpc>
              <a:spcAft>
                <a:spcPts val="600"/>
              </a:spcAft>
              <a:buNone/>
              <a:defRPr sz="1200"/>
            </a:lvl2pPr>
            <a:lvl3pPr marL="1588" indent="0">
              <a:lnSpc>
                <a:spcPct val="100000"/>
              </a:lnSpc>
              <a:spcAft>
                <a:spcPts val="600"/>
              </a:spcAft>
              <a:buNone/>
              <a:defRPr sz="1200"/>
            </a:lvl3pPr>
            <a:lvl4pPr marL="1588" indent="0">
              <a:lnSpc>
                <a:spcPct val="100000"/>
              </a:lnSpc>
              <a:spcAft>
                <a:spcPts val="600"/>
              </a:spcAft>
              <a:buNone/>
              <a:defRPr sz="1200"/>
            </a:lvl4pPr>
            <a:lvl5pPr marL="1588" indent="0">
              <a:lnSpc>
                <a:spcPct val="100000"/>
              </a:lnSpc>
              <a:spcAft>
                <a:spcPts val="600"/>
              </a:spcAft>
              <a:buNone/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3262853" y="1581150"/>
            <a:ext cx="2624137" cy="1624013"/>
          </a:xfrm>
        </p:spPr>
        <p:txBody>
          <a:bodyPr>
            <a:noAutofit/>
          </a:bodyPr>
          <a:lstStyle>
            <a:lvl1pPr marL="1588" indent="0">
              <a:lnSpc>
                <a:spcPct val="100000"/>
              </a:lnSpc>
              <a:spcAft>
                <a:spcPts val="600"/>
              </a:spcAft>
              <a:buNone/>
              <a:defRPr sz="1200"/>
            </a:lvl1pPr>
            <a:lvl2pPr marL="1588" indent="0">
              <a:lnSpc>
                <a:spcPct val="100000"/>
              </a:lnSpc>
              <a:spcAft>
                <a:spcPts val="600"/>
              </a:spcAft>
              <a:buNone/>
              <a:defRPr sz="1200"/>
            </a:lvl2pPr>
            <a:lvl3pPr marL="1588" indent="0">
              <a:lnSpc>
                <a:spcPct val="100000"/>
              </a:lnSpc>
              <a:spcAft>
                <a:spcPts val="600"/>
              </a:spcAft>
              <a:buNone/>
              <a:defRPr sz="1200"/>
            </a:lvl3pPr>
            <a:lvl4pPr marL="1588" indent="0">
              <a:lnSpc>
                <a:spcPct val="100000"/>
              </a:lnSpc>
              <a:spcAft>
                <a:spcPts val="600"/>
              </a:spcAft>
              <a:buNone/>
              <a:defRPr sz="1200"/>
            </a:lvl4pPr>
            <a:lvl5pPr marL="1588" indent="0">
              <a:lnSpc>
                <a:spcPct val="100000"/>
              </a:lnSpc>
              <a:spcAft>
                <a:spcPts val="600"/>
              </a:spcAft>
              <a:buNone/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6103938" y="1581150"/>
            <a:ext cx="2624137" cy="1624013"/>
          </a:xfrm>
        </p:spPr>
        <p:txBody>
          <a:bodyPr>
            <a:noAutofit/>
          </a:bodyPr>
          <a:lstStyle>
            <a:lvl1pPr marL="1588" indent="0">
              <a:lnSpc>
                <a:spcPct val="100000"/>
              </a:lnSpc>
              <a:spcAft>
                <a:spcPts val="600"/>
              </a:spcAft>
              <a:buNone/>
              <a:defRPr sz="1200"/>
            </a:lvl1pPr>
            <a:lvl2pPr marL="1588" indent="0">
              <a:lnSpc>
                <a:spcPct val="100000"/>
              </a:lnSpc>
              <a:spcAft>
                <a:spcPts val="600"/>
              </a:spcAft>
              <a:buNone/>
              <a:defRPr sz="1200"/>
            </a:lvl2pPr>
            <a:lvl3pPr marL="1588" indent="0">
              <a:lnSpc>
                <a:spcPct val="100000"/>
              </a:lnSpc>
              <a:spcAft>
                <a:spcPts val="600"/>
              </a:spcAft>
              <a:buNone/>
              <a:defRPr sz="1200"/>
            </a:lvl3pPr>
            <a:lvl4pPr marL="1588" indent="0">
              <a:lnSpc>
                <a:spcPct val="100000"/>
              </a:lnSpc>
              <a:spcAft>
                <a:spcPts val="600"/>
              </a:spcAft>
              <a:buNone/>
              <a:defRPr sz="1200"/>
            </a:lvl4pPr>
            <a:lvl5pPr marL="1588" indent="0">
              <a:lnSpc>
                <a:spcPct val="100000"/>
              </a:lnSpc>
              <a:spcAft>
                <a:spcPts val="600"/>
              </a:spcAft>
              <a:buNone/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414338" y="4076924"/>
            <a:ext cx="2624137" cy="1624013"/>
          </a:xfrm>
        </p:spPr>
        <p:txBody>
          <a:bodyPr>
            <a:normAutofit/>
          </a:bodyPr>
          <a:lstStyle>
            <a:lvl1pPr marL="1588" indent="0">
              <a:lnSpc>
                <a:spcPct val="100000"/>
              </a:lnSpc>
              <a:spcAft>
                <a:spcPts val="600"/>
              </a:spcAft>
              <a:buNone/>
              <a:defRPr sz="1200"/>
            </a:lvl1pPr>
            <a:lvl2pPr marL="1588" indent="0">
              <a:lnSpc>
                <a:spcPct val="100000"/>
              </a:lnSpc>
              <a:spcAft>
                <a:spcPts val="600"/>
              </a:spcAft>
              <a:buNone/>
              <a:defRPr sz="1200"/>
            </a:lvl2pPr>
            <a:lvl3pPr marL="1588" indent="0">
              <a:lnSpc>
                <a:spcPct val="100000"/>
              </a:lnSpc>
              <a:spcAft>
                <a:spcPts val="600"/>
              </a:spcAft>
              <a:buNone/>
              <a:defRPr sz="1200"/>
            </a:lvl3pPr>
            <a:lvl4pPr marL="1588" indent="0">
              <a:lnSpc>
                <a:spcPct val="100000"/>
              </a:lnSpc>
              <a:spcAft>
                <a:spcPts val="600"/>
              </a:spcAft>
              <a:buNone/>
              <a:defRPr sz="1200"/>
            </a:lvl4pPr>
            <a:lvl5pPr marL="1588" indent="0">
              <a:lnSpc>
                <a:spcPct val="100000"/>
              </a:lnSpc>
              <a:spcAft>
                <a:spcPts val="600"/>
              </a:spcAft>
              <a:buNone/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3262853" y="4076924"/>
            <a:ext cx="2624137" cy="1624013"/>
          </a:xfrm>
        </p:spPr>
        <p:txBody>
          <a:bodyPr>
            <a:noAutofit/>
          </a:bodyPr>
          <a:lstStyle>
            <a:lvl1pPr marL="1588" indent="0">
              <a:lnSpc>
                <a:spcPct val="100000"/>
              </a:lnSpc>
              <a:spcAft>
                <a:spcPts val="600"/>
              </a:spcAft>
              <a:buNone/>
              <a:defRPr sz="1200"/>
            </a:lvl1pPr>
            <a:lvl2pPr marL="1588" indent="0">
              <a:lnSpc>
                <a:spcPct val="100000"/>
              </a:lnSpc>
              <a:spcAft>
                <a:spcPts val="600"/>
              </a:spcAft>
              <a:buNone/>
              <a:defRPr sz="1200"/>
            </a:lvl2pPr>
            <a:lvl3pPr marL="1588" indent="0">
              <a:lnSpc>
                <a:spcPct val="100000"/>
              </a:lnSpc>
              <a:spcAft>
                <a:spcPts val="600"/>
              </a:spcAft>
              <a:buNone/>
              <a:defRPr sz="1200"/>
            </a:lvl3pPr>
            <a:lvl4pPr marL="1588" indent="0">
              <a:lnSpc>
                <a:spcPct val="100000"/>
              </a:lnSpc>
              <a:spcAft>
                <a:spcPts val="600"/>
              </a:spcAft>
              <a:buNone/>
              <a:defRPr sz="1200"/>
            </a:lvl4pPr>
            <a:lvl5pPr marL="1588" indent="0">
              <a:lnSpc>
                <a:spcPct val="100000"/>
              </a:lnSpc>
              <a:spcAft>
                <a:spcPts val="600"/>
              </a:spcAft>
              <a:buNone/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8"/>
          </p:nvPr>
        </p:nvSpPr>
        <p:spPr>
          <a:xfrm>
            <a:off x="6108426" y="4076924"/>
            <a:ext cx="2624137" cy="1624013"/>
          </a:xfrm>
        </p:spPr>
        <p:txBody>
          <a:bodyPr>
            <a:noAutofit/>
          </a:bodyPr>
          <a:lstStyle>
            <a:lvl1pPr marL="1588" indent="0">
              <a:lnSpc>
                <a:spcPct val="100000"/>
              </a:lnSpc>
              <a:spcAft>
                <a:spcPts val="600"/>
              </a:spcAft>
              <a:buNone/>
              <a:defRPr sz="1200"/>
            </a:lvl1pPr>
            <a:lvl2pPr marL="1588" indent="0">
              <a:lnSpc>
                <a:spcPct val="100000"/>
              </a:lnSpc>
              <a:spcAft>
                <a:spcPts val="600"/>
              </a:spcAft>
              <a:buNone/>
              <a:defRPr sz="1200"/>
            </a:lvl2pPr>
            <a:lvl3pPr marL="1588" indent="0">
              <a:lnSpc>
                <a:spcPct val="100000"/>
              </a:lnSpc>
              <a:spcAft>
                <a:spcPts val="600"/>
              </a:spcAft>
              <a:buNone/>
              <a:defRPr sz="1200"/>
            </a:lvl3pPr>
            <a:lvl4pPr marL="1588" indent="0">
              <a:lnSpc>
                <a:spcPct val="100000"/>
              </a:lnSpc>
              <a:spcAft>
                <a:spcPts val="600"/>
              </a:spcAft>
              <a:buNone/>
              <a:defRPr sz="1200"/>
            </a:lvl4pPr>
            <a:lvl5pPr marL="1588" indent="0">
              <a:lnSpc>
                <a:spcPct val="100000"/>
              </a:lnSpc>
              <a:spcAft>
                <a:spcPts val="600"/>
              </a:spcAft>
              <a:buNone/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34395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93618-E30A-46E4-B821-A130188CE54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4000" cy="9144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300"/>
              </a:spcAft>
            </a:pPr>
            <a:endParaRPr lang="en-US" sz="1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0182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msi_ppt_master_footer.jpg"/>
          <p:cNvPicPr>
            <a:picLocks noChangeAspect="1"/>
          </p:cNvPicPr>
          <p:nvPr userDrawn="1"/>
        </p:nvPicPr>
        <p:blipFill>
          <a:blip r:embed="rId2" cstate="print"/>
          <a:srcRect t="7130" b="9597"/>
          <a:stretch>
            <a:fillRect/>
          </a:stretch>
        </p:blipFill>
        <p:spPr>
          <a:xfrm>
            <a:off x="0" y="6386840"/>
            <a:ext cx="9144000" cy="471160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314324" y="228600"/>
            <a:ext cx="8462342" cy="451406"/>
          </a:xfrm>
        </p:spPr>
        <p:txBody>
          <a:bodyPr wrap="square" lIns="64008" rIns="64008"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Click to edit Master title style (24 pt)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3848" y="1222260"/>
            <a:ext cx="8462343" cy="987540"/>
          </a:xfrm>
        </p:spPr>
        <p:txBody>
          <a:bodyPr lIns="64008"/>
          <a:lstStyle>
            <a:lvl1pPr>
              <a:spcBef>
                <a:spcPts val="0"/>
              </a:spcBef>
              <a:spcAft>
                <a:spcPts val="600"/>
              </a:spcAft>
              <a:defRPr/>
            </a:lvl1pPr>
            <a:lvl2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−"/>
              <a:defRPr/>
            </a:lvl2pPr>
            <a:lvl3pPr>
              <a:spcBef>
                <a:spcPts val="0"/>
              </a:spcBef>
              <a:spcAft>
                <a:spcPts val="600"/>
              </a:spcAft>
              <a:defRPr/>
            </a:lvl3pPr>
            <a:lvl4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−"/>
              <a:defRPr/>
            </a:lvl4pPr>
            <a:lvl5pPr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en-US" dirty="0" smtClean="0"/>
              <a:t>Click to edit Master text styles (16 pt)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314325" y="609600"/>
            <a:ext cx="8454390" cy="381000"/>
          </a:xfrm>
        </p:spPr>
        <p:txBody>
          <a:bodyPr wrap="square" lIns="64008" tIns="64008" rIns="64008" anchor="t" anchorCtr="0">
            <a:noAutofit/>
          </a:bodyPr>
          <a:lstStyle>
            <a:lvl1pPr marL="0" indent="0" algn="l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 (20 pt)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349857" y="2295525"/>
            <a:ext cx="8403618" cy="3933824"/>
          </a:xfrm>
        </p:spPr>
        <p:txBody>
          <a:bodyPr lIns="64008"/>
          <a:lstStyle>
            <a:lvl1pPr>
              <a:spcBef>
                <a:spcPts val="0"/>
              </a:spcBef>
              <a:spcAft>
                <a:spcPts val="600"/>
              </a:spcAft>
              <a:buNone/>
              <a:defRPr/>
            </a:lvl1pPr>
            <a:lvl2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−"/>
              <a:defRPr/>
            </a:lvl2pPr>
            <a:lvl3pPr>
              <a:spcBef>
                <a:spcPts val="0"/>
              </a:spcBef>
              <a:spcAft>
                <a:spcPts val="600"/>
              </a:spcAft>
              <a:defRPr/>
            </a:lvl3pPr>
            <a:lvl4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−"/>
              <a:defRPr/>
            </a:lvl4pPr>
            <a:lvl5pPr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0356" y="6392174"/>
            <a:ext cx="914400" cy="465825"/>
          </a:xfrm>
          <a:prstGeom prst="rect">
            <a:avLst/>
          </a:prstGeom>
        </p:spPr>
        <p:txBody>
          <a:bodyPr vert="horz" lIns="45720" tIns="45720" rIns="4572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D47EBD2D-1C8F-4AA1-814E-CF0FE409345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0050" y="1066800"/>
            <a:ext cx="8350250" cy="1588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481476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gra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" b="77"/>
          <a:stretch/>
        </p:blipFill>
        <p:spPr>
          <a:xfrm>
            <a:off x="1" y="0"/>
            <a:ext cx="7064633" cy="35295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78"/>
          <a:stretch/>
        </p:blipFill>
        <p:spPr>
          <a:xfrm>
            <a:off x="2079367" y="0"/>
            <a:ext cx="7064633" cy="3529584"/>
          </a:xfrm>
          <a:prstGeom prst="rect">
            <a:avLst/>
          </a:prstGeom>
        </p:spPr>
      </p:pic>
      <p:pic>
        <p:nvPicPr>
          <p:cNvPr id="6" name="Picture 2" descr="L:\Corporate Marketing\Logos-Templates\Logos\market_strategies_logo_transparent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90733" y="6399219"/>
            <a:ext cx="2743200" cy="238377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 userDrawn="1"/>
        </p:nvSpPr>
        <p:spPr>
          <a:xfrm>
            <a:off x="7912146" y="3738673"/>
            <a:ext cx="111440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ISO 20252 Certified</a:t>
            </a:r>
          </a:p>
        </p:txBody>
      </p:sp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rightnessContrast contrast="-30000"/>
                    </a14:imgEffect>
                  </a14:imgLayer>
                </a14:imgProps>
              </a:ext>
            </a:extLst>
          </a:blip>
          <a:srcRect t="82432" b="5676"/>
          <a:stretch>
            <a:fillRect/>
          </a:stretch>
        </p:blipFill>
        <p:spPr bwMode="auto">
          <a:xfrm flipH="1" flipV="1">
            <a:off x="0" y="3523549"/>
            <a:ext cx="9144000" cy="20955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ounded Rectangle 8"/>
          <p:cNvSpPr/>
          <p:nvPr userDrawn="1"/>
        </p:nvSpPr>
        <p:spPr>
          <a:xfrm>
            <a:off x="704675" y="0"/>
            <a:ext cx="6342077" cy="3529584"/>
          </a:xfrm>
          <a:prstGeom prst="roundRect">
            <a:avLst>
              <a:gd name="adj" fmla="val 0"/>
            </a:avLst>
          </a:prstGeom>
          <a:solidFill>
            <a:srgbClr val="585858"/>
          </a:solidFill>
          <a:ln w="381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457200" rIns="457200" bIns="457200" rtlCol="0" anchor="ctr" anchorCtr="0"/>
          <a:lstStyle/>
          <a:p>
            <a:pPr>
              <a:lnSpc>
                <a:spcPts val="4500"/>
              </a:lnSpc>
            </a:pPr>
            <a:endParaRPr lang="en-US" sz="4400" b="1" dirty="0" smtClean="0">
              <a:solidFill>
                <a:schemeClr val="bg1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0613" y="261337"/>
            <a:ext cx="5905499" cy="2395237"/>
          </a:xfrm>
        </p:spPr>
        <p:txBody>
          <a:bodyPr/>
          <a:lstStyle>
            <a:lvl1pPr>
              <a:lnSpc>
                <a:spcPct val="110000"/>
              </a:lnSpc>
              <a:spcAft>
                <a:spcPts val="60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958850" y="2804811"/>
            <a:ext cx="5905500" cy="619125"/>
          </a:xfrm>
        </p:spPr>
        <p:txBody>
          <a:bodyPr anchor="ctr">
            <a:noAutofit/>
          </a:bodyPr>
          <a:lstStyle>
            <a:lvl1pPr marL="1588" indent="0">
              <a:buNone/>
              <a:defRPr sz="1600" b="1">
                <a:solidFill>
                  <a:schemeClr val="bg1"/>
                </a:solidFill>
                <a:latin typeface="Century Gothic" pitchFamily="34" charset="0"/>
              </a:defRPr>
            </a:lvl1pPr>
            <a:lvl2pPr marL="1588" indent="0">
              <a:buNone/>
              <a:defRPr/>
            </a:lvl2pPr>
            <a:lvl3pPr marL="1588" indent="0">
              <a:buNone/>
              <a:defRPr/>
            </a:lvl3pPr>
            <a:lvl4pPr marL="1588" indent="0">
              <a:buNone/>
              <a:defRPr/>
            </a:lvl4pPr>
            <a:lvl5pPr marL="1588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950612" y="3893321"/>
            <a:ext cx="6096000" cy="2307454"/>
          </a:xfrm>
        </p:spPr>
        <p:txBody>
          <a:bodyPr>
            <a:noAutofit/>
          </a:bodyPr>
          <a:lstStyle>
            <a:lvl1pPr marL="0" indent="0">
              <a:buNone/>
              <a:defRPr sz="1400" baseline="0">
                <a:solidFill>
                  <a:schemeClr val="tx2"/>
                </a:solidFill>
              </a:defRPr>
            </a:lvl1pPr>
            <a:lvl2pPr marL="0" indent="0">
              <a:buNone/>
              <a:defRPr sz="1400">
                <a:solidFill>
                  <a:schemeClr val="tx2"/>
                </a:solidFill>
              </a:defRPr>
            </a:lvl2pPr>
            <a:lvl3pPr marL="0" indent="0">
              <a:buNone/>
              <a:defRPr sz="1400">
                <a:solidFill>
                  <a:schemeClr val="tx2"/>
                </a:solidFill>
              </a:defRPr>
            </a:lvl3pPr>
            <a:lvl4pPr marL="0" indent="0">
              <a:buNone/>
              <a:defRPr sz="1400">
                <a:solidFill>
                  <a:schemeClr val="tx2"/>
                </a:solidFill>
              </a:defRPr>
            </a:lvl4pPr>
            <a:lvl5pPr marL="0" indent="0">
              <a:buNone/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add author names, synopsis, or additional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184421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" b="77"/>
          <a:stretch/>
        </p:blipFill>
        <p:spPr>
          <a:xfrm>
            <a:off x="1" y="0"/>
            <a:ext cx="7064633" cy="35295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78"/>
          <a:stretch/>
        </p:blipFill>
        <p:spPr>
          <a:xfrm>
            <a:off x="2079367" y="0"/>
            <a:ext cx="7064633" cy="3529584"/>
          </a:xfrm>
          <a:prstGeom prst="rect">
            <a:avLst/>
          </a:prstGeom>
        </p:spPr>
      </p:pic>
      <p:pic>
        <p:nvPicPr>
          <p:cNvPr id="6" name="Picture 2" descr="L:\Corporate Marketing\Logos-Templates\Logos\market_strategies_logo_transparent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90733" y="6399219"/>
            <a:ext cx="2743200" cy="238377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 userDrawn="1"/>
        </p:nvSpPr>
        <p:spPr>
          <a:xfrm>
            <a:off x="7912146" y="3738673"/>
            <a:ext cx="111440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ISO 20252 Certified</a:t>
            </a:r>
          </a:p>
        </p:txBody>
      </p:sp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rightnessContrast contrast="-30000"/>
                    </a14:imgEffect>
                  </a14:imgLayer>
                </a14:imgProps>
              </a:ext>
            </a:extLst>
          </a:blip>
          <a:srcRect t="82432" b="5676"/>
          <a:stretch>
            <a:fillRect/>
          </a:stretch>
        </p:blipFill>
        <p:spPr bwMode="auto">
          <a:xfrm flipH="1" flipV="1">
            <a:off x="0" y="3523549"/>
            <a:ext cx="9144000" cy="20955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ounded Rectangle 8"/>
          <p:cNvSpPr/>
          <p:nvPr userDrawn="1"/>
        </p:nvSpPr>
        <p:spPr>
          <a:xfrm>
            <a:off x="704675" y="0"/>
            <a:ext cx="6342077" cy="3529584"/>
          </a:xfrm>
          <a:prstGeom prst="roundRect">
            <a:avLst>
              <a:gd name="adj" fmla="val 0"/>
            </a:avLst>
          </a:prstGeom>
          <a:solidFill>
            <a:schemeClr val="tx2"/>
          </a:solidFill>
          <a:ln w="381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457200" rIns="457200" bIns="457200" rtlCol="0" anchor="ctr" anchorCtr="0"/>
          <a:lstStyle/>
          <a:p>
            <a:pPr>
              <a:lnSpc>
                <a:spcPts val="4500"/>
              </a:lnSpc>
            </a:pPr>
            <a:endParaRPr lang="en-US" sz="4400" b="1" dirty="0" smtClean="0">
              <a:solidFill>
                <a:schemeClr val="bg1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0613" y="261337"/>
            <a:ext cx="5905499" cy="2395237"/>
          </a:xfrm>
        </p:spPr>
        <p:txBody>
          <a:bodyPr/>
          <a:lstStyle>
            <a:lvl1pPr>
              <a:lnSpc>
                <a:spcPct val="110000"/>
              </a:lnSpc>
              <a:spcAft>
                <a:spcPts val="60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958850" y="2804811"/>
            <a:ext cx="5905500" cy="619125"/>
          </a:xfrm>
        </p:spPr>
        <p:txBody>
          <a:bodyPr anchor="ctr">
            <a:noAutofit/>
          </a:bodyPr>
          <a:lstStyle>
            <a:lvl1pPr marL="1588" indent="0">
              <a:buNone/>
              <a:defRPr sz="1600" b="1">
                <a:solidFill>
                  <a:schemeClr val="bg1"/>
                </a:solidFill>
                <a:latin typeface="Century Gothic" pitchFamily="34" charset="0"/>
              </a:defRPr>
            </a:lvl1pPr>
            <a:lvl2pPr marL="1588" indent="0">
              <a:buNone/>
              <a:defRPr/>
            </a:lvl2pPr>
            <a:lvl3pPr marL="1588" indent="0">
              <a:buNone/>
              <a:defRPr/>
            </a:lvl3pPr>
            <a:lvl4pPr marL="1588" indent="0">
              <a:buNone/>
              <a:defRPr/>
            </a:lvl4pPr>
            <a:lvl5pPr marL="1588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950612" y="3893321"/>
            <a:ext cx="6096000" cy="2307454"/>
          </a:xfrm>
        </p:spPr>
        <p:txBody>
          <a:bodyPr>
            <a:noAutofit/>
          </a:bodyPr>
          <a:lstStyle>
            <a:lvl1pPr marL="0" indent="0">
              <a:buNone/>
              <a:defRPr sz="1400" baseline="0">
                <a:solidFill>
                  <a:schemeClr val="tx1"/>
                </a:solidFill>
              </a:defRPr>
            </a:lvl1pPr>
            <a:lvl2pPr marL="0" indent="0">
              <a:buNone/>
              <a:defRPr sz="1400">
                <a:solidFill>
                  <a:schemeClr val="tx2"/>
                </a:solidFill>
              </a:defRPr>
            </a:lvl2pPr>
            <a:lvl3pPr marL="0" indent="0">
              <a:buNone/>
              <a:defRPr sz="1400">
                <a:solidFill>
                  <a:schemeClr val="tx2"/>
                </a:solidFill>
              </a:defRPr>
            </a:lvl3pPr>
            <a:lvl4pPr marL="0" indent="0">
              <a:buNone/>
              <a:defRPr sz="1400">
                <a:solidFill>
                  <a:schemeClr val="tx2"/>
                </a:solidFill>
              </a:defRPr>
            </a:lvl4pPr>
            <a:lvl5pPr marL="0" indent="0">
              <a:buNone/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add author names, synopsis, or additional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778927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 (r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850" y="2491774"/>
            <a:ext cx="7224259" cy="1577623"/>
          </a:xfrm>
        </p:spPr>
        <p:txBody>
          <a:bodyPr/>
          <a:lstStyle>
            <a:lvl1pPr>
              <a:defRPr sz="2400" b="1">
                <a:solidFill>
                  <a:schemeClr val="accent6"/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0" y="6716111"/>
            <a:ext cx="9144000" cy="14188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9913" r="19275" b="25354"/>
          <a:stretch/>
        </p:blipFill>
        <p:spPr>
          <a:xfrm>
            <a:off x="0" y="6344003"/>
            <a:ext cx="8732108" cy="513997"/>
          </a:xfrm>
          <a:prstGeom prst="rect">
            <a:avLst/>
          </a:prstGeom>
        </p:spPr>
      </p:pic>
      <p:pic>
        <p:nvPicPr>
          <p:cNvPr id="6" name="Picture 4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rightnessContrast contrast="-30000"/>
                    </a14:imgEffect>
                  </a14:imgLayer>
                </a14:imgProps>
              </a:ext>
            </a:extLst>
          </a:blip>
          <a:srcRect t="82432" b="5676"/>
          <a:stretch>
            <a:fillRect/>
          </a:stretch>
        </p:blipFill>
        <p:spPr bwMode="auto">
          <a:xfrm>
            <a:off x="0" y="6149152"/>
            <a:ext cx="9144000" cy="20955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 userDrawn="1"/>
        </p:nvSpPr>
        <p:spPr>
          <a:xfrm>
            <a:off x="8734483" y="6355921"/>
            <a:ext cx="409517" cy="50207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300"/>
              </a:spcAft>
            </a:pP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A93618-E30A-46E4-B821-A130188CE54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958989" y="4176103"/>
            <a:ext cx="7216823" cy="1848179"/>
          </a:xfrm>
        </p:spPr>
        <p:txBody>
          <a:bodyPr anchor="t">
            <a:noAutofit/>
          </a:bodyPr>
          <a:lstStyle>
            <a:lvl1pPr marL="0" indent="0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5312566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6200775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7676" y="2483535"/>
            <a:ext cx="7224259" cy="1577623"/>
          </a:xfrm>
        </p:spPr>
        <p:txBody>
          <a:bodyPr/>
          <a:lstStyle>
            <a:lvl1pPr>
              <a:defRPr sz="2400" b="1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0" y="6716111"/>
            <a:ext cx="9144000" cy="14188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9913" r="19275" b="25354"/>
          <a:stretch/>
        </p:blipFill>
        <p:spPr>
          <a:xfrm>
            <a:off x="0" y="6344003"/>
            <a:ext cx="8732108" cy="513997"/>
          </a:xfrm>
          <a:prstGeom prst="rect">
            <a:avLst/>
          </a:prstGeom>
        </p:spPr>
      </p:pic>
      <p:pic>
        <p:nvPicPr>
          <p:cNvPr id="6" name="Picture 4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rightnessContrast contrast="-30000"/>
                    </a14:imgEffect>
                  </a14:imgLayer>
                </a14:imgProps>
              </a:ext>
            </a:extLst>
          </a:blip>
          <a:srcRect t="82432" b="5676"/>
          <a:stretch>
            <a:fillRect/>
          </a:stretch>
        </p:blipFill>
        <p:spPr bwMode="auto">
          <a:xfrm>
            <a:off x="0" y="6149152"/>
            <a:ext cx="9144000" cy="20955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 userDrawn="1"/>
        </p:nvSpPr>
        <p:spPr>
          <a:xfrm>
            <a:off x="8734483" y="6355921"/>
            <a:ext cx="409517" cy="50207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300"/>
              </a:spcAft>
            </a:pP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A93618-E30A-46E4-B821-A130188CE54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958989" y="4176103"/>
            <a:ext cx="7216823" cy="1848179"/>
          </a:xfrm>
        </p:spPr>
        <p:txBody>
          <a:bodyPr anchor="t"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3044897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sp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93618-E30A-46E4-B821-A130188CE5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98385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narra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363" y="932391"/>
            <a:ext cx="8506787" cy="2215991"/>
          </a:xfrm>
        </p:spPr>
        <p:txBody>
          <a:bodyPr>
            <a:spAutoFit/>
          </a:bodyPr>
          <a:lstStyle>
            <a:lvl1pPr marL="0" indent="0">
              <a:spcAft>
                <a:spcPts val="900"/>
              </a:spcAft>
              <a:buNone/>
              <a:defRPr sz="1800"/>
            </a:lvl1pPr>
            <a:lvl2pPr marL="0" indent="0">
              <a:spcAft>
                <a:spcPts val="900"/>
              </a:spcAft>
              <a:buNone/>
              <a:defRPr sz="1800"/>
            </a:lvl2pPr>
            <a:lvl3pPr marL="0" indent="0">
              <a:spcAft>
                <a:spcPts val="900"/>
              </a:spcAft>
              <a:buNone/>
              <a:defRPr sz="1800"/>
            </a:lvl3pPr>
            <a:lvl4pPr marL="0" indent="0">
              <a:spcAft>
                <a:spcPts val="900"/>
              </a:spcAft>
              <a:buNone/>
              <a:defRPr sz="1800"/>
            </a:lvl4pPr>
            <a:lvl5pPr marL="0" indent="0">
              <a:spcAft>
                <a:spcPts val="900"/>
              </a:spcAft>
              <a:buNone/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93618-E30A-46E4-B821-A130188CE5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02513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" b="77"/>
          <a:stretch/>
        </p:blipFill>
        <p:spPr>
          <a:xfrm>
            <a:off x="1" y="0"/>
            <a:ext cx="7064633" cy="35295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78"/>
          <a:stretch/>
        </p:blipFill>
        <p:spPr>
          <a:xfrm>
            <a:off x="2079367" y="0"/>
            <a:ext cx="7064633" cy="3529584"/>
          </a:xfrm>
          <a:prstGeom prst="rect">
            <a:avLst/>
          </a:prstGeom>
        </p:spPr>
      </p:pic>
      <p:pic>
        <p:nvPicPr>
          <p:cNvPr id="6" name="Picture 2" descr="L:\Corporate Marketing\Logos-Templates\Logos\market_strategies_logo_transparent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90733" y="6399219"/>
            <a:ext cx="2743200" cy="238377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 userDrawn="1"/>
        </p:nvSpPr>
        <p:spPr>
          <a:xfrm>
            <a:off x="7912146" y="3738673"/>
            <a:ext cx="111440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ISO 20252 Certified</a:t>
            </a:r>
          </a:p>
        </p:txBody>
      </p:sp>
      <p:pic>
        <p:nvPicPr>
          <p:cNvPr id="8" name="Picture 4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rightnessContrast contrast="-30000"/>
                    </a14:imgEffect>
                  </a14:imgLayer>
                </a14:imgProps>
              </a:ext>
            </a:extLst>
          </a:blip>
          <a:srcRect t="82432" b="5676"/>
          <a:stretch>
            <a:fillRect/>
          </a:stretch>
        </p:blipFill>
        <p:spPr bwMode="auto">
          <a:xfrm flipH="1" flipV="1">
            <a:off x="0" y="3523549"/>
            <a:ext cx="9144000" cy="20955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ounded Rectangle 8"/>
          <p:cNvSpPr/>
          <p:nvPr userDrawn="1"/>
        </p:nvSpPr>
        <p:spPr>
          <a:xfrm>
            <a:off x="704675" y="0"/>
            <a:ext cx="6342077" cy="3529584"/>
          </a:xfrm>
          <a:prstGeom prst="roundRect">
            <a:avLst>
              <a:gd name="adj" fmla="val 0"/>
            </a:avLst>
          </a:prstGeom>
          <a:solidFill>
            <a:schemeClr val="tx2"/>
          </a:solidFill>
          <a:ln w="381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200" tIns="457200" rIns="457200" bIns="457200" rtlCol="0" anchor="ctr" anchorCtr="0"/>
          <a:lstStyle/>
          <a:p>
            <a:pPr>
              <a:lnSpc>
                <a:spcPts val="4500"/>
              </a:lnSpc>
            </a:pPr>
            <a:endParaRPr lang="en-US" sz="4400" b="1" dirty="0" smtClean="0">
              <a:solidFill>
                <a:schemeClr val="bg1"/>
              </a:solidFill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7263" y="277813"/>
            <a:ext cx="5907024" cy="2375886"/>
          </a:xfrm>
        </p:spPr>
        <p:txBody>
          <a:bodyPr/>
          <a:lstStyle>
            <a:lvl1pPr>
              <a:lnSpc>
                <a:spcPct val="110000"/>
              </a:lnSpc>
              <a:spcAft>
                <a:spcPts val="60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965501" y="2842827"/>
            <a:ext cx="5922962" cy="542925"/>
          </a:xfrm>
        </p:spPr>
        <p:txBody>
          <a:bodyPr anchor="ctr">
            <a:noAutofit/>
          </a:bodyPr>
          <a:lstStyle>
            <a:lvl1pPr marL="0" indent="0">
              <a:spcAft>
                <a:spcPts val="600"/>
              </a:spcAft>
              <a:buNone/>
              <a:defRPr sz="1600" b="1">
                <a:solidFill>
                  <a:schemeClr val="bg1"/>
                </a:solidFill>
                <a:latin typeface="Century Gothic" pitchFamily="34" charset="0"/>
              </a:defRPr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957263" y="3889075"/>
            <a:ext cx="6096000" cy="2303462"/>
          </a:xfrm>
        </p:spPr>
        <p:txBody>
          <a:bodyPr>
            <a:noAutofit/>
          </a:bodyPr>
          <a:lstStyle>
            <a:lvl1pPr marL="1588" indent="0">
              <a:buNone/>
              <a:defRPr>
                <a:solidFill>
                  <a:schemeClr val="tx1"/>
                </a:solidFill>
              </a:defRPr>
            </a:lvl1pPr>
            <a:lvl2pPr marL="1588" indent="0">
              <a:buNone/>
              <a:defRPr/>
            </a:lvl2pPr>
            <a:lvl3pPr marL="1588" indent="0">
              <a:buNone/>
              <a:defRPr/>
            </a:lvl3pPr>
            <a:lvl4pPr marL="1588" indent="0">
              <a:buNone/>
              <a:defRPr/>
            </a:lvl4pPr>
            <a:lvl5pPr marL="1588" indent="0">
              <a:buNone/>
              <a:defRPr/>
            </a:lvl5pPr>
          </a:lstStyle>
          <a:p>
            <a:pPr lvl="0"/>
            <a:r>
              <a:rPr lang="en-US" dirty="0" smtClean="0"/>
              <a:t>Click to add author names, synopsis, or additional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785466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 column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17346" y="104092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7346" y="1712281"/>
            <a:ext cx="4040188" cy="1877437"/>
          </a:xfrm>
        </p:spPr>
        <p:txBody>
          <a:bodyPr>
            <a:sp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768595" y="104092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8595" y="1712281"/>
            <a:ext cx="4041775" cy="1877437"/>
          </a:xfrm>
        </p:spPr>
        <p:txBody>
          <a:bodyPr>
            <a:sp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93618-E30A-46E4-B821-A130188CE5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86619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page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17346" y="1040923"/>
            <a:ext cx="2909948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7346" y="1712281"/>
            <a:ext cx="2909948" cy="2172903"/>
          </a:xfrm>
        </p:spPr>
        <p:txBody>
          <a:bodyPr>
            <a:sp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93618-E30A-46E4-B821-A130188CE5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706959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A93618-E30A-46E4-B821-A130188CE5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381903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bat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ular Callout 5"/>
          <p:cNvSpPr/>
          <p:nvPr userDrawn="1"/>
        </p:nvSpPr>
        <p:spPr bwMode="gray">
          <a:xfrm>
            <a:off x="1530110" y="1599073"/>
            <a:ext cx="6368566" cy="3983249"/>
          </a:xfrm>
          <a:prstGeom prst="wedgeRectCallout">
            <a:avLst>
              <a:gd name="adj1" fmla="val -30293"/>
              <a:gd name="adj2" fmla="val 67549"/>
            </a:avLst>
          </a:prstGeom>
          <a:solidFill>
            <a:schemeClr val="tx2">
              <a:lumMod val="20000"/>
              <a:lumOff val="80000"/>
            </a:schemeClr>
          </a:solidFill>
          <a:ln w="38100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rIns="91440" bIns="91440" rtlCol="0" anchor="t" anchorCtr="0"/>
          <a:lstStyle/>
          <a:p>
            <a:pPr lvl="0" algn="l">
              <a:spcAft>
                <a:spcPts val="600"/>
              </a:spcAft>
            </a:pP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A93618-E30A-46E4-B821-A130188CE54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Rectangular Callout 3"/>
          <p:cNvSpPr/>
          <p:nvPr userDrawn="1"/>
        </p:nvSpPr>
        <p:spPr bwMode="gray">
          <a:xfrm>
            <a:off x="1377710" y="1446673"/>
            <a:ext cx="6368566" cy="3983249"/>
          </a:xfrm>
          <a:prstGeom prst="wedgeRectCallout">
            <a:avLst>
              <a:gd name="adj1" fmla="val -30293"/>
              <a:gd name="adj2" fmla="val 67549"/>
            </a:avLst>
          </a:prstGeom>
          <a:solidFill>
            <a:schemeClr val="tx2"/>
          </a:solidFill>
          <a:ln w="38100" cmpd="sng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91440" rIns="91440" bIns="91440" rtlCol="0" anchor="t" anchorCtr="0"/>
          <a:lstStyle/>
          <a:p>
            <a:pPr lvl="0" algn="l">
              <a:spcAft>
                <a:spcPts val="600"/>
              </a:spcAft>
            </a:pP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5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380989" y="1463583"/>
            <a:ext cx="6352222" cy="3970564"/>
          </a:xfrm>
        </p:spPr>
        <p:txBody>
          <a:bodyPr lIns="274320" tIns="91440" rIns="274320" bIns="91440" anchor="ctr">
            <a:noAutofit/>
          </a:bodyPr>
          <a:lstStyle>
            <a:lvl1pPr marL="1588" indent="0">
              <a:lnSpc>
                <a:spcPct val="150000"/>
              </a:lnSpc>
              <a:spcAft>
                <a:spcPts val="900"/>
              </a:spcAft>
              <a:buNone/>
              <a:defRPr sz="2200">
                <a:solidFill>
                  <a:schemeClr val="bg1"/>
                </a:solidFill>
              </a:defRPr>
            </a:lvl1pPr>
            <a:lvl2pPr marL="1588" indent="0">
              <a:lnSpc>
                <a:spcPct val="150000"/>
              </a:lnSpc>
              <a:spcAft>
                <a:spcPts val="900"/>
              </a:spcAft>
              <a:buNone/>
              <a:defRPr sz="2200">
                <a:solidFill>
                  <a:schemeClr val="bg1"/>
                </a:solidFill>
              </a:defRPr>
            </a:lvl2pPr>
            <a:lvl3pPr marL="1588" indent="0">
              <a:lnSpc>
                <a:spcPct val="150000"/>
              </a:lnSpc>
              <a:spcAft>
                <a:spcPts val="900"/>
              </a:spcAft>
              <a:buNone/>
              <a:defRPr sz="2200">
                <a:solidFill>
                  <a:schemeClr val="bg1"/>
                </a:solidFill>
              </a:defRPr>
            </a:lvl3pPr>
            <a:lvl4pPr marL="1588" indent="0">
              <a:lnSpc>
                <a:spcPct val="150000"/>
              </a:lnSpc>
              <a:spcAft>
                <a:spcPts val="900"/>
              </a:spcAft>
              <a:buNone/>
              <a:defRPr sz="2200">
                <a:solidFill>
                  <a:schemeClr val="bg1"/>
                </a:solidFill>
              </a:defRPr>
            </a:lvl4pPr>
            <a:lvl5pPr marL="1588" indent="0">
              <a:lnSpc>
                <a:spcPct val="150000"/>
              </a:lnSpc>
              <a:spcAft>
                <a:spcPts val="900"/>
              </a:spcAft>
              <a:buNone/>
              <a:defRPr sz="2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707952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A93618-E30A-46E4-B821-A130188CE54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9144000" cy="9144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300"/>
              </a:spcAft>
            </a:pPr>
            <a:endParaRPr lang="en-US" sz="1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92936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si_ppt_master_title.jpg"/>
          <p:cNvPicPr>
            <a:picLocks noChangeAspect="1"/>
          </p:cNvPicPr>
          <p:nvPr userDrawn="1"/>
        </p:nvPicPr>
        <p:blipFill>
          <a:blip r:embed="rId2" cstate="print"/>
          <a:srcRect t="160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9600" y="453968"/>
            <a:ext cx="8077200" cy="1012825"/>
          </a:xfrm>
        </p:spPr>
        <p:txBody>
          <a:bodyPr lIns="64008" rIns="64008" anchor="b" anchorCtr="0">
            <a:noAutofit/>
          </a:bodyPr>
          <a:lstStyle>
            <a:lvl1pPr algn="l">
              <a:lnSpc>
                <a:spcPts val="3000"/>
              </a:lnSpc>
              <a:defRPr sz="26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 (26 pt)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0" y="1549343"/>
            <a:ext cx="8077200" cy="1524000"/>
          </a:xfrm>
        </p:spPr>
        <p:txBody>
          <a:bodyPr lIns="64008" rIns="64008">
            <a:noAutofit/>
          </a:bodyPr>
          <a:lstStyle>
            <a:lvl1pPr marL="0" indent="0" algn="l">
              <a:spcBef>
                <a:spcPts val="0"/>
              </a:spcBef>
              <a:spcAft>
                <a:spcPts val="600"/>
              </a:spcAft>
              <a:buNone/>
              <a:defRPr sz="20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 (18 pt)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428119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msi_ppt_master_rectangles.jpg"/>
          <p:cNvPicPr>
            <a:picLocks noChangeAspect="1"/>
          </p:cNvPicPr>
          <p:nvPr userDrawn="1"/>
        </p:nvPicPr>
        <p:blipFill>
          <a:blip r:embed="rId2" cstate="print"/>
          <a:srcRect l="33709" b="21244"/>
          <a:stretch>
            <a:fillRect/>
          </a:stretch>
        </p:blipFill>
        <p:spPr>
          <a:xfrm>
            <a:off x="152400" y="119254"/>
            <a:ext cx="3533775" cy="1961744"/>
          </a:xfrm>
          <a:prstGeom prst="rect">
            <a:avLst/>
          </a:prstGeom>
        </p:spPr>
      </p:pic>
      <p:pic>
        <p:nvPicPr>
          <p:cNvPr id="8" name="Picture 7" descr="msi_ppt_master_footer.jpg"/>
          <p:cNvPicPr>
            <a:picLocks noChangeAspect="1"/>
          </p:cNvPicPr>
          <p:nvPr userDrawn="1"/>
        </p:nvPicPr>
        <p:blipFill>
          <a:blip r:embed="rId3" cstate="print"/>
          <a:srcRect t="7130" b="9597"/>
          <a:stretch>
            <a:fillRect/>
          </a:stretch>
        </p:blipFill>
        <p:spPr>
          <a:xfrm>
            <a:off x="0" y="6386840"/>
            <a:ext cx="9144000" cy="4711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66750" y="4517604"/>
            <a:ext cx="7888287" cy="1003300"/>
          </a:xfrm>
        </p:spPr>
        <p:txBody>
          <a:bodyPr wrap="square" lIns="64008" rIns="64008" anchor="t">
            <a:noAutofit/>
          </a:bodyPr>
          <a:lstStyle>
            <a:lvl1pPr algn="r">
              <a:lnSpc>
                <a:spcPts val="2900"/>
              </a:lnSpc>
              <a:defRPr sz="2600" b="0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 (26 pt)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6750" y="3920704"/>
            <a:ext cx="7888287" cy="685800"/>
          </a:xfrm>
        </p:spPr>
        <p:txBody>
          <a:bodyPr wrap="square" lIns="64008" rIns="64008" anchor="b">
            <a:noAutofit/>
          </a:bodyPr>
          <a:lstStyle>
            <a:lvl1pPr marL="0" indent="0" algn="r">
              <a:lnSpc>
                <a:spcPts val="2200"/>
              </a:lnSpc>
              <a:buNone/>
              <a:defRPr sz="20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0356" y="6392174"/>
            <a:ext cx="914400" cy="465825"/>
          </a:xfrm>
          <a:prstGeom prst="rect">
            <a:avLst/>
          </a:prstGeom>
        </p:spPr>
        <p:txBody>
          <a:bodyPr vert="horz" lIns="45720" tIns="45720" rIns="4572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D47EBD2D-1C8F-4AA1-814E-CF0FE40934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869778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msi_ppt_master_footer.jpg"/>
          <p:cNvPicPr>
            <a:picLocks noChangeAspect="1"/>
          </p:cNvPicPr>
          <p:nvPr userDrawn="1"/>
        </p:nvPicPr>
        <p:blipFill>
          <a:blip r:embed="rId2" cstate="print"/>
          <a:srcRect t="7130" b="9597"/>
          <a:stretch>
            <a:fillRect/>
          </a:stretch>
        </p:blipFill>
        <p:spPr>
          <a:xfrm>
            <a:off x="0" y="6386840"/>
            <a:ext cx="9144000" cy="471160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314324" y="228600"/>
            <a:ext cx="8462342" cy="451406"/>
          </a:xfrm>
        </p:spPr>
        <p:txBody>
          <a:bodyPr wrap="square" lIns="64008" rIns="64008"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Click to edit Master title style (24 pt)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3848" y="1222260"/>
            <a:ext cx="8462343" cy="987540"/>
          </a:xfrm>
        </p:spPr>
        <p:txBody>
          <a:bodyPr lIns="64008"/>
          <a:lstStyle>
            <a:lvl1pPr>
              <a:spcBef>
                <a:spcPts val="0"/>
              </a:spcBef>
              <a:spcAft>
                <a:spcPts val="600"/>
              </a:spcAft>
              <a:defRPr/>
            </a:lvl1pPr>
            <a:lvl2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−"/>
              <a:defRPr/>
            </a:lvl2pPr>
            <a:lvl3pPr>
              <a:spcBef>
                <a:spcPts val="0"/>
              </a:spcBef>
              <a:spcAft>
                <a:spcPts val="600"/>
              </a:spcAft>
              <a:defRPr/>
            </a:lvl3pPr>
            <a:lvl4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−"/>
              <a:defRPr/>
            </a:lvl4pPr>
            <a:lvl5pPr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en-US" dirty="0" smtClean="0"/>
              <a:t>Click to edit Master text styles (16 pt)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314325" y="609600"/>
            <a:ext cx="8454390" cy="381000"/>
          </a:xfrm>
        </p:spPr>
        <p:txBody>
          <a:bodyPr wrap="square" lIns="64008" tIns="64008" rIns="64008" anchor="t" anchorCtr="0">
            <a:noAutofit/>
          </a:bodyPr>
          <a:lstStyle>
            <a:lvl1pPr marL="0" indent="0" algn="l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 (20 pt)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349857" y="2295525"/>
            <a:ext cx="8403618" cy="3933824"/>
          </a:xfrm>
        </p:spPr>
        <p:txBody>
          <a:bodyPr lIns="64008"/>
          <a:lstStyle>
            <a:lvl1pPr>
              <a:spcBef>
                <a:spcPts val="0"/>
              </a:spcBef>
              <a:spcAft>
                <a:spcPts val="600"/>
              </a:spcAft>
              <a:buNone/>
              <a:defRPr/>
            </a:lvl1pPr>
            <a:lvl2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−"/>
              <a:defRPr/>
            </a:lvl2pPr>
            <a:lvl3pPr>
              <a:spcBef>
                <a:spcPts val="0"/>
              </a:spcBef>
              <a:spcAft>
                <a:spcPts val="600"/>
              </a:spcAft>
              <a:defRPr/>
            </a:lvl3pPr>
            <a:lvl4pPr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−"/>
              <a:defRPr/>
            </a:lvl4pPr>
            <a:lvl5pPr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00356" y="6392174"/>
            <a:ext cx="914400" cy="465825"/>
          </a:xfrm>
          <a:prstGeom prst="rect">
            <a:avLst/>
          </a:prstGeom>
        </p:spPr>
        <p:txBody>
          <a:bodyPr vert="horz" lIns="45720" tIns="45720" rIns="4572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D47EBD2D-1C8F-4AA1-814E-CF0FE409345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0050" y="1066800"/>
            <a:ext cx="8350250" cy="1588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06032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 (r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53" y="2489200"/>
            <a:ext cx="7235285" cy="1577677"/>
          </a:xfrm>
        </p:spPr>
        <p:txBody>
          <a:bodyPr/>
          <a:lstStyle>
            <a:lvl1pPr>
              <a:defRPr sz="2400" b="1">
                <a:solidFill>
                  <a:schemeClr val="accent6"/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0" y="6716111"/>
            <a:ext cx="9144000" cy="14188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9913" r="19275" b="25354"/>
          <a:stretch/>
        </p:blipFill>
        <p:spPr>
          <a:xfrm>
            <a:off x="0" y="6344003"/>
            <a:ext cx="8732108" cy="513997"/>
          </a:xfrm>
          <a:prstGeom prst="rect">
            <a:avLst/>
          </a:prstGeom>
        </p:spPr>
      </p:pic>
      <p:pic>
        <p:nvPicPr>
          <p:cNvPr id="6" name="Picture 4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rightnessContrast contrast="-30000"/>
                    </a14:imgEffect>
                  </a14:imgLayer>
                </a14:imgProps>
              </a:ext>
            </a:extLst>
          </a:blip>
          <a:srcRect t="82432" b="5676"/>
          <a:stretch>
            <a:fillRect/>
          </a:stretch>
        </p:blipFill>
        <p:spPr bwMode="auto">
          <a:xfrm>
            <a:off x="0" y="6149152"/>
            <a:ext cx="9144000" cy="20955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 userDrawn="1"/>
        </p:nvSpPr>
        <p:spPr>
          <a:xfrm>
            <a:off x="8734483" y="6355921"/>
            <a:ext cx="409517" cy="50207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300"/>
              </a:spcAft>
            </a:pP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A93618-E30A-46E4-B821-A130188CE54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966056" y="4178554"/>
            <a:ext cx="7233381" cy="1837470"/>
          </a:xfrm>
        </p:spPr>
        <p:txBody>
          <a:bodyPr>
            <a:noAutofit/>
          </a:bodyPr>
          <a:lstStyle>
            <a:lvl1pPr marL="0" indent="0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0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 marL="0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 marL="0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 marL="0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864951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 (tea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6200775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53" y="2489200"/>
            <a:ext cx="7235285" cy="1577677"/>
          </a:xfrm>
        </p:spPr>
        <p:txBody>
          <a:bodyPr/>
          <a:lstStyle>
            <a:lvl1pPr>
              <a:defRPr sz="2400" b="1">
                <a:solidFill>
                  <a:schemeClr val="bg1"/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6716111"/>
            <a:ext cx="9144000" cy="14188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9913" r="19275" b="25354"/>
          <a:stretch/>
        </p:blipFill>
        <p:spPr>
          <a:xfrm>
            <a:off x="0" y="6344003"/>
            <a:ext cx="8732108" cy="513997"/>
          </a:xfrm>
          <a:prstGeom prst="rect">
            <a:avLst/>
          </a:prstGeom>
        </p:spPr>
      </p:pic>
      <p:pic>
        <p:nvPicPr>
          <p:cNvPr id="6" name="Picture 4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rightnessContrast contrast="-30000"/>
                    </a14:imgEffect>
                  </a14:imgLayer>
                </a14:imgProps>
              </a:ext>
            </a:extLst>
          </a:blip>
          <a:srcRect t="82432" b="5676"/>
          <a:stretch>
            <a:fillRect/>
          </a:stretch>
        </p:blipFill>
        <p:spPr bwMode="auto">
          <a:xfrm>
            <a:off x="0" y="6149152"/>
            <a:ext cx="9144000" cy="20955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 userDrawn="1"/>
        </p:nvSpPr>
        <p:spPr>
          <a:xfrm>
            <a:off x="8734483" y="6355921"/>
            <a:ext cx="409517" cy="502079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300"/>
              </a:spcAft>
            </a:pP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A93618-E30A-46E4-B821-A130188CE54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966056" y="4178554"/>
            <a:ext cx="7233381" cy="1837470"/>
          </a:xfrm>
        </p:spPr>
        <p:txBody>
          <a:bodyPr>
            <a:no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0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 marL="0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 marL="0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 marL="0" indent="0">
              <a:buNone/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021775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93618-E30A-46E4-B821-A130188CE5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03584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narra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365" y="96818"/>
            <a:ext cx="8506786" cy="76554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363" y="965342"/>
            <a:ext cx="8506787" cy="1846659"/>
          </a:xfrm>
        </p:spPr>
        <p:txBody>
          <a:bodyPr>
            <a:spAutoFit/>
          </a:bodyPr>
          <a:lstStyle>
            <a:lvl1pPr marL="0" indent="0">
              <a:spcAft>
                <a:spcPts val="900"/>
              </a:spcAft>
              <a:buNone/>
              <a:defRPr/>
            </a:lvl1pPr>
            <a:lvl2pPr marL="0" indent="0">
              <a:spcAft>
                <a:spcPts val="900"/>
              </a:spcAft>
              <a:buNone/>
              <a:defRPr/>
            </a:lvl2pPr>
            <a:lvl3pPr marL="0" indent="0">
              <a:spcAft>
                <a:spcPts val="900"/>
              </a:spcAft>
              <a:buNone/>
              <a:defRPr/>
            </a:lvl3pPr>
            <a:lvl4pPr marL="0" indent="0">
              <a:spcAft>
                <a:spcPts val="900"/>
              </a:spcAft>
              <a:buNone/>
              <a:defRPr/>
            </a:lvl4pPr>
            <a:lvl5pPr marL="0" indent="0">
              <a:spcAft>
                <a:spcPts val="900"/>
              </a:spcAft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93618-E30A-46E4-B821-A130188CE5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75190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alf page narra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364" y="965342"/>
            <a:ext cx="4118787" cy="1846659"/>
          </a:xfrm>
        </p:spPr>
        <p:txBody>
          <a:bodyPr>
            <a:spAutoFit/>
          </a:bodyPr>
          <a:lstStyle>
            <a:lvl1pPr marL="0" indent="0">
              <a:spcAft>
                <a:spcPts val="900"/>
              </a:spcAft>
              <a:buNone/>
              <a:defRPr/>
            </a:lvl1pPr>
            <a:lvl2pPr marL="0" indent="0">
              <a:spcAft>
                <a:spcPts val="900"/>
              </a:spcAft>
              <a:buNone/>
              <a:defRPr/>
            </a:lvl2pPr>
            <a:lvl3pPr marL="0" indent="0">
              <a:spcAft>
                <a:spcPts val="900"/>
              </a:spcAft>
              <a:buNone/>
              <a:defRPr/>
            </a:lvl3pPr>
            <a:lvl4pPr marL="0" indent="0">
              <a:spcAft>
                <a:spcPts val="900"/>
              </a:spcAft>
              <a:buNone/>
              <a:defRPr/>
            </a:lvl4pPr>
            <a:lvl5pPr marL="0" indent="0">
              <a:spcAft>
                <a:spcPts val="900"/>
              </a:spcAft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93618-E30A-46E4-B821-A130188CE5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5840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/3 page narra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365" y="965342"/>
            <a:ext cx="2666504" cy="1846659"/>
          </a:xfrm>
        </p:spPr>
        <p:txBody>
          <a:bodyPr>
            <a:spAutoFit/>
          </a:bodyPr>
          <a:lstStyle>
            <a:lvl1pPr marL="0" indent="0">
              <a:spcAft>
                <a:spcPts val="900"/>
              </a:spcAft>
              <a:buNone/>
              <a:defRPr/>
            </a:lvl1pPr>
            <a:lvl2pPr marL="0" indent="0">
              <a:spcAft>
                <a:spcPts val="900"/>
              </a:spcAft>
              <a:buNone/>
              <a:defRPr/>
            </a:lvl2pPr>
            <a:lvl3pPr marL="0" indent="0">
              <a:spcAft>
                <a:spcPts val="900"/>
              </a:spcAft>
              <a:buNone/>
              <a:defRPr/>
            </a:lvl3pPr>
            <a:lvl4pPr marL="0" indent="0">
              <a:spcAft>
                <a:spcPts val="900"/>
              </a:spcAft>
              <a:buNone/>
              <a:defRPr/>
            </a:lvl4pPr>
            <a:lvl5pPr marL="0" indent="0">
              <a:spcAft>
                <a:spcPts val="900"/>
              </a:spcAft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93618-E30A-46E4-B821-A130188CE5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17061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ulitple fiel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363" y="96818"/>
            <a:ext cx="8506787" cy="76554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365" y="965342"/>
            <a:ext cx="2666504" cy="5258860"/>
          </a:xfrm>
        </p:spPr>
        <p:txBody>
          <a:bodyPr>
            <a:noAutofit/>
          </a:bodyPr>
          <a:lstStyle>
            <a:lvl1pPr marL="0" indent="0">
              <a:spcAft>
                <a:spcPts val="900"/>
              </a:spcAft>
              <a:buNone/>
              <a:defRPr/>
            </a:lvl1pPr>
            <a:lvl2pPr marL="0" indent="0">
              <a:spcAft>
                <a:spcPts val="900"/>
              </a:spcAft>
              <a:buNone/>
              <a:defRPr/>
            </a:lvl2pPr>
            <a:lvl3pPr marL="0" indent="0">
              <a:spcAft>
                <a:spcPts val="900"/>
              </a:spcAft>
              <a:buNone/>
              <a:defRPr/>
            </a:lvl3pPr>
            <a:lvl4pPr marL="0" indent="0">
              <a:spcAft>
                <a:spcPts val="900"/>
              </a:spcAft>
              <a:buNone/>
              <a:defRPr/>
            </a:lvl4pPr>
            <a:lvl5pPr marL="0" indent="0">
              <a:spcAft>
                <a:spcPts val="900"/>
              </a:spcAft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93618-E30A-46E4-B821-A130188CE54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3"/>
          </p:nvPr>
        </p:nvSpPr>
        <p:spPr>
          <a:xfrm>
            <a:off x="3228687" y="965342"/>
            <a:ext cx="2666504" cy="3177031"/>
          </a:xfrm>
        </p:spPr>
        <p:txBody>
          <a:bodyPr>
            <a:noAutofit/>
          </a:bodyPr>
          <a:lstStyle>
            <a:lvl1pPr marL="0" indent="0">
              <a:spcAft>
                <a:spcPts val="900"/>
              </a:spcAft>
              <a:buNone/>
              <a:defRPr/>
            </a:lvl1pPr>
            <a:lvl2pPr marL="0" indent="0">
              <a:spcAft>
                <a:spcPts val="900"/>
              </a:spcAft>
              <a:buNone/>
              <a:defRPr/>
            </a:lvl2pPr>
            <a:lvl3pPr marL="0" indent="0">
              <a:spcAft>
                <a:spcPts val="900"/>
              </a:spcAft>
              <a:buNone/>
              <a:defRPr/>
            </a:lvl3pPr>
            <a:lvl4pPr marL="0" indent="0">
              <a:spcAft>
                <a:spcPts val="900"/>
              </a:spcAft>
              <a:buNone/>
              <a:defRPr/>
            </a:lvl4pPr>
            <a:lvl5pPr marL="0" indent="0">
              <a:spcAft>
                <a:spcPts val="900"/>
              </a:spcAft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4"/>
          </p:nvPr>
        </p:nvSpPr>
        <p:spPr>
          <a:xfrm>
            <a:off x="6144009" y="965342"/>
            <a:ext cx="2666504" cy="3177031"/>
          </a:xfrm>
        </p:spPr>
        <p:txBody>
          <a:bodyPr>
            <a:noAutofit/>
          </a:bodyPr>
          <a:lstStyle>
            <a:lvl1pPr marL="0" indent="0">
              <a:spcAft>
                <a:spcPts val="900"/>
              </a:spcAft>
              <a:buNone/>
              <a:defRPr/>
            </a:lvl1pPr>
            <a:lvl2pPr marL="0" indent="0">
              <a:spcAft>
                <a:spcPts val="900"/>
              </a:spcAft>
              <a:buNone/>
              <a:defRPr/>
            </a:lvl2pPr>
            <a:lvl3pPr marL="0" indent="0">
              <a:spcAft>
                <a:spcPts val="900"/>
              </a:spcAft>
              <a:buNone/>
              <a:defRPr/>
            </a:lvl3pPr>
            <a:lvl4pPr marL="0" indent="0">
              <a:spcAft>
                <a:spcPts val="900"/>
              </a:spcAft>
              <a:buNone/>
              <a:defRPr/>
            </a:lvl4pPr>
            <a:lvl5pPr marL="0" indent="0">
              <a:spcAft>
                <a:spcPts val="900"/>
              </a:spcAft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5"/>
          </p:nvPr>
        </p:nvSpPr>
        <p:spPr>
          <a:xfrm>
            <a:off x="3228687" y="4292301"/>
            <a:ext cx="5499388" cy="1898949"/>
          </a:xfrm>
          <a:solidFill>
            <a:schemeClr val="tx2"/>
          </a:solidFill>
        </p:spPr>
        <p:txBody>
          <a:bodyPr>
            <a:noAutofit/>
          </a:bodyPr>
          <a:lstStyle>
            <a:lvl1pPr marL="0" indent="0">
              <a:spcAft>
                <a:spcPts val="900"/>
              </a:spcAft>
              <a:buNone/>
              <a:defRPr>
                <a:solidFill>
                  <a:schemeClr val="bg1"/>
                </a:solidFill>
              </a:defRPr>
            </a:lvl1pPr>
            <a:lvl2pPr marL="0" indent="0">
              <a:spcAft>
                <a:spcPts val="900"/>
              </a:spcAft>
              <a:buNone/>
              <a:defRPr>
                <a:solidFill>
                  <a:schemeClr val="bg1"/>
                </a:solidFill>
              </a:defRPr>
            </a:lvl2pPr>
            <a:lvl3pPr marL="0" indent="0">
              <a:spcAft>
                <a:spcPts val="900"/>
              </a:spcAft>
              <a:buNone/>
              <a:defRPr>
                <a:solidFill>
                  <a:schemeClr val="bg1"/>
                </a:solidFill>
              </a:defRPr>
            </a:lvl3pPr>
            <a:lvl4pPr marL="0" indent="0">
              <a:spcAft>
                <a:spcPts val="900"/>
              </a:spcAft>
              <a:buNone/>
              <a:defRPr>
                <a:solidFill>
                  <a:schemeClr val="bg1"/>
                </a:solidFill>
              </a:defRPr>
            </a:lvl4pPr>
            <a:lvl5pPr marL="0" indent="0">
              <a:spcAft>
                <a:spcPts val="900"/>
              </a:spcAft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66660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3363" y="96818"/>
            <a:ext cx="8506787" cy="7655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3363" y="965342"/>
            <a:ext cx="8506787" cy="1692771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7276" y="6503542"/>
            <a:ext cx="508566" cy="2384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CA93618-E30A-46E4-B821-A130188CE54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766560"/>
            <a:ext cx="9144000" cy="9144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300"/>
              </a:spcAft>
            </a:pPr>
            <a:endParaRPr lang="en-US" sz="1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1582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50" r:id="rId5"/>
    <p:sldLayoutId id="2147483657" r:id="rId6"/>
    <p:sldLayoutId id="2147483665" r:id="rId7"/>
    <p:sldLayoutId id="2147483666" r:id="rId8"/>
    <p:sldLayoutId id="2147483667" r:id="rId9"/>
    <p:sldLayoutId id="2147483654" r:id="rId10"/>
    <p:sldLayoutId id="2147483668" r:id="rId11"/>
    <p:sldLayoutId id="2147483655" r:id="rId12"/>
    <p:sldLayoutId id="2147483694" r:id="rId13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25425" indent="-225425" algn="l" defTabSz="914400" rtl="0" eaLnBrk="1" latinLnBrk="0" hangingPunct="1">
        <a:lnSpc>
          <a:spcPct val="120000"/>
        </a:lnSpc>
        <a:spcBef>
          <a:spcPts val="0"/>
        </a:spcBef>
        <a:spcAft>
          <a:spcPts val="900"/>
        </a:spcAft>
        <a:buClr>
          <a:schemeClr val="bg2"/>
        </a:buClr>
        <a:buFont typeface="Arial" pitchFamily="34" charset="0"/>
        <a:buChar char="&gt;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69913" indent="-231775" algn="l" defTabSz="914400" rtl="0" eaLnBrk="1" latinLnBrk="0" hangingPunct="1">
        <a:lnSpc>
          <a:spcPct val="120000"/>
        </a:lnSpc>
        <a:spcBef>
          <a:spcPts val="0"/>
        </a:spcBef>
        <a:spcAft>
          <a:spcPts val="900"/>
        </a:spcAft>
        <a:buClr>
          <a:schemeClr val="bg2"/>
        </a:buClr>
        <a:buFont typeface="Arial" pitchFamily="34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917575" indent="-228600" algn="l" defTabSz="914400" rtl="0" eaLnBrk="1" latinLnBrk="0" hangingPunct="1">
        <a:lnSpc>
          <a:spcPct val="120000"/>
        </a:lnSpc>
        <a:spcBef>
          <a:spcPts val="0"/>
        </a:spcBef>
        <a:spcAft>
          <a:spcPts val="300"/>
        </a:spcAft>
        <a:buClr>
          <a:schemeClr val="bg2"/>
        </a:buClr>
        <a:buFont typeface="Arial" pitchFamily="34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255713" indent="-228600" algn="l" defTabSz="914400" rtl="0" eaLnBrk="1" latinLnBrk="0" hangingPunct="1">
        <a:lnSpc>
          <a:spcPct val="120000"/>
        </a:lnSpc>
        <a:spcBef>
          <a:spcPts val="0"/>
        </a:spcBef>
        <a:spcAft>
          <a:spcPts val="300"/>
        </a:spcAft>
        <a:buClr>
          <a:schemeClr val="bg2"/>
        </a:buClr>
        <a:buFont typeface="Arial" pitchFamily="34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606550" indent="-228600" algn="l" defTabSz="914400" rtl="0" eaLnBrk="1" latinLnBrk="0" hangingPunct="1">
        <a:lnSpc>
          <a:spcPct val="120000"/>
        </a:lnSpc>
        <a:spcBef>
          <a:spcPts val="0"/>
        </a:spcBef>
        <a:spcAft>
          <a:spcPts val="300"/>
        </a:spcAft>
        <a:buClr>
          <a:schemeClr val="bg2"/>
        </a:buClr>
        <a:buFont typeface="Arial" pitchFamily="34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5125" y="115814"/>
            <a:ext cx="8506787" cy="7655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3363" y="932391"/>
            <a:ext cx="8506787" cy="2062103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7276" y="6503542"/>
            <a:ext cx="508566" cy="23848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CA93618-E30A-46E4-B821-A130188CE54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766560"/>
            <a:ext cx="9144000" cy="91440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300"/>
              </a:spcAft>
            </a:pPr>
            <a:endParaRPr lang="en-US" sz="1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9836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3" r:id="rId3"/>
    <p:sldLayoutId id="2147483684" r:id="rId4"/>
    <p:sldLayoutId id="2147483670" r:id="rId5"/>
    <p:sldLayoutId id="2147483671" r:id="rId6"/>
    <p:sldLayoutId id="2147483676" r:id="rId7"/>
    <p:sldLayoutId id="2147483677" r:id="rId8"/>
    <p:sldLayoutId id="2147483678" r:id="rId9"/>
    <p:sldLayoutId id="2147483680" r:id="rId10"/>
    <p:sldLayoutId id="2147483679" r:id="rId11"/>
    <p:sldLayoutId id="2147483691" r:id="rId12"/>
    <p:sldLayoutId id="2147483692" r:id="rId13"/>
    <p:sldLayoutId id="2147483693" r:id="rId14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25425" indent="-225425" algn="l" defTabSz="914400" rtl="0" eaLnBrk="1" latinLnBrk="0" hangingPunct="1">
        <a:lnSpc>
          <a:spcPct val="120000"/>
        </a:lnSpc>
        <a:spcBef>
          <a:spcPts val="0"/>
        </a:spcBef>
        <a:spcAft>
          <a:spcPts val="900"/>
        </a:spcAft>
        <a:buClr>
          <a:schemeClr val="bg2"/>
        </a:buClr>
        <a:buFont typeface="Arial" pitchFamily="34" charset="0"/>
        <a:buChar char="&gt;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69913" indent="-231775" algn="l" defTabSz="914400" rtl="0" eaLnBrk="1" latinLnBrk="0" hangingPunct="1">
        <a:lnSpc>
          <a:spcPct val="120000"/>
        </a:lnSpc>
        <a:spcBef>
          <a:spcPts val="0"/>
        </a:spcBef>
        <a:spcAft>
          <a:spcPts val="900"/>
        </a:spcAft>
        <a:buClr>
          <a:schemeClr val="bg2"/>
        </a:buClr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917575" indent="-228600" algn="l" defTabSz="914400" rtl="0" eaLnBrk="1" latinLnBrk="0" hangingPunct="1">
        <a:lnSpc>
          <a:spcPct val="120000"/>
        </a:lnSpc>
        <a:spcBef>
          <a:spcPts val="0"/>
        </a:spcBef>
        <a:spcAft>
          <a:spcPts val="300"/>
        </a:spcAft>
        <a:buClr>
          <a:schemeClr val="bg2"/>
        </a:buClr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255713" indent="-228600" algn="l" defTabSz="914400" rtl="0" eaLnBrk="1" latinLnBrk="0" hangingPunct="1">
        <a:lnSpc>
          <a:spcPct val="120000"/>
        </a:lnSpc>
        <a:spcBef>
          <a:spcPts val="0"/>
        </a:spcBef>
        <a:spcAft>
          <a:spcPts val="300"/>
        </a:spcAft>
        <a:buClr>
          <a:schemeClr val="bg2"/>
        </a:buClr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606550" indent="-228600" algn="l" defTabSz="914400" rtl="0" eaLnBrk="1" latinLnBrk="0" hangingPunct="1">
        <a:lnSpc>
          <a:spcPct val="120000"/>
        </a:lnSpc>
        <a:spcBef>
          <a:spcPts val="0"/>
        </a:spcBef>
        <a:spcAft>
          <a:spcPts val="300"/>
        </a:spcAft>
        <a:buClr>
          <a:schemeClr val="bg2"/>
        </a:buClr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2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PacifiCorp 2013 Residential Customer Satisfaction Study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958850" y="2818459"/>
            <a:ext cx="5905500" cy="619125"/>
          </a:xfrm>
        </p:spPr>
        <p:txBody>
          <a:bodyPr/>
          <a:lstStyle/>
          <a:p>
            <a:r>
              <a:rPr lang="en-US" dirty="0" smtClean="0"/>
              <a:t>September 2013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7180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96072" y="142973"/>
            <a:ext cx="8506787" cy="765540"/>
          </a:xfrm>
        </p:spPr>
        <p:txBody>
          <a:bodyPr/>
          <a:lstStyle/>
          <a:p>
            <a:r>
              <a:rPr lang="en-US" sz="2400" dirty="0"/>
              <a:t>Residential Billing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EBD2D-1C8F-4AA1-814E-CF0FE4093451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xmlns="" val="2687167998"/>
              </p:ext>
            </p:extLst>
          </p:nvPr>
        </p:nvGraphicFramePr>
        <p:xfrm>
          <a:off x="351954" y="2016125"/>
          <a:ext cx="3867150" cy="408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735788" y="1252538"/>
            <a:ext cx="1425390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</a:rPr>
              <a:t>Pacific Power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606919" y="1252538"/>
            <a:ext cx="2292615" cy="338554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</a:rPr>
              <a:t>Rocky Mountain Power</a:t>
            </a:r>
          </a:p>
        </p:txBody>
      </p:sp>
      <p:graphicFrame>
        <p:nvGraphicFramePr>
          <p:cNvPr id="15" name="Chart 14"/>
          <p:cNvGraphicFramePr/>
          <p:nvPr>
            <p:extLst>
              <p:ext uri="{D42A27DB-BD31-4B8C-83A1-F6EECF244321}">
                <p14:modId xmlns:p14="http://schemas.microsoft.com/office/powerpoint/2010/main" xmlns="" val="267714215"/>
              </p:ext>
            </p:extLst>
          </p:nvPr>
        </p:nvGraphicFramePr>
        <p:xfrm>
          <a:off x="4213100" y="2016125"/>
          <a:ext cx="3867150" cy="408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0" y="6388912"/>
            <a:ext cx="36213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000000"/>
                </a:solidFill>
              </a:rPr>
              <a:t>Pacific Power 2011 n=500, 2013 n=300; Rocky Mountain Power 2011 n=500, 2013 n=300  </a:t>
            </a:r>
            <a:r>
              <a:rPr lang="en-US" sz="900" i="1" dirty="0">
                <a:solidFill>
                  <a:srgbClr val="000000"/>
                </a:solidFill>
              </a:rPr>
              <a:t>Q42-Q43</a:t>
            </a:r>
          </a:p>
        </p:txBody>
      </p:sp>
      <p:graphicFrame>
        <p:nvGraphicFramePr>
          <p:cNvPr id="18" name="Chart 17"/>
          <p:cNvGraphicFramePr/>
          <p:nvPr>
            <p:extLst>
              <p:ext uri="{D42A27DB-BD31-4B8C-83A1-F6EECF244321}">
                <p14:modId xmlns:p14="http://schemas.microsoft.com/office/powerpoint/2010/main" xmlns="" val="1648143900"/>
              </p:ext>
            </p:extLst>
          </p:nvPr>
        </p:nvGraphicFramePr>
        <p:xfrm>
          <a:off x="2581541" y="5848350"/>
          <a:ext cx="3974567" cy="3905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3587181" y="1896504"/>
            <a:ext cx="1165704" cy="230832"/>
          </a:xfrm>
          <a:prstGeom prst="rect">
            <a:avLst/>
          </a:prstGeom>
          <a:noFill/>
          <a:ln w="6350"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solidFill>
                  <a:srgbClr val="000000"/>
                </a:solidFill>
              </a:rPr>
              <a:t>% Total Good Job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443907" y="1896504"/>
            <a:ext cx="1165704" cy="230832"/>
          </a:xfrm>
          <a:prstGeom prst="rect">
            <a:avLst/>
          </a:prstGeom>
          <a:noFill/>
          <a:ln w="6350">
            <a:noFill/>
          </a:ln>
          <a:effectLst/>
        </p:spPr>
        <p:txBody>
          <a:bodyPr wrap="none" rtlCol="0">
            <a:spAutoFit/>
          </a:bodyPr>
          <a:lstStyle/>
          <a:p>
            <a:r>
              <a:rPr lang="en-US" sz="900" b="1" dirty="0" smtClean="0">
                <a:solidFill>
                  <a:srgbClr val="000000"/>
                </a:solidFill>
              </a:rPr>
              <a:t>% Total Good Job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972375" y="3291274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</a:rPr>
              <a:t>89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972375" y="411159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</a:rPr>
              <a:t>96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837021" y="2437556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</a:rPr>
              <a:t>97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837021" y="495166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</a:rPr>
              <a:t>91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972375" y="2437556"/>
            <a:ext cx="354584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</a:rPr>
              <a:t>95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972375" y="495166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</a:rPr>
              <a:t>92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837021" y="3291274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</a:rPr>
              <a:t>92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37021" y="411159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</a:rPr>
              <a:t>94</a:t>
            </a:r>
          </a:p>
        </p:txBody>
      </p:sp>
      <p:cxnSp>
        <p:nvCxnSpPr>
          <p:cNvPr id="49" name="Straight Connector 48"/>
          <p:cNvCxnSpPr/>
          <p:nvPr/>
        </p:nvCxnSpPr>
        <p:spPr>
          <a:xfrm>
            <a:off x="125736" y="3828600"/>
            <a:ext cx="8483875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384419" y="2827240"/>
            <a:ext cx="1569492" cy="30429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100" b="1" dirty="0">
                <a:latin typeface="Arial" pitchFamily="34" charset="0"/>
                <a:cs typeface="Arial" pitchFamily="34" charset="0"/>
              </a:rPr>
              <a:t>Providing accurate bills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84419" y="4450134"/>
            <a:ext cx="1556085" cy="3608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100" b="1" dirty="0">
                <a:latin typeface="Arial" pitchFamily="34" charset="0"/>
                <a:cs typeface="Arial" pitchFamily="34" charset="0"/>
              </a:rPr>
              <a:t>Having bills that are easy to understand</a:t>
            </a:r>
          </a:p>
        </p:txBody>
      </p:sp>
      <p:grpSp>
        <p:nvGrpSpPr>
          <p:cNvPr id="55" name="Group 54"/>
          <p:cNvGrpSpPr/>
          <p:nvPr/>
        </p:nvGrpSpPr>
        <p:grpSpPr>
          <a:xfrm>
            <a:off x="3733658" y="6360226"/>
            <a:ext cx="5351320" cy="405780"/>
            <a:chOff x="4131990" y="6360226"/>
            <a:chExt cx="5351320" cy="405780"/>
          </a:xfrm>
        </p:grpSpPr>
        <p:sp>
          <p:nvSpPr>
            <p:cNvPr id="58" name="Rectangle 91"/>
            <p:cNvSpPr>
              <a:spLocks noChangeArrowheads="1"/>
            </p:cNvSpPr>
            <p:nvPr/>
          </p:nvSpPr>
          <p:spPr bwMode="auto">
            <a:xfrm>
              <a:off x="4131990" y="6534541"/>
              <a:ext cx="5344309" cy="231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2064" tIns="46033" rIns="92064" bIns="46033">
              <a:spAutoFit/>
            </a:bodyPr>
            <a:lstStyle/>
            <a:p>
              <a:r>
                <a:rPr lang="en-US" sz="900" i="1" dirty="0" smtClean="0">
                  <a:solidFill>
                    <a:srgbClr val="000000"/>
                  </a:solidFill>
                </a:rPr>
                <a:t>There are no significant differences between Pacific Power and Rocky Mountain Power.</a:t>
              </a:r>
              <a:endParaRPr lang="en-US" sz="900" i="1" dirty="0">
                <a:solidFill>
                  <a:srgbClr val="000000"/>
                </a:solidFill>
                <a:latin typeface="Wingdings" pitchFamily="2" charset="2"/>
              </a:endParaRPr>
            </a:p>
          </p:txBody>
        </p:sp>
        <p:sp>
          <p:nvSpPr>
            <p:cNvPr id="66" name="Rectangle 91"/>
            <p:cNvSpPr>
              <a:spLocks noChangeArrowheads="1"/>
            </p:cNvSpPr>
            <p:nvPr/>
          </p:nvSpPr>
          <p:spPr bwMode="auto">
            <a:xfrm>
              <a:off x="4139001" y="6360226"/>
              <a:ext cx="5344309" cy="231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2064" tIns="46033" rIns="92064" bIns="46033">
              <a:spAutoFit/>
            </a:bodyPr>
            <a:lstStyle/>
            <a:p>
              <a:r>
                <a:rPr lang="en-US" sz="900" i="1" dirty="0" smtClean="0">
                  <a:solidFill>
                    <a:srgbClr val="000000"/>
                  </a:solidFill>
                </a:rPr>
                <a:t>An arrow indicates a significant change from 2011.</a:t>
              </a:r>
              <a:endParaRPr lang="en-US" sz="900" i="1" dirty="0">
                <a:solidFill>
                  <a:srgbClr val="000000"/>
                </a:solidFill>
                <a:latin typeface="Wingdings" pitchFamily="2" charset="2"/>
              </a:endParaRPr>
            </a:p>
          </p:txBody>
        </p:sp>
      </p:grpSp>
      <p:sp>
        <p:nvSpPr>
          <p:cNvPr id="37" name="Up Arrow 36"/>
          <p:cNvSpPr/>
          <p:nvPr/>
        </p:nvSpPr>
        <p:spPr>
          <a:xfrm>
            <a:off x="4300155" y="2489688"/>
            <a:ext cx="121712" cy="145817"/>
          </a:xfrm>
          <a:prstGeom prst="upArrow">
            <a:avLst/>
          </a:prstGeom>
          <a:solidFill>
            <a:srgbClr val="00CC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39" name="Up Arrow 38"/>
          <p:cNvSpPr/>
          <p:nvPr/>
        </p:nvSpPr>
        <p:spPr>
          <a:xfrm>
            <a:off x="3222874" y="2503336"/>
            <a:ext cx="121712" cy="145817"/>
          </a:xfrm>
          <a:prstGeom prst="upArrow">
            <a:avLst/>
          </a:prstGeom>
          <a:solidFill>
            <a:srgbClr val="00CC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40" name="Up Arrow 39"/>
          <p:cNvSpPr/>
          <p:nvPr/>
        </p:nvSpPr>
        <p:spPr>
          <a:xfrm>
            <a:off x="7044027" y="2476040"/>
            <a:ext cx="121712" cy="145817"/>
          </a:xfrm>
          <a:prstGeom prst="upArrow">
            <a:avLst/>
          </a:prstGeom>
          <a:solidFill>
            <a:srgbClr val="00CC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42" name="Up Arrow 41"/>
          <p:cNvSpPr/>
          <p:nvPr/>
        </p:nvSpPr>
        <p:spPr>
          <a:xfrm>
            <a:off x="8164772" y="2503336"/>
            <a:ext cx="121712" cy="145817"/>
          </a:xfrm>
          <a:prstGeom prst="upArrow">
            <a:avLst/>
          </a:prstGeom>
          <a:solidFill>
            <a:srgbClr val="00CC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45" name="Up Arrow 44"/>
          <p:cNvSpPr/>
          <p:nvPr/>
        </p:nvSpPr>
        <p:spPr>
          <a:xfrm>
            <a:off x="4300155" y="4184984"/>
            <a:ext cx="121712" cy="145817"/>
          </a:xfrm>
          <a:prstGeom prst="upArrow">
            <a:avLst/>
          </a:prstGeom>
          <a:solidFill>
            <a:srgbClr val="00CC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46" name="Up Arrow 45"/>
          <p:cNvSpPr/>
          <p:nvPr/>
        </p:nvSpPr>
        <p:spPr>
          <a:xfrm>
            <a:off x="3158180" y="4184984"/>
            <a:ext cx="121712" cy="145817"/>
          </a:xfrm>
          <a:prstGeom prst="upArrow">
            <a:avLst/>
          </a:prstGeom>
          <a:solidFill>
            <a:srgbClr val="00CC00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xmlns="" val="303714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oup 1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99570807"/>
              </p:ext>
            </p:extLst>
          </p:nvPr>
        </p:nvGraphicFramePr>
        <p:xfrm>
          <a:off x="563719" y="1496279"/>
          <a:ext cx="7799832" cy="1859280"/>
        </p:xfrm>
        <a:graphic>
          <a:graphicData uri="http://schemas.openxmlformats.org/drawingml/2006/table">
            <a:tbl>
              <a:tblPr/>
              <a:tblGrid>
                <a:gridCol w="1920240"/>
                <a:gridCol w="822960"/>
                <a:gridCol w="210312"/>
                <a:gridCol w="813816"/>
                <a:gridCol w="822960"/>
                <a:gridCol w="731520"/>
                <a:gridCol w="210312"/>
                <a:gridCol w="713232"/>
                <a:gridCol w="822960"/>
                <a:gridCol w="731520"/>
              </a:tblGrid>
              <a:tr h="731520">
                <a:tc>
                  <a:txBody>
                    <a:bodyPr/>
                    <a:lstStyle/>
                    <a:p>
                      <a:pPr marL="9144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Providing accurate bills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Score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(%6-10)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MSI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National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Score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(%6-10)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Rank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Quartile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Peer Group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Score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(%6-10)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Rank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Quartile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9144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 Pacific Power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95</a:t>
                      </a:r>
                    </a:p>
                  </a:txBody>
                  <a:tcPr marL="6655" marR="6655" marT="6655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645" marR="6645" marT="6645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out of 87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7697" marR="7697" marT="7697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697" marR="7697" marT="7697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88</a:t>
                      </a:r>
                    </a:p>
                  </a:txBody>
                  <a:tcPr marL="7339" marR="7339" marT="733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out of 14</a:t>
                      </a:r>
                    </a:p>
                  </a:txBody>
                  <a:tcPr marL="7339" marR="7339" marT="733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7697" marR="7697" marT="7697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9144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2011 Pacific Power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89</a:t>
                      </a:r>
                    </a:p>
                  </a:txBody>
                  <a:tcPr marL="6655" marR="6655" marT="6655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645" marR="6645" marT="6645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out of 81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7697" marR="7697" marT="7697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697" marR="7697" marT="7697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latin typeface="Arial"/>
                        </a:rPr>
                        <a:t>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latin typeface="Arial"/>
                        </a:rPr>
                        <a:t>4 out of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latin typeface="Arial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9144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 Rocky Mountain Power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97</a:t>
                      </a:r>
                    </a:p>
                  </a:txBody>
                  <a:tcPr marL="6655" marR="6655" marT="6655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645" marR="6645" marT="6645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out of 87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7697" marR="7697" marT="7697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697" marR="7697" marT="7697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88</a:t>
                      </a:r>
                    </a:p>
                  </a:txBody>
                  <a:tcPr marL="7339" marR="7339" marT="733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out of 14</a:t>
                      </a:r>
                    </a:p>
                  </a:txBody>
                  <a:tcPr marL="7339" marR="7339" marT="733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7697" marR="7697" marT="7697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9144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2011 Rocky Mountain Power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92</a:t>
                      </a:r>
                    </a:p>
                  </a:txBody>
                  <a:tcPr marL="6655" marR="6655" marT="6655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645" marR="6645" marT="6645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out of 81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7697" marR="7697" marT="7697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697" marR="7697" marT="7697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latin typeface="Arial"/>
                        </a:rPr>
                        <a:t>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latin typeface="Arial"/>
                        </a:rPr>
                        <a:t>1 out of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Group 1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17106020"/>
              </p:ext>
            </p:extLst>
          </p:nvPr>
        </p:nvGraphicFramePr>
        <p:xfrm>
          <a:off x="563719" y="3739865"/>
          <a:ext cx="7793612" cy="1859280"/>
        </p:xfrm>
        <a:graphic>
          <a:graphicData uri="http://schemas.openxmlformats.org/drawingml/2006/table">
            <a:tbl>
              <a:tblPr/>
              <a:tblGrid>
                <a:gridCol w="1920240"/>
                <a:gridCol w="822960"/>
                <a:gridCol w="208280"/>
                <a:gridCol w="813111"/>
                <a:gridCol w="822960"/>
                <a:gridCol w="731520"/>
                <a:gridCol w="208280"/>
                <a:gridCol w="711781"/>
                <a:gridCol w="822960"/>
                <a:gridCol w="731520"/>
              </a:tblGrid>
              <a:tr h="731520">
                <a:tc>
                  <a:txBody>
                    <a:bodyPr/>
                    <a:lstStyle/>
                    <a:p>
                      <a:pPr marL="9144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Having bills that are easy to understand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Score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(%6-10)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MSI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National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Score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(%6-10)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Rank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Quartile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Peer Group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Score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(%6-10)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Rank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Quartile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9144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 Pacific Power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96</a:t>
                      </a:r>
                    </a:p>
                  </a:txBody>
                  <a:tcPr marL="6655" marR="6655" marT="6655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645" marR="6645" marT="6645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out of 83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7697" marR="7697" marT="7697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697" marR="7697" marT="7697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86</a:t>
                      </a:r>
                    </a:p>
                  </a:txBody>
                  <a:tcPr marL="7339" marR="7339" marT="733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out of 14</a:t>
                      </a:r>
                    </a:p>
                  </a:txBody>
                  <a:tcPr marL="7339" marR="7339" marT="733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7697" marR="7697" marT="7697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9144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2011 Pacific Power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92</a:t>
                      </a:r>
                    </a:p>
                  </a:txBody>
                  <a:tcPr marL="6655" marR="6655" marT="6655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645" marR="6645" marT="6645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out of 78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7697" marR="7697" marT="7697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697" marR="7697" marT="7697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latin typeface="Arial"/>
                        </a:rPr>
                        <a:t>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latin typeface="Arial"/>
                        </a:rPr>
                        <a:t>2 out of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9144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 Rocky Mountain Power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94</a:t>
                      </a:r>
                    </a:p>
                  </a:txBody>
                  <a:tcPr marL="6655" marR="6655" marT="6655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645" marR="6645" marT="6645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out of 83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7697" marR="7697" marT="7697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697" marR="7697" marT="7697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86</a:t>
                      </a:r>
                    </a:p>
                  </a:txBody>
                  <a:tcPr marL="7339" marR="7339" marT="733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out of 14</a:t>
                      </a:r>
                    </a:p>
                  </a:txBody>
                  <a:tcPr marL="7339" marR="7339" marT="733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7697" marR="7697" marT="7697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9144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2011 Rocky Mountain Power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91</a:t>
                      </a:r>
                    </a:p>
                  </a:txBody>
                  <a:tcPr marL="6655" marR="6655" marT="6655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645" marR="6645" marT="6645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83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out of 78</a:t>
                      </a: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L="7697" marR="7697" marT="7697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7697" marR="7697" marT="7697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latin typeface="Arial"/>
                        </a:rPr>
                        <a:t>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latin typeface="Arial"/>
                        </a:rPr>
                        <a:t>3 out of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BED"/>
                    </a:solidFill>
                  </a:tcPr>
                </a:tc>
              </a:tr>
            </a:tbl>
          </a:graphicData>
        </a:graphic>
      </p:graphicFrame>
      <p:sp>
        <p:nvSpPr>
          <p:cNvPr id="12" name="Rectangle 3"/>
          <p:cNvSpPr>
            <a:spLocks noGrp="1" noChangeArrowheads="1"/>
          </p:cNvSpPr>
          <p:nvPr>
            <p:ph type="title"/>
          </p:nvPr>
        </p:nvSpPr>
        <p:spPr>
          <a:xfrm>
            <a:off x="296072" y="124867"/>
            <a:ext cx="8506787" cy="765540"/>
          </a:xfrm>
        </p:spPr>
        <p:txBody>
          <a:bodyPr/>
          <a:lstStyle/>
          <a:p>
            <a:r>
              <a:rPr lang="en-US" sz="2400" dirty="0" smtClean="0"/>
              <a:t>Residential Benchmarking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i="1" dirty="0" smtClean="0"/>
              <a:t>Billing</a:t>
            </a:r>
            <a:endParaRPr lang="en-US" sz="1800" i="1" dirty="0"/>
          </a:p>
        </p:txBody>
      </p:sp>
      <p:sp>
        <p:nvSpPr>
          <p:cNvPr id="13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7EBD2D-1C8F-4AA1-814E-CF0FE409345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906170" y="6468701"/>
            <a:ext cx="37625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000000"/>
                </a:solidFill>
              </a:rPr>
              <a:t>National Comparison of Electric only/Combination utilities</a:t>
            </a:r>
          </a:p>
        </p:txBody>
      </p:sp>
    </p:spTree>
    <p:extLst>
      <p:ext uri="{BB962C8B-B14F-4D97-AF65-F5344CB8AC3E}">
        <p14:creationId xmlns:p14="http://schemas.microsoft.com/office/powerpoint/2010/main" xmlns="" val="87523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rket Strategies PPT Template Nov 2012">
  <a:themeElements>
    <a:clrScheme name="Market Strategies 2012 Template Theme Colors">
      <a:dk1>
        <a:srgbClr val="333333"/>
      </a:dk1>
      <a:lt1>
        <a:srgbClr val="FFFFFF"/>
      </a:lt1>
      <a:dk2>
        <a:srgbClr val="196872"/>
      </a:dk2>
      <a:lt2>
        <a:srgbClr val="57A5C8"/>
      </a:lt2>
      <a:accent1>
        <a:srgbClr val="3B6E8F"/>
      </a:accent1>
      <a:accent2>
        <a:srgbClr val="AEAF97"/>
      </a:accent2>
      <a:accent3>
        <a:srgbClr val="E78207"/>
      </a:accent3>
      <a:accent4>
        <a:srgbClr val="CDC72A"/>
      </a:accent4>
      <a:accent5>
        <a:srgbClr val="76A61B"/>
      </a:accent5>
      <a:accent6>
        <a:srgbClr val="E45025"/>
      </a:accent6>
      <a:hlink>
        <a:srgbClr val="196872"/>
      </a:hlink>
      <a:folHlink>
        <a:srgbClr val="196872"/>
      </a:folHlink>
    </a:clrScheme>
    <a:fontScheme name="Market Strategies Custom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 w="12700">
          <a:noFill/>
        </a:ln>
      </a:spPr>
      <a:bodyPr rtlCol="0" anchor="t"/>
      <a:lstStyle>
        <a:defPPr algn="ctr">
          <a:spcAft>
            <a:spcPts val="600"/>
          </a:spcAft>
          <a:defRPr sz="14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noAutofit/>
      </a:bodyPr>
      <a:lstStyle>
        <a:defPPr>
          <a:defRPr sz="1200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arket Strategies Template 10-2012: Presentation Style">
  <a:themeElements>
    <a:clrScheme name="Market Strategies 2012 Template Theme Colors">
      <a:dk1>
        <a:srgbClr val="333333"/>
      </a:dk1>
      <a:lt1>
        <a:srgbClr val="FFFFFF"/>
      </a:lt1>
      <a:dk2>
        <a:srgbClr val="196872"/>
      </a:dk2>
      <a:lt2>
        <a:srgbClr val="57A5C8"/>
      </a:lt2>
      <a:accent1>
        <a:srgbClr val="3B6E8F"/>
      </a:accent1>
      <a:accent2>
        <a:srgbClr val="AEAF97"/>
      </a:accent2>
      <a:accent3>
        <a:srgbClr val="E78207"/>
      </a:accent3>
      <a:accent4>
        <a:srgbClr val="CDC72A"/>
      </a:accent4>
      <a:accent5>
        <a:srgbClr val="76A61B"/>
      </a:accent5>
      <a:accent6>
        <a:srgbClr val="E45025"/>
      </a:accent6>
      <a:hlink>
        <a:srgbClr val="196872"/>
      </a:hlink>
      <a:folHlink>
        <a:srgbClr val="196872"/>
      </a:folHlink>
    </a:clrScheme>
    <a:fontScheme name="Market Strategies Custom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 w="12700">
          <a:noFill/>
        </a:ln>
      </a:spPr>
      <a:bodyPr rtlCol="0" anchor="t"/>
      <a:lstStyle>
        <a:defPPr algn="ctr">
          <a:spcAft>
            <a:spcPts val="600"/>
          </a:spcAft>
          <a:defRPr sz="14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noAutofit/>
      </a:bodyPr>
      <a:lstStyle>
        <a:defPPr>
          <a:defRPr sz="1200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SI PPT">
    <a:dk1>
      <a:srgbClr val="196872"/>
    </a:dk1>
    <a:lt1>
      <a:srgbClr val="FFFFFF"/>
    </a:lt1>
    <a:dk2>
      <a:srgbClr val="147E7E"/>
    </a:dk2>
    <a:lt2>
      <a:srgbClr val="A6C6CC"/>
    </a:lt2>
    <a:accent1>
      <a:srgbClr val="4B6C84"/>
    </a:accent1>
    <a:accent2>
      <a:srgbClr val="E54F25"/>
    </a:accent2>
    <a:accent3>
      <a:srgbClr val="EB8123"/>
    </a:accent3>
    <a:accent4>
      <a:srgbClr val="64747F"/>
    </a:accent4>
    <a:accent5>
      <a:srgbClr val="6EC1C0"/>
    </a:accent5>
    <a:accent6>
      <a:srgbClr val="D7CB45"/>
    </a:accent6>
    <a:hlink>
      <a:srgbClr val="147E7E"/>
    </a:hlink>
    <a:folHlink>
      <a:srgbClr val="147E7E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MSI PPT">
    <a:dk1>
      <a:srgbClr val="196872"/>
    </a:dk1>
    <a:lt1>
      <a:srgbClr val="FFFFFF"/>
    </a:lt1>
    <a:dk2>
      <a:srgbClr val="147E7E"/>
    </a:dk2>
    <a:lt2>
      <a:srgbClr val="A6C6CC"/>
    </a:lt2>
    <a:accent1>
      <a:srgbClr val="4B6C84"/>
    </a:accent1>
    <a:accent2>
      <a:srgbClr val="E54F25"/>
    </a:accent2>
    <a:accent3>
      <a:srgbClr val="EB8123"/>
    </a:accent3>
    <a:accent4>
      <a:srgbClr val="64747F"/>
    </a:accent4>
    <a:accent5>
      <a:srgbClr val="6EC1C0"/>
    </a:accent5>
    <a:accent6>
      <a:srgbClr val="D7CB45"/>
    </a:accent6>
    <a:hlink>
      <a:srgbClr val="147E7E"/>
    </a:hlink>
    <a:folHlink>
      <a:srgbClr val="147E7E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MSI PPT">
    <a:dk1>
      <a:srgbClr val="196872"/>
    </a:dk1>
    <a:lt1>
      <a:srgbClr val="FFFFFF"/>
    </a:lt1>
    <a:dk2>
      <a:srgbClr val="147E7E"/>
    </a:dk2>
    <a:lt2>
      <a:srgbClr val="A6C6CC"/>
    </a:lt2>
    <a:accent1>
      <a:srgbClr val="4B6C84"/>
    </a:accent1>
    <a:accent2>
      <a:srgbClr val="E54F25"/>
    </a:accent2>
    <a:accent3>
      <a:srgbClr val="EB8123"/>
    </a:accent3>
    <a:accent4>
      <a:srgbClr val="64747F"/>
    </a:accent4>
    <a:accent5>
      <a:srgbClr val="6EC1C0"/>
    </a:accent5>
    <a:accent6>
      <a:srgbClr val="D7CB45"/>
    </a:accent6>
    <a:hlink>
      <a:srgbClr val="147E7E"/>
    </a:hlink>
    <a:folHlink>
      <a:srgbClr val="147E7E"/>
    </a:folHlink>
  </a:clrScheme>
  <a:fontScheme name="Office Classic 2">
    <a:maj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ajorFont>
    <a:minorFont>
      <a:latin typeface="Arial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UE</Prefix>
    <DocumentSetType xmlns="dc463f71-b30c-4ab2-9473-d307f9d35888">Initial Filing</DocumentSetType>
    <IsConfidential xmlns="dc463f71-b30c-4ab2-9473-d307f9d35888">false</IsConfidential>
    <AgendaOrder xmlns="dc463f71-b30c-4ab2-9473-d307f9d35888">false</AgendaOrder>
    <CaseType xmlns="dc463f71-b30c-4ab2-9473-d307f9d35888">Petition for Declaratory Order</CaseType>
    <IndustryCode xmlns="dc463f71-b30c-4ab2-9473-d307f9d35888">140</IndustryCode>
    <CaseStatus xmlns="dc463f71-b30c-4ab2-9473-d307f9d35888">Closed</CaseStatus>
    <OpenedDate xmlns="dc463f71-b30c-4ab2-9473-d307f9d35888">2013-11-15T08:00:00+00:00</OpenedDate>
    <Date1 xmlns="dc463f71-b30c-4ab2-9473-d307f9d35888">2013-11-15T08:00:00+00:00</Date1>
    <IsDocumentOrder xmlns="dc463f71-b30c-4ab2-9473-d307f9d35888" xsi:nil="true"/>
    <IsHighlyConfidential xmlns="dc463f71-b30c-4ab2-9473-d307f9d35888">false</IsHighlyConfidential>
    <CaseCompanyNames xmlns="dc463f71-b30c-4ab2-9473-d307f9d35888">Pacific Power &amp; Light Company</CaseCompanyNames>
    <DocketNumber xmlns="dc463f71-b30c-4ab2-9473-d307f9d35888">132119</DocketNumber>
    <DelegatedOrder xmlns="dc463f71-b30c-4ab2-9473-d307f9d35888">false</DelegatedOrder>
    <Visibility xmlns="dc463f71-b30c-4ab2-9473-d307f9d35888" xsi:nil="true"/>
    <Nickname xmlns="http://schemas.microsoft.com/sharepoint/v3" xsi:nil="true"/>
    <SignificantOrder xmlns="dc463f71-b30c-4ab2-9473-d307f9d35888">false</SignificantOrder>
  </documentManagement>
</p:properties>
</file>

<file path=customXml/item2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BF0669C027D86B46947B86CDBA382151" ma:contentTypeVersion="135" ma:contentTypeDescription="" ma:contentTypeScope="" ma:versionID="679d8557b64b2cc53892b4ee21267d59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4ccd4140794adb7bccf17b21b5812a9d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6E573B2-608E-4AF5-9AA7-3756D2B0E3B9}"/>
</file>

<file path=customXml/itemProps2.xml><?xml version="1.0" encoding="utf-8"?>
<ds:datastoreItem xmlns:ds="http://schemas.openxmlformats.org/officeDocument/2006/customXml" ds:itemID="{9B79982D-AE3F-4FC3-9B37-475DB5FDC9F4}"/>
</file>

<file path=customXml/itemProps3.xml><?xml version="1.0" encoding="utf-8"?>
<ds:datastoreItem xmlns:ds="http://schemas.openxmlformats.org/officeDocument/2006/customXml" ds:itemID="{68E90541-E18D-40B5-9072-5ECA6BC18E7E}"/>
</file>

<file path=customXml/itemProps4.xml><?xml version="1.0" encoding="utf-8"?>
<ds:datastoreItem xmlns:ds="http://schemas.openxmlformats.org/officeDocument/2006/customXml" ds:itemID="{CB23F8E3-2027-4A28-8B90-50E96AC92343}"/>
</file>

<file path=docProps/app.xml><?xml version="1.0" encoding="utf-8"?>
<Properties xmlns="http://schemas.openxmlformats.org/officeDocument/2006/extended-properties" xmlns:vt="http://schemas.openxmlformats.org/officeDocument/2006/docPropsVTypes">
  <Template>Market Strategies PPT Template Nov 2012</Template>
  <TotalTime>4203</TotalTime>
  <Words>268</Words>
  <Application>Microsoft Office PowerPoint</Application>
  <PresentationFormat>On-screen Show (4:3)</PresentationFormat>
  <Paragraphs>114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Market Strategies PPT Template Nov 2012</vt:lpstr>
      <vt:lpstr>Market Strategies Template 10-2012: Presentation Style</vt:lpstr>
      <vt:lpstr> PacifiCorp 2013 Residential Customer Satisfaction Study</vt:lpstr>
      <vt:lpstr>Residential Billing</vt:lpstr>
      <vt:lpstr>Residential Benchmarking Billing</vt:lpstr>
    </vt:vector>
  </TitlesOfParts>
  <Company>Market Strategies International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PacifiCorp 2011 Residential Customer Satisfaction Study</dc:title>
  <dc:creator>Lockwood, Chelsea</dc:creator>
  <cp:lastModifiedBy>mmishoe</cp:lastModifiedBy>
  <cp:revision>445</cp:revision>
  <cp:lastPrinted>2013-08-30T21:37:54Z</cp:lastPrinted>
  <dcterms:created xsi:type="dcterms:W3CDTF">2013-07-05T13:45:24Z</dcterms:created>
  <dcterms:modified xsi:type="dcterms:W3CDTF">2013-10-18T22:21:17Z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3" name="_NewReviewCycle">
    <vt:lpwstr/>
  </property>
  <property fmtid="{D5CDD505-2E9C-101B-9397-08002B2CF9AE}" pid="4" name="ContentTypeId">
    <vt:lpwstr>0x0101006E56B4D1795A2E4DB2F0B01679ED314A00BF0669C027D86B46947B86CDBA382151</vt:lpwstr>
  </property>
  <property fmtid="{D5CDD505-2E9C-101B-9397-08002B2CF9AE}" pid="5" name="_docset_NoMedatataSyncRequired">
    <vt:lpwstr>False</vt:lpwstr>
  </property>
</Properties>
</file>