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DC7A-48E4-4E1F-A988-6DD1AA436859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9678C-3AB7-4744-A7F6-94CE475D2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7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DC7A-48E4-4E1F-A988-6DD1AA436859}" type="datetimeFigureOut">
              <a:rPr lang="en-US" smtClean="0"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9678C-3AB7-4744-A7F6-94CE475D2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5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410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1af0c028-e016-4365-948e-cc2e26d65303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EF4EA5D37A962C4EA37186F23DE8E95A" ma:contentTypeVersion="104" ma:contentTypeDescription="" ma:contentTypeScope="" ma:versionID="d253007e0d47857184b4be113f8e1208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88f51cce7439777dbacc0aa8de4abacc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Testimony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Closed</CaseStatus>
    <OpenedDate xmlns="dc463f71-b30c-4ab2-9473-d307f9d35888">2017-01-13T08:00:00+00:00</OpenedDate>
    <Date1 xmlns="dc463f71-b30c-4ab2-9473-d307f9d35888">2017-01-13T08:00:00+00:00</Date1>
    <IsDocumentOrder xmlns="dc463f71-b30c-4ab2-9473-d307f9d35888" xsi:nil="true"/>
    <IsHighlyConfidential xmlns="dc463f71-b30c-4ab2-9473-d307f9d35888">false</IsHighlyConfidential>
    <CaseCompanyNames xmlns="dc463f71-b30c-4ab2-9473-d307f9d35888">Puget Sound Energy</CaseCompanyNames>
    <Nickname xmlns="http://schemas.microsoft.com/sharepoint/v3" xsi:nil="true"/>
    <DocketNumber xmlns="dc463f71-b30c-4ab2-9473-d307f9d35888">170034</DocketNumber>
    <DelegatedOrder xmlns="dc463f71-b30c-4ab2-9473-d307f9d35888">false</DelegatedOrder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9C3EBE14-08D5-4634-BD49-F4C5C1485BD8}"/>
</file>

<file path=customXml/itemProps2.xml><?xml version="1.0" encoding="utf-8"?>
<ds:datastoreItem xmlns:ds="http://schemas.openxmlformats.org/officeDocument/2006/customXml" ds:itemID="{34EDB2E1-A29A-4EB9-A0A6-B6BE6EAADE60}"/>
</file>

<file path=customXml/itemProps3.xml><?xml version="1.0" encoding="utf-8"?>
<ds:datastoreItem xmlns:ds="http://schemas.openxmlformats.org/officeDocument/2006/customXml" ds:itemID="{A33548C9-9B44-4820-9254-A37016B5DADD}"/>
</file>

<file path=customXml/itemProps4.xml><?xml version="1.0" encoding="utf-8"?>
<ds:datastoreItem xmlns:ds="http://schemas.openxmlformats.org/officeDocument/2006/customXml" ds:itemID="{22BA6DB3-5526-4E0E-AF84-D67A7E34BE5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Perkins Coie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 Name</dc:creator>
  <cp:lastModifiedBy>No Name</cp:lastModifiedBy>
  <cp:revision>1</cp:revision>
  <dcterms:created xsi:type="dcterms:W3CDTF">2017-01-06T01:42:22Z</dcterms:created>
  <dcterms:modified xsi:type="dcterms:W3CDTF">2017-01-06T01:42:22Z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0x0101006E56B4D1795A2E4DB2F0B01679ED314A00EF4EA5D37A962C4EA37186F23DE8E95A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