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729" y="3557792"/>
            <a:ext cx="11227292" cy="14700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728" y="5027816"/>
            <a:ext cx="11227293" cy="86199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3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0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311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311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5902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5902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35863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73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13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9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35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415808"/>
            <a:ext cx="10972800" cy="5326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2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574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8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169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77BE"/>
          </a:solidFill>
          <a:latin typeface="Arial Bold"/>
          <a:ea typeface="ＭＳ Ｐゴシック" charset="-128"/>
          <a:cs typeface="Arial 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5724-AD63-4DE1-8216-B7C8B442F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23-086 M&amp;L vs Avista </a:t>
            </a:r>
            <a:br>
              <a:rPr lang="en-US" dirty="0"/>
            </a:br>
            <a:r>
              <a:rPr lang="en-US" dirty="0"/>
              <a:t>6315 E Rutter Ave, Spokane Valley WA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79BC5-7D0F-435F-BE17-CFACA425F2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Avista Supporting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91500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420B-4DCB-96BF-826E-FD435F72F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Listed in Complaint</a:t>
            </a:r>
          </a:p>
        </p:txBody>
      </p:sp>
      <p:pic>
        <p:nvPicPr>
          <p:cNvPr id="5" name="Content Placeholder 4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068CF588-4B9C-F7DD-3EBD-50ED0596D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4" y="1223128"/>
            <a:ext cx="10705671" cy="4687478"/>
          </a:xfrm>
        </p:spPr>
      </p:pic>
    </p:spTree>
    <p:extLst>
      <p:ext uri="{BB962C8B-B14F-4D97-AF65-F5344CB8AC3E}">
        <p14:creationId xmlns:p14="http://schemas.microsoft.com/office/powerpoint/2010/main" val="8660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28355C0-FA0B-65FE-D2E0-EB23CBC33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Ticket 23296307 Locate Pictures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7503FBE-85C7-4F11-E53A-1255C1E3E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/>
          <a:p>
            <a:r>
              <a:rPr lang="en-US" dirty="0"/>
              <a:t>E. Rutter Ave (Facing West)</a:t>
            </a:r>
          </a:p>
        </p:txBody>
      </p:sp>
      <p:pic>
        <p:nvPicPr>
          <p:cNvPr id="5" name="Content Placeholder 4" descr="A road with a white arrow painted on it&#10;&#10;Description automatically generated">
            <a:extLst>
              <a:ext uri="{FF2B5EF4-FFF2-40B4-BE49-F238E27FC236}">
                <a16:creationId xmlns:a16="http://schemas.microsoft.com/office/drawing/2014/main" id="{6C6597BF-F9AC-8F57-5E30-B70BBAE494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89" y="2174875"/>
            <a:ext cx="4587209" cy="3590925"/>
          </a:xfr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1B0D8F4-8D45-4CCD-66FD-295FFA3B5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r>
              <a:rPr lang="en-US" dirty="0"/>
              <a:t>E. Rutter Ave (Facing East)</a:t>
            </a:r>
          </a:p>
        </p:txBody>
      </p:sp>
      <p:pic>
        <p:nvPicPr>
          <p:cNvPr id="15" name="Content Placeholder 14" descr="A road with a manhole cover and a car on it&#10;&#10;Description automatically generated">
            <a:extLst>
              <a:ext uri="{FF2B5EF4-FFF2-40B4-BE49-F238E27FC236}">
                <a16:creationId xmlns:a16="http://schemas.microsoft.com/office/drawing/2014/main" id="{3A33FF63-0ED8-C7A0-5AD3-9D61087BA1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14" y="2174875"/>
            <a:ext cx="4587209" cy="3590925"/>
          </a:xfrm>
        </p:spPr>
      </p:pic>
    </p:spTree>
    <p:extLst>
      <p:ext uri="{BB962C8B-B14F-4D97-AF65-F5344CB8AC3E}">
        <p14:creationId xmlns:p14="http://schemas.microsoft.com/office/powerpoint/2010/main" val="295461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9B95D-8C19-CC9E-DBCA-2D7E7B4C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23296307 Locate Pictures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64932-0443-D4CE-C7CC-44FB934D5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 Rutter Ave (Facing West)</a:t>
            </a:r>
          </a:p>
        </p:txBody>
      </p:sp>
      <p:pic>
        <p:nvPicPr>
          <p:cNvPr id="8" name="Content Placeholder 7" descr="A road with white lines and yellow arrows&#10;&#10;Description automatically generated">
            <a:extLst>
              <a:ext uri="{FF2B5EF4-FFF2-40B4-BE49-F238E27FC236}">
                <a16:creationId xmlns:a16="http://schemas.microsoft.com/office/drawing/2014/main" id="{FAAD7EE1-FB6C-A1A6-E308-BE9433EF19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89" y="2174875"/>
            <a:ext cx="4587209" cy="35909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1E4A4-68AB-E692-434E-19852FA1B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Sketch</a:t>
            </a:r>
          </a:p>
        </p:txBody>
      </p:sp>
      <p:pic>
        <p:nvPicPr>
          <p:cNvPr id="10" name="Content Placeholder 9" descr="A road with white lines and yellow arrows&#10;&#10;Description automatically generated">
            <a:extLst>
              <a:ext uri="{FF2B5EF4-FFF2-40B4-BE49-F238E27FC236}">
                <a16:creationId xmlns:a16="http://schemas.microsoft.com/office/drawing/2014/main" id="{011BA0EA-8760-3654-65F3-E6CADD65731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14" y="2174875"/>
            <a:ext cx="4587209" cy="3590925"/>
          </a:xfrm>
        </p:spPr>
      </p:pic>
    </p:spTree>
    <p:extLst>
      <p:ext uri="{BB962C8B-B14F-4D97-AF65-F5344CB8AC3E}">
        <p14:creationId xmlns:p14="http://schemas.microsoft.com/office/powerpoint/2010/main" val="122824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420B-4DCB-96BF-826E-FD435F72F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Ticket for Complaint (23316674)</a:t>
            </a:r>
          </a:p>
        </p:txBody>
      </p:sp>
      <p:pic>
        <p:nvPicPr>
          <p:cNvPr id="7" name="Content Placeholder 6" descr="A screenshot of an airplane landing strip&#10;&#10;Description automatically generated">
            <a:extLst>
              <a:ext uri="{FF2B5EF4-FFF2-40B4-BE49-F238E27FC236}">
                <a16:creationId xmlns:a16="http://schemas.microsoft.com/office/drawing/2014/main" id="{9409FD79-0A58-9916-9635-C78CCD5E0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20" y="1229323"/>
            <a:ext cx="10683360" cy="4695654"/>
          </a:xfrm>
        </p:spPr>
      </p:pic>
    </p:spTree>
    <p:extLst>
      <p:ext uri="{BB962C8B-B14F-4D97-AF65-F5344CB8AC3E}">
        <p14:creationId xmlns:p14="http://schemas.microsoft.com/office/powerpoint/2010/main" val="396587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7608-2581-5037-2BDB-CC7ACA47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23316674 Locate Pictures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04FAA-BECD-C04A-DE7F-9092A5677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 Rutter Ave (Facing East)</a:t>
            </a:r>
          </a:p>
        </p:txBody>
      </p:sp>
      <p:pic>
        <p:nvPicPr>
          <p:cNvPr id="8" name="Content Placeholder 7" descr="A road with a train and a car&#10;&#10;Description automatically generated">
            <a:extLst>
              <a:ext uri="{FF2B5EF4-FFF2-40B4-BE49-F238E27FC236}">
                <a16:creationId xmlns:a16="http://schemas.microsoft.com/office/drawing/2014/main" id="{7AE1C9C3-D359-F975-F7B0-14765034D8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89" y="2174875"/>
            <a:ext cx="4587209" cy="35909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D23E7-52B6-5A3B-5878-F7270EC26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E. Rutter Ave (Facing West)</a:t>
            </a:r>
          </a:p>
        </p:txBody>
      </p:sp>
      <p:pic>
        <p:nvPicPr>
          <p:cNvPr id="10" name="Content Placeholder 9" descr="A road with white chalk on it&#10;&#10;Description automatically generated">
            <a:extLst>
              <a:ext uri="{FF2B5EF4-FFF2-40B4-BE49-F238E27FC236}">
                <a16:creationId xmlns:a16="http://schemas.microsoft.com/office/drawing/2014/main" id="{2CAC446E-73EB-AF38-CEBD-2C990A02FE7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14" y="2174875"/>
            <a:ext cx="4587209" cy="3590925"/>
          </a:xfrm>
        </p:spPr>
      </p:pic>
    </p:spTree>
    <p:extLst>
      <p:ext uri="{BB962C8B-B14F-4D97-AF65-F5344CB8AC3E}">
        <p14:creationId xmlns:p14="http://schemas.microsoft.com/office/powerpoint/2010/main" val="104428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7608-2581-5037-2BDB-CC7ACA47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23316674 Locate Picture and Sketch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04FAA-BECD-C04A-DE7F-9092A5677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 Rutter Ave (Facing East)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D23E7-52B6-5A3B-5878-F7270EC26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E. Rutter Ave (Facing North) Sketch</a:t>
            </a:r>
          </a:p>
        </p:txBody>
      </p:sp>
      <p:pic>
        <p:nvPicPr>
          <p:cNvPr id="12" name="Content Placeholder 11" descr="A road with a cone on the side&#10;&#10;Description automatically generated">
            <a:extLst>
              <a:ext uri="{FF2B5EF4-FFF2-40B4-BE49-F238E27FC236}">
                <a16:creationId xmlns:a16="http://schemas.microsoft.com/office/drawing/2014/main" id="{5A636CF9-32D3-2304-2E23-A433831441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89" y="2174875"/>
            <a:ext cx="4587209" cy="3590925"/>
          </a:xfrm>
          <a:effectLst/>
        </p:spPr>
      </p:pic>
      <p:pic>
        <p:nvPicPr>
          <p:cNvPr id="14" name="Content Placeholder 13" descr="A diagram of a gas line&#10;&#10;Description automatically generated">
            <a:extLst>
              <a:ext uri="{FF2B5EF4-FFF2-40B4-BE49-F238E27FC236}">
                <a16:creationId xmlns:a16="http://schemas.microsoft.com/office/drawing/2014/main" id="{09398C72-F75B-02A6-2465-DA478053F8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7" b="6505"/>
          <a:stretch/>
        </p:blipFill>
        <p:spPr>
          <a:xfrm>
            <a:off x="6500608" y="2174874"/>
            <a:ext cx="3700565" cy="3590925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8AA4995-776D-F180-296B-AA9C5C2A21D4}"/>
              </a:ext>
            </a:extLst>
          </p:cNvPr>
          <p:cNvSpPr/>
          <p:nvPr/>
        </p:nvSpPr>
        <p:spPr>
          <a:xfrm>
            <a:off x="7341326" y="4223657"/>
            <a:ext cx="627017" cy="722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900" dirty="0">
                <a:solidFill>
                  <a:schemeClr val="tx1"/>
                </a:solidFill>
              </a:rPr>
              <a:t>No evidence there is live gas here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3D8E5D0D-6652-8968-003A-A2D5BF221C0F}"/>
              </a:ext>
            </a:extLst>
          </p:cNvPr>
          <p:cNvSpPr/>
          <p:nvPr/>
        </p:nvSpPr>
        <p:spPr>
          <a:xfrm>
            <a:off x="1574276" y="2997724"/>
            <a:ext cx="416551" cy="716437"/>
          </a:xfrm>
          <a:prstGeom prst="downArrow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AEB59A-F56B-C335-4249-59F3858524D1}"/>
              </a:ext>
            </a:extLst>
          </p:cNvPr>
          <p:cNvSpPr txBox="1"/>
          <p:nvPr/>
        </p:nvSpPr>
        <p:spPr>
          <a:xfrm>
            <a:off x="1009189" y="2687679"/>
            <a:ext cx="1743959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Abandoned Line Location</a:t>
            </a:r>
          </a:p>
        </p:txBody>
      </p:sp>
    </p:spTree>
    <p:extLst>
      <p:ext uri="{BB962C8B-B14F-4D97-AF65-F5344CB8AC3E}">
        <p14:creationId xmlns:p14="http://schemas.microsoft.com/office/powerpoint/2010/main" val="44383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7608-2581-5037-2BDB-CC7ACA47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Avista Gas Prints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04FAA-BECD-C04A-DE7F-9092A5677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Avista Gas Prints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D23E7-52B6-5A3B-5878-F7270EC26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Avista Gas Prints Sketch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AA4995-776D-F180-296B-AA9C5C2A21D4}"/>
              </a:ext>
            </a:extLst>
          </p:cNvPr>
          <p:cNvSpPr/>
          <p:nvPr/>
        </p:nvSpPr>
        <p:spPr>
          <a:xfrm>
            <a:off x="7341326" y="4223657"/>
            <a:ext cx="627017" cy="722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900" dirty="0">
                <a:solidFill>
                  <a:schemeClr val="tx1"/>
                </a:solidFill>
              </a:rPr>
              <a:t>No evidence there is live gas here</a:t>
            </a:r>
          </a:p>
        </p:txBody>
      </p:sp>
      <p:pic>
        <p:nvPicPr>
          <p:cNvPr id="8" name="Content Placeholder 7" descr="A map of a building with a blue line&#10;&#10;Description automatically generated with medium confidence">
            <a:extLst>
              <a:ext uri="{FF2B5EF4-FFF2-40B4-BE49-F238E27FC236}">
                <a16:creationId xmlns:a16="http://schemas.microsoft.com/office/drawing/2014/main" id="{285E9DB4-E5D7-592A-5EF4-11920899726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2184184"/>
            <a:ext cx="5389562" cy="3572306"/>
          </a:xfrm>
        </p:spPr>
      </p:pic>
      <p:pic>
        <p:nvPicPr>
          <p:cNvPr id="17" name="Content Placeholder 16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709D4B17-07B1-E13E-C775-8A530D990F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7" y="2174875"/>
            <a:ext cx="4859513" cy="3590925"/>
          </a:xfrm>
        </p:spPr>
      </p:pic>
    </p:spTree>
    <p:extLst>
      <p:ext uri="{BB962C8B-B14F-4D97-AF65-F5344CB8AC3E}">
        <p14:creationId xmlns:p14="http://schemas.microsoft.com/office/powerpoint/2010/main" val="373240797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Avista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A5F"/>
      </a:accent1>
      <a:accent2>
        <a:srgbClr val="0076BE"/>
      </a:accent2>
      <a:accent3>
        <a:srgbClr val="96D1F2"/>
      </a:accent3>
      <a:accent4>
        <a:srgbClr val="2CB34A"/>
      </a:accent4>
      <a:accent5>
        <a:srgbClr val="82C341"/>
      </a:accent5>
      <a:accent6>
        <a:srgbClr val="C4D82E"/>
      </a:accent6>
      <a:hlink>
        <a:srgbClr val="F58021"/>
      </a:hlink>
      <a:folHlink>
        <a:srgbClr val="FDB5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0C388FE8-A09C-499D-AA3D-E81993E1D3C1}" vid="{2F14981E-CB82-451C-A8E3-A2B2CAC63C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D4E8AA73BC9FE34EB1319521DA0C38BB" ma:contentTypeVersion="16" ma:contentTypeDescription="" ma:contentTypeScope="" ma:versionID="fe7f8653bf08cbe2fcedb49d5b465d02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3d1e58e9723df997e85f06fba2dda68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D</Prefix>
    <DocumentSetType xmlns="dc463f71-b30c-4ab2-9473-d307f9d35888">Initial Filing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Assessment (penalty)</CaseType>
    <IndustryCode xmlns="dc463f71-b30c-4ab2-9473-d307f9d35888">811</IndustryCode>
    <CaseStatus xmlns="dc463f71-b30c-4ab2-9473-d307f9d35888">Closed</CaseStatus>
    <OpenedDate xmlns="dc463f71-b30c-4ab2-9473-d307f9d35888">2023-10-16T07:00:00+00:00</OpenedDate>
    <SignificantOrder xmlns="dc463f71-b30c-4ab2-9473-d307f9d35888">false</SignificantOrder>
    <Date1 xmlns="dc463f71-b30c-4ab2-9473-d307f9d35888">2023-10-16T07:00:00+00:00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230858</DocketNumber>
    <DelegatedOrder xmlns="dc463f71-b30c-4ab2-9473-d307f9d35888">false</DelegatedOrder>
  </documentManagement>
</p:properties>
</file>

<file path=customXml/itemProps1.xml><?xml version="1.0" encoding="utf-8"?>
<ds:datastoreItem xmlns:ds="http://schemas.openxmlformats.org/officeDocument/2006/customXml" ds:itemID="{97BD5CAA-A8FE-4879-8ECC-9F91A47919D7}"/>
</file>

<file path=customXml/itemProps2.xml><?xml version="1.0" encoding="utf-8"?>
<ds:datastoreItem xmlns:ds="http://schemas.openxmlformats.org/officeDocument/2006/customXml" ds:itemID="{5F1B705E-F451-48A7-84C0-50FE8EFC376A}"/>
</file>

<file path=customXml/itemProps3.xml><?xml version="1.0" encoding="utf-8"?>
<ds:datastoreItem xmlns:ds="http://schemas.openxmlformats.org/officeDocument/2006/customXml" ds:itemID="{CC38065C-E599-4EFB-9498-373D7C032649}"/>
</file>

<file path=customXml/itemProps4.xml><?xml version="1.0" encoding="utf-8"?>
<ds:datastoreItem xmlns:ds="http://schemas.openxmlformats.org/officeDocument/2006/customXml" ds:itemID="{4F8A2468-B471-4E1F-9095-F4E1AB51EA3C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98</TotalTime>
  <Words>134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Bold</vt:lpstr>
      <vt:lpstr>Calibri</vt:lpstr>
      <vt:lpstr>Theme1</vt:lpstr>
      <vt:lpstr>Case 23-086 M&amp;L vs Avista  6315 E Rutter Ave, Spokane Valley WA</vt:lpstr>
      <vt:lpstr>Ticket Listed in Complaint</vt:lpstr>
      <vt:lpstr>Ticket 23296307 Locate Pictures</vt:lpstr>
      <vt:lpstr>Ticket 23296307 Locate Pictures</vt:lpstr>
      <vt:lpstr>Correct Ticket for Complaint (23316674)</vt:lpstr>
      <vt:lpstr>Ticket 23316674 Locate Pictures</vt:lpstr>
      <vt:lpstr>Ticket 23316674 Locate Picture and Sketch</vt:lpstr>
      <vt:lpstr>Avista Gas Prints</vt:lpstr>
    </vt:vector>
  </TitlesOfParts>
  <Company>Avista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Proszek, Tyler</dc:creator>
  <cp:lastModifiedBy>Proszek, Tyler</cp:lastModifiedBy>
  <cp:revision>3</cp:revision>
  <dcterms:created xsi:type="dcterms:W3CDTF">2022-12-19T22:12:33Z</dcterms:created>
  <dcterms:modified xsi:type="dcterms:W3CDTF">2023-09-12T23:13:04Z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0x0101006E56B4D1795A2E4DB2F0B01679ED314A00D4E8AA73BC9FE34EB1319521DA0C38BB</vt:lpwstr>
  </property>
  <property fmtid="{D5CDD505-2E9C-101B-9397-08002B2CF9AE}" pid="3" name="_docset_NoMedatataSyncRequired">
    <vt:lpwstr>False</vt:lpwstr>
  </property>
</Properties>
</file>