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slides/slide1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presentation.xml" ContentType="application/vnd.openxmlformats-officedocument.presentationml.presentation.main+xml"/>
  <Override PartName="/ppt/slides/slide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1.xml" ContentType="application/vnd.openxmlformats-officedocument.customXmlProperties+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65" r:id="rId4"/>
    <p:sldMasterId id="2147484068" r:id="rId5"/>
  </p:sldMasterIdLst>
  <p:notesMasterIdLst>
    <p:notesMasterId r:id="rId18"/>
  </p:notesMasterIdLst>
  <p:handoutMasterIdLst>
    <p:handoutMasterId r:id="rId19"/>
  </p:handoutMasterIdLst>
  <p:sldIdLst>
    <p:sldId id="986" r:id="rId6"/>
    <p:sldId id="993" r:id="rId7"/>
    <p:sldId id="994" r:id="rId8"/>
    <p:sldId id="995" r:id="rId9"/>
    <p:sldId id="985" r:id="rId10"/>
    <p:sldId id="987" r:id="rId11"/>
    <p:sldId id="992" r:id="rId12"/>
    <p:sldId id="988" r:id="rId13"/>
    <p:sldId id="989" r:id="rId14"/>
    <p:sldId id="990" r:id="rId15"/>
    <p:sldId id="991" r:id="rId16"/>
    <p:sldId id="996" r:id="rId17"/>
  </p:sldIdLst>
  <p:sldSz cx="9144000" cy="6858000" type="screen4x3"/>
  <p:notesSz cx="7315200" cy="9601200"/>
  <p:defaultTextStyle>
    <a:defPPr>
      <a:defRPr lang="en-US"/>
    </a:defPPr>
    <a:lvl1pPr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925">
          <p15:clr>
            <a:srgbClr val="A4A3A4"/>
          </p15:clr>
        </p15:guide>
        <p15:guide id="2" pos="505">
          <p15:clr>
            <a:srgbClr val="A4A3A4"/>
          </p15:clr>
        </p15:guide>
      </p15:sldGuideLst>
    </p:ext>
    <p:ext uri="{2D200454-40CA-4A62-9FC3-DE9A4176ACB9}">
      <p15:notesGuideLst xmlns:p15="http://schemas.microsoft.com/office/powerpoint/2012/main">
        <p15:guide id="1" orient="horz" pos="3025">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yck, Michael" initials="ZM"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7698"/>
    <a:srgbClr val="0F4464"/>
    <a:srgbClr val="8AACCC"/>
    <a:srgbClr val="90B1D0"/>
    <a:srgbClr val="FF99FF"/>
    <a:srgbClr val="009A7C"/>
    <a:srgbClr val="6A98C3"/>
    <a:srgbClr val="06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147" autoAdjust="0"/>
    <p:restoredTop sz="95041" autoAdjust="0"/>
  </p:normalViewPr>
  <p:slideViewPr>
    <p:cSldViewPr snapToGrid="0" snapToObjects="1">
      <p:cViewPr varScale="1">
        <p:scale>
          <a:sx n="89" d="100"/>
          <a:sy n="89" d="100"/>
        </p:scale>
        <p:origin x="1036" y="52"/>
      </p:cViewPr>
      <p:guideLst>
        <p:guide orient="horz" pos="1925"/>
        <p:guide pos="505"/>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92" d="100"/>
          <a:sy n="92" d="100"/>
        </p:scale>
        <p:origin x="-1608"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ustomXml" Target="../customXml/item4.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7426" tIns="48713" rIns="97426" bIns="48713"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4143590" y="1"/>
            <a:ext cx="3169920" cy="480060"/>
          </a:xfrm>
          <a:prstGeom prst="rect">
            <a:avLst/>
          </a:prstGeom>
        </p:spPr>
        <p:txBody>
          <a:bodyPr vert="horz" lIns="97426" tIns="48713" rIns="97426" bIns="48713" rtlCol="0"/>
          <a:lstStyle>
            <a:lvl1pPr algn="r" fontAlgn="auto">
              <a:spcBef>
                <a:spcPts val="0"/>
              </a:spcBef>
              <a:spcAft>
                <a:spcPts val="0"/>
              </a:spcAft>
              <a:defRPr sz="1300">
                <a:latin typeface="+mn-lt"/>
                <a:ea typeface="+mn-ea"/>
                <a:cs typeface="+mn-cs"/>
              </a:defRPr>
            </a:lvl1pPr>
          </a:lstStyle>
          <a:p>
            <a:pPr>
              <a:defRPr/>
            </a:pPr>
            <a:fld id="{BA50FCF3-42B2-4145-877A-44A6578C2795}" type="datetime1">
              <a:rPr lang="en-US"/>
              <a:pPr>
                <a:defRPr/>
              </a:pPr>
              <a:t>11/9/2015</a:t>
            </a:fld>
            <a:endParaRPr lang="en-US" dirty="0"/>
          </a:p>
        </p:txBody>
      </p:sp>
      <p:sp>
        <p:nvSpPr>
          <p:cNvPr id="4" name="Footer Placeholder 3"/>
          <p:cNvSpPr>
            <a:spLocks noGrp="1"/>
          </p:cNvSpPr>
          <p:nvPr>
            <p:ph type="ftr" sz="quarter" idx="2"/>
          </p:nvPr>
        </p:nvSpPr>
        <p:spPr>
          <a:xfrm>
            <a:off x="0" y="9119474"/>
            <a:ext cx="3169920" cy="480060"/>
          </a:xfrm>
          <a:prstGeom prst="rect">
            <a:avLst/>
          </a:prstGeom>
        </p:spPr>
        <p:txBody>
          <a:bodyPr vert="horz" lIns="97426" tIns="48713" rIns="97426" bIns="48713"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4143590" y="9119474"/>
            <a:ext cx="3169920" cy="480060"/>
          </a:xfrm>
          <a:prstGeom prst="rect">
            <a:avLst/>
          </a:prstGeom>
        </p:spPr>
        <p:txBody>
          <a:bodyPr vert="horz" lIns="97426" tIns="48713" rIns="97426" bIns="48713" rtlCol="0" anchor="b"/>
          <a:lstStyle>
            <a:lvl1pPr algn="r" fontAlgn="auto">
              <a:spcBef>
                <a:spcPts val="0"/>
              </a:spcBef>
              <a:spcAft>
                <a:spcPts val="0"/>
              </a:spcAft>
              <a:defRPr sz="1300">
                <a:latin typeface="+mn-lt"/>
                <a:ea typeface="+mn-ea"/>
                <a:cs typeface="+mn-cs"/>
              </a:defRPr>
            </a:lvl1pPr>
          </a:lstStyle>
          <a:p>
            <a:pPr>
              <a:defRPr/>
            </a:pPr>
            <a:fld id="{7D2B7CB9-3877-4105-97BD-46CC51A39F7A}" type="slidenum">
              <a:rPr lang="en-US"/>
              <a:pPr>
                <a:defRPr/>
              </a:pPr>
              <a:t>‹#›</a:t>
            </a:fld>
            <a:endParaRPr lang="en-US" dirty="0"/>
          </a:p>
        </p:txBody>
      </p:sp>
    </p:spTree>
    <p:extLst>
      <p:ext uri="{BB962C8B-B14F-4D97-AF65-F5344CB8AC3E}">
        <p14:creationId xmlns:p14="http://schemas.microsoft.com/office/powerpoint/2010/main" val="36786522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7426" tIns="48713" rIns="97426" bIns="48713" rtlCol="0"/>
          <a:lstStyle>
            <a:lvl1pPr algn="l" fontAlgn="auto">
              <a:spcBef>
                <a:spcPts val="0"/>
              </a:spcBef>
              <a:spcAft>
                <a:spcPts val="0"/>
              </a:spcAft>
              <a:defRPr sz="13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4143590" y="1"/>
            <a:ext cx="3169920" cy="480060"/>
          </a:xfrm>
          <a:prstGeom prst="rect">
            <a:avLst/>
          </a:prstGeom>
        </p:spPr>
        <p:txBody>
          <a:bodyPr vert="horz" lIns="97426" tIns="48713" rIns="97426" bIns="48713" rtlCol="0"/>
          <a:lstStyle>
            <a:lvl1pPr algn="r" fontAlgn="auto">
              <a:spcBef>
                <a:spcPts val="0"/>
              </a:spcBef>
              <a:spcAft>
                <a:spcPts val="0"/>
              </a:spcAft>
              <a:defRPr sz="1300">
                <a:latin typeface="+mn-lt"/>
                <a:ea typeface="+mn-ea"/>
                <a:cs typeface="+mn-cs"/>
              </a:defRPr>
            </a:lvl1pPr>
          </a:lstStyle>
          <a:p>
            <a:pPr>
              <a:defRPr/>
            </a:pPr>
            <a:fld id="{8AD3B0DD-FC2F-4E63-BDE0-44946BF8B729}" type="datetime1">
              <a:rPr lang="en-US"/>
              <a:pPr>
                <a:defRPr/>
              </a:pPr>
              <a:t>11/9/2015</a:t>
            </a:fld>
            <a:endParaRPr lang="en-US" dirty="0"/>
          </a:p>
        </p:txBody>
      </p:sp>
      <p:sp>
        <p:nvSpPr>
          <p:cNvPr id="4" name="Slide Image Placeholder 3"/>
          <p:cNvSpPr>
            <a:spLocks noGrp="1" noRot="1" noChangeAspect="1"/>
          </p:cNvSpPr>
          <p:nvPr>
            <p:ph type="sldImg" idx="2"/>
          </p:nvPr>
        </p:nvSpPr>
        <p:spPr>
          <a:xfrm>
            <a:off x="1257300" y="719138"/>
            <a:ext cx="4800600" cy="3602037"/>
          </a:xfrm>
          <a:prstGeom prst="rect">
            <a:avLst/>
          </a:prstGeom>
          <a:noFill/>
          <a:ln w="12700">
            <a:solidFill>
              <a:prstClr val="black"/>
            </a:solidFill>
          </a:ln>
        </p:spPr>
        <p:txBody>
          <a:bodyPr vert="horz" lIns="97426" tIns="48713" rIns="97426" bIns="48713" rtlCol="0" anchor="ctr"/>
          <a:lstStyle/>
          <a:p>
            <a:pPr lvl="0"/>
            <a:endParaRPr lang="en-US" noProof="0" dirty="0"/>
          </a:p>
        </p:txBody>
      </p:sp>
      <p:sp>
        <p:nvSpPr>
          <p:cNvPr id="5" name="Notes Placeholder 4"/>
          <p:cNvSpPr>
            <a:spLocks noGrp="1"/>
          </p:cNvSpPr>
          <p:nvPr>
            <p:ph type="body" sz="quarter" idx="3"/>
          </p:nvPr>
        </p:nvSpPr>
        <p:spPr>
          <a:xfrm>
            <a:off x="731521" y="4560570"/>
            <a:ext cx="5852160" cy="4320540"/>
          </a:xfrm>
          <a:prstGeom prst="rect">
            <a:avLst/>
          </a:prstGeom>
        </p:spPr>
        <p:txBody>
          <a:bodyPr vert="horz" lIns="97426" tIns="48713" rIns="97426" bIns="48713"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119474"/>
            <a:ext cx="3169920" cy="480060"/>
          </a:xfrm>
          <a:prstGeom prst="rect">
            <a:avLst/>
          </a:prstGeom>
        </p:spPr>
        <p:txBody>
          <a:bodyPr vert="horz" lIns="97426" tIns="48713" rIns="97426" bIns="48713" rtlCol="0" anchor="b"/>
          <a:lstStyle>
            <a:lvl1pPr algn="l" fontAlgn="auto">
              <a:spcBef>
                <a:spcPts val="0"/>
              </a:spcBef>
              <a:spcAft>
                <a:spcPts val="0"/>
              </a:spcAft>
              <a:defRPr sz="13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4143590" y="9119474"/>
            <a:ext cx="3169920" cy="480060"/>
          </a:xfrm>
          <a:prstGeom prst="rect">
            <a:avLst/>
          </a:prstGeom>
        </p:spPr>
        <p:txBody>
          <a:bodyPr vert="horz" lIns="97426" tIns="48713" rIns="97426" bIns="48713" rtlCol="0" anchor="b"/>
          <a:lstStyle>
            <a:lvl1pPr algn="r" fontAlgn="auto">
              <a:spcBef>
                <a:spcPts val="0"/>
              </a:spcBef>
              <a:spcAft>
                <a:spcPts val="0"/>
              </a:spcAft>
              <a:defRPr sz="1300">
                <a:latin typeface="+mn-lt"/>
                <a:ea typeface="+mn-ea"/>
                <a:cs typeface="+mn-cs"/>
              </a:defRPr>
            </a:lvl1pPr>
          </a:lstStyle>
          <a:p>
            <a:pPr>
              <a:defRPr/>
            </a:pPr>
            <a:fld id="{6C99F687-9E7A-414C-9C65-A1A9300FA547}" type="slidenum">
              <a:rPr lang="en-US"/>
              <a:pPr>
                <a:defRPr/>
              </a:pPr>
              <a:t>‹#›</a:t>
            </a:fld>
            <a:endParaRPr lang="en-US" dirty="0"/>
          </a:p>
        </p:txBody>
      </p:sp>
    </p:spTree>
    <p:extLst>
      <p:ext uri="{BB962C8B-B14F-4D97-AF65-F5344CB8AC3E}">
        <p14:creationId xmlns:p14="http://schemas.microsoft.com/office/powerpoint/2010/main" val="52773889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7728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8938" y="93663"/>
            <a:ext cx="2144712" cy="64055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93663"/>
            <a:ext cx="6281738" cy="6405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58563" name="Rectangle 3"/>
          <p:cNvSpPr>
            <a:spLocks noGrp="1" noChangeArrowheads="1"/>
          </p:cNvSpPr>
          <p:nvPr>
            <p:ph type="subTitle" idx="1"/>
          </p:nvPr>
        </p:nvSpPr>
        <p:spPr>
          <a:xfrm>
            <a:off x="660331" y="4751169"/>
            <a:ext cx="3598440" cy="620713"/>
          </a:xfrm>
        </p:spPr>
        <p:txBody>
          <a:bodyPr lIns="0"/>
          <a:lstStyle>
            <a:lvl1pPr marL="0" indent="0">
              <a:buFont typeface="Wingdings" charset="2"/>
              <a:buNone/>
              <a:defRPr sz="1600"/>
            </a:lvl1pPr>
          </a:lstStyle>
          <a:p>
            <a:r>
              <a:rPr lang="en-US" smtClean="0"/>
              <a:t>Click to edit Master subtitle style</a:t>
            </a:r>
            <a:endParaRPr lang="en-US" dirty="0"/>
          </a:p>
        </p:txBody>
      </p:sp>
      <p:sp>
        <p:nvSpPr>
          <p:cNvPr id="1858565" name="Rectangle 5"/>
          <p:cNvSpPr>
            <a:spLocks noGrp="1" noChangeArrowheads="1"/>
          </p:cNvSpPr>
          <p:nvPr>
            <p:ph type="ctrTitle"/>
          </p:nvPr>
        </p:nvSpPr>
        <p:spPr>
          <a:xfrm>
            <a:off x="660330" y="4144892"/>
            <a:ext cx="5111825" cy="464921"/>
          </a:xfrm>
        </p:spPr>
        <p:txBody>
          <a:bodyPr anchor="b"/>
          <a:lstStyle>
            <a:lvl1pPr>
              <a:defRPr sz="2000">
                <a:solidFill>
                  <a:schemeClr val="tx1"/>
                </a:solidFill>
              </a:defRPr>
            </a:lvl1pPr>
          </a:lstStyle>
          <a:p>
            <a:r>
              <a:rPr lang="en-US" smtClean="0"/>
              <a:t>Click to edit Master title style</a:t>
            </a:r>
            <a:endParaRPr lang="en-US" dirty="0"/>
          </a:p>
        </p:txBody>
      </p:sp>
      <p:pic>
        <p:nvPicPr>
          <p:cNvPr id="6" name="Picture 5" descr="Cover_White.jpg"/>
          <p:cNvPicPr>
            <a:picLocks noChangeAspect="1"/>
          </p:cNvPicPr>
          <p:nvPr/>
        </p:nvPicPr>
        <p:blipFill>
          <a:blip r:embed="rId2"/>
          <a:stretch>
            <a:fillRect/>
          </a:stretch>
        </p:blipFill>
        <p:spPr>
          <a:xfrm>
            <a:off x="440319" y="3194476"/>
            <a:ext cx="8705088" cy="926592"/>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95400"/>
            <a:ext cx="4213225" cy="5203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70425" y="1295400"/>
            <a:ext cx="4213225" cy="5203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1.jpe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pic>
        <p:nvPicPr>
          <p:cNvPr id="1026" name="Picture 9" descr="subpageWhit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98463" y="284163"/>
            <a:ext cx="8740775" cy="87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body" idx="1"/>
          </p:nvPr>
        </p:nvSpPr>
        <p:spPr bwMode="gray">
          <a:xfrm>
            <a:off x="438150" y="1354138"/>
            <a:ext cx="8191500" cy="503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Text Box 4"/>
          <p:cNvSpPr txBox="1">
            <a:spLocks noChangeArrowheads="1"/>
          </p:cNvSpPr>
          <p:nvPr/>
        </p:nvSpPr>
        <p:spPr bwMode="auto">
          <a:xfrm>
            <a:off x="8342313" y="6380163"/>
            <a:ext cx="404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algn="r">
              <a:spcBef>
                <a:spcPct val="50000"/>
              </a:spcBef>
              <a:defRPr/>
            </a:pPr>
            <a:fld id="{9F6E84FF-B3EB-4410-9B7B-DC57BE7BAD2B}" type="slidenum">
              <a:rPr lang="en-US" sz="1000" smtClean="0">
                <a:solidFill>
                  <a:srgbClr val="7499C6"/>
                </a:solidFill>
                <a:ea typeface="Verdana" pitchFamily="34" charset="0"/>
                <a:cs typeface="Verdana" pitchFamily="34" charset="0"/>
              </a:rPr>
              <a:pPr algn="r">
                <a:spcBef>
                  <a:spcPct val="50000"/>
                </a:spcBef>
                <a:defRPr/>
              </a:pPr>
              <a:t>‹#›</a:t>
            </a:fld>
            <a:endParaRPr lang="en-US" sz="1000" smtClean="0">
              <a:solidFill>
                <a:srgbClr val="7499C6"/>
              </a:solidFill>
              <a:ea typeface="Verdana" pitchFamily="34" charset="0"/>
              <a:cs typeface="Verdana" pitchFamily="34" charset="0"/>
            </a:endParaRPr>
          </a:p>
        </p:txBody>
      </p:sp>
      <p:sp>
        <p:nvSpPr>
          <p:cNvPr id="1029" name="Rectangle 5"/>
          <p:cNvSpPr>
            <a:spLocks noGrp="1" noChangeArrowheads="1"/>
          </p:cNvSpPr>
          <p:nvPr>
            <p:ph type="title"/>
          </p:nvPr>
        </p:nvSpPr>
        <p:spPr bwMode="ltGray">
          <a:xfrm>
            <a:off x="511175" y="428625"/>
            <a:ext cx="6532563" cy="692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1030" name="Rectangle 6"/>
          <p:cNvSpPr>
            <a:spLocks noChangeArrowheads="1"/>
          </p:cNvSpPr>
          <p:nvPr/>
        </p:nvSpPr>
        <p:spPr bwMode="auto">
          <a:xfrm>
            <a:off x="0" y="1122363"/>
            <a:ext cx="9144000" cy="471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endParaRPr lang="en-US" sz="1000">
              <a:solidFill>
                <a:srgbClr val="000000"/>
              </a:solidFill>
              <a:latin typeface="Arial" charset="0"/>
            </a:endParaRPr>
          </a:p>
        </p:txBody>
      </p:sp>
    </p:spTree>
  </p:cSld>
  <p:clrMap bg1="lt1" tx1="dk1" bg2="lt2" tx2="dk2" accent1="accent1" accent2="accent2" accent3="accent3" accent4="accent4" accent5="accent5" accent6="accent6" hlink="hlink" folHlink="folHlink"/>
  <p:sldLayoutIdLst>
    <p:sldLayoutId id="2147484067" r:id="rId1"/>
  </p:sldLayoutIdLst>
  <p:transition/>
  <p:timing>
    <p:tnLst>
      <p:par>
        <p:cTn id="1" dur="indefinite" restart="never" nodeType="tmRoot"/>
      </p:par>
    </p:tnLst>
  </p:timing>
  <p:hf sldNum="0" hdr="0" dt="0"/>
  <p:txStyles>
    <p:titleStyle>
      <a:lvl1pPr algn="l" rtl="0" eaLnBrk="1" fontAlgn="base" hangingPunct="1">
        <a:lnSpc>
          <a:spcPct val="90000"/>
        </a:lnSpc>
        <a:spcBef>
          <a:spcPct val="0"/>
        </a:spcBef>
        <a:spcAft>
          <a:spcPct val="0"/>
        </a:spcAft>
        <a:defRPr sz="2800" b="1">
          <a:solidFill>
            <a:schemeClr val="tx1"/>
          </a:solidFill>
          <a:latin typeface="Verdana"/>
          <a:ea typeface="ＭＳ Ｐゴシック" pitchFamily="34" charset="-128"/>
          <a:cs typeface="Verdana"/>
        </a:defRPr>
      </a:lvl1pPr>
      <a:lvl2pPr algn="l" rtl="0" eaLnBrk="1" fontAlgn="base" hangingPunct="1">
        <a:lnSpc>
          <a:spcPct val="90000"/>
        </a:lnSpc>
        <a:spcBef>
          <a:spcPct val="0"/>
        </a:spcBef>
        <a:spcAft>
          <a:spcPct val="0"/>
        </a:spcAft>
        <a:defRPr sz="2800" b="1">
          <a:solidFill>
            <a:schemeClr val="tx1"/>
          </a:solidFill>
          <a:latin typeface="Verdana" charset="0"/>
          <a:ea typeface="ＭＳ Ｐゴシック" pitchFamily="34" charset="-128"/>
          <a:cs typeface="Verdana" pitchFamily="34" charset="0"/>
        </a:defRPr>
      </a:lvl2pPr>
      <a:lvl3pPr algn="l" rtl="0" eaLnBrk="1" fontAlgn="base" hangingPunct="1">
        <a:lnSpc>
          <a:spcPct val="90000"/>
        </a:lnSpc>
        <a:spcBef>
          <a:spcPct val="0"/>
        </a:spcBef>
        <a:spcAft>
          <a:spcPct val="0"/>
        </a:spcAft>
        <a:defRPr sz="2800" b="1">
          <a:solidFill>
            <a:schemeClr val="tx1"/>
          </a:solidFill>
          <a:latin typeface="Verdana" charset="0"/>
          <a:ea typeface="ＭＳ Ｐゴシック" pitchFamily="34" charset="-128"/>
          <a:cs typeface="Verdana" pitchFamily="34" charset="0"/>
        </a:defRPr>
      </a:lvl3pPr>
      <a:lvl4pPr algn="l" rtl="0" eaLnBrk="1" fontAlgn="base" hangingPunct="1">
        <a:lnSpc>
          <a:spcPct val="90000"/>
        </a:lnSpc>
        <a:spcBef>
          <a:spcPct val="0"/>
        </a:spcBef>
        <a:spcAft>
          <a:spcPct val="0"/>
        </a:spcAft>
        <a:defRPr sz="2800" b="1">
          <a:solidFill>
            <a:schemeClr val="tx1"/>
          </a:solidFill>
          <a:latin typeface="Verdana" charset="0"/>
          <a:ea typeface="ＭＳ Ｐゴシック" pitchFamily="34" charset="-128"/>
          <a:cs typeface="Verdana" pitchFamily="34" charset="0"/>
        </a:defRPr>
      </a:lvl4pPr>
      <a:lvl5pPr algn="l" rtl="0" eaLnBrk="1" fontAlgn="base" hangingPunct="1">
        <a:lnSpc>
          <a:spcPct val="90000"/>
        </a:lnSpc>
        <a:spcBef>
          <a:spcPct val="0"/>
        </a:spcBef>
        <a:spcAft>
          <a:spcPct val="0"/>
        </a:spcAft>
        <a:defRPr sz="2800" b="1">
          <a:solidFill>
            <a:schemeClr val="tx1"/>
          </a:solidFill>
          <a:latin typeface="Verdana" charset="0"/>
          <a:ea typeface="ＭＳ Ｐゴシック" pitchFamily="34" charset="-128"/>
          <a:cs typeface="Verdana" pitchFamily="34" charset="0"/>
        </a:defRPr>
      </a:lvl5pPr>
      <a:lvl6pPr marL="457200" algn="l" rtl="0" eaLnBrk="1" fontAlgn="base" hangingPunct="1">
        <a:lnSpc>
          <a:spcPct val="90000"/>
        </a:lnSpc>
        <a:spcBef>
          <a:spcPct val="0"/>
        </a:spcBef>
        <a:spcAft>
          <a:spcPct val="0"/>
        </a:spcAft>
        <a:defRPr sz="2000" b="1">
          <a:solidFill>
            <a:schemeClr val="tx1"/>
          </a:solidFill>
          <a:latin typeface="Verdana" charset="0"/>
        </a:defRPr>
      </a:lvl6pPr>
      <a:lvl7pPr marL="914400" algn="l" rtl="0" eaLnBrk="1" fontAlgn="base" hangingPunct="1">
        <a:lnSpc>
          <a:spcPct val="90000"/>
        </a:lnSpc>
        <a:spcBef>
          <a:spcPct val="0"/>
        </a:spcBef>
        <a:spcAft>
          <a:spcPct val="0"/>
        </a:spcAft>
        <a:defRPr sz="2000" b="1">
          <a:solidFill>
            <a:schemeClr val="tx1"/>
          </a:solidFill>
          <a:latin typeface="Verdana" charset="0"/>
        </a:defRPr>
      </a:lvl7pPr>
      <a:lvl8pPr marL="1371600" algn="l" rtl="0" eaLnBrk="1" fontAlgn="base" hangingPunct="1">
        <a:lnSpc>
          <a:spcPct val="90000"/>
        </a:lnSpc>
        <a:spcBef>
          <a:spcPct val="0"/>
        </a:spcBef>
        <a:spcAft>
          <a:spcPct val="0"/>
        </a:spcAft>
        <a:defRPr sz="2000" b="1">
          <a:solidFill>
            <a:schemeClr val="tx1"/>
          </a:solidFill>
          <a:latin typeface="Verdana" charset="0"/>
        </a:defRPr>
      </a:lvl8pPr>
      <a:lvl9pPr marL="1828800" algn="l" rtl="0" eaLnBrk="1" fontAlgn="base" hangingPunct="1">
        <a:lnSpc>
          <a:spcPct val="90000"/>
        </a:lnSpc>
        <a:spcBef>
          <a:spcPct val="0"/>
        </a:spcBef>
        <a:spcAft>
          <a:spcPct val="0"/>
        </a:spcAft>
        <a:defRPr sz="2000" b="1">
          <a:solidFill>
            <a:schemeClr val="tx1"/>
          </a:solidFill>
          <a:latin typeface="Verdana" charset="0"/>
        </a:defRPr>
      </a:lvl9pPr>
    </p:titleStyle>
    <p:bodyStyle>
      <a:lvl1pPr marL="342900" indent="-342900" algn="l" rtl="0" eaLnBrk="1" fontAlgn="base" hangingPunct="1">
        <a:spcBef>
          <a:spcPct val="65000"/>
        </a:spcBef>
        <a:spcAft>
          <a:spcPct val="15000"/>
        </a:spcAft>
        <a:buClr>
          <a:srgbClr val="7499C6"/>
        </a:buClr>
        <a:buSzPct val="125000"/>
        <a:buFont typeface="Arial" charset="0"/>
        <a:buChar char="•"/>
        <a:defRPr>
          <a:solidFill>
            <a:schemeClr val="tx1"/>
          </a:solidFill>
          <a:latin typeface="Verdana"/>
          <a:ea typeface="ＭＳ Ｐゴシック" pitchFamily="34" charset="-128"/>
          <a:cs typeface="Verdana"/>
        </a:defRPr>
      </a:lvl1pPr>
      <a:lvl2pPr marL="685800" indent="-228600" algn="l" rtl="0" eaLnBrk="1" fontAlgn="base" hangingPunct="1">
        <a:spcBef>
          <a:spcPct val="10000"/>
        </a:spcBef>
        <a:spcAft>
          <a:spcPct val="0"/>
        </a:spcAft>
        <a:buClr>
          <a:srgbClr val="7499C6"/>
        </a:buClr>
        <a:buFont typeface="Verdana" pitchFamily="34" charset="0"/>
        <a:buChar char="̶"/>
        <a:defRPr sz="1500">
          <a:solidFill>
            <a:schemeClr val="tx1"/>
          </a:solidFill>
          <a:latin typeface="Verdana"/>
          <a:ea typeface="ＭＳ Ｐゴシック" pitchFamily="34" charset="-128"/>
          <a:cs typeface="Verdana"/>
        </a:defRPr>
      </a:lvl2pPr>
      <a:lvl3pPr marL="1028700" indent="-228600" algn="l" rtl="0" eaLnBrk="1" fontAlgn="base" hangingPunct="1">
        <a:spcBef>
          <a:spcPct val="10000"/>
        </a:spcBef>
        <a:spcAft>
          <a:spcPct val="0"/>
        </a:spcAft>
        <a:buClr>
          <a:srgbClr val="7499C6"/>
        </a:buClr>
        <a:buChar char="•"/>
        <a:defRPr sz="1500">
          <a:solidFill>
            <a:schemeClr val="tx1"/>
          </a:solidFill>
          <a:latin typeface="Verdana"/>
          <a:ea typeface="ＭＳ Ｐゴシック" pitchFamily="34" charset="-128"/>
          <a:cs typeface="Verdana"/>
        </a:defRPr>
      </a:lvl3pPr>
      <a:lvl4pPr marL="1371600" indent="-228600" algn="l" rtl="0" eaLnBrk="1" fontAlgn="base" hangingPunct="1">
        <a:spcBef>
          <a:spcPct val="10000"/>
        </a:spcBef>
        <a:spcAft>
          <a:spcPct val="0"/>
        </a:spcAft>
        <a:buClr>
          <a:srgbClr val="7499C6"/>
        </a:buClr>
        <a:buChar char="–"/>
        <a:defRPr sz="1500">
          <a:solidFill>
            <a:schemeClr val="tx1"/>
          </a:solidFill>
          <a:latin typeface="Verdana"/>
          <a:ea typeface="ＭＳ Ｐゴシック" pitchFamily="34" charset="-128"/>
          <a:cs typeface="Verdana"/>
        </a:defRPr>
      </a:lvl4pPr>
      <a:lvl5pPr marL="1714500" indent="-228600" algn="l" rtl="0" eaLnBrk="1" fontAlgn="base" hangingPunct="1">
        <a:spcBef>
          <a:spcPct val="10000"/>
        </a:spcBef>
        <a:spcAft>
          <a:spcPct val="0"/>
        </a:spcAft>
        <a:buClr>
          <a:srgbClr val="7499C6"/>
        </a:buClr>
        <a:buChar char="»"/>
        <a:defRPr sz="1500">
          <a:solidFill>
            <a:schemeClr val="tx1"/>
          </a:solidFill>
          <a:latin typeface="Verdana"/>
          <a:ea typeface="ＭＳ Ｐゴシック" pitchFamily="34" charset="-128"/>
          <a:cs typeface="Verdana"/>
        </a:defRPr>
      </a:lvl5pPr>
      <a:lvl6pPr marL="2171700" indent="-228600" algn="l" rtl="0" eaLnBrk="1" fontAlgn="base" hangingPunct="1">
        <a:spcBef>
          <a:spcPct val="10000"/>
        </a:spcBef>
        <a:spcAft>
          <a:spcPct val="0"/>
        </a:spcAft>
        <a:buClr>
          <a:srgbClr val="7499C6"/>
        </a:buClr>
        <a:buChar char="»"/>
        <a:defRPr sz="1500">
          <a:solidFill>
            <a:schemeClr val="tx1"/>
          </a:solidFill>
          <a:latin typeface="+mn-lt"/>
          <a:ea typeface="ＭＳ Ｐゴシック" charset="-128"/>
        </a:defRPr>
      </a:lvl6pPr>
      <a:lvl7pPr marL="2628900" indent="-228600" algn="l" rtl="0" eaLnBrk="1" fontAlgn="base" hangingPunct="1">
        <a:spcBef>
          <a:spcPct val="10000"/>
        </a:spcBef>
        <a:spcAft>
          <a:spcPct val="0"/>
        </a:spcAft>
        <a:buClr>
          <a:srgbClr val="009900"/>
        </a:buClr>
        <a:buChar char="»"/>
        <a:defRPr sz="1500">
          <a:solidFill>
            <a:schemeClr val="tx1"/>
          </a:solidFill>
          <a:latin typeface="+mn-lt"/>
          <a:ea typeface="ＭＳ Ｐゴシック" charset="-128"/>
        </a:defRPr>
      </a:lvl7pPr>
      <a:lvl8pPr marL="3086100" indent="-228600" algn="l" rtl="0" eaLnBrk="1" fontAlgn="base" hangingPunct="1">
        <a:spcBef>
          <a:spcPct val="10000"/>
        </a:spcBef>
        <a:spcAft>
          <a:spcPct val="0"/>
        </a:spcAft>
        <a:buClr>
          <a:srgbClr val="009900"/>
        </a:buClr>
        <a:buChar char="»"/>
        <a:defRPr sz="1500">
          <a:solidFill>
            <a:schemeClr val="tx1"/>
          </a:solidFill>
          <a:latin typeface="+mn-lt"/>
          <a:ea typeface="ＭＳ Ｐゴシック" charset="-128"/>
        </a:defRPr>
      </a:lvl8pPr>
      <a:lvl9pPr marL="3543300" indent="-228600" algn="l" rtl="0" eaLnBrk="1" fontAlgn="base" hangingPunct="1">
        <a:spcBef>
          <a:spcPct val="10000"/>
        </a:spcBef>
        <a:spcAft>
          <a:spcPct val="0"/>
        </a:spcAft>
        <a:buClr>
          <a:srgbClr val="009900"/>
        </a:buClr>
        <a:buChar char="»"/>
        <a:defRPr sz="15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Pr>
        <a:solidFill>
          <a:schemeClr val="bg1"/>
        </a:solidFill>
        <a:effectLst/>
      </p:bgPr>
    </p:bg>
    <p:spTree>
      <p:nvGrpSpPr>
        <p:cNvPr id="1" name=""/>
        <p:cNvGrpSpPr/>
        <p:nvPr/>
      </p:nvGrpSpPr>
      <p:grpSpPr>
        <a:xfrm>
          <a:off x="0" y="0"/>
          <a:ext cx="0" cy="0"/>
          <a:chOff x="0" y="0"/>
          <a:chExt cx="0" cy="0"/>
        </a:xfrm>
      </p:grpSpPr>
      <p:pic>
        <p:nvPicPr>
          <p:cNvPr id="10" name="Picture 9" descr="subpageWhite.jpg"/>
          <p:cNvPicPr>
            <a:picLocks noChangeAspect="1"/>
          </p:cNvPicPr>
          <p:nvPr/>
        </p:nvPicPr>
        <p:blipFill>
          <a:blip r:embed="rId13"/>
          <a:stretch>
            <a:fillRect/>
          </a:stretch>
        </p:blipFill>
        <p:spPr>
          <a:xfrm>
            <a:off x="398367" y="284359"/>
            <a:ext cx="8741664" cy="877824"/>
          </a:xfrm>
          <a:prstGeom prst="rect">
            <a:avLst/>
          </a:prstGeom>
        </p:spPr>
      </p:pic>
      <p:sp>
        <p:nvSpPr>
          <p:cNvPr id="1027" name="Rectangle 3"/>
          <p:cNvSpPr>
            <a:spLocks noGrp="1" noChangeArrowheads="1"/>
          </p:cNvSpPr>
          <p:nvPr>
            <p:ph type="body" idx="1"/>
          </p:nvPr>
        </p:nvSpPr>
        <p:spPr bwMode="gray">
          <a:xfrm>
            <a:off x="438150" y="1354138"/>
            <a:ext cx="8191500" cy="5035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24420" name="Text Box 4"/>
          <p:cNvSpPr txBox="1">
            <a:spLocks noChangeArrowheads="1"/>
          </p:cNvSpPr>
          <p:nvPr/>
        </p:nvSpPr>
        <p:spPr bwMode="auto">
          <a:xfrm>
            <a:off x="8418513" y="6546949"/>
            <a:ext cx="339725" cy="200025"/>
          </a:xfrm>
          <a:prstGeom prst="rect">
            <a:avLst/>
          </a:prstGeom>
          <a:noFill/>
          <a:ln w="9525">
            <a:noFill/>
            <a:miter lim="800000"/>
            <a:headEnd/>
            <a:tailEnd/>
          </a:ln>
          <a:effectLst/>
        </p:spPr>
        <p:txBody>
          <a:bodyPr wrap="none">
            <a:prstTxWarp prst="textNoShape">
              <a:avLst/>
            </a:prstTxWarp>
            <a:spAutoFit/>
          </a:bodyPr>
          <a:lstStyle/>
          <a:p>
            <a:pPr algn="r">
              <a:lnSpc>
                <a:spcPct val="100000"/>
              </a:lnSpc>
              <a:spcBef>
                <a:spcPct val="50000"/>
              </a:spcBef>
              <a:buClrTx/>
              <a:buSzTx/>
              <a:buFontTx/>
              <a:buNone/>
              <a:defRPr/>
            </a:pPr>
            <a:fld id="{19BCCFCD-303D-4F4D-9B57-3CF2D04966E6}" type="slidenum">
              <a:rPr lang="en-US" sz="700">
                <a:solidFill>
                  <a:srgbClr val="7499C6"/>
                </a:solidFill>
                <a:latin typeface="Verdana"/>
                <a:cs typeface="Verdana"/>
              </a:rPr>
              <a:pPr algn="r">
                <a:lnSpc>
                  <a:spcPct val="100000"/>
                </a:lnSpc>
                <a:spcBef>
                  <a:spcPct val="50000"/>
                </a:spcBef>
                <a:buClrTx/>
                <a:buSzTx/>
                <a:buFontTx/>
                <a:buNone/>
                <a:defRPr/>
              </a:pPr>
              <a:t>‹#›</a:t>
            </a:fld>
            <a:endParaRPr lang="en-US" sz="700" dirty="0">
              <a:solidFill>
                <a:srgbClr val="7499C6"/>
              </a:solidFill>
              <a:latin typeface="Verdana"/>
              <a:cs typeface="Verdana"/>
            </a:endParaRPr>
          </a:p>
        </p:txBody>
      </p:sp>
      <p:sp>
        <p:nvSpPr>
          <p:cNvPr id="1029" name="Rectangle 5"/>
          <p:cNvSpPr>
            <a:spLocks noGrp="1" noChangeArrowheads="1"/>
          </p:cNvSpPr>
          <p:nvPr>
            <p:ph type="title"/>
          </p:nvPr>
        </p:nvSpPr>
        <p:spPr bwMode="ltGray">
          <a:xfrm>
            <a:off x="511175" y="428625"/>
            <a:ext cx="6532563" cy="69215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724422" name="Rectangle 6"/>
          <p:cNvSpPr>
            <a:spLocks noChangeArrowheads="1"/>
          </p:cNvSpPr>
          <p:nvPr/>
        </p:nvSpPr>
        <p:spPr bwMode="auto">
          <a:xfrm>
            <a:off x="0" y="1122363"/>
            <a:ext cx="9144000" cy="4711700"/>
          </a:xfrm>
          <a:prstGeom prst="rect">
            <a:avLst/>
          </a:prstGeom>
          <a:noFill/>
          <a:ln w="9525">
            <a:noFill/>
            <a:miter lim="800000"/>
            <a:headEnd/>
            <a:tailEnd/>
          </a:ln>
          <a:effectLst/>
        </p:spPr>
        <p:txBody>
          <a:bodyPr anchor="ctr">
            <a:prstTxWarp prst="textNoShape">
              <a:avLst/>
            </a:prstTxWarp>
            <a:spAutoFit/>
          </a:bodyPr>
          <a:lstStyle/>
          <a:p>
            <a:pPr>
              <a:defRPr/>
            </a:pPr>
            <a:endParaRPr lang="en-US"/>
          </a:p>
        </p:txBody>
      </p:sp>
      <p:sp>
        <p:nvSpPr>
          <p:cNvPr id="8" name="TextBox 7"/>
          <p:cNvSpPr txBox="1"/>
          <p:nvPr/>
        </p:nvSpPr>
        <p:spPr>
          <a:xfrm>
            <a:off x="331290" y="6547390"/>
            <a:ext cx="4007032" cy="191078"/>
          </a:xfrm>
          <a:prstGeom prst="rect">
            <a:avLst/>
          </a:prstGeom>
          <a:noFill/>
        </p:spPr>
        <p:txBody>
          <a:bodyPr wrap="square" rtlCol="0">
            <a:spAutoFit/>
          </a:bodyPr>
          <a:lstStyle/>
          <a:p>
            <a:r>
              <a:rPr lang="en-US" sz="700" dirty="0" smtClean="0">
                <a:solidFill>
                  <a:srgbClr val="7499C6"/>
                </a:solidFill>
              </a:rPr>
              <a:t>CONFIDENTIAL – FOR INTERNAL</a:t>
            </a:r>
            <a:r>
              <a:rPr lang="en-US" sz="700" baseline="0" dirty="0" smtClean="0">
                <a:solidFill>
                  <a:srgbClr val="7499C6"/>
                </a:solidFill>
              </a:rPr>
              <a:t> USE ONLY</a:t>
            </a:r>
            <a:endParaRPr lang="en-US" sz="700" dirty="0">
              <a:solidFill>
                <a:srgbClr val="7499C6"/>
              </a:solidFill>
            </a:endParaRPr>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ransition/>
  <p:timing>
    <p:tnLst>
      <p:par>
        <p:cTn id="1" dur="indefinite" restart="never" nodeType="tmRoot"/>
      </p:par>
    </p:tnLst>
  </p:timing>
  <p:hf sldNum="0" hdr="0" dt="0"/>
  <p:txStyles>
    <p:titleStyle>
      <a:lvl1pPr algn="l" rtl="0" eaLnBrk="1" fontAlgn="base" hangingPunct="1">
        <a:lnSpc>
          <a:spcPct val="90000"/>
        </a:lnSpc>
        <a:spcBef>
          <a:spcPct val="0"/>
        </a:spcBef>
        <a:spcAft>
          <a:spcPct val="0"/>
        </a:spcAft>
        <a:defRPr sz="2400" b="1">
          <a:solidFill>
            <a:schemeClr val="tx1"/>
          </a:solidFill>
          <a:latin typeface="Verdana"/>
          <a:ea typeface="ＭＳ Ｐゴシック" charset="-128"/>
          <a:cs typeface="Verdana"/>
        </a:defRPr>
      </a:lvl1pPr>
      <a:lvl2pPr algn="l" rtl="0" eaLnBrk="1" fontAlgn="base" hangingPunct="1">
        <a:lnSpc>
          <a:spcPct val="90000"/>
        </a:lnSpc>
        <a:spcBef>
          <a:spcPct val="0"/>
        </a:spcBef>
        <a:spcAft>
          <a:spcPct val="0"/>
        </a:spcAft>
        <a:defRPr sz="2400" b="1">
          <a:solidFill>
            <a:schemeClr val="tx1"/>
          </a:solidFill>
          <a:latin typeface="Verdana" charset="0"/>
          <a:ea typeface="ＭＳ Ｐゴシック" charset="-128"/>
          <a:cs typeface="ＭＳ Ｐゴシック" charset="-128"/>
        </a:defRPr>
      </a:lvl2pPr>
      <a:lvl3pPr algn="l" rtl="0" eaLnBrk="1" fontAlgn="base" hangingPunct="1">
        <a:lnSpc>
          <a:spcPct val="90000"/>
        </a:lnSpc>
        <a:spcBef>
          <a:spcPct val="0"/>
        </a:spcBef>
        <a:spcAft>
          <a:spcPct val="0"/>
        </a:spcAft>
        <a:defRPr sz="2400" b="1">
          <a:solidFill>
            <a:schemeClr val="tx1"/>
          </a:solidFill>
          <a:latin typeface="Verdana" charset="0"/>
          <a:ea typeface="ＭＳ Ｐゴシック" charset="-128"/>
          <a:cs typeface="ＭＳ Ｐゴシック" charset="-128"/>
        </a:defRPr>
      </a:lvl3pPr>
      <a:lvl4pPr algn="l" rtl="0" eaLnBrk="1" fontAlgn="base" hangingPunct="1">
        <a:lnSpc>
          <a:spcPct val="90000"/>
        </a:lnSpc>
        <a:spcBef>
          <a:spcPct val="0"/>
        </a:spcBef>
        <a:spcAft>
          <a:spcPct val="0"/>
        </a:spcAft>
        <a:defRPr sz="2400" b="1">
          <a:solidFill>
            <a:schemeClr val="tx1"/>
          </a:solidFill>
          <a:latin typeface="Verdana" charset="0"/>
          <a:ea typeface="ＭＳ Ｐゴシック" charset="-128"/>
          <a:cs typeface="ＭＳ Ｐゴシック" charset="-128"/>
        </a:defRPr>
      </a:lvl4pPr>
      <a:lvl5pPr algn="l" rtl="0" eaLnBrk="1" fontAlgn="base" hangingPunct="1">
        <a:lnSpc>
          <a:spcPct val="90000"/>
        </a:lnSpc>
        <a:spcBef>
          <a:spcPct val="0"/>
        </a:spcBef>
        <a:spcAft>
          <a:spcPct val="0"/>
        </a:spcAft>
        <a:defRPr sz="2400" b="1">
          <a:solidFill>
            <a:schemeClr val="tx1"/>
          </a:solidFill>
          <a:latin typeface="Verdana" charset="0"/>
          <a:ea typeface="ＭＳ Ｐゴシック" charset="-128"/>
          <a:cs typeface="ＭＳ Ｐゴシック" charset="-128"/>
        </a:defRPr>
      </a:lvl5pPr>
      <a:lvl6pPr marL="457200" algn="l" rtl="0" eaLnBrk="1" fontAlgn="base" hangingPunct="1">
        <a:lnSpc>
          <a:spcPct val="90000"/>
        </a:lnSpc>
        <a:spcBef>
          <a:spcPct val="0"/>
        </a:spcBef>
        <a:spcAft>
          <a:spcPct val="0"/>
        </a:spcAft>
        <a:defRPr sz="2000" b="1">
          <a:solidFill>
            <a:schemeClr val="tx1"/>
          </a:solidFill>
          <a:latin typeface="Verdana" charset="0"/>
        </a:defRPr>
      </a:lvl6pPr>
      <a:lvl7pPr marL="914400" algn="l" rtl="0" eaLnBrk="1" fontAlgn="base" hangingPunct="1">
        <a:lnSpc>
          <a:spcPct val="90000"/>
        </a:lnSpc>
        <a:spcBef>
          <a:spcPct val="0"/>
        </a:spcBef>
        <a:spcAft>
          <a:spcPct val="0"/>
        </a:spcAft>
        <a:defRPr sz="2000" b="1">
          <a:solidFill>
            <a:schemeClr val="tx1"/>
          </a:solidFill>
          <a:latin typeface="Verdana" charset="0"/>
        </a:defRPr>
      </a:lvl7pPr>
      <a:lvl8pPr marL="1371600" algn="l" rtl="0" eaLnBrk="1" fontAlgn="base" hangingPunct="1">
        <a:lnSpc>
          <a:spcPct val="90000"/>
        </a:lnSpc>
        <a:spcBef>
          <a:spcPct val="0"/>
        </a:spcBef>
        <a:spcAft>
          <a:spcPct val="0"/>
        </a:spcAft>
        <a:defRPr sz="2000" b="1">
          <a:solidFill>
            <a:schemeClr val="tx1"/>
          </a:solidFill>
          <a:latin typeface="Verdana" charset="0"/>
        </a:defRPr>
      </a:lvl8pPr>
      <a:lvl9pPr marL="1828800" algn="l" rtl="0" eaLnBrk="1" fontAlgn="base" hangingPunct="1">
        <a:lnSpc>
          <a:spcPct val="90000"/>
        </a:lnSpc>
        <a:spcBef>
          <a:spcPct val="0"/>
        </a:spcBef>
        <a:spcAft>
          <a:spcPct val="0"/>
        </a:spcAft>
        <a:defRPr sz="2000" b="1">
          <a:solidFill>
            <a:schemeClr val="tx1"/>
          </a:solidFill>
          <a:latin typeface="Verdana" charset="0"/>
        </a:defRPr>
      </a:lvl9pPr>
    </p:titleStyle>
    <p:bodyStyle>
      <a:lvl1pPr marL="342900" indent="-342900" algn="l" rtl="0" eaLnBrk="1" fontAlgn="base" hangingPunct="1">
        <a:spcBef>
          <a:spcPct val="65000"/>
        </a:spcBef>
        <a:spcAft>
          <a:spcPct val="15000"/>
        </a:spcAft>
        <a:buClr>
          <a:srgbClr val="7499C6"/>
        </a:buClr>
        <a:buSzPct val="125000"/>
        <a:buFont typeface="Arial" charset="0"/>
        <a:buChar char="•"/>
        <a:defRPr>
          <a:solidFill>
            <a:schemeClr val="tx1"/>
          </a:solidFill>
          <a:latin typeface="Verdana"/>
          <a:ea typeface="ＭＳ Ｐゴシック" charset="-128"/>
          <a:cs typeface="Verdana"/>
        </a:defRPr>
      </a:lvl1pPr>
      <a:lvl2pPr marL="685800" indent="-228600" algn="l" rtl="0" eaLnBrk="1" fontAlgn="base" hangingPunct="1">
        <a:spcBef>
          <a:spcPct val="10000"/>
        </a:spcBef>
        <a:spcAft>
          <a:spcPct val="0"/>
        </a:spcAft>
        <a:buClr>
          <a:srgbClr val="7499C6"/>
        </a:buClr>
        <a:buFont typeface="Verdana" charset="0"/>
        <a:buChar char="̶"/>
        <a:defRPr sz="1500">
          <a:solidFill>
            <a:schemeClr val="tx1"/>
          </a:solidFill>
          <a:latin typeface="Verdana"/>
          <a:ea typeface="ＭＳ Ｐゴシック" charset="-128"/>
          <a:cs typeface="Verdana"/>
        </a:defRPr>
      </a:lvl2pPr>
      <a:lvl3pPr marL="1028700" indent="-228600" algn="l" rtl="0" eaLnBrk="1" fontAlgn="base" hangingPunct="1">
        <a:spcBef>
          <a:spcPct val="10000"/>
        </a:spcBef>
        <a:spcAft>
          <a:spcPct val="0"/>
        </a:spcAft>
        <a:buClr>
          <a:srgbClr val="7499C6"/>
        </a:buClr>
        <a:buChar char="•"/>
        <a:defRPr sz="1500">
          <a:solidFill>
            <a:schemeClr val="tx1"/>
          </a:solidFill>
          <a:latin typeface="Verdana"/>
          <a:ea typeface="ＭＳ Ｐゴシック" charset="-128"/>
          <a:cs typeface="Verdana"/>
        </a:defRPr>
      </a:lvl3pPr>
      <a:lvl4pPr marL="1371600" indent="-228600" algn="l" rtl="0" eaLnBrk="1" fontAlgn="base" hangingPunct="1">
        <a:spcBef>
          <a:spcPct val="10000"/>
        </a:spcBef>
        <a:spcAft>
          <a:spcPct val="0"/>
        </a:spcAft>
        <a:buClr>
          <a:srgbClr val="7499C6"/>
        </a:buClr>
        <a:buChar char="–"/>
        <a:defRPr sz="1500">
          <a:solidFill>
            <a:schemeClr val="tx1"/>
          </a:solidFill>
          <a:latin typeface="Verdana"/>
          <a:ea typeface="ＭＳ Ｐゴシック" charset="-128"/>
          <a:cs typeface="Verdana"/>
        </a:defRPr>
      </a:lvl4pPr>
      <a:lvl5pPr marL="1714500" indent="-228600" algn="l" rtl="0" eaLnBrk="1" fontAlgn="base" hangingPunct="1">
        <a:spcBef>
          <a:spcPct val="10000"/>
        </a:spcBef>
        <a:spcAft>
          <a:spcPct val="0"/>
        </a:spcAft>
        <a:buClr>
          <a:srgbClr val="7499C6"/>
        </a:buClr>
        <a:buChar char="»"/>
        <a:defRPr sz="1500">
          <a:solidFill>
            <a:schemeClr val="tx1"/>
          </a:solidFill>
          <a:latin typeface="Verdana"/>
          <a:ea typeface="ＭＳ Ｐゴシック" charset="-128"/>
          <a:cs typeface="Verdana"/>
        </a:defRPr>
      </a:lvl5pPr>
      <a:lvl6pPr marL="2171700" indent="-228600" algn="l" rtl="0" eaLnBrk="1" fontAlgn="base" hangingPunct="1">
        <a:spcBef>
          <a:spcPct val="10000"/>
        </a:spcBef>
        <a:spcAft>
          <a:spcPct val="0"/>
        </a:spcAft>
        <a:buClr>
          <a:srgbClr val="7499C6"/>
        </a:buClr>
        <a:buChar char="»"/>
        <a:defRPr sz="1500">
          <a:solidFill>
            <a:schemeClr val="tx1"/>
          </a:solidFill>
          <a:latin typeface="+mn-lt"/>
          <a:ea typeface="ＭＳ Ｐゴシック" charset="-128"/>
        </a:defRPr>
      </a:lvl6pPr>
      <a:lvl7pPr marL="2628900" indent="-228600" algn="l" rtl="0" eaLnBrk="1" fontAlgn="base" hangingPunct="1">
        <a:spcBef>
          <a:spcPct val="10000"/>
        </a:spcBef>
        <a:spcAft>
          <a:spcPct val="0"/>
        </a:spcAft>
        <a:buClr>
          <a:srgbClr val="009900"/>
        </a:buClr>
        <a:buChar char="»"/>
        <a:defRPr sz="1500">
          <a:solidFill>
            <a:schemeClr val="tx1"/>
          </a:solidFill>
          <a:latin typeface="+mn-lt"/>
          <a:ea typeface="ＭＳ Ｐゴシック" charset="-128"/>
        </a:defRPr>
      </a:lvl7pPr>
      <a:lvl8pPr marL="3086100" indent="-228600" algn="l" rtl="0" eaLnBrk="1" fontAlgn="base" hangingPunct="1">
        <a:spcBef>
          <a:spcPct val="10000"/>
        </a:spcBef>
        <a:spcAft>
          <a:spcPct val="0"/>
        </a:spcAft>
        <a:buClr>
          <a:srgbClr val="009900"/>
        </a:buClr>
        <a:buChar char="»"/>
        <a:defRPr sz="1500">
          <a:solidFill>
            <a:schemeClr val="tx1"/>
          </a:solidFill>
          <a:latin typeface="+mn-lt"/>
          <a:ea typeface="ＭＳ Ｐゴシック" charset="-128"/>
        </a:defRPr>
      </a:lvl8pPr>
      <a:lvl9pPr marL="3543300" indent="-228600" algn="l" rtl="0" eaLnBrk="1" fontAlgn="base" hangingPunct="1">
        <a:spcBef>
          <a:spcPct val="10000"/>
        </a:spcBef>
        <a:spcAft>
          <a:spcPct val="0"/>
        </a:spcAft>
        <a:buClr>
          <a:srgbClr val="009900"/>
        </a:buClr>
        <a:buChar char="»"/>
        <a:defRPr sz="15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660331" y="4751169"/>
            <a:ext cx="4758336" cy="620713"/>
          </a:xfrm>
        </p:spPr>
        <p:txBody>
          <a:bodyPr/>
          <a:lstStyle/>
          <a:p>
            <a:r>
              <a:rPr lang="en-US" dirty="0" smtClean="0"/>
              <a:t>Presented by Pat Morse </a:t>
            </a:r>
            <a:r>
              <a:rPr lang="en-US" dirty="0"/>
              <a:t> </a:t>
            </a:r>
            <a:r>
              <a:rPr lang="en-US" dirty="0" smtClean="0"/>
              <a:t>    11-13-15</a:t>
            </a:r>
          </a:p>
          <a:p>
            <a:endParaRPr lang="en-US" dirty="0" smtClean="0"/>
          </a:p>
        </p:txBody>
      </p:sp>
      <p:sp>
        <p:nvSpPr>
          <p:cNvPr id="4" name="Title 3"/>
          <p:cNvSpPr>
            <a:spLocks noGrp="1"/>
          </p:cNvSpPr>
          <p:nvPr>
            <p:ph type="ctrTitle"/>
          </p:nvPr>
        </p:nvSpPr>
        <p:spPr>
          <a:xfrm>
            <a:off x="660330" y="4144892"/>
            <a:ext cx="7924870" cy="464921"/>
          </a:xfrm>
        </p:spPr>
        <p:txBody>
          <a:bodyPr/>
          <a:lstStyle/>
          <a:p>
            <a:r>
              <a:rPr lang="en-US" dirty="0" smtClean="0"/>
              <a:t>Ellensburg Telephone Company </a:t>
            </a:r>
            <a:br>
              <a:rPr lang="en-US" dirty="0" smtClean="0"/>
            </a:br>
            <a:r>
              <a:rPr lang="en-US" dirty="0" smtClean="0"/>
              <a:t>Discussion of Revenue Requirements</a:t>
            </a:r>
            <a:endParaRPr lang="en-US" dirty="0"/>
          </a:p>
        </p:txBody>
      </p:sp>
    </p:spTree>
    <p:extLst>
      <p:ext uri="{BB962C8B-B14F-4D97-AF65-F5344CB8AC3E}">
        <p14:creationId xmlns:p14="http://schemas.microsoft.com/office/powerpoint/2010/main" val="156905590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Ellensburg Telephone Company</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6610" y="1354138"/>
            <a:ext cx="3794579"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506548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Traditional Rate-of-return regulation, carried to an extreme, produces revenue requirements equal to cash operating expenses, which are clearly insufficient to provide funding for capital expenditures, pay interest on bonds and attract capital.</a:t>
            </a:r>
          </a:p>
          <a:p>
            <a:r>
              <a:rPr lang="en-US" dirty="0" smtClean="0"/>
              <a:t>Therefore, an alternate approach to development of “revenue requirement” is necessary.</a:t>
            </a:r>
          </a:p>
          <a:p>
            <a:r>
              <a:rPr lang="en-US" dirty="0" smtClean="0"/>
              <a:t>Ellensburg has demonstrated one approach using normalized depreciation expenses and reserves. Regardless of how this is approached, it is clear the existing revenues are insufficient to meet the Supreme Court description of the amount of earnings Ellensburg can have the opportunity to earn which allow it to attract capital</a:t>
            </a:r>
            <a:r>
              <a:rPr lang="en-US" smtClean="0"/>
              <a:t>, make investment </a:t>
            </a:r>
            <a:r>
              <a:rPr lang="en-US" dirty="0" smtClean="0"/>
              <a:t>and be a viable competitor.   </a:t>
            </a:r>
            <a:endParaRPr lang="en-US" dirty="0"/>
          </a:p>
        </p:txBody>
      </p:sp>
    </p:spTree>
    <p:extLst>
      <p:ext uri="{BB962C8B-B14F-4D97-AF65-F5344CB8AC3E}">
        <p14:creationId xmlns:p14="http://schemas.microsoft.com/office/powerpoint/2010/main" val="370922228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Docket UT-151600</a:t>
            </a:r>
            <a:endParaRPr lang="en-US" dirty="0"/>
          </a:p>
        </p:txBody>
      </p:sp>
      <p:sp>
        <p:nvSpPr>
          <p:cNvPr id="3" name="Content Placeholder 2"/>
          <p:cNvSpPr>
            <a:spLocks noGrp="1"/>
          </p:cNvSpPr>
          <p:nvPr>
            <p:ph idx="1"/>
          </p:nvPr>
        </p:nvSpPr>
        <p:spPr/>
        <p:txBody>
          <a:bodyPr/>
          <a:lstStyle/>
          <a:p>
            <a:r>
              <a:rPr lang="en-US" dirty="0" smtClean="0"/>
              <a:t>In Docket UT-151600 Ellensburg Telephone demonstrated a revenue deficiency of $407,243 resulting from a transition from traditional high cost support to Connect America Fund (CAF) support.  Ellensburg is requesting State USF funding in 2016 of $390,481 which will be used for specific projects not funded by CAF II.  These investments will bring </a:t>
            </a:r>
            <a:r>
              <a:rPr lang="en-US" dirty="0"/>
              <a:t>more robust broadband service which </a:t>
            </a:r>
            <a:r>
              <a:rPr lang="en-US" dirty="0" smtClean="0"/>
              <a:t>will make Ellensburg and the State of Washington more competitive and more attractive for residential and </a:t>
            </a:r>
            <a:r>
              <a:rPr lang="en-US" smtClean="0"/>
              <a:t>business</a:t>
            </a:r>
            <a:r>
              <a:rPr lang="en-US"/>
              <a:t> </a:t>
            </a:r>
            <a:r>
              <a:rPr lang="en-US" smtClean="0"/>
              <a:t>customers.</a:t>
            </a:r>
            <a:endParaRPr lang="en-US" dirty="0" smtClean="0"/>
          </a:p>
          <a:p>
            <a:r>
              <a:rPr lang="en-US" dirty="0" smtClean="0"/>
              <a:t>Under the CAF Program, FairPoint has been awarded $1,321,014 annually for 6 years for the state of Washington. FairPoint will have to put up additional, internally generated, CAPEX in order to reach the 3191 locations required by the FCC.  These locations will receive </a:t>
            </a:r>
            <a:r>
              <a:rPr lang="en-US" dirty="0"/>
              <a:t>10/1 </a:t>
            </a:r>
            <a:r>
              <a:rPr lang="en-US" dirty="0" smtClean="0"/>
              <a:t>Mbps broadband service. State USF funding will allow areas not economically feasible, and not covered by CAF funding to receive this same level of service.    </a:t>
            </a:r>
            <a:endParaRPr lang="en-US" dirty="0"/>
          </a:p>
        </p:txBody>
      </p:sp>
    </p:spTree>
    <p:extLst>
      <p:ext uri="{BB962C8B-B14F-4D97-AF65-F5344CB8AC3E}">
        <p14:creationId xmlns:p14="http://schemas.microsoft.com/office/powerpoint/2010/main" val="23330122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Changing Telecom Environment</a:t>
            </a:r>
            <a:br>
              <a:rPr lang="en-US" dirty="0" smtClean="0"/>
            </a:br>
            <a:r>
              <a:rPr lang="en-US" dirty="0" smtClean="0"/>
              <a:t>	</a:t>
            </a:r>
            <a:endParaRPr lang="en-US" dirty="0"/>
          </a:p>
        </p:txBody>
      </p:sp>
      <p:sp>
        <p:nvSpPr>
          <p:cNvPr id="3" name="Content Placeholder 2"/>
          <p:cNvSpPr>
            <a:spLocks noGrp="1"/>
          </p:cNvSpPr>
          <p:nvPr>
            <p:ph idx="1"/>
          </p:nvPr>
        </p:nvSpPr>
        <p:spPr/>
        <p:txBody>
          <a:bodyPr/>
          <a:lstStyle/>
          <a:p>
            <a:r>
              <a:rPr lang="en-US" dirty="0" smtClean="0"/>
              <a:t>The traditional telecom ILEC operating environment is much different now than it was 10 -15 years ago.  While continuing to bear the responsibility of Provider of Last Resort/Carrier of Last Resort requirements, incumbent ILECs currently experience much more competition in the marketplace from wireless providers, traditional cable TV providers and Competitive Local Exchange Companies (CLECS), none of which have the same regulatory burdens as ILECs.</a:t>
            </a:r>
            <a:endParaRPr lang="en-US" dirty="0"/>
          </a:p>
        </p:txBody>
      </p:sp>
    </p:spTree>
    <p:extLst>
      <p:ext uri="{BB962C8B-B14F-4D97-AF65-F5344CB8AC3E}">
        <p14:creationId xmlns:p14="http://schemas.microsoft.com/office/powerpoint/2010/main" val="162846500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a:t>
            </a:r>
            <a:endParaRPr lang="en-US" dirty="0"/>
          </a:p>
        </p:txBody>
      </p:sp>
      <p:sp>
        <p:nvSpPr>
          <p:cNvPr id="3" name="Content Placeholder 2"/>
          <p:cNvSpPr>
            <a:spLocks noGrp="1"/>
          </p:cNvSpPr>
          <p:nvPr>
            <p:ph idx="1"/>
          </p:nvPr>
        </p:nvSpPr>
        <p:spPr/>
        <p:txBody>
          <a:bodyPr/>
          <a:lstStyle/>
          <a:p>
            <a:r>
              <a:rPr lang="en-US" dirty="0" smtClean="0"/>
              <a:t>Technology has also changed which has caused a reduction in traditional capital expenditures resulting in lower investment due to decreased costs of COE equipment and outside plant equipment.  Stimulus grants and other aid to construction projects have also had an effect on reducing rate base.</a:t>
            </a:r>
          </a:p>
          <a:p>
            <a:r>
              <a:rPr lang="en-US" dirty="0" smtClean="0"/>
              <a:t>These changes have also led to the need to drive further efficiencies into operations as well as reducing overall expense.  Reduced numbers of access lines due to competition and competitive pricing on broadband service as well as less expensive special access delivery has also reduced revenues.</a:t>
            </a:r>
          </a:p>
          <a:p>
            <a:pPr marL="0" indent="0">
              <a:buNone/>
            </a:pPr>
            <a:endParaRPr lang="en-US" dirty="0"/>
          </a:p>
        </p:txBody>
      </p:sp>
    </p:spTree>
    <p:extLst>
      <p:ext uri="{BB962C8B-B14F-4D97-AF65-F5344CB8AC3E}">
        <p14:creationId xmlns:p14="http://schemas.microsoft.com/office/powerpoint/2010/main" val="368330587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a:t>
            </a:r>
            <a:endParaRPr lang="en-US" dirty="0"/>
          </a:p>
        </p:txBody>
      </p:sp>
      <p:sp>
        <p:nvSpPr>
          <p:cNvPr id="3" name="Content Placeholder 2"/>
          <p:cNvSpPr>
            <a:spLocks noGrp="1"/>
          </p:cNvSpPr>
          <p:nvPr>
            <p:ph idx="1"/>
          </p:nvPr>
        </p:nvSpPr>
        <p:spPr/>
        <p:txBody>
          <a:bodyPr/>
          <a:lstStyle/>
          <a:p>
            <a:r>
              <a:rPr lang="en-US" dirty="0" smtClean="0"/>
              <a:t>These changes require a different way of determining support for incumbent rural telecom companies striving to compete while being required to deal with regulatory requirements and rapidly changing technology.</a:t>
            </a:r>
          </a:p>
          <a:p>
            <a:r>
              <a:rPr lang="en-US" dirty="0" smtClean="0"/>
              <a:t>Price Cap Carriers, like FairPoint, have already been moved to “model” support on the federal side in the form of the Connect America Fund (CAF).  Traditional Rate-of-Return carriers are also being considered for elective model support under the Alternative Connect America (ACAM) Model being implemented by the FCC.</a:t>
            </a:r>
          </a:p>
          <a:p>
            <a:r>
              <a:rPr lang="en-US" dirty="0" smtClean="0"/>
              <a:t>States have to consider changing their means of determining support as well.</a:t>
            </a:r>
            <a:endParaRPr lang="en-US" dirty="0"/>
          </a:p>
        </p:txBody>
      </p:sp>
    </p:spTree>
    <p:extLst>
      <p:ext uri="{BB962C8B-B14F-4D97-AF65-F5344CB8AC3E}">
        <p14:creationId xmlns:p14="http://schemas.microsoft.com/office/powerpoint/2010/main" val="14350368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Revenue Requirement</a:t>
            </a:r>
            <a:endParaRPr lang="en-US" dirty="0"/>
          </a:p>
        </p:txBody>
      </p:sp>
      <p:sp>
        <p:nvSpPr>
          <p:cNvPr id="3" name="Content Placeholder 2"/>
          <p:cNvSpPr>
            <a:spLocks noGrp="1"/>
          </p:cNvSpPr>
          <p:nvPr>
            <p:ph idx="1"/>
          </p:nvPr>
        </p:nvSpPr>
        <p:spPr/>
        <p:txBody>
          <a:bodyPr/>
          <a:lstStyle/>
          <a:p>
            <a:r>
              <a:rPr lang="en-US" dirty="0" smtClean="0"/>
              <a:t>Using traditional rate-of-return on rate base earnings review methods, Ellensburg’s latest year results shows a 22% return on rate base, which exceeds its authorized rate of return.</a:t>
            </a:r>
          </a:p>
          <a:p>
            <a:r>
              <a:rPr lang="en-US" dirty="0" smtClean="0"/>
              <a:t>However, these results are skewed because Plant in Service is more than 90% depreciated, resulting in artificially low annual depreciation expense and net rate base.</a:t>
            </a:r>
          </a:p>
          <a:p>
            <a:pPr lvl="0"/>
            <a:r>
              <a:rPr lang="en-US" dirty="0"/>
              <a:t>Mass asset accounting methods for </a:t>
            </a:r>
            <a:r>
              <a:rPr lang="en-US" dirty="0" smtClean="0"/>
              <a:t>regulated depreciation contributes to the problem because </a:t>
            </a:r>
            <a:r>
              <a:rPr lang="en-US" dirty="0"/>
              <a:t>once a company has fully depreciated an asset category it tends to fully write off each year’s capital additions.  This is because mass asset depreciation is based on plant in service amounts</a:t>
            </a:r>
            <a:r>
              <a:rPr lang="en-US" dirty="0" smtClean="0"/>
              <a:t>.  While depreciation expense is high in one annual period, it is fully used up and not recognized in subsequent periods making an annual review of rate </a:t>
            </a:r>
            <a:r>
              <a:rPr lang="en-US" dirty="0"/>
              <a:t>base regulation even less meaningful.  </a:t>
            </a:r>
          </a:p>
          <a:p>
            <a:endParaRPr lang="en-US" dirty="0" smtClean="0"/>
          </a:p>
          <a:p>
            <a:pPr marL="0" indent="0">
              <a:buNone/>
            </a:pPr>
            <a:endParaRPr lang="en-US" dirty="0"/>
          </a:p>
        </p:txBody>
      </p:sp>
    </p:spTree>
    <p:extLst>
      <p:ext uri="{BB962C8B-B14F-4D97-AF65-F5344CB8AC3E}">
        <p14:creationId xmlns:p14="http://schemas.microsoft.com/office/powerpoint/2010/main" val="4198816979"/>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Rate Base Regulation does not provide adequate Revenue</a:t>
            </a:r>
            <a:endParaRPr lang="en-US" dirty="0"/>
          </a:p>
        </p:txBody>
      </p:sp>
      <p:sp>
        <p:nvSpPr>
          <p:cNvPr id="3" name="Content Placeholder 2"/>
          <p:cNvSpPr>
            <a:spLocks noGrp="1"/>
          </p:cNvSpPr>
          <p:nvPr>
            <p:ph idx="1"/>
          </p:nvPr>
        </p:nvSpPr>
        <p:spPr/>
        <p:txBody>
          <a:bodyPr/>
          <a:lstStyle/>
          <a:p>
            <a:r>
              <a:rPr lang="en-US" dirty="0" smtClean="0"/>
              <a:t>The Supreme Court, in Hope Natural Gas, explains that utilities are entitled to recover their expenses plus a return adequate to cover interest expense and investor return sufficient to attract capital.</a:t>
            </a:r>
          </a:p>
          <a:p>
            <a:pPr lvl="1"/>
            <a:r>
              <a:rPr lang="en-US" sz="1300" i="1" dirty="0"/>
              <a:t>“[T]he investor interest has a legitimate concern with the financial integrity of the company whose rates are being regulated. From the investor or company point of view, it is important that there be enough revenue not only for operating expenses, but also for the capital costs of the business. These include service on the debt and dividends on the stock. Cf. Chicago &amp; Grand Trunk R. Co. v. Wellman, 143 U.S. 339, 345-346. By that standard, the return to the equity owner should be commensurate with returns on investments in other enterprises having corresponding risks. That return, moreover, should be sufficient to assure confidence in the financial integrity of the enterprise, so as to maintain its credit and to attract capital. See Missouri ex rel. Southwestern Bell Tel. Co. v. Public Service Commission, 262 U.S. 276, 291 (Mr. Justice Brandeis concurring).”</a:t>
            </a:r>
            <a:endParaRPr lang="en-US" sz="1300" dirty="0"/>
          </a:p>
          <a:p>
            <a:endParaRPr lang="en-US" dirty="0" smtClean="0"/>
          </a:p>
        </p:txBody>
      </p:sp>
    </p:spTree>
    <p:extLst>
      <p:ext uri="{BB962C8B-B14F-4D97-AF65-F5344CB8AC3E}">
        <p14:creationId xmlns:p14="http://schemas.microsoft.com/office/powerpoint/2010/main" val="126798268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175" y="428624"/>
            <a:ext cx="6532563" cy="1019175"/>
          </a:xfrm>
        </p:spPr>
        <p:txBody>
          <a:bodyPr/>
          <a:lstStyle/>
          <a:p>
            <a:r>
              <a:rPr lang="en-US" dirty="0" smtClean="0"/>
              <a:t>Changes in Competition and Technology require a Modified Approach to Revenue Requirement</a:t>
            </a:r>
            <a:br>
              <a:rPr lang="en-US" dirty="0" smtClean="0"/>
            </a:br>
            <a:endParaRPr lang="en-US" dirty="0"/>
          </a:p>
        </p:txBody>
      </p:sp>
      <p:sp>
        <p:nvSpPr>
          <p:cNvPr id="3" name="Content Placeholder 2"/>
          <p:cNvSpPr>
            <a:spLocks noGrp="1"/>
          </p:cNvSpPr>
          <p:nvPr>
            <p:ph idx="1"/>
          </p:nvPr>
        </p:nvSpPr>
        <p:spPr>
          <a:xfrm>
            <a:off x="438150" y="1744132"/>
            <a:ext cx="8191500" cy="4645555"/>
          </a:xfrm>
        </p:spPr>
        <p:txBody>
          <a:bodyPr/>
          <a:lstStyle/>
          <a:p>
            <a:r>
              <a:rPr lang="en-US" dirty="0" smtClean="0"/>
              <a:t>When Ellensburg was investing in rate base due to growing customer demand, service quality improvements and technology changes, traditional rate-of-return regulation made sense because depreciation expense and net rate base produced reasonable revenue requirement calculations.</a:t>
            </a:r>
          </a:p>
          <a:p>
            <a:r>
              <a:rPr lang="en-US" dirty="0" smtClean="0"/>
              <a:t>With depreciation artificially reduced and rate base near zero, these calculations do not produce sufficient return to cover capital costs.  They barely cover annual Capital Expenditures.  </a:t>
            </a:r>
            <a:endParaRPr lang="en-US" dirty="0"/>
          </a:p>
        </p:txBody>
      </p:sp>
    </p:spTree>
    <p:extLst>
      <p:ext uri="{BB962C8B-B14F-4D97-AF65-F5344CB8AC3E}">
        <p14:creationId xmlns:p14="http://schemas.microsoft.com/office/powerpoint/2010/main" val="207105482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Revenue Requirements</a:t>
            </a:r>
            <a:endParaRPr lang="en-US" dirty="0"/>
          </a:p>
        </p:txBody>
      </p:sp>
      <p:pic>
        <p:nvPicPr>
          <p:cNvPr id="102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807328" y="1354138"/>
            <a:ext cx="3453144" cy="503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109529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Alternative Approach</a:t>
            </a:r>
            <a:endParaRPr lang="en-US" dirty="0"/>
          </a:p>
        </p:txBody>
      </p:sp>
      <p:sp>
        <p:nvSpPr>
          <p:cNvPr id="3" name="Content Placeholder 2"/>
          <p:cNvSpPr>
            <a:spLocks noGrp="1"/>
          </p:cNvSpPr>
          <p:nvPr>
            <p:ph idx="1"/>
          </p:nvPr>
        </p:nvSpPr>
        <p:spPr/>
        <p:txBody>
          <a:bodyPr/>
          <a:lstStyle/>
          <a:p>
            <a:r>
              <a:rPr lang="en-US" dirty="0" smtClean="0"/>
              <a:t>Ellensburg’s Revenue Requirements can be set on a more forward-looking basis.  This makes sense since a forward-looking basis is what the FCC has developed for the Connect America Fund (CAF). </a:t>
            </a:r>
          </a:p>
          <a:p>
            <a:r>
              <a:rPr lang="en-US" dirty="0" smtClean="0"/>
              <a:t>If depreciation expense were calculated as though no asset categories are fully depreciated, annual depreciation expense would be $6,485,000.</a:t>
            </a:r>
          </a:p>
          <a:p>
            <a:r>
              <a:rPr lang="en-US" dirty="0" smtClean="0"/>
              <a:t>If net rate base were calculated as though depreciation reserves are set at a more forward-looking basis, such as at 60%, then Net Rate Base would be $47,752,000.</a:t>
            </a:r>
          </a:p>
          <a:p>
            <a:r>
              <a:rPr lang="en-US" dirty="0" smtClean="0"/>
              <a:t>Using normalized depreciation calculations to determine revenue requirements that produce sufficient Return for FairPoint’s capital costs shows a revenue deficiency of nearly $10 million.  </a:t>
            </a:r>
            <a:endParaRPr lang="en-US" dirty="0"/>
          </a:p>
        </p:txBody>
      </p:sp>
    </p:spTree>
    <p:extLst>
      <p:ext uri="{BB962C8B-B14F-4D97-AF65-F5344CB8AC3E}">
        <p14:creationId xmlns:p14="http://schemas.microsoft.com/office/powerpoint/2010/main" val="2598453459"/>
      </p:ext>
    </p:extLst>
  </p:cSld>
  <p:clrMapOvr>
    <a:masterClrMapping/>
  </p:clrMapOvr>
  <p:transition/>
</p:sld>
</file>

<file path=ppt/theme/theme1.xml><?xml version="1.0" encoding="utf-8"?>
<a:theme xmlns:a="http://schemas.openxmlformats.org/drawingml/2006/main" name="FP_PowerPoint_Template_WhiteBackground">
  <a:themeElements>
    <a:clrScheme name="1_Blank Presentation 10">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D2DCD2"/>
      </a:folHlink>
    </a:clrScheme>
    <a:fontScheme name="1_Blank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457200" marR="0" indent="-457200" algn="l" defTabSz="914400" rtl="0" eaLnBrk="0" fontAlgn="base" latinLnBrk="0" hangingPunct="0">
          <a:lnSpc>
            <a:spcPct val="90000"/>
          </a:lnSpc>
          <a:spcBef>
            <a:spcPct val="10000"/>
          </a:spcBef>
          <a:spcAft>
            <a:spcPct val="0"/>
          </a:spcAft>
          <a:buClr>
            <a:schemeClr val="accent1"/>
          </a:buClr>
          <a:buSzPct val="200000"/>
          <a:buFont typeface="Wingdings" charset="2"/>
          <a:buNone/>
          <a:tabLst/>
          <a:defRPr kumimoji="0" lang="en-US" sz="22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457200" marR="0" indent="-457200" algn="l" defTabSz="914400" rtl="0" eaLnBrk="0" fontAlgn="base" latinLnBrk="0" hangingPunct="0">
          <a:lnSpc>
            <a:spcPct val="90000"/>
          </a:lnSpc>
          <a:spcBef>
            <a:spcPct val="10000"/>
          </a:spcBef>
          <a:spcAft>
            <a:spcPct val="0"/>
          </a:spcAft>
          <a:buClr>
            <a:schemeClr val="accent1"/>
          </a:buClr>
          <a:buSzPct val="200000"/>
          <a:buFont typeface="Wingdings" charset="2"/>
          <a:buNone/>
          <a:tabLst/>
          <a:defRPr kumimoji="0" lang="en-US" sz="2200" b="0" i="0" u="none" strike="noStrike" cap="none" normalizeH="0" baseline="0">
            <a:ln>
              <a:noFill/>
            </a:ln>
            <a:solidFill>
              <a:schemeClr val="tx1"/>
            </a:solidFill>
            <a:effectLst/>
            <a:latin typeface="Verdana"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E88922"/>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DDDDDD"/>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D2DCD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FP_PowerPoint_Template_WhiteBackground">
  <a:themeElements>
    <a:clrScheme name="1_Blank Presentation 10">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D2DCD2"/>
      </a:folHlink>
    </a:clrScheme>
    <a:fontScheme name="1_Blank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457200" marR="0" indent="-457200" algn="l" defTabSz="914400" rtl="0" eaLnBrk="0" fontAlgn="base" latinLnBrk="0" hangingPunct="0">
          <a:lnSpc>
            <a:spcPct val="90000"/>
          </a:lnSpc>
          <a:spcBef>
            <a:spcPct val="10000"/>
          </a:spcBef>
          <a:spcAft>
            <a:spcPct val="0"/>
          </a:spcAft>
          <a:buClr>
            <a:schemeClr val="accent1"/>
          </a:buClr>
          <a:buSzPct val="200000"/>
          <a:buFont typeface="Wingdings" charset="2"/>
          <a:buNone/>
          <a:tabLst/>
          <a:defRPr kumimoji="0" lang="en-US" sz="2200" b="0" i="0" u="none" strike="noStrike" cap="none" normalizeH="0" baseline="0">
            <a:ln>
              <a:noFill/>
            </a:ln>
            <a:solidFill>
              <a:schemeClr val="tx1"/>
            </a:solidFill>
            <a:effectLst/>
            <a:latin typeface="Verdana"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457200" marR="0" indent="-457200" algn="l" defTabSz="914400" rtl="0" eaLnBrk="0" fontAlgn="base" latinLnBrk="0" hangingPunct="0">
          <a:lnSpc>
            <a:spcPct val="90000"/>
          </a:lnSpc>
          <a:spcBef>
            <a:spcPct val="10000"/>
          </a:spcBef>
          <a:spcAft>
            <a:spcPct val="0"/>
          </a:spcAft>
          <a:buClr>
            <a:schemeClr val="accent1"/>
          </a:buClr>
          <a:buSzPct val="200000"/>
          <a:buFont typeface="Wingdings" charset="2"/>
          <a:buNone/>
          <a:tabLst/>
          <a:defRPr kumimoji="0" lang="en-US" sz="2200" b="0" i="0" u="none" strike="noStrike" cap="none" normalizeH="0" baseline="0">
            <a:ln>
              <a:noFill/>
            </a:ln>
            <a:solidFill>
              <a:schemeClr val="tx1"/>
            </a:solidFill>
            <a:effectLst/>
            <a:latin typeface="Verdana" charset="0"/>
          </a:defRPr>
        </a:defPPr>
      </a:lstStyle>
    </a:lnDef>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E88922"/>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DDDDDD"/>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FFFFFF"/>
        </a:dk2>
        <a:lt2>
          <a:srgbClr val="2D5C3D"/>
        </a:lt2>
        <a:accent1>
          <a:srgbClr val="00B04E"/>
        </a:accent1>
        <a:accent2>
          <a:srgbClr val="00A2C8"/>
        </a:accent2>
        <a:accent3>
          <a:srgbClr val="FFFFFF"/>
        </a:accent3>
        <a:accent4>
          <a:srgbClr val="000000"/>
        </a:accent4>
        <a:accent5>
          <a:srgbClr val="AAD4B2"/>
        </a:accent5>
        <a:accent6>
          <a:srgbClr val="0092B5"/>
        </a:accent6>
        <a:hlink>
          <a:srgbClr val="595293"/>
        </a:hlink>
        <a:folHlink>
          <a:srgbClr val="D2DCD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9D0ADDCB2E230D4DB637B5A873C8B8E4" ma:contentTypeVersion="119" ma:contentTypeDescription="" ma:contentTypeScope="" ma:versionID="c83227aaa69c5135e0e6bdfd703882d8">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4ccd4140794adb7bccf17b21b5812a9d"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Petition</CaseType>
    <IndustryCode xmlns="dc463f71-b30c-4ab2-9473-d307f9d35888">170</IndustryCode>
    <CaseStatus xmlns="dc463f71-b30c-4ab2-9473-d307f9d35888">Closed</CaseStatus>
    <OpenedDate xmlns="dc463f71-b30c-4ab2-9473-d307f9d35888">2015-07-31T07:00:00+00:00</OpenedDate>
    <Date1 xmlns="dc463f71-b30c-4ab2-9473-d307f9d35888">2015-11-09T08:00:00+00:00</Date1>
    <IsDocumentOrder xmlns="dc463f71-b30c-4ab2-9473-d307f9d35888" xsi:nil="true"/>
    <IsHighlyConfidential xmlns="dc463f71-b30c-4ab2-9473-d307f9d35888">false</IsHighlyConfidential>
    <CaseCompanyNames xmlns="dc463f71-b30c-4ab2-9473-d307f9d35888">Ellensburg Telephone Company</CaseCompanyNames>
    <DocketNumber xmlns="dc463f71-b30c-4ab2-9473-d307f9d35888">151600</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EDA845-3B42-49AB-BDB2-CDDCC1DA9E2D}"/>
</file>

<file path=customXml/itemProps2.xml><?xml version="1.0" encoding="utf-8"?>
<ds:datastoreItem xmlns:ds="http://schemas.openxmlformats.org/officeDocument/2006/customXml" ds:itemID="{21EC39FF-4D91-413F-AF62-FD4D41F66433}"/>
</file>

<file path=customXml/itemProps3.xml><?xml version="1.0" encoding="utf-8"?>
<ds:datastoreItem xmlns:ds="http://schemas.openxmlformats.org/officeDocument/2006/customXml" ds:itemID="{4EE62547-A0B7-441D-91B7-0D4559D5BEA6}"/>
</file>

<file path=customXml/itemProps4.xml><?xml version="1.0" encoding="utf-8"?>
<ds:datastoreItem xmlns:ds="http://schemas.openxmlformats.org/officeDocument/2006/customXml" ds:itemID="{97DBB8C3-8F85-424A-ABC3-C64A9E21462D}"/>
</file>

<file path=docProps/app.xml><?xml version="1.0" encoding="utf-8"?>
<Properties xmlns="http://schemas.openxmlformats.org/officeDocument/2006/extended-properties" xmlns:vt="http://schemas.openxmlformats.org/officeDocument/2006/docPropsVTypes">
  <Template>FairPoint_Internal_13 1 01</Template>
  <TotalTime>27762</TotalTime>
  <Words>1066</Words>
  <Application>Microsoft Office PowerPoint</Application>
  <PresentationFormat>On-screen Show (4:3)</PresentationFormat>
  <Paragraphs>35</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ＭＳ Ｐゴシック</vt:lpstr>
      <vt:lpstr>Arial</vt:lpstr>
      <vt:lpstr>Calibri</vt:lpstr>
      <vt:lpstr>Verdana</vt:lpstr>
      <vt:lpstr>Wingdings</vt:lpstr>
      <vt:lpstr>FP_PowerPoint_Template_WhiteBackground</vt:lpstr>
      <vt:lpstr>1_FP_PowerPoint_Template_WhiteBackground</vt:lpstr>
      <vt:lpstr>Ellensburg Telephone Company  Discussion of Revenue Requirements</vt:lpstr>
      <vt:lpstr>The Changing Telecom Environment  </vt:lpstr>
      <vt:lpstr>Technology</vt:lpstr>
      <vt:lpstr>Changes </vt:lpstr>
      <vt:lpstr>Traditional Revenue Requirement</vt:lpstr>
      <vt:lpstr>Traditional Rate Base Regulation does not provide adequate Revenue</vt:lpstr>
      <vt:lpstr>Changes in Competition and Technology require a Modified Approach to Revenue Requirement </vt:lpstr>
      <vt:lpstr>Traditional Revenue Requirements</vt:lpstr>
      <vt:lpstr>An Alternative Approach</vt:lpstr>
      <vt:lpstr>Ellensburg Telephone Company</vt:lpstr>
      <vt:lpstr>Conclusion</vt:lpstr>
      <vt:lpstr>Docket UT-151600</vt:lpstr>
    </vt:vector>
  </TitlesOfParts>
  <Company>FairPoint Communications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Meeting</dc:title>
  <dc:creator>Karen Romano</dc:creator>
  <cp:lastModifiedBy>Wyse, Lisa (UTC)</cp:lastModifiedBy>
  <cp:revision>655</cp:revision>
  <cp:lastPrinted>2015-05-05T18:39:35Z</cp:lastPrinted>
  <dcterms:created xsi:type="dcterms:W3CDTF">2013-03-11T12:48:52Z</dcterms:created>
  <dcterms:modified xsi:type="dcterms:W3CDTF">2015-11-10T00:06:58Z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0x0101006E56B4D1795A2E4DB2F0B01679ED314A009D0ADDCB2E230D4DB637B5A873C8B8E4</vt:lpwstr>
  </property>
  <property fmtid="{D5CDD505-2E9C-101B-9397-08002B2CF9AE}" pid="3" name="_docset_NoMedatataSyncRequired">
    <vt:lpwstr>False</vt:lpwstr>
  </property>
</Properties>
</file>