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1" r:id="rId5"/>
    <p:sldId id="265" r:id="rId6"/>
    <p:sldId id="263" r:id="rId7"/>
    <p:sldId id="264" r:id="rId8"/>
    <p:sldId id="268" r:id="rId9"/>
    <p:sldId id="269" r:id="rId10"/>
    <p:sldId id="267" r:id="rId11"/>
    <p:sldId id="266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c.wa.gov/transla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61868" y="1214437"/>
            <a:ext cx="9144000" cy="2387600"/>
          </a:xfrm>
        </p:spPr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819736" cy="2945411"/>
          </a:xfrm>
        </p:spPr>
        <p:txBody>
          <a:bodyPr>
            <a:normAutofit/>
          </a:bodyPr>
          <a:lstStyle/>
          <a:p>
            <a:r>
              <a:rPr lang="en-US" dirty="0"/>
              <a:t>2021 Electric and Natural Gas Integrated Resource Plan</a:t>
            </a:r>
          </a:p>
          <a:p>
            <a:r>
              <a:rPr lang="en-US" dirty="0"/>
              <a:t>Dockets UE-200301, UG-190724</a:t>
            </a:r>
          </a:p>
          <a:p>
            <a:endParaRPr lang="en-US" dirty="0"/>
          </a:p>
          <a:p>
            <a:r>
              <a:rPr lang="en-US" dirty="0"/>
              <a:t>Feb. 23,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2" y="1483743"/>
            <a:ext cx="10611928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9:30	  Call to Order - Commissioner Opening Remarks</a:t>
            </a:r>
          </a:p>
          <a:p>
            <a:pPr marL="0" indent="0">
              <a:buNone/>
            </a:pPr>
            <a:r>
              <a:rPr lang="en-US" dirty="0"/>
              <a:t>9:35	  Overview of Agenda and Instructions for Participation</a:t>
            </a:r>
          </a:p>
          <a:p>
            <a:pPr marL="0" indent="0">
              <a:buNone/>
            </a:pPr>
            <a:r>
              <a:rPr lang="en-US" dirty="0"/>
              <a:t>9:40	  Commission Staff Remarks </a:t>
            </a:r>
          </a:p>
          <a:p>
            <a:pPr marL="1147763" indent="-1147763">
              <a:buNone/>
            </a:pPr>
            <a:r>
              <a:rPr lang="en-US" dirty="0"/>
              <a:t>9:45	Electric and Natural Gas Draft IRP Presentation by Avista Corporation</a:t>
            </a:r>
          </a:p>
          <a:p>
            <a:pPr marL="0" indent="0">
              <a:buNone/>
            </a:pPr>
            <a:r>
              <a:rPr lang="en-US" dirty="0"/>
              <a:t>10:30	  Break (if needed)</a:t>
            </a:r>
          </a:p>
          <a:p>
            <a:pPr marL="0" indent="0">
              <a:buNone/>
            </a:pPr>
            <a:r>
              <a:rPr lang="en-US" dirty="0"/>
              <a:t>10:40	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Noon	  Adjourn </a:t>
            </a:r>
          </a:p>
          <a:p>
            <a:pPr marL="0" indent="0">
              <a:buNone/>
            </a:pPr>
            <a:r>
              <a:rPr lang="en-US" dirty="0"/>
              <a:t>----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1:00	  Additional Public Comments (if needed)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The “Chat” feature should only be used to report technical difficulties 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2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Remarks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 and Natural Gas IRP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Avista Corporation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0CEED20-A22C-4FC3-BC0E-F4FE53FDE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F930C-B892-47DA-A556-2A96F390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825248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Break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849524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offee">
            <a:extLst>
              <a:ext uri="{FF2B5EF4-FFF2-40B4-BE49-F238E27FC236}">
                <a16:creationId xmlns:a16="http://schemas.microsoft.com/office/drawing/2014/main" id="{AAAFEF06-CA27-4C76-9EAA-035E3359D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7021" y="928201"/>
            <a:ext cx="4926942" cy="492694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EFD422-D73F-4212-BA65-875CCCAA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4407" y="6492240"/>
            <a:ext cx="11340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9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150</IndustryCode>
    <CaseStatus xmlns="dc463f71-b30c-4ab2-9473-d307f9d35888">Closed</CaseStatus>
    <OpenedDate xmlns="dc463f71-b30c-4ab2-9473-d307f9d35888">2019-08-30T07:00:00+00:00</OpenedDate>
    <SignificantOrder xmlns="dc463f71-b30c-4ab2-9473-d307f9d35888">false</SignificantOrder>
    <Date1 xmlns="dc463f71-b30c-4ab2-9473-d307f9d35888">2021-02-23T08:00:00+00:00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</CaseCompanyNames>
    <Nickname xmlns="http://schemas.microsoft.com/sharepoint/v3">Avista 2020 IRP</Nickname>
    <DocketNumber xmlns="dc463f71-b30c-4ab2-9473-d307f9d35888">190724</DocketNumber>
    <DelegatedOrder xmlns="dc463f71-b30c-4ab2-9473-d307f9d35888">false</Delegated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EA78B46B72B92940B05462A0789F958F" ma:contentTypeVersion="56" ma:contentTypeDescription="" ma:contentTypeScope="" ma:versionID="8646d05075d54ba447b40095403ba9a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9125AD-D7CF-40A6-BB8B-36B1138ACE2E}"/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75211B9-55FD-4243-AE14-6E94329338AF"/>
    <ds:schemaRef ds:uri="751276d0-61bc-4dad-b75c-21dfd12630ad"/>
  </ds:schemaRefs>
</ds:datastoreItem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A75C0B-56AC-4D69-99C7-7BA68B12B34A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226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Remarks </vt:lpstr>
      <vt:lpstr>Electric and Natural Gas IRP Presentation by Avista Corporation </vt:lpstr>
      <vt:lpstr>Break</vt:lpstr>
      <vt:lpstr>Public Comments    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creator>Maxwell, Amanda (UTC)</dc:creator>
  <cp:lastModifiedBy>Feeser, Bridgit (UTC)</cp:lastModifiedBy>
  <cp:revision>11</cp:revision>
  <dcterms:created xsi:type="dcterms:W3CDTF">2021-02-16T18:29:41Z</dcterms:created>
  <dcterms:modified xsi:type="dcterms:W3CDTF">2021-02-22T23:10:05Z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0x0101006E56B4D1795A2E4DB2F0B01679ED314A00EA78B46B72B92940B05462A0789F958F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