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slides/slide34.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4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0.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45.xml" ContentType="application/vnd.openxmlformats-officedocument.presentationml.slideLayout+xml"/>
  <Override PartName="/ppt/slideLayouts/slideLayout6.xml" ContentType="application/vnd.openxmlformats-officedocument.presentationml.slideLayout+xml"/>
  <Override PartName="/ppt/slideLayouts/slideLayout5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7.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14.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18.xml" ContentType="application/vnd.openxmlformats-officedocument.presentationml.slideLayout+xml"/>
  <Override PartName="/ppt/slideLayouts/slideLayout56.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5.xml" ContentType="application/vnd.openxmlformats-officedocument.theme+xml"/>
  <Override PartName="/ppt/ink/ink1.xml" ContentType="application/inkml+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7.xml" ContentType="application/vnd.openxmlformats-officedocument.presentationml.tags+xml"/>
  <Override PartName="/ppt/tags/tag66.xml" ContentType="application/vnd.openxmlformats-officedocument.presentationml.tags+xml"/>
  <Override PartName="/ppt/tags/tag2.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xml" ContentType="application/vnd.openxmlformats-officedocument.presentationml.tags+xml"/>
  <Override PartName="/ppt/tags/tag19.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20.xml" ContentType="application/vnd.openxmlformats-officedocument.presentationml.tags+xml"/>
  <Override PartName="/ppt/tags/tag29.xml" ContentType="application/vnd.openxmlformats-officedocument.presentationml.tags+xml"/>
  <Override PartName="/ppt/tags/tag27.xml" ContentType="application/vnd.openxmlformats-officedocument.presentationml.tags+xml"/>
  <Override PartName="/ppt/tags/tag22.xml" ContentType="application/vnd.openxmlformats-officedocument.presentationml.tags+xml"/>
  <Override PartName="/ppt/tags/tag28.xml" ContentType="application/vnd.openxmlformats-officedocument.presentationml.tags+xml"/>
  <Override PartName="/ppt/tags/tag23.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4.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49" r:id="rId1"/>
    <p:sldMasterId id="2147483781" r:id="rId2"/>
    <p:sldMasterId id="2147483804" r:id="rId3"/>
    <p:sldMasterId id="2147483827" r:id="rId4"/>
  </p:sldMasterIdLst>
  <p:notesMasterIdLst>
    <p:notesMasterId r:id="rId39"/>
  </p:notesMasterIdLst>
  <p:handoutMasterIdLst>
    <p:handoutMasterId r:id="rId40"/>
  </p:handoutMasterIdLst>
  <p:sldIdLst>
    <p:sldId id="264" r:id="rId5"/>
    <p:sldId id="266" r:id="rId6"/>
    <p:sldId id="310" r:id="rId7"/>
    <p:sldId id="311" r:id="rId8"/>
    <p:sldId id="268" r:id="rId9"/>
    <p:sldId id="313" r:id="rId10"/>
    <p:sldId id="269" r:id="rId11"/>
    <p:sldId id="270" r:id="rId12"/>
    <p:sldId id="271" r:id="rId13"/>
    <p:sldId id="272" r:id="rId14"/>
    <p:sldId id="273" r:id="rId15"/>
    <p:sldId id="274" r:id="rId16"/>
    <p:sldId id="292" r:id="rId17"/>
    <p:sldId id="306" r:id="rId18"/>
    <p:sldId id="296" r:id="rId19"/>
    <p:sldId id="289" r:id="rId20"/>
    <p:sldId id="304" r:id="rId21"/>
    <p:sldId id="288" r:id="rId22"/>
    <p:sldId id="298" r:id="rId23"/>
    <p:sldId id="286" r:id="rId24"/>
    <p:sldId id="297" r:id="rId25"/>
    <p:sldId id="281" r:id="rId26"/>
    <p:sldId id="299" r:id="rId27"/>
    <p:sldId id="300" r:id="rId28"/>
    <p:sldId id="284" r:id="rId29"/>
    <p:sldId id="285" r:id="rId30"/>
    <p:sldId id="290" r:id="rId31"/>
    <p:sldId id="265" r:id="rId32"/>
    <p:sldId id="261" r:id="rId33"/>
    <p:sldId id="262" r:id="rId34"/>
    <p:sldId id="276" r:id="rId35"/>
    <p:sldId id="275" r:id="rId36"/>
    <p:sldId id="312" r:id="rId37"/>
    <p:sldId id="315"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BBD23C"/>
    <a:srgbClr val="008AC6"/>
    <a:srgbClr val="394F85"/>
    <a:srgbClr val="4B6494"/>
    <a:srgbClr val="EBA82A"/>
    <a:srgbClr val="FADA22"/>
    <a:srgbClr val="6FB433"/>
    <a:srgbClr val="C0D025"/>
    <a:srgbClr val="F0DE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8" autoAdjust="0"/>
    <p:restoredTop sz="69043" autoAdjust="0"/>
  </p:normalViewPr>
  <p:slideViewPr>
    <p:cSldViewPr snapToGrid="0" snapToObjects="1">
      <p:cViewPr varScale="1">
        <p:scale>
          <a:sx n="79" d="100"/>
          <a:sy n="79" d="100"/>
        </p:scale>
        <p:origin x="18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104"/>
    </p:cViewPr>
  </p:sorterViewPr>
  <p:notesViewPr>
    <p:cSldViewPr snapToGrid="0" snapToObjects="1">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r>
              <a:rPr lang="en-US" dirty="0"/>
              <a:t>Northwest Energy Efficiency Alliance</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B130297-D675-394A-BAFA-9C4108CD96E2}" type="datetime1">
              <a:rPr lang="en-US" smtClean="0"/>
              <a:t>8/8/2018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r>
              <a:rPr lang="en-US" dirty="0"/>
              <a:t>Innovation to Action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1ACC8B00-2F05-C54D-A543-356D3622E131}" type="slidenum">
              <a:rPr lang="en-US" smtClean="0"/>
              <a:t>‹#›</a:t>
            </a:fld>
            <a:endParaRPr lang="en-US" dirty="0"/>
          </a:p>
        </p:txBody>
      </p:sp>
    </p:spTree>
    <p:extLst>
      <p:ext uri="{BB962C8B-B14F-4D97-AF65-F5344CB8AC3E}">
        <p14:creationId xmlns:p14="http://schemas.microsoft.com/office/powerpoint/2010/main" val="282028854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8-08-06T15:00:46.702"/>
    </inkml:context>
    <inkml:brush xml:id="br0">
      <inkml:brushProperty name="width" value="0.05" units="cm"/>
      <inkml:brushProperty name="height" value="0.05" units="cm"/>
      <inkml:brushProperty name="color" value="#177D36"/>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r>
              <a:rPr lang="en-US" dirty="0"/>
              <a:t>Northwest Energy Efficiency Alliance</a:t>
            </a:r>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6A73E82-566C-BE47-A5D8-17B536CE42A3}" type="datetime1">
              <a:rPr lang="en-US" smtClean="0"/>
              <a:t>8/8/2018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r>
              <a:rPr lang="en-US" dirty="0"/>
              <a:t>Innovation to Action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6E35FC1A-BFA1-D44F-81EE-F591FA2E7DD1}" type="slidenum">
              <a:rPr lang="en-US" smtClean="0"/>
              <a:t>‹#›</a:t>
            </a:fld>
            <a:endParaRPr lang="en-US" dirty="0"/>
          </a:p>
        </p:txBody>
      </p:sp>
    </p:spTree>
    <p:extLst>
      <p:ext uri="{BB962C8B-B14F-4D97-AF65-F5344CB8AC3E}">
        <p14:creationId xmlns:p14="http://schemas.microsoft.com/office/powerpoint/2010/main" val="30254645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a:t>
            </a:fld>
            <a:endParaRPr lang="en-US" dirty="0"/>
          </a:p>
        </p:txBody>
      </p:sp>
    </p:spTree>
    <p:extLst>
      <p:ext uri="{BB962C8B-B14F-4D97-AF65-F5344CB8AC3E}">
        <p14:creationId xmlns:p14="http://schemas.microsoft.com/office/powerpoint/2010/main" val="353843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10</a:t>
            </a:fld>
            <a:endParaRPr lang="en-US" dirty="0"/>
          </a:p>
        </p:txBody>
      </p:sp>
    </p:spTree>
    <p:extLst>
      <p:ext uri="{BB962C8B-B14F-4D97-AF65-F5344CB8AC3E}">
        <p14:creationId xmlns:p14="http://schemas.microsoft.com/office/powerpoint/2010/main" val="2842353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11</a:t>
            </a:fld>
            <a:endParaRPr lang="en-US" dirty="0"/>
          </a:p>
        </p:txBody>
      </p:sp>
    </p:spTree>
    <p:extLst>
      <p:ext uri="{BB962C8B-B14F-4D97-AF65-F5344CB8AC3E}">
        <p14:creationId xmlns:p14="http://schemas.microsoft.com/office/powerpoint/2010/main" val="3767535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12</a:t>
            </a:fld>
            <a:endParaRPr lang="en-US" dirty="0"/>
          </a:p>
        </p:txBody>
      </p:sp>
    </p:spTree>
    <p:extLst>
      <p:ext uri="{BB962C8B-B14F-4D97-AF65-F5344CB8AC3E}">
        <p14:creationId xmlns:p14="http://schemas.microsoft.com/office/powerpoint/2010/main" val="2069022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13</a:t>
            </a:fld>
            <a:endParaRPr lang="en-US" dirty="0"/>
          </a:p>
        </p:txBody>
      </p:sp>
    </p:spTree>
    <p:extLst>
      <p:ext uri="{BB962C8B-B14F-4D97-AF65-F5344CB8AC3E}">
        <p14:creationId xmlns:p14="http://schemas.microsoft.com/office/powerpoint/2010/main" val="316892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14</a:t>
            </a:fld>
            <a:endParaRPr lang="en-US" dirty="0"/>
          </a:p>
        </p:txBody>
      </p:sp>
    </p:spTree>
    <p:extLst>
      <p:ext uri="{BB962C8B-B14F-4D97-AF65-F5344CB8AC3E}">
        <p14:creationId xmlns:p14="http://schemas.microsoft.com/office/powerpoint/2010/main" val="20142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15</a:t>
            </a:fld>
            <a:endParaRPr lang="en-US" dirty="0"/>
          </a:p>
        </p:txBody>
      </p:sp>
    </p:spTree>
    <p:extLst>
      <p:ext uri="{BB962C8B-B14F-4D97-AF65-F5344CB8AC3E}">
        <p14:creationId xmlns:p14="http://schemas.microsoft.com/office/powerpoint/2010/main" val="228346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59">
              <a:defRPr/>
            </a:pPr>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16</a:t>
            </a:fld>
            <a:endParaRPr lang="en-US" dirty="0"/>
          </a:p>
        </p:txBody>
      </p:sp>
    </p:spTree>
    <p:extLst>
      <p:ext uri="{BB962C8B-B14F-4D97-AF65-F5344CB8AC3E}">
        <p14:creationId xmlns:p14="http://schemas.microsoft.com/office/powerpoint/2010/main" val="181186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17</a:t>
            </a:fld>
            <a:endParaRPr lang="en-US" dirty="0"/>
          </a:p>
        </p:txBody>
      </p:sp>
    </p:spTree>
    <p:extLst>
      <p:ext uri="{BB962C8B-B14F-4D97-AF65-F5344CB8AC3E}">
        <p14:creationId xmlns:p14="http://schemas.microsoft.com/office/powerpoint/2010/main" val="190218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59">
              <a:defRPr/>
            </a:pPr>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18</a:t>
            </a:fld>
            <a:endParaRPr lang="en-US" dirty="0"/>
          </a:p>
        </p:txBody>
      </p:sp>
    </p:spTree>
    <p:extLst>
      <p:ext uri="{BB962C8B-B14F-4D97-AF65-F5344CB8AC3E}">
        <p14:creationId xmlns:p14="http://schemas.microsoft.com/office/powerpoint/2010/main" val="241133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19</a:t>
            </a:fld>
            <a:endParaRPr lang="en-US" dirty="0"/>
          </a:p>
        </p:txBody>
      </p:sp>
    </p:spTree>
    <p:extLst>
      <p:ext uri="{BB962C8B-B14F-4D97-AF65-F5344CB8AC3E}">
        <p14:creationId xmlns:p14="http://schemas.microsoft.com/office/powerpoint/2010/main" val="146272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6" name="Slide Number Placeholder 5"/>
          <p:cNvSpPr>
            <a:spLocks noGrp="1"/>
          </p:cNvSpPr>
          <p:nvPr>
            <p:ph type="sldNum" sz="quarter" idx="12"/>
          </p:nvPr>
        </p:nvSpPr>
        <p:spPr/>
        <p:txBody>
          <a:bodyPr/>
          <a:lstStyle/>
          <a:p>
            <a:fld id="{6E35FC1A-BFA1-D44F-81EE-F591FA2E7DD1}" type="slidenum">
              <a:rPr lang="en-US" smtClean="0"/>
              <a:t>2</a:t>
            </a:fld>
            <a:endParaRPr lang="en-US" dirty="0"/>
          </a:p>
        </p:txBody>
      </p:sp>
    </p:spTree>
    <p:extLst>
      <p:ext uri="{BB962C8B-B14F-4D97-AF65-F5344CB8AC3E}">
        <p14:creationId xmlns:p14="http://schemas.microsoft.com/office/powerpoint/2010/main" val="740361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20</a:t>
            </a:fld>
            <a:endParaRPr lang="en-US" dirty="0"/>
          </a:p>
        </p:txBody>
      </p:sp>
    </p:spTree>
    <p:extLst>
      <p:ext uri="{BB962C8B-B14F-4D97-AF65-F5344CB8AC3E}">
        <p14:creationId xmlns:p14="http://schemas.microsoft.com/office/powerpoint/2010/main" val="4095277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21</a:t>
            </a:fld>
            <a:endParaRPr lang="en-US" dirty="0"/>
          </a:p>
        </p:txBody>
      </p:sp>
    </p:spTree>
    <p:extLst>
      <p:ext uri="{BB962C8B-B14F-4D97-AF65-F5344CB8AC3E}">
        <p14:creationId xmlns:p14="http://schemas.microsoft.com/office/powerpoint/2010/main" val="194245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22</a:t>
            </a:fld>
            <a:endParaRPr lang="en-US" dirty="0"/>
          </a:p>
        </p:txBody>
      </p:sp>
    </p:spTree>
    <p:extLst>
      <p:ext uri="{BB962C8B-B14F-4D97-AF65-F5344CB8AC3E}">
        <p14:creationId xmlns:p14="http://schemas.microsoft.com/office/powerpoint/2010/main" val="2822196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23</a:t>
            </a:fld>
            <a:endParaRPr lang="en-US" dirty="0"/>
          </a:p>
        </p:txBody>
      </p:sp>
    </p:spTree>
    <p:extLst>
      <p:ext uri="{BB962C8B-B14F-4D97-AF65-F5344CB8AC3E}">
        <p14:creationId xmlns:p14="http://schemas.microsoft.com/office/powerpoint/2010/main" val="943086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24</a:t>
            </a:fld>
            <a:endParaRPr lang="en-US" dirty="0"/>
          </a:p>
        </p:txBody>
      </p:sp>
    </p:spTree>
    <p:extLst>
      <p:ext uri="{BB962C8B-B14F-4D97-AF65-F5344CB8AC3E}">
        <p14:creationId xmlns:p14="http://schemas.microsoft.com/office/powerpoint/2010/main" val="2195952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0695" lvl="1"/>
            <a:endParaRPr lang="en-US" baseline="0" dirty="0"/>
          </a:p>
        </p:txBody>
      </p:sp>
      <p:sp>
        <p:nvSpPr>
          <p:cNvPr id="6" name="Slide Number Placeholder 5"/>
          <p:cNvSpPr>
            <a:spLocks noGrp="1"/>
          </p:cNvSpPr>
          <p:nvPr>
            <p:ph type="sldNum" sz="quarter" idx="12"/>
          </p:nvPr>
        </p:nvSpPr>
        <p:spPr/>
        <p:txBody>
          <a:bodyPr/>
          <a:lstStyle/>
          <a:p>
            <a:fld id="{6E35FC1A-BFA1-D44F-81EE-F591FA2E7DD1}" type="slidenum">
              <a:rPr lang="en-US" smtClean="0"/>
              <a:t>25</a:t>
            </a:fld>
            <a:endParaRPr lang="en-US" dirty="0"/>
          </a:p>
        </p:txBody>
      </p:sp>
    </p:spTree>
    <p:extLst>
      <p:ext uri="{BB962C8B-B14F-4D97-AF65-F5344CB8AC3E}">
        <p14:creationId xmlns:p14="http://schemas.microsoft.com/office/powerpoint/2010/main" val="1162832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26</a:t>
            </a:fld>
            <a:endParaRPr lang="en-US" dirty="0"/>
          </a:p>
        </p:txBody>
      </p:sp>
    </p:spTree>
    <p:extLst>
      <p:ext uri="{BB962C8B-B14F-4D97-AF65-F5344CB8AC3E}">
        <p14:creationId xmlns:p14="http://schemas.microsoft.com/office/powerpoint/2010/main" val="425285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27</a:t>
            </a:fld>
            <a:endParaRPr lang="en-US" dirty="0"/>
          </a:p>
        </p:txBody>
      </p:sp>
    </p:spTree>
    <p:extLst>
      <p:ext uri="{BB962C8B-B14F-4D97-AF65-F5344CB8AC3E}">
        <p14:creationId xmlns:p14="http://schemas.microsoft.com/office/powerpoint/2010/main" val="736693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28</a:t>
            </a:fld>
            <a:endParaRPr lang="en-US" dirty="0"/>
          </a:p>
        </p:txBody>
      </p:sp>
    </p:spTree>
    <p:extLst>
      <p:ext uri="{BB962C8B-B14F-4D97-AF65-F5344CB8AC3E}">
        <p14:creationId xmlns:p14="http://schemas.microsoft.com/office/powerpoint/2010/main" val="2391113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29</a:t>
            </a:fld>
            <a:endParaRPr lang="en-US" dirty="0"/>
          </a:p>
        </p:txBody>
      </p:sp>
    </p:spTree>
    <p:extLst>
      <p:ext uri="{BB962C8B-B14F-4D97-AF65-F5344CB8AC3E}">
        <p14:creationId xmlns:p14="http://schemas.microsoft.com/office/powerpoint/2010/main" val="254693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6859" indent="-291100" eaLnBrk="0" hangingPunct="0">
              <a:defRPr sz="2400">
                <a:solidFill>
                  <a:schemeClr val="tx1"/>
                </a:solidFill>
                <a:latin typeface="Arial" charset="0"/>
                <a:ea typeface="ＭＳ Ｐゴシック" charset="0"/>
              </a:defRPr>
            </a:lvl2pPr>
            <a:lvl3pPr marL="1164399" indent="-232878" eaLnBrk="0" hangingPunct="0">
              <a:defRPr sz="2400">
                <a:solidFill>
                  <a:schemeClr val="tx1"/>
                </a:solidFill>
                <a:latin typeface="Arial" charset="0"/>
                <a:ea typeface="ＭＳ Ｐゴシック" charset="0"/>
              </a:defRPr>
            </a:lvl3pPr>
            <a:lvl4pPr marL="1630158" indent="-232878" eaLnBrk="0" hangingPunct="0">
              <a:defRPr sz="2400">
                <a:solidFill>
                  <a:schemeClr val="tx1"/>
                </a:solidFill>
                <a:latin typeface="Arial" charset="0"/>
                <a:ea typeface="ＭＳ Ｐゴシック" charset="0"/>
              </a:defRPr>
            </a:lvl4pPr>
            <a:lvl5pPr marL="2095920" indent="-232878" eaLnBrk="0" hangingPunct="0">
              <a:defRPr sz="2400">
                <a:solidFill>
                  <a:schemeClr val="tx1"/>
                </a:solidFill>
                <a:latin typeface="Arial" charset="0"/>
                <a:ea typeface="ＭＳ Ｐゴシック" charset="0"/>
              </a:defRPr>
            </a:lvl5pPr>
            <a:lvl6pPr marL="2561678" indent="-232878" eaLnBrk="0" fontAlgn="base" hangingPunct="0">
              <a:spcBef>
                <a:spcPct val="0"/>
              </a:spcBef>
              <a:spcAft>
                <a:spcPct val="0"/>
              </a:spcAft>
              <a:defRPr sz="2400">
                <a:solidFill>
                  <a:schemeClr val="tx1"/>
                </a:solidFill>
                <a:latin typeface="Arial" charset="0"/>
                <a:ea typeface="ＭＳ Ｐゴシック" charset="0"/>
              </a:defRPr>
            </a:lvl6pPr>
            <a:lvl7pPr marL="3027438" indent="-232878" eaLnBrk="0" fontAlgn="base" hangingPunct="0">
              <a:spcBef>
                <a:spcPct val="0"/>
              </a:spcBef>
              <a:spcAft>
                <a:spcPct val="0"/>
              </a:spcAft>
              <a:defRPr sz="2400">
                <a:solidFill>
                  <a:schemeClr val="tx1"/>
                </a:solidFill>
                <a:latin typeface="Arial" charset="0"/>
                <a:ea typeface="ＭＳ Ｐゴシック" charset="0"/>
              </a:defRPr>
            </a:lvl7pPr>
            <a:lvl8pPr marL="3493197" indent="-232878" eaLnBrk="0" fontAlgn="base" hangingPunct="0">
              <a:spcBef>
                <a:spcPct val="0"/>
              </a:spcBef>
              <a:spcAft>
                <a:spcPct val="0"/>
              </a:spcAft>
              <a:defRPr sz="2400">
                <a:solidFill>
                  <a:schemeClr val="tx1"/>
                </a:solidFill>
                <a:latin typeface="Arial" charset="0"/>
                <a:ea typeface="ＭＳ Ｐゴシック" charset="0"/>
              </a:defRPr>
            </a:lvl8pPr>
            <a:lvl9pPr marL="3958958" indent="-232878" eaLnBrk="0" fontAlgn="base" hangingPunct="0">
              <a:spcBef>
                <a:spcPct val="0"/>
              </a:spcBef>
              <a:spcAft>
                <a:spcPct val="0"/>
              </a:spcAft>
              <a:defRPr sz="2400">
                <a:solidFill>
                  <a:schemeClr val="tx1"/>
                </a:solidFill>
                <a:latin typeface="Arial" charset="0"/>
                <a:ea typeface="ＭＳ Ｐゴシック" charset="0"/>
              </a:defRPr>
            </a:lvl9pPr>
          </a:lstStyle>
          <a:p>
            <a:pPr defTabSz="465859" eaLnBrk="1" hangingPunct="1">
              <a:defRPr/>
            </a:pPr>
            <a:fld id="{A9AFCB97-3769-5642-946D-9D3BD2EF8DAA}" type="slidenum">
              <a:rPr lang="en-US" sz="1300">
                <a:solidFill>
                  <a:prstClr val="black"/>
                </a:solidFill>
              </a:rPr>
              <a:pPr defTabSz="465859" eaLnBrk="1" hangingPunct="1">
                <a:defRPr/>
              </a:pPr>
              <a:t>3</a:t>
            </a:fld>
            <a:endParaRPr lang="en-US" sz="1300" dirty="0">
              <a:solidFill>
                <a:prstClr val="black"/>
              </a:solidFill>
            </a:endParaRPr>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42654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30</a:t>
            </a:fld>
            <a:endParaRPr lang="en-US" dirty="0"/>
          </a:p>
        </p:txBody>
      </p:sp>
    </p:spTree>
    <p:extLst>
      <p:ext uri="{BB962C8B-B14F-4D97-AF65-F5344CB8AC3E}">
        <p14:creationId xmlns:p14="http://schemas.microsoft.com/office/powerpoint/2010/main" val="2307806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31</a:t>
            </a:fld>
            <a:endParaRPr lang="en-US" dirty="0"/>
          </a:p>
        </p:txBody>
      </p:sp>
    </p:spTree>
    <p:extLst>
      <p:ext uri="{BB962C8B-B14F-4D97-AF65-F5344CB8AC3E}">
        <p14:creationId xmlns:p14="http://schemas.microsoft.com/office/powerpoint/2010/main" val="2059067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32</a:t>
            </a:fld>
            <a:endParaRPr lang="en-US" dirty="0"/>
          </a:p>
        </p:txBody>
      </p:sp>
    </p:spTree>
    <p:extLst>
      <p:ext uri="{BB962C8B-B14F-4D97-AF65-F5344CB8AC3E}">
        <p14:creationId xmlns:p14="http://schemas.microsoft.com/office/powerpoint/2010/main" val="978211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33</a:t>
            </a:fld>
            <a:endParaRPr lang="en-US" dirty="0"/>
          </a:p>
        </p:txBody>
      </p:sp>
    </p:spTree>
    <p:extLst>
      <p:ext uri="{BB962C8B-B14F-4D97-AF65-F5344CB8AC3E}">
        <p14:creationId xmlns:p14="http://schemas.microsoft.com/office/powerpoint/2010/main" val="1376775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34</a:t>
            </a:fld>
            <a:endParaRPr lang="en-US" dirty="0"/>
          </a:p>
        </p:txBody>
      </p:sp>
    </p:spTree>
    <p:extLst>
      <p:ext uri="{BB962C8B-B14F-4D97-AF65-F5344CB8AC3E}">
        <p14:creationId xmlns:p14="http://schemas.microsoft.com/office/powerpoint/2010/main" val="36417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defTabSz="440695">
              <a:defRPr/>
            </a:pPr>
            <a:endParaRPr lang="en-US" sz="1300" dirty="0">
              <a:solidFill>
                <a:prstClr val="black"/>
              </a:solidFill>
              <a:cs typeface="Arial"/>
            </a:endParaRPr>
          </a:p>
        </p:txBody>
      </p:sp>
      <p:sp>
        <p:nvSpPr>
          <p:cNvPr id="6" name="Slide Number Placeholder 5"/>
          <p:cNvSpPr>
            <a:spLocks noGrp="1"/>
          </p:cNvSpPr>
          <p:nvPr>
            <p:ph type="sldNum" sz="quarter" idx="12"/>
          </p:nvPr>
        </p:nvSpPr>
        <p:spPr/>
        <p:txBody>
          <a:bodyPr/>
          <a:lstStyle/>
          <a:p>
            <a:fld id="{6E35FC1A-BFA1-D44F-81EE-F591FA2E7DD1}" type="slidenum">
              <a:rPr lang="en-US" smtClean="0"/>
              <a:t>4</a:t>
            </a:fld>
            <a:endParaRPr lang="en-US" dirty="0"/>
          </a:p>
        </p:txBody>
      </p:sp>
    </p:spTree>
    <p:extLst>
      <p:ext uri="{BB962C8B-B14F-4D97-AF65-F5344CB8AC3E}">
        <p14:creationId xmlns:p14="http://schemas.microsoft.com/office/powerpoint/2010/main" val="221327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6E35FC1A-BFA1-D44F-81EE-F591FA2E7DD1}" type="slidenum">
              <a:rPr lang="en-US" smtClean="0"/>
              <a:t>5</a:t>
            </a:fld>
            <a:endParaRPr lang="en-US" dirty="0"/>
          </a:p>
        </p:txBody>
      </p:sp>
    </p:spTree>
    <p:extLst>
      <p:ext uri="{BB962C8B-B14F-4D97-AF65-F5344CB8AC3E}">
        <p14:creationId xmlns:p14="http://schemas.microsoft.com/office/powerpoint/2010/main" val="340578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fld id="{6E35FC1A-BFA1-D44F-81EE-F591FA2E7DD1}" type="slidenum">
              <a:rPr lang="en-US" smtClean="0"/>
              <a:t>6</a:t>
            </a:fld>
            <a:endParaRPr lang="en-US" dirty="0"/>
          </a:p>
        </p:txBody>
      </p:sp>
    </p:spTree>
    <p:extLst>
      <p:ext uri="{BB962C8B-B14F-4D97-AF65-F5344CB8AC3E}">
        <p14:creationId xmlns:p14="http://schemas.microsoft.com/office/powerpoint/2010/main" val="162766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7</a:t>
            </a:fld>
            <a:endParaRPr lang="en-US" dirty="0"/>
          </a:p>
        </p:txBody>
      </p:sp>
    </p:spTree>
    <p:extLst>
      <p:ext uri="{BB962C8B-B14F-4D97-AF65-F5344CB8AC3E}">
        <p14:creationId xmlns:p14="http://schemas.microsoft.com/office/powerpoint/2010/main" val="255484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8</a:t>
            </a:fld>
            <a:endParaRPr lang="en-US" dirty="0"/>
          </a:p>
        </p:txBody>
      </p:sp>
    </p:spTree>
    <p:extLst>
      <p:ext uri="{BB962C8B-B14F-4D97-AF65-F5344CB8AC3E}">
        <p14:creationId xmlns:p14="http://schemas.microsoft.com/office/powerpoint/2010/main" val="329674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35FC1A-BFA1-D44F-81EE-F591FA2E7DD1}" type="slidenum">
              <a:rPr lang="en-US" smtClean="0"/>
              <a:t>9</a:t>
            </a:fld>
            <a:endParaRPr lang="en-US" dirty="0"/>
          </a:p>
        </p:txBody>
      </p:sp>
    </p:spTree>
    <p:extLst>
      <p:ext uri="{BB962C8B-B14F-4D97-AF65-F5344CB8AC3E}">
        <p14:creationId xmlns:p14="http://schemas.microsoft.com/office/powerpoint/2010/main" val="2130129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18.jpg"/><Relationship Id="rId4" Type="http://schemas.openxmlformats.org/officeDocument/2006/relationships/image" Target="../media/image2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6.tiff"/><Relationship Id="rId5" Type="http://schemas.openxmlformats.org/officeDocument/2006/relationships/image" Target="../media/image21.jpeg"/><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8.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emf"/><Relationship Id="rId1" Type="http://schemas.openxmlformats.org/officeDocument/2006/relationships/slideMaster" Target="../slideMasters/slideMaster2.xml"/><Relationship Id="rId5" Type="http://schemas.openxmlformats.org/officeDocument/2006/relationships/image" Target="../media/image18.jpg"/><Relationship Id="rId4" Type="http://schemas.openxmlformats.org/officeDocument/2006/relationships/image" Target="../media/image20.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emf"/><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2.jpe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Master" Target="../slideMasters/slideMaster4.xml"/><Relationship Id="rId4" Type="http://schemas.openxmlformats.org/officeDocument/2006/relationships/image" Target="../media/image18.jp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emf"/><Relationship Id="rId1" Type="http://schemas.openxmlformats.org/officeDocument/2006/relationships/slideMaster" Target="../slideMasters/slideMaster4.xml"/><Relationship Id="rId5" Type="http://schemas.openxmlformats.org/officeDocument/2006/relationships/image" Target="../media/image18.jpg"/><Relationship Id="rId4" Type="http://schemas.openxmlformats.org/officeDocument/2006/relationships/image" Target="../media/image20.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915" y="0"/>
            <a:ext cx="3657600" cy="6515100"/>
          </a:xfrm>
          <a:prstGeom prst="rect">
            <a:avLst/>
          </a:prstGeom>
        </p:spPr>
      </p:pic>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17" name="Picture 16"/>
          <p:cNvPicPr>
            <a:picLocks noChangeAspect="1"/>
          </p:cNvPicPr>
          <p:nvPr userDrawn="1"/>
        </p:nvPicPr>
        <p:blipFill>
          <a:blip r:embed="rId4"/>
          <a:stretch>
            <a:fillRect/>
          </a:stretch>
        </p:blipFill>
        <p:spPr>
          <a:xfrm>
            <a:off x="7086600" y="505558"/>
            <a:ext cx="2057400" cy="1371600"/>
          </a:xfrm>
          <a:prstGeom prst="rect">
            <a:avLst/>
          </a:prstGeom>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68480" y="4773613"/>
            <a:ext cx="15970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2" name="Rectangle 11"/>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2845"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p:nvPr>
        </p:nvSpPr>
        <p:spPr>
          <a:xfrm>
            <a:off x="-12700" y="672902"/>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Edit Master text styles</a:t>
            </a:r>
          </a:p>
        </p:txBody>
      </p:sp>
      <p:pic>
        <p:nvPicPr>
          <p:cNvPr id="5" name="Picture 4"/>
          <p:cNvPicPr>
            <a:picLocks noChangeAspect="1"/>
          </p:cNvPicPr>
          <p:nvPr userDrawn="1"/>
        </p:nvPicPr>
        <p:blipFill rotWithShape="1">
          <a:blip r:embed="rId7"/>
          <a:srcRect l="6745" t="523" r="6672" b="-523"/>
          <a:stretch/>
        </p:blipFill>
        <p:spPr>
          <a:xfrm>
            <a:off x="1675349" y="4773613"/>
            <a:ext cx="1584614" cy="1146175"/>
          </a:xfrm>
          <a:prstGeom prst="rect">
            <a:avLst/>
          </a:prstGeom>
        </p:spPr>
      </p:pic>
    </p:spTree>
    <p:extLst>
      <p:ext uri="{BB962C8B-B14F-4D97-AF65-F5344CB8AC3E}">
        <p14:creationId xmlns:p14="http://schemas.microsoft.com/office/powerpoint/2010/main" val="32222847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71622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66023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913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733586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ovation - Yellow">
    <p:spTree>
      <p:nvGrpSpPr>
        <p:cNvPr id="1" name=""/>
        <p:cNvGrpSpPr/>
        <p:nvPr/>
      </p:nvGrpSpPr>
      <p:grpSpPr>
        <a:xfrm>
          <a:off x="0" y="0"/>
          <a:ext cx="0" cy="0"/>
          <a:chOff x="0" y="0"/>
          <a:chExt cx="0" cy="0"/>
        </a:xfrm>
      </p:grpSpPr>
      <p:sp>
        <p:nvSpPr>
          <p:cNvPr id="3" name="Rectangle 2"/>
          <p:cNvSpPr/>
          <p:nvPr userDrawn="1"/>
        </p:nvSpPr>
        <p:spPr>
          <a:xfrm>
            <a:off x="0" y="0"/>
            <a:ext cx="4578266" cy="6858000"/>
          </a:xfrm>
          <a:prstGeom prst="rect">
            <a:avLst/>
          </a:prstGeom>
          <a:gradFill flip="none" rotWithShape="1">
            <a:gsLst>
              <a:gs pos="0">
                <a:srgbClr val="FADA22"/>
              </a:gs>
              <a:gs pos="100000">
                <a:srgbClr val="EBA82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5"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4" name="Picture 3" descr="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36602"/>
            <a:ext cx="6273800"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39638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ovation - Orang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9"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2" name="Picture 1" descr="Or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27271"/>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88056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ovation - Purpl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3" name="Picture 2" descr="Purp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85051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ovation - Blue">
    <p:spTree>
      <p:nvGrpSpPr>
        <p:cNvPr id="1" name=""/>
        <p:cNvGrpSpPr/>
        <p:nvPr/>
      </p:nvGrpSpPr>
      <p:grpSpPr>
        <a:xfrm>
          <a:off x="0" y="0"/>
          <a:ext cx="0" cy="0"/>
          <a:chOff x="0" y="0"/>
          <a:chExt cx="0" cy="0"/>
        </a:xfrm>
      </p:grpSpPr>
      <p:sp>
        <p:nvSpPr>
          <p:cNvPr id="8" name="Rectangle 7"/>
          <p:cNvSpPr/>
          <p:nvPr userDrawn="1"/>
        </p:nvSpPr>
        <p:spPr>
          <a:xfrm>
            <a:off x="0" y="0"/>
            <a:ext cx="4578266" cy="6858000"/>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2" name="Picture 1" descr="L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569545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ovation - Green">
    <p:spTree>
      <p:nvGrpSpPr>
        <p:cNvPr id="1" name=""/>
        <p:cNvGrpSpPr/>
        <p:nvPr/>
      </p:nvGrpSpPr>
      <p:grpSpPr>
        <a:xfrm>
          <a:off x="0" y="0"/>
          <a:ext cx="0" cy="0"/>
          <a:chOff x="0" y="0"/>
          <a:chExt cx="0" cy="0"/>
        </a:xfrm>
      </p:grpSpPr>
      <p:sp>
        <p:nvSpPr>
          <p:cNvPr id="8" name="Rectangle 7"/>
          <p:cNvSpPr/>
          <p:nvPr userDrawn="1"/>
        </p:nvSpPr>
        <p:spPr>
          <a:xfrm>
            <a:off x="0" y="0"/>
            <a:ext cx="4594974"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 y="0"/>
            <a:ext cx="4594975"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6" name="Content Placeholder 2"/>
          <p:cNvSpPr>
            <a:spLocks noGrp="1"/>
          </p:cNvSpPr>
          <p:nvPr>
            <p:ph idx="11"/>
          </p:nvPr>
        </p:nvSpPr>
        <p:spPr>
          <a:xfrm>
            <a:off x="4819068" y="2180714"/>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3" name="Picture 2" descr="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762" y="832703"/>
            <a:ext cx="6273801" cy="800100"/>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96916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ovation - Navy">
    <p:spTree>
      <p:nvGrpSpPr>
        <p:cNvPr id="1" name=""/>
        <p:cNvGrpSpPr/>
        <p:nvPr/>
      </p:nvGrpSpPr>
      <p:grpSpPr>
        <a:xfrm>
          <a:off x="0" y="0"/>
          <a:ext cx="0" cy="0"/>
          <a:chOff x="0" y="0"/>
          <a:chExt cx="0" cy="0"/>
        </a:xfrm>
      </p:grpSpPr>
      <p:sp>
        <p:nvSpPr>
          <p:cNvPr id="7" name="Rectangle 6"/>
          <p:cNvSpPr/>
          <p:nvPr userDrawn="1"/>
        </p:nvSpPr>
        <p:spPr>
          <a:xfrm>
            <a:off x="-1" y="0"/>
            <a:ext cx="4561557"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pic>
        <p:nvPicPr>
          <p:cNvPr id="2" name="Picture 1" descr="Dk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300" y="832704"/>
            <a:ext cx="6273801" cy="800100"/>
          </a:xfrm>
          <a:prstGeom prst="rect">
            <a:avLst/>
          </a:prstGeom>
        </p:spPr>
      </p:pic>
      <p:sp>
        <p:nvSpPr>
          <p:cNvPr id="8"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04444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2700" y="663577"/>
            <a:ext cx="2287588" cy="3393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6400" y="0"/>
            <a:ext cx="3657600" cy="6540500"/>
          </a:xfrm>
          <a:prstGeom prst="rect">
            <a:avLst/>
          </a:prstGeom>
        </p:spPr>
      </p:pic>
      <p:pic>
        <p:nvPicPr>
          <p:cNvPr id="20" name="Picture 19"/>
          <p:cNvPicPr>
            <a:picLocks noChangeAspect="1"/>
          </p:cNvPicPr>
          <p:nvPr userDrawn="1"/>
        </p:nvPicPr>
        <p:blipFill>
          <a:blip r:embed="rId3"/>
          <a:stretch>
            <a:fillRect/>
          </a:stretch>
        </p:blipFill>
        <p:spPr>
          <a:xfrm>
            <a:off x="7086600" y="505558"/>
            <a:ext cx="2057400" cy="1371600"/>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1" name="Rectangle 10"/>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2"/>
          <p:cNvSpPr>
            <a:spLocks noGrp="1"/>
          </p:cNvSpPr>
          <p:nvPr>
            <p:ph type="body" sz="quarter" idx="10"/>
          </p:nvPr>
        </p:nvSpPr>
        <p:spPr>
          <a:xfrm>
            <a:off x="-12700" y="663575"/>
            <a:ext cx="2287588" cy="331788"/>
          </a:xfrm>
          <a:effectLst/>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Edit Master text styles</a:t>
            </a:r>
          </a:p>
        </p:txBody>
      </p:sp>
      <p:pic>
        <p:nvPicPr>
          <p:cNvPr id="14" name="Picture 13"/>
          <p:cNvPicPr>
            <a:picLocks noChangeAspect="1"/>
          </p:cNvPicPr>
          <p:nvPr userDrawn="1"/>
        </p:nvPicPr>
        <p:blipFill rotWithShape="1">
          <a:blip r:embed="rId6"/>
          <a:srcRect l="6745" t="523" r="6672" b="-523"/>
          <a:stretch/>
        </p:blipFill>
        <p:spPr>
          <a:xfrm>
            <a:off x="1675349" y="4773613"/>
            <a:ext cx="1584614" cy="1146175"/>
          </a:xfrm>
          <a:prstGeom prst="rect">
            <a:avLst/>
          </a:prstGeom>
        </p:spPr>
      </p:pic>
    </p:spTree>
    <p:extLst>
      <p:ext uri="{BB962C8B-B14F-4D97-AF65-F5344CB8AC3E}">
        <p14:creationId xmlns:p14="http://schemas.microsoft.com/office/powerpoint/2010/main" val="33043785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1" name="Rectangle 10"/>
          <p:cNvSpPr/>
          <p:nvPr userDrawn="1"/>
        </p:nvSpPr>
        <p:spPr>
          <a:xfrm>
            <a:off x="0" y="0"/>
            <a:ext cx="9144000" cy="4350158"/>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ctrTitle" hasCustomPrompt="1"/>
          </p:nvPr>
        </p:nvSpPr>
        <p:spPr>
          <a:xfrm>
            <a:off x="462409" y="1002974"/>
            <a:ext cx="4565488" cy="2344210"/>
          </a:xfrm>
        </p:spPr>
        <p:txBody>
          <a:bodyPr>
            <a:normAutofit/>
          </a:bodyPr>
          <a:lstStyle>
            <a:lvl1pPr algn="l">
              <a:defRPr sz="4000">
                <a:solidFill>
                  <a:schemeClr val="bg1"/>
                </a:solidFill>
              </a:defRPr>
            </a:lvl1pPr>
          </a:lstStyle>
          <a:p>
            <a:r>
              <a:rPr lang="en-US" dirty="0"/>
              <a:t>Click to edit master title</a:t>
            </a:r>
          </a:p>
        </p:txBody>
      </p:sp>
      <p:sp>
        <p:nvSpPr>
          <p:cNvPr id="4" name="Subtitle 2"/>
          <p:cNvSpPr>
            <a:spLocks noGrp="1"/>
          </p:cNvSpPr>
          <p:nvPr>
            <p:ph type="subTitle" idx="1" hasCustomPrompt="1"/>
          </p:nvPr>
        </p:nvSpPr>
        <p:spPr>
          <a:xfrm>
            <a:off x="462409" y="3347184"/>
            <a:ext cx="4565488" cy="1002974"/>
          </a:xfr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7" name="Picture 6"/>
          <p:cNvPicPr>
            <a:picLocks noChangeAspect="1"/>
          </p:cNvPicPr>
          <p:nvPr userDrawn="1"/>
        </p:nvPicPr>
        <p:blipFill>
          <a:blip r:embed="rId2"/>
          <a:stretch>
            <a:fillRect/>
          </a:stretch>
        </p:blipFill>
        <p:spPr>
          <a:xfrm>
            <a:off x="7654844" y="228273"/>
            <a:ext cx="1193800" cy="774700"/>
          </a:xfrm>
          <a:prstGeom prst="rect">
            <a:avLst/>
          </a:prstGeom>
        </p:spPr>
      </p:pic>
      <p:sp>
        <p:nvSpPr>
          <p:cNvPr id="10" name="Picture Placeholder 4"/>
          <p:cNvSpPr>
            <a:spLocks noGrp="1"/>
          </p:cNvSpPr>
          <p:nvPr>
            <p:ph type="pic" sz="quarter" idx="14"/>
          </p:nvPr>
        </p:nvSpPr>
        <p:spPr>
          <a:xfrm>
            <a:off x="5688930" y="1360140"/>
            <a:ext cx="2667864" cy="2719491"/>
          </a:xfrm>
        </p:spPr>
        <p:txBody>
          <a:bodyPr/>
          <a:lstStyle/>
          <a:p>
            <a:r>
              <a:rPr lang="en-US" dirty="0"/>
              <a:t>Click icon to add picture</a:t>
            </a:r>
          </a:p>
        </p:txBody>
      </p:sp>
      <p:pic>
        <p:nvPicPr>
          <p:cNvPr id="12" name="Picture Placeholder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4076" y="4558178"/>
            <a:ext cx="3735112" cy="295490"/>
          </a:xfrm>
          <a:prstGeom prst="rect">
            <a:avLst/>
          </a:prstGeom>
        </p:spPr>
      </p:pic>
      <p:sp>
        <p:nvSpPr>
          <p:cNvPr id="13" name="Rectangle 12"/>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514"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12"/>
          <p:cNvSpPr>
            <a:spLocks noGrp="1"/>
          </p:cNvSpPr>
          <p:nvPr>
            <p:ph type="body" sz="quarter" idx="10"/>
          </p:nvPr>
        </p:nvSpPr>
        <p:spPr>
          <a:xfrm>
            <a:off x="0" y="656113"/>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Edit Master text styles</a:t>
            </a:r>
          </a:p>
        </p:txBody>
      </p:sp>
      <p:pic>
        <p:nvPicPr>
          <p:cNvPr id="14" name="Picture 13"/>
          <p:cNvPicPr>
            <a:picLocks noChangeAspect="1"/>
          </p:cNvPicPr>
          <p:nvPr userDrawn="1"/>
        </p:nvPicPr>
        <p:blipFill rotWithShape="1">
          <a:blip r:embed="rId4"/>
          <a:srcRect t="9568" b="5145"/>
          <a:stretch/>
        </p:blipFill>
        <p:spPr>
          <a:xfrm>
            <a:off x="0" y="4961532"/>
            <a:ext cx="9144000" cy="1465148"/>
          </a:xfrm>
          <a:prstGeom prst="rect">
            <a:avLst/>
          </a:prstGeom>
        </p:spPr>
      </p:pic>
    </p:spTree>
    <p:extLst>
      <p:ext uri="{BB962C8B-B14F-4D97-AF65-F5344CB8AC3E}">
        <p14:creationId xmlns:p14="http://schemas.microsoft.com/office/powerpoint/2010/main" val="3151883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rotWithShape="1">
          <a:blip r:embed="rId2"/>
          <a:srcRect l="-1070" t="647" r="58715" b="67712"/>
          <a:stretch/>
        </p:blipFill>
        <p:spPr>
          <a:xfrm>
            <a:off x="12701" y="0"/>
            <a:ext cx="9144000" cy="4460915"/>
          </a:xfrm>
          <a:prstGeom prst="rect">
            <a:avLst/>
          </a:prstGeom>
        </p:spPr>
      </p:pic>
      <p:sp>
        <p:nvSpPr>
          <p:cNvPr id="5" name="Title 9"/>
          <p:cNvSpPr txBox="1">
            <a:spLocks/>
          </p:cNvSpPr>
          <p:nvPr userDrawn="1"/>
        </p:nvSpPr>
        <p:spPr>
          <a:xfrm>
            <a:off x="462409" y="1496089"/>
            <a:ext cx="8225694" cy="173301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1" kern="1200">
                <a:solidFill>
                  <a:schemeClr val="tx1"/>
                </a:solidFill>
                <a:latin typeface="Helvetica"/>
                <a:ea typeface="+mj-ea"/>
                <a:cs typeface="Helvetica"/>
              </a:defRPr>
            </a:lvl1pPr>
          </a:lstStyle>
          <a:p>
            <a:endParaRPr lang="en-US" sz="5400" dirty="0"/>
          </a:p>
        </p:txBody>
      </p:sp>
      <p:pic>
        <p:nvPicPr>
          <p:cNvPr id="6" name="Picture 5"/>
          <p:cNvPicPr>
            <a:picLocks noChangeAspect="1"/>
          </p:cNvPicPr>
          <p:nvPr userDrawn="1"/>
        </p:nvPicPr>
        <p:blipFill>
          <a:blip r:embed="rId3"/>
          <a:stretch>
            <a:fillRect/>
          </a:stretch>
        </p:blipFill>
        <p:spPr>
          <a:xfrm>
            <a:off x="3639350" y="-1"/>
            <a:ext cx="2057400" cy="1371600"/>
          </a:xfrm>
          <a:prstGeom prst="rect">
            <a:avLst/>
          </a:prstGeom>
        </p:spPr>
      </p:pic>
      <p:pic>
        <p:nvPicPr>
          <p:cNvPr id="7"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4076" y="4563478"/>
            <a:ext cx="3735112" cy="295490"/>
          </a:xfrm>
          <a:prstGeom prst="rect">
            <a:avLst/>
          </a:prstGeom>
        </p:spPr>
      </p:pic>
      <p:sp>
        <p:nvSpPr>
          <p:cNvPr id="8" name="Title 1"/>
          <p:cNvSpPr>
            <a:spLocks noGrp="1"/>
          </p:cNvSpPr>
          <p:nvPr>
            <p:ph type="title" hasCustomPrompt="1"/>
          </p:nvPr>
        </p:nvSpPr>
        <p:spPr>
          <a:xfrm>
            <a:off x="457200" y="1848580"/>
            <a:ext cx="8229600" cy="1143000"/>
          </a:xfrm>
        </p:spPr>
        <p:txBody>
          <a:bodyPr>
            <a:normAutofit/>
          </a:bodyPr>
          <a:lstStyle>
            <a:lvl1pPr algn="ctr">
              <a:defRPr sz="4000"/>
            </a:lvl1pPr>
          </a:lstStyle>
          <a:p>
            <a:r>
              <a:rPr lang="en-US" dirty="0"/>
              <a:t>Click to edit title</a:t>
            </a:r>
          </a:p>
        </p:txBody>
      </p:sp>
      <p:pic>
        <p:nvPicPr>
          <p:cNvPr id="9" name="Picture 8"/>
          <p:cNvPicPr>
            <a:picLocks noChangeAspect="1"/>
          </p:cNvPicPr>
          <p:nvPr userDrawn="1"/>
        </p:nvPicPr>
        <p:blipFill rotWithShape="1">
          <a:blip r:embed="rId5"/>
          <a:srcRect t="9568" b="5145"/>
          <a:stretch/>
        </p:blipFill>
        <p:spPr>
          <a:xfrm>
            <a:off x="0" y="4961532"/>
            <a:ext cx="9144000" cy="1465148"/>
          </a:xfrm>
          <a:prstGeom prst="rect">
            <a:avLst/>
          </a:prstGeom>
        </p:spPr>
      </p:pic>
    </p:spTree>
    <p:extLst>
      <p:ext uri="{BB962C8B-B14F-4D97-AF65-F5344CB8AC3E}">
        <p14:creationId xmlns:p14="http://schemas.microsoft.com/office/powerpoint/2010/main" val="2524890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915" y="0"/>
            <a:ext cx="3657600" cy="6515100"/>
          </a:xfrm>
          <a:prstGeom prst="rect">
            <a:avLst/>
          </a:prstGeom>
        </p:spPr>
      </p:pic>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17" name="Picture 16"/>
          <p:cNvPicPr>
            <a:picLocks noChangeAspect="1"/>
          </p:cNvPicPr>
          <p:nvPr userDrawn="1"/>
        </p:nvPicPr>
        <p:blipFill>
          <a:blip r:embed="rId4"/>
          <a:stretch>
            <a:fillRect/>
          </a:stretch>
        </p:blipFill>
        <p:spPr>
          <a:xfrm>
            <a:off x="7086600" y="505558"/>
            <a:ext cx="2057400" cy="1371600"/>
          </a:xfrm>
          <a:prstGeom prst="rect">
            <a:avLst/>
          </a:prstGeom>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68480" y="4773613"/>
            <a:ext cx="15970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2" name="Rectangle 11"/>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2845"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p:nvPr>
        </p:nvSpPr>
        <p:spPr>
          <a:xfrm>
            <a:off x="-12700" y="672902"/>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endParaRPr lang="en-US" dirty="0"/>
          </a:p>
        </p:txBody>
      </p:sp>
      <p:pic>
        <p:nvPicPr>
          <p:cNvPr id="5" name="Picture 4"/>
          <p:cNvPicPr>
            <a:picLocks noChangeAspect="1"/>
          </p:cNvPicPr>
          <p:nvPr userDrawn="1"/>
        </p:nvPicPr>
        <p:blipFill rotWithShape="1">
          <a:blip r:embed="rId7"/>
          <a:srcRect l="6745" t="523" r="6672" b="-523"/>
          <a:stretch/>
        </p:blipFill>
        <p:spPr>
          <a:xfrm>
            <a:off x="1675349" y="4773613"/>
            <a:ext cx="1584614" cy="1146175"/>
          </a:xfrm>
          <a:prstGeom prst="rect">
            <a:avLst/>
          </a:prstGeom>
        </p:spPr>
      </p:pic>
    </p:spTree>
    <p:extLst>
      <p:ext uri="{BB962C8B-B14F-4D97-AF65-F5344CB8AC3E}">
        <p14:creationId xmlns:p14="http://schemas.microsoft.com/office/powerpoint/2010/main" val="3348595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2700" y="663577"/>
            <a:ext cx="2287588" cy="3393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6400" y="0"/>
            <a:ext cx="3657600" cy="6540500"/>
          </a:xfrm>
          <a:prstGeom prst="rect">
            <a:avLst/>
          </a:prstGeom>
        </p:spPr>
      </p:pic>
      <p:pic>
        <p:nvPicPr>
          <p:cNvPr id="20" name="Picture 19"/>
          <p:cNvPicPr>
            <a:picLocks noChangeAspect="1"/>
          </p:cNvPicPr>
          <p:nvPr userDrawn="1"/>
        </p:nvPicPr>
        <p:blipFill>
          <a:blip r:embed="rId3"/>
          <a:stretch>
            <a:fillRect/>
          </a:stretch>
        </p:blipFill>
        <p:spPr>
          <a:xfrm>
            <a:off x="7086600" y="505558"/>
            <a:ext cx="2057400" cy="1371600"/>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24" name="Picture 23"/>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1" name="Rectangle 10"/>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2"/>
          <p:cNvSpPr>
            <a:spLocks noGrp="1"/>
          </p:cNvSpPr>
          <p:nvPr>
            <p:ph type="body" sz="quarter" idx="10"/>
          </p:nvPr>
        </p:nvSpPr>
        <p:spPr>
          <a:xfrm>
            <a:off x="-12700" y="663575"/>
            <a:ext cx="2287588" cy="331788"/>
          </a:xfrm>
          <a:effectLst/>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endParaRPr lang="en-US" dirty="0"/>
          </a:p>
        </p:txBody>
      </p:sp>
      <p:pic>
        <p:nvPicPr>
          <p:cNvPr id="14" name="Picture 13"/>
          <p:cNvPicPr>
            <a:picLocks noChangeAspect="1"/>
          </p:cNvPicPr>
          <p:nvPr userDrawn="1"/>
        </p:nvPicPr>
        <p:blipFill rotWithShape="1">
          <a:blip r:embed="rId6"/>
          <a:srcRect l="6745" t="523" r="6672" b="-523"/>
          <a:stretch/>
        </p:blipFill>
        <p:spPr>
          <a:xfrm>
            <a:off x="1675349" y="4773613"/>
            <a:ext cx="1584614" cy="1146175"/>
          </a:xfrm>
          <a:prstGeom prst="rect">
            <a:avLst/>
          </a:prstGeom>
        </p:spPr>
      </p:pic>
    </p:spTree>
    <p:extLst>
      <p:ext uri="{BB962C8B-B14F-4D97-AF65-F5344CB8AC3E}">
        <p14:creationId xmlns:p14="http://schemas.microsoft.com/office/powerpoint/2010/main" val="18655421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976923"/>
            <a:ext cx="9144001" cy="1143000"/>
          </a:xfrm>
        </p:spPr>
        <p:txBody>
          <a:bodyPr>
            <a:normAutofit/>
          </a:bodyPr>
          <a:lstStyle>
            <a:lvl1pPr algn="ctr">
              <a:defRPr sz="4000"/>
            </a:lvl1pPr>
          </a:lstStyle>
          <a:p>
            <a:r>
              <a:rPr lang="en-US" dirty="0"/>
              <a:t>Click to edit title</a:t>
            </a:r>
          </a:p>
        </p:txBody>
      </p:sp>
      <p:sp>
        <p:nvSpPr>
          <p:cNvPr id="3" name="Content Placeholder 2"/>
          <p:cNvSpPr>
            <a:spLocks noGrp="1"/>
          </p:cNvSpPr>
          <p:nvPr>
            <p:ph idx="1"/>
          </p:nvPr>
        </p:nvSpPr>
        <p:spPr>
          <a:xfrm>
            <a:off x="801077" y="2200682"/>
            <a:ext cx="7541846"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sp>
        <p:nvSpPr>
          <p:cNvPr id="9" name="Rectangle 8"/>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712552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Slide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5" name="Picture Placeholder 4"/>
          <p:cNvSpPr>
            <a:spLocks noGrp="1"/>
          </p:cNvSpPr>
          <p:nvPr>
            <p:ph type="pic" sz="quarter" idx="10"/>
          </p:nvPr>
        </p:nvSpPr>
        <p:spPr>
          <a:xfrm>
            <a:off x="457199" y="2200682"/>
            <a:ext cx="3876675" cy="3661956"/>
          </a:xfrm>
        </p:spPr>
        <p:txBody>
          <a:bodyPr/>
          <a:lstStyle/>
          <a:p>
            <a:endParaRPr lang="en-US" dirty="0"/>
          </a:p>
        </p:txBody>
      </p:sp>
      <p:sp>
        <p:nvSpPr>
          <p:cNvPr id="11" name="Content Placeholder 2"/>
          <p:cNvSpPr>
            <a:spLocks noGrp="1"/>
          </p:cNvSpPr>
          <p:nvPr>
            <p:ph idx="11"/>
          </p:nvPr>
        </p:nvSpPr>
        <p:spPr>
          <a:xfrm>
            <a:off x="4686300" y="2200682"/>
            <a:ext cx="4000500"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8" name="TextBox 7"/>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196018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p:cNvSpPr>
            <a:spLocks noGrp="1"/>
          </p:cNvSpPr>
          <p:nvPr>
            <p:ph idx="11"/>
          </p:nvPr>
        </p:nvSpPr>
        <p:spPr>
          <a:xfrm>
            <a:off x="45720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sp>
        <p:nvSpPr>
          <p:cNvPr id="14" name="Content Placeholder 2"/>
          <p:cNvSpPr>
            <a:spLocks noGrp="1"/>
          </p:cNvSpPr>
          <p:nvPr>
            <p:ph idx="12"/>
          </p:nvPr>
        </p:nvSpPr>
        <p:spPr>
          <a:xfrm>
            <a:off x="4649788" y="2178050"/>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79994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With Picture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2409" y="0"/>
            <a:ext cx="4565488" cy="4776205"/>
          </a:xfrm>
        </p:spPr>
        <p:txBody>
          <a:bodyPr>
            <a:normAutofit/>
          </a:bodyPr>
          <a:lstStyle>
            <a:lvl1pPr algn="l">
              <a:defRPr sz="4000"/>
            </a:lvl1pPr>
          </a:lstStyle>
          <a:p>
            <a:r>
              <a:rPr lang="en-US" dirty="0"/>
              <a:t>Click to edit title</a:t>
            </a:r>
          </a:p>
        </p:txBody>
      </p:sp>
      <p:sp>
        <p:nvSpPr>
          <p:cNvPr id="13" name="Picture Placeholder 4"/>
          <p:cNvSpPr>
            <a:spLocks noGrp="1"/>
          </p:cNvSpPr>
          <p:nvPr>
            <p:ph type="pic" sz="quarter" idx="12"/>
          </p:nvPr>
        </p:nvSpPr>
        <p:spPr>
          <a:xfrm>
            <a:off x="3343830" y="4776788"/>
            <a:ext cx="1600200" cy="1143000"/>
          </a:xfrm>
        </p:spPr>
        <p:txBody>
          <a:bodyPr/>
          <a:lstStyle/>
          <a:p>
            <a:endParaRPr lang="en-US" dirty="0"/>
          </a:p>
        </p:txBody>
      </p:sp>
      <p:sp>
        <p:nvSpPr>
          <p:cNvPr id="14" name="Picture Placeholder 4"/>
          <p:cNvSpPr>
            <a:spLocks noGrp="1"/>
          </p:cNvSpPr>
          <p:nvPr>
            <p:ph type="pic" sz="quarter" idx="13"/>
          </p:nvPr>
        </p:nvSpPr>
        <p:spPr>
          <a:xfrm>
            <a:off x="1668480" y="4776788"/>
            <a:ext cx="1600200" cy="1143000"/>
          </a:xfrm>
        </p:spPr>
        <p:txBody>
          <a:bodyPr/>
          <a:lstStyle/>
          <a:p>
            <a:endParaRPr lang="en-US" dirty="0"/>
          </a:p>
        </p:txBody>
      </p:sp>
      <p:sp>
        <p:nvSpPr>
          <p:cNvPr id="15" name="Picture Placeholder 4"/>
          <p:cNvSpPr>
            <a:spLocks noGrp="1"/>
          </p:cNvSpPr>
          <p:nvPr>
            <p:ph type="pic" sz="quarter" idx="11"/>
          </p:nvPr>
        </p:nvSpPr>
        <p:spPr>
          <a:xfrm>
            <a:off x="0" y="4776788"/>
            <a:ext cx="1600200" cy="1143000"/>
          </a:xfrm>
        </p:spPr>
        <p:txBody>
          <a:bodyPr/>
          <a:lstStyle/>
          <a:p>
            <a:endParaRPr lang="en-US" dirty="0"/>
          </a:p>
        </p:txBody>
      </p:sp>
      <p:sp>
        <p:nvSpPr>
          <p:cNvPr id="16" name="Picture Placeholder 4"/>
          <p:cNvSpPr>
            <a:spLocks noGrp="1"/>
          </p:cNvSpPr>
          <p:nvPr>
            <p:ph type="pic" sz="quarter" idx="14"/>
          </p:nvPr>
        </p:nvSpPr>
        <p:spPr>
          <a:xfrm>
            <a:off x="5486400" y="14648"/>
            <a:ext cx="3657600" cy="6500452"/>
          </a:xfrm>
        </p:spPr>
        <p:txBody>
          <a:bodyPr/>
          <a:lstStyle/>
          <a:p>
            <a:endParaRPr lang="en-US" dirty="0"/>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87350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702726"/>
          </a:xfrm>
        </p:spPr>
        <p:txBody>
          <a:bodyPr anchor="t" anchorCtr="0">
            <a:noAutofit/>
          </a:bodyPr>
          <a:lstStyle>
            <a:lvl1pPr algn="l">
              <a:defRPr sz="4000" b="1"/>
            </a:lvl1pPr>
          </a:lstStyle>
          <a:p>
            <a:r>
              <a:rPr lang="en-US" dirty="0"/>
              <a:t>Click to edit Master title style</a:t>
            </a:r>
          </a:p>
        </p:txBody>
      </p:sp>
      <p:sp>
        <p:nvSpPr>
          <p:cNvPr id="4" name="Text Placeholder 3"/>
          <p:cNvSpPr>
            <a:spLocks noGrp="1"/>
          </p:cNvSpPr>
          <p:nvPr>
            <p:ph type="body" sz="half" idx="2"/>
          </p:nvPr>
        </p:nvSpPr>
        <p:spPr>
          <a:xfrm>
            <a:off x="457200" y="2975776"/>
            <a:ext cx="3008313" cy="3150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Content Placeholder 2"/>
          <p:cNvSpPr>
            <a:spLocks noGrp="1"/>
          </p:cNvSpPr>
          <p:nvPr>
            <p:ph idx="11"/>
          </p:nvPr>
        </p:nvSpPr>
        <p:spPr>
          <a:xfrm>
            <a:off x="3838574" y="273050"/>
            <a:ext cx="4740275" cy="5853113"/>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211321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01928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3" name="Content Placeholder 2"/>
          <p:cNvSpPr>
            <a:spLocks noGrp="1"/>
          </p:cNvSpPr>
          <p:nvPr>
            <p:ph idx="1"/>
          </p:nvPr>
        </p:nvSpPr>
        <p:spPr>
          <a:xfrm>
            <a:off x="801077" y="2200682"/>
            <a:ext cx="7541846"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43353949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632741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423327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628752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267696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309283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ovation - Yellow">
    <p:spTree>
      <p:nvGrpSpPr>
        <p:cNvPr id="1" name=""/>
        <p:cNvGrpSpPr/>
        <p:nvPr/>
      </p:nvGrpSpPr>
      <p:grpSpPr>
        <a:xfrm>
          <a:off x="0" y="0"/>
          <a:ext cx="0" cy="0"/>
          <a:chOff x="0" y="0"/>
          <a:chExt cx="0" cy="0"/>
        </a:xfrm>
      </p:grpSpPr>
      <p:sp>
        <p:nvSpPr>
          <p:cNvPr id="3" name="Rectangle 2"/>
          <p:cNvSpPr/>
          <p:nvPr userDrawn="1"/>
        </p:nvSpPr>
        <p:spPr>
          <a:xfrm>
            <a:off x="0" y="0"/>
            <a:ext cx="4578266" cy="6858000"/>
          </a:xfrm>
          <a:prstGeom prst="rect">
            <a:avLst/>
          </a:prstGeom>
          <a:gradFill flip="none" rotWithShape="1">
            <a:gsLst>
              <a:gs pos="0">
                <a:srgbClr val="FADA22"/>
              </a:gs>
              <a:gs pos="100000">
                <a:srgbClr val="EBA82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4"/>
          <p:cNvSpPr>
            <a:spLocks noGrp="1"/>
          </p:cNvSpPr>
          <p:nvPr>
            <p:ph type="pic" sz="quarter" idx="14"/>
          </p:nvPr>
        </p:nvSpPr>
        <p:spPr>
          <a:xfrm>
            <a:off x="894294" y="2306978"/>
            <a:ext cx="2750529" cy="2960748"/>
          </a:xfrm>
        </p:spPr>
        <p:txBody>
          <a:bodyPr/>
          <a:lstStyle/>
          <a:p>
            <a:endParaRPr lang="en-US" dirty="0"/>
          </a:p>
        </p:txBody>
      </p:sp>
      <p:sp>
        <p:nvSpPr>
          <p:cNvPr id="5"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36602"/>
            <a:ext cx="6273800"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861094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ovation - Orang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4"/>
          </p:nvPr>
        </p:nvSpPr>
        <p:spPr>
          <a:xfrm>
            <a:off x="894294" y="2306978"/>
            <a:ext cx="2750529" cy="2960748"/>
          </a:xfrm>
        </p:spPr>
        <p:txBody>
          <a:bodyPr/>
          <a:lstStyle/>
          <a:p>
            <a:endParaRPr lang="en-US" dirty="0"/>
          </a:p>
        </p:txBody>
      </p:sp>
      <p:sp>
        <p:nvSpPr>
          <p:cNvPr id="9"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pic>
        <p:nvPicPr>
          <p:cNvPr id="2" name="Picture 1" descr="Or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27271"/>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022335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ovation - Purpl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endParaRPr lang="en-US" dirty="0"/>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pic>
        <p:nvPicPr>
          <p:cNvPr id="3" name="Picture 2" descr="Purp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631300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ovation - Blue">
    <p:spTree>
      <p:nvGrpSpPr>
        <p:cNvPr id="1" name=""/>
        <p:cNvGrpSpPr/>
        <p:nvPr/>
      </p:nvGrpSpPr>
      <p:grpSpPr>
        <a:xfrm>
          <a:off x="0" y="0"/>
          <a:ext cx="0" cy="0"/>
          <a:chOff x="0" y="0"/>
          <a:chExt cx="0" cy="0"/>
        </a:xfrm>
      </p:grpSpPr>
      <p:sp>
        <p:nvSpPr>
          <p:cNvPr id="8" name="Rectangle 7"/>
          <p:cNvSpPr/>
          <p:nvPr userDrawn="1"/>
        </p:nvSpPr>
        <p:spPr>
          <a:xfrm>
            <a:off x="0" y="0"/>
            <a:ext cx="4578266" cy="6858000"/>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endParaRPr lang="en-US" dirty="0"/>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pic>
        <p:nvPicPr>
          <p:cNvPr id="2" name="Picture 1" descr="L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46574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ovation - Green">
    <p:spTree>
      <p:nvGrpSpPr>
        <p:cNvPr id="1" name=""/>
        <p:cNvGrpSpPr/>
        <p:nvPr/>
      </p:nvGrpSpPr>
      <p:grpSpPr>
        <a:xfrm>
          <a:off x="0" y="0"/>
          <a:ext cx="0" cy="0"/>
          <a:chOff x="0" y="0"/>
          <a:chExt cx="0" cy="0"/>
        </a:xfrm>
      </p:grpSpPr>
      <p:sp>
        <p:nvSpPr>
          <p:cNvPr id="8" name="Rectangle 7"/>
          <p:cNvSpPr/>
          <p:nvPr userDrawn="1"/>
        </p:nvSpPr>
        <p:spPr>
          <a:xfrm>
            <a:off x="0" y="0"/>
            <a:ext cx="4594974"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 y="0"/>
            <a:ext cx="4594975"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endParaRPr lang="en-US" dirty="0"/>
          </a:p>
        </p:txBody>
      </p:sp>
      <p:sp>
        <p:nvSpPr>
          <p:cNvPr id="6" name="Content Placeholder 2"/>
          <p:cNvSpPr>
            <a:spLocks noGrp="1"/>
          </p:cNvSpPr>
          <p:nvPr>
            <p:ph idx="11"/>
          </p:nvPr>
        </p:nvSpPr>
        <p:spPr>
          <a:xfrm>
            <a:off x="4819068" y="2180714"/>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pic>
        <p:nvPicPr>
          <p:cNvPr id="3" name="Picture 2" descr="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762" y="832703"/>
            <a:ext cx="6273801" cy="800100"/>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54857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5" name="Picture Placeholder 4"/>
          <p:cNvSpPr>
            <a:spLocks noGrp="1"/>
          </p:cNvSpPr>
          <p:nvPr>
            <p:ph type="pic" sz="quarter" idx="10"/>
          </p:nvPr>
        </p:nvSpPr>
        <p:spPr>
          <a:xfrm>
            <a:off x="457199" y="2200682"/>
            <a:ext cx="3876675" cy="3661956"/>
          </a:xfrm>
        </p:spPr>
        <p:txBody>
          <a:bodyPr/>
          <a:lstStyle/>
          <a:p>
            <a:r>
              <a:rPr lang="en-US" dirty="0"/>
              <a:t>Click icon to add picture</a:t>
            </a:r>
          </a:p>
        </p:txBody>
      </p:sp>
      <p:sp>
        <p:nvSpPr>
          <p:cNvPr id="11" name="Content Placeholder 2"/>
          <p:cNvSpPr>
            <a:spLocks noGrp="1"/>
          </p:cNvSpPr>
          <p:nvPr>
            <p:ph idx="11"/>
          </p:nvPr>
        </p:nvSpPr>
        <p:spPr>
          <a:xfrm>
            <a:off x="4686300" y="2200682"/>
            <a:ext cx="4000500"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7" name="Rectangle 6"/>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8" name="TextBox 7"/>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42848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ovation - Navy">
    <p:spTree>
      <p:nvGrpSpPr>
        <p:cNvPr id="1" name=""/>
        <p:cNvGrpSpPr/>
        <p:nvPr/>
      </p:nvGrpSpPr>
      <p:grpSpPr>
        <a:xfrm>
          <a:off x="0" y="0"/>
          <a:ext cx="0" cy="0"/>
          <a:chOff x="0" y="0"/>
          <a:chExt cx="0" cy="0"/>
        </a:xfrm>
      </p:grpSpPr>
      <p:sp>
        <p:nvSpPr>
          <p:cNvPr id="7" name="Rectangle 6"/>
          <p:cNvSpPr/>
          <p:nvPr userDrawn="1"/>
        </p:nvSpPr>
        <p:spPr>
          <a:xfrm>
            <a:off x="-1" y="0"/>
            <a:ext cx="4561557"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endParaRPr lang="en-US" dirty="0"/>
          </a:p>
        </p:txBody>
      </p:sp>
      <p:pic>
        <p:nvPicPr>
          <p:cNvPr id="2" name="Picture 1" descr="Dk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300" y="832704"/>
            <a:ext cx="6273801" cy="800100"/>
          </a:xfrm>
          <a:prstGeom prst="rect">
            <a:avLst/>
          </a:prstGeom>
        </p:spPr>
      </p:pic>
      <p:sp>
        <p:nvSpPr>
          <p:cNvPr id="8"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153868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1" name="Rectangle 10"/>
          <p:cNvSpPr/>
          <p:nvPr userDrawn="1"/>
        </p:nvSpPr>
        <p:spPr>
          <a:xfrm>
            <a:off x="0" y="0"/>
            <a:ext cx="9144000" cy="4350158"/>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ctrTitle" hasCustomPrompt="1"/>
          </p:nvPr>
        </p:nvSpPr>
        <p:spPr>
          <a:xfrm>
            <a:off x="462409" y="1002974"/>
            <a:ext cx="4565488" cy="2344210"/>
          </a:xfrm>
        </p:spPr>
        <p:txBody>
          <a:bodyPr>
            <a:normAutofit/>
          </a:bodyPr>
          <a:lstStyle>
            <a:lvl1pPr algn="l">
              <a:defRPr sz="4000">
                <a:solidFill>
                  <a:schemeClr val="bg1"/>
                </a:solidFill>
              </a:defRPr>
            </a:lvl1pPr>
          </a:lstStyle>
          <a:p>
            <a:r>
              <a:rPr lang="en-US" dirty="0"/>
              <a:t>Click to edit master title</a:t>
            </a:r>
          </a:p>
        </p:txBody>
      </p:sp>
      <p:sp>
        <p:nvSpPr>
          <p:cNvPr id="4" name="Subtitle 2"/>
          <p:cNvSpPr>
            <a:spLocks noGrp="1"/>
          </p:cNvSpPr>
          <p:nvPr>
            <p:ph type="subTitle" idx="1" hasCustomPrompt="1"/>
          </p:nvPr>
        </p:nvSpPr>
        <p:spPr>
          <a:xfrm>
            <a:off x="462409" y="3347184"/>
            <a:ext cx="4565488" cy="1002974"/>
          </a:xfr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7" name="Picture 6"/>
          <p:cNvPicPr>
            <a:picLocks noChangeAspect="1"/>
          </p:cNvPicPr>
          <p:nvPr userDrawn="1"/>
        </p:nvPicPr>
        <p:blipFill>
          <a:blip r:embed="rId2"/>
          <a:stretch>
            <a:fillRect/>
          </a:stretch>
        </p:blipFill>
        <p:spPr>
          <a:xfrm>
            <a:off x="7654844" y="228273"/>
            <a:ext cx="1193800" cy="774700"/>
          </a:xfrm>
          <a:prstGeom prst="rect">
            <a:avLst/>
          </a:prstGeom>
        </p:spPr>
      </p:pic>
      <p:sp>
        <p:nvSpPr>
          <p:cNvPr id="10" name="Picture Placeholder 4"/>
          <p:cNvSpPr>
            <a:spLocks noGrp="1"/>
          </p:cNvSpPr>
          <p:nvPr>
            <p:ph type="pic" sz="quarter" idx="14"/>
          </p:nvPr>
        </p:nvSpPr>
        <p:spPr>
          <a:xfrm>
            <a:off x="5688930" y="1360140"/>
            <a:ext cx="2667864" cy="2719491"/>
          </a:xfrm>
        </p:spPr>
        <p:txBody>
          <a:bodyPr/>
          <a:lstStyle/>
          <a:p>
            <a:endParaRPr lang="en-US" dirty="0"/>
          </a:p>
        </p:txBody>
      </p:sp>
      <p:pic>
        <p:nvPicPr>
          <p:cNvPr id="12" name="Picture Placeholder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4076" y="4558178"/>
            <a:ext cx="3735112" cy="295490"/>
          </a:xfrm>
          <a:prstGeom prst="rect">
            <a:avLst/>
          </a:prstGeom>
        </p:spPr>
      </p:pic>
      <p:sp>
        <p:nvSpPr>
          <p:cNvPr id="13" name="Rectangle 12"/>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514"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12"/>
          <p:cNvSpPr>
            <a:spLocks noGrp="1"/>
          </p:cNvSpPr>
          <p:nvPr>
            <p:ph type="body" sz="quarter" idx="10"/>
          </p:nvPr>
        </p:nvSpPr>
        <p:spPr>
          <a:xfrm>
            <a:off x="0" y="656113"/>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endParaRPr lang="en-US" dirty="0"/>
          </a:p>
        </p:txBody>
      </p:sp>
      <p:pic>
        <p:nvPicPr>
          <p:cNvPr id="14" name="Picture 13"/>
          <p:cNvPicPr>
            <a:picLocks noChangeAspect="1"/>
          </p:cNvPicPr>
          <p:nvPr userDrawn="1"/>
        </p:nvPicPr>
        <p:blipFill rotWithShape="1">
          <a:blip r:embed="rId4"/>
          <a:srcRect t="9568" b="5145"/>
          <a:stretch/>
        </p:blipFill>
        <p:spPr>
          <a:xfrm>
            <a:off x="0" y="4961532"/>
            <a:ext cx="9144000" cy="1465148"/>
          </a:xfrm>
          <a:prstGeom prst="rect">
            <a:avLst/>
          </a:prstGeom>
        </p:spPr>
      </p:pic>
    </p:spTree>
    <p:extLst>
      <p:ext uri="{BB962C8B-B14F-4D97-AF65-F5344CB8AC3E}">
        <p14:creationId xmlns:p14="http://schemas.microsoft.com/office/powerpoint/2010/main" val="4128063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rotWithShape="1">
          <a:blip r:embed="rId2"/>
          <a:srcRect l="-1070" t="647" r="58715" b="67712"/>
          <a:stretch/>
        </p:blipFill>
        <p:spPr>
          <a:xfrm>
            <a:off x="12701" y="0"/>
            <a:ext cx="9144000" cy="4460915"/>
          </a:xfrm>
          <a:prstGeom prst="rect">
            <a:avLst/>
          </a:prstGeom>
        </p:spPr>
      </p:pic>
      <p:sp>
        <p:nvSpPr>
          <p:cNvPr id="5" name="Title 9"/>
          <p:cNvSpPr txBox="1">
            <a:spLocks/>
          </p:cNvSpPr>
          <p:nvPr userDrawn="1"/>
        </p:nvSpPr>
        <p:spPr>
          <a:xfrm>
            <a:off x="462409" y="1496089"/>
            <a:ext cx="8225694" cy="173301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1" kern="1200">
                <a:solidFill>
                  <a:schemeClr val="tx1"/>
                </a:solidFill>
                <a:latin typeface="Helvetica"/>
                <a:ea typeface="+mj-ea"/>
                <a:cs typeface="Helvetica"/>
              </a:defRPr>
            </a:lvl1pPr>
          </a:lstStyle>
          <a:p>
            <a:endParaRPr lang="en-US" sz="5400" dirty="0"/>
          </a:p>
        </p:txBody>
      </p:sp>
      <p:pic>
        <p:nvPicPr>
          <p:cNvPr id="6" name="Picture 5"/>
          <p:cNvPicPr>
            <a:picLocks noChangeAspect="1"/>
          </p:cNvPicPr>
          <p:nvPr userDrawn="1"/>
        </p:nvPicPr>
        <p:blipFill>
          <a:blip r:embed="rId3"/>
          <a:stretch>
            <a:fillRect/>
          </a:stretch>
        </p:blipFill>
        <p:spPr>
          <a:xfrm>
            <a:off x="3639350" y="-1"/>
            <a:ext cx="2057400" cy="1371600"/>
          </a:xfrm>
          <a:prstGeom prst="rect">
            <a:avLst/>
          </a:prstGeom>
        </p:spPr>
      </p:pic>
      <p:pic>
        <p:nvPicPr>
          <p:cNvPr id="7"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4076" y="4563478"/>
            <a:ext cx="3735112" cy="295490"/>
          </a:xfrm>
          <a:prstGeom prst="rect">
            <a:avLst/>
          </a:prstGeom>
        </p:spPr>
      </p:pic>
      <p:sp>
        <p:nvSpPr>
          <p:cNvPr id="8" name="Title 1"/>
          <p:cNvSpPr>
            <a:spLocks noGrp="1"/>
          </p:cNvSpPr>
          <p:nvPr>
            <p:ph type="title" hasCustomPrompt="1"/>
          </p:nvPr>
        </p:nvSpPr>
        <p:spPr>
          <a:xfrm>
            <a:off x="457200" y="1848580"/>
            <a:ext cx="8229600" cy="1143000"/>
          </a:xfrm>
        </p:spPr>
        <p:txBody>
          <a:bodyPr>
            <a:normAutofit/>
          </a:bodyPr>
          <a:lstStyle>
            <a:lvl1pPr algn="ctr">
              <a:defRPr sz="4000"/>
            </a:lvl1pPr>
          </a:lstStyle>
          <a:p>
            <a:r>
              <a:rPr lang="en-US" dirty="0"/>
              <a:t>Click to edit title</a:t>
            </a:r>
          </a:p>
        </p:txBody>
      </p:sp>
      <p:pic>
        <p:nvPicPr>
          <p:cNvPr id="9" name="Picture 8"/>
          <p:cNvPicPr>
            <a:picLocks noChangeAspect="1"/>
          </p:cNvPicPr>
          <p:nvPr userDrawn="1"/>
        </p:nvPicPr>
        <p:blipFill rotWithShape="1">
          <a:blip r:embed="rId5"/>
          <a:srcRect t="9568" b="5145"/>
          <a:stretch/>
        </p:blipFill>
        <p:spPr>
          <a:xfrm>
            <a:off x="0" y="4961532"/>
            <a:ext cx="9144000" cy="1465148"/>
          </a:xfrm>
          <a:prstGeom prst="rect">
            <a:avLst/>
          </a:prstGeom>
        </p:spPr>
      </p:pic>
    </p:spTree>
    <p:extLst>
      <p:ext uri="{BB962C8B-B14F-4D97-AF65-F5344CB8AC3E}">
        <p14:creationId xmlns:p14="http://schemas.microsoft.com/office/powerpoint/2010/main" val="3891957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680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915" y="0"/>
            <a:ext cx="3657600" cy="6515100"/>
          </a:xfrm>
          <a:prstGeom prst="rect">
            <a:avLst/>
          </a:prstGeom>
        </p:spPr>
      </p:pic>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17" name="Picture 16"/>
          <p:cNvPicPr>
            <a:picLocks noChangeAspect="1"/>
          </p:cNvPicPr>
          <p:nvPr userDrawn="1"/>
        </p:nvPicPr>
        <p:blipFill>
          <a:blip r:embed="rId4"/>
          <a:stretch>
            <a:fillRect/>
          </a:stretch>
        </p:blipFill>
        <p:spPr>
          <a:xfrm>
            <a:off x="7086600" y="505558"/>
            <a:ext cx="2057400" cy="1371600"/>
          </a:xfrm>
          <a:prstGeom prst="rect">
            <a:avLst/>
          </a:prstGeom>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68480" y="4773613"/>
            <a:ext cx="15970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2" name="Rectangle 11"/>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2845"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p:nvPr>
        </p:nvSpPr>
        <p:spPr>
          <a:xfrm>
            <a:off x="-12700" y="672902"/>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620298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2700" y="663577"/>
            <a:ext cx="2287588" cy="3393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6400" y="0"/>
            <a:ext cx="3657600" cy="6540500"/>
          </a:xfrm>
          <a:prstGeom prst="rect">
            <a:avLst/>
          </a:prstGeom>
        </p:spPr>
      </p:pic>
      <p:pic>
        <p:nvPicPr>
          <p:cNvPr id="20" name="Picture 19"/>
          <p:cNvPicPr>
            <a:picLocks noChangeAspect="1"/>
          </p:cNvPicPr>
          <p:nvPr userDrawn="1"/>
        </p:nvPicPr>
        <p:blipFill>
          <a:blip r:embed="rId3"/>
          <a:stretch>
            <a:fillRect/>
          </a:stretch>
        </p:blipFill>
        <p:spPr>
          <a:xfrm>
            <a:off x="7086600" y="505558"/>
            <a:ext cx="2057400" cy="1371600"/>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23"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668480" y="4773028"/>
            <a:ext cx="15970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1" name="Rectangle 10"/>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2"/>
          <p:cNvSpPr>
            <a:spLocks noGrp="1"/>
          </p:cNvSpPr>
          <p:nvPr>
            <p:ph type="body" sz="quarter" idx="10"/>
          </p:nvPr>
        </p:nvSpPr>
        <p:spPr>
          <a:xfrm>
            <a:off x="-12700" y="663575"/>
            <a:ext cx="2287588" cy="331788"/>
          </a:xfrm>
          <a:effectLst/>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14827415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3" name="Content Placeholder 2"/>
          <p:cNvSpPr>
            <a:spLocks noGrp="1"/>
          </p:cNvSpPr>
          <p:nvPr>
            <p:ph idx="1"/>
          </p:nvPr>
        </p:nvSpPr>
        <p:spPr>
          <a:xfrm>
            <a:off x="801077" y="2200682"/>
            <a:ext cx="7541846"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9" name="Rectangle 8"/>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51809717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al Slide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5" name="Picture Placeholder 4"/>
          <p:cNvSpPr>
            <a:spLocks noGrp="1"/>
          </p:cNvSpPr>
          <p:nvPr>
            <p:ph type="pic" sz="quarter" idx="10"/>
          </p:nvPr>
        </p:nvSpPr>
        <p:spPr>
          <a:xfrm>
            <a:off x="457199" y="2200682"/>
            <a:ext cx="3876675" cy="3661956"/>
          </a:xfrm>
        </p:spPr>
        <p:txBody>
          <a:bodyPr/>
          <a:lstStyle/>
          <a:p>
            <a:r>
              <a:rPr lang="en-US" dirty="0"/>
              <a:t>Click icon to add picture</a:t>
            </a:r>
          </a:p>
        </p:txBody>
      </p:sp>
      <p:sp>
        <p:nvSpPr>
          <p:cNvPr id="11" name="Content Placeholder 2"/>
          <p:cNvSpPr>
            <a:spLocks noGrp="1"/>
          </p:cNvSpPr>
          <p:nvPr>
            <p:ph idx="11"/>
          </p:nvPr>
        </p:nvSpPr>
        <p:spPr>
          <a:xfrm>
            <a:off x="4686300" y="2200682"/>
            <a:ext cx="4000500"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7" name="Rectangle 6"/>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8" name="TextBox 7"/>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623219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p:cNvSpPr>
            <a:spLocks noGrp="1"/>
          </p:cNvSpPr>
          <p:nvPr>
            <p:ph idx="11"/>
          </p:nvPr>
        </p:nvSpPr>
        <p:spPr>
          <a:xfrm>
            <a:off x="45720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2"/>
          </p:nvPr>
        </p:nvSpPr>
        <p:spPr>
          <a:xfrm>
            <a:off x="4649788" y="2178050"/>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480631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 With Picture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2409" y="0"/>
            <a:ext cx="4565488" cy="4776205"/>
          </a:xfrm>
        </p:spPr>
        <p:txBody>
          <a:bodyPr>
            <a:normAutofit/>
          </a:bodyPr>
          <a:lstStyle>
            <a:lvl1pPr algn="l">
              <a:defRPr sz="4000"/>
            </a:lvl1pPr>
          </a:lstStyle>
          <a:p>
            <a:r>
              <a:rPr lang="en-US" dirty="0"/>
              <a:t>Click to edit title</a:t>
            </a:r>
          </a:p>
        </p:txBody>
      </p:sp>
      <p:sp>
        <p:nvSpPr>
          <p:cNvPr id="13" name="Picture Placeholder 4"/>
          <p:cNvSpPr>
            <a:spLocks noGrp="1"/>
          </p:cNvSpPr>
          <p:nvPr>
            <p:ph type="pic" sz="quarter" idx="12"/>
          </p:nvPr>
        </p:nvSpPr>
        <p:spPr>
          <a:xfrm>
            <a:off x="3343830" y="4776788"/>
            <a:ext cx="1600200" cy="1143000"/>
          </a:xfrm>
        </p:spPr>
        <p:txBody>
          <a:bodyPr/>
          <a:lstStyle/>
          <a:p>
            <a:r>
              <a:rPr lang="en-US" dirty="0"/>
              <a:t>Click icon to add picture</a:t>
            </a:r>
          </a:p>
        </p:txBody>
      </p:sp>
      <p:sp>
        <p:nvSpPr>
          <p:cNvPr id="14" name="Picture Placeholder 4"/>
          <p:cNvSpPr>
            <a:spLocks noGrp="1"/>
          </p:cNvSpPr>
          <p:nvPr>
            <p:ph type="pic" sz="quarter" idx="13"/>
          </p:nvPr>
        </p:nvSpPr>
        <p:spPr>
          <a:xfrm>
            <a:off x="1668480" y="4776788"/>
            <a:ext cx="1600200" cy="1143000"/>
          </a:xfrm>
        </p:spPr>
        <p:txBody>
          <a:bodyPr/>
          <a:lstStyle/>
          <a:p>
            <a:r>
              <a:rPr lang="en-US" dirty="0"/>
              <a:t>Click icon to add picture</a:t>
            </a:r>
          </a:p>
        </p:txBody>
      </p:sp>
      <p:sp>
        <p:nvSpPr>
          <p:cNvPr id="15" name="Picture Placeholder 4"/>
          <p:cNvSpPr>
            <a:spLocks noGrp="1"/>
          </p:cNvSpPr>
          <p:nvPr>
            <p:ph type="pic" sz="quarter" idx="11"/>
          </p:nvPr>
        </p:nvSpPr>
        <p:spPr>
          <a:xfrm>
            <a:off x="0" y="4776788"/>
            <a:ext cx="1600200" cy="1143000"/>
          </a:xfrm>
        </p:spPr>
        <p:txBody>
          <a:bodyPr/>
          <a:lstStyle/>
          <a:p>
            <a:r>
              <a:rPr lang="en-US" dirty="0"/>
              <a:t>Click icon to add picture</a:t>
            </a:r>
          </a:p>
        </p:txBody>
      </p:sp>
      <p:sp>
        <p:nvSpPr>
          <p:cNvPr id="16" name="Picture Placeholder 4"/>
          <p:cNvSpPr>
            <a:spLocks noGrp="1"/>
          </p:cNvSpPr>
          <p:nvPr>
            <p:ph type="pic" sz="quarter" idx="14"/>
          </p:nvPr>
        </p:nvSpPr>
        <p:spPr>
          <a:xfrm>
            <a:off x="5486400" y="14648"/>
            <a:ext cx="3657600" cy="6500452"/>
          </a:xfrm>
        </p:spPr>
        <p:txBody>
          <a:bodyPr/>
          <a:lstStyle/>
          <a:p>
            <a:r>
              <a:rPr lang="en-US" dirty="0"/>
              <a:t>Click icon to add picture</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9370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2"/>
          <p:cNvSpPr>
            <a:spLocks noGrp="1"/>
          </p:cNvSpPr>
          <p:nvPr>
            <p:ph idx="11"/>
          </p:nvPr>
        </p:nvSpPr>
        <p:spPr>
          <a:xfrm>
            <a:off x="45720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14" name="Content Placeholder 2"/>
          <p:cNvSpPr>
            <a:spLocks noGrp="1"/>
          </p:cNvSpPr>
          <p:nvPr>
            <p:ph idx="12"/>
          </p:nvPr>
        </p:nvSpPr>
        <p:spPr>
          <a:xfrm>
            <a:off x="4649788" y="2178050"/>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807029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702726"/>
          </a:xfrm>
        </p:spPr>
        <p:txBody>
          <a:bodyPr anchor="t" anchorCtr="0">
            <a:noAutofit/>
          </a:bodyPr>
          <a:lstStyle>
            <a:lvl1pPr algn="l">
              <a:defRPr sz="4000" b="1"/>
            </a:lvl1pPr>
          </a:lstStyle>
          <a:p>
            <a:r>
              <a:rPr lang="en-US"/>
              <a:t>Click to edit Master title style</a:t>
            </a:r>
            <a:endParaRPr lang="en-US" dirty="0"/>
          </a:p>
        </p:txBody>
      </p:sp>
      <p:sp>
        <p:nvSpPr>
          <p:cNvPr id="4" name="Text Placeholder 3"/>
          <p:cNvSpPr>
            <a:spLocks noGrp="1"/>
          </p:cNvSpPr>
          <p:nvPr>
            <p:ph type="body" sz="half" idx="2"/>
          </p:nvPr>
        </p:nvSpPr>
        <p:spPr>
          <a:xfrm>
            <a:off x="457200" y="2975776"/>
            <a:ext cx="3008313" cy="3150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2"/>
          <p:cNvSpPr>
            <a:spLocks noGrp="1"/>
          </p:cNvSpPr>
          <p:nvPr>
            <p:ph idx="11"/>
          </p:nvPr>
        </p:nvSpPr>
        <p:spPr>
          <a:xfrm>
            <a:off x="3838574" y="273050"/>
            <a:ext cx="4740275" cy="5853113"/>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614758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861016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795543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89231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064270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814783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821332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ovation - Yellow">
    <p:spTree>
      <p:nvGrpSpPr>
        <p:cNvPr id="1" name=""/>
        <p:cNvGrpSpPr/>
        <p:nvPr/>
      </p:nvGrpSpPr>
      <p:grpSpPr>
        <a:xfrm>
          <a:off x="0" y="0"/>
          <a:ext cx="0" cy="0"/>
          <a:chOff x="0" y="0"/>
          <a:chExt cx="0" cy="0"/>
        </a:xfrm>
      </p:grpSpPr>
      <p:sp>
        <p:nvSpPr>
          <p:cNvPr id="3" name="Rectangle 2"/>
          <p:cNvSpPr/>
          <p:nvPr userDrawn="1"/>
        </p:nvSpPr>
        <p:spPr>
          <a:xfrm>
            <a:off x="0" y="0"/>
            <a:ext cx="4578266" cy="6858000"/>
          </a:xfrm>
          <a:prstGeom prst="rect">
            <a:avLst/>
          </a:prstGeom>
          <a:gradFill flip="none" rotWithShape="1">
            <a:gsLst>
              <a:gs pos="0">
                <a:srgbClr val="FADA22"/>
              </a:gs>
              <a:gs pos="100000">
                <a:srgbClr val="EBA82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5"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4" name="Picture 3" descr="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36602"/>
            <a:ext cx="6273800"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315502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ovation - Orang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9"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2" name="Picture 1" descr="Or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27271"/>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4866934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ovation - Purpl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3" name="Picture 2" descr="Purp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20873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With Picture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2409" y="0"/>
            <a:ext cx="4565488" cy="4776205"/>
          </a:xfrm>
        </p:spPr>
        <p:txBody>
          <a:bodyPr>
            <a:normAutofit/>
          </a:bodyPr>
          <a:lstStyle>
            <a:lvl1pPr algn="l">
              <a:defRPr sz="4000"/>
            </a:lvl1pPr>
          </a:lstStyle>
          <a:p>
            <a:r>
              <a:rPr lang="en-US" dirty="0"/>
              <a:t>Click to edit title</a:t>
            </a:r>
          </a:p>
        </p:txBody>
      </p:sp>
      <p:sp>
        <p:nvSpPr>
          <p:cNvPr id="13" name="Picture Placeholder 4"/>
          <p:cNvSpPr>
            <a:spLocks noGrp="1"/>
          </p:cNvSpPr>
          <p:nvPr>
            <p:ph type="pic" sz="quarter" idx="12"/>
          </p:nvPr>
        </p:nvSpPr>
        <p:spPr>
          <a:xfrm>
            <a:off x="3343830" y="4776788"/>
            <a:ext cx="1600200" cy="1143000"/>
          </a:xfrm>
        </p:spPr>
        <p:txBody>
          <a:bodyPr/>
          <a:lstStyle/>
          <a:p>
            <a:r>
              <a:rPr lang="en-US" dirty="0"/>
              <a:t>Click icon to add picture</a:t>
            </a:r>
          </a:p>
        </p:txBody>
      </p:sp>
      <p:sp>
        <p:nvSpPr>
          <p:cNvPr id="14" name="Picture Placeholder 4"/>
          <p:cNvSpPr>
            <a:spLocks noGrp="1"/>
          </p:cNvSpPr>
          <p:nvPr>
            <p:ph type="pic" sz="quarter" idx="13"/>
          </p:nvPr>
        </p:nvSpPr>
        <p:spPr>
          <a:xfrm>
            <a:off x="1668480" y="4776788"/>
            <a:ext cx="1600200" cy="1143000"/>
          </a:xfrm>
        </p:spPr>
        <p:txBody>
          <a:bodyPr/>
          <a:lstStyle/>
          <a:p>
            <a:r>
              <a:rPr lang="en-US" dirty="0"/>
              <a:t>Click icon to add picture</a:t>
            </a:r>
          </a:p>
        </p:txBody>
      </p:sp>
      <p:sp>
        <p:nvSpPr>
          <p:cNvPr id="15" name="Picture Placeholder 4"/>
          <p:cNvSpPr>
            <a:spLocks noGrp="1"/>
          </p:cNvSpPr>
          <p:nvPr>
            <p:ph type="pic" sz="quarter" idx="11"/>
          </p:nvPr>
        </p:nvSpPr>
        <p:spPr>
          <a:xfrm>
            <a:off x="0" y="4776788"/>
            <a:ext cx="1600200" cy="1143000"/>
          </a:xfrm>
        </p:spPr>
        <p:txBody>
          <a:bodyPr/>
          <a:lstStyle/>
          <a:p>
            <a:r>
              <a:rPr lang="en-US" dirty="0"/>
              <a:t>Click icon to add picture</a:t>
            </a:r>
          </a:p>
        </p:txBody>
      </p:sp>
      <p:sp>
        <p:nvSpPr>
          <p:cNvPr id="16" name="Picture Placeholder 4"/>
          <p:cNvSpPr>
            <a:spLocks noGrp="1"/>
          </p:cNvSpPr>
          <p:nvPr>
            <p:ph type="pic" sz="quarter" idx="14"/>
          </p:nvPr>
        </p:nvSpPr>
        <p:spPr>
          <a:xfrm>
            <a:off x="5486400" y="14648"/>
            <a:ext cx="3657600" cy="6500452"/>
          </a:xfrm>
        </p:spPr>
        <p:txBody>
          <a:bodyPr/>
          <a:lstStyle/>
          <a:p>
            <a:r>
              <a:rPr lang="en-US" dirty="0"/>
              <a:t>Click icon to add picture</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067768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novation - Blue">
    <p:spTree>
      <p:nvGrpSpPr>
        <p:cNvPr id="1" name=""/>
        <p:cNvGrpSpPr/>
        <p:nvPr/>
      </p:nvGrpSpPr>
      <p:grpSpPr>
        <a:xfrm>
          <a:off x="0" y="0"/>
          <a:ext cx="0" cy="0"/>
          <a:chOff x="0" y="0"/>
          <a:chExt cx="0" cy="0"/>
        </a:xfrm>
      </p:grpSpPr>
      <p:sp>
        <p:nvSpPr>
          <p:cNvPr id="8" name="Rectangle 7"/>
          <p:cNvSpPr/>
          <p:nvPr userDrawn="1"/>
        </p:nvSpPr>
        <p:spPr>
          <a:xfrm>
            <a:off x="0" y="0"/>
            <a:ext cx="4578266" cy="6858000"/>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2" name="Picture 1" descr="L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5255893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ovation - Green">
    <p:spTree>
      <p:nvGrpSpPr>
        <p:cNvPr id="1" name=""/>
        <p:cNvGrpSpPr/>
        <p:nvPr/>
      </p:nvGrpSpPr>
      <p:grpSpPr>
        <a:xfrm>
          <a:off x="0" y="0"/>
          <a:ext cx="0" cy="0"/>
          <a:chOff x="0" y="0"/>
          <a:chExt cx="0" cy="0"/>
        </a:xfrm>
      </p:grpSpPr>
      <p:sp>
        <p:nvSpPr>
          <p:cNvPr id="8" name="Rectangle 7"/>
          <p:cNvSpPr/>
          <p:nvPr userDrawn="1"/>
        </p:nvSpPr>
        <p:spPr>
          <a:xfrm>
            <a:off x="0" y="0"/>
            <a:ext cx="4594974"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 y="0"/>
            <a:ext cx="4594975"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6" name="Content Placeholder 2"/>
          <p:cNvSpPr>
            <a:spLocks noGrp="1"/>
          </p:cNvSpPr>
          <p:nvPr>
            <p:ph idx="11"/>
          </p:nvPr>
        </p:nvSpPr>
        <p:spPr>
          <a:xfrm>
            <a:off x="4819068" y="2180714"/>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3" name="Picture 2" descr="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762" y="832703"/>
            <a:ext cx="6273801" cy="800100"/>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816569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ovation - Navy">
    <p:spTree>
      <p:nvGrpSpPr>
        <p:cNvPr id="1" name=""/>
        <p:cNvGrpSpPr/>
        <p:nvPr/>
      </p:nvGrpSpPr>
      <p:grpSpPr>
        <a:xfrm>
          <a:off x="0" y="0"/>
          <a:ext cx="0" cy="0"/>
          <a:chOff x="0" y="0"/>
          <a:chExt cx="0" cy="0"/>
        </a:xfrm>
      </p:grpSpPr>
      <p:sp>
        <p:nvSpPr>
          <p:cNvPr id="7" name="Rectangle 6"/>
          <p:cNvSpPr/>
          <p:nvPr userDrawn="1"/>
        </p:nvSpPr>
        <p:spPr>
          <a:xfrm>
            <a:off x="-1" y="0"/>
            <a:ext cx="4561557"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pic>
        <p:nvPicPr>
          <p:cNvPr id="2" name="Picture 1" descr="Dk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300" y="832704"/>
            <a:ext cx="6273801" cy="800100"/>
          </a:xfrm>
          <a:prstGeom prst="rect">
            <a:avLst/>
          </a:prstGeom>
        </p:spPr>
      </p:pic>
      <p:sp>
        <p:nvSpPr>
          <p:cNvPr id="8"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150367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1" name="Rectangle 10"/>
          <p:cNvSpPr/>
          <p:nvPr userDrawn="1"/>
        </p:nvSpPr>
        <p:spPr>
          <a:xfrm>
            <a:off x="0" y="0"/>
            <a:ext cx="9144000" cy="4350158"/>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ctrTitle" hasCustomPrompt="1"/>
          </p:nvPr>
        </p:nvSpPr>
        <p:spPr>
          <a:xfrm>
            <a:off x="462409" y="1002974"/>
            <a:ext cx="4565488" cy="2344210"/>
          </a:xfrm>
        </p:spPr>
        <p:txBody>
          <a:bodyPr>
            <a:normAutofit/>
          </a:bodyPr>
          <a:lstStyle>
            <a:lvl1pPr algn="l">
              <a:defRPr sz="4000">
                <a:solidFill>
                  <a:schemeClr val="bg1"/>
                </a:solidFill>
              </a:defRPr>
            </a:lvl1pPr>
          </a:lstStyle>
          <a:p>
            <a:r>
              <a:rPr lang="en-US" dirty="0"/>
              <a:t>Click to edit master title</a:t>
            </a:r>
          </a:p>
        </p:txBody>
      </p:sp>
      <p:sp>
        <p:nvSpPr>
          <p:cNvPr id="4" name="Subtitle 2"/>
          <p:cNvSpPr>
            <a:spLocks noGrp="1"/>
          </p:cNvSpPr>
          <p:nvPr>
            <p:ph type="subTitle" idx="1" hasCustomPrompt="1"/>
          </p:nvPr>
        </p:nvSpPr>
        <p:spPr>
          <a:xfrm>
            <a:off x="462409" y="3347184"/>
            <a:ext cx="4565488" cy="1002974"/>
          </a:xfr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7" name="Picture 6"/>
          <p:cNvPicPr>
            <a:picLocks noChangeAspect="1"/>
          </p:cNvPicPr>
          <p:nvPr userDrawn="1"/>
        </p:nvPicPr>
        <p:blipFill>
          <a:blip r:embed="rId2"/>
          <a:stretch>
            <a:fillRect/>
          </a:stretch>
        </p:blipFill>
        <p:spPr>
          <a:xfrm>
            <a:off x="7654844" y="228273"/>
            <a:ext cx="1193800" cy="7747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0" y="4794525"/>
            <a:ext cx="8940800" cy="1574800"/>
          </a:xfrm>
          <a:prstGeom prst="rect">
            <a:avLst/>
          </a:prstGeom>
        </p:spPr>
      </p:pic>
      <p:sp>
        <p:nvSpPr>
          <p:cNvPr id="10" name="Picture Placeholder 4"/>
          <p:cNvSpPr>
            <a:spLocks noGrp="1"/>
          </p:cNvSpPr>
          <p:nvPr>
            <p:ph type="pic" sz="quarter" idx="14"/>
          </p:nvPr>
        </p:nvSpPr>
        <p:spPr>
          <a:xfrm>
            <a:off x="5688930" y="1360140"/>
            <a:ext cx="2667864" cy="2719491"/>
          </a:xfrm>
        </p:spPr>
        <p:txBody>
          <a:bodyPr/>
          <a:lstStyle/>
          <a:p>
            <a:r>
              <a:rPr lang="en-US" dirty="0"/>
              <a:t>Click icon to add picture</a:t>
            </a:r>
          </a:p>
        </p:txBody>
      </p:sp>
      <p:pic>
        <p:nvPicPr>
          <p:cNvPr id="12" name="Picture Placeholder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4076" y="4558178"/>
            <a:ext cx="3735112" cy="295490"/>
          </a:xfrm>
          <a:prstGeom prst="rect">
            <a:avLst/>
          </a:prstGeom>
        </p:spPr>
      </p:pic>
      <p:sp>
        <p:nvSpPr>
          <p:cNvPr id="13" name="Rectangle 12"/>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514"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12"/>
          <p:cNvSpPr>
            <a:spLocks noGrp="1"/>
          </p:cNvSpPr>
          <p:nvPr>
            <p:ph type="body" sz="quarter" idx="10"/>
          </p:nvPr>
        </p:nvSpPr>
        <p:spPr>
          <a:xfrm>
            <a:off x="0" y="656113"/>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744549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0" y="4800342"/>
            <a:ext cx="8940800" cy="1574800"/>
          </a:xfrm>
          <a:prstGeom prst="rect">
            <a:avLst/>
          </a:prstGeom>
        </p:spPr>
      </p:pic>
      <p:sp>
        <p:nvSpPr>
          <p:cNvPr id="5" name="Title 9"/>
          <p:cNvSpPr txBox="1">
            <a:spLocks/>
          </p:cNvSpPr>
          <p:nvPr userDrawn="1"/>
        </p:nvSpPr>
        <p:spPr>
          <a:xfrm>
            <a:off x="462409" y="1496089"/>
            <a:ext cx="8225694" cy="173301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1" kern="1200">
                <a:solidFill>
                  <a:schemeClr val="tx1"/>
                </a:solidFill>
                <a:latin typeface="Helvetica"/>
                <a:ea typeface="+mj-ea"/>
                <a:cs typeface="Helvetica"/>
              </a:defRPr>
            </a:lvl1pPr>
          </a:lstStyle>
          <a:p>
            <a:endParaRPr lang="en-US" sz="5400" dirty="0"/>
          </a:p>
        </p:txBody>
      </p:sp>
      <p:pic>
        <p:nvPicPr>
          <p:cNvPr id="6" name="Picture 5"/>
          <p:cNvPicPr>
            <a:picLocks noChangeAspect="1"/>
          </p:cNvPicPr>
          <p:nvPr userDrawn="1"/>
        </p:nvPicPr>
        <p:blipFill>
          <a:blip r:embed="rId3"/>
          <a:stretch>
            <a:fillRect/>
          </a:stretch>
        </p:blipFill>
        <p:spPr>
          <a:xfrm>
            <a:off x="3639350" y="-1"/>
            <a:ext cx="2057400" cy="1371600"/>
          </a:xfrm>
          <a:prstGeom prst="rect">
            <a:avLst/>
          </a:prstGeom>
        </p:spPr>
      </p:pic>
      <p:pic>
        <p:nvPicPr>
          <p:cNvPr id="7"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4076" y="4563478"/>
            <a:ext cx="3735112" cy="295490"/>
          </a:xfrm>
          <a:prstGeom prst="rect">
            <a:avLst/>
          </a:prstGeom>
        </p:spPr>
      </p:pic>
      <p:sp>
        <p:nvSpPr>
          <p:cNvPr id="8" name="Title 1"/>
          <p:cNvSpPr>
            <a:spLocks noGrp="1"/>
          </p:cNvSpPr>
          <p:nvPr>
            <p:ph type="title" hasCustomPrompt="1"/>
          </p:nvPr>
        </p:nvSpPr>
        <p:spPr>
          <a:xfrm>
            <a:off x="457200" y="1848580"/>
            <a:ext cx="8229600" cy="1143000"/>
          </a:xfrm>
        </p:spPr>
        <p:txBody>
          <a:bodyPr>
            <a:normAutofit/>
          </a:bodyPr>
          <a:lstStyle>
            <a:lvl1pPr algn="ctr">
              <a:defRPr sz="4000"/>
            </a:lvl1pPr>
          </a:lstStyle>
          <a:p>
            <a:r>
              <a:rPr lang="en-US" dirty="0"/>
              <a:t>Click to edit title</a:t>
            </a:r>
          </a:p>
        </p:txBody>
      </p:sp>
    </p:spTree>
    <p:extLst>
      <p:ext uri="{BB962C8B-B14F-4D97-AF65-F5344CB8AC3E}">
        <p14:creationId xmlns:p14="http://schemas.microsoft.com/office/powerpoint/2010/main" val="1448231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198" y="128016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5493372"/>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915" y="0"/>
            <a:ext cx="3657600" cy="6515100"/>
          </a:xfrm>
          <a:prstGeom prst="rect">
            <a:avLst/>
          </a:prstGeom>
        </p:spPr>
      </p:pic>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17" name="Picture 16"/>
          <p:cNvPicPr>
            <a:picLocks noChangeAspect="1"/>
          </p:cNvPicPr>
          <p:nvPr userDrawn="1"/>
        </p:nvPicPr>
        <p:blipFill>
          <a:blip r:embed="rId4"/>
          <a:stretch>
            <a:fillRect/>
          </a:stretch>
        </p:blipFill>
        <p:spPr>
          <a:xfrm>
            <a:off x="7086600" y="505558"/>
            <a:ext cx="2057400" cy="1371600"/>
          </a:xfrm>
          <a:prstGeom prst="rect">
            <a:avLst/>
          </a:prstGeom>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68480" y="4773613"/>
            <a:ext cx="15970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2" name="Rectangle 11"/>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2845"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p:nvPr>
        </p:nvSpPr>
        <p:spPr>
          <a:xfrm>
            <a:off x="-12700" y="672902"/>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Click to edit Master text styles</a:t>
            </a:r>
          </a:p>
        </p:txBody>
      </p:sp>
      <p:pic>
        <p:nvPicPr>
          <p:cNvPr id="5" name="Picture 4"/>
          <p:cNvPicPr>
            <a:picLocks noChangeAspect="1"/>
          </p:cNvPicPr>
          <p:nvPr userDrawn="1"/>
        </p:nvPicPr>
        <p:blipFill rotWithShape="1">
          <a:blip r:embed="rId7"/>
          <a:srcRect l="6745" t="523" r="6672" b="-523"/>
          <a:stretch/>
        </p:blipFill>
        <p:spPr>
          <a:xfrm>
            <a:off x="1675349" y="4773613"/>
            <a:ext cx="1584614" cy="1146175"/>
          </a:xfrm>
          <a:prstGeom prst="rect">
            <a:avLst/>
          </a:prstGeom>
        </p:spPr>
      </p:pic>
    </p:spTree>
    <p:extLst>
      <p:ext uri="{BB962C8B-B14F-4D97-AF65-F5344CB8AC3E}">
        <p14:creationId xmlns:p14="http://schemas.microsoft.com/office/powerpoint/2010/main" val="340136130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2700" y="663577"/>
            <a:ext cx="2287588" cy="3393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6400" y="0"/>
            <a:ext cx="3657600" cy="6540500"/>
          </a:xfrm>
          <a:prstGeom prst="rect">
            <a:avLst/>
          </a:prstGeom>
        </p:spPr>
      </p:pic>
      <p:pic>
        <p:nvPicPr>
          <p:cNvPr id="20" name="Picture 19"/>
          <p:cNvPicPr>
            <a:picLocks noChangeAspect="1"/>
          </p:cNvPicPr>
          <p:nvPr userDrawn="1"/>
        </p:nvPicPr>
        <p:blipFill>
          <a:blip r:embed="rId3"/>
          <a:stretch>
            <a:fillRect/>
          </a:stretch>
        </p:blipFill>
        <p:spPr>
          <a:xfrm>
            <a:off x="7086600" y="505558"/>
            <a:ext cx="2057400" cy="1371600"/>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1" name="Rectangle 10"/>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2"/>
          <p:cNvSpPr>
            <a:spLocks noGrp="1"/>
          </p:cNvSpPr>
          <p:nvPr>
            <p:ph type="body" sz="quarter" idx="10"/>
          </p:nvPr>
        </p:nvSpPr>
        <p:spPr>
          <a:xfrm>
            <a:off x="-12700" y="663575"/>
            <a:ext cx="2287588" cy="331788"/>
          </a:xfrm>
          <a:effectLst/>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Click to edit Master text styles</a:t>
            </a:r>
          </a:p>
        </p:txBody>
      </p:sp>
      <p:pic>
        <p:nvPicPr>
          <p:cNvPr id="14" name="Picture 13"/>
          <p:cNvPicPr>
            <a:picLocks noChangeAspect="1"/>
          </p:cNvPicPr>
          <p:nvPr userDrawn="1"/>
        </p:nvPicPr>
        <p:blipFill rotWithShape="1">
          <a:blip r:embed="rId6"/>
          <a:srcRect l="6745" t="523" r="6672" b="-523"/>
          <a:stretch/>
        </p:blipFill>
        <p:spPr>
          <a:xfrm>
            <a:off x="1675349" y="4773613"/>
            <a:ext cx="1584614" cy="1146175"/>
          </a:xfrm>
          <a:prstGeom prst="rect">
            <a:avLst/>
          </a:prstGeom>
        </p:spPr>
      </p:pic>
    </p:spTree>
    <p:extLst>
      <p:ext uri="{BB962C8B-B14F-4D97-AF65-F5344CB8AC3E}">
        <p14:creationId xmlns:p14="http://schemas.microsoft.com/office/powerpoint/2010/main" val="422393079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3" name="Content Placeholder 2"/>
          <p:cNvSpPr>
            <a:spLocks noGrp="1"/>
          </p:cNvSpPr>
          <p:nvPr>
            <p:ph idx="1"/>
          </p:nvPr>
        </p:nvSpPr>
        <p:spPr>
          <a:xfrm>
            <a:off x="801077" y="2200682"/>
            <a:ext cx="7541846"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9" name="Rectangle 8"/>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57642070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eneral Slide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5" name="Picture Placeholder 4"/>
          <p:cNvSpPr>
            <a:spLocks noGrp="1"/>
          </p:cNvSpPr>
          <p:nvPr>
            <p:ph type="pic" sz="quarter" idx="10"/>
          </p:nvPr>
        </p:nvSpPr>
        <p:spPr>
          <a:xfrm>
            <a:off x="457199" y="2200682"/>
            <a:ext cx="3876675" cy="3661956"/>
          </a:xfrm>
        </p:spPr>
        <p:txBody>
          <a:bodyPr/>
          <a:lstStyle/>
          <a:p>
            <a:r>
              <a:rPr lang="en-US" dirty="0"/>
              <a:t>Click icon to add picture</a:t>
            </a:r>
          </a:p>
        </p:txBody>
      </p:sp>
      <p:sp>
        <p:nvSpPr>
          <p:cNvPr id="11" name="Content Placeholder 2"/>
          <p:cNvSpPr>
            <a:spLocks noGrp="1"/>
          </p:cNvSpPr>
          <p:nvPr>
            <p:ph idx="11"/>
          </p:nvPr>
        </p:nvSpPr>
        <p:spPr>
          <a:xfrm>
            <a:off x="4686300" y="2200682"/>
            <a:ext cx="4000500"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7" name="Rectangle 6"/>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8" name="TextBox 7"/>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08062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702726"/>
          </a:xfrm>
        </p:spPr>
        <p:txBody>
          <a:bodyPr anchor="t" anchorCtr="0">
            <a:noAutofit/>
          </a:bodyPr>
          <a:lstStyle>
            <a:lvl1pPr algn="l">
              <a:defRPr sz="4000" b="1"/>
            </a:lvl1pPr>
          </a:lstStyle>
          <a:p>
            <a:r>
              <a:rPr lang="en-US"/>
              <a:t>Click to edit Master title style</a:t>
            </a:r>
            <a:endParaRPr lang="en-US" dirty="0"/>
          </a:p>
        </p:txBody>
      </p:sp>
      <p:sp>
        <p:nvSpPr>
          <p:cNvPr id="4" name="Text Placeholder 3"/>
          <p:cNvSpPr>
            <a:spLocks noGrp="1"/>
          </p:cNvSpPr>
          <p:nvPr>
            <p:ph type="body" sz="half" idx="2"/>
          </p:nvPr>
        </p:nvSpPr>
        <p:spPr>
          <a:xfrm>
            <a:off x="457200" y="2975776"/>
            <a:ext cx="3008313" cy="3150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Content Placeholder 2"/>
          <p:cNvSpPr>
            <a:spLocks noGrp="1"/>
          </p:cNvSpPr>
          <p:nvPr>
            <p:ph idx="11"/>
          </p:nvPr>
        </p:nvSpPr>
        <p:spPr>
          <a:xfrm>
            <a:off x="3838574" y="273050"/>
            <a:ext cx="4740275" cy="5853113"/>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8868295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p:cNvSpPr>
            <a:spLocks noGrp="1"/>
          </p:cNvSpPr>
          <p:nvPr>
            <p:ph idx="11"/>
          </p:nvPr>
        </p:nvSpPr>
        <p:spPr>
          <a:xfrm>
            <a:off x="45720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2"/>
          </p:nvPr>
        </p:nvSpPr>
        <p:spPr>
          <a:xfrm>
            <a:off x="4649788" y="2178050"/>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719392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 With Picture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2409" y="0"/>
            <a:ext cx="4565488" cy="4776205"/>
          </a:xfrm>
        </p:spPr>
        <p:txBody>
          <a:bodyPr>
            <a:normAutofit/>
          </a:bodyPr>
          <a:lstStyle>
            <a:lvl1pPr algn="l">
              <a:defRPr sz="4000"/>
            </a:lvl1pPr>
          </a:lstStyle>
          <a:p>
            <a:r>
              <a:rPr lang="en-US" dirty="0"/>
              <a:t>Click to edit title</a:t>
            </a:r>
          </a:p>
        </p:txBody>
      </p:sp>
      <p:sp>
        <p:nvSpPr>
          <p:cNvPr id="13" name="Picture Placeholder 4"/>
          <p:cNvSpPr>
            <a:spLocks noGrp="1"/>
          </p:cNvSpPr>
          <p:nvPr>
            <p:ph type="pic" sz="quarter" idx="12"/>
          </p:nvPr>
        </p:nvSpPr>
        <p:spPr>
          <a:xfrm>
            <a:off x="3343830" y="4776788"/>
            <a:ext cx="1600200" cy="1143000"/>
          </a:xfrm>
        </p:spPr>
        <p:txBody>
          <a:bodyPr/>
          <a:lstStyle/>
          <a:p>
            <a:r>
              <a:rPr lang="en-US" dirty="0"/>
              <a:t>Click icon to add picture</a:t>
            </a:r>
          </a:p>
        </p:txBody>
      </p:sp>
      <p:sp>
        <p:nvSpPr>
          <p:cNvPr id="14" name="Picture Placeholder 4"/>
          <p:cNvSpPr>
            <a:spLocks noGrp="1"/>
          </p:cNvSpPr>
          <p:nvPr>
            <p:ph type="pic" sz="quarter" idx="13"/>
          </p:nvPr>
        </p:nvSpPr>
        <p:spPr>
          <a:xfrm>
            <a:off x="1668480" y="4776788"/>
            <a:ext cx="1600200" cy="1143000"/>
          </a:xfrm>
        </p:spPr>
        <p:txBody>
          <a:bodyPr/>
          <a:lstStyle/>
          <a:p>
            <a:r>
              <a:rPr lang="en-US" dirty="0"/>
              <a:t>Click icon to add picture</a:t>
            </a:r>
          </a:p>
        </p:txBody>
      </p:sp>
      <p:sp>
        <p:nvSpPr>
          <p:cNvPr id="15" name="Picture Placeholder 4"/>
          <p:cNvSpPr>
            <a:spLocks noGrp="1"/>
          </p:cNvSpPr>
          <p:nvPr>
            <p:ph type="pic" sz="quarter" idx="11"/>
          </p:nvPr>
        </p:nvSpPr>
        <p:spPr>
          <a:xfrm>
            <a:off x="0" y="4776788"/>
            <a:ext cx="1600200" cy="1143000"/>
          </a:xfrm>
        </p:spPr>
        <p:txBody>
          <a:bodyPr/>
          <a:lstStyle/>
          <a:p>
            <a:r>
              <a:rPr lang="en-US" dirty="0"/>
              <a:t>Click icon to add picture</a:t>
            </a:r>
          </a:p>
        </p:txBody>
      </p:sp>
      <p:sp>
        <p:nvSpPr>
          <p:cNvPr id="16" name="Picture Placeholder 4"/>
          <p:cNvSpPr>
            <a:spLocks noGrp="1"/>
          </p:cNvSpPr>
          <p:nvPr>
            <p:ph type="pic" sz="quarter" idx="14"/>
          </p:nvPr>
        </p:nvSpPr>
        <p:spPr>
          <a:xfrm>
            <a:off x="5486400" y="14648"/>
            <a:ext cx="3657600" cy="6500452"/>
          </a:xfrm>
        </p:spPr>
        <p:txBody>
          <a:bodyPr/>
          <a:lstStyle/>
          <a:p>
            <a:r>
              <a:rPr lang="en-US" dirty="0"/>
              <a:t>Click icon to add picture</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87811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702726"/>
          </a:xfrm>
        </p:spPr>
        <p:txBody>
          <a:bodyPr anchor="t" anchorCtr="0">
            <a:noAutofit/>
          </a:bodyPr>
          <a:lstStyle>
            <a:lvl1pPr algn="l">
              <a:defRPr sz="4000" b="1"/>
            </a:lvl1pPr>
          </a:lstStyle>
          <a:p>
            <a:r>
              <a:rPr lang="en-US"/>
              <a:t>Click to edit Master title style</a:t>
            </a:r>
            <a:endParaRPr lang="en-US" dirty="0"/>
          </a:p>
        </p:txBody>
      </p:sp>
      <p:sp>
        <p:nvSpPr>
          <p:cNvPr id="4" name="Text Placeholder 3"/>
          <p:cNvSpPr>
            <a:spLocks noGrp="1"/>
          </p:cNvSpPr>
          <p:nvPr>
            <p:ph type="body" sz="half" idx="2"/>
          </p:nvPr>
        </p:nvSpPr>
        <p:spPr>
          <a:xfrm>
            <a:off x="457200" y="2975776"/>
            <a:ext cx="3008313" cy="3150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2"/>
          <p:cNvSpPr>
            <a:spLocks noGrp="1"/>
          </p:cNvSpPr>
          <p:nvPr>
            <p:ph idx="11"/>
          </p:nvPr>
        </p:nvSpPr>
        <p:spPr>
          <a:xfrm>
            <a:off x="3838574" y="273050"/>
            <a:ext cx="4740275" cy="5853113"/>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201259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106377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0268175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791861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1332033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616696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847470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novation - Yellow">
    <p:spTree>
      <p:nvGrpSpPr>
        <p:cNvPr id="1" name=""/>
        <p:cNvGrpSpPr/>
        <p:nvPr/>
      </p:nvGrpSpPr>
      <p:grpSpPr>
        <a:xfrm>
          <a:off x="0" y="0"/>
          <a:ext cx="0" cy="0"/>
          <a:chOff x="0" y="0"/>
          <a:chExt cx="0" cy="0"/>
        </a:xfrm>
      </p:grpSpPr>
      <p:sp>
        <p:nvSpPr>
          <p:cNvPr id="3" name="Rectangle 2"/>
          <p:cNvSpPr/>
          <p:nvPr userDrawn="1"/>
        </p:nvSpPr>
        <p:spPr>
          <a:xfrm>
            <a:off x="0" y="0"/>
            <a:ext cx="4578266" cy="6858000"/>
          </a:xfrm>
          <a:prstGeom prst="rect">
            <a:avLst/>
          </a:prstGeom>
          <a:gradFill flip="none" rotWithShape="1">
            <a:gsLst>
              <a:gs pos="0">
                <a:srgbClr val="FADA22"/>
              </a:gs>
              <a:gs pos="100000">
                <a:srgbClr val="EBA82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5"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4" name="Picture 3" descr="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36602"/>
            <a:ext cx="6273800"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22960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7828720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novation - Orang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9"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2" name="Picture 1" descr="Or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27271"/>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67208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novation - Purpl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3" name="Picture 2" descr="Purp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4694960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novation - Blue">
    <p:spTree>
      <p:nvGrpSpPr>
        <p:cNvPr id="1" name=""/>
        <p:cNvGrpSpPr/>
        <p:nvPr/>
      </p:nvGrpSpPr>
      <p:grpSpPr>
        <a:xfrm>
          <a:off x="0" y="0"/>
          <a:ext cx="0" cy="0"/>
          <a:chOff x="0" y="0"/>
          <a:chExt cx="0" cy="0"/>
        </a:xfrm>
      </p:grpSpPr>
      <p:sp>
        <p:nvSpPr>
          <p:cNvPr id="8" name="Rectangle 7"/>
          <p:cNvSpPr/>
          <p:nvPr userDrawn="1"/>
        </p:nvSpPr>
        <p:spPr>
          <a:xfrm>
            <a:off x="0" y="0"/>
            <a:ext cx="4578266" cy="6858000"/>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2" name="Picture 1" descr="L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4061029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novation - Green">
    <p:spTree>
      <p:nvGrpSpPr>
        <p:cNvPr id="1" name=""/>
        <p:cNvGrpSpPr/>
        <p:nvPr/>
      </p:nvGrpSpPr>
      <p:grpSpPr>
        <a:xfrm>
          <a:off x="0" y="0"/>
          <a:ext cx="0" cy="0"/>
          <a:chOff x="0" y="0"/>
          <a:chExt cx="0" cy="0"/>
        </a:xfrm>
      </p:grpSpPr>
      <p:sp>
        <p:nvSpPr>
          <p:cNvPr id="8" name="Rectangle 7"/>
          <p:cNvSpPr/>
          <p:nvPr userDrawn="1"/>
        </p:nvSpPr>
        <p:spPr>
          <a:xfrm>
            <a:off x="0" y="0"/>
            <a:ext cx="4594974"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 y="0"/>
            <a:ext cx="4594975"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6" name="Content Placeholder 2"/>
          <p:cNvSpPr>
            <a:spLocks noGrp="1"/>
          </p:cNvSpPr>
          <p:nvPr>
            <p:ph idx="11"/>
          </p:nvPr>
        </p:nvSpPr>
        <p:spPr>
          <a:xfrm>
            <a:off x="4819068" y="2180714"/>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pic>
        <p:nvPicPr>
          <p:cNvPr id="3" name="Picture 2" descr="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762" y="832703"/>
            <a:ext cx="6273801" cy="800100"/>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228834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novation - Navy">
    <p:spTree>
      <p:nvGrpSpPr>
        <p:cNvPr id="1" name=""/>
        <p:cNvGrpSpPr/>
        <p:nvPr/>
      </p:nvGrpSpPr>
      <p:grpSpPr>
        <a:xfrm>
          <a:off x="0" y="0"/>
          <a:ext cx="0" cy="0"/>
          <a:chOff x="0" y="0"/>
          <a:chExt cx="0" cy="0"/>
        </a:xfrm>
      </p:grpSpPr>
      <p:sp>
        <p:nvSpPr>
          <p:cNvPr id="7" name="Rectangle 6"/>
          <p:cNvSpPr/>
          <p:nvPr userDrawn="1"/>
        </p:nvSpPr>
        <p:spPr>
          <a:xfrm>
            <a:off x="-1" y="0"/>
            <a:ext cx="4561557"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pic>
        <p:nvPicPr>
          <p:cNvPr id="2" name="Picture 1" descr="Dk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300" y="832704"/>
            <a:ext cx="6273801" cy="800100"/>
          </a:xfrm>
          <a:prstGeom prst="rect">
            <a:avLst/>
          </a:prstGeom>
        </p:spPr>
      </p:pic>
      <p:sp>
        <p:nvSpPr>
          <p:cNvPr id="8"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Click to edit Master text styles</a:t>
            </a:r>
          </a:p>
          <a:p>
            <a:pPr lvl="1"/>
            <a:r>
              <a:rPr lang="en-US"/>
              <a:t>Second level</a:t>
            </a:r>
          </a:p>
          <a:p>
            <a:pPr lvl="2"/>
            <a:r>
              <a:rPr lang="en-US"/>
              <a:t>Third level</a:t>
            </a:r>
          </a:p>
        </p:txBody>
      </p:sp>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9976882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1" name="Rectangle 10"/>
          <p:cNvSpPr/>
          <p:nvPr userDrawn="1"/>
        </p:nvSpPr>
        <p:spPr>
          <a:xfrm>
            <a:off x="0" y="0"/>
            <a:ext cx="9144000" cy="4350158"/>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ctrTitle" hasCustomPrompt="1"/>
          </p:nvPr>
        </p:nvSpPr>
        <p:spPr>
          <a:xfrm>
            <a:off x="462409" y="1002974"/>
            <a:ext cx="4565488" cy="2344210"/>
          </a:xfrm>
        </p:spPr>
        <p:txBody>
          <a:bodyPr>
            <a:normAutofit/>
          </a:bodyPr>
          <a:lstStyle>
            <a:lvl1pPr algn="l">
              <a:defRPr sz="4000">
                <a:solidFill>
                  <a:schemeClr val="bg1"/>
                </a:solidFill>
              </a:defRPr>
            </a:lvl1pPr>
          </a:lstStyle>
          <a:p>
            <a:r>
              <a:rPr lang="en-US" dirty="0"/>
              <a:t>Click to edit master title</a:t>
            </a:r>
          </a:p>
        </p:txBody>
      </p:sp>
      <p:sp>
        <p:nvSpPr>
          <p:cNvPr id="4" name="Subtitle 2"/>
          <p:cNvSpPr>
            <a:spLocks noGrp="1"/>
          </p:cNvSpPr>
          <p:nvPr>
            <p:ph type="subTitle" idx="1" hasCustomPrompt="1"/>
          </p:nvPr>
        </p:nvSpPr>
        <p:spPr>
          <a:xfrm>
            <a:off x="462409" y="3347184"/>
            <a:ext cx="4565488" cy="1002974"/>
          </a:xfr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7" name="Picture 6"/>
          <p:cNvPicPr>
            <a:picLocks noChangeAspect="1"/>
          </p:cNvPicPr>
          <p:nvPr userDrawn="1"/>
        </p:nvPicPr>
        <p:blipFill>
          <a:blip r:embed="rId2"/>
          <a:stretch>
            <a:fillRect/>
          </a:stretch>
        </p:blipFill>
        <p:spPr>
          <a:xfrm>
            <a:off x="7654844" y="228273"/>
            <a:ext cx="1193800" cy="774700"/>
          </a:xfrm>
          <a:prstGeom prst="rect">
            <a:avLst/>
          </a:prstGeom>
        </p:spPr>
      </p:pic>
      <p:sp>
        <p:nvSpPr>
          <p:cNvPr id="10" name="Picture Placeholder 4"/>
          <p:cNvSpPr>
            <a:spLocks noGrp="1"/>
          </p:cNvSpPr>
          <p:nvPr>
            <p:ph type="pic" sz="quarter" idx="14"/>
          </p:nvPr>
        </p:nvSpPr>
        <p:spPr>
          <a:xfrm>
            <a:off x="5688930" y="1360140"/>
            <a:ext cx="2667864" cy="2719491"/>
          </a:xfrm>
        </p:spPr>
        <p:txBody>
          <a:bodyPr/>
          <a:lstStyle/>
          <a:p>
            <a:r>
              <a:rPr lang="en-US" dirty="0"/>
              <a:t>Click icon to add picture</a:t>
            </a:r>
          </a:p>
        </p:txBody>
      </p:sp>
      <p:pic>
        <p:nvPicPr>
          <p:cNvPr id="12" name="Picture Placeholder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4076" y="4558178"/>
            <a:ext cx="3735112" cy="295490"/>
          </a:xfrm>
          <a:prstGeom prst="rect">
            <a:avLst/>
          </a:prstGeom>
        </p:spPr>
      </p:pic>
      <p:sp>
        <p:nvSpPr>
          <p:cNvPr id="13" name="Rectangle 12"/>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514"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12"/>
          <p:cNvSpPr>
            <a:spLocks noGrp="1"/>
          </p:cNvSpPr>
          <p:nvPr>
            <p:ph type="body" sz="quarter" idx="10"/>
          </p:nvPr>
        </p:nvSpPr>
        <p:spPr>
          <a:xfrm>
            <a:off x="0" y="656113"/>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Click to edit Master text styles</a:t>
            </a:r>
          </a:p>
        </p:txBody>
      </p:sp>
      <p:pic>
        <p:nvPicPr>
          <p:cNvPr id="14" name="Picture 13"/>
          <p:cNvPicPr>
            <a:picLocks noChangeAspect="1"/>
          </p:cNvPicPr>
          <p:nvPr userDrawn="1"/>
        </p:nvPicPr>
        <p:blipFill rotWithShape="1">
          <a:blip r:embed="rId4"/>
          <a:srcRect t="9568" b="5145"/>
          <a:stretch/>
        </p:blipFill>
        <p:spPr>
          <a:xfrm>
            <a:off x="0" y="4961532"/>
            <a:ext cx="9144000" cy="1465148"/>
          </a:xfrm>
          <a:prstGeom prst="rect">
            <a:avLst/>
          </a:prstGeom>
        </p:spPr>
      </p:pic>
    </p:spTree>
    <p:extLst>
      <p:ext uri="{BB962C8B-B14F-4D97-AF65-F5344CB8AC3E}">
        <p14:creationId xmlns:p14="http://schemas.microsoft.com/office/powerpoint/2010/main" val="38809307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rotWithShape="1">
          <a:blip r:embed="rId2"/>
          <a:srcRect l="-1070" t="647" r="58715" b="67712"/>
          <a:stretch/>
        </p:blipFill>
        <p:spPr>
          <a:xfrm>
            <a:off x="12701" y="0"/>
            <a:ext cx="9144000" cy="4460915"/>
          </a:xfrm>
          <a:prstGeom prst="rect">
            <a:avLst/>
          </a:prstGeom>
        </p:spPr>
      </p:pic>
      <p:sp>
        <p:nvSpPr>
          <p:cNvPr id="5" name="Title 9"/>
          <p:cNvSpPr txBox="1">
            <a:spLocks/>
          </p:cNvSpPr>
          <p:nvPr userDrawn="1"/>
        </p:nvSpPr>
        <p:spPr>
          <a:xfrm>
            <a:off x="462409" y="1496089"/>
            <a:ext cx="8225694" cy="173301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1" kern="1200">
                <a:solidFill>
                  <a:schemeClr val="tx1"/>
                </a:solidFill>
                <a:latin typeface="Helvetica"/>
                <a:ea typeface="+mj-ea"/>
                <a:cs typeface="Helvetica"/>
              </a:defRPr>
            </a:lvl1pPr>
          </a:lstStyle>
          <a:p>
            <a:endParaRPr lang="en-US" sz="5400" dirty="0"/>
          </a:p>
        </p:txBody>
      </p:sp>
      <p:pic>
        <p:nvPicPr>
          <p:cNvPr id="6" name="Picture 5"/>
          <p:cNvPicPr>
            <a:picLocks noChangeAspect="1"/>
          </p:cNvPicPr>
          <p:nvPr userDrawn="1"/>
        </p:nvPicPr>
        <p:blipFill>
          <a:blip r:embed="rId3"/>
          <a:stretch>
            <a:fillRect/>
          </a:stretch>
        </p:blipFill>
        <p:spPr>
          <a:xfrm>
            <a:off x="3639350" y="-1"/>
            <a:ext cx="2057400" cy="1371600"/>
          </a:xfrm>
          <a:prstGeom prst="rect">
            <a:avLst/>
          </a:prstGeom>
        </p:spPr>
      </p:pic>
      <p:pic>
        <p:nvPicPr>
          <p:cNvPr id="7"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4076" y="4563478"/>
            <a:ext cx="3735112" cy="295490"/>
          </a:xfrm>
          <a:prstGeom prst="rect">
            <a:avLst/>
          </a:prstGeom>
        </p:spPr>
      </p:pic>
      <p:sp>
        <p:nvSpPr>
          <p:cNvPr id="8" name="Title 1"/>
          <p:cNvSpPr>
            <a:spLocks noGrp="1"/>
          </p:cNvSpPr>
          <p:nvPr>
            <p:ph type="title" hasCustomPrompt="1"/>
          </p:nvPr>
        </p:nvSpPr>
        <p:spPr>
          <a:xfrm>
            <a:off x="457200" y="1848580"/>
            <a:ext cx="8229600" cy="1143000"/>
          </a:xfrm>
        </p:spPr>
        <p:txBody>
          <a:bodyPr>
            <a:normAutofit/>
          </a:bodyPr>
          <a:lstStyle>
            <a:lvl1pPr algn="ctr">
              <a:defRPr sz="4000"/>
            </a:lvl1pPr>
          </a:lstStyle>
          <a:p>
            <a:r>
              <a:rPr lang="en-US" dirty="0"/>
              <a:t>Click to edit title</a:t>
            </a:r>
          </a:p>
        </p:txBody>
      </p:sp>
      <p:pic>
        <p:nvPicPr>
          <p:cNvPr id="4" name="Picture 3"/>
          <p:cNvPicPr>
            <a:picLocks noChangeAspect="1"/>
          </p:cNvPicPr>
          <p:nvPr userDrawn="1"/>
        </p:nvPicPr>
        <p:blipFill rotWithShape="1">
          <a:blip r:embed="rId5"/>
          <a:srcRect t="9568" b="5145"/>
          <a:stretch/>
        </p:blipFill>
        <p:spPr>
          <a:xfrm>
            <a:off x="0" y="4961532"/>
            <a:ext cx="9144000" cy="1465148"/>
          </a:xfrm>
          <a:prstGeom prst="rect">
            <a:avLst/>
          </a:prstGeom>
        </p:spPr>
      </p:pic>
    </p:spTree>
    <p:extLst>
      <p:ext uri="{BB962C8B-B14F-4D97-AF65-F5344CB8AC3E}">
        <p14:creationId xmlns:p14="http://schemas.microsoft.com/office/powerpoint/2010/main" val="5233863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0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94881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heme" Target="../theme/theme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4332889"/>
      </p:ext>
    </p:extLst>
  </p:cSld>
  <p:clrMap bg1="lt1" tx1="dk1" bg2="lt2" tx2="dk2" accent1="accent1" accent2="accent2" accent3="accent3" accent4="accent4" accent5="accent5" accent6="accent6" hlink="hlink" folHlink="folHlink"/>
  <p:sldLayoutIdLst>
    <p:sldLayoutId id="2147483750" r:id="rId1"/>
    <p:sldLayoutId id="2147483775" r:id="rId2"/>
    <p:sldLayoutId id="2147483751" r:id="rId3"/>
    <p:sldLayoutId id="2147483774" r:id="rId4"/>
    <p:sldLayoutId id="2147483754" r:id="rId5"/>
    <p:sldLayoutId id="2147483752" r:id="rId6"/>
    <p:sldLayoutId id="2147483757" r:id="rId7"/>
    <p:sldLayoutId id="2147483776" r:id="rId8"/>
    <p:sldLayoutId id="2147483773" r:id="rId9"/>
    <p:sldLayoutId id="2147483762" r:id="rId10"/>
    <p:sldLayoutId id="2147483778" r:id="rId11"/>
    <p:sldLayoutId id="2147483779" r:id="rId12"/>
    <p:sldLayoutId id="2147483780" r:id="rId13"/>
    <p:sldLayoutId id="2147483753" r:id="rId14"/>
    <p:sldLayoutId id="2147483767" r:id="rId15"/>
    <p:sldLayoutId id="2147483768" r:id="rId16"/>
    <p:sldLayoutId id="2147483769" r:id="rId17"/>
    <p:sldLayoutId id="2147483770" r:id="rId18"/>
    <p:sldLayoutId id="2147483771" r:id="rId19"/>
    <p:sldLayoutId id="2147483761" r:id="rId20"/>
    <p:sldLayoutId id="2147483777" r:id="rId21"/>
  </p:sldLayoutIdLst>
  <p:hf hdr="0" ftr="0" dt="0"/>
  <p:txStyles>
    <p:titleStyle>
      <a:lvl1pPr algn="ctr" defTabSz="457200" rtl="0" eaLnBrk="1" latinLnBrk="0" hangingPunct="1">
        <a:spcBef>
          <a:spcPct val="0"/>
        </a:spcBef>
        <a:buNone/>
        <a:defRPr sz="4400" b="1" i="1" kern="1200">
          <a:solidFill>
            <a:schemeClr val="tx1"/>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600" kern="1200">
          <a:solidFill>
            <a:srgbClr val="5C5C5C"/>
          </a:solidFill>
          <a:latin typeface="Helvetica"/>
          <a:ea typeface="+mn-ea"/>
          <a:cs typeface="Helvetica"/>
        </a:defRPr>
      </a:lvl1pPr>
      <a:lvl2pPr marL="742950" indent="-285750" algn="l" defTabSz="457200" rtl="0" eaLnBrk="1" latinLnBrk="0" hangingPunct="1">
        <a:lnSpc>
          <a:spcPct val="100000"/>
        </a:lnSpc>
        <a:spcBef>
          <a:spcPct val="20000"/>
        </a:spcBef>
        <a:buFont typeface="Arial"/>
        <a:buChar char="–"/>
        <a:defRPr sz="2400" kern="1200">
          <a:solidFill>
            <a:srgbClr val="5C5C5C"/>
          </a:solidFill>
          <a:latin typeface="Helvetica"/>
          <a:ea typeface="+mn-ea"/>
          <a:cs typeface="Helvetica"/>
        </a:defRPr>
      </a:lvl2pPr>
      <a:lvl3pPr marL="1143000" indent="-228600" algn="l" defTabSz="457200" rtl="0" eaLnBrk="1" latinLnBrk="0" hangingPunct="1">
        <a:lnSpc>
          <a:spcPct val="100000"/>
        </a:lnSpc>
        <a:spcBef>
          <a:spcPct val="20000"/>
        </a:spcBef>
        <a:buFont typeface="Arial"/>
        <a:buChar char="•"/>
        <a:defRPr sz="2200" kern="1200">
          <a:solidFill>
            <a:srgbClr val="5C5C5C"/>
          </a:solidFill>
          <a:latin typeface="Helvetica"/>
          <a:ea typeface="+mn-ea"/>
          <a:cs typeface="Helvetica"/>
        </a:defRPr>
      </a:lvl3pPr>
      <a:lvl4pPr marL="16002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4pPr>
      <a:lvl5pPr marL="20574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677724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Lst>
  <p:hf hdr="0" ftr="0" dt="0"/>
  <p:txStyles>
    <p:titleStyle>
      <a:lvl1pPr algn="ctr" defTabSz="457200" rtl="0" eaLnBrk="1" latinLnBrk="0" hangingPunct="1">
        <a:spcBef>
          <a:spcPct val="0"/>
        </a:spcBef>
        <a:buNone/>
        <a:defRPr sz="4400" b="1" i="1" kern="1200">
          <a:solidFill>
            <a:schemeClr val="tx1"/>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600" kern="1200">
          <a:solidFill>
            <a:srgbClr val="5C5C5C"/>
          </a:solidFill>
          <a:latin typeface="Helvetica"/>
          <a:ea typeface="+mn-ea"/>
          <a:cs typeface="Helvetica"/>
        </a:defRPr>
      </a:lvl1pPr>
      <a:lvl2pPr marL="742950" indent="-285750" algn="l" defTabSz="457200" rtl="0" eaLnBrk="1" latinLnBrk="0" hangingPunct="1">
        <a:lnSpc>
          <a:spcPct val="100000"/>
        </a:lnSpc>
        <a:spcBef>
          <a:spcPct val="20000"/>
        </a:spcBef>
        <a:buFont typeface="Arial"/>
        <a:buChar char="–"/>
        <a:defRPr sz="2400" kern="1200">
          <a:solidFill>
            <a:srgbClr val="5C5C5C"/>
          </a:solidFill>
          <a:latin typeface="Helvetica"/>
          <a:ea typeface="+mn-ea"/>
          <a:cs typeface="Helvetica"/>
        </a:defRPr>
      </a:lvl2pPr>
      <a:lvl3pPr marL="1143000" indent="-228600" algn="l" defTabSz="457200" rtl="0" eaLnBrk="1" latinLnBrk="0" hangingPunct="1">
        <a:lnSpc>
          <a:spcPct val="100000"/>
        </a:lnSpc>
        <a:spcBef>
          <a:spcPct val="20000"/>
        </a:spcBef>
        <a:buFont typeface="Arial"/>
        <a:buChar char="•"/>
        <a:defRPr sz="2200" kern="1200">
          <a:solidFill>
            <a:srgbClr val="5C5C5C"/>
          </a:solidFill>
          <a:latin typeface="Helvetica"/>
          <a:ea typeface="+mn-ea"/>
          <a:cs typeface="Helvetica"/>
        </a:defRPr>
      </a:lvl3pPr>
      <a:lvl4pPr marL="16002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4pPr>
      <a:lvl5pPr marL="20574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478241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Lst>
  <p:hf hdr="0" ftr="0" dt="0"/>
  <p:txStyles>
    <p:titleStyle>
      <a:lvl1pPr algn="ctr" defTabSz="457200" rtl="0" eaLnBrk="1" latinLnBrk="0" hangingPunct="1">
        <a:spcBef>
          <a:spcPct val="0"/>
        </a:spcBef>
        <a:buNone/>
        <a:defRPr sz="4400" b="1" i="1" kern="1200">
          <a:solidFill>
            <a:schemeClr val="tx1"/>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600" kern="1200">
          <a:solidFill>
            <a:srgbClr val="5C5C5C"/>
          </a:solidFill>
          <a:latin typeface="Helvetica"/>
          <a:ea typeface="+mn-ea"/>
          <a:cs typeface="Helvetica"/>
        </a:defRPr>
      </a:lvl1pPr>
      <a:lvl2pPr marL="742950" indent="-285750" algn="l" defTabSz="457200" rtl="0" eaLnBrk="1" latinLnBrk="0" hangingPunct="1">
        <a:lnSpc>
          <a:spcPct val="100000"/>
        </a:lnSpc>
        <a:spcBef>
          <a:spcPct val="20000"/>
        </a:spcBef>
        <a:buFont typeface="Arial"/>
        <a:buChar char="–"/>
        <a:defRPr sz="2400" kern="1200">
          <a:solidFill>
            <a:srgbClr val="5C5C5C"/>
          </a:solidFill>
          <a:latin typeface="Helvetica"/>
          <a:ea typeface="+mn-ea"/>
          <a:cs typeface="Helvetica"/>
        </a:defRPr>
      </a:lvl2pPr>
      <a:lvl3pPr marL="1143000" indent="-228600" algn="l" defTabSz="457200" rtl="0" eaLnBrk="1" latinLnBrk="0" hangingPunct="1">
        <a:lnSpc>
          <a:spcPct val="100000"/>
        </a:lnSpc>
        <a:spcBef>
          <a:spcPct val="20000"/>
        </a:spcBef>
        <a:buFont typeface="Arial"/>
        <a:buChar char="•"/>
        <a:defRPr sz="2200" kern="1200">
          <a:solidFill>
            <a:srgbClr val="5C5C5C"/>
          </a:solidFill>
          <a:latin typeface="Helvetica"/>
          <a:ea typeface="+mn-ea"/>
          <a:cs typeface="Helvetica"/>
        </a:defRPr>
      </a:lvl3pPr>
      <a:lvl4pPr marL="16002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4pPr>
      <a:lvl5pPr marL="20574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568670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Lst>
  <p:hf hdr="0" ftr="0" dt="0"/>
  <p:txStyles>
    <p:titleStyle>
      <a:lvl1pPr algn="ctr" defTabSz="457200" rtl="0" eaLnBrk="1" latinLnBrk="0" hangingPunct="1">
        <a:spcBef>
          <a:spcPct val="0"/>
        </a:spcBef>
        <a:buNone/>
        <a:defRPr sz="4400" b="1" i="1" kern="1200">
          <a:solidFill>
            <a:schemeClr val="tx1"/>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600" kern="1200">
          <a:solidFill>
            <a:srgbClr val="5C5C5C"/>
          </a:solidFill>
          <a:latin typeface="Helvetica"/>
          <a:ea typeface="+mn-ea"/>
          <a:cs typeface="Helvetica"/>
        </a:defRPr>
      </a:lvl1pPr>
      <a:lvl2pPr marL="742950" indent="-285750" algn="l" defTabSz="457200" rtl="0" eaLnBrk="1" latinLnBrk="0" hangingPunct="1">
        <a:lnSpc>
          <a:spcPct val="100000"/>
        </a:lnSpc>
        <a:spcBef>
          <a:spcPct val="20000"/>
        </a:spcBef>
        <a:buFont typeface="Arial"/>
        <a:buChar char="–"/>
        <a:defRPr sz="2400" kern="1200">
          <a:solidFill>
            <a:srgbClr val="5C5C5C"/>
          </a:solidFill>
          <a:latin typeface="Helvetica"/>
          <a:ea typeface="+mn-ea"/>
          <a:cs typeface="Helvetica"/>
        </a:defRPr>
      </a:lvl2pPr>
      <a:lvl3pPr marL="1143000" indent="-228600" algn="l" defTabSz="457200" rtl="0" eaLnBrk="1" latinLnBrk="0" hangingPunct="1">
        <a:lnSpc>
          <a:spcPct val="100000"/>
        </a:lnSpc>
        <a:spcBef>
          <a:spcPct val="20000"/>
        </a:spcBef>
        <a:buFont typeface="Arial"/>
        <a:buChar char="•"/>
        <a:defRPr sz="2200" kern="1200">
          <a:solidFill>
            <a:srgbClr val="5C5C5C"/>
          </a:solidFill>
          <a:latin typeface="Helvetica"/>
          <a:ea typeface="+mn-ea"/>
          <a:cs typeface="Helvetica"/>
        </a:defRPr>
      </a:lvl3pPr>
      <a:lvl4pPr marL="16002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4pPr>
      <a:lvl5pPr marL="20574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cid:image004.png@01D42436.7E916A0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2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customXml" Target="../ink/ink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 Type="http://schemas.openxmlformats.org/officeDocument/2006/relationships/tags" Target="../tags/tag7.xml"/><Relationship Id="rId71" Type="http://schemas.openxmlformats.org/officeDocument/2006/relationships/slideLayout" Target="../slideLayouts/slideLayout68.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notesSlide" Target="../notesSlides/notesSlide4.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F735-2702-4546-A1B0-FE85660DE8D1}"/>
              </a:ext>
            </a:extLst>
          </p:cNvPr>
          <p:cNvSpPr>
            <a:spLocks noGrp="1"/>
          </p:cNvSpPr>
          <p:nvPr>
            <p:ph type="ctrTitle"/>
          </p:nvPr>
        </p:nvSpPr>
        <p:spPr/>
        <p:txBody>
          <a:bodyPr>
            <a:normAutofit fontScale="90000"/>
          </a:bodyPr>
          <a:lstStyle/>
          <a:p>
            <a:r>
              <a:rPr lang="en-US" dirty="0"/>
              <a:t>Alliance 2020-2024 Draft Strategic and Business Planning</a:t>
            </a:r>
          </a:p>
        </p:txBody>
      </p:sp>
      <p:sp>
        <p:nvSpPr>
          <p:cNvPr id="3" name="Subtitle 2">
            <a:extLst>
              <a:ext uri="{FF2B5EF4-FFF2-40B4-BE49-F238E27FC236}">
                <a16:creationId xmlns:a16="http://schemas.microsoft.com/office/drawing/2014/main" id="{3517180A-4A62-4600-A0FE-2136BF77AAC5}"/>
              </a:ext>
            </a:extLst>
          </p:cNvPr>
          <p:cNvSpPr>
            <a:spLocks noGrp="1"/>
          </p:cNvSpPr>
          <p:nvPr>
            <p:ph type="subTitle" idx="1"/>
          </p:nvPr>
        </p:nvSpPr>
        <p:spPr/>
        <p:txBody>
          <a:bodyPr>
            <a:normAutofit lnSpcReduction="10000"/>
          </a:bodyPr>
          <a:lstStyle/>
          <a:p>
            <a:r>
              <a:rPr lang="en-US" dirty="0"/>
              <a:t>Presentation to the Washington Utilities and Transportation Commission</a:t>
            </a:r>
          </a:p>
        </p:txBody>
      </p:sp>
      <p:sp>
        <p:nvSpPr>
          <p:cNvPr id="4" name="Text Placeholder 3">
            <a:extLst>
              <a:ext uri="{FF2B5EF4-FFF2-40B4-BE49-F238E27FC236}">
                <a16:creationId xmlns:a16="http://schemas.microsoft.com/office/drawing/2014/main" id="{306B0F8C-6E08-45D3-9C0E-089948A513E7}"/>
              </a:ext>
            </a:extLst>
          </p:cNvPr>
          <p:cNvSpPr>
            <a:spLocks noGrp="1"/>
          </p:cNvSpPr>
          <p:nvPr>
            <p:ph type="body" sz="quarter" idx="10"/>
          </p:nvPr>
        </p:nvSpPr>
        <p:spPr/>
        <p:txBody>
          <a:bodyPr/>
          <a:lstStyle/>
          <a:p>
            <a:r>
              <a:rPr lang="en-US" dirty="0"/>
              <a:t>August 9, 2018</a:t>
            </a:r>
          </a:p>
        </p:txBody>
      </p:sp>
    </p:spTree>
    <p:extLst>
      <p:ext uri="{BB962C8B-B14F-4D97-AF65-F5344CB8AC3E}">
        <p14:creationId xmlns:p14="http://schemas.microsoft.com/office/powerpoint/2010/main" val="126586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F07A-BD33-4D87-AE2C-4A5700057B89}"/>
              </a:ext>
            </a:extLst>
          </p:cNvPr>
          <p:cNvSpPr>
            <a:spLocks noGrp="1"/>
          </p:cNvSpPr>
          <p:nvPr>
            <p:ph type="title"/>
          </p:nvPr>
        </p:nvSpPr>
        <p:spPr/>
        <p:txBody>
          <a:bodyPr/>
          <a:lstStyle/>
          <a:p>
            <a:r>
              <a:rPr lang="en-US" dirty="0"/>
              <a:t>Primary Strategies: Operations</a:t>
            </a:r>
          </a:p>
        </p:txBody>
      </p:sp>
      <p:sp>
        <p:nvSpPr>
          <p:cNvPr id="3" name="Content Placeholder 2">
            <a:extLst>
              <a:ext uri="{FF2B5EF4-FFF2-40B4-BE49-F238E27FC236}">
                <a16:creationId xmlns:a16="http://schemas.microsoft.com/office/drawing/2014/main" id="{D3D6EA8F-89D7-44F4-9A1A-A3A10E924BD2}"/>
              </a:ext>
            </a:extLst>
          </p:cNvPr>
          <p:cNvSpPr>
            <a:spLocks noGrp="1"/>
          </p:cNvSpPr>
          <p:nvPr>
            <p:ph idx="1"/>
          </p:nvPr>
        </p:nvSpPr>
        <p:spPr>
          <a:xfrm>
            <a:off x="801077" y="2200682"/>
            <a:ext cx="7588944" cy="3590517"/>
          </a:xfrm>
        </p:spPr>
        <p:txBody>
          <a:bodyPr>
            <a:normAutofit/>
          </a:bodyPr>
          <a:lstStyle/>
          <a:p>
            <a:pPr marL="514350" indent="-514350">
              <a:buFont typeface="+mj-lt"/>
              <a:buAutoNum type="arabicPeriod"/>
            </a:pPr>
            <a:r>
              <a:rPr lang="en-US" sz="2800" b="1" dirty="0"/>
              <a:t>Optimized Resource Allocation </a:t>
            </a:r>
            <a:r>
              <a:rPr lang="en-US" sz="2800" dirty="0"/>
              <a:t> </a:t>
            </a:r>
          </a:p>
          <a:p>
            <a:pPr marL="514350" indent="-514350">
              <a:buFont typeface="+mj-lt"/>
              <a:buAutoNum type="arabicPeriod"/>
            </a:pPr>
            <a:r>
              <a:rPr lang="en-US" sz="2800" b="1" dirty="0"/>
              <a:t>Prioritization Standards  </a:t>
            </a:r>
            <a:endParaRPr lang="en-US" sz="2800" dirty="0"/>
          </a:p>
        </p:txBody>
      </p:sp>
    </p:spTree>
    <p:extLst>
      <p:ext uri="{BB962C8B-B14F-4D97-AF65-F5344CB8AC3E}">
        <p14:creationId xmlns:p14="http://schemas.microsoft.com/office/powerpoint/2010/main" val="193472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F07A-BD33-4D87-AE2C-4A5700057B89}"/>
              </a:ext>
            </a:extLst>
          </p:cNvPr>
          <p:cNvSpPr>
            <a:spLocks noGrp="1"/>
          </p:cNvSpPr>
          <p:nvPr>
            <p:ph type="title"/>
          </p:nvPr>
        </p:nvSpPr>
        <p:spPr/>
        <p:txBody>
          <a:bodyPr/>
          <a:lstStyle/>
          <a:p>
            <a:r>
              <a:rPr lang="en-US" dirty="0"/>
              <a:t>Boundary Conditions</a:t>
            </a:r>
          </a:p>
        </p:txBody>
      </p:sp>
      <p:sp>
        <p:nvSpPr>
          <p:cNvPr id="3" name="Content Placeholder 2">
            <a:extLst>
              <a:ext uri="{FF2B5EF4-FFF2-40B4-BE49-F238E27FC236}">
                <a16:creationId xmlns:a16="http://schemas.microsoft.com/office/drawing/2014/main" id="{D3D6EA8F-89D7-44F4-9A1A-A3A10E924BD2}"/>
              </a:ext>
            </a:extLst>
          </p:cNvPr>
          <p:cNvSpPr>
            <a:spLocks noGrp="1"/>
          </p:cNvSpPr>
          <p:nvPr>
            <p:ph idx="1"/>
          </p:nvPr>
        </p:nvSpPr>
        <p:spPr>
          <a:xfrm>
            <a:off x="801077" y="2200681"/>
            <a:ext cx="7541846" cy="8691907"/>
          </a:xfrm>
        </p:spPr>
        <p:txBody>
          <a:bodyPr>
            <a:normAutofit/>
          </a:bodyPr>
          <a:lstStyle/>
          <a:p>
            <a:pPr marL="0" indent="0">
              <a:spcAft>
                <a:spcPts val="1200"/>
              </a:spcAft>
              <a:buNone/>
            </a:pPr>
            <a:r>
              <a:rPr lang="en-US" dirty="0"/>
              <a:t>Established </a:t>
            </a:r>
            <a:r>
              <a:rPr lang="en-US" b="1" dirty="0">
                <a:solidFill>
                  <a:schemeClr val="tx2"/>
                </a:solidFill>
              </a:rPr>
              <a:t>boundary conditions</a:t>
            </a:r>
            <a:r>
              <a:rPr lang="en-US" dirty="0"/>
              <a:t> for each primary strategy to:</a:t>
            </a:r>
          </a:p>
          <a:p>
            <a:pPr marL="508000" indent="-508000">
              <a:buFont typeface="Helvetica" panose="020B0604020202020204" pitchFamily="2" charset="0"/>
              <a:buChar char="−"/>
            </a:pPr>
            <a:r>
              <a:rPr lang="en-US" dirty="0"/>
              <a:t>Reduce uncertainty</a:t>
            </a:r>
          </a:p>
          <a:p>
            <a:pPr marL="508000" indent="-508000">
              <a:buFont typeface="Helvetica" panose="020B0604020202020204" pitchFamily="2" charset="0"/>
              <a:buChar char="−"/>
            </a:pPr>
            <a:r>
              <a:rPr lang="en-US" dirty="0"/>
              <a:t>Improve operating focus and efficiency</a:t>
            </a:r>
          </a:p>
          <a:p>
            <a:pPr marL="508000" indent="-508000">
              <a:buFont typeface="Helvetica" panose="020B0604020202020204" pitchFamily="2" charset="0"/>
              <a:buChar char="−"/>
            </a:pPr>
            <a:r>
              <a:rPr lang="en-US" dirty="0"/>
              <a:t>Clarify roles and accountabilities for the Board, NEEA staff, and advisors in technical and analytic guidance </a:t>
            </a:r>
          </a:p>
        </p:txBody>
      </p:sp>
    </p:spTree>
    <p:extLst>
      <p:ext uri="{BB962C8B-B14F-4D97-AF65-F5344CB8AC3E}">
        <p14:creationId xmlns:p14="http://schemas.microsoft.com/office/powerpoint/2010/main" val="62717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1FFA-4397-492F-B133-B2B9837729BC}"/>
              </a:ext>
            </a:extLst>
          </p:cNvPr>
          <p:cNvSpPr>
            <a:spLocks noGrp="1"/>
          </p:cNvSpPr>
          <p:nvPr>
            <p:ph type="ctrTitle"/>
          </p:nvPr>
        </p:nvSpPr>
        <p:spPr/>
        <p:txBody>
          <a:bodyPr/>
          <a:lstStyle/>
          <a:p>
            <a:r>
              <a:rPr lang="en-US" dirty="0"/>
              <a:t>Business Planning </a:t>
            </a:r>
            <a:br>
              <a:rPr lang="en-US" dirty="0"/>
            </a:br>
            <a:r>
              <a:rPr lang="en-US" dirty="0"/>
              <a:t>(2018)</a:t>
            </a:r>
          </a:p>
        </p:txBody>
      </p:sp>
    </p:spTree>
    <p:extLst>
      <p:ext uri="{BB962C8B-B14F-4D97-AF65-F5344CB8AC3E}">
        <p14:creationId xmlns:p14="http://schemas.microsoft.com/office/powerpoint/2010/main" val="14911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E3B53-E4F1-4D89-BC05-B63CE9CF9A42}"/>
              </a:ext>
            </a:extLst>
          </p:cNvPr>
          <p:cNvSpPr>
            <a:spLocks noGrp="1"/>
          </p:cNvSpPr>
          <p:nvPr>
            <p:ph type="title"/>
          </p:nvPr>
        </p:nvSpPr>
        <p:spPr/>
        <p:txBody>
          <a:bodyPr>
            <a:normAutofit fontScale="90000"/>
          </a:bodyPr>
          <a:lstStyle/>
          <a:p>
            <a:r>
              <a:rPr lang="en-US" dirty="0"/>
              <a:t>Introduction: Market Transformation Approach </a:t>
            </a:r>
          </a:p>
        </p:txBody>
      </p:sp>
      <p:pic>
        <p:nvPicPr>
          <p:cNvPr id="5" name="Picture 4">
            <a:extLst>
              <a:ext uri="{FF2B5EF4-FFF2-40B4-BE49-F238E27FC236}">
                <a16:creationId xmlns:a16="http://schemas.microsoft.com/office/drawing/2014/main" id="{52D48C8F-B47F-42E5-88C0-DE58A65725E8}"/>
              </a:ext>
            </a:extLst>
          </p:cNvPr>
          <p:cNvPicPr>
            <a:picLocks noChangeAspect="1"/>
          </p:cNvPicPr>
          <p:nvPr/>
        </p:nvPicPr>
        <p:blipFill>
          <a:blip r:embed="rId3"/>
          <a:stretch>
            <a:fillRect/>
          </a:stretch>
        </p:blipFill>
        <p:spPr>
          <a:xfrm>
            <a:off x="913398" y="1871907"/>
            <a:ext cx="7115472" cy="4498814"/>
          </a:xfrm>
          <a:prstGeom prst="rect">
            <a:avLst/>
          </a:prstGeom>
        </p:spPr>
      </p:pic>
    </p:spTree>
    <p:extLst>
      <p:ext uri="{BB962C8B-B14F-4D97-AF65-F5344CB8AC3E}">
        <p14:creationId xmlns:p14="http://schemas.microsoft.com/office/powerpoint/2010/main" val="73832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94D4-1535-419B-BC79-1745CC58576C}"/>
              </a:ext>
            </a:extLst>
          </p:cNvPr>
          <p:cNvSpPr>
            <a:spLocks noGrp="1"/>
          </p:cNvSpPr>
          <p:nvPr>
            <p:ph type="title"/>
          </p:nvPr>
        </p:nvSpPr>
        <p:spPr>
          <a:xfrm>
            <a:off x="-1" y="548659"/>
            <a:ext cx="9144001" cy="1143000"/>
          </a:xfrm>
        </p:spPr>
        <p:txBody>
          <a:bodyPr>
            <a:noAutofit/>
          </a:bodyPr>
          <a:lstStyle/>
          <a:p>
            <a:r>
              <a:rPr lang="en-US" dirty="0"/>
              <a:t>Complementary Skills and Competencies</a:t>
            </a:r>
          </a:p>
        </p:txBody>
      </p:sp>
      <p:sp>
        <p:nvSpPr>
          <p:cNvPr id="3" name="Content Placeholder 2">
            <a:extLst>
              <a:ext uri="{FF2B5EF4-FFF2-40B4-BE49-F238E27FC236}">
                <a16:creationId xmlns:a16="http://schemas.microsoft.com/office/drawing/2014/main" id="{7388194B-3EC4-450B-9A1B-A9C6A56E99C9}"/>
              </a:ext>
            </a:extLst>
          </p:cNvPr>
          <p:cNvSpPr>
            <a:spLocks noGrp="1"/>
          </p:cNvSpPr>
          <p:nvPr>
            <p:ph idx="1"/>
          </p:nvPr>
        </p:nvSpPr>
        <p:spPr>
          <a:xfrm>
            <a:off x="801077" y="2679032"/>
            <a:ext cx="7541846" cy="3183809"/>
          </a:xfrm>
        </p:spPr>
        <p:txBody>
          <a:bodyPr/>
          <a:lstStyle/>
          <a:p>
            <a:r>
              <a:rPr lang="en-US" sz="2800" b="1" dirty="0">
                <a:solidFill>
                  <a:schemeClr val="tx1"/>
                </a:solidFill>
              </a:rPr>
              <a:t>Aggregation</a:t>
            </a:r>
            <a:r>
              <a:rPr lang="en-US" sz="2800" dirty="0"/>
              <a:t> of market resources</a:t>
            </a:r>
          </a:p>
          <a:p>
            <a:r>
              <a:rPr lang="en-US" sz="2800" dirty="0"/>
              <a:t>Fuel-blind promotion of </a:t>
            </a:r>
            <a:r>
              <a:rPr lang="en-US" sz="2800" b="1" dirty="0">
                <a:solidFill>
                  <a:schemeClr val="tx1"/>
                </a:solidFill>
              </a:rPr>
              <a:t>energy efficiency</a:t>
            </a:r>
          </a:p>
          <a:p>
            <a:r>
              <a:rPr lang="en-US" sz="2800" b="1" dirty="0">
                <a:solidFill>
                  <a:schemeClr val="tx1"/>
                </a:solidFill>
              </a:rPr>
              <a:t>Risk-pooling </a:t>
            </a:r>
          </a:p>
          <a:p>
            <a:r>
              <a:rPr lang="en-US" sz="2800" b="1" dirty="0">
                <a:solidFill>
                  <a:schemeClr val="tx1"/>
                </a:solidFill>
              </a:rPr>
              <a:t>Long-term</a:t>
            </a:r>
            <a:r>
              <a:rPr lang="en-US" sz="2800" dirty="0"/>
              <a:t> orientation</a:t>
            </a:r>
          </a:p>
        </p:txBody>
      </p:sp>
    </p:spTree>
    <p:extLst>
      <p:ext uri="{BB962C8B-B14F-4D97-AF65-F5344CB8AC3E}">
        <p14:creationId xmlns:p14="http://schemas.microsoft.com/office/powerpoint/2010/main" val="30997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8060F-631D-49EF-9661-DAD9DC187D64}"/>
              </a:ext>
            </a:extLst>
          </p:cNvPr>
          <p:cNvSpPr>
            <a:spLocks noGrp="1"/>
          </p:cNvSpPr>
          <p:nvPr>
            <p:ph type="ctrTitle"/>
          </p:nvPr>
        </p:nvSpPr>
        <p:spPr/>
        <p:txBody>
          <a:bodyPr/>
          <a:lstStyle/>
          <a:p>
            <a:r>
              <a:rPr lang="en-US" dirty="0"/>
              <a:t>Focus areas and </a:t>
            </a:r>
            <a:br>
              <a:rPr lang="en-US" dirty="0"/>
            </a:br>
            <a:r>
              <a:rPr lang="en-US" dirty="0"/>
              <a:t>what’s different - Electric</a:t>
            </a:r>
          </a:p>
        </p:txBody>
      </p:sp>
    </p:spTree>
    <p:extLst>
      <p:ext uri="{BB962C8B-B14F-4D97-AF65-F5344CB8AC3E}">
        <p14:creationId xmlns:p14="http://schemas.microsoft.com/office/powerpoint/2010/main" val="311101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FB7E-D379-4836-B003-C086C36BFA18}"/>
              </a:ext>
            </a:extLst>
          </p:cNvPr>
          <p:cNvSpPr>
            <a:spLocks noGrp="1"/>
          </p:cNvSpPr>
          <p:nvPr>
            <p:ph type="title"/>
          </p:nvPr>
        </p:nvSpPr>
        <p:spPr/>
        <p:txBody>
          <a:bodyPr>
            <a:normAutofit/>
          </a:bodyPr>
          <a:lstStyle/>
          <a:p>
            <a:r>
              <a:rPr lang="en-US" dirty="0"/>
              <a:t>Key Changes from Current Plan</a:t>
            </a:r>
          </a:p>
        </p:txBody>
      </p:sp>
      <p:sp>
        <p:nvSpPr>
          <p:cNvPr id="3" name="Content Placeholder 2">
            <a:extLst>
              <a:ext uri="{FF2B5EF4-FFF2-40B4-BE49-F238E27FC236}">
                <a16:creationId xmlns:a16="http://schemas.microsoft.com/office/drawing/2014/main" id="{1ED09D0D-EFD4-47F8-8423-C051E82BF1FA}"/>
              </a:ext>
            </a:extLst>
          </p:cNvPr>
          <p:cNvSpPr>
            <a:spLocks noGrp="1"/>
          </p:cNvSpPr>
          <p:nvPr>
            <p:ph idx="1"/>
          </p:nvPr>
        </p:nvSpPr>
        <p:spPr>
          <a:xfrm>
            <a:off x="801077" y="2053087"/>
            <a:ext cx="7541846" cy="4363755"/>
          </a:xfrm>
        </p:spPr>
        <p:txBody>
          <a:bodyPr>
            <a:normAutofit/>
          </a:bodyPr>
          <a:lstStyle/>
          <a:p>
            <a:pPr>
              <a:lnSpc>
                <a:spcPct val="120000"/>
              </a:lnSpc>
              <a:spcBef>
                <a:spcPts val="1200"/>
              </a:spcBef>
            </a:pPr>
            <a:r>
              <a:rPr lang="en-US" sz="2400" dirty="0"/>
              <a:t>Mature programs transitioning to market</a:t>
            </a:r>
          </a:p>
          <a:p>
            <a:pPr>
              <a:lnSpc>
                <a:spcPct val="120000"/>
              </a:lnSpc>
              <a:spcBef>
                <a:spcPts val="1200"/>
              </a:spcBef>
            </a:pPr>
            <a:r>
              <a:rPr lang="en-US" sz="2400" dirty="0"/>
              <a:t>New and developing programs drive portfolio</a:t>
            </a:r>
          </a:p>
        </p:txBody>
      </p:sp>
    </p:spTree>
    <p:extLst>
      <p:ext uri="{BB962C8B-B14F-4D97-AF65-F5344CB8AC3E}">
        <p14:creationId xmlns:p14="http://schemas.microsoft.com/office/powerpoint/2010/main" val="322686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642F1C-A6D9-487F-B51E-CECE98CAE0B6}"/>
              </a:ext>
            </a:extLst>
          </p:cNvPr>
          <p:cNvSpPr>
            <a:spLocks noGrp="1"/>
          </p:cNvSpPr>
          <p:nvPr>
            <p:ph type="title"/>
          </p:nvPr>
        </p:nvSpPr>
        <p:spPr/>
        <p:txBody>
          <a:bodyPr/>
          <a:lstStyle/>
          <a:p>
            <a:r>
              <a:rPr lang="en-US" dirty="0"/>
              <a:t>Key Strategies and Activities</a:t>
            </a:r>
          </a:p>
        </p:txBody>
      </p:sp>
      <p:sp>
        <p:nvSpPr>
          <p:cNvPr id="4" name="Content Placeholder 3">
            <a:extLst>
              <a:ext uri="{FF2B5EF4-FFF2-40B4-BE49-F238E27FC236}">
                <a16:creationId xmlns:a16="http://schemas.microsoft.com/office/drawing/2014/main" id="{49074EF8-7A17-4587-9955-849975FE3D07}"/>
              </a:ext>
            </a:extLst>
          </p:cNvPr>
          <p:cNvSpPr>
            <a:spLocks noGrp="1"/>
          </p:cNvSpPr>
          <p:nvPr>
            <p:ph idx="1"/>
          </p:nvPr>
        </p:nvSpPr>
        <p:spPr>
          <a:xfrm>
            <a:off x="801077" y="2329132"/>
            <a:ext cx="7541846" cy="3950898"/>
          </a:xfrm>
        </p:spPr>
        <p:txBody>
          <a:bodyPr>
            <a:normAutofit/>
          </a:bodyPr>
          <a:lstStyle/>
          <a:p>
            <a:pPr marL="514350" lvl="0" indent="-514350">
              <a:spcBef>
                <a:spcPts val="600"/>
              </a:spcBef>
              <a:buClr>
                <a:srgbClr val="8DC63F"/>
              </a:buClr>
              <a:buFont typeface="+mj-lt"/>
              <a:buAutoNum type="arabicPeriod"/>
            </a:pPr>
            <a:r>
              <a:rPr lang="en-US" sz="2400" b="1" dirty="0"/>
              <a:t>Emerging Technology </a:t>
            </a:r>
            <a:endParaRPr lang="en-US" dirty="0"/>
          </a:p>
          <a:p>
            <a:pPr marL="514350" lvl="0" indent="-514350">
              <a:spcBef>
                <a:spcPts val="600"/>
              </a:spcBef>
              <a:buClr>
                <a:srgbClr val="8DC63F"/>
              </a:buClr>
              <a:buFont typeface="+mj-lt"/>
              <a:buAutoNum type="arabicPeriod"/>
            </a:pPr>
            <a:r>
              <a:rPr lang="en-US" sz="2400" b="1" dirty="0"/>
              <a:t>Effective Portfolio Execution</a:t>
            </a:r>
          </a:p>
          <a:p>
            <a:pPr marL="514350" lvl="0" indent="-514350">
              <a:spcBef>
                <a:spcPts val="600"/>
              </a:spcBef>
              <a:buClr>
                <a:srgbClr val="8DC63F"/>
              </a:buClr>
              <a:buFont typeface="+mj-lt"/>
              <a:buAutoNum type="arabicPeriod"/>
            </a:pPr>
            <a:r>
              <a:rPr lang="en-US" sz="2400" b="1" dirty="0"/>
              <a:t>Codes and Standards</a:t>
            </a:r>
          </a:p>
          <a:p>
            <a:pPr marL="514350" lvl="0" indent="-514350">
              <a:spcBef>
                <a:spcPts val="600"/>
              </a:spcBef>
              <a:buClr>
                <a:srgbClr val="8DC63F"/>
              </a:buClr>
              <a:buFont typeface="+mj-lt"/>
              <a:buAutoNum type="arabicPeriod"/>
            </a:pPr>
            <a:r>
              <a:rPr lang="en-US" sz="2400" b="1" dirty="0"/>
              <a:t>Convene and Collaborate</a:t>
            </a:r>
          </a:p>
          <a:p>
            <a:pPr marL="514350" lvl="0" indent="-514350">
              <a:spcBef>
                <a:spcPts val="600"/>
              </a:spcBef>
              <a:buClr>
                <a:srgbClr val="8DC63F"/>
              </a:buClr>
              <a:buFont typeface="+mj-lt"/>
              <a:buAutoNum type="arabicPeriod"/>
            </a:pPr>
            <a:r>
              <a:rPr lang="en-US" sz="2400" b="1" dirty="0"/>
              <a:t>Market Intelligence</a:t>
            </a:r>
          </a:p>
          <a:p>
            <a:pPr marL="514350" lvl="0" indent="-514350">
              <a:spcBef>
                <a:spcPts val="600"/>
              </a:spcBef>
              <a:buClr>
                <a:srgbClr val="8DC63F"/>
              </a:buClr>
              <a:buFont typeface="+mj-lt"/>
              <a:buAutoNum type="arabicPeriod"/>
            </a:pPr>
            <a:r>
              <a:rPr lang="en-US" sz="2400" b="1" dirty="0"/>
              <a:t>Optimized Resource Allocation</a:t>
            </a:r>
          </a:p>
          <a:p>
            <a:pPr marL="514350" lvl="0" indent="-514350">
              <a:spcBef>
                <a:spcPts val="600"/>
              </a:spcBef>
              <a:buClr>
                <a:srgbClr val="8DC63F"/>
              </a:buClr>
              <a:buFont typeface="+mj-lt"/>
              <a:buAutoNum type="arabicPeriod"/>
            </a:pPr>
            <a:r>
              <a:rPr lang="en-US" sz="2400" b="1" dirty="0"/>
              <a:t>Prioritization Standards</a:t>
            </a:r>
          </a:p>
          <a:p>
            <a:pPr marL="514350" lvl="0" indent="-514350">
              <a:spcBef>
                <a:spcPts val="600"/>
              </a:spcBef>
              <a:buClr>
                <a:srgbClr val="8DC63F"/>
              </a:buClr>
              <a:buFont typeface="+mj-lt"/>
              <a:buAutoNum type="arabicPeriod"/>
            </a:pPr>
            <a:endParaRPr lang="en-US" sz="2400" b="1" dirty="0"/>
          </a:p>
          <a:p>
            <a:pPr marL="514350" lvl="0" indent="-514350">
              <a:spcBef>
                <a:spcPts val="600"/>
              </a:spcBef>
              <a:buClr>
                <a:srgbClr val="8DC63F"/>
              </a:buClr>
              <a:buFont typeface="+mj-lt"/>
              <a:buAutoNum type="arabicPeriod"/>
            </a:pPr>
            <a:endParaRPr lang="en-US" sz="2400" b="1" dirty="0"/>
          </a:p>
        </p:txBody>
      </p:sp>
    </p:spTree>
    <p:extLst>
      <p:ext uri="{BB962C8B-B14F-4D97-AF65-F5344CB8AC3E}">
        <p14:creationId xmlns:p14="http://schemas.microsoft.com/office/powerpoint/2010/main" val="313251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FB7E-D379-4836-B003-C086C36BFA18}"/>
              </a:ext>
            </a:extLst>
          </p:cNvPr>
          <p:cNvSpPr>
            <a:spLocks noGrp="1"/>
          </p:cNvSpPr>
          <p:nvPr>
            <p:ph type="title"/>
          </p:nvPr>
        </p:nvSpPr>
        <p:spPr>
          <a:xfrm>
            <a:off x="457200" y="408867"/>
            <a:ext cx="8229600" cy="1143000"/>
          </a:xfrm>
        </p:spPr>
        <p:txBody>
          <a:bodyPr>
            <a:normAutofit/>
          </a:bodyPr>
          <a:lstStyle/>
          <a:p>
            <a:r>
              <a:rPr lang="en-US" sz="3600" dirty="0"/>
              <a:t>Cross-Sector Products Approach</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431416" y="1739836"/>
            <a:ext cx="6205926" cy="4240340"/>
          </a:xfrm>
          <a:prstGeom prst="rect">
            <a:avLst/>
          </a:prstGeom>
        </p:spPr>
      </p:pic>
    </p:spTree>
    <p:extLst>
      <p:ext uri="{BB962C8B-B14F-4D97-AF65-F5344CB8AC3E}">
        <p14:creationId xmlns:p14="http://schemas.microsoft.com/office/powerpoint/2010/main" val="2137941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E16C85-A788-4916-A367-F6CB4EEE79B6}"/>
              </a:ext>
            </a:extLst>
          </p:cNvPr>
          <p:cNvSpPr>
            <a:spLocks noGrp="1"/>
          </p:cNvSpPr>
          <p:nvPr>
            <p:ph type="ctrTitle"/>
          </p:nvPr>
        </p:nvSpPr>
        <p:spPr/>
        <p:txBody>
          <a:bodyPr/>
          <a:lstStyle/>
          <a:p>
            <a:r>
              <a:rPr lang="en-US" dirty="0"/>
              <a:t>Focus areas and what’s different  - Natural Gas</a:t>
            </a:r>
          </a:p>
        </p:txBody>
      </p:sp>
    </p:spTree>
    <p:extLst>
      <p:ext uri="{BB962C8B-B14F-4D97-AF65-F5344CB8AC3E}">
        <p14:creationId xmlns:p14="http://schemas.microsoft.com/office/powerpoint/2010/main" val="124289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FF0AF-289A-4FAB-B7AE-EB358DB269DA}"/>
              </a:ext>
            </a:extLst>
          </p:cNvPr>
          <p:cNvSpPr>
            <a:spLocks noGrp="1"/>
          </p:cNvSpPr>
          <p:nvPr>
            <p:ph type="title"/>
          </p:nvPr>
        </p:nvSpPr>
        <p:spPr/>
        <p:txBody>
          <a:bodyPr/>
          <a:lstStyle/>
          <a:p>
            <a:r>
              <a:rPr lang="en-US" dirty="0"/>
              <a:t>Today’s Agenda</a:t>
            </a:r>
          </a:p>
        </p:txBody>
      </p:sp>
      <p:sp>
        <p:nvSpPr>
          <p:cNvPr id="6" name="Content Placeholder 5">
            <a:extLst>
              <a:ext uri="{FF2B5EF4-FFF2-40B4-BE49-F238E27FC236}">
                <a16:creationId xmlns:a16="http://schemas.microsoft.com/office/drawing/2014/main" id="{2DBFA804-0659-4173-9471-A526243C24D8}"/>
              </a:ext>
            </a:extLst>
          </p:cNvPr>
          <p:cNvSpPr>
            <a:spLocks noGrp="1"/>
          </p:cNvSpPr>
          <p:nvPr>
            <p:ph idx="1"/>
          </p:nvPr>
        </p:nvSpPr>
        <p:spPr/>
        <p:txBody>
          <a:bodyPr>
            <a:normAutofit/>
          </a:bodyPr>
          <a:lstStyle/>
          <a:p>
            <a:pPr>
              <a:buFont typeface="Wingdings" panose="05000000000000000000" pitchFamily="2" charset="2"/>
              <a:buChar char="§"/>
            </a:pPr>
            <a:r>
              <a:rPr lang="en-US" dirty="0"/>
              <a:t>Introduction</a:t>
            </a:r>
          </a:p>
          <a:p>
            <a:pPr>
              <a:buFont typeface="Wingdings" panose="05000000000000000000" pitchFamily="2" charset="2"/>
              <a:buChar char="§"/>
            </a:pPr>
            <a:r>
              <a:rPr lang="en-US" dirty="0"/>
              <a:t>2020-24 Strategic Plan</a:t>
            </a:r>
          </a:p>
          <a:p>
            <a:pPr>
              <a:buFont typeface="Wingdings" panose="05000000000000000000" pitchFamily="2" charset="2"/>
              <a:buChar char="§"/>
            </a:pPr>
            <a:r>
              <a:rPr lang="en-US" dirty="0"/>
              <a:t>2020-24 Business Plan</a:t>
            </a:r>
          </a:p>
          <a:p>
            <a:pPr>
              <a:buFont typeface="Wingdings" panose="05000000000000000000" pitchFamily="2" charset="2"/>
              <a:buChar char="§"/>
            </a:pPr>
            <a:r>
              <a:rPr lang="en-US" dirty="0"/>
              <a:t>Regional Outreach</a:t>
            </a:r>
          </a:p>
          <a:p>
            <a:pPr>
              <a:buFont typeface="Wingdings" panose="05000000000000000000" pitchFamily="2" charset="2"/>
              <a:buChar char="§"/>
            </a:pPr>
            <a:r>
              <a:rPr lang="en-US" dirty="0"/>
              <a:t>Next Steps </a:t>
            </a:r>
          </a:p>
          <a:p>
            <a:pPr>
              <a:buFont typeface="Wingdings" panose="05000000000000000000" pitchFamily="2" charset="2"/>
              <a:buChar char="§"/>
            </a:pPr>
            <a:r>
              <a:rPr lang="en-US" dirty="0"/>
              <a:t>Q + A</a:t>
            </a:r>
          </a:p>
        </p:txBody>
      </p:sp>
    </p:spTree>
    <p:extLst>
      <p:ext uri="{BB962C8B-B14F-4D97-AF65-F5344CB8AC3E}">
        <p14:creationId xmlns:p14="http://schemas.microsoft.com/office/powerpoint/2010/main" val="236445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FB7E-D379-4836-B003-C086C36BFA18}"/>
              </a:ext>
            </a:extLst>
          </p:cNvPr>
          <p:cNvSpPr>
            <a:spLocks noGrp="1"/>
          </p:cNvSpPr>
          <p:nvPr>
            <p:ph type="title"/>
          </p:nvPr>
        </p:nvSpPr>
        <p:spPr>
          <a:xfrm>
            <a:off x="385011" y="728908"/>
            <a:ext cx="8470231" cy="987598"/>
          </a:xfrm>
        </p:spPr>
        <p:txBody>
          <a:bodyPr>
            <a:normAutofit/>
          </a:bodyPr>
          <a:lstStyle/>
          <a:p>
            <a:r>
              <a:rPr lang="en-US" dirty="0"/>
              <a:t>Key Changes from Current Plan</a:t>
            </a:r>
          </a:p>
        </p:txBody>
      </p:sp>
      <p:sp>
        <p:nvSpPr>
          <p:cNvPr id="3" name="Content Placeholder 2">
            <a:extLst>
              <a:ext uri="{FF2B5EF4-FFF2-40B4-BE49-F238E27FC236}">
                <a16:creationId xmlns:a16="http://schemas.microsoft.com/office/drawing/2014/main" id="{1ED09D0D-EFD4-47F8-8423-C051E82BF1FA}"/>
              </a:ext>
            </a:extLst>
          </p:cNvPr>
          <p:cNvSpPr>
            <a:spLocks noGrp="1"/>
          </p:cNvSpPr>
          <p:nvPr>
            <p:ph idx="1"/>
          </p:nvPr>
        </p:nvSpPr>
        <p:spPr/>
        <p:txBody>
          <a:bodyPr>
            <a:normAutofit/>
          </a:bodyPr>
          <a:lstStyle/>
          <a:p>
            <a:r>
              <a:rPr lang="en-US" dirty="0"/>
              <a:t>Integration of electric and natural gas plans</a:t>
            </a:r>
          </a:p>
          <a:p>
            <a:r>
              <a:rPr lang="en-US" dirty="0"/>
              <a:t>Focus on two gas products (instead of five)</a:t>
            </a:r>
          </a:p>
          <a:p>
            <a:r>
              <a:rPr lang="en-US" dirty="0"/>
              <a:t>Dual-fuel program co-funding and integration</a:t>
            </a:r>
          </a:p>
          <a:p>
            <a:r>
              <a:rPr lang="en-US" dirty="0"/>
              <a:t>Funding stock assessments and research</a:t>
            </a:r>
          </a:p>
        </p:txBody>
      </p:sp>
    </p:spTree>
    <p:extLst>
      <p:ext uri="{BB962C8B-B14F-4D97-AF65-F5344CB8AC3E}">
        <p14:creationId xmlns:p14="http://schemas.microsoft.com/office/powerpoint/2010/main" val="266472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544DEB-5E7B-46C7-BE83-D5926F120254}"/>
              </a:ext>
            </a:extLst>
          </p:cNvPr>
          <p:cNvSpPr>
            <a:spLocks noGrp="1"/>
          </p:cNvSpPr>
          <p:nvPr>
            <p:ph type="ctrTitle"/>
          </p:nvPr>
        </p:nvSpPr>
        <p:spPr/>
        <p:txBody>
          <a:bodyPr/>
          <a:lstStyle/>
          <a:p>
            <a:r>
              <a:rPr lang="en-US" dirty="0"/>
              <a:t>Budget</a:t>
            </a:r>
          </a:p>
        </p:txBody>
      </p:sp>
    </p:spTree>
    <p:extLst>
      <p:ext uri="{BB962C8B-B14F-4D97-AF65-F5344CB8AC3E}">
        <p14:creationId xmlns:p14="http://schemas.microsoft.com/office/powerpoint/2010/main" val="344758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BD646EB-3B42-4804-A388-4A244F4D4B74}"/>
              </a:ext>
            </a:extLst>
          </p:cNvPr>
          <p:cNvSpPr txBox="1">
            <a:spLocks/>
          </p:cNvSpPr>
          <p:nvPr/>
        </p:nvSpPr>
        <p:spPr>
          <a:xfrm>
            <a:off x="-163707" y="855405"/>
            <a:ext cx="9597267" cy="10176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1" kern="1200">
                <a:solidFill>
                  <a:schemeClr val="tx1"/>
                </a:solidFill>
                <a:latin typeface="Helvetica"/>
                <a:ea typeface="+mj-ea"/>
                <a:cs typeface="Helvetica"/>
              </a:defRPr>
            </a:lvl1pPr>
          </a:lstStyle>
          <a:p>
            <a:r>
              <a:rPr lang="en-US" sz="3000" dirty="0"/>
              <a:t>Budget Trends with Draft 2020-2024 Budget</a:t>
            </a:r>
          </a:p>
        </p:txBody>
      </p:sp>
      <p:graphicFrame>
        <p:nvGraphicFramePr>
          <p:cNvPr id="6" name="Table 5">
            <a:extLst>
              <a:ext uri="{FF2B5EF4-FFF2-40B4-BE49-F238E27FC236}">
                <a16:creationId xmlns:a16="http://schemas.microsoft.com/office/drawing/2014/main" id="{D7088FA3-CB74-4243-B359-715016970378}"/>
              </a:ext>
            </a:extLst>
          </p:cNvPr>
          <p:cNvGraphicFramePr>
            <a:graphicFrameLocks noGrp="1"/>
          </p:cNvGraphicFramePr>
          <p:nvPr>
            <p:extLst>
              <p:ext uri="{D42A27DB-BD31-4B8C-83A1-F6EECF244321}">
                <p14:modId xmlns:p14="http://schemas.microsoft.com/office/powerpoint/2010/main" val="987591317"/>
              </p:ext>
            </p:extLst>
          </p:nvPr>
        </p:nvGraphicFramePr>
        <p:xfrm>
          <a:off x="557881" y="2121003"/>
          <a:ext cx="8044862" cy="3048000"/>
        </p:xfrm>
        <a:graphic>
          <a:graphicData uri="http://schemas.openxmlformats.org/drawingml/2006/table">
            <a:tbl>
              <a:tblPr firstRow="1" bandRow="1"/>
              <a:tblGrid>
                <a:gridCol w="2627910">
                  <a:extLst>
                    <a:ext uri="{9D8B030D-6E8A-4147-A177-3AD203B41FA5}">
                      <a16:colId xmlns:a16="http://schemas.microsoft.com/office/drawing/2014/main" val="3238534607"/>
                    </a:ext>
                  </a:extLst>
                </a:gridCol>
                <a:gridCol w="3715473">
                  <a:extLst>
                    <a:ext uri="{9D8B030D-6E8A-4147-A177-3AD203B41FA5}">
                      <a16:colId xmlns:a16="http://schemas.microsoft.com/office/drawing/2014/main" val="980922873"/>
                    </a:ext>
                  </a:extLst>
                </a:gridCol>
                <a:gridCol w="1701479">
                  <a:extLst>
                    <a:ext uri="{9D8B030D-6E8A-4147-A177-3AD203B41FA5}">
                      <a16:colId xmlns:a16="http://schemas.microsoft.com/office/drawing/2014/main" val="476483220"/>
                    </a:ext>
                  </a:extLst>
                </a:gridCol>
              </a:tblGrid>
              <a:tr h="709619">
                <a:tc>
                  <a:txBody>
                    <a:bodyPr/>
                    <a:lstStyle/>
                    <a:p>
                      <a:pPr algn="l" rtl="0" fontAlgn="b"/>
                      <a:r>
                        <a:rPr lang="en-US" sz="1600" b="1" i="0" u="none" strike="noStrike" dirty="0">
                          <a:solidFill>
                            <a:srgbClr val="FFFFFF"/>
                          </a:solidFill>
                          <a:effectLst/>
                          <a:latin typeface="Arial" panose="020B0604020202020204" pitchFamily="34" charset="0"/>
                        </a:rPr>
                        <a:t>Cycle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DC63F"/>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FFFFFF"/>
                          </a:solidFill>
                          <a:effectLst/>
                          <a:latin typeface="Arial" panose="020B0604020202020204" pitchFamily="34" charset="0"/>
                        </a:rPr>
                        <a:t>Electric Budget </a:t>
                      </a:r>
                      <a:br>
                        <a:rPr lang="en-US" sz="1600" b="1" i="0" u="none" strike="noStrike" dirty="0">
                          <a:solidFill>
                            <a:srgbClr val="FFFFFF"/>
                          </a:solidFill>
                          <a:effectLst/>
                          <a:latin typeface="Arial" panose="020B0604020202020204" pitchFamily="34" charset="0"/>
                        </a:rPr>
                      </a:br>
                      <a:r>
                        <a:rPr lang="en-US" sz="1600" b="1" i="0" u="none" strike="noStrike" dirty="0">
                          <a:solidFill>
                            <a:srgbClr val="FFFFFF"/>
                          </a:solidFill>
                          <a:effectLst/>
                          <a:latin typeface="Arial" panose="020B0604020202020204" pitchFamily="34" charset="0"/>
                        </a:rPr>
                        <a:t>($ Thousands)</a:t>
                      </a:r>
                      <a:endParaRPr lang="en-US" sz="1600" b="0" i="0" u="none" strike="noStrike" dirty="0">
                        <a:solidFill>
                          <a:srgbClr val="FFFFFF"/>
                        </a:solidFill>
                        <a:effectLst/>
                        <a:latin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DC63F"/>
                    </a:solidFill>
                  </a:tcPr>
                </a:tc>
                <a:tc>
                  <a:txBody>
                    <a:bodyPr/>
                    <a:lstStyle/>
                    <a:p>
                      <a:pPr algn="l" rtl="0" fontAlgn="b"/>
                      <a:r>
                        <a:rPr lang="en-US" sz="1600" b="1" i="0" u="none" strike="noStrike" dirty="0">
                          <a:solidFill>
                            <a:srgbClr val="FFFFFF"/>
                          </a:solidFill>
                          <a:effectLst/>
                          <a:latin typeface="Arial" panose="020B0604020202020204" pitchFamily="34" charset="0"/>
                        </a:rPr>
                        <a:t>Natural Gas Budget </a:t>
                      </a:r>
                      <a:br>
                        <a:rPr lang="en-US" sz="1600" b="1" i="0" u="none" strike="noStrike" dirty="0">
                          <a:solidFill>
                            <a:srgbClr val="FFFFFF"/>
                          </a:solidFill>
                          <a:effectLst/>
                          <a:latin typeface="Arial" panose="020B0604020202020204" pitchFamily="34" charset="0"/>
                        </a:rPr>
                      </a:br>
                      <a:r>
                        <a:rPr lang="en-US" sz="1600" b="1" i="0" u="none" strike="noStrike" dirty="0">
                          <a:solidFill>
                            <a:srgbClr val="FFFFFF"/>
                          </a:solidFill>
                          <a:effectLst/>
                          <a:latin typeface="Arial" panose="020B0604020202020204" pitchFamily="34" charset="0"/>
                        </a:rPr>
                        <a:t>($ Thousands)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DC63F"/>
                    </a:solidFill>
                  </a:tcPr>
                </a:tc>
                <a:extLst>
                  <a:ext uri="{0D108BD9-81ED-4DB2-BD59-A6C34878D82A}">
                    <a16:rowId xmlns:a16="http://schemas.microsoft.com/office/drawing/2014/main" val="1786551986"/>
                  </a:ext>
                </a:extLst>
              </a:tr>
              <a:tr h="276803">
                <a:tc>
                  <a:txBody>
                    <a:bodyPr/>
                    <a:lstStyle/>
                    <a:p>
                      <a:pPr algn="l" rtl="0" fontAlgn="b"/>
                      <a:r>
                        <a:rPr lang="en-US" sz="1600" b="1" i="0" u="none" strike="noStrike" dirty="0">
                          <a:solidFill>
                            <a:srgbClr val="0083CA"/>
                          </a:solidFill>
                          <a:effectLst/>
                          <a:latin typeface="Arial" panose="020B0604020202020204" pitchFamily="34" charset="0"/>
                        </a:rPr>
                        <a:t>Cycle 4 (2010-2014)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ACE"/>
                    </a:solidFill>
                  </a:tcPr>
                </a:tc>
                <a:tc>
                  <a:txBody>
                    <a:bodyPr/>
                    <a:lstStyle/>
                    <a:p>
                      <a:pPr algn="r" rtl="0" fontAlgn="b"/>
                      <a:r>
                        <a:rPr lang="en-US" sz="1600" b="1" i="0" u="none" strike="noStrike" dirty="0">
                          <a:solidFill>
                            <a:srgbClr val="0083CA"/>
                          </a:solidFill>
                          <a:effectLst/>
                          <a:latin typeface="Arial" panose="020B0604020202020204" pitchFamily="34" charset="0"/>
                        </a:rPr>
                        <a:t>$196,000 </a:t>
                      </a:r>
                      <a:r>
                        <a:rPr lang="en-US" sz="1600" b="0" i="0" u="none" strike="noStrike" dirty="0">
                          <a:solidFill>
                            <a:srgbClr val="0083CA"/>
                          </a:solidFill>
                          <a:effectLst/>
                          <a:latin typeface="Arial" panose="020B0604020202020204" pitchFamily="34" charset="0"/>
                        </a:rPr>
                        <a:t>(Budgeted)</a:t>
                      </a:r>
                    </a:p>
                    <a:p>
                      <a:pPr algn="r" rtl="0" fontAlgn="b"/>
                      <a:r>
                        <a:rPr lang="en-US" sz="1600" b="1" i="0" u="none" strike="noStrike" baseline="0" dirty="0">
                          <a:solidFill>
                            <a:srgbClr val="0083CA"/>
                          </a:solidFill>
                          <a:effectLst/>
                          <a:latin typeface="Arial" panose="020B0604020202020204" pitchFamily="34" charset="0"/>
                        </a:rPr>
                        <a:t>$179,154 </a:t>
                      </a:r>
                      <a:r>
                        <a:rPr lang="en-US" sz="1600" b="0" i="0" u="none" strike="noStrike" baseline="0" dirty="0">
                          <a:solidFill>
                            <a:srgbClr val="0083CA"/>
                          </a:solidFill>
                          <a:effectLst/>
                          <a:latin typeface="Arial" panose="020B0604020202020204" pitchFamily="34" charset="0"/>
                        </a:rPr>
                        <a:t>(Actual)</a:t>
                      </a:r>
                      <a:endParaRPr lang="en-US" sz="1600" b="0" i="0" u="none" strike="noStrike" dirty="0">
                        <a:solidFill>
                          <a:srgbClr val="0083CA"/>
                        </a:solidFill>
                        <a:effectLst/>
                        <a:latin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ACE"/>
                    </a:solidFill>
                  </a:tcPr>
                </a:tc>
                <a:tc>
                  <a:txBody>
                    <a:bodyPr/>
                    <a:lstStyle/>
                    <a:p>
                      <a:pPr algn="r" rtl="0" fontAlgn="b"/>
                      <a:r>
                        <a:rPr lang="en-US" sz="1600" b="0" i="0" u="none" strike="noStrike" dirty="0">
                          <a:solidFill>
                            <a:srgbClr val="0083CA"/>
                          </a:solidFill>
                          <a:effectLst/>
                          <a:latin typeface="Arial" panose="020B0604020202020204" pitchFamily="34" charset="0"/>
                        </a:rPr>
                        <a:t>NA</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ACE"/>
                    </a:solidFill>
                  </a:tcPr>
                </a:tc>
                <a:extLst>
                  <a:ext uri="{0D108BD9-81ED-4DB2-BD59-A6C34878D82A}">
                    <a16:rowId xmlns:a16="http://schemas.microsoft.com/office/drawing/2014/main" val="4196793878"/>
                  </a:ext>
                </a:extLst>
              </a:tr>
              <a:tr h="264611">
                <a:tc>
                  <a:txBody>
                    <a:bodyPr/>
                    <a:lstStyle/>
                    <a:p>
                      <a:pPr algn="l" rtl="0" fontAlgn="b"/>
                      <a:r>
                        <a:rPr lang="en-US" sz="1600" b="1" i="0" u="none" strike="noStrike" dirty="0">
                          <a:solidFill>
                            <a:srgbClr val="0083CA"/>
                          </a:solidFill>
                          <a:effectLst/>
                          <a:latin typeface="Arial" panose="020B0604020202020204" pitchFamily="34" charset="0"/>
                        </a:rPr>
                        <a:t>Cycle 5 (2015-2019)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EF5E8"/>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83CA"/>
                          </a:solidFill>
                          <a:effectLst/>
                          <a:latin typeface="Arial" panose="020B0604020202020204" pitchFamily="34" charset="0"/>
                        </a:rPr>
                        <a:t>$144,000 core</a:t>
                      </a:r>
                    </a:p>
                    <a:p>
                      <a:pPr marL="0" marR="0" lvl="0" indent="0" algn="r" defTabSz="4572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83CA"/>
                          </a:solidFill>
                          <a:effectLst/>
                          <a:latin typeface="Arial" panose="020B0604020202020204" pitchFamily="34" charset="0"/>
                        </a:rPr>
                        <a:t>$24,000</a:t>
                      </a:r>
                      <a:r>
                        <a:rPr lang="en-US" sz="1600" b="1" i="0" u="none" strike="noStrike" baseline="0" dirty="0">
                          <a:solidFill>
                            <a:srgbClr val="0083CA"/>
                          </a:solidFill>
                          <a:effectLst/>
                          <a:latin typeface="Arial" panose="020B0604020202020204" pitchFamily="34" charset="0"/>
                        </a:rPr>
                        <a:t> optional</a:t>
                      </a:r>
                      <a:br>
                        <a:rPr lang="en-US" sz="1600" b="0" i="0" u="none" strike="noStrike" dirty="0">
                          <a:solidFill>
                            <a:srgbClr val="0083CA"/>
                          </a:solidFill>
                          <a:effectLst/>
                          <a:latin typeface="Arial" panose="020B0604020202020204" pitchFamily="34" charset="0"/>
                        </a:rPr>
                      </a:br>
                      <a:r>
                        <a:rPr lang="en-US" sz="1600" b="0" i="0" u="none" strike="noStrike" dirty="0">
                          <a:solidFill>
                            <a:srgbClr val="0083CA"/>
                          </a:solidFill>
                          <a:effectLst/>
                          <a:latin typeface="Arial" panose="020B0604020202020204" pitchFamily="34" charset="0"/>
                        </a:rPr>
                        <a:t>(Without Cowlitz)</a:t>
                      </a:r>
                    </a:p>
                    <a:p>
                      <a:pPr algn="r" rtl="0" fontAlgn="b"/>
                      <a:endParaRPr lang="en-US" sz="1600" b="0" i="0" u="none" strike="noStrike" dirty="0">
                        <a:solidFill>
                          <a:srgbClr val="0083CA"/>
                        </a:solidFill>
                        <a:effectLst/>
                        <a:latin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EF5E8"/>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83CA"/>
                          </a:solidFill>
                          <a:effectLst/>
                          <a:latin typeface="Arial" panose="020B0604020202020204" pitchFamily="34" charset="0"/>
                        </a:rPr>
                        <a:t>$18,335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EF5E8"/>
                    </a:solidFill>
                  </a:tcPr>
                </a:tc>
                <a:extLst>
                  <a:ext uri="{0D108BD9-81ED-4DB2-BD59-A6C34878D82A}">
                    <a16:rowId xmlns:a16="http://schemas.microsoft.com/office/drawing/2014/main" val="3173414009"/>
                  </a:ext>
                </a:extLst>
              </a:tr>
              <a:tr h="288995">
                <a:tc>
                  <a:txBody>
                    <a:bodyPr/>
                    <a:lstStyle/>
                    <a:p>
                      <a:pPr algn="l" rtl="0" fontAlgn="b"/>
                      <a:r>
                        <a:rPr lang="en-US" sz="1600" b="1" i="0" u="none" strike="noStrike" dirty="0">
                          <a:solidFill>
                            <a:srgbClr val="0083CA"/>
                          </a:solidFill>
                          <a:effectLst/>
                          <a:latin typeface="Arial" panose="020B0604020202020204" pitchFamily="34" charset="0"/>
                        </a:rPr>
                        <a:t>Draft Cycle 6 (2020-2024)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ACE"/>
                    </a:solidFill>
                  </a:tcPr>
                </a:tc>
                <a:tc>
                  <a:txBody>
                    <a:bodyPr/>
                    <a:lstStyle/>
                    <a:p>
                      <a:pPr algn="r" rtl="0" fontAlgn="b"/>
                      <a:r>
                        <a:rPr lang="en-US" sz="1600" b="1" i="0" u="none" strike="noStrike" dirty="0">
                          <a:solidFill>
                            <a:srgbClr val="0083CA"/>
                          </a:solidFill>
                          <a:effectLst/>
                          <a:latin typeface="Arial" panose="020B0604020202020204" pitchFamily="34" charset="0"/>
                        </a:rPr>
                        <a:t>$163,976 core</a:t>
                      </a:r>
                    </a:p>
                    <a:p>
                      <a:pPr algn="r" rtl="0" fontAlgn="b"/>
                      <a:r>
                        <a:rPr lang="en-US" sz="1600" b="0" i="0" u="none" strike="noStrike" dirty="0">
                          <a:solidFill>
                            <a:srgbClr val="0083CA"/>
                          </a:solidFill>
                          <a:effectLst/>
                          <a:latin typeface="Arial" panose="020B0604020202020204" pitchFamily="34" charset="0"/>
                        </a:rPr>
                        <a:t>TBD optional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ACE"/>
                    </a:solidFill>
                  </a:tcPr>
                </a:tc>
                <a:tc>
                  <a:txBody>
                    <a:bodyPr/>
                    <a:lstStyle/>
                    <a:p>
                      <a:pPr algn="r" rtl="0" fontAlgn="b"/>
                      <a:r>
                        <a:rPr lang="en-US" sz="1600" b="0" i="0" u="none" strike="noStrike" dirty="0">
                          <a:solidFill>
                            <a:srgbClr val="0083CA"/>
                          </a:solidFill>
                          <a:effectLst/>
                          <a:latin typeface="Arial" panose="020B0604020202020204" pitchFamily="34" charset="0"/>
                        </a:rPr>
                        <a:t>$18,904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ACE"/>
                    </a:solidFill>
                  </a:tcPr>
                </a:tc>
                <a:extLst>
                  <a:ext uri="{0D108BD9-81ED-4DB2-BD59-A6C34878D82A}">
                    <a16:rowId xmlns:a16="http://schemas.microsoft.com/office/drawing/2014/main" val="948709467"/>
                  </a:ext>
                </a:extLst>
              </a:tr>
            </a:tbl>
          </a:graphicData>
        </a:graphic>
      </p:graphicFrame>
    </p:spTree>
    <p:extLst>
      <p:ext uri="{BB962C8B-B14F-4D97-AF65-F5344CB8AC3E}">
        <p14:creationId xmlns:p14="http://schemas.microsoft.com/office/powerpoint/2010/main" val="3688930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4568AD-7A37-401B-A583-065277E6C460}"/>
              </a:ext>
            </a:extLst>
          </p:cNvPr>
          <p:cNvSpPr>
            <a:spLocks noGrp="1"/>
          </p:cNvSpPr>
          <p:nvPr>
            <p:ph type="ctrTitle"/>
          </p:nvPr>
        </p:nvSpPr>
        <p:spPr/>
        <p:txBody>
          <a:bodyPr/>
          <a:lstStyle/>
          <a:p>
            <a:r>
              <a:rPr lang="en-US" dirty="0"/>
              <a:t>Value Metrics</a:t>
            </a:r>
          </a:p>
        </p:txBody>
      </p:sp>
    </p:spTree>
    <p:extLst>
      <p:ext uri="{BB962C8B-B14F-4D97-AF65-F5344CB8AC3E}">
        <p14:creationId xmlns:p14="http://schemas.microsoft.com/office/powerpoint/2010/main" val="91168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412DE-9CB5-455D-A579-C9FB3666A359}"/>
              </a:ext>
            </a:extLst>
          </p:cNvPr>
          <p:cNvSpPr>
            <a:spLocks noGrp="1"/>
          </p:cNvSpPr>
          <p:nvPr>
            <p:ph type="title"/>
          </p:nvPr>
        </p:nvSpPr>
        <p:spPr>
          <a:xfrm>
            <a:off x="160422" y="396719"/>
            <a:ext cx="2716752" cy="1628490"/>
          </a:xfrm>
        </p:spPr>
        <p:txBody>
          <a:bodyPr>
            <a:noAutofit/>
          </a:bodyPr>
          <a:lstStyle/>
          <a:p>
            <a:pPr algn="l"/>
            <a:r>
              <a:rPr lang="en-US" sz="3200" dirty="0"/>
              <a:t>Draft </a:t>
            </a:r>
            <a:br>
              <a:rPr lang="en-US" sz="3200" dirty="0"/>
            </a:br>
            <a:r>
              <a:rPr lang="en-US" sz="3200" dirty="0"/>
              <a:t>Scorecard</a:t>
            </a:r>
          </a:p>
        </p:txBody>
      </p:sp>
      <p:pic>
        <p:nvPicPr>
          <p:cNvPr id="2" name="Picture 1">
            <a:extLst>
              <a:ext uri="{FF2B5EF4-FFF2-40B4-BE49-F238E27FC236}">
                <a16:creationId xmlns:a16="http://schemas.microsoft.com/office/drawing/2014/main" id="{ECB257C2-EB34-4B96-A029-6C88CDB41808}"/>
              </a:ext>
            </a:extLst>
          </p:cNvPr>
          <p:cNvPicPr>
            <a:picLocks noChangeAspect="1"/>
          </p:cNvPicPr>
          <p:nvPr/>
        </p:nvPicPr>
        <p:blipFill rotWithShape="1">
          <a:blip r:embed="rId3"/>
          <a:srcRect r="5330" b="2915"/>
          <a:stretch/>
        </p:blipFill>
        <p:spPr>
          <a:xfrm>
            <a:off x="2877174" y="-1"/>
            <a:ext cx="5737437" cy="6389879"/>
          </a:xfrm>
          <a:prstGeom prst="rect">
            <a:avLst/>
          </a:prstGeom>
        </p:spPr>
      </p:pic>
    </p:spTree>
    <p:extLst>
      <p:ext uri="{BB962C8B-B14F-4D97-AF65-F5344CB8AC3E}">
        <p14:creationId xmlns:p14="http://schemas.microsoft.com/office/powerpoint/2010/main" val="351510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495594"/>
            <a:ext cx="9144000" cy="727886"/>
          </a:xfrm>
        </p:spPr>
        <p:txBody>
          <a:bodyPr>
            <a:normAutofit fontScale="90000"/>
          </a:bodyPr>
          <a:lstStyle/>
          <a:p>
            <a:r>
              <a:rPr lang="en-US" dirty="0"/>
              <a:t>Regional Co-Created Savings Projections</a:t>
            </a:r>
          </a:p>
        </p:txBody>
      </p:sp>
      <p:pic>
        <p:nvPicPr>
          <p:cNvPr id="6" name="Picture 5"/>
          <p:cNvPicPr/>
          <p:nvPr/>
        </p:nvPicPr>
        <p:blipFill rotWithShape="1">
          <a:blip r:embed="rId3">
            <a:extLst>
              <a:ext uri="{28A0092B-C50C-407E-A947-70E740481C1C}">
                <a14:useLocalDpi xmlns:a14="http://schemas.microsoft.com/office/drawing/2010/main" val="0"/>
              </a:ext>
            </a:extLst>
          </a:blip>
          <a:srcRect l="1099" t="11934" r="1221" b="1324"/>
          <a:stretch/>
        </p:blipFill>
        <p:spPr bwMode="auto">
          <a:xfrm>
            <a:off x="1005839" y="1737361"/>
            <a:ext cx="7315201" cy="4453128"/>
          </a:xfrm>
          <a:prstGeom prst="rect">
            <a:avLst/>
          </a:prstGeom>
          <a:solidFill>
            <a:schemeClr val="bg1"/>
          </a:solidFill>
        </p:spPr>
      </p:pic>
      <p:sp>
        <p:nvSpPr>
          <p:cNvPr id="4" name="TextBox 3">
            <a:extLst>
              <a:ext uri="{FF2B5EF4-FFF2-40B4-BE49-F238E27FC236}">
                <a16:creationId xmlns:a16="http://schemas.microsoft.com/office/drawing/2014/main" id="{3E585D1D-2B4D-4F17-8C04-ACFF1F827BC2}"/>
              </a:ext>
            </a:extLst>
          </p:cNvPr>
          <p:cNvSpPr txBox="1"/>
          <p:nvPr/>
        </p:nvSpPr>
        <p:spPr>
          <a:xfrm>
            <a:off x="2438398" y="5423341"/>
            <a:ext cx="2217681" cy="261610"/>
          </a:xfrm>
          <a:prstGeom prst="rect">
            <a:avLst/>
          </a:prstGeom>
          <a:solidFill>
            <a:schemeClr val="bg1"/>
          </a:solidFill>
        </p:spPr>
        <p:txBody>
          <a:bodyPr wrap="square" rtlCol="0">
            <a:spAutoFit/>
          </a:bodyPr>
          <a:lstStyle/>
          <a:p>
            <a:r>
              <a:rPr lang="en-US" sz="1100" dirty="0">
                <a:solidFill>
                  <a:schemeClr val="bg2">
                    <a:lumMod val="50000"/>
                  </a:schemeClr>
                </a:solidFill>
                <a:latin typeface="Calibri Light" panose="020F0302020204030204" pitchFamily="34" charset="0"/>
                <a:cs typeface="Calibri Light" panose="020F0302020204030204" pitchFamily="34" charset="0"/>
              </a:rPr>
              <a:t>Proposed $164M Budget </a:t>
            </a:r>
          </a:p>
        </p:txBody>
      </p:sp>
    </p:spTree>
    <p:extLst>
      <p:ext uri="{BB962C8B-B14F-4D97-AF65-F5344CB8AC3E}">
        <p14:creationId xmlns:p14="http://schemas.microsoft.com/office/powerpoint/2010/main" val="2993105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45598"/>
            <a:ext cx="9144000" cy="727886"/>
          </a:xfrm>
        </p:spPr>
        <p:txBody>
          <a:bodyPr>
            <a:noAutofit/>
          </a:bodyPr>
          <a:lstStyle/>
          <a:p>
            <a:r>
              <a:rPr lang="en-US" sz="3800" dirty="0"/>
              <a:t>Total Regional Electric Energy Savings Opportunity by Cross-Sector Product</a:t>
            </a:r>
          </a:p>
        </p:txBody>
      </p:sp>
      <p:pic>
        <p:nvPicPr>
          <p:cNvPr id="4" name="Picture 3" descr="cid:image004.png@01D42436.7E916A00"/>
          <p:cNvPicPr/>
          <p:nvPr/>
        </p:nvPicPr>
        <p:blipFill rotWithShape="1">
          <a:blip r:embed="rId3" r:link="rId4">
            <a:extLst>
              <a:ext uri="{28A0092B-C50C-407E-A947-70E740481C1C}">
                <a14:useLocalDpi xmlns:a14="http://schemas.microsoft.com/office/drawing/2010/main" val="0"/>
              </a:ext>
            </a:extLst>
          </a:blip>
          <a:srcRect t="6253" r="925"/>
          <a:stretch>
            <a:fillRect/>
          </a:stretch>
        </p:blipFill>
        <p:spPr bwMode="auto">
          <a:xfrm>
            <a:off x="864108" y="1600200"/>
            <a:ext cx="7347204" cy="4787918"/>
          </a:xfrm>
          <a:prstGeom prst="rect">
            <a:avLst/>
          </a:prstGeom>
          <a:noFill/>
          <a:ln>
            <a:noFill/>
          </a:ln>
        </p:spPr>
      </p:pic>
    </p:spTree>
    <p:extLst>
      <p:ext uri="{BB962C8B-B14F-4D97-AF65-F5344CB8AC3E}">
        <p14:creationId xmlns:p14="http://schemas.microsoft.com/office/powerpoint/2010/main" val="216422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601630"/>
            <a:ext cx="9505950" cy="1570070"/>
          </a:xfrm>
        </p:spPr>
        <p:txBody>
          <a:bodyPr>
            <a:noAutofit/>
          </a:bodyPr>
          <a:lstStyle/>
          <a:p>
            <a:r>
              <a:rPr lang="en-US" sz="3800" dirty="0"/>
              <a:t>Natural Gas Cycle 6 </a:t>
            </a:r>
            <a:br>
              <a:rPr lang="en-US" sz="3800" dirty="0"/>
            </a:br>
            <a:r>
              <a:rPr lang="en-US" sz="3800" dirty="0"/>
              <a:t>Estimated Savings </a:t>
            </a:r>
          </a:p>
        </p:txBody>
      </p:sp>
      <p:graphicFrame>
        <p:nvGraphicFramePr>
          <p:cNvPr id="6" name="Content Placeholder 1">
            <a:extLst/>
          </p:cNvPr>
          <p:cNvGraphicFramePr>
            <a:graphicFrameLocks/>
          </p:cNvGraphicFramePr>
          <p:nvPr>
            <p:extLst>
              <p:ext uri="{D42A27DB-BD31-4B8C-83A1-F6EECF244321}">
                <p14:modId xmlns:p14="http://schemas.microsoft.com/office/powerpoint/2010/main" val="3040292841"/>
              </p:ext>
            </p:extLst>
          </p:nvPr>
        </p:nvGraphicFramePr>
        <p:xfrm>
          <a:off x="974970" y="2604329"/>
          <a:ext cx="7266205" cy="2621280"/>
        </p:xfrm>
        <a:graphic>
          <a:graphicData uri="http://schemas.openxmlformats.org/drawingml/2006/table">
            <a:tbl>
              <a:tblPr firstRow="1" bandRow="1">
                <a:tableStyleId>{5C22544A-7EE6-4342-B048-85BDC9FD1C3A}</a:tableStyleId>
              </a:tblPr>
              <a:tblGrid>
                <a:gridCol w="1713685">
                  <a:extLst>
                    <a:ext uri="{9D8B030D-6E8A-4147-A177-3AD203B41FA5}">
                      <a16:colId xmlns:a16="http://schemas.microsoft.com/office/drawing/2014/main" val="707393579"/>
                    </a:ext>
                  </a:extLst>
                </a:gridCol>
                <a:gridCol w="2068608">
                  <a:extLst>
                    <a:ext uri="{9D8B030D-6E8A-4147-A177-3AD203B41FA5}">
                      <a16:colId xmlns:a16="http://schemas.microsoft.com/office/drawing/2014/main" val="1384720142"/>
                    </a:ext>
                  </a:extLst>
                </a:gridCol>
                <a:gridCol w="1667360">
                  <a:extLst>
                    <a:ext uri="{9D8B030D-6E8A-4147-A177-3AD203B41FA5}">
                      <a16:colId xmlns:a16="http://schemas.microsoft.com/office/drawing/2014/main" val="1156126441"/>
                    </a:ext>
                  </a:extLst>
                </a:gridCol>
                <a:gridCol w="1816552">
                  <a:extLst>
                    <a:ext uri="{9D8B030D-6E8A-4147-A177-3AD203B41FA5}">
                      <a16:colId xmlns:a16="http://schemas.microsoft.com/office/drawing/2014/main" val="3760989705"/>
                    </a:ext>
                  </a:extLst>
                </a:gridCol>
              </a:tblGrid>
              <a:tr h="370840">
                <a:tc>
                  <a:txBody>
                    <a:bodyPr/>
                    <a:lstStyle/>
                    <a:p>
                      <a:r>
                        <a:rPr lang="en-US" sz="1600" dirty="0"/>
                        <a:t>Product Group</a:t>
                      </a:r>
                    </a:p>
                  </a:txBody>
                  <a:tcPr anchor="ctr"/>
                </a:tc>
                <a:tc>
                  <a:txBody>
                    <a:bodyPr/>
                    <a:lstStyle/>
                    <a:p>
                      <a:r>
                        <a:rPr lang="en-US" sz="1600" dirty="0"/>
                        <a:t>Program</a:t>
                      </a:r>
                    </a:p>
                  </a:txBody>
                  <a:tcPr anchor="ctr"/>
                </a:tc>
                <a:tc>
                  <a:txBody>
                    <a:bodyPr/>
                    <a:lstStyle/>
                    <a:p>
                      <a:r>
                        <a:rPr lang="en-US" sz="1600" dirty="0"/>
                        <a:t>20-yr Total Regional Savings* </a:t>
                      </a:r>
                      <a:r>
                        <a:rPr lang="en-US" sz="1100" i="1" dirty="0"/>
                        <a:t>(annual therms**)</a:t>
                      </a:r>
                      <a:endParaRPr lang="en-US" sz="1600" i="1" dirty="0"/>
                    </a:p>
                  </a:txBody>
                  <a:tcPr anchor="ctr"/>
                </a:tc>
                <a:tc>
                  <a:txBody>
                    <a:bodyPr/>
                    <a:lstStyle/>
                    <a:p>
                      <a:r>
                        <a:rPr lang="en-US" sz="1600" dirty="0"/>
                        <a:t>Cycle 6 Total Regional Savings*</a:t>
                      </a:r>
                    </a:p>
                    <a:p>
                      <a:r>
                        <a:rPr lang="en-US" sz="1100" i="1" dirty="0"/>
                        <a:t>(annual therms**)</a:t>
                      </a:r>
                      <a:endParaRPr lang="en-US" sz="1100" dirty="0"/>
                    </a:p>
                  </a:txBody>
                  <a:tcPr anchor="ctr"/>
                </a:tc>
                <a:extLst>
                  <a:ext uri="{0D108BD9-81ED-4DB2-BD59-A6C34878D82A}">
                    <a16:rowId xmlns:a16="http://schemas.microsoft.com/office/drawing/2014/main" val="535589775"/>
                  </a:ext>
                </a:extLst>
              </a:tr>
              <a:tr h="370840">
                <a:tc>
                  <a:txBody>
                    <a:bodyPr/>
                    <a:lstStyle/>
                    <a:p>
                      <a:r>
                        <a:rPr lang="en-US" sz="1400" dirty="0"/>
                        <a:t>HVAC</a:t>
                      </a:r>
                    </a:p>
                  </a:txBody>
                  <a:tcPr marL="45720" marR="45720" anchor="ctr"/>
                </a:tc>
                <a:tc>
                  <a:txBody>
                    <a:bodyPr/>
                    <a:lstStyle/>
                    <a:p>
                      <a:pPr algn="l" fontAlgn="b"/>
                      <a:r>
                        <a:rPr lang="en-US" sz="1400" kern="1200" dirty="0">
                          <a:solidFill>
                            <a:schemeClr val="dk1"/>
                          </a:solidFill>
                          <a:latin typeface="+mn-lt"/>
                          <a:ea typeface="+mn-ea"/>
                          <a:cs typeface="+mn-cs"/>
                        </a:rPr>
                        <a:t>Condensing RTUs</a:t>
                      </a:r>
                    </a:p>
                  </a:txBody>
                  <a:tcPr marL="45720" marR="45720" anchor="ctr"/>
                </a:tc>
                <a:tc>
                  <a:txBody>
                    <a:bodyPr/>
                    <a:lstStyle/>
                    <a:p>
                      <a:r>
                        <a:rPr lang="en-US" sz="1400" dirty="0"/>
                        <a:t>8M - 60M</a:t>
                      </a:r>
                    </a:p>
                  </a:txBody>
                  <a:tcPr marL="45720" marR="45720" anchor="ctr"/>
                </a:tc>
                <a:tc>
                  <a:txBody>
                    <a:bodyPr/>
                    <a:lstStyle/>
                    <a:p>
                      <a:r>
                        <a:rPr lang="en-US" sz="1400" dirty="0"/>
                        <a:t>150,000</a:t>
                      </a:r>
                      <a:r>
                        <a:rPr lang="en-US" sz="1400" baseline="0" dirty="0"/>
                        <a:t> - </a:t>
                      </a:r>
                      <a:r>
                        <a:rPr lang="en-US" sz="1400" dirty="0"/>
                        <a:t>300,000</a:t>
                      </a:r>
                    </a:p>
                  </a:txBody>
                  <a:tcPr marL="45720" marR="45720" anchor="ctr"/>
                </a:tc>
                <a:extLst>
                  <a:ext uri="{0D108BD9-81ED-4DB2-BD59-A6C34878D82A}">
                    <a16:rowId xmlns:a16="http://schemas.microsoft.com/office/drawing/2014/main" val="1369254719"/>
                  </a:ext>
                </a:extLst>
              </a:tr>
              <a:tr h="370840">
                <a:tc>
                  <a:txBody>
                    <a:bodyPr/>
                    <a:lstStyle/>
                    <a:p>
                      <a:r>
                        <a:rPr lang="en-US" sz="1400" dirty="0"/>
                        <a:t>Water Heating</a:t>
                      </a:r>
                    </a:p>
                  </a:txBody>
                  <a:tcPr marL="45720" marR="45720" anchor="ctr"/>
                </a:tc>
                <a:tc>
                  <a:txBody>
                    <a:bodyPr/>
                    <a:lstStyle/>
                    <a:p>
                      <a:pPr algn="l" fontAlgn="b"/>
                      <a:r>
                        <a:rPr lang="en-US" sz="1400" kern="1200" dirty="0">
                          <a:solidFill>
                            <a:schemeClr val="dk1"/>
                          </a:solidFill>
                          <a:latin typeface="+mn-lt"/>
                          <a:ea typeface="+mn-ea"/>
                          <a:cs typeface="+mn-cs"/>
                        </a:rPr>
                        <a:t>Efficient Gas Water Heating (EGWH)</a:t>
                      </a:r>
                    </a:p>
                  </a:txBody>
                  <a:tcPr marL="45720" marR="45720" anchor="ctr"/>
                </a:tc>
                <a:tc>
                  <a:txBody>
                    <a:bodyPr/>
                    <a:lstStyle/>
                    <a:p>
                      <a:r>
                        <a:rPr lang="en-US" sz="1400" kern="1200" dirty="0">
                          <a:solidFill>
                            <a:schemeClr val="dk1"/>
                          </a:solidFill>
                          <a:latin typeface="+mn-lt"/>
                          <a:ea typeface="+mn-ea"/>
                          <a:cs typeface="+mn-cs"/>
                        </a:rPr>
                        <a:t>13M - 100M</a:t>
                      </a:r>
                    </a:p>
                  </a:txBody>
                  <a:tcPr marL="45720" marR="45720" anchor="ctr"/>
                </a:tc>
                <a:tc>
                  <a:txBody>
                    <a:bodyPr/>
                    <a:lstStyle/>
                    <a:p>
                      <a:r>
                        <a:rPr lang="en-US" sz="1400" kern="1200" dirty="0">
                          <a:solidFill>
                            <a:schemeClr val="dk1"/>
                          </a:solidFill>
                          <a:latin typeface="+mn-lt"/>
                          <a:ea typeface="+mn-ea"/>
                          <a:cs typeface="+mn-cs"/>
                        </a:rPr>
                        <a:t>500,000 – 1M</a:t>
                      </a:r>
                    </a:p>
                  </a:txBody>
                  <a:tcPr marL="45720" marR="45720" anchor="ctr"/>
                </a:tc>
                <a:extLst>
                  <a:ext uri="{0D108BD9-81ED-4DB2-BD59-A6C34878D82A}">
                    <a16:rowId xmlns:a16="http://schemas.microsoft.com/office/drawing/2014/main" val="2971172742"/>
                  </a:ext>
                </a:extLst>
              </a:tr>
              <a:tr h="370840">
                <a:tc>
                  <a:txBody>
                    <a:bodyPr/>
                    <a:lstStyle/>
                    <a:p>
                      <a:r>
                        <a:rPr lang="en-US" sz="1400" dirty="0"/>
                        <a:t>New Construction</a:t>
                      </a:r>
                    </a:p>
                  </a:txBody>
                  <a:tcPr marL="45720" marR="45720" anchor="ctr"/>
                </a:tc>
                <a:tc>
                  <a:txBody>
                    <a:bodyPr/>
                    <a:lstStyle/>
                    <a:p>
                      <a:pPr algn="l" fontAlgn="b"/>
                      <a:r>
                        <a:rPr lang="en-US" sz="1400" kern="1200" dirty="0">
                          <a:solidFill>
                            <a:schemeClr val="dk1"/>
                          </a:solidFill>
                          <a:latin typeface="+mn-lt"/>
                          <a:ea typeface="+mn-ea"/>
                          <a:cs typeface="+mn-cs"/>
                        </a:rPr>
                        <a:t>Next Step Homes</a:t>
                      </a:r>
                    </a:p>
                  </a:txBody>
                  <a:tcPr marL="45720" marR="45720" anchor="ctr"/>
                </a:tc>
                <a:tc>
                  <a:txBody>
                    <a:bodyPr/>
                    <a:lstStyle/>
                    <a:p>
                      <a:r>
                        <a:rPr lang="en-US" sz="1400" dirty="0"/>
                        <a:t>17M - 30M</a:t>
                      </a:r>
                    </a:p>
                  </a:txBody>
                  <a:tcPr marL="45720" marR="45720" anchor="ctr"/>
                </a:tc>
                <a:tc>
                  <a:txBody>
                    <a:bodyPr/>
                    <a:lstStyle/>
                    <a:p>
                      <a:r>
                        <a:rPr lang="en-US" sz="1400" dirty="0"/>
                        <a:t>10MM</a:t>
                      </a:r>
                      <a:r>
                        <a:rPr lang="en-US" sz="1400" baseline="0" dirty="0"/>
                        <a:t> - </a:t>
                      </a:r>
                      <a:r>
                        <a:rPr lang="en-US" sz="1400" dirty="0"/>
                        <a:t>16.5M</a:t>
                      </a:r>
                    </a:p>
                  </a:txBody>
                  <a:tcPr marL="45720" marR="45720" anchor="ctr"/>
                </a:tc>
                <a:extLst>
                  <a:ext uri="{0D108BD9-81ED-4DB2-BD59-A6C34878D82A}">
                    <a16:rowId xmlns:a16="http://schemas.microsoft.com/office/drawing/2014/main" val="2607119756"/>
                  </a:ext>
                </a:extLst>
              </a:tr>
              <a:tr h="370840">
                <a:tc>
                  <a:txBody>
                    <a:bodyPr/>
                    <a:lstStyle/>
                    <a:p>
                      <a:r>
                        <a:rPr lang="en-US" sz="1600" dirty="0"/>
                        <a:t>Total</a:t>
                      </a:r>
                    </a:p>
                  </a:txBody>
                  <a:tcPr marL="45720" marR="45720" anchor="ctr">
                    <a:solidFill>
                      <a:srgbClr val="F0DE26"/>
                    </a:solidFill>
                  </a:tcPr>
                </a:tc>
                <a:tc>
                  <a:txBody>
                    <a:bodyPr/>
                    <a:lstStyle/>
                    <a:p>
                      <a:pPr algn="l" fontAlgn="b"/>
                      <a:endParaRPr lang="en-US" sz="1600" kern="1200" dirty="0">
                        <a:solidFill>
                          <a:schemeClr val="dk1"/>
                        </a:solidFill>
                        <a:latin typeface="+mn-lt"/>
                        <a:ea typeface="+mn-ea"/>
                        <a:cs typeface="+mn-cs"/>
                      </a:endParaRPr>
                    </a:p>
                  </a:txBody>
                  <a:tcPr marL="45720" marR="45720" anchor="ctr">
                    <a:solidFill>
                      <a:srgbClr val="F0DE26"/>
                    </a:solidFill>
                  </a:tcPr>
                </a:tc>
                <a:tc>
                  <a:txBody>
                    <a:bodyPr/>
                    <a:lstStyle/>
                    <a:p>
                      <a:r>
                        <a:rPr lang="en-US" sz="1600" dirty="0"/>
                        <a:t>38M - 190M</a:t>
                      </a:r>
                    </a:p>
                  </a:txBody>
                  <a:tcPr marL="45720" marR="45720" anchor="ctr">
                    <a:solidFill>
                      <a:srgbClr val="F0DE26"/>
                    </a:solidFill>
                  </a:tcPr>
                </a:tc>
                <a:tc>
                  <a:txBody>
                    <a:bodyPr/>
                    <a:lstStyle/>
                    <a:p>
                      <a:r>
                        <a:rPr lang="en-US" sz="1600" dirty="0"/>
                        <a:t>11M – 18M</a:t>
                      </a:r>
                    </a:p>
                  </a:txBody>
                  <a:tcPr marL="45720" marR="45720" anchor="ctr">
                    <a:solidFill>
                      <a:srgbClr val="F0DE26"/>
                    </a:solidFill>
                  </a:tcPr>
                </a:tc>
                <a:extLst>
                  <a:ext uri="{0D108BD9-81ED-4DB2-BD59-A6C34878D82A}">
                    <a16:rowId xmlns:a16="http://schemas.microsoft.com/office/drawing/2014/main" val="3891219846"/>
                  </a:ext>
                </a:extLst>
              </a:tr>
            </a:tbl>
          </a:graphicData>
        </a:graphic>
      </p:graphicFrame>
    </p:spTree>
    <p:extLst>
      <p:ext uri="{BB962C8B-B14F-4D97-AF65-F5344CB8AC3E}">
        <p14:creationId xmlns:p14="http://schemas.microsoft.com/office/powerpoint/2010/main" val="249542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F5047D-28A8-4723-AB68-B45FFA15AFC4}"/>
              </a:ext>
            </a:extLst>
          </p:cNvPr>
          <p:cNvSpPr>
            <a:spLocks noGrp="1"/>
          </p:cNvSpPr>
          <p:nvPr>
            <p:ph type="ctrTitle"/>
          </p:nvPr>
        </p:nvSpPr>
        <p:spPr/>
        <p:txBody>
          <a:bodyPr/>
          <a:lstStyle/>
          <a:p>
            <a:r>
              <a:rPr lang="en-US" dirty="0"/>
              <a:t>Regional Outreach</a:t>
            </a:r>
          </a:p>
        </p:txBody>
      </p:sp>
    </p:spTree>
    <p:extLst>
      <p:ext uri="{BB962C8B-B14F-4D97-AF65-F5344CB8AC3E}">
        <p14:creationId xmlns:p14="http://schemas.microsoft.com/office/powerpoint/2010/main" val="1622481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p:cNvPr>
          <p:cNvSpPr txBox="1"/>
          <p:nvPr/>
        </p:nvSpPr>
        <p:spPr>
          <a:xfrm>
            <a:off x="129346" y="1947005"/>
            <a:ext cx="8648893" cy="461665"/>
          </a:xfrm>
          <a:prstGeom prst="rect">
            <a:avLst/>
          </a:prstGeom>
          <a:solidFill>
            <a:schemeClr val="bg2">
              <a:lumMod val="95000"/>
            </a:schemeClr>
          </a:solidFill>
        </p:spPr>
        <p:txBody>
          <a:bodyPr wrap="square" rtlCol="0">
            <a:spAutoFit/>
          </a:bodyPr>
          <a:lstStyle/>
          <a:p>
            <a:r>
              <a:rPr lang="en-US" sz="2400" b="1" dirty="0">
                <a:solidFill>
                  <a:schemeClr val="accent1"/>
                </a:solidFill>
              </a:rPr>
              <a:t>   </a:t>
            </a:r>
          </a:p>
        </p:txBody>
      </p:sp>
      <p:sp>
        <p:nvSpPr>
          <p:cNvPr id="5" name="Title 4"/>
          <p:cNvSpPr>
            <a:spLocks noGrp="1"/>
          </p:cNvSpPr>
          <p:nvPr>
            <p:ph type="ctrTitle" idx="4294967295"/>
          </p:nvPr>
        </p:nvSpPr>
        <p:spPr>
          <a:xfrm>
            <a:off x="0" y="387682"/>
            <a:ext cx="9144000" cy="979487"/>
          </a:xfrm>
        </p:spPr>
        <p:txBody>
          <a:bodyPr>
            <a:normAutofit/>
          </a:bodyPr>
          <a:lstStyle/>
          <a:p>
            <a:r>
              <a:rPr lang="en-US" dirty="0"/>
              <a:t>  Strategic Planning Outreach</a:t>
            </a:r>
          </a:p>
        </p:txBody>
      </p:sp>
      <p:grpSp>
        <p:nvGrpSpPr>
          <p:cNvPr id="11" name="Group 10">
            <a:extLst>
              <a:ext uri="{FF2B5EF4-FFF2-40B4-BE49-F238E27FC236}">
                <a16:creationId xmlns:a16="http://schemas.microsoft.com/office/drawing/2014/main" id="{2E0BD9C8-5273-4FE1-B656-59D756727B3E}"/>
              </a:ext>
            </a:extLst>
          </p:cNvPr>
          <p:cNvGrpSpPr/>
          <p:nvPr/>
        </p:nvGrpSpPr>
        <p:grpSpPr>
          <a:xfrm>
            <a:off x="64859" y="1144229"/>
            <a:ext cx="5268186" cy="2987926"/>
            <a:chOff x="1428149" y="1675892"/>
            <a:chExt cx="6287702" cy="3566159"/>
          </a:xfrm>
        </p:grpSpPr>
        <p:pic>
          <p:nvPicPr>
            <p:cNvPr id="4" name="Content Placeholder 6">
              <a:extLst>
                <a:ext uri="{FF2B5EF4-FFF2-40B4-BE49-F238E27FC236}">
                  <a16:creationId xmlns:a16="http://schemas.microsoft.com/office/drawing/2014/main" id="{D799F9EF-3477-40A2-BBB8-4833C6BBA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428149" y="1675892"/>
              <a:ext cx="6287702" cy="3566159"/>
            </a:xfrm>
            <a:prstGeom prst="rect">
              <a:avLst/>
            </a:prstGeom>
          </p:spPr>
        </p:pic>
        <p:pic>
          <p:nvPicPr>
            <p:cNvPr id="6" name="Graphic 5" descr="Chat">
              <a:extLst>
                <a:ext uri="{FF2B5EF4-FFF2-40B4-BE49-F238E27FC236}">
                  <a16:creationId xmlns:a16="http://schemas.microsoft.com/office/drawing/2014/main" id="{98FF7514-4A7E-4C9D-A655-BEB1C0F5066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15183" y="2144949"/>
              <a:ext cx="622570" cy="622570"/>
            </a:xfrm>
            <a:prstGeom prst="rect">
              <a:avLst/>
            </a:prstGeom>
            <a:effectLst>
              <a:outerShdw blurRad="50800" dist="38100" dir="5400000" algn="t" rotWithShape="0">
                <a:prstClr val="black">
                  <a:alpha val="40000"/>
                </a:prstClr>
              </a:outerShdw>
            </a:effectLst>
          </p:spPr>
        </p:pic>
        <p:pic>
          <p:nvPicPr>
            <p:cNvPr id="7" name="Graphic 6" descr="Chat">
              <a:extLst>
                <a:ext uri="{FF2B5EF4-FFF2-40B4-BE49-F238E27FC236}">
                  <a16:creationId xmlns:a16="http://schemas.microsoft.com/office/drawing/2014/main" id="{1768F0A9-B841-4B78-BA3B-8C21494BA1B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003898" y="2836402"/>
              <a:ext cx="622570" cy="622570"/>
            </a:xfrm>
            <a:prstGeom prst="rect">
              <a:avLst/>
            </a:prstGeom>
            <a:effectLst>
              <a:outerShdw blurRad="50800" dist="38100" dir="5400000" algn="t" rotWithShape="0">
                <a:prstClr val="black">
                  <a:alpha val="40000"/>
                </a:prstClr>
              </a:outerShdw>
            </a:effectLst>
          </p:spPr>
        </p:pic>
        <p:pic>
          <p:nvPicPr>
            <p:cNvPr id="8" name="Graphic 7" descr="Chat">
              <a:extLst>
                <a:ext uri="{FF2B5EF4-FFF2-40B4-BE49-F238E27FC236}">
                  <a16:creationId xmlns:a16="http://schemas.microsoft.com/office/drawing/2014/main" id="{2672BC0E-96E5-43A4-AD8D-A8BC8287C40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09729" y="4041248"/>
              <a:ext cx="622570" cy="622570"/>
            </a:xfrm>
            <a:prstGeom prst="rect">
              <a:avLst/>
            </a:prstGeom>
            <a:effectLst>
              <a:outerShdw blurRad="50800" dist="38100" dir="5400000" algn="t" rotWithShape="0">
                <a:prstClr val="black">
                  <a:alpha val="40000"/>
                </a:prstClr>
              </a:outerShdw>
            </a:effectLst>
          </p:spPr>
        </p:pic>
        <p:pic>
          <p:nvPicPr>
            <p:cNvPr id="9" name="Graphic 8" descr="Chat">
              <a:extLst>
                <a:ext uri="{FF2B5EF4-FFF2-40B4-BE49-F238E27FC236}">
                  <a16:creationId xmlns:a16="http://schemas.microsoft.com/office/drawing/2014/main" id="{F05B40D8-4EC3-40C2-9FA5-35FCAEC6199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98444" y="2297349"/>
              <a:ext cx="622570" cy="622570"/>
            </a:xfrm>
            <a:prstGeom prst="rect">
              <a:avLst/>
            </a:prstGeom>
            <a:effectLst>
              <a:outerShdw blurRad="50800" dist="38100" dir="5400000" algn="t" rotWithShape="0">
                <a:prstClr val="black">
                  <a:alpha val="40000"/>
                </a:prstClr>
              </a:outerShdw>
            </a:effectLst>
          </p:spPr>
        </p:pic>
        <p:pic>
          <p:nvPicPr>
            <p:cNvPr id="10" name="Graphic 9" descr="Chat">
              <a:extLst>
                <a:ext uri="{FF2B5EF4-FFF2-40B4-BE49-F238E27FC236}">
                  <a16:creationId xmlns:a16="http://schemas.microsoft.com/office/drawing/2014/main" id="{3EE63B4F-DDCE-409F-8C5B-7884E5AAFE2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696764" y="2836402"/>
              <a:ext cx="622570" cy="622570"/>
            </a:xfrm>
            <a:prstGeom prst="rect">
              <a:avLst/>
            </a:prstGeom>
            <a:effectLst>
              <a:outerShdw blurRad="50800" dist="38100" dir="5400000" algn="t" rotWithShape="0">
                <a:prstClr val="black">
                  <a:alpha val="40000"/>
                </a:prstClr>
              </a:outerShdw>
            </a:effectLst>
          </p:spPr>
        </p:pic>
      </p:grpSp>
      <p:sp>
        <p:nvSpPr>
          <p:cNvPr id="12" name="TextBox 11">
            <a:extLst>
              <a:ext uri="{FF2B5EF4-FFF2-40B4-BE49-F238E27FC236}">
                <a16:creationId xmlns:a16="http://schemas.microsoft.com/office/drawing/2014/main" id="{86F51AE5-6945-427D-B289-6F15AFDE4C5A}"/>
              </a:ext>
            </a:extLst>
          </p:cNvPr>
          <p:cNvSpPr txBox="1"/>
          <p:nvPr/>
        </p:nvSpPr>
        <p:spPr>
          <a:xfrm>
            <a:off x="3405320" y="3671237"/>
            <a:ext cx="5738680" cy="2856167"/>
          </a:xfrm>
          <a:prstGeom prst="rect">
            <a:avLst/>
          </a:prstGeom>
          <a:noFill/>
        </p:spPr>
        <p:txBody>
          <a:bodyPr wrap="square" rtlCol="0">
            <a:spAutoFit/>
          </a:bodyPr>
          <a:lstStyle/>
          <a:p>
            <a:pPr marL="342900" indent="-342900">
              <a:spcBef>
                <a:spcPct val="20000"/>
              </a:spcBef>
              <a:buClr>
                <a:schemeClr val="accent1"/>
              </a:buClr>
              <a:buFont typeface="Wingdings" panose="05000000000000000000" pitchFamily="2" charset="2"/>
              <a:buChar char="§"/>
            </a:pPr>
            <a:r>
              <a:rPr lang="en-US" sz="2400" dirty="0">
                <a:solidFill>
                  <a:srgbClr val="5C5C5C"/>
                </a:solidFill>
                <a:latin typeface="Helvetica"/>
                <a:cs typeface="Helvetica"/>
              </a:rPr>
              <a:t>Outreach via email, online, and in-person meetings around the region with Board members + NEEA staff</a:t>
            </a:r>
          </a:p>
          <a:p>
            <a:pPr marL="342900" indent="-342900">
              <a:spcBef>
                <a:spcPct val="20000"/>
              </a:spcBef>
              <a:buClr>
                <a:schemeClr val="accent1"/>
              </a:buClr>
              <a:buFont typeface="Wingdings" panose="05000000000000000000" pitchFamily="2" charset="2"/>
              <a:buChar char="§"/>
            </a:pPr>
            <a:r>
              <a:rPr lang="en-US" sz="2400" dirty="0">
                <a:solidFill>
                  <a:srgbClr val="5C5C5C"/>
                </a:solidFill>
                <a:latin typeface="Helvetica"/>
                <a:cs typeface="Helvetica"/>
              </a:rPr>
              <a:t>Online survey on Strategic Direction </a:t>
            </a:r>
          </a:p>
          <a:p>
            <a:pPr marL="342900" indent="-342900">
              <a:spcBef>
                <a:spcPct val="20000"/>
              </a:spcBef>
              <a:buClr>
                <a:schemeClr val="accent1"/>
              </a:buClr>
              <a:buFont typeface="Wingdings" panose="05000000000000000000" pitchFamily="2" charset="2"/>
              <a:buChar char="§"/>
            </a:pPr>
            <a:r>
              <a:rPr lang="en-US" sz="2400" dirty="0">
                <a:solidFill>
                  <a:srgbClr val="5C5C5C"/>
                </a:solidFill>
                <a:latin typeface="Helvetica"/>
                <a:cs typeface="Helvetica"/>
              </a:rPr>
              <a:t>Draft Plan currently posted on Conduit for comment and feedback</a:t>
            </a:r>
            <a:br>
              <a:rPr lang="en-US" sz="2600" dirty="0">
                <a:solidFill>
                  <a:srgbClr val="5C5C5C"/>
                </a:solidFill>
                <a:latin typeface="Helvetica"/>
                <a:cs typeface="Helvetica"/>
              </a:rPr>
            </a:br>
            <a:endParaRPr lang="en-US" sz="2600" dirty="0">
              <a:solidFill>
                <a:srgbClr val="5C5C5C"/>
              </a:solidFill>
              <a:latin typeface="Helvetica"/>
              <a:cs typeface="Helvetica"/>
            </a:endParaRPr>
          </a:p>
        </p:txBody>
      </p:sp>
      <p:sp>
        <p:nvSpPr>
          <p:cNvPr id="2" name="Rectangle 1"/>
          <p:cNvSpPr/>
          <p:nvPr/>
        </p:nvSpPr>
        <p:spPr>
          <a:xfrm flipH="1">
            <a:off x="5427360" y="1306284"/>
            <a:ext cx="2854489" cy="523220"/>
          </a:xfrm>
          <a:prstGeom prst="rect">
            <a:avLst/>
          </a:prstGeom>
        </p:spPr>
        <p:txBody>
          <a:bodyPr wrap="square">
            <a:spAutoFit/>
          </a:bodyPr>
          <a:lstStyle/>
          <a:p>
            <a:pPr algn="r"/>
            <a:r>
              <a:rPr lang="en-US" sz="2800" b="1" dirty="0"/>
              <a:t>2017- 2018</a:t>
            </a:r>
          </a:p>
        </p:txBody>
      </p:sp>
    </p:spTree>
    <p:extLst>
      <p:ext uri="{BB962C8B-B14F-4D97-AF65-F5344CB8AC3E}">
        <p14:creationId xmlns:p14="http://schemas.microsoft.com/office/powerpoint/2010/main" val="359831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7"/>
          <p:cNvSpPr>
            <a:spLocks noGrp="1" noChangeArrowheads="1"/>
          </p:cNvSpPr>
          <p:nvPr>
            <p:ph type="title" idx="4294967295"/>
          </p:nvPr>
        </p:nvSpPr>
        <p:spPr>
          <a:xfrm>
            <a:off x="0" y="457200"/>
            <a:ext cx="9125893" cy="749300"/>
          </a:xfrm>
        </p:spPr>
        <p:txBody>
          <a:bodyPr>
            <a:normAutofit fontScale="90000"/>
          </a:bodyPr>
          <a:lstStyle/>
          <a:p>
            <a:pPr eaLnBrk="1" hangingPunct="1">
              <a:defRPr/>
            </a:pPr>
            <a:r>
              <a:rPr lang="en-US" dirty="0">
                <a:latin typeface="Arial" charset="0"/>
                <a:cs typeface="+mj-cs"/>
              </a:rPr>
              <a:t>Alliance Funders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13" y="3002764"/>
            <a:ext cx="1687050" cy="1129668"/>
          </a:xfrm>
          <a:prstGeom prst="rect">
            <a:avLst/>
          </a:prstGeom>
        </p:spPr>
      </p:pic>
      <p:cxnSp>
        <p:nvCxnSpPr>
          <p:cNvPr id="22" name="Straight Connector 21"/>
          <p:cNvCxnSpPr/>
          <p:nvPr/>
        </p:nvCxnSpPr>
        <p:spPr>
          <a:xfrm>
            <a:off x="2657626" y="1505543"/>
            <a:ext cx="0" cy="472690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934348" y="3835349"/>
            <a:ext cx="714869"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a:stretch>
            <a:fillRect/>
          </a:stretch>
        </p:blipFill>
        <p:spPr>
          <a:xfrm>
            <a:off x="2804002" y="1665034"/>
            <a:ext cx="5833531" cy="4340630"/>
          </a:xfrm>
          <a:prstGeom prst="rect">
            <a:avLst/>
          </a:prstGeom>
        </p:spPr>
      </p:pic>
    </p:spTree>
    <p:extLst>
      <p:ext uri="{BB962C8B-B14F-4D97-AF65-F5344CB8AC3E}">
        <p14:creationId xmlns:p14="http://schemas.microsoft.com/office/powerpoint/2010/main" val="1473719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87682"/>
            <a:ext cx="9144000" cy="979487"/>
          </a:xfrm>
        </p:spPr>
        <p:txBody>
          <a:bodyPr>
            <a:normAutofit/>
          </a:bodyPr>
          <a:lstStyle/>
          <a:p>
            <a:r>
              <a:rPr lang="en-US" dirty="0"/>
              <a:t>Business Planning Outreach</a:t>
            </a:r>
          </a:p>
        </p:txBody>
      </p:sp>
      <p:sp>
        <p:nvSpPr>
          <p:cNvPr id="12" name="TextBox 11">
            <a:extLst>
              <a:ext uri="{FF2B5EF4-FFF2-40B4-BE49-F238E27FC236}">
                <a16:creationId xmlns:a16="http://schemas.microsoft.com/office/drawing/2014/main" id="{86F51AE5-6945-427D-B289-6F15AFDE4C5A}"/>
              </a:ext>
            </a:extLst>
          </p:cNvPr>
          <p:cNvSpPr txBox="1"/>
          <p:nvPr/>
        </p:nvSpPr>
        <p:spPr>
          <a:xfrm>
            <a:off x="468521" y="1367169"/>
            <a:ext cx="9013372" cy="4216539"/>
          </a:xfrm>
          <a:prstGeom prst="rect">
            <a:avLst/>
          </a:prstGeom>
          <a:noFill/>
        </p:spPr>
        <p:txBody>
          <a:bodyPr wrap="square" rtlCol="0">
            <a:spAutoFit/>
          </a:bodyPr>
          <a:lstStyle/>
          <a:p>
            <a:endParaRPr lang="en-US" sz="2400" b="1" dirty="0"/>
          </a:p>
          <a:p>
            <a:pPr marL="342900" indent="-342900">
              <a:spcBef>
                <a:spcPct val="20000"/>
              </a:spcBef>
              <a:buClr>
                <a:schemeClr val="accent1"/>
              </a:buClr>
              <a:buFont typeface="Wingdings" panose="05000000000000000000" pitchFamily="2" charset="2"/>
              <a:buChar char="§"/>
            </a:pPr>
            <a:endParaRPr lang="en-US" sz="2600" dirty="0">
              <a:solidFill>
                <a:srgbClr val="5C5C5C"/>
              </a:solidFill>
              <a:latin typeface="Helvetica"/>
              <a:cs typeface="Helvetica"/>
            </a:endParaRPr>
          </a:p>
          <a:p>
            <a:pPr marL="342900" indent="-342900">
              <a:spcBef>
                <a:spcPct val="20000"/>
              </a:spcBef>
              <a:buClr>
                <a:schemeClr val="accent1"/>
              </a:buClr>
              <a:buFont typeface="Wingdings" panose="05000000000000000000" pitchFamily="2" charset="2"/>
              <a:buChar char="§"/>
            </a:pPr>
            <a:r>
              <a:rPr lang="en-US" sz="2600" dirty="0">
                <a:solidFill>
                  <a:srgbClr val="5C5C5C"/>
                </a:solidFill>
                <a:latin typeface="Helvetica"/>
                <a:cs typeface="Helvetica"/>
              </a:rPr>
              <a:t>In-person sessions around region, co-hosted by </a:t>
            </a:r>
            <a:br>
              <a:rPr lang="en-US" sz="2600" dirty="0">
                <a:solidFill>
                  <a:srgbClr val="5C5C5C"/>
                </a:solidFill>
                <a:latin typeface="Helvetica"/>
                <a:cs typeface="Helvetica"/>
              </a:rPr>
            </a:br>
            <a:r>
              <a:rPr lang="en-US" sz="2600" dirty="0">
                <a:solidFill>
                  <a:srgbClr val="5C5C5C"/>
                </a:solidFill>
                <a:latin typeface="Helvetica"/>
                <a:cs typeface="Helvetica"/>
              </a:rPr>
              <a:t>NEEA Board </a:t>
            </a:r>
          </a:p>
          <a:p>
            <a:pPr marL="342900" indent="-342900">
              <a:spcBef>
                <a:spcPct val="20000"/>
              </a:spcBef>
              <a:buClr>
                <a:schemeClr val="accent1"/>
              </a:buClr>
              <a:buFont typeface="Wingdings" panose="05000000000000000000" pitchFamily="2" charset="2"/>
              <a:buChar char="§"/>
            </a:pPr>
            <a:r>
              <a:rPr lang="en-US" sz="2600" dirty="0">
                <a:solidFill>
                  <a:srgbClr val="5C5C5C"/>
                </a:solidFill>
                <a:latin typeface="Helvetica"/>
                <a:cs typeface="Helvetica"/>
              </a:rPr>
              <a:t>Presentations at existing regional meetings</a:t>
            </a:r>
          </a:p>
          <a:p>
            <a:pPr marL="342900" indent="-342900">
              <a:spcBef>
                <a:spcPct val="20000"/>
              </a:spcBef>
              <a:buClr>
                <a:schemeClr val="accent1"/>
              </a:buClr>
              <a:buFont typeface="Wingdings" panose="05000000000000000000" pitchFamily="2" charset="2"/>
              <a:buChar char="§"/>
            </a:pPr>
            <a:r>
              <a:rPr lang="en-US" sz="2600" dirty="0">
                <a:solidFill>
                  <a:srgbClr val="5C5C5C"/>
                </a:solidFill>
                <a:latin typeface="Helvetica"/>
                <a:cs typeface="Helvetica"/>
              </a:rPr>
              <a:t>Draft Business and Strategic Plans posted on </a:t>
            </a:r>
            <a:br>
              <a:rPr lang="en-US" sz="2600" dirty="0">
                <a:solidFill>
                  <a:srgbClr val="5C5C5C"/>
                </a:solidFill>
                <a:latin typeface="Helvetica"/>
                <a:cs typeface="Helvetica"/>
              </a:rPr>
            </a:br>
            <a:r>
              <a:rPr lang="en-US" sz="2600" dirty="0">
                <a:solidFill>
                  <a:srgbClr val="5C5C5C"/>
                </a:solidFill>
                <a:latin typeface="Helvetica"/>
                <a:cs typeface="Helvetica"/>
              </a:rPr>
              <a:t>Conduit for comment and feedback</a:t>
            </a:r>
          </a:p>
          <a:p>
            <a:pPr marL="342900" indent="-342900">
              <a:spcBef>
                <a:spcPct val="20000"/>
              </a:spcBef>
              <a:buClr>
                <a:schemeClr val="accent1"/>
              </a:buClr>
              <a:buFont typeface="Wingdings" panose="05000000000000000000" pitchFamily="2" charset="2"/>
              <a:buChar char="§"/>
            </a:pPr>
            <a:r>
              <a:rPr lang="en-US" sz="2600" dirty="0">
                <a:solidFill>
                  <a:srgbClr val="5C5C5C"/>
                </a:solidFill>
                <a:latin typeface="Helvetica"/>
                <a:cs typeface="Helvetica"/>
              </a:rPr>
              <a:t>Meetings with selected stakeholders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781B02BF-EF61-42DC-ABB7-0BEDD3BA5BD9}"/>
              </a:ext>
            </a:extLst>
          </p:cNvPr>
          <p:cNvSpPr txBox="1"/>
          <p:nvPr/>
        </p:nvSpPr>
        <p:spPr>
          <a:xfrm>
            <a:off x="129347" y="1367169"/>
            <a:ext cx="8725895" cy="461665"/>
          </a:xfrm>
          <a:prstGeom prst="rect">
            <a:avLst/>
          </a:prstGeom>
          <a:solidFill>
            <a:schemeClr val="bg2">
              <a:lumMod val="95000"/>
            </a:schemeClr>
          </a:solidFill>
        </p:spPr>
        <p:txBody>
          <a:bodyPr wrap="square" rtlCol="0">
            <a:spAutoFit/>
          </a:bodyPr>
          <a:lstStyle/>
          <a:p>
            <a:pPr algn="ctr"/>
            <a:r>
              <a:rPr lang="en-US" sz="2400" b="1" dirty="0">
                <a:solidFill>
                  <a:schemeClr val="accent1"/>
                </a:solidFill>
              </a:rPr>
              <a:t>   Proposed timeframe: September – October </a:t>
            </a:r>
          </a:p>
        </p:txBody>
      </p:sp>
    </p:spTree>
    <p:extLst>
      <p:ext uri="{BB962C8B-B14F-4D97-AF65-F5344CB8AC3E}">
        <p14:creationId xmlns:p14="http://schemas.microsoft.com/office/powerpoint/2010/main" val="131728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EFEBFB-6338-4B91-96E8-A247470F447C}"/>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41E77E29-45CE-40E7-84BA-137B9F00B496}"/>
              </a:ext>
            </a:extLst>
          </p:cNvPr>
          <p:cNvSpPr>
            <a:spLocks noGrp="1"/>
          </p:cNvSpPr>
          <p:nvPr>
            <p:ph idx="1"/>
          </p:nvPr>
        </p:nvSpPr>
        <p:spPr>
          <a:xfrm>
            <a:off x="593558" y="2200682"/>
            <a:ext cx="8390021" cy="4071781"/>
          </a:xfrm>
        </p:spPr>
        <p:txBody>
          <a:bodyPr/>
          <a:lstStyle/>
          <a:p>
            <a:pPr>
              <a:buFont typeface="Wingdings" panose="05000000000000000000" pitchFamily="2" charset="2"/>
              <a:buChar char="§"/>
            </a:pPr>
            <a:r>
              <a:rPr lang="en-US" b="1" dirty="0"/>
              <a:t>September</a:t>
            </a:r>
            <a:r>
              <a:rPr lang="en-US" dirty="0"/>
              <a:t>: Board approval to conduct outreach </a:t>
            </a:r>
            <a:br>
              <a:rPr lang="en-US" dirty="0"/>
            </a:br>
            <a:r>
              <a:rPr lang="en-US" dirty="0"/>
              <a:t>on Draft Plans</a:t>
            </a:r>
          </a:p>
          <a:p>
            <a:pPr>
              <a:buFont typeface="Wingdings" panose="05000000000000000000" pitchFamily="2" charset="2"/>
              <a:buChar char="§"/>
            </a:pPr>
            <a:r>
              <a:rPr lang="en-US" b="1" dirty="0"/>
              <a:t>September/October</a:t>
            </a:r>
            <a:r>
              <a:rPr lang="en-US" dirty="0"/>
              <a:t>: Regional Outreach</a:t>
            </a:r>
          </a:p>
          <a:p>
            <a:pPr>
              <a:buFont typeface="Wingdings" panose="05000000000000000000" pitchFamily="2" charset="2"/>
              <a:buChar char="§"/>
            </a:pPr>
            <a:r>
              <a:rPr lang="en-US" b="1" dirty="0"/>
              <a:t>November</a:t>
            </a:r>
            <a:r>
              <a:rPr lang="en-US" dirty="0"/>
              <a:t>: Review feedback, finalize Plans</a:t>
            </a:r>
          </a:p>
          <a:p>
            <a:pPr>
              <a:buFont typeface="Wingdings" panose="05000000000000000000" pitchFamily="2" charset="2"/>
              <a:buChar char="§"/>
            </a:pPr>
            <a:r>
              <a:rPr lang="en-US" b="1" dirty="0"/>
              <a:t>December</a:t>
            </a:r>
            <a:r>
              <a:rPr lang="en-US" dirty="0"/>
              <a:t>: Board approval of Plans</a:t>
            </a:r>
          </a:p>
          <a:p>
            <a:pPr>
              <a:buFont typeface="Wingdings" panose="05000000000000000000" pitchFamily="2" charset="2"/>
              <a:buChar char="§"/>
            </a:pPr>
            <a:r>
              <a:rPr lang="en-US" b="1" dirty="0"/>
              <a:t>2019</a:t>
            </a:r>
            <a:r>
              <a:rPr lang="en-US" dirty="0"/>
              <a:t>: Contracts with individual funders</a:t>
            </a:r>
          </a:p>
          <a:p>
            <a:endParaRPr lang="en-US" dirty="0"/>
          </a:p>
        </p:txBody>
      </p:sp>
    </p:spTree>
    <p:extLst>
      <p:ext uri="{BB962C8B-B14F-4D97-AF65-F5344CB8AC3E}">
        <p14:creationId xmlns:p14="http://schemas.microsoft.com/office/powerpoint/2010/main" val="426698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2FD5-60B3-4C44-A3C3-B34E250EEF06}"/>
              </a:ext>
            </a:extLst>
          </p:cNvPr>
          <p:cNvSpPr>
            <a:spLocks noGrp="1"/>
          </p:cNvSpPr>
          <p:nvPr>
            <p:ph type="title"/>
          </p:nvPr>
        </p:nvSpPr>
        <p:spPr/>
        <p:txBody>
          <a:bodyPr/>
          <a:lstStyle/>
          <a:p>
            <a:r>
              <a:rPr lang="en-US" dirty="0"/>
              <a:t>Q + A</a:t>
            </a:r>
          </a:p>
        </p:txBody>
      </p:sp>
    </p:spTree>
    <p:extLst>
      <p:ext uri="{BB962C8B-B14F-4D97-AF65-F5344CB8AC3E}">
        <p14:creationId xmlns:p14="http://schemas.microsoft.com/office/powerpoint/2010/main" val="40979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663"/>
            <a:ext cx="8229600" cy="1143000"/>
          </a:xfrm>
        </p:spPr>
        <p:txBody>
          <a:bodyPr/>
          <a:lstStyle/>
          <a:p>
            <a:r>
              <a:rPr lang="en-US" dirty="0"/>
              <a:t>Appendices: Alliance Savings</a:t>
            </a:r>
          </a:p>
        </p:txBody>
      </p:sp>
      <p:pic>
        <p:nvPicPr>
          <p:cNvPr id="7" name="Content Placeholder 6">
            <a:extLst>
              <a:ext uri="{FF2B5EF4-FFF2-40B4-BE49-F238E27FC236}">
                <a16:creationId xmlns:a16="http://schemas.microsoft.com/office/drawing/2014/main" id="{33B30D58-3002-4EFF-BE67-AEF7CE49DB51}"/>
              </a:ext>
            </a:extLst>
          </p:cNvPr>
          <p:cNvPicPr>
            <a:picLocks noGrp="1" noChangeAspect="1"/>
          </p:cNvPicPr>
          <p:nvPr>
            <p:ph idx="1"/>
          </p:nvPr>
        </p:nvPicPr>
        <p:blipFill>
          <a:blip r:embed="rId3"/>
          <a:stretch>
            <a:fillRect/>
          </a:stretch>
        </p:blipFill>
        <p:spPr>
          <a:xfrm>
            <a:off x="274375" y="1644800"/>
            <a:ext cx="8412425" cy="4897644"/>
          </a:xfrm>
        </p:spPr>
      </p:pic>
      <mc:AlternateContent xmlns:mc="http://schemas.openxmlformats.org/markup-compatibility/2006" xmlns:p14="http://schemas.microsoft.com/office/powerpoint/2010/main">
        <mc:Choice Requires="p14">
          <p:contentPart p14:bwMode="auto" r:id="rId4">
            <p14:nvContentPartPr>
              <p14:cNvPr id="48" name="Ink 47">
                <a:extLst>
                  <a:ext uri="{FF2B5EF4-FFF2-40B4-BE49-F238E27FC236}">
                    <a16:creationId xmlns:a16="http://schemas.microsoft.com/office/drawing/2014/main" id="{A3560DA1-1148-46DC-A590-02EBDAA3BFA4}"/>
                  </a:ext>
                </a:extLst>
              </p14:cNvPr>
              <p14:cNvContentPartPr/>
              <p14:nvPr/>
            </p14:nvContentPartPr>
            <p14:xfrm>
              <a:off x="4506566" y="4289074"/>
              <a:ext cx="360" cy="360"/>
            </p14:xfrm>
          </p:contentPart>
        </mc:Choice>
        <mc:Fallback xmlns="">
          <p:pic>
            <p:nvPicPr>
              <p:cNvPr id="48" name="Ink 47">
                <a:extLst>
                  <a:ext uri="{FF2B5EF4-FFF2-40B4-BE49-F238E27FC236}">
                    <a16:creationId xmlns:a16="http://schemas.microsoft.com/office/drawing/2014/main" id="{A3560DA1-1148-46DC-A590-02EBDAA3BFA4}"/>
                  </a:ext>
                </a:extLst>
              </p:cNvPr>
              <p:cNvPicPr/>
              <p:nvPr/>
            </p:nvPicPr>
            <p:blipFill>
              <a:blip r:embed="rId5"/>
              <a:stretch>
                <a:fillRect/>
              </a:stretch>
            </p:blipFill>
            <p:spPr>
              <a:xfrm>
                <a:off x="4497566" y="4280074"/>
                <a:ext cx="18000" cy="18000"/>
              </a:xfrm>
              <a:prstGeom prst="rect">
                <a:avLst/>
              </a:prstGeom>
            </p:spPr>
          </p:pic>
        </mc:Fallback>
      </mc:AlternateContent>
      <p:sp>
        <p:nvSpPr>
          <p:cNvPr id="59" name="Right Triangle 58">
            <a:extLst>
              <a:ext uri="{FF2B5EF4-FFF2-40B4-BE49-F238E27FC236}">
                <a16:creationId xmlns:a16="http://schemas.microsoft.com/office/drawing/2014/main" id="{C8BDFC95-A5F5-41F3-8376-6F3C9ED4A1AC}"/>
              </a:ext>
            </a:extLst>
          </p:cNvPr>
          <p:cNvSpPr/>
          <p:nvPr/>
        </p:nvSpPr>
        <p:spPr>
          <a:xfrm flipV="1">
            <a:off x="3047998" y="2229851"/>
            <a:ext cx="2454443" cy="1828797"/>
          </a:xfrm>
          <a:prstGeom prst="rtTriangle">
            <a:avLst/>
          </a:prstGeom>
          <a:solidFill>
            <a:schemeClr val="bg1"/>
          </a:solidFill>
          <a:ln>
            <a:noFill/>
          </a:ln>
          <a:effectLst>
            <a:outerShdw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glow rad="127000">
                  <a:schemeClr val="bg1"/>
                </a:glow>
              </a:effectLst>
            </a:endParaRPr>
          </a:p>
        </p:txBody>
      </p:sp>
    </p:spTree>
    <p:extLst>
      <p:ext uri="{BB962C8B-B14F-4D97-AF65-F5344CB8AC3E}">
        <p14:creationId xmlns:p14="http://schemas.microsoft.com/office/powerpoint/2010/main" val="363894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8888-9E9D-4E8B-9F5C-80FBC4560BB0}"/>
              </a:ext>
            </a:extLst>
          </p:cNvPr>
          <p:cNvSpPr>
            <a:spLocks noGrp="1"/>
          </p:cNvSpPr>
          <p:nvPr>
            <p:ph type="title"/>
          </p:nvPr>
        </p:nvSpPr>
        <p:spPr/>
        <p:txBody>
          <a:bodyPr>
            <a:normAutofit fontScale="90000"/>
          </a:bodyPr>
          <a:lstStyle/>
          <a:p>
            <a:r>
              <a:rPr lang="en-US"/>
              <a:t>Alliance Electric Energy Savings Definitions</a:t>
            </a:r>
            <a:endParaRPr lang="en-US" dirty="0"/>
          </a:p>
        </p:txBody>
      </p:sp>
      <p:sp>
        <p:nvSpPr>
          <p:cNvPr id="3" name="Content Placeholder 2">
            <a:extLst>
              <a:ext uri="{FF2B5EF4-FFF2-40B4-BE49-F238E27FC236}">
                <a16:creationId xmlns:a16="http://schemas.microsoft.com/office/drawing/2014/main" id="{500405BD-878C-48F4-B03D-2E6A81DDBAE8}"/>
              </a:ext>
            </a:extLst>
          </p:cNvPr>
          <p:cNvSpPr>
            <a:spLocks noGrp="1"/>
          </p:cNvSpPr>
          <p:nvPr>
            <p:ph idx="1"/>
          </p:nvPr>
        </p:nvSpPr>
        <p:spPr/>
        <p:txBody>
          <a:bodyPr>
            <a:normAutofit fontScale="55000" lnSpcReduction="20000"/>
          </a:bodyPr>
          <a:lstStyle/>
          <a:p>
            <a:r>
              <a:rPr lang="en-US" dirty="0"/>
              <a:t>Total Regional Savings: Energy savings associated with all market changes. Total Regional Savings represents the trackable adoption in the market for the efficient product or service. This only captures first-year savings.</a:t>
            </a:r>
          </a:p>
          <a:p>
            <a:r>
              <a:rPr lang="en-US" dirty="0"/>
              <a:t>Baseline Savings: Energy savings from market growth and change that would naturally occur without any market intervention on behalf of efficiency including any utility, NEEA, Bonneville Power Administration, and Energy Trust of Oregon funded intervention. </a:t>
            </a:r>
          </a:p>
          <a:p>
            <a:r>
              <a:rPr lang="en-US" dirty="0"/>
              <a:t>Local Programs: These are savings counted through the Bonneville Power Administration, the Energy Trust of Oregon and local utilities. NEEA estimates and forecasts these values by surveying these stakeholders about their local programs on an annual basis. </a:t>
            </a:r>
          </a:p>
          <a:p>
            <a:pPr lvl="0"/>
            <a:r>
              <a:rPr lang="en-US" dirty="0"/>
              <a:t>Net Market Effects: Savings associated with market change that are not counted as Baseline or Local Programs.  It is a derived calculation of all other changes in the market that aren’t counted through baseline or local programs, but that the alliance is able track through our ability to estimate Total Regional Savings.</a:t>
            </a:r>
          </a:p>
          <a:p>
            <a:r>
              <a:rPr lang="en-US" dirty="0"/>
              <a:t>Co-Created Savings:  All energy savings above baseline that occur in the market due to the combined efforts of utilities, the alliance and other actors. </a:t>
            </a:r>
          </a:p>
        </p:txBody>
      </p:sp>
    </p:spTree>
    <p:extLst>
      <p:ext uri="{BB962C8B-B14F-4D97-AF65-F5344CB8AC3E}">
        <p14:creationId xmlns:p14="http://schemas.microsoft.com/office/powerpoint/2010/main" val="181730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04" name="OTLSHAPE_M_0949d148f42d45b88b9cb971a8afff3e_Connector1">
            <a:extLst>
              <a:ext uri="{FF2B5EF4-FFF2-40B4-BE49-F238E27FC236}">
                <a16:creationId xmlns:a16="http://schemas.microsoft.com/office/drawing/2014/main" id="{1322CAC7-D70D-408C-A9C1-C2D4F69D8F5A}"/>
              </a:ext>
            </a:extLst>
          </p:cNvPr>
          <p:cNvCxnSpPr/>
          <p:nvPr>
            <p:custDataLst>
              <p:tags r:id="rId2"/>
            </p:custDataLst>
          </p:nvPr>
        </p:nvCxnSpPr>
        <p:spPr>
          <a:xfrm>
            <a:off x="7326514" y="2641542"/>
            <a:ext cx="0" cy="533781"/>
          </a:xfrm>
          <a:prstGeom prst="line">
            <a:avLst/>
          </a:prstGeom>
          <a:ln w="9525"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03" name="OTLSHAPE_M_afef593cd0a34cb5a45629ac0342fb86_Connector1">
            <a:extLst>
              <a:ext uri="{FF2B5EF4-FFF2-40B4-BE49-F238E27FC236}">
                <a16:creationId xmlns:a16="http://schemas.microsoft.com/office/drawing/2014/main" id="{77501363-F9EA-4197-8826-8E58FEBB2926}"/>
              </a:ext>
            </a:extLst>
          </p:cNvPr>
          <p:cNvCxnSpPr>
            <a:cxnSpLocks/>
          </p:cNvCxnSpPr>
          <p:nvPr>
            <p:custDataLst>
              <p:tags r:id="rId3"/>
            </p:custDataLst>
          </p:nvPr>
        </p:nvCxnSpPr>
        <p:spPr>
          <a:xfrm flipH="1">
            <a:off x="4941864" y="1853867"/>
            <a:ext cx="26965" cy="1321456"/>
          </a:xfrm>
          <a:prstGeom prst="line">
            <a:avLst/>
          </a:prstGeom>
          <a:ln w="9525"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02" name="OTLSHAPE_M_df252a969bda48b68061cbfbfedb2345_Connector1">
            <a:extLst>
              <a:ext uri="{FF2B5EF4-FFF2-40B4-BE49-F238E27FC236}">
                <a16:creationId xmlns:a16="http://schemas.microsoft.com/office/drawing/2014/main" id="{51C1FFEA-79CE-4D43-8053-DBCB8874546E}"/>
              </a:ext>
            </a:extLst>
          </p:cNvPr>
          <p:cNvCxnSpPr/>
          <p:nvPr>
            <p:custDataLst>
              <p:tags r:id="rId4"/>
            </p:custDataLst>
          </p:nvPr>
        </p:nvCxnSpPr>
        <p:spPr>
          <a:xfrm>
            <a:off x="3602690" y="2726801"/>
            <a:ext cx="0" cy="448522"/>
          </a:xfrm>
          <a:prstGeom prst="line">
            <a:avLst/>
          </a:prstGeom>
          <a:ln w="9525"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01" name="OTLSHAPE_M_1e5905974265438d8234ea639ecc7b57_Connector1">
            <a:extLst>
              <a:ext uri="{FF2B5EF4-FFF2-40B4-BE49-F238E27FC236}">
                <a16:creationId xmlns:a16="http://schemas.microsoft.com/office/drawing/2014/main" id="{AD8D081B-877F-4B6E-B352-420E9CBD2AB3}"/>
              </a:ext>
            </a:extLst>
          </p:cNvPr>
          <p:cNvCxnSpPr/>
          <p:nvPr>
            <p:custDataLst>
              <p:tags r:id="rId5"/>
            </p:custDataLst>
          </p:nvPr>
        </p:nvCxnSpPr>
        <p:spPr>
          <a:xfrm>
            <a:off x="2091916" y="2726801"/>
            <a:ext cx="0" cy="448522"/>
          </a:xfrm>
          <a:prstGeom prst="line">
            <a:avLst/>
          </a:prstGeom>
          <a:ln w="9525"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00" name="OTLSHAPE_M_df1ed87a61db4da4995a1bb899be7082_Connector1">
            <a:extLst>
              <a:ext uri="{FF2B5EF4-FFF2-40B4-BE49-F238E27FC236}">
                <a16:creationId xmlns:a16="http://schemas.microsoft.com/office/drawing/2014/main" id="{54BE4622-438E-4FBB-BE68-2DA03B2DD86A}"/>
              </a:ext>
            </a:extLst>
          </p:cNvPr>
          <p:cNvCxnSpPr/>
          <p:nvPr>
            <p:custDataLst>
              <p:tags r:id="rId6"/>
            </p:custDataLst>
          </p:nvPr>
        </p:nvCxnSpPr>
        <p:spPr>
          <a:xfrm>
            <a:off x="1277645" y="2261558"/>
            <a:ext cx="0" cy="913765"/>
          </a:xfrm>
          <a:prstGeom prst="line">
            <a:avLst/>
          </a:prstGeom>
          <a:ln w="9525" cap="flat" cmpd="sng" algn="ctr">
            <a:solidFill>
              <a:srgbClr val="0072BC">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91" name="Title 90">
            <a:extLst>
              <a:ext uri="{FF2B5EF4-FFF2-40B4-BE49-F238E27FC236}">
                <a16:creationId xmlns:a16="http://schemas.microsoft.com/office/drawing/2014/main" id="{92863A6E-342A-4261-95D5-D038F3BA3D43}"/>
              </a:ext>
            </a:extLst>
          </p:cNvPr>
          <p:cNvSpPr>
            <a:spLocks noGrp="1"/>
          </p:cNvSpPr>
          <p:nvPr>
            <p:ph type="title"/>
          </p:nvPr>
        </p:nvSpPr>
        <p:spPr>
          <a:xfrm>
            <a:off x="457200" y="404343"/>
            <a:ext cx="8420996" cy="822367"/>
          </a:xfrm>
        </p:spPr>
        <p:txBody>
          <a:bodyPr>
            <a:normAutofit/>
          </a:bodyPr>
          <a:lstStyle/>
          <a:p>
            <a:r>
              <a:rPr lang="en-US" sz="3200" dirty="0"/>
              <a:t>Business and Strategic Plan Timeline</a:t>
            </a:r>
          </a:p>
        </p:txBody>
      </p:sp>
      <p:sp>
        <p:nvSpPr>
          <p:cNvPr id="1979" name="OTLSHAPE_TB_00000000000000000000000000000000_LeftEndCaps" hidden="1">
            <a:extLst>
              <a:ext uri="{FF2B5EF4-FFF2-40B4-BE49-F238E27FC236}">
                <a16:creationId xmlns:a16="http://schemas.microsoft.com/office/drawing/2014/main" id="{B57BD06F-90DC-4657-8074-B518C6D9E772}"/>
              </a:ext>
            </a:extLst>
          </p:cNvPr>
          <p:cNvSpPr txBox="1"/>
          <p:nvPr>
            <p:custDataLst>
              <p:tags r:id="rId7"/>
            </p:custDataLst>
          </p:nvPr>
        </p:nvSpPr>
        <p:spPr>
          <a:xfrm>
            <a:off x="254000" y="3098969"/>
            <a:ext cx="469900" cy="279061"/>
          </a:xfrm>
          <a:prstGeom prst="rect">
            <a:avLst/>
          </a:prstGeom>
          <a:noFill/>
        </p:spPr>
        <p:txBody>
          <a:bodyPr vert="horz" wrap="non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504D"/>
                </a:solidFill>
                <a:effectLst/>
                <a:uLnTx/>
                <a:uFillTx/>
                <a:latin typeface="Calibri" panose="020F0502020204030204" pitchFamily="34" charset="0"/>
                <a:ea typeface="+mn-ea"/>
                <a:cs typeface="+mn-cs"/>
              </a:rPr>
              <a:t>2018</a:t>
            </a:r>
          </a:p>
        </p:txBody>
      </p:sp>
      <p:sp>
        <p:nvSpPr>
          <p:cNvPr id="1980" name="OTLSHAPE_TB_00000000000000000000000000000000_RightEndCaps">
            <a:extLst>
              <a:ext uri="{FF2B5EF4-FFF2-40B4-BE49-F238E27FC236}">
                <a16:creationId xmlns:a16="http://schemas.microsoft.com/office/drawing/2014/main" id="{62AA4116-456E-4D80-9362-61CDF330E841}"/>
              </a:ext>
            </a:extLst>
          </p:cNvPr>
          <p:cNvSpPr txBox="1"/>
          <p:nvPr>
            <p:custDataLst>
              <p:tags r:id="rId8"/>
            </p:custDataLst>
          </p:nvPr>
        </p:nvSpPr>
        <p:spPr>
          <a:xfrm>
            <a:off x="8426534" y="3226292"/>
            <a:ext cx="451662" cy="279061"/>
          </a:xfrm>
          <a:prstGeom prst="rect">
            <a:avLst/>
          </a:prstGeom>
          <a:noFill/>
        </p:spPr>
        <p:txBody>
          <a:bodyPr vert="horz" wrap="non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8" normalizeH="0" baseline="0" noProof="0" dirty="0">
                <a:ln>
                  <a:noFill/>
                </a:ln>
                <a:solidFill>
                  <a:srgbClr val="00345B"/>
                </a:solidFill>
                <a:effectLst/>
                <a:uLnTx/>
                <a:uFillTx/>
                <a:latin typeface="Calibri" panose="020F0502020204030204" pitchFamily="34" charset="0"/>
                <a:ea typeface="+mn-ea"/>
                <a:cs typeface="+mn-cs"/>
              </a:rPr>
              <a:t>2018</a:t>
            </a:r>
          </a:p>
        </p:txBody>
      </p:sp>
      <p:sp>
        <p:nvSpPr>
          <p:cNvPr id="1981" name="OTLSHAPE_TB_00000000000000000000000000000000_ScaleContainer">
            <a:extLst>
              <a:ext uri="{FF2B5EF4-FFF2-40B4-BE49-F238E27FC236}">
                <a16:creationId xmlns:a16="http://schemas.microsoft.com/office/drawing/2014/main" id="{E10D52D6-6ADB-4758-B027-D42C2FC08C50}"/>
              </a:ext>
            </a:extLst>
          </p:cNvPr>
          <p:cNvSpPr/>
          <p:nvPr>
            <p:custDataLst>
              <p:tags r:id="rId9"/>
            </p:custDataLst>
          </p:nvPr>
        </p:nvSpPr>
        <p:spPr>
          <a:xfrm>
            <a:off x="844465" y="3175323"/>
            <a:ext cx="7467600" cy="381000"/>
          </a:xfrm>
          <a:prstGeom prst="roundRect">
            <a:avLst>
              <a:gd name="adj" fmla="val 100000"/>
            </a:avLst>
          </a:prstGeom>
          <a:gradFill flip="none" rotWithShape="1">
            <a:gsLst>
              <a:gs pos="0">
                <a:srgbClr val="44546A"/>
              </a:gs>
              <a:gs pos="0">
                <a:srgbClr val="44546A"/>
              </a:gs>
            </a:gsLst>
            <a:lin ang="5400000" scaled="1"/>
            <a:tileRect/>
          </a:gradFill>
          <a:ln w="9525"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reflection blurRad="6350" stA="50000" endA="300" endPos="55500" dist="50800" dir="5400000" sy="-100000" algn="bl" rotWithShape="0"/>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82" name="OTLSHAPE_TB_00000000000000000000000000000000_ElapsedTime">
            <a:extLst>
              <a:ext uri="{FF2B5EF4-FFF2-40B4-BE49-F238E27FC236}">
                <a16:creationId xmlns:a16="http://schemas.microsoft.com/office/drawing/2014/main" id="{4D1E33FA-B4CE-4B8B-9B21-5B18C3E6B638}"/>
              </a:ext>
            </a:extLst>
          </p:cNvPr>
          <p:cNvSpPr/>
          <p:nvPr>
            <p:custDataLst>
              <p:tags r:id="rId10"/>
            </p:custDataLst>
          </p:nvPr>
        </p:nvSpPr>
        <p:spPr>
          <a:xfrm>
            <a:off x="844463" y="3175323"/>
            <a:ext cx="2815163" cy="381000"/>
          </a:xfrm>
          <a:prstGeom prst="roundRect">
            <a:avLst>
              <a:gd name="adj" fmla="val 10000000"/>
            </a:avLst>
          </a:prstGeom>
          <a:solidFill>
            <a:srgbClr val="FF0000">
              <a:alpha val="30196"/>
            </a:srgbClr>
          </a:solidFill>
          <a:ln w="9525"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83" name="OTLSHAPE_TB_00000000000000000000000000000000_TodayMarkerShape">
            <a:extLst>
              <a:ext uri="{FF2B5EF4-FFF2-40B4-BE49-F238E27FC236}">
                <a16:creationId xmlns:a16="http://schemas.microsoft.com/office/drawing/2014/main" id="{BECCFF5F-F245-4306-9641-BC078A4BA1A6}"/>
              </a:ext>
            </a:extLst>
          </p:cNvPr>
          <p:cNvSpPr/>
          <p:nvPr>
            <p:custDataLst>
              <p:tags r:id="rId11"/>
            </p:custDataLst>
          </p:nvPr>
        </p:nvSpPr>
        <p:spPr>
          <a:xfrm>
            <a:off x="3583570" y="3556323"/>
            <a:ext cx="114300" cy="127000"/>
          </a:xfrm>
          <a:prstGeom prst="triangle">
            <a:avLst/>
          </a:prstGeom>
          <a:solidFill>
            <a:srgbClr val="FF0000"/>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84" name="OTLSHAPE_TB_00000000000000000000000000000000_TodayMarkerText">
            <a:extLst>
              <a:ext uri="{FF2B5EF4-FFF2-40B4-BE49-F238E27FC236}">
                <a16:creationId xmlns:a16="http://schemas.microsoft.com/office/drawing/2014/main" id="{CB0BD997-9C20-4023-88A9-C1E2ABE0A32E}"/>
              </a:ext>
            </a:extLst>
          </p:cNvPr>
          <p:cNvSpPr txBox="1"/>
          <p:nvPr>
            <p:custDataLst>
              <p:tags r:id="rId12"/>
            </p:custDataLst>
          </p:nvPr>
        </p:nvSpPr>
        <p:spPr>
          <a:xfrm>
            <a:off x="3457871" y="3683323"/>
            <a:ext cx="368300" cy="186055"/>
          </a:xfrm>
          <a:prstGeom prst="rect">
            <a:avLst/>
          </a:prstGeom>
          <a:noFill/>
        </p:spPr>
        <p:txBody>
          <a:bodyPr vert="horz" wrap="non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2" normalizeH="0" baseline="0" noProof="0" dirty="0">
                <a:ln>
                  <a:noFill/>
                </a:ln>
                <a:solidFill>
                  <a:srgbClr val="000000"/>
                </a:solidFill>
                <a:effectLst/>
                <a:uLnTx/>
                <a:uFillTx/>
                <a:latin typeface="Calibri" panose="020F0502020204030204" pitchFamily="34" charset="0"/>
                <a:ea typeface="+mn-ea"/>
                <a:cs typeface="+mn-cs"/>
              </a:rPr>
              <a:t>Today</a:t>
            </a:r>
          </a:p>
        </p:txBody>
      </p:sp>
      <p:sp>
        <p:nvSpPr>
          <p:cNvPr id="1985" name="OTLSHAPE_TB_00000000000000000000000000000000_TimescaleInterval1">
            <a:extLst>
              <a:ext uri="{FF2B5EF4-FFF2-40B4-BE49-F238E27FC236}">
                <a16:creationId xmlns:a16="http://schemas.microsoft.com/office/drawing/2014/main" id="{A1023E47-A069-4CF7-8B62-5F20C355E6FE}"/>
              </a:ext>
            </a:extLst>
          </p:cNvPr>
          <p:cNvSpPr txBox="1"/>
          <p:nvPr>
            <p:custDataLst>
              <p:tags r:id="rId13"/>
            </p:custDataLst>
          </p:nvPr>
        </p:nvSpPr>
        <p:spPr>
          <a:xfrm>
            <a:off x="1073065" y="3272796"/>
            <a:ext cx="268150" cy="186055"/>
          </a:xfrm>
          <a:prstGeom prst="rect">
            <a:avLst/>
          </a:prstGeom>
          <a:noFill/>
        </p:spPr>
        <p:txBody>
          <a:bodyPr vert="horz"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8" normalizeH="0" baseline="0" noProof="0" dirty="0">
                <a:ln>
                  <a:noFill/>
                </a:ln>
                <a:solidFill>
                  <a:prstClr val="white"/>
                </a:solidFill>
                <a:effectLst/>
                <a:uLnTx/>
                <a:uFillTx/>
                <a:latin typeface="Calibri" panose="020F0502020204030204" pitchFamily="34" charset="0"/>
                <a:ea typeface="+mn-ea"/>
                <a:cs typeface="+mn-cs"/>
              </a:rPr>
              <a:t>May</a:t>
            </a:r>
          </a:p>
        </p:txBody>
      </p:sp>
      <p:cxnSp>
        <p:nvCxnSpPr>
          <p:cNvPr id="1986" name="OTLSHAPE_TB_00000000000000000000000000000000_Separator1">
            <a:extLst>
              <a:ext uri="{FF2B5EF4-FFF2-40B4-BE49-F238E27FC236}">
                <a16:creationId xmlns:a16="http://schemas.microsoft.com/office/drawing/2014/main" id="{24F0E96B-F421-466B-9679-DFFEC8807DA3}"/>
              </a:ext>
            </a:extLst>
          </p:cNvPr>
          <p:cNvCxnSpPr/>
          <p:nvPr>
            <p:custDataLst>
              <p:tags r:id="rId14"/>
            </p:custDataLst>
          </p:nvPr>
        </p:nvCxnSpPr>
        <p:spPr>
          <a:xfrm>
            <a:off x="1911079" y="3238823"/>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87" name="OTLSHAPE_TB_00000000000000000000000000000000_TimescaleInterval2">
            <a:extLst>
              <a:ext uri="{FF2B5EF4-FFF2-40B4-BE49-F238E27FC236}">
                <a16:creationId xmlns:a16="http://schemas.microsoft.com/office/drawing/2014/main" id="{60B8FC1B-C97B-490B-A046-094E49FFE580}"/>
              </a:ext>
            </a:extLst>
          </p:cNvPr>
          <p:cNvSpPr txBox="1"/>
          <p:nvPr>
            <p:custDataLst>
              <p:tags r:id="rId15"/>
            </p:custDataLst>
          </p:nvPr>
        </p:nvSpPr>
        <p:spPr>
          <a:xfrm>
            <a:off x="1974579" y="3272796"/>
            <a:ext cx="206916" cy="186055"/>
          </a:xfrm>
          <a:prstGeom prst="rect">
            <a:avLst/>
          </a:prstGeom>
          <a:noFill/>
        </p:spPr>
        <p:txBody>
          <a:bodyPr vert="horz"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8" normalizeH="0" baseline="0" noProof="0" dirty="0">
                <a:ln>
                  <a:noFill/>
                </a:ln>
                <a:solidFill>
                  <a:prstClr val="white"/>
                </a:solidFill>
                <a:effectLst/>
                <a:uLnTx/>
                <a:uFillTx/>
                <a:latin typeface="Calibri" panose="020F0502020204030204" pitchFamily="34" charset="0"/>
                <a:ea typeface="+mn-ea"/>
                <a:cs typeface="+mn-cs"/>
              </a:rPr>
              <a:t>Jun</a:t>
            </a:r>
          </a:p>
        </p:txBody>
      </p:sp>
      <p:cxnSp>
        <p:nvCxnSpPr>
          <p:cNvPr id="1988" name="OTLSHAPE_TB_00000000000000000000000000000000_Separator2">
            <a:extLst>
              <a:ext uri="{FF2B5EF4-FFF2-40B4-BE49-F238E27FC236}">
                <a16:creationId xmlns:a16="http://schemas.microsoft.com/office/drawing/2014/main" id="{9F0F908E-E0B7-4959-BB15-DC7611A7B6A6}"/>
              </a:ext>
            </a:extLst>
          </p:cNvPr>
          <p:cNvCxnSpPr/>
          <p:nvPr>
            <p:custDataLst>
              <p:tags r:id="rId16"/>
            </p:custDataLst>
          </p:nvPr>
        </p:nvCxnSpPr>
        <p:spPr>
          <a:xfrm>
            <a:off x="2783512" y="3238823"/>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89" name="OTLSHAPE_TB_00000000000000000000000000000000_TimescaleInterval3">
            <a:extLst>
              <a:ext uri="{FF2B5EF4-FFF2-40B4-BE49-F238E27FC236}">
                <a16:creationId xmlns:a16="http://schemas.microsoft.com/office/drawing/2014/main" id="{5610F5FB-A6F9-4825-BC57-8D30E3A9F5EF}"/>
              </a:ext>
            </a:extLst>
          </p:cNvPr>
          <p:cNvSpPr txBox="1"/>
          <p:nvPr>
            <p:custDataLst>
              <p:tags r:id="rId17"/>
            </p:custDataLst>
          </p:nvPr>
        </p:nvSpPr>
        <p:spPr>
          <a:xfrm>
            <a:off x="2847012" y="3272796"/>
            <a:ext cx="158185" cy="186055"/>
          </a:xfrm>
          <a:prstGeom prst="rect">
            <a:avLst/>
          </a:prstGeom>
          <a:noFill/>
        </p:spPr>
        <p:txBody>
          <a:bodyPr vert="horz"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20" normalizeH="0" baseline="0" noProof="0" dirty="0">
                <a:ln>
                  <a:noFill/>
                </a:ln>
                <a:solidFill>
                  <a:prstClr val="white"/>
                </a:solidFill>
                <a:effectLst/>
                <a:uLnTx/>
                <a:uFillTx/>
                <a:latin typeface="Calibri" panose="020F0502020204030204" pitchFamily="34" charset="0"/>
                <a:ea typeface="+mn-ea"/>
                <a:cs typeface="+mn-cs"/>
              </a:rPr>
              <a:t>Jul</a:t>
            </a:r>
          </a:p>
        </p:txBody>
      </p:sp>
      <p:cxnSp>
        <p:nvCxnSpPr>
          <p:cNvPr id="1990" name="OTLSHAPE_TB_00000000000000000000000000000000_Separator3">
            <a:extLst>
              <a:ext uri="{FF2B5EF4-FFF2-40B4-BE49-F238E27FC236}">
                <a16:creationId xmlns:a16="http://schemas.microsoft.com/office/drawing/2014/main" id="{25438340-D385-42BE-8C5B-68FD57454246}"/>
              </a:ext>
            </a:extLst>
          </p:cNvPr>
          <p:cNvCxnSpPr/>
          <p:nvPr>
            <p:custDataLst>
              <p:tags r:id="rId18"/>
            </p:custDataLst>
          </p:nvPr>
        </p:nvCxnSpPr>
        <p:spPr>
          <a:xfrm>
            <a:off x="3685026" y="3238823"/>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91" name="OTLSHAPE_TB_00000000000000000000000000000000_TimescaleInterval4">
            <a:extLst>
              <a:ext uri="{FF2B5EF4-FFF2-40B4-BE49-F238E27FC236}">
                <a16:creationId xmlns:a16="http://schemas.microsoft.com/office/drawing/2014/main" id="{C1C51BC3-3256-443C-9ECE-B751B9C9243E}"/>
              </a:ext>
            </a:extLst>
          </p:cNvPr>
          <p:cNvSpPr txBox="1"/>
          <p:nvPr>
            <p:custDataLst>
              <p:tags r:id="rId19"/>
            </p:custDataLst>
          </p:nvPr>
        </p:nvSpPr>
        <p:spPr>
          <a:xfrm>
            <a:off x="3748527" y="3272796"/>
            <a:ext cx="241300" cy="186055"/>
          </a:xfrm>
          <a:prstGeom prst="rect">
            <a:avLst/>
          </a:prstGeom>
          <a:noFill/>
        </p:spPr>
        <p:txBody>
          <a:bodyPr vert="horz"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20" normalizeH="0" baseline="0" noProof="0" dirty="0">
                <a:ln>
                  <a:noFill/>
                </a:ln>
                <a:solidFill>
                  <a:prstClr val="white"/>
                </a:solidFill>
                <a:effectLst/>
                <a:uLnTx/>
                <a:uFillTx/>
                <a:latin typeface="Calibri" panose="020F0502020204030204" pitchFamily="34" charset="0"/>
                <a:ea typeface="+mn-ea"/>
                <a:cs typeface="+mn-cs"/>
              </a:rPr>
              <a:t>Aug</a:t>
            </a:r>
          </a:p>
        </p:txBody>
      </p:sp>
      <p:cxnSp>
        <p:nvCxnSpPr>
          <p:cNvPr id="1992" name="OTLSHAPE_TB_00000000000000000000000000000000_Separator4">
            <a:extLst>
              <a:ext uri="{FF2B5EF4-FFF2-40B4-BE49-F238E27FC236}">
                <a16:creationId xmlns:a16="http://schemas.microsoft.com/office/drawing/2014/main" id="{A0F665FA-DB5D-4CF4-8E74-D0F2EB3E4C1B}"/>
              </a:ext>
            </a:extLst>
          </p:cNvPr>
          <p:cNvCxnSpPr/>
          <p:nvPr>
            <p:custDataLst>
              <p:tags r:id="rId20"/>
            </p:custDataLst>
          </p:nvPr>
        </p:nvCxnSpPr>
        <p:spPr>
          <a:xfrm>
            <a:off x="4586540" y="3238823"/>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93" name="OTLSHAPE_TB_00000000000000000000000000000000_TimescaleInterval5">
            <a:extLst>
              <a:ext uri="{FF2B5EF4-FFF2-40B4-BE49-F238E27FC236}">
                <a16:creationId xmlns:a16="http://schemas.microsoft.com/office/drawing/2014/main" id="{ABADF204-1D6D-4CBA-8293-6E78DF30BB93}"/>
              </a:ext>
            </a:extLst>
          </p:cNvPr>
          <p:cNvSpPr txBox="1"/>
          <p:nvPr>
            <p:custDataLst>
              <p:tags r:id="rId21"/>
            </p:custDataLst>
          </p:nvPr>
        </p:nvSpPr>
        <p:spPr>
          <a:xfrm>
            <a:off x="4650041" y="3272796"/>
            <a:ext cx="228600" cy="186055"/>
          </a:xfrm>
          <a:prstGeom prst="rect">
            <a:avLst/>
          </a:prstGeom>
          <a:noFill/>
        </p:spPr>
        <p:txBody>
          <a:bodyPr vert="horz"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8" normalizeH="0" baseline="0" noProof="0" dirty="0">
                <a:ln>
                  <a:noFill/>
                </a:ln>
                <a:solidFill>
                  <a:prstClr val="white"/>
                </a:solidFill>
                <a:effectLst/>
                <a:uLnTx/>
                <a:uFillTx/>
                <a:latin typeface="Calibri" panose="020F0502020204030204" pitchFamily="34" charset="0"/>
                <a:ea typeface="+mn-ea"/>
                <a:cs typeface="+mn-cs"/>
              </a:rPr>
              <a:t>Sep</a:t>
            </a:r>
          </a:p>
        </p:txBody>
      </p:sp>
      <p:cxnSp>
        <p:nvCxnSpPr>
          <p:cNvPr id="1994" name="OTLSHAPE_TB_00000000000000000000000000000000_Separator5">
            <a:extLst>
              <a:ext uri="{FF2B5EF4-FFF2-40B4-BE49-F238E27FC236}">
                <a16:creationId xmlns:a16="http://schemas.microsoft.com/office/drawing/2014/main" id="{B06C72B6-464D-4E56-9D49-7371FDB02274}"/>
              </a:ext>
            </a:extLst>
          </p:cNvPr>
          <p:cNvCxnSpPr/>
          <p:nvPr>
            <p:custDataLst>
              <p:tags r:id="rId22"/>
            </p:custDataLst>
          </p:nvPr>
        </p:nvCxnSpPr>
        <p:spPr>
          <a:xfrm>
            <a:off x="5458973" y="3238823"/>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95" name="OTLSHAPE_TB_00000000000000000000000000000000_TimescaleInterval6">
            <a:extLst>
              <a:ext uri="{FF2B5EF4-FFF2-40B4-BE49-F238E27FC236}">
                <a16:creationId xmlns:a16="http://schemas.microsoft.com/office/drawing/2014/main" id="{C519FDCC-C071-4AC6-90B2-4BEB1DF2446E}"/>
              </a:ext>
            </a:extLst>
          </p:cNvPr>
          <p:cNvSpPr txBox="1"/>
          <p:nvPr>
            <p:custDataLst>
              <p:tags r:id="rId23"/>
            </p:custDataLst>
          </p:nvPr>
        </p:nvSpPr>
        <p:spPr>
          <a:xfrm>
            <a:off x="5522474" y="3272796"/>
            <a:ext cx="211148" cy="186055"/>
          </a:xfrm>
          <a:prstGeom prst="rect">
            <a:avLst/>
          </a:prstGeom>
          <a:noFill/>
        </p:spPr>
        <p:txBody>
          <a:bodyPr vert="horz"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22" normalizeH="0" baseline="0" noProof="0" dirty="0">
                <a:ln>
                  <a:noFill/>
                </a:ln>
                <a:solidFill>
                  <a:prstClr val="white"/>
                </a:solidFill>
                <a:effectLst/>
                <a:uLnTx/>
                <a:uFillTx/>
                <a:latin typeface="Calibri" panose="020F0502020204030204" pitchFamily="34" charset="0"/>
                <a:ea typeface="+mn-ea"/>
                <a:cs typeface="+mn-cs"/>
              </a:rPr>
              <a:t>Oct</a:t>
            </a:r>
          </a:p>
        </p:txBody>
      </p:sp>
      <p:cxnSp>
        <p:nvCxnSpPr>
          <p:cNvPr id="1996" name="OTLSHAPE_TB_00000000000000000000000000000000_Separator6">
            <a:extLst>
              <a:ext uri="{FF2B5EF4-FFF2-40B4-BE49-F238E27FC236}">
                <a16:creationId xmlns:a16="http://schemas.microsoft.com/office/drawing/2014/main" id="{CB2BF3CF-DC91-465E-BDFB-2B2D38F12373}"/>
              </a:ext>
            </a:extLst>
          </p:cNvPr>
          <p:cNvCxnSpPr/>
          <p:nvPr>
            <p:custDataLst>
              <p:tags r:id="rId24"/>
            </p:custDataLst>
          </p:nvPr>
        </p:nvCxnSpPr>
        <p:spPr>
          <a:xfrm>
            <a:off x="6360487" y="3238823"/>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97" name="OTLSHAPE_TB_00000000000000000000000000000000_TimescaleInterval7">
            <a:extLst>
              <a:ext uri="{FF2B5EF4-FFF2-40B4-BE49-F238E27FC236}">
                <a16:creationId xmlns:a16="http://schemas.microsoft.com/office/drawing/2014/main" id="{0CECE450-BCBA-4D84-978D-D9ADD3C5DB93}"/>
              </a:ext>
            </a:extLst>
          </p:cNvPr>
          <p:cNvSpPr txBox="1"/>
          <p:nvPr>
            <p:custDataLst>
              <p:tags r:id="rId25"/>
            </p:custDataLst>
          </p:nvPr>
        </p:nvSpPr>
        <p:spPr>
          <a:xfrm>
            <a:off x="6423988" y="3272796"/>
            <a:ext cx="243978" cy="186055"/>
          </a:xfrm>
          <a:prstGeom prst="rect">
            <a:avLst/>
          </a:prstGeom>
          <a:noFill/>
        </p:spPr>
        <p:txBody>
          <a:bodyPr vert="horz"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20" normalizeH="0" baseline="0" noProof="0" dirty="0">
                <a:ln>
                  <a:noFill/>
                </a:ln>
                <a:solidFill>
                  <a:prstClr val="white"/>
                </a:solidFill>
                <a:effectLst/>
                <a:uLnTx/>
                <a:uFillTx/>
                <a:latin typeface="Calibri" panose="020F0502020204030204" pitchFamily="34" charset="0"/>
                <a:ea typeface="+mn-ea"/>
                <a:cs typeface="+mn-cs"/>
              </a:rPr>
              <a:t>Nov</a:t>
            </a:r>
          </a:p>
        </p:txBody>
      </p:sp>
      <p:cxnSp>
        <p:nvCxnSpPr>
          <p:cNvPr id="1998" name="OTLSHAPE_TB_00000000000000000000000000000000_Separator7">
            <a:extLst>
              <a:ext uri="{FF2B5EF4-FFF2-40B4-BE49-F238E27FC236}">
                <a16:creationId xmlns:a16="http://schemas.microsoft.com/office/drawing/2014/main" id="{9C7310A6-4DFC-402B-ABF7-2767B87FE049}"/>
              </a:ext>
            </a:extLst>
          </p:cNvPr>
          <p:cNvCxnSpPr/>
          <p:nvPr>
            <p:custDataLst>
              <p:tags r:id="rId26"/>
            </p:custDataLst>
          </p:nvPr>
        </p:nvCxnSpPr>
        <p:spPr>
          <a:xfrm>
            <a:off x="7232921" y="3238823"/>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99" name="OTLSHAPE_TB_00000000000000000000000000000000_TimescaleInterval8">
            <a:extLst>
              <a:ext uri="{FF2B5EF4-FFF2-40B4-BE49-F238E27FC236}">
                <a16:creationId xmlns:a16="http://schemas.microsoft.com/office/drawing/2014/main" id="{B97CC89A-9650-4E58-B8F0-BD0AD36D4E98}"/>
              </a:ext>
            </a:extLst>
          </p:cNvPr>
          <p:cNvSpPr txBox="1"/>
          <p:nvPr>
            <p:custDataLst>
              <p:tags r:id="rId27"/>
            </p:custDataLst>
          </p:nvPr>
        </p:nvSpPr>
        <p:spPr>
          <a:xfrm>
            <a:off x="7296421" y="3272796"/>
            <a:ext cx="231858" cy="186055"/>
          </a:xfrm>
          <a:prstGeom prst="rect">
            <a:avLst/>
          </a:prstGeom>
          <a:noFill/>
        </p:spPr>
        <p:txBody>
          <a:bodyPr vert="horz"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22" normalizeH="0" baseline="0" noProof="0" dirty="0">
                <a:ln>
                  <a:noFill/>
                </a:ln>
                <a:solidFill>
                  <a:prstClr val="white"/>
                </a:solidFill>
                <a:effectLst/>
                <a:uLnTx/>
                <a:uFillTx/>
                <a:latin typeface="Calibri" panose="020F0502020204030204" pitchFamily="34" charset="0"/>
                <a:ea typeface="+mn-ea"/>
                <a:cs typeface="+mn-cs"/>
              </a:rPr>
              <a:t>Dec</a:t>
            </a:r>
          </a:p>
        </p:txBody>
      </p:sp>
      <p:sp>
        <p:nvSpPr>
          <p:cNvPr id="2005" name="OTLSHAPE_M_df1ed87a61db4da4995a1bb899be7082_Title">
            <a:extLst>
              <a:ext uri="{FF2B5EF4-FFF2-40B4-BE49-F238E27FC236}">
                <a16:creationId xmlns:a16="http://schemas.microsoft.com/office/drawing/2014/main" id="{19AA29C2-BEE4-4AC1-B4A9-26F499EDCD77}"/>
              </a:ext>
            </a:extLst>
          </p:cNvPr>
          <p:cNvSpPr txBox="1"/>
          <p:nvPr>
            <p:custDataLst>
              <p:tags r:id="rId28"/>
            </p:custDataLst>
          </p:nvPr>
        </p:nvSpPr>
        <p:spPr>
          <a:xfrm>
            <a:off x="1499895" y="2143236"/>
            <a:ext cx="622300" cy="170519"/>
          </a:xfrm>
          <a:prstGeom prst="rect">
            <a:avLst/>
          </a:prstGeom>
          <a:noFill/>
        </p:spPr>
        <p:txBody>
          <a:bodyPr vert="horz"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6" normalizeH="0" baseline="0" noProof="0" dirty="0">
                <a:ln>
                  <a:noFill/>
                </a:ln>
                <a:solidFill>
                  <a:srgbClr val="000000"/>
                </a:solidFill>
                <a:effectLst/>
                <a:uLnTx/>
                <a:uFillTx/>
                <a:latin typeface="Calibri" panose="020F0502020204030204" pitchFamily="34" charset="0"/>
                <a:ea typeface="+mn-ea"/>
                <a:cs typeface="+mn-cs"/>
              </a:rPr>
              <a:t>BP Outline</a:t>
            </a:r>
          </a:p>
        </p:txBody>
      </p:sp>
      <p:sp>
        <p:nvSpPr>
          <p:cNvPr id="2006" name="OTLSHAPE_M_df1ed87a61db4da4995a1bb899be7082_Date">
            <a:extLst>
              <a:ext uri="{FF2B5EF4-FFF2-40B4-BE49-F238E27FC236}">
                <a16:creationId xmlns:a16="http://schemas.microsoft.com/office/drawing/2014/main" id="{9D0A0CC8-05B3-48FB-A419-2E81383A3A65}"/>
              </a:ext>
            </a:extLst>
          </p:cNvPr>
          <p:cNvSpPr txBox="1"/>
          <p:nvPr>
            <p:custDataLst>
              <p:tags r:id="rId29"/>
            </p:custDataLst>
          </p:nvPr>
        </p:nvSpPr>
        <p:spPr>
          <a:xfrm>
            <a:off x="1499895" y="2339155"/>
            <a:ext cx="190500" cy="155025"/>
          </a:xfrm>
          <a:prstGeom prst="rect">
            <a:avLst/>
          </a:prstGeom>
          <a:noFill/>
        </p:spPr>
        <p:txBody>
          <a:bodyPr vert="horz"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 normalizeH="0" baseline="0" noProof="0" dirty="0">
                <a:ln>
                  <a:noFill/>
                </a:ln>
                <a:solidFill>
                  <a:srgbClr val="1F497E"/>
                </a:solidFill>
                <a:effectLst/>
                <a:uLnTx/>
                <a:uFillTx/>
                <a:latin typeface="Calibri" panose="020F0502020204030204" pitchFamily="34" charset="0"/>
                <a:ea typeface="+mn-ea"/>
                <a:cs typeface="+mn-cs"/>
              </a:rPr>
              <a:t>5/9</a:t>
            </a:r>
          </a:p>
        </p:txBody>
      </p:sp>
      <p:sp>
        <p:nvSpPr>
          <p:cNvPr id="2007" name="OTLSHAPE_M_df1ed87a61db4da4995a1bb899be7082_Shape">
            <a:extLst>
              <a:ext uri="{FF2B5EF4-FFF2-40B4-BE49-F238E27FC236}">
                <a16:creationId xmlns:a16="http://schemas.microsoft.com/office/drawing/2014/main" id="{E113C902-1CAA-4BF0-BB8D-1836E9530309}"/>
              </a:ext>
            </a:extLst>
          </p:cNvPr>
          <p:cNvSpPr/>
          <p:nvPr>
            <p:custDataLst>
              <p:tags r:id="rId30"/>
            </p:custDataLst>
          </p:nvPr>
        </p:nvSpPr>
        <p:spPr>
          <a:xfrm rot="16200000">
            <a:off x="1303045" y="2261558"/>
            <a:ext cx="165100" cy="165100"/>
          </a:xfrm>
          <a:prstGeom prst="flowChartMerge">
            <a:avLst/>
          </a:prstGeom>
          <a:solidFill>
            <a:srgbClr val="0072BC"/>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08" name="OTLSHAPE_M_1e5905974265438d8234ea639ecc7b57_Title">
            <a:extLst>
              <a:ext uri="{FF2B5EF4-FFF2-40B4-BE49-F238E27FC236}">
                <a16:creationId xmlns:a16="http://schemas.microsoft.com/office/drawing/2014/main" id="{1FA2191A-19FE-4B35-95F1-A19578E11B91}"/>
              </a:ext>
            </a:extLst>
          </p:cNvPr>
          <p:cNvSpPr txBox="1"/>
          <p:nvPr>
            <p:custDataLst>
              <p:tags r:id="rId31"/>
            </p:custDataLst>
          </p:nvPr>
        </p:nvSpPr>
        <p:spPr>
          <a:xfrm>
            <a:off x="2314166" y="2608480"/>
            <a:ext cx="723900" cy="170519"/>
          </a:xfrm>
          <a:prstGeom prst="rect">
            <a:avLst/>
          </a:prstGeom>
          <a:noFill/>
        </p:spPr>
        <p:txBody>
          <a:bodyPr vert="horz"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10" normalizeH="0" baseline="0" noProof="0" dirty="0">
                <a:ln>
                  <a:noFill/>
                </a:ln>
                <a:solidFill>
                  <a:srgbClr val="000000"/>
                </a:solidFill>
                <a:effectLst/>
                <a:uLnTx/>
                <a:uFillTx/>
                <a:latin typeface="Calibri" panose="020F0502020204030204" pitchFamily="34" charset="0"/>
                <a:ea typeface="+mn-ea"/>
                <a:cs typeface="+mn-cs"/>
              </a:rPr>
              <a:t>BP 1st Draft </a:t>
            </a:r>
          </a:p>
        </p:txBody>
      </p:sp>
      <p:sp>
        <p:nvSpPr>
          <p:cNvPr id="2009" name="OTLSHAPE_M_1e5905974265438d8234ea639ecc7b57_Date">
            <a:extLst>
              <a:ext uri="{FF2B5EF4-FFF2-40B4-BE49-F238E27FC236}">
                <a16:creationId xmlns:a16="http://schemas.microsoft.com/office/drawing/2014/main" id="{E2BFE079-A559-42EE-963D-9B9999CCC079}"/>
              </a:ext>
            </a:extLst>
          </p:cNvPr>
          <p:cNvSpPr txBox="1"/>
          <p:nvPr>
            <p:custDataLst>
              <p:tags r:id="rId32"/>
            </p:custDataLst>
          </p:nvPr>
        </p:nvSpPr>
        <p:spPr>
          <a:xfrm>
            <a:off x="2314166" y="2804398"/>
            <a:ext cx="190500" cy="155025"/>
          </a:xfrm>
          <a:prstGeom prst="rect">
            <a:avLst/>
          </a:prstGeom>
          <a:noFill/>
        </p:spPr>
        <p:txBody>
          <a:bodyPr vert="horz"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 normalizeH="0" baseline="0" noProof="0" dirty="0">
                <a:ln>
                  <a:noFill/>
                </a:ln>
                <a:solidFill>
                  <a:srgbClr val="1F497E"/>
                </a:solidFill>
                <a:effectLst/>
                <a:uLnTx/>
                <a:uFillTx/>
                <a:latin typeface="Calibri" panose="020F0502020204030204" pitchFamily="34" charset="0"/>
                <a:ea typeface="+mn-ea"/>
                <a:cs typeface="+mn-cs"/>
              </a:rPr>
              <a:t>6/6</a:t>
            </a:r>
          </a:p>
        </p:txBody>
      </p:sp>
      <p:sp>
        <p:nvSpPr>
          <p:cNvPr id="2010" name="OTLSHAPE_M_1e5905974265438d8234ea639ecc7b57_Shape">
            <a:extLst>
              <a:ext uri="{FF2B5EF4-FFF2-40B4-BE49-F238E27FC236}">
                <a16:creationId xmlns:a16="http://schemas.microsoft.com/office/drawing/2014/main" id="{605FD8A8-92D3-4ECD-9461-375682BF6207}"/>
              </a:ext>
            </a:extLst>
          </p:cNvPr>
          <p:cNvSpPr/>
          <p:nvPr>
            <p:custDataLst>
              <p:tags r:id="rId33"/>
            </p:custDataLst>
          </p:nvPr>
        </p:nvSpPr>
        <p:spPr>
          <a:xfrm rot="16200000">
            <a:off x="2117316" y="2726801"/>
            <a:ext cx="165100" cy="165100"/>
          </a:xfrm>
          <a:prstGeom prst="flowChartMerge">
            <a:avLst/>
          </a:prstGeom>
          <a:solidFill>
            <a:schemeClr val="accent3"/>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11" name="OTLSHAPE_M_df252a969bda48b68061cbfbfedb2345_Title">
            <a:extLst>
              <a:ext uri="{FF2B5EF4-FFF2-40B4-BE49-F238E27FC236}">
                <a16:creationId xmlns:a16="http://schemas.microsoft.com/office/drawing/2014/main" id="{76CDCF84-F904-4B06-B038-B078D017AA85}"/>
              </a:ext>
            </a:extLst>
          </p:cNvPr>
          <p:cNvSpPr txBox="1"/>
          <p:nvPr>
            <p:custDataLst>
              <p:tags r:id="rId34"/>
            </p:custDataLst>
          </p:nvPr>
        </p:nvSpPr>
        <p:spPr>
          <a:xfrm>
            <a:off x="3824940" y="2608480"/>
            <a:ext cx="762000" cy="170519"/>
          </a:xfrm>
          <a:prstGeom prst="rect">
            <a:avLst/>
          </a:prstGeom>
          <a:noFill/>
        </p:spPr>
        <p:txBody>
          <a:bodyPr vert="horz"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8" normalizeH="0" baseline="0" noProof="0" dirty="0">
                <a:ln>
                  <a:noFill/>
                </a:ln>
                <a:solidFill>
                  <a:srgbClr val="000000"/>
                </a:solidFill>
                <a:effectLst/>
                <a:uLnTx/>
                <a:uFillTx/>
                <a:latin typeface="Calibri" panose="020F0502020204030204" pitchFamily="34" charset="0"/>
                <a:ea typeface="+mn-ea"/>
                <a:cs typeface="+mn-cs"/>
              </a:rPr>
              <a:t>BP 2nd Draft </a:t>
            </a:r>
          </a:p>
        </p:txBody>
      </p:sp>
      <p:sp>
        <p:nvSpPr>
          <p:cNvPr id="2012" name="OTLSHAPE_M_df252a969bda48b68061cbfbfedb2345_Date">
            <a:extLst>
              <a:ext uri="{FF2B5EF4-FFF2-40B4-BE49-F238E27FC236}">
                <a16:creationId xmlns:a16="http://schemas.microsoft.com/office/drawing/2014/main" id="{2C8E0D23-645B-4CFA-9FDC-FE8796225EBA}"/>
              </a:ext>
            </a:extLst>
          </p:cNvPr>
          <p:cNvSpPr txBox="1"/>
          <p:nvPr>
            <p:custDataLst>
              <p:tags r:id="rId35"/>
            </p:custDataLst>
          </p:nvPr>
        </p:nvSpPr>
        <p:spPr>
          <a:xfrm>
            <a:off x="3824940" y="2804398"/>
            <a:ext cx="254000" cy="155025"/>
          </a:xfrm>
          <a:prstGeom prst="rect">
            <a:avLst/>
          </a:prstGeom>
          <a:noFill/>
        </p:spPr>
        <p:txBody>
          <a:bodyPr vert="horz"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 normalizeH="0" baseline="0" noProof="0" dirty="0">
                <a:ln>
                  <a:noFill/>
                </a:ln>
                <a:solidFill>
                  <a:srgbClr val="1F497E"/>
                </a:solidFill>
                <a:effectLst/>
                <a:uLnTx/>
                <a:uFillTx/>
                <a:latin typeface="Calibri" panose="020F0502020204030204" pitchFamily="34" charset="0"/>
                <a:ea typeface="+mn-ea"/>
                <a:cs typeface="+mn-cs"/>
              </a:rPr>
              <a:t>7/30</a:t>
            </a:r>
          </a:p>
        </p:txBody>
      </p:sp>
      <p:sp>
        <p:nvSpPr>
          <p:cNvPr id="2013" name="OTLSHAPE_M_df252a969bda48b68061cbfbfedb2345_Shape">
            <a:extLst>
              <a:ext uri="{FF2B5EF4-FFF2-40B4-BE49-F238E27FC236}">
                <a16:creationId xmlns:a16="http://schemas.microsoft.com/office/drawing/2014/main" id="{C1649442-5D3E-410D-A20F-83D29103AFDF}"/>
              </a:ext>
            </a:extLst>
          </p:cNvPr>
          <p:cNvSpPr/>
          <p:nvPr>
            <p:custDataLst>
              <p:tags r:id="rId36"/>
            </p:custDataLst>
          </p:nvPr>
        </p:nvSpPr>
        <p:spPr>
          <a:xfrm rot="16200000">
            <a:off x="3628090" y="2726801"/>
            <a:ext cx="165100" cy="165100"/>
          </a:xfrm>
          <a:prstGeom prst="flowChartMerge">
            <a:avLst/>
          </a:prstGeom>
          <a:solidFill>
            <a:schemeClr val="accent3"/>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14" name="OTLSHAPE_M_afef593cd0a34cb5a45629ac0342fb86_Title">
            <a:extLst>
              <a:ext uri="{FF2B5EF4-FFF2-40B4-BE49-F238E27FC236}">
                <a16:creationId xmlns:a16="http://schemas.microsoft.com/office/drawing/2014/main" id="{356AF2E8-0EC6-4B88-81E0-5079D2DB38BD}"/>
              </a:ext>
            </a:extLst>
          </p:cNvPr>
          <p:cNvSpPr txBox="1"/>
          <p:nvPr>
            <p:custDataLst>
              <p:tags r:id="rId37"/>
            </p:custDataLst>
          </p:nvPr>
        </p:nvSpPr>
        <p:spPr>
          <a:xfrm>
            <a:off x="5164114" y="1918207"/>
            <a:ext cx="711200" cy="170519"/>
          </a:xfrm>
          <a:prstGeom prst="rect">
            <a:avLst/>
          </a:prstGeom>
          <a:noFill/>
        </p:spPr>
        <p:txBody>
          <a:bodyPr vert="horz"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10" normalizeH="0" baseline="0" noProof="0" dirty="0">
                <a:ln>
                  <a:noFill/>
                </a:ln>
                <a:solidFill>
                  <a:srgbClr val="000000"/>
                </a:solidFill>
                <a:effectLst/>
                <a:uLnTx/>
                <a:uFillTx/>
                <a:latin typeface="Calibri" panose="020F0502020204030204" pitchFamily="34" charset="0"/>
                <a:ea typeface="+mn-ea"/>
                <a:cs typeface="+mn-cs"/>
              </a:rPr>
              <a:t>BP 3rd Draft</a:t>
            </a:r>
          </a:p>
        </p:txBody>
      </p:sp>
      <p:sp>
        <p:nvSpPr>
          <p:cNvPr id="2015" name="OTLSHAPE_M_afef593cd0a34cb5a45629ac0342fb86_Date">
            <a:extLst>
              <a:ext uri="{FF2B5EF4-FFF2-40B4-BE49-F238E27FC236}">
                <a16:creationId xmlns:a16="http://schemas.microsoft.com/office/drawing/2014/main" id="{9F8C1626-3470-4394-BAF9-62BDBC95AA25}"/>
              </a:ext>
            </a:extLst>
          </p:cNvPr>
          <p:cNvSpPr txBox="1"/>
          <p:nvPr>
            <p:custDataLst>
              <p:tags r:id="rId38"/>
            </p:custDataLst>
          </p:nvPr>
        </p:nvSpPr>
        <p:spPr>
          <a:xfrm>
            <a:off x="5164114" y="2114126"/>
            <a:ext cx="254000" cy="155025"/>
          </a:xfrm>
          <a:prstGeom prst="rect">
            <a:avLst/>
          </a:prstGeom>
          <a:noFill/>
        </p:spPr>
        <p:txBody>
          <a:bodyPr vert="horz"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 normalizeH="0" baseline="0" noProof="0" dirty="0">
                <a:ln>
                  <a:noFill/>
                </a:ln>
                <a:solidFill>
                  <a:srgbClr val="1F497E"/>
                </a:solidFill>
                <a:effectLst/>
                <a:uLnTx/>
                <a:uFillTx/>
                <a:latin typeface="Calibri" panose="020F0502020204030204" pitchFamily="34" charset="0"/>
                <a:ea typeface="+mn-ea"/>
                <a:cs typeface="+mn-cs"/>
              </a:rPr>
              <a:t>9/12</a:t>
            </a:r>
          </a:p>
        </p:txBody>
      </p:sp>
      <p:sp>
        <p:nvSpPr>
          <p:cNvPr id="2016" name="OTLSHAPE_M_afef593cd0a34cb5a45629ac0342fb86_Shape">
            <a:extLst>
              <a:ext uri="{FF2B5EF4-FFF2-40B4-BE49-F238E27FC236}">
                <a16:creationId xmlns:a16="http://schemas.microsoft.com/office/drawing/2014/main" id="{B6DDC39A-71B3-4958-97B7-5D41E94343AB}"/>
              </a:ext>
            </a:extLst>
          </p:cNvPr>
          <p:cNvSpPr/>
          <p:nvPr>
            <p:custDataLst>
              <p:tags r:id="rId39"/>
            </p:custDataLst>
          </p:nvPr>
        </p:nvSpPr>
        <p:spPr>
          <a:xfrm rot="16200000">
            <a:off x="4967264" y="1848021"/>
            <a:ext cx="165100" cy="165100"/>
          </a:xfrm>
          <a:prstGeom prst="flowChartMerge">
            <a:avLst/>
          </a:prstGeom>
          <a:solidFill>
            <a:schemeClr val="accent3"/>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20" name="OTLSHAPE_M_0949d148f42d45b88b9cb971a8afff3e_Title">
            <a:extLst>
              <a:ext uri="{FF2B5EF4-FFF2-40B4-BE49-F238E27FC236}">
                <a16:creationId xmlns:a16="http://schemas.microsoft.com/office/drawing/2014/main" id="{115BAB80-127A-41AB-9A17-1C1FD17E51EE}"/>
              </a:ext>
            </a:extLst>
          </p:cNvPr>
          <p:cNvSpPr txBox="1"/>
          <p:nvPr>
            <p:custDataLst>
              <p:tags r:id="rId40"/>
            </p:custDataLst>
          </p:nvPr>
        </p:nvSpPr>
        <p:spPr>
          <a:xfrm>
            <a:off x="7548764" y="2437961"/>
            <a:ext cx="1079500" cy="341037"/>
          </a:xfrm>
          <a:prstGeom prst="rect">
            <a:avLst/>
          </a:prstGeom>
          <a:noFill/>
        </p:spPr>
        <p:txBody>
          <a:bodyPr vert="horz"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6" normalizeH="0" baseline="0" noProof="0" dirty="0">
                <a:ln>
                  <a:noFill/>
                </a:ln>
                <a:solidFill>
                  <a:srgbClr val="000000"/>
                </a:solidFill>
                <a:effectLst/>
                <a:uLnTx/>
                <a:uFillTx/>
                <a:latin typeface="Calibri" panose="020F0502020204030204" pitchFamily="34" charset="0"/>
                <a:ea typeface="+mn-ea"/>
                <a:cs typeface="+mn-cs"/>
              </a:rPr>
              <a:t>BP &amp; SP Final Approval by Board</a:t>
            </a:r>
          </a:p>
        </p:txBody>
      </p:sp>
      <p:sp>
        <p:nvSpPr>
          <p:cNvPr id="2021" name="OTLSHAPE_M_0949d148f42d45b88b9cb971a8afff3e_Date">
            <a:extLst>
              <a:ext uri="{FF2B5EF4-FFF2-40B4-BE49-F238E27FC236}">
                <a16:creationId xmlns:a16="http://schemas.microsoft.com/office/drawing/2014/main" id="{4FFC6EE1-821B-4CAF-B138-01BE2552EEB2}"/>
              </a:ext>
            </a:extLst>
          </p:cNvPr>
          <p:cNvSpPr txBox="1"/>
          <p:nvPr>
            <p:custDataLst>
              <p:tags r:id="rId41"/>
            </p:custDataLst>
          </p:nvPr>
        </p:nvSpPr>
        <p:spPr>
          <a:xfrm>
            <a:off x="7548764" y="2804398"/>
            <a:ext cx="254000" cy="155025"/>
          </a:xfrm>
          <a:prstGeom prst="rect">
            <a:avLst/>
          </a:prstGeom>
          <a:noFill/>
        </p:spPr>
        <p:txBody>
          <a:bodyPr vert="horz"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 normalizeH="0" baseline="0" noProof="0" dirty="0">
                <a:ln>
                  <a:noFill/>
                </a:ln>
                <a:solidFill>
                  <a:srgbClr val="1F497E"/>
                </a:solidFill>
                <a:effectLst/>
                <a:uLnTx/>
                <a:uFillTx/>
                <a:latin typeface="Calibri" panose="020F0502020204030204" pitchFamily="34" charset="0"/>
                <a:ea typeface="+mn-ea"/>
                <a:cs typeface="+mn-cs"/>
              </a:rPr>
              <a:t>12/3</a:t>
            </a:r>
          </a:p>
        </p:txBody>
      </p:sp>
      <p:sp>
        <p:nvSpPr>
          <p:cNvPr id="2022" name="OTLSHAPE_M_0949d148f42d45b88b9cb971a8afff3e_Shape">
            <a:extLst>
              <a:ext uri="{FF2B5EF4-FFF2-40B4-BE49-F238E27FC236}">
                <a16:creationId xmlns:a16="http://schemas.microsoft.com/office/drawing/2014/main" id="{93CEEA9B-BE23-4910-AF00-2BA62F4610DF}"/>
              </a:ext>
            </a:extLst>
          </p:cNvPr>
          <p:cNvSpPr/>
          <p:nvPr>
            <p:custDataLst>
              <p:tags r:id="rId42"/>
            </p:custDataLst>
          </p:nvPr>
        </p:nvSpPr>
        <p:spPr>
          <a:xfrm rot="16200000">
            <a:off x="7351914" y="2641542"/>
            <a:ext cx="165100" cy="165100"/>
          </a:xfrm>
          <a:prstGeom prst="flowChartMerge">
            <a:avLst/>
          </a:prstGeom>
          <a:solidFill>
            <a:schemeClr val="accent3"/>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23" name="OTLSHAPE_T_b1b354c9f66049719a2b3dfab656a42e_Shape">
            <a:extLst>
              <a:ext uri="{FF2B5EF4-FFF2-40B4-BE49-F238E27FC236}">
                <a16:creationId xmlns:a16="http://schemas.microsoft.com/office/drawing/2014/main" id="{6DEA736A-3EB6-4A50-B3ED-4496DDA7266F}"/>
              </a:ext>
            </a:extLst>
          </p:cNvPr>
          <p:cNvSpPr/>
          <p:nvPr>
            <p:custDataLst>
              <p:tags r:id="rId43"/>
            </p:custDataLst>
          </p:nvPr>
        </p:nvSpPr>
        <p:spPr>
          <a:xfrm>
            <a:off x="5051838" y="4072578"/>
            <a:ext cx="762000" cy="203200"/>
          </a:xfrm>
          <a:prstGeom prst="roundRect">
            <a:avLst>
              <a:gd name="adj" fmla="val 100000"/>
            </a:avLst>
          </a:prstGeom>
          <a:solidFill>
            <a:schemeClr val="accent4"/>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24" name="OTLSHAPE_T_b1b354c9f66049719a2b3dfab656a42e_ShapePercentage" hidden="1">
            <a:extLst>
              <a:ext uri="{FF2B5EF4-FFF2-40B4-BE49-F238E27FC236}">
                <a16:creationId xmlns:a16="http://schemas.microsoft.com/office/drawing/2014/main" id="{EDF075FF-33B9-4820-BBE9-888D47E5F268}"/>
              </a:ext>
            </a:extLst>
          </p:cNvPr>
          <p:cNvSpPr/>
          <p:nvPr>
            <p:custDataLst>
              <p:tags r:id="rId44"/>
            </p:custDataLst>
          </p:nvPr>
        </p:nvSpPr>
        <p:spPr>
          <a:xfrm>
            <a:off x="5051838" y="3945255"/>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25" name="OTLSHAPE_T_b1b354c9f66049719a2b3dfab656a42e_Duration" hidden="1">
            <a:extLst>
              <a:ext uri="{FF2B5EF4-FFF2-40B4-BE49-F238E27FC236}">
                <a16:creationId xmlns:a16="http://schemas.microsoft.com/office/drawing/2014/main" id="{EE0E8DD6-7D96-422B-A048-FEE4BB141267}"/>
              </a:ext>
            </a:extLst>
          </p:cNvPr>
          <p:cNvSpPr txBox="1"/>
          <p:nvPr>
            <p:custDataLst>
              <p:tags r:id="rId45"/>
            </p:custDataLst>
          </p:nvPr>
        </p:nvSpPr>
        <p:spPr>
          <a:xfrm>
            <a:off x="0" y="3945255"/>
            <a:ext cx="3937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Calibri" panose="020F0502020204030204" pitchFamily="34" charset="0"/>
                <a:ea typeface="+mn-ea"/>
                <a:cs typeface="+mn-cs"/>
              </a:rPr>
              <a:t>20 days</a:t>
            </a:r>
          </a:p>
        </p:txBody>
      </p:sp>
      <p:sp>
        <p:nvSpPr>
          <p:cNvPr id="2026" name="OTLSHAPE_T_b1b354c9f66049719a2b3dfab656a42e_TextPercentage" hidden="1">
            <a:extLst>
              <a:ext uri="{FF2B5EF4-FFF2-40B4-BE49-F238E27FC236}">
                <a16:creationId xmlns:a16="http://schemas.microsoft.com/office/drawing/2014/main" id="{5A86D05B-D416-40F3-8DA0-5FCFD40ACA4F}"/>
              </a:ext>
            </a:extLst>
          </p:cNvPr>
          <p:cNvSpPr txBox="1"/>
          <p:nvPr>
            <p:custDataLst>
              <p:tags r:id="rId46"/>
            </p:custDataLst>
          </p:nvPr>
        </p:nvSpPr>
        <p:spPr>
          <a:xfrm>
            <a:off x="0" y="4100280"/>
            <a:ext cx="0" cy="153888"/>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solidFill>
              <a:effectLst/>
              <a:uLnTx/>
              <a:uFillTx/>
              <a:latin typeface="Calibri" panose="020F0502020204030204" pitchFamily="34" charset="0"/>
              <a:ea typeface="+mn-ea"/>
              <a:cs typeface="+mn-cs"/>
            </a:endParaRPr>
          </a:p>
        </p:txBody>
      </p:sp>
      <p:sp>
        <p:nvSpPr>
          <p:cNvPr id="2027" name="OTLSHAPE_T_b1b354c9f66049719a2b3dfab656a42e_JoinedDate" hidden="1">
            <a:extLst>
              <a:ext uri="{FF2B5EF4-FFF2-40B4-BE49-F238E27FC236}">
                <a16:creationId xmlns:a16="http://schemas.microsoft.com/office/drawing/2014/main" id="{687965C9-37AA-4A32-B16B-A32815BD7FF7}"/>
              </a:ext>
            </a:extLst>
          </p:cNvPr>
          <p:cNvSpPr txBox="1"/>
          <p:nvPr>
            <p:custDataLst>
              <p:tags r:id="rId47"/>
            </p:custDataLst>
          </p:nvPr>
        </p:nvSpPr>
        <p:spPr>
          <a:xfrm>
            <a:off x="0" y="4100280"/>
            <a:ext cx="0" cy="153888"/>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497E"/>
              </a:solidFill>
              <a:effectLst/>
              <a:uLnTx/>
              <a:uFillTx/>
              <a:latin typeface="Calibri" panose="020F0502020204030204" pitchFamily="34" charset="0"/>
              <a:ea typeface="+mn-ea"/>
              <a:cs typeface="+mn-cs"/>
            </a:endParaRPr>
          </a:p>
        </p:txBody>
      </p:sp>
      <p:sp>
        <p:nvSpPr>
          <p:cNvPr id="2028" name="OTLSHAPE_T_b1b354c9f66049719a2b3dfab656a42e_StartDate">
            <a:extLst>
              <a:ext uri="{FF2B5EF4-FFF2-40B4-BE49-F238E27FC236}">
                <a16:creationId xmlns:a16="http://schemas.microsoft.com/office/drawing/2014/main" id="{8DC3970C-5541-48AC-807D-426146E092F6}"/>
              </a:ext>
            </a:extLst>
          </p:cNvPr>
          <p:cNvSpPr txBox="1"/>
          <p:nvPr>
            <p:custDataLst>
              <p:tags r:id="rId48"/>
            </p:custDataLst>
          </p:nvPr>
        </p:nvSpPr>
        <p:spPr>
          <a:xfrm>
            <a:off x="4452187" y="4096666"/>
            <a:ext cx="5588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8" normalizeH="0" baseline="0" noProof="0" dirty="0">
                <a:ln>
                  <a:noFill/>
                </a:ln>
                <a:solidFill>
                  <a:srgbClr val="1F497E"/>
                </a:solidFill>
                <a:effectLst/>
                <a:uLnTx/>
                <a:uFillTx/>
                <a:latin typeface="Calibri" panose="020F0502020204030204" pitchFamily="34" charset="0"/>
                <a:ea typeface="+mn-ea"/>
                <a:cs typeface="+mn-cs"/>
              </a:rPr>
              <a:t>9/17/2018</a:t>
            </a:r>
          </a:p>
        </p:txBody>
      </p:sp>
      <p:sp>
        <p:nvSpPr>
          <p:cNvPr id="2029" name="OTLSHAPE_T_b1b354c9f66049719a2b3dfab656a42e_EndDate">
            <a:extLst>
              <a:ext uri="{FF2B5EF4-FFF2-40B4-BE49-F238E27FC236}">
                <a16:creationId xmlns:a16="http://schemas.microsoft.com/office/drawing/2014/main" id="{A4DA3A54-7099-43AD-ADB0-15A3A0A13FAB}"/>
              </a:ext>
            </a:extLst>
          </p:cNvPr>
          <p:cNvSpPr txBox="1"/>
          <p:nvPr>
            <p:custDataLst>
              <p:tags r:id="rId49"/>
            </p:custDataLst>
          </p:nvPr>
        </p:nvSpPr>
        <p:spPr>
          <a:xfrm>
            <a:off x="5858747" y="4096666"/>
            <a:ext cx="6223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8" normalizeH="0" baseline="0" noProof="0" dirty="0">
                <a:ln>
                  <a:noFill/>
                </a:ln>
                <a:solidFill>
                  <a:srgbClr val="1F497E"/>
                </a:solidFill>
                <a:effectLst/>
                <a:uLnTx/>
                <a:uFillTx/>
                <a:latin typeface="Calibri" panose="020F0502020204030204" pitchFamily="34" charset="0"/>
                <a:ea typeface="+mn-ea"/>
                <a:cs typeface="+mn-cs"/>
              </a:rPr>
              <a:t>10/12/2018</a:t>
            </a:r>
          </a:p>
        </p:txBody>
      </p:sp>
      <p:sp>
        <p:nvSpPr>
          <p:cNvPr id="2030" name="OTLSHAPE_T_b1b354c9f66049719a2b3dfab656a42e_Title">
            <a:extLst>
              <a:ext uri="{FF2B5EF4-FFF2-40B4-BE49-F238E27FC236}">
                <a16:creationId xmlns:a16="http://schemas.microsoft.com/office/drawing/2014/main" id="{59E0CC1B-7D7B-4262-85A2-96D2F6865449}"/>
              </a:ext>
            </a:extLst>
          </p:cNvPr>
          <p:cNvSpPr txBox="1"/>
          <p:nvPr>
            <p:custDataLst>
              <p:tags r:id="rId50"/>
            </p:custDataLst>
          </p:nvPr>
        </p:nvSpPr>
        <p:spPr>
          <a:xfrm>
            <a:off x="5068429" y="4088919"/>
            <a:ext cx="723900" cy="170519"/>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6" normalizeH="0" baseline="0" noProof="0" dirty="0">
                <a:ln>
                  <a:noFill/>
                </a:ln>
                <a:solidFill>
                  <a:prstClr val="white"/>
                </a:solidFill>
                <a:effectLst/>
                <a:uLnTx/>
                <a:uFillTx/>
                <a:latin typeface="Calibri" panose="020F0502020204030204" pitchFamily="34" charset="0"/>
                <a:ea typeface="+mn-ea"/>
                <a:cs typeface="+mn-cs"/>
              </a:rPr>
              <a:t>BP Outreach</a:t>
            </a:r>
          </a:p>
        </p:txBody>
      </p:sp>
      <p:sp>
        <p:nvSpPr>
          <p:cNvPr id="2032" name="OTLSHAPE_T_82f072d24ad646fe9cc62de22002ae07_ShapePercentage" hidden="1">
            <a:extLst>
              <a:ext uri="{FF2B5EF4-FFF2-40B4-BE49-F238E27FC236}">
                <a16:creationId xmlns:a16="http://schemas.microsoft.com/office/drawing/2014/main" id="{327698F7-3CCD-4FFE-BD91-F423AA449E26}"/>
              </a:ext>
            </a:extLst>
          </p:cNvPr>
          <p:cNvSpPr/>
          <p:nvPr>
            <p:custDataLst>
              <p:tags r:id="rId51"/>
            </p:custDataLst>
          </p:nvPr>
        </p:nvSpPr>
        <p:spPr>
          <a:xfrm>
            <a:off x="3685027" y="4211955"/>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33" name="OTLSHAPE_T_82f072d24ad646fe9cc62de22002ae07_Duration" hidden="1">
            <a:extLst>
              <a:ext uri="{FF2B5EF4-FFF2-40B4-BE49-F238E27FC236}">
                <a16:creationId xmlns:a16="http://schemas.microsoft.com/office/drawing/2014/main" id="{599F1D0D-773B-484F-B058-97DBD6A44EDB}"/>
              </a:ext>
            </a:extLst>
          </p:cNvPr>
          <p:cNvSpPr txBox="1"/>
          <p:nvPr>
            <p:custDataLst>
              <p:tags r:id="rId52"/>
            </p:custDataLst>
          </p:nvPr>
        </p:nvSpPr>
        <p:spPr>
          <a:xfrm>
            <a:off x="0" y="4211955"/>
            <a:ext cx="3937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Calibri" panose="020F0502020204030204" pitchFamily="34" charset="0"/>
                <a:ea typeface="+mn-ea"/>
                <a:cs typeface="+mn-cs"/>
              </a:rPr>
              <a:t>90 days</a:t>
            </a:r>
          </a:p>
        </p:txBody>
      </p:sp>
      <p:sp>
        <p:nvSpPr>
          <p:cNvPr id="2034" name="OTLSHAPE_T_82f072d24ad646fe9cc62de22002ae07_TextPercentage" hidden="1">
            <a:extLst>
              <a:ext uri="{FF2B5EF4-FFF2-40B4-BE49-F238E27FC236}">
                <a16:creationId xmlns:a16="http://schemas.microsoft.com/office/drawing/2014/main" id="{F1790B75-9459-48C0-B542-512D8715BB55}"/>
              </a:ext>
            </a:extLst>
          </p:cNvPr>
          <p:cNvSpPr txBox="1"/>
          <p:nvPr>
            <p:custDataLst>
              <p:tags r:id="rId53"/>
            </p:custDataLst>
          </p:nvPr>
        </p:nvSpPr>
        <p:spPr>
          <a:xfrm>
            <a:off x="0" y="4366980"/>
            <a:ext cx="0" cy="153888"/>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solidFill>
              <a:effectLst/>
              <a:uLnTx/>
              <a:uFillTx/>
              <a:latin typeface="Calibri" panose="020F0502020204030204" pitchFamily="34" charset="0"/>
              <a:ea typeface="+mn-ea"/>
              <a:cs typeface="+mn-cs"/>
            </a:endParaRPr>
          </a:p>
        </p:txBody>
      </p:sp>
      <p:sp>
        <p:nvSpPr>
          <p:cNvPr id="2035" name="OTLSHAPE_T_82f072d24ad646fe9cc62de22002ae07_JoinedDate" hidden="1">
            <a:extLst>
              <a:ext uri="{FF2B5EF4-FFF2-40B4-BE49-F238E27FC236}">
                <a16:creationId xmlns:a16="http://schemas.microsoft.com/office/drawing/2014/main" id="{BC470A50-BABB-41EA-913D-2C8A467D0662}"/>
              </a:ext>
            </a:extLst>
          </p:cNvPr>
          <p:cNvSpPr txBox="1"/>
          <p:nvPr>
            <p:custDataLst>
              <p:tags r:id="rId54"/>
            </p:custDataLst>
          </p:nvPr>
        </p:nvSpPr>
        <p:spPr>
          <a:xfrm>
            <a:off x="0" y="4366980"/>
            <a:ext cx="0" cy="153888"/>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497E"/>
              </a:solidFill>
              <a:effectLst/>
              <a:uLnTx/>
              <a:uFillTx/>
              <a:latin typeface="Calibri" panose="020F0502020204030204" pitchFamily="34" charset="0"/>
              <a:ea typeface="+mn-ea"/>
              <a:cs typeface="+mn-cs"/>
            </a:endParaRPr>
          </a:p>
        </p:txBody>
      </p:sp>
      <p:sp>
        <p:nvSpPr>
          <p:cNvPr id="2039" name="OTLSHAPE_T_b40c984f766645dbbae3f4b625a628fa_Shape">
            <a:extLst>
              <a:ext uri="{FF2B5EF4-FFF2-40B4-BE49-F238E27FC236}">
                <a16:creationId xmlns:a16="http://schemas.microsoft.com/office/drawing/2014/main" id="{4399C590-942A-4B9E-9BE9-2636434FDDCD}"/>
              </a:ext>
            </a:extLst>
          </p:cNvPr>
          <p:cNvSpPr/>
          <p:nvPr>
            <p:custDataLst>
              <p:tags r:id="rId55"/>
            </p:custDataLst>
          </p:nvPr>
        </p:nvSpPr>
        <p:spPr>
          <a:xfrm>
            <a:off x="3045242" y="4351336"/>
            <a:ext cx="1892300" cy="203200"/>
          </a:xfrm>
          <a:prstGeom prst="roundRect">
            <a:avLst>
              <a:gd name="adj" fmla="val 100000"/>
            </a:avLst>
          </a:prstGeom>
          <a:solidFill>
            <a:schemeClr val="accent1"/>
          </a:solidFill>
          <a:ln>
            <a:noFill/>
          </a:ln>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40" name="OTLSHAPE_T_b40c984f766645dbbae3f4b625a628fa_ShapePercentage" hidden="1">
            <a:extLst>
              <a:ext uri="{FF2B5EF4-FFF2-40B4-BE49-F238E27FC236}">
                <a16:creationId xmlns:a16="http://schemas.microsoft.com/office/drawing/2014/main" id="{6B6C8FCC-2CA4-4211-BDE5-DFDBC9756D1F}"/>
              </a:ext>
            </a:extLst>
          </p:cNvPr>
          <p:cNvSpPr/>
          <p:nvPr>
            <p:custDataLst>
              <p:tags r:id="rId56"/>
            </p:custDataLst>
          </p:nvPr>
        </p:nvSpPr>
        <p:spPr>
          <a:xfrm>
            <a:off x="3045242" y="4478655"/>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41" name="OTLSHAPE_T_b40c984f766645dbbae3f4b625a628fa_Duration" hidden="1">
            <a:extLst>
              <a:ext uri="{FF2B5EF4-FFF2-40B4-BE49-F238E27FC236}">
                <a16:creationId xmlns:a16="http://schemas.microsoft.com/office/drawing/2014/main" id="{1FDF1500-CD67-499C-BC45-F076158CCF9F}"/>
              </a:ext>
            </a:extLst>
          </p:cNvPr>
          <p:cNvSpPr txBox="1"/>
          <p:nvPr>
            <p:custDataLst>
              <p:tags r:id="rId57"/>
            </p:custDataLst>
          </p:nvPr>
        </p:nvSpPr>
        <p:spPr>
          <a:xfrm>
            <a:off x="0" y="4478655"/>
            <a:ext cx="3937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Calibri" panose="020F0502020204030204" pitchFamily="34" charset="0"/>
                <a:ea typeface="+mn-ea"/>
                <a:cs typeface="+mn-cs"/>
              </a:rPr>
              <a:t>47 days</a:t>
            </a:r>
          </a:p>
        </p:txBody>
      </p:sp>
      <p:sp>
        <p:nvSpPr>
          <p:cNvPr id="2042" name="OTLSHAPE_T_b40c984f766645dbbae3f4b625a628fa_TextPercentage" hidden="1">
            <a:extLst>
              <a:ext uri="{FF2B5EF4-FFF2-40B4-BE49-F238E27FC236}">
                <a16:creationId xmlns:a16="http://schemas.microsoft.com/office/drawing/2014/main" id="{69FE8B87-4C2D-4B40-A211-606B4E9656AC}"/>
              </a:ext>
            </a:extLst>
          </p:cNvPr>
          <p:cNvSpPr txBox="1"/>
          <p:nvPr>
            <p:custDataLst>
              <p:tags r:id="rId58"/>
            </p:custDataLst>
          </p:nvPr>
        </p:nvSpPr>
        <p:spPr>
          <a:xfrm>
            <a:off x="0" y="4633680"/>
            <a:ext cx="0" cy="153888"/>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solidFill>
              <a:effectLst/>
              <a:uLnTx/>
              <a:uFillTx/>
              <a:latin typeface="Calibri" panose="020F0502020204030204" pitchFamily="34" charset="0"/>
              <a:ea typeface="+mn-ea"/>
              <a:cs typeface="+mn-cs"/>
            </a:endParaRPr>
          </a:p>
        </p:txBody>
      </p:sp>
      <p:sp>
        <p:nvSpPr>
          <p:cNvPr id="2043" name="OTLSHAPE_T_b40c984f766645dbbae3f4b625a628fa_JoinedDate" hidden="1">
            <a:extLst>
              <a:ext uri="{FF2B5EF4-FFF2-40B4-BE49-F238E27FC236}">
                <a16:creationId xmlns:a16="http://schemas.microsoft.com/office/drawing/2014/main" id="{19941A40-9F74-4193-B152-4499C4A9DE5D}"/>
              </a:ext>
            </a:extLst>
          </p:cNvPr>
          <p:cNvSpPr txBox="1"/>
          <p:nvPr>
            <p:custDataLst>
              <p:tags r:id="rId59"/>
            </p:custDataLst>
          </p:nvPr>
        </p:nvSpPr>
        <p:spPr>
          <a:xfrm>
            <a:off x="0" y="4633680"/>
            <a:ext cx="0" cy="153888"/>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497E"/>
              </a:solidFill>
              <a:effectLst/>
              <a:uLnTx/>
              <a:uFillTx/>
              <a:latin typeface="Calibri" panose="020F0502020204030204" pitchFamily="34" charset="0"/>
              <a:ea typeface="+mn-ea"/>
              <a:cs typeface="+mn-cs"/>
            </a:endParaRPr>
          </a:p>
        </p:txBody>
      </p:sp>
      <p:sp>
        <p:nvSpPr>
          <p:cNvPr id="2044" name="OTLSHAPE_T_b40c984f766645dbbae3f4b625a628fa_StartDate">
            <a:extLst>
              <a:ext uri="{FF2B5EF4-FFF2-40B4-BE49-F238E27FC236}">
                <a16:creationId xmlns:a16="http://schemas.microsoft.com/office/drawing/2014/main" id="{8ED3E99C-D562-4DCA-8EE4-C8788851F6EE}"/>
              </a:ext>
            </a:extLst>
          </p:cNvPr>
          <p:cNvSpPr txBox="1"/>
          <p:nvPr>
            <p:custDataLst>
              <p:tags r:id="rId60"/>
            </p:custDataLst>
          </p:nvPr>
        </p:nvSpPr>
        <p:spPr>
          <a:xfrm>
            <a:off x="2445591" y="4375424"/>
            <a:ext cx="5588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8" normalizeH="0" baseline="0" noProof="0" dirty="0">
                <a:ln>
                  <a:noFill/>
                </a:ln>
                <a:solidFill>
                  <a:srgbClr val="1F497E"/>
                </a:solidFill>
                <a:effectLst/>
                <a:uLnTx/>
                <a:uFillTx/>
                <a:latin typeface="Calibri" panose="020F0502020204030204" pitchFamily="34" charset="0"/>
                <a:ea typeface="+mn-ea"/>
                <a:cs typeface="+mn-cs"/>
              </a:rPr>
              <a:t>7/10/2018</a:t>
            </a:r>
          </a:p>
        </p:txBody>
      </p:sp>
      <p:sp>
        <p:nvSpPr>
          <p:cNvPr id="2045" name="OTLSHAPE_T_b40c984f766645dbbae3f4b625a628fa_EndDate">
            <a:extLst>
              <a:ext uri="{FF2B5EF4-FFF2-40B4-BE49-F238E27FC236}">
                <a16:creationId xmlns:a16="http://schemas.microsoft.com/office/drawing/2014/main" id="{E9B06FFF-6E63-4806-ADFE-536A09E0B7F6}"/>
              </a:ext>
            </a:extLst>
          </p:cNvPr>
          <p:cNvSpPr txBox="1"/>
          <p:nvPr>
            <p:custDataLst>
              <p:tags r:id="rId61"/>
            </p:custDataLst>
          </p:nvPr>
        </p:nvSpPr>
        <p:spPr>
          <a:xfrm>
            <a:off x="4986314" y="4363848"/>
            <a:ext cx="5588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8" normalizeH="0" baseline="0" noProof="0" dirty="0">
                <a:ln>
                  <a:noFill/>
                </a:ln>
                <a:solidFill>
                  <a:srgbClr val="1F497E"/>
                </a:solidFill>
                <a:effectLst/>
                <a:uLnTx/>
                <a:uFillTx/>
                <a:latin typeface="Calibri" panose="020F0502020204030204" pitchFamily="34" charset="0"/>
                <a:ea typeface="+mn-ea"/>
                <a:cs typeface="+mn-cs"/>
              </a:rPr>
              <a:t>9/12/2018</a:t>
            </a:r>
          </a:p>
        </p:txBody>
      </p:sp>
      <p:sp>
        <p:nvSpPr>
          <p:cNvPr id="2046" name="OTLSHAPE_T_b40c984f766645dbbae3f4b625a628fa_Title">
            <a:extLst>
              <a:ext uri="{FF2B5EF4-FFF2-40B4-BE49-F238E27FC236}">
                <a16:creationId xmlns:a16="http://schemas.microsoft.com/office/drawing/2014/main" id="{8C5AA521-AFA7-4C7D-8FA0-F8F802727253}"/>
              </a:ext>
            </a:extLst>
          </p:cNvPr>
          <p:cNvSpPr txBox="1"/>
          <p:nvPr>
            <p:custDataLst>
              <p:tags r:id="rId62"/>
            </p:custDataLst>
          </p:nvPr>
        </p:nvSpPr>
        <p:spPr>
          <a:xfrm>
            <a:off x="3315310" y="4367677"/>
            <a:ext cx="1358900" cy="170519"/>
          </a:xfrm>
          <a:prstGeom prst="rect">
            <a:avLst/>
          </a:prstGeom>
          <a:noFill/>
        </p:spPr>
        <p:txBody>
          <a:bodyPr vert="horz"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6" normalizeH="0" baseline="0" noProof="0" dirty="0">
                <a:ln>
                  <a:noFill/>
                </a:ln>
                <a:solidFill>
                  <a:srgbClr val="000000"/>
                </a:solidFill>
                <a:effectLst/>
                <a:uLnTx/>
                <a:uFillTx/>
                <a:latin typeface="Calibri" panose="020F0502020204030204" pitchFamily="34" charset="0"/>
                <a:ea typeface="+mn-ea"/>
                <a:cs typeface="+mn-cs"/>
              </a:rPr>
              <a:t>Natural Gas Integration</a:t>
            </a:r>
          </a:p>
        </p:txBody>
      </p:sp>
      <p:sp>
        <p:nvSpPr>
          <p:cNvPr id="2047" name="OTLSHAPE_T_c511909292d14c878a54fafcc60594bd_Shape">
            <a:extLst>
              <a:ext uri="{FF2B5EF4-FFF2-40B4-BE49-F238E27FC236}">
                <a16:creationId xmlns:a16="http://schemas.microsoft.com/office/drawing/2014/main" id="{538B6D86-6BCA-4DB7-8637-2FE48FB0E3C8}"/>
              </a:ext>
            </a:extLst>
          </p:cNvPr>
          <p:cNvSpPr/>
          <p:nvPr>
            <p:custDataLst>
              <p:tags r:id="rId63"/>
            </p:custDataLst>
          </p:nvPr>
        </p:nvSpPr>
        <p:spPr>
          <a:xfrm>
            <a:off x="1009565" y="4641186"/>
            <a:ext cx="3606800" cy="203200"/>
          </a:xfrm>
          <a:prstGeom prst="roundRect">
            <a:avLst>
              <a:gd name="adj" fmla="val 100000"/>
            </a:avLst>
          </a:prstGeom>
          <a:solidFill>
            <a:schemeClr val="accent6"/>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48" name="OTLSHAPE_T_c511909292d14c878a54fafcc60594bd_ShapePercentage" hidden="1">
            <a:extLst>
              <a:ext uri="{FF2B5EF4-FFF2-40B4-BE49-F238E27FC236}">
                <a16:creationId xmlns:a16="http://schemas.microsoft.com/office/drawing/2014/main" id="{DA1D0C7F-092A-4259-B167-2AA703D4C3D4}"/>
              </a:ext>
            </a:extLst>
          </p:cNvPr>
          <p:cNvSpPr/>
          <p:nvPr>
            <p:custDataLst>
              <p:tags r:id="rId64"/>
            </p:custDataLst>
          </p:nvPr>
        </p:nvSpPr>
        <p:spPr>
          <a:xfrm>
            <a:off x="1009565" y="4745355"/>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49" name="OTLSHAPE_T_c511909292d14c878a54fafcc60594bd_Duration" hidden="1">
            <a:extLst>
              <a:ext uri="{FF2B5EF4-FFF2-40B4-BE49-F238E27FC236}">
                <a16:creationId xmlns:a16="http://schemas.microsoft.com/office/drawing/2014/main" id="{E43493E5-3033-4E78-BD75-85F2453309A7}"/>
              </a:ext>
            </a:extLst>
          </p:cNvPr>
          <p:cNvSpPr txBox="1"/>
          <p:nvPr>
            <p:custDataLst>
              <p:tags r:id="rId65"/>
            </p:custDataLst>
          </p:nvPr>
        </p:nvSpPr>
        <p:spPr>
          <a:xfrm>
            <a:off x="0" y="4745355"/>
            <a:ext cx="3937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Calibri" panose="020F0502020204030204" pitchFamily="34" charset="0"/>
                <a:ea typeface="+mn-ea"/>
                <a:cs typeface="+mn-cs"/>
              </a:rPr>
              <a:t>89 days</a:t>
            </a:r>
          </a:p>
        </p:txBody>
      </p:sp>
      <p:sp>
        <p:nvSpPr>
          <p:cNvPr id="2050" name="OTLSHAPE_T_c511909292d14c878a54fafcc60594bd_TextPercentage" hidden="1">
            <a:extLst>
              <a:ext uri="{FF2B5EF4-FFF2-40B4-BE49-F238E27FC236}">
                <a16:creationId xmlns:a16="http://schemas.microsoft.com/office/drawing/2014/main" id="{F5047B4D-B005-4023-9C14-9010AB4B6D58}"/>
              </a:ext>
            </a:extLst>
          </p:cNvPr>
          <p:cNvSpPr txBox="1"/>
          <p:nvPr>
            <p:custDataLst>
              <p:tags r:id="rId66"/>
            </p:custDataLst>
          </p:nvPr>
        </p:nvSpPr>
        <p:spPr>
          <a:xfrm>
            <a:off x="0" y="4900380"/>
            <a:ext cx="0" cy="153888"/>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solidFill>
              <a:effectLst/>
              <a:uLnTx/>
              <a:uFillTx/>
              <a:latin typeface="Calibri" panose="020F0502020204030204" pitchFamily="34" charset="0"/>
              <a:ea typeface="+mn-ea"/>
              <a:cs typeface="+mn-cs"/>
            </a:endParaRPr>
          </a:p>
        </p:txBody>
      </p:sp>
      <p:sp>
        <p:nvSpPr>
          <p:cNvPr id="2051" name="OTLSHAPE_T_c511909292d14c878a54fafcc60594bd_JoinedDate" hidden="1">
            <a:extLst>
              <a:ext uri="{FF2B5EF4-FFF2-40B4-BE49-F238E27FC236}">
                <a16:creationId xmlns:a16="http://schemas.microsoft.com/office/drawing/2014/main" id="{D95CD76E-384E-4343-9A88-506BAB561AAD}"/>
              </a:ext>
            </a:extLst>
          </p:cNvPr>
          <p:cNvSpPr txBox="1"/>
          <p:nvPr>
            <p:custDataLst>
              <p:tags r:id="rId67"/>
            </p:custDataLst>
          </p:nvPr>
        </p:nvSpPr>
        <p:spPr>
          <a:xfrm>
            <a:off x="0" y="4900380"/>
            <a:ext cx="0" cy="153888"/>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497E"/>
              </a:solidFill>
              <a:effectLst/>
              <a:uLnTx/>
              <a:uFillTx/>
              <a:latin typeface="Calibri" panose="020F0502020204030204" pitchFamily="34" charset="0"/>
              <a:ea typeface="+mn-ea"/>
              <a:cs typeface="+mn-cs"/>
            </a:endParaRPr>
          </a:p>
        </p:txBody>
      </p:sp>
      <p:sp>
        <p:nvSpPr>
          <p:cNvPr id="2052" name="OTLSHAPE_T_c511909292d14c878a54fafcc60594bd_StartDate">
            <a:extLst>
              <a:ext uri="{FF2B5EF4-FFF2-40B4-BE49-F238E27FC236}">
                <a16:creationId xmlns:a16="http://schemas.microsoft.com/office/drawing/2014/main" id="{F25725F1-A17A-4081-9A5C-9BB47EF300ED}"/>
              </a:ext>
            </a:extLst>
          </p:cNvPr>
          <p:cNvSpPr txBox="1"/>
          <p:nvPr>
            <p:custDataLst>
              <p:tags r:id="rId68"/>
            </p:custDataLst>
          </p:nvPr>
        </p:nvSpPr>
        <p:spPr>
          <a:xfrm>
            <a:off x="474303" y="4665274"/>
            <a:ext cx="4953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8" normalizeH="0" baseline="0" noProof="0" dirty="0">
                <a:ln>
                  <a:noFill/>
                </a:ln>
                <a:solidFill>
                  <a:srgbClr val="1F497E"/>
                </a:solidFill>
                <a:effectLst/>
                <a:uLnTx/>
                <a:uFillTx/>
                <a:latin typeface="Calibri" panose="020F0502020204030204" pitchFamily="34" charset="0"/>
                <a:ea typeface="+mn-ea"/>
                <a:cs typeface="+mn-cs"/>
              </a:rPr>
              <a:t>5/1/2018</a:t>
            </a:r>
          </a:p>
        </p:txBody>
      </p:sp>
      <p:sp>
        <p:nvSpPr>
          <p:cNvPr id="2053" name="OTLSHAPE_T_c511909292d14c878a54fafcc60594bd_EndDate">
            <a:extLst>
              <a:ext uri="{FF2B5EF4-FFF2-40B4-BE49-F238E27FC236}">
                <a16:creationId xmlns:a16="http://schemas.microsoft.com/office/drawing/2014/main" id="{E18A553E-6CCC-41EB-990C-8BDA5DAC4AB9}"/>
              </a:ext>
            </a:extLst>
          </p:cNvPr>
          <p:cNvSpPr txBox="1"/>
          <p:nvPr>
            <p:custDataLst>
              <p:tags r:id="rId69"/>
            </p:custDataLst>
          </p:nvPr>
        </p:nvSpPr>
        <p:spPr>
          <a:xfrm>
            <a:off x="4666422" y="4665274"/>
            <a:ext cx="495300" cy="155025"/>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8" normalizeH="0" baseline="0" noProof="0" dirty="0">
                <a:ln>
                  <a:noFill/>
                </a:ln>
                <a:solidFill>
                  <a:srgbClr val="1F497E"/>
                </a:solidFill>
                <a:effectLst/>
                <a:uLnTx/>
                <a:uFillTx/>
                <a:latin typeface="Calibri" panose="020F0502020204030204" pitchFamily="34" charset="0"/>
                <a:ea typeface="+mn-ea"/>
                <a:cs typeface="+mn-cs"/>
              </a:rPr>
              <a:t>9/1/2018</a:t>
            </a:r>
          </a:p>
        </p:txBody>
      </p:sp>
      <p:sp>
        <p:nvSpPr>
          <p:cNvPr id="2054" name="OTLSHAPE_T_c511909292d14c878a54fafcc60594bd_Title">
            <a:extLst>
              <a:ext uri="{FF2B5EF4-FFF2-40B4-BE49-F238E27FC236}">
                <a16:creationId xmlns:a16="http://schemas.microsoft.com/office/drawing/2014/main" id="{7AA4F24D-60FB-4A0E-A72A-DE9905011BE3}"/>
              </a:ext>
            </a:extLst>
          </p:cNvPr>
          <p:cNvSpPr txBox="1"/>
          <p:nvPr>
            <p:custDataLst>
              <p:tags r:id="rId70"/>
            </p:custDataLst>
          </p:nvPr>
        </p:nvSpPr>
        <p:spPr>
          <a:xfrm>
            <a:off x="2066384" y="4634377"/>
            <a:ext cx="1498600" cy="170519"/>
          </a:xfrm>
          <a:prstGeom prst="rect">
            <a:avLst/>
          </a:prstGeom>
          <a:noFill/>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8" normalizeH="0" baseline="0" noProof="0" dirty="0">
                <a:ln>
                  <a:noFill/>
                </a:ln>
                <a:solidFill>
                  <a:prstClr val="white"/>
                </a:solidFill>
                <a:effectLst/>
                <a:uLnTx/>
                <a:uFillTx/>
                <a:latin typeface="Calibri" panose="020F0502020204030204" pitchFamily="34" charset="0"/>
                <a:ea typeface="+mn-ea"/>
                <a:cs typeface="+mn-cs"/>
              </a:rPr>
              <a:t>Strategic Plan Integration </a:t>
            </a:r>
          </a:p>
        </p:txBody>
      </p:sp>
    </p:spTree>
    <p:custDataLst>
      <p:tags r:id="rId1"/>
    </p:custDataLst>
    <p:extLst>
      <p:ext uri="{BB962C8B-B14F-4D97-AF65-F5344CB8AC3E}">
        <p14:creationId xmlns:p14="http://schemas.microsoft.com/office/powerpoint/2010/main" val="279306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75DC5-CFD1-45A2-8026-3B59337B4942}"/>
              </a:ext>
            </a:extLst>
          </p:cNvPr>
          <p:cNvSpPr>
            <a:spLocks noGrp="1"/>
          </p:cNvSpPr>
          <p:nvPr>
            <p:ph type="ctrTitle"/>
          </p:nvPr>
        </p:nvSpPr>
        <p:spPr/>
        <p:txBody>
          <a:bodyPr/>
          <a:lstStyle/>
          <a:p>
            <a:r>
              <a:rPr lang="en-US" dirty="0"/>
              <a:t>Strategic Planning</a:t>
            </a:r>
            <a:br>
              <a:rPr lang="en-US" dirty="0"/>
            </a:br>
            <a:r>
              <a:rPr lang="en-US" dirty="0"/>
              <a:t>(2016-18)</a:t>
            </a:r>
          </a:p>
        </p:txBody>
      </p:sp>
    </p:spTree>
    <p:extLst>
      <p:ext uri="{BB962C8B-B14F-4D97-AF65-F5344CB8AC3E}">
        <p14:creationId xmlns:p14="http://schemas.microsoft.com/office/powerpoint/2010/main" val="121962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87682"/>
            <a:ext cx="9144000" cy="979487"/>
          </a:xfrm>
        </p:spPr>
        <p:txBody>
          <a:bodyPr>
            <a:normAutofit/>
          </a:bodyPr>
          <a:lstStyle/>
          <a:p>
            <a:r>
              <a:rPr lang="en-US" dirty="0"/>
              <a:t>Key Themes from Strategic Plan</a:t>
            </a:r>
          </a:p>
        </p:txBody>
      </p:sp>
      <p:sp>
        <p:nvSpPr>
          <p:cNvPr id="12" name="TextBox 11">
            <a:extLst>
              <a:ext uri="{FF2B5EF4-FFF2-40B4-BE49-F238E27FC236}">
                <a16:creationId xmlns:a16="http://schemas.microsoft.com/office/drawing/2014/main" id="{86F51AE5-6945-427D-B289-6F15AFDE4C5A}"/>
              </a:ext>
            </a:extLst>
          </p:cNvPr>
          <p:cNvSpPr txBox="1"/>
          <p:nvPr/>
        </p:nvSpPr>
        <p:spPr>
          <a:xfrm>
            <a:off x="628951" y="1708997"/>
            <a:ext cx="8001702" cy="3237809"/>
          </a:xfrm>
          <a:prstGeom prst="rect">
            <a:avLst/>
          </a:prstGeom>
          <a:noFill/>
        </p:spPr>
        <p:txBody>
          <a:bodyPr wrap="square" rtlCol="0">
            <a:spAutoFit/>
          </a:bodyPr>
          <a:lstStyle/>
          <a:p>
            <a:endParaRPr lang="en-US" sz="2400" b="1" dirty="0"/>
          </a:p>
          <a:p>
            <a:pPr marL="342900" indent="-342900">
              <a:spcBef>
                <a:spcPct val="20000"/>
              </a:spcBef>
              <a:buClr>
                <a:schemeClr val="accent1"/>
              </a:buClr>
              <a:buFont typeface="Wingdings" panose="05000000000000000000" pitchFamily="2" charset="2"/>
              <a:buChar char="§"/>
            </a:pPr>
            <a:r>
              <a:rPr lang="en-US" sz="2800" dirty="0">
                <a:solidFill>
                  <a:srgbClr val="5C5C5C"/>
                </a:solidFill>
                <a:latin typeface="Helvetica"/>
                <a:cs typeface="Helvetica"/>
              </a:rPr>
              <a:t>Anticipating a new utility business model </a:t>
            </a:r>
          </a:p>
          <a:p>
            <a:pPr marL="342900" indent="-342900">
              <a:spcBef>
                <a:spcPct val="20000"/>
              </a:spcBef>
              <a:buClr>
                <a:schemeClr val="accent1"/>
              </a:buClr>
              <a:buFont typeface="Wingdings" panose="05000000000000000000" pitchFamily="2" charset="2"/>
              <a:buChar char="§"/>
            </a:pPr>
            <a:r>
              <a:rPr lang="en-US" sz="2800" dirty="0">
                <a:solidFill>
                  <a:srgbClr val="5C5C5C"/>
                </a:solidFill>
                <a:latin typeface="Helvetica"/>
                <a:cs typeface="Helvetica"/>
              </a:rPr>
              <a:t>Rapidly changing business environment </a:t>
            </a:r>
          </a:p>
          <a:p>
            <a:pPr marL="342900" indent="-342900">
              <a:spcBef>
                <a:spcPct val="20000"/>
              </a:spcBef>
              <a:buClr>
                <a:schemeClr val="accent1"/>
              </a:buClr>
              <a:buFont typeface="Wingdings" panose="05000000000000000000" pitchFamily="2" charset="2"/>
              <a:buChar char="§"/>
            </a:pPr>
            <a:r>
              <a:rPr lang="en-US" sz="2800" dirty="0">
                <a:solidFill>
                  <a:srgbClr val="5C5C5C"/>
                </a:solidFill>
                <a:latin typeface="Helvetica"/>
                <a:cs typeface="Helvetica"/>
              </a:rPr>
              <a:t>Importance of customer engagement </a:t>
            </a:r>
          </a:p>
          <a:p>
            <a:pPr marL="342900" indent="-342900">
              <a:spcBef>
                <a:spcPct val="20000"/>
              </a:spcBef>
              <a:buClr>
                <a:schemeClr val="accent1"/>
              </a:buClr>
              <a:buFont typeface="Wingdings" panose="05000000000000000000" pitchFamily="2" charset="2"/>
              <a:buChar char="§"/>
            </a:pPr>
            <a:r>
              <a:rPr lang="en-US" sz="2800" dirty="0">
                <a:solidFill>
                  <a:srgbClr val="5C5C5C"/>
                </a:solidFill>
                <a:latin typeface="Helvetica"/>
                <a:cs typeface="Helvetica"/>
              </a:rPr>
              <a:t>Other trends (changing workforce, EV’s, </a:t>
            </a:r>
            <a:br>
              <a:rPr lang="en-US" sz="2800" dirty="0">
                <a:solidFill>
                  <a:srgbClr val="5C5C5C"/>
                </a:solidFill>
                <a:latin typeface="Helvetica"/>
                <a:cs typeface="Helvetica"/>
              </a:rPr>
            </a:br>
            <a:r>
              <a:rPr lang="en-US" sz="2800" dirty="0">
                <a:solidFill>
                  <a:srgbClr val="5C5C5C"/>
                </a:solidFill>
                <a:latin typeface="Helvetica"/>
                <a:cs typeface="Helvetica"/>
              </a:rPr>
              <a:t>cost-effectiveness of efficiency programs)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8772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51F8-1DED-4CD4-A7A2-8A92A8AADF10}"/>
              </a:ext>
            </a:extLst>
          </p:cNvPr>
          <p:cNvSpPr>
            <a:spLocks noGrp="1"/>
          </p:cNvSpPr>
          <p:nvPr>
            <p:ph type="title"/>
          </p:nvPr>
        </p:nvSpPr>
        <p:spPr/>
        <p:txBody>
          <a:bodyPr/>
          <a:lstStyle/>
          <a:p>
            <a:r>
              <a:rPr lang="en-US" dirty="0"/>
              <a:t>Strategic Goals for 2020-2024</a:t>
            </a:r>
          </a:p>
        </p:txBody>
      </p:sp>
      <p:sp>
        <p:nvSpPr>
          <p:cNvPr id="3" name="Content Placeholder 2">
            <a:extLst>
              <a:ext uri="{FF2B5EF4-FFF2-40B4-BE49-F238E27FC236}">
                <a16:creationId xmlns:a16="http://schemas.microsoft.com/office/drawing/2014/main" id="{2D5C0A8E-FF78-4AD6-B5E0-6FAA9526BF9B}"/>
              </a:ext>
            </a:extLst>
          </p:cNvPr>
          <p:cNvSpPr>
            <a:spLocks noGrp="1"/>
          </p:cNvSpPr>
          <p:nvPr>
            <p:ph idx="1"/>
          </p:nvPr>
        </p:nvSpPr>
        <p:spPr>
          <a:xfrm>
            <a:off x="801076" y="1871907"/>
            <a:ext cx="7885723" cy="4267635"/>
          </a:xfrm>
        </p:spPr>
        <p:txBody>
          <a:bodyPr>
            <a:normAutofit lnSpcReduction="10000"/>
          </a:bodyPr>
          <a:lstStyle/>
          <a:p>
            <a:pPr>
              <a:buFont typeface="Wingdings" panose="05000000000000000000" pitchFamily="2" charset="2"/>
              <a:buChar char="Ø"/>
            </a:pPr>
            <a:r>
              <a:rPr lang="en-US" b="1" dirty="0"/>
              <a:t>Transformation Goal: </a:t>
            </a:r>
            <a:r>
              <a:rPr lang="en-US" dirty="0"/>
              <a:t>Sustain a </a:t>
            </a:r>
            <a:r>
              <a:rPr lang="en-US" dirty="0">
                <a:solidFill>
                  <a:srgbClr val="00B0F0"/>
                </a:solidFill>
              </a:rPr>
              <a:t>portfolio of initiatives and support functions that enable more cost-effective efficiency to occur sooner</a:t>
            </a:r>
            <a:r>
              <a:rPr lang="en-US" dirty="0"/>
              <a:t>, in larger amounts, and/or at lower cost than otherwise expected. </a:t>
            </a:r>
          </a:p>
          <a:p>
            <a:pPr>
              <a:buFont typeface="Wingdings" panose="05000000000000000000" pitchFamily="2" charset="2"/>
              <a:buChar char="Ø"/>
            </a:pPr>
            <a:endParaRPr lang="en-US" dirty="0"/>
          </a:p>
          <a:p>
            <a:pPr>
              <a:buFont typeface="Wingdings" panose="05000000000000000000" pitchFamily="2" charset="2"/>
              <a:buChar char="Ø"/>
            </a:pPr>
            <a:r>
              <a:rPr lang="en-US" dirty="0"/>
              <a:t> </a:t>
            </a:r>
            <a:r>
              <a:rPr lang="en-US" b="1" dirty="0"/>
              <a:t>Operations Goal:</a:t>
            </a:r>
            <a:r>
              <a:rPr lang="en-US" dirty="0"/>
              <a:t> Continuously </a:t>
            </a:r>
            <a:r>
              <a:rPr lang="en-US" dirty="0">
                <a:solidFill>
                  <a:srgbClr val="00B0F0"/>
                </a:solidFill>
              </a:rPr>
              <a:t>improve organizational culture and performance efficacy, ensure accountability and transparency</a:t>
            </a:r>
            <a:r>
              <a:rPr lang="en-US" dirty="0"/>
              <a:t>, and strive for innovation in service to the benefit of all stakeholders. </a:t>
            </a:r>
          </a:p>
        </p:txBody>
      </p:sp>
    </p:spTree>
    <p:extLst>
      <p:ext uri="{BB962C8B-B14F-4D97-AF65-F5344CB8AC3E}">
        <p14:creationId xmlns:p14="http://schemas.microsoft.com/office/powerpoint/2010/main" val="236629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BC0F-EB51-45B3-AE80-B7DF5B1905CF}"/>
              </a:ext>
            </a:extLst>
          </p:cNvPr>
          <p:cNvSpPr>
            <a:spLocks noGrp="1"/>
          </p:cNvSpPr>
          <p:nvPr>
            <p:ph type="title"/>
          </p:nvPr>
        </p:nvSpPr>
        <p:spPr/>
        <p:txBody>
          <a:bodyPr/>
          <a:lstStyle/>
          <a:p>
            <a:r>
              <a:rPr lang="en-US" dirty="0"/>
              <a:t>Purpose of the Alliance (new)</a:t>
            </a:r>
          </a:p>
        </p:txBody>
      </p:sp>
      <p:sp>
        <p:nvSpPr>
          <p:cNvPr id="3" name="Content Placeholder 2">
            <a:extLst>
              <a:ext uri="{FF2B5EF4-FFF2-40B4-BE49-F238E27FC236}">
                <a16:creationId xmlns:a16="http://schemas.microsoft.com/office/drawing/2014/main" id="{36D86829-C550-4063-883E-7AB7C6E9D5F3}"/>
              </a:ext>
            </a:extLst>
          </p:cNvPr>
          <p:cNvSpPr>
            <a:spLocks noGrp="1"/>
          </p:cNvSpPr>
          <p:nvPr>
            <p:ph idx="1"/>
          </p:nvPr>
        </p:nvSpPr>
        <p:spPr/>
        <p:txBody>
          <a:bodyPr>
            <a:normAutofit/>
          </a:bodyPr>
          <a:lstStyle/>
          <a:p>
            <a:pPr marL="0" indent="0" algn="ctr">
              <a:buNone/>
            </a:pPr>
            <a:r>
              <a:rPr lang="en-US" sz="3200" dirty="0"/>
              <a:t>NEEA is an alliance of utilities that </a:t>
            </a:r>
            <a:br>
              <a:rPr lang="en-US" sz="3200" dirty="0"/>
            </a:br>
            <a:r>
              <a:rPr lang="en-US" sz="3200" b="1" dirty="0"/>
              <a:t>pool resources </a:t>
            </a:r>
            <a:r>
              <a:rPr lang="en-US" sz="3200" dirty="0"/>
              <a:t>and </a:t>
            </a:r>
            <a:r>
              <a:rPr lang="en-US" sz="3200" b="1" dirty="0"/>
              <a:t>share risks </a:t>
            </a:r>
            <a:br>
              <a:rPr lang="en-US" sz="3200" b="1" dirty="0"/>
            </a:br>
            <a:r>
              <a:rPr lang="en-US" sz="3200" dirty="0"/>
              <a:t>to </a:t>
            </a:r>
            <a:r>
              <a:rPr lang="en-US" sz="3200" b="1" dirty="0"/>
              <a:t>transform the market for </a:t>
            </a:r>
            <a:br>
              <a:rPr lang="en-US" sz="3200" b="1" dirty="0"/>
            </a:br>
            <a:r>
              <a:rPr lang="en-US" sz="3200" b="1" dirty="0"/>
              <a:t>energy efficiency </a:t>
            </a:r>
            <a:r>
              <a:rPr lang="en-US" sz="3200" dirty="0"/>
              <a:t>to the benefit of consumers in the Northwest.</a:t>
            </a:r>
          </a:p>
        </p:txBody>
      </p:sp>
    </p:spTree>
    <p:extLst>
      <p:ext uri="{BB962C8B-B14F-4D97-AF65-F5344CB8AC3E}">
        <p14:creationId xmlns:p14="http://schemas.microsoft.com/office/powerpoint/2010/main" val="44389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F07A-BD33-4D87-AE2C-4A5700057B89}"/>
              </a:ext>
            </a:extLst>
          </p:cNvPr>
          <p:cNvSpPr>
            <a:spLocks noGrp="1"/>
          </p:cNvSpPr>
          <p:nvPr>
            <p:ph type="title"/>
          </p:nvPr>
        </p:nvSpPr>
        <p:spPr/>
        <p:txBody>
          <a:bodyPr>
            <a:normAutofit fontScale="90000"/>
          </a:bodyPr>
          <a:lstStyle/>
          <a:p>
            <a:r>
              <a:rPr lang="en-US" dirty="0"/>
              <a:t>Primary Strategies: Transformation</a:t>
            </a:r>
          </a:p>
        </p:txBody>
      </p:sp>
      <p:sp>
        <p:nvSpPr>
          <p:cNvPr id="3" name="Content Placeholder 2">
            <a:extLst>
              <a:ext uri="{FF2B5EF4-FFF2-40B4-BE49-F238E27FC236}">
                <a16:creationId xmlns:a16="http://schemas.microsoft.com/office/drawing/2014/main" id="{D3D6EA8F-89D7-44F4-9A1A-A3A10E924BD2}"/>
              </a:ext>
            </a:extLst>
          </p:cNvPr>
          <p:cNvSpPr>
            <a:spLocks noGrp="1"/>
          </p:cNvSpPr>
          <p:nvPr>
            <p:ph idx="1"/>
          </p:nvPr>
        </p:nvSpPr>
        <p:spPr>
          <a:xfrm>
            <a:off x="801076" y="2200682"/>
            <a:ext cx="7621029" cy="4087823"/>
          </a:xfrm>
        </p:spPr>
        <p:txBody>
          <a:bodyPr>
            <a:normAutofit/>
          </a:bodyPr>
          <a:lstStyle/>
          <a:p>
            <a:pPr marL="514350" indent="-514350">
              <a:buFont typeface="+mj-lt"/>
              <a:buAutoNum type="arabicPeriod"/>
            </a:pPr>
            <a:r>
              <a:rPr lang="en-US" sz="2800" b="1" dirty="0"/>
              <a:t>Emerging Technology </a:t>
            </a:r>
          </a:p>
          <a:p>
            <a:pPr marL="514350" indent="-514350">
              <a:buFont typeface="+mj-lt"/>
              <a:buAutoNum type="arabicPeriod"/>
            </a:pPr>
            <a:r>
              <a:rPr lang="en-US" sz="2800" b="1" dirty="0"/>
              <a:t>Effective Portfolio Execution </a:t>
            </a:r>
            <a:r>
              <a:rPr lang="en-US" sz="2800" dirty="0"/>
              <a:t> </a:t>
            </a:r>
          </a:p>
          <a:p>
            <a:pPr marL="514350" indent="-514350">
              <a:buFont typeface="+mj-lt"/>
              <a:buAutoNum type="arabicPeriod"/>
            </a:pPr>
            <a:r>
              <a:rPr lang="en-US" sz="2800" b="1" dirty="0"/>
              <a:t>Codes</a:t>
            </a:r>
            <a:r>
              <a:rPr lang="en-US" sz="2800" dirty="0"/>
              <a:t> </a:t>
            </a:r>
            <a:r>
              <a:rPr lang="en-US" sz="2800" b="1" dirty="0"/>
              <a:t>and Standards</a:t>
            </a:r>
          </a:p>
          <a:p>
            <a:pPr marL="514350" indent="-514350">
              <a:buFont typeface="+mj-lt"/>
              <a:buAutoNum type="arabicPeriod"/>
            </a:pPr>
            <a:r>
              <a:rPr lang="en-US" sz="2800" b="1" dirty="0"/>
              <a:t>Convene and Collaborate</a:t>
            </a:r>
          </a:p>
          <a:p>
            <a:pPr marL="514350" indent="-514350">
              <a:buFont typeface="+mj-lt"/>
              <a:buAutoNum type="arabicPeriod"/>
            </a:pPr>
            <a:r>
              <a:rPr lang="en-US" sz="2800" b="1" dirty="0"/>
              <a:t>Market Intelligence </a:t>
            </a:r>
          </a:p>
        </p:txBody>
      </p:sp>
    </p:spTree>
    <p:extLst>
      <p:ext uri="{BB962C8B-B14F-4D97-AF65-F5344CB8AC3E}">
        <p14:creationId xmlns:p14="http://schemas.microsoft.com/office/powerpoint/2010/main" val="416896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ZmFsc2UsIlZlcnNpb24iOnsiJGlkIjoiMiIsIlZlcnNpb24iOiIzLjAuMSIsIk9yaWdpbmFsQXNzZW1ibHlWZXJzaW9uIjoiMy4wOS4wNS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zLCJMZWZ0IjoxMywiUmlnaHQiOjEzLCJCb3R0b20iOjN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CwiRyI6NTIsIkIiOjkx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CwiQiI6MH19LCJBcHBlbmRZZWFyT25ZZWFyQ2hhbmdlIjp0cnVlLCJFbGFwc2VkVGltZUZvcm1hdCI6MSwiVG9kYXlNYXJrZXJQb3NpdGlvbiI6MywiUXVpY2tQb3NpdGlvbiI6MSwiQWJzb2x1dGVQb3NpdGlvbiI6MjQwLjAsIk1hcmdpbiI6eyIkaWQiOiI0OSIsIlRvcCI6MCwiTGVmdCI6MTAsIlJpZ2h0IjoxMCwiQm90dG9tIjowfSwiUGFkZGluZyI6eyIkaWQiOiI1MCIsIlRvcCI6MCwiTGVmdCI6MCwiUmlnaHQiOjAsIkJvdHRvbSI6MH0sIkJhY2tncm91bmQiOnsiJGlkIjoiNTEiLCJDb2xvciI6eyIkaWQiOiI1MiIsIkEiOjI1NSwiUiI6MTE1LCJHIjoxMTUsIkIiOjEx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IsIlNlcGFyYXRvciI6Ii8iLCJVc2VJbnRlcm5hdGlvbmFsRGF0ZUZvcm1hdCI6ZmFsc2V9LCJJc1Zpc2libGUiOnRydWUsIlBhcmVudFN0eWxlIjpudWxsfSwiRGVmYXVsdFRhc2tTdHlsZSI6eyIkaWQiOiI4MCIsIlNoYXBlIjoy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4LTA1LTAxVDAwOjAwOjAwWiIsIkVuZERhdGUiOiIyMDE4LTEyLTA0VDIzOjU5OjU5Ljk5OVoiLCJGb3JtYXQiOiJNTU0iLCJUeXBlIjoyLCJBdXRvRGF0ZVJhbmdlIjp0cnVlLCJXb3JraW5nRGF5cyI6MzEsIlRvZGF5TWFya2VyVGV4dCI6IlRvZGF5IiwiQXV0b1NjYWxlVHlwZSI6dHJ1ZX0sIk1pbGVzdG9uZXMiOlt7IiRpZCI6IjEyMyIsIkRhdGUiOiIyMDE4LTA1LTA5VDIzOjU5OjU5Ljk5OVoiLCJTdHlsZSI6eyIkaWQiOiIxMjQiLCJTaGFwZSI6MiwiQ29ubmVjdG9yTWFyZ2luIjp7IiRyZWYiOiI1NCJ9LCJDb25uZWN0b3JTdHlsZSI6eyIkaWQiOiIxMjUiLCJMaW5lQ29sb3IiOnsiJGlkIjoiMTI2IiwiJHR5cGUiOiJOTFJFLkNvbW1vbi5Eb20uU29saWRDb2xvckJydXNoLCBOTFJFLkNvbW1vbiIsIkNvbG9yIjp7IiRpZCI6IjEyNyIsIkEiOjEyNywiUiI6MCwiRyI6MTE0LCJCIjoxODh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AsIkciOjExNCwiQiI6MTg4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yLCJGb3JlZ3JvdW5kIjp7IiRyZWYiOiI3NCJ9LCJNYXhXaWR0aCI6Mzk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aWQiOiIxMzgiLCJGb3JtYXRTdHJpbmciOiJNL2QiLCJTZXBhcmF0b3IiOiIvIiwiVXNlSW50ZXJuYXRpb25hbERhdGVGb3JtYXQiOmZhbHNlfSwiSXNWaXNpYmxlIjp0cnVlLCJQYXJlbnRTdHlsZSI6eyIkcmVmIjoiNTMifX0sIlBvc2l0aW9uIjp7IlJhdGlvIjowLjAsIklzQ3VzdG9tIjpmYWxzZX0sIklkIjoiZGYxZWQ4N2EtNjFkYi00ZGE0LTk5NWEtMWJiODk5YmU3MDgyIiwiSW1wb3J0SWQiOm51bGwsIlRpdGxlIjoiQlAgT3V0bGluZSIsIk5vdGUiOm51bGwsIkh5cGVybGluayI6bnVsbCwiSXNDaGFuZ2VkIjpmYWxzZSwiSXNOZXciOmZhbHNlfSx7IiRpZCI6IjEzOSIsIkRhdGUiOiIyMDE4LTA2LTA2VDIzOjU5OjU5Ljk5OVoiLCJTdHlsZSI6eyIkaWQiOiIxNDAiLCJTaGFwZSI6MiwiQ29ubmVjdG9yTWFyZ2luIjp7IiRyZWYiOiI1NCJ9LCJDb25uZWN0b3JTdHlsZSI6eyIkaWQiOiIxNDEiLCJMaW5lQ29sb3IiOnsiJGlkIjoiMTQyIiwiJHR5cGUiOiJOTFJFLkNvbW1vbi5Eb20uU29saWRDb2xvckJydXNoLCBOTFJFLkNvbW1vbiIsIkNvbG9yIjp7IiRpZCI6IjE0MyIsIkEiOjEyNywiUiI6MCwiRyI6MTc0LCJCIjoyMzl9fSwiTGluZVdlaWdodCI6MS4wLCJMaW5lVHlwZSI6MCwiUGFyZW50U3R5bGUiOnsiJHJlZiI6IjU1In19LCJJc0JlbG93VGltZWJhbmQiOmZhbHNlLCJIaWRlRGF0ZSI6ZmFsc2UsIlNoYXBlU2l6ZSI6MSwiU3BhY2luZyI6Mi4wLCJQYWRkaW5nIjp7IiRyZWYiOiI1OCJ9LCJTaGFwZVN0eWxlIjp7IiRpZCI6IjE0NCIsIk1hcmdpbiI6eyIkcmVmIjoiNjAifSwiUGFkZGluZyI6eyIkcmVmIjoiNjEifSwiQmFja2dyb3VuZCI6eyIkaWQiOiIxNDUiLCJDb2xvciI6eyIkaWQiOiIxNDYiLCJBIjoyNTUsIlIiOjAsIkciOjE3NCwiQiI6MjM5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yLCJGb3JlZ3JvdW5kIjp7IiRyZWYiOiI3NCJ9LCJNYXhXaWR0aCI6Mzk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zIiwiTGluZUNvbG9yIjpudWxsLCJMaW5lV2VpZ2h0IjowLjAsIkxpbmVUeXBlIjowLCJQYXJlbnRTdHlsZSI6bnVsbH0sIlBhcmVudFN0eWxlIjp7IiRyZWYiOiI3MiJ9fSwiRGF0ZUZvcm1hdCI6eyIkaWQiOiIxNTQiLCJGb3JtYXRTdHJpbmciOiJNL2QiLCJTZXBhcmF0b3IiOiIvIiwiVXNlSW50ZXJuYXRpb25hbERhdGVGb3JtYXQiOmZhbHNlfSwiSXNWaXNpYmxlIjp0cnVlLCJQYXJlbnRTdHlsZSI6eyIkcmVmIjoiNTMifX0sIlBvc2l0aW9uIjp7IlJhdGlvIjowLjAsIklzQ3VzdG9tIjpmYWxzZX0sIklkIjoiMWU1OTA1OTctNDI2NS00MzhkLTgyMzQtZWE2MzllY2M3YjU3IiwiSW1wb3J0SWQiOm51bGwsIlRpdGxlIjoiQlAgMXN0IERyYWZ0ICIsIk5vdGUiOm51bGwsIkh5cGVybGluayI6bnVsbCwiSXNDaGFuZ2VkIjpmYWxzZSwiSXNOZXciOmZhbHNlfSx7IiRpZCI6IjE1NSIsIkRhdGUiOiIyMDE4LTA3LTE4VDIzOjU5OjU5Ljk5OVoiLCJTdHlsZSI6eyIkaWQiOiIxNTYiLCJTaGFwZSI6MiwiQ29ubmVjdG9yTWFyZ2luIjp7IiRyZWYiOiI1NCJ9LCJDb25uZWN0b3JTdHlsZSI6eyIkaWQiOiIxNTciLCJMaW5lQ29sb3IiOnsiJGlkIjoiMTU4IiwiJHR5cGUiOiJOTFJFLkNvbW1vbi5Eb20uU29saWRDb2xvckJydXNoLCBOTFJFLkNvbW1vbiIsIkNvbG9yIjp7IiRpZCI6IjE1OSIsIkEiOjEyNywiUiI6MCwiRyI6MTc0LCJCIjoyMzl9fSwiTGluZVdlaWdodCI6MS4wLCJMaW5lVHlwZSI6MCwiUGFyZW50U3R5bGUiOnsiJHJlZiI6IjU1In19LCJJc0JlbG93VGltZWJhbmQiOmZhbHNlLCJIaWRlRGF0ZSI6ZmFsc2UsIlNoYXBlU2l6ZSI6MSwiU3BhY2luZyI6Mi4wLCJQYWRkaW5nIjp7IiRyZWYiOiI1OCJ9LCJTaGFwZVN0eWxlIjp7IiRpZCI6IjE2MCIsIk1hcmdpbiI6eyIkcmVmIjoiNjAifSwiUGFkZGluZyI6eyIkcmVmIjoiNjEifSwiQmFja2dyb3VuZCI6eyIkaWQiOiIxNjEiLCJDb2xvciI6eyIkaWQiOiIxNjIiLCJBIjoyNTUsIlIiOjAsIkciOjE3NCwiQiI6MjM5fX0sIklzVmlzaWJsZSI6dHJ1ZSwiV2lkdGgiOjE4LjAsIkhlaWdodCI6MjAuMCwiQm9yZGVyU3R5bGUiOnsiJGlkIjoiMTYzIiwiTGluZUNvbG9yIjp7IiRyZWYiOiI2MyJ9LCJMaW5lV2VpZ2h0IjowLjAsIkxpbmVUeXBlIjowLCJQYXJlbnRTdHlsZSI6eyIkcmVmIjoiNjIifX0sIlBhcmVudFN0eWxlIjp7IiRyZWYiOiI1OSJ9fSwiVGl0bGVTdHlsZSI6eyIkaWQiOiIxNjQiLCJGb250U2V0dGluZ3MiOnsiJGlkIjoiMTY1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YiLCJMaW5lQ29sb3IiOm51bGwsIkxpbmVXZWlnaHQiOjAuMCwiTGluZVR5cGUiOjAsIlBhcmVudFN0eWxlIjpudWxsfSwiUGFyZW50U3R5bGUiOnsiJHJlZiI6IjY1In19LCJEYXRlU3R5bGUiOnsiJGlkIjoiMTY3IiwiRm9udFNldHRpbmdzIjp7IiRpZCI6IjE2OCIsIkZvbnRTaXplIjoxMCwiRm9udE5hbWUiOiJDYWxpYnJpIiwiSXNCb2xkIjpmYWxzZSwiSXNJdGFsaWMiOmZhbHNlLCJJc1VuZGVybGluZWQiOmZhbHNlLCJQYXJlbnRTdHlsZSI6eyIkcmVmIjoiNzMifX0sIkF1dG9TaXplIjoyLCJGb3JlZ3JvdW5kIjp7IiRyZWYiOiI3NCJ9LCJNYXhXaWR0aCI6NDQ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5IiwiTGluZUNvbG9yIjpudWxsLCJMaW5lV2VpZ2h0IjowLjAsIkxpbmVUeXBlIjowLCJQYXJlbnRTdHlsZSI6bnVsbH0sIlBhcmVudFN0eWxlIjp7IiRyZWYiOiI3MiJ9fSwiRGF0ZUZvcm1hdCI6eyIkaWQiOiIxNzAiLCJGb3JtYXRTdHJpbmciOiJNL2QiLCJTZXBhcmF0b3IiOiIvIiwiVXNlSW50ZXJuYXRpb25hbERhdGVGb3JtYXQiOmZhbHNlfSwiSXNWaXNpYmxlIjp0cnVlLCJQYXJlbnRTdHlsZSI6eyIkcmVmIjoiNTMifX0sIlBvc2l0aW9uIjp7IlJhdGlvIjowLjAsIklzQ3VzdG9tIjpmYWxzZX0sIklkIjoiZGYyNTJhOTYtOWJkYS00OGI2LTgwNjEtY2JmYmZlZGIyMzQ1IiwiSW1wb3J0SWQiOm51bGwsIlRpdGxlIjoiQlAgMm5kIERyYWZ0ICIsIk5vdGUiOm51bGwsIkh5cGVybGluayI6bnVsbCwiSXNDaGFuZ2VkIjpmYWxzZSwiSXNOZXciOmZhbHNlfSx7IiRpZCI6IjE3MSIsIkRhdGUiOiIyMDE4LTA5LTEyVDIzOjU5OjU5Ljk5OVoiLCJTdHlsZSI6eyIkaWQiOiIxNzIiLCJTaGFwZSI6MiwiQ29ubmVjdG9yTWFyZ2luIjp7IiRyZWYiOiI1NCJ9LCJDb25uZWN0b3JTdHlsZSI6eyIkaWQiOiIxNzMiLCJMaW5lQ29sb3IiOnsiJGlkIjoiMTc0IiwiJHR5cGUiOiJOTFJFLkNvbW1vbi5Eb20uU29saWRDb2xvckJydXNoLCBOTFJFLkNvbW1vbiIsIkNvbG9yIjp7IiRpZCI6IjE3NSIsIkEiOjEyNywiUiI6MCwiRyI6MTc0LCJCIjoyMzl9fSwiTGluZVdlaWdodCI6MS4wLCJMaW5lVHlwZSI6MCwiUGFyZW50U3R5bGUiOnsiJHJlZiI6IjU1In19LCJJc0JlbG93VGltZWJhbmQiOmZhbHNlLCJIaWRlRGF0ZSI6ZmFsc2UsIlNoYXBlU2l6ZSI6MSwiU3BhY2luZyI6Mi4wLCJQYWRkaW5nIjp7IiRyZWYiOiI1OCJ9LCJTaGFwZVN0eWxlIjp7IiRpZCI6IjE3NiIsIk1hcmdpbiI6eyIkcmVmIjoiNjAifSwiUGFkZGluZyI6eyIkcmVmIjoiNjEifSwiQmFja2dyb3VuZCI6eyIkaWQiOiIxNzciLCJDb2xvciI6eyIkaWQiOiIxNzgiLCJBIjoyNTUsIlIiOjAsIkciOjE3NCwiQiI6MjM5fX0sIklzVmlzaWJsZSI6dHJ1ZSwiV2lkdGgiOjE4LjAsIkhlaWdodCI6MjAuMCwiQm9yZGVyU3R5bGUiOnsiJGlkIjoiMTc5IiwiTGluZUNvbG9yIjp7IiRyZWYiOiI2MyJ9LCJMaW5lV2VpZ2h0IjowLjAsIkxpbmVUeXBlIjowLCJQYXJlbnRTdHlsZSI6eyIkcmVmIjoiNjIifX0sIlBhcmVudFN0eWxlIjp7IiRyZWYiOiI1OSJ9fSwiVGl0bGVTdHlsZSI6eyIkaWQiOiIxODAiLCJGb250U2V0dGluZ3MiOnsiJGlkIjoiMTgx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DIiLCJMaW5lQ29sb3IiOm51bGwsIkxpbmVXZWlnaHQiOjAuMCwiTGluZVR5cGUiOjAsIlBhcmVudFN0eWxlIjpudWxsfSwiUGFyZW50U3R5bGUiOnsiJHJlZiI6IjY1In19LCJEYXRlU3R5bGUiOnsiJGlkIjoiMTgzIiwiRm9udFNldHRpbmdzIjp7IiRpZCI6IjE4NCIsIkZvbnRTaXplIjoxMCwiRm9udE5hbWUiOiJDYWxpYnJpIiwiSXNCb2xkIjpmYWxzZSwiSXNJdGFsaWMiOmZhbHNlLCJJc1VuZGVybGluZWQiOmZhbHNlLCJQYXJlbnRTdHlsZSI6eyIkcmVmIjoiNzMifX0sIkF1dG9TaXplIjoyLCJGb3JlZ3JvdW5kIjp7IiRyZWYiOiI3NCJ9LCJNYXhXaWR0aCI6NDQ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1IiwiTGluZUNvbG9yIjpudWxsLCJMaW5lV2VpZ2h0IjowLjAsIkxpbmVUeXBlIjowLCJQYXJlbnRTdHlsZSI6bnVsbH0sIlBhcmVudFN0eWxlIjp7IiRyZWYiOiI3MiJ9fSwiRGF0ZUZvcm1hdCI6eyIkaWQiOiIxODYiLCJGb3JtYXRTdHJpbmciOiJNL2QiLCJTZXBhcmF0b3IiOiIvIiwiVXNlSW50ZXJuYXRpb25hbERhdGVGb3JtYXQiOmZhbHNlfSwiSXNWaXNpYmxlIjp0cnVlLCJQYXJlbnRTdHlsZSI6eyIkcmVmIjoiNTMifX0sIlBvc2l0aW9uIjp7IlJhdGlvIjowLjAsIklzQ3VzdG9tIjpmYWxzZX0sIklkIjoiYWZlZjU5M2MtZDBhMy00Y2I1LWE0NTYtMjlhYzAzNDJmYjg2IiwiSW1wb3J0SWQiOm51bGwsIlRpdGxlIjoiQlAgM3JkIERyYWZ0IiwiTm90ZSI6bnVsbCwiSHlwZXJsaW5rIjpudWxsLCJJc0NoYW5nZWQiOmZhbHNlLCJJc05ldyI6ZmFsc2V9LHsiJGlkIjoiMTg3IiwiRGF0ZSI6IjIwMTgtMTAtMDlUMjM6NTk6NTkuOTk5WiIsIlN0eWxlIjp7IiRpZCI6IjE4OCIsIlNoYXBlIjoxMSwiQ29ubmVjdG9yTWFyZ2luIjp7IiRyZWYiOiI1NCJ9LCJDb25uZWN0b3JTdHlsZSI6eyIkaWQiOiIxODkiLCJMaW5lQ29sb3IiOnsiJGlkIjoiMTkwIiwiJHR5cGUiOiJOTFJFLkNvbW1vbi5Eb20uU29saWRDb2xvckJydXNoLCBOTFJFLkNvbW1vbiIsIkNvbG9yIjp7IiRpZCI6IjE5MSIsIkEiOjEyNywiUiI6MTQxLCJHIjoxOTgsIkIiOjYzfX0sIkxpbmVXZWlnaHQiOjEuMCwiTGluZVR5cGUiOjAsIlBhcmVudFN0eWxlIjp7IiRyZWYiOiI1NSJ9fSwiSXNCZWxvd1RpbWViYW5kIjpmYWxzZSwiSGlkZURhdGUiOmZhbHNlLCJTaGFwZVNpemUiOjEsIlNwYWNpbmciOjIuMCwiUGFkZGluZyI6eyIkcmVmIjoiNTgifSwiU2hhcGVTdHlsZSI6eyIkaWQiOiIxOTIiLCJNYXJnaW4iOnsiJHJlZiI6IjYwIn0sIlBhZGRpbmciOnsiJHJlZiI6IjYxIn0sIkJhY2tncm91bmQiOnsiJGlkIjoiMTkzIiwiQ29sb3IiOnsiJGlkIjoiMTk0IiwiQSI6MjU1LCJSIjoxNDEsIkciOjE5OCwiQiI6NjN9fSwiSXNWaXNpYmxlIjp0cnVlLCJXaWR0aCI6MTguMCwiSGVpZ2h0IjoyMC4wLCJCb3JkZXJTdHlsZSI6eyIkaWQiOiIxOTUiLCJMaW5lQ29sb3IiOnsiJHJlZiI6IjYzIn0sIkxpbmVXZWlnaHQiOjAuMCwiTGluZVR5cGUiOjAsIlBhcmVudFN0eWxlIjp7IiRyZWYiOiI2MiJ9fSwiUGFyZW50U3R5bGUiOnsiJHJlZiI6IjU5In19LCJUaXRsZVN0eWxlIjp7IiRpZCI6IjE5NiIsIkZvbnRTZXR0aW5ncyI6eyIkaWQiOiIxOTc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OCIsIkxpbmVDb2xvciI6bnVsbCwiTGluZVdlaWdodCI6MC4wLCJMaW5lVHlwZSI6MCwiUGFyZW50U3R5bGUiOm51bGx9LCJQYXJlbnRTdHlsZSI6eyIkcmVmIjoiNjUifX0sIkRhdGVTdHlsZSI6eyIkaWQiOiIxOTkiLCJGb250U2V0dGluZ3MiOnsiJGlkIjoiMjAw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xIiwiTGluZUNvbG9yIjpudWxsLCJMaW5lV2VpZ2h0IjowLjAsIkxpbmVUeXBlIjowLCJQYXJlbnRTdHlsZSI6bnVsbH0sIlBhcmVudFN0eWxlIjp7IiRyZWYiOiI3MiJ9fSwiRGF0ZUZvcm1hdCI6eyIkaWQiOiIyMDIiLCJGb3JtYXRTdHJpbmciOiJNL2QiLCJTZXBhcmF0b3IiOiIvIiwiVXNlSW50ZXJuYXRpb25hbERhdGVGb3JtYXQiOmZhbHNlfSwiSXNWaXNpYmxlIjp0cnVlLCJQYXJlbnRTdHlsZSI6eyIkcmVmIjoiNTMifX0sIlBvc2l0aW9uIjp7IlJhdGlvIjowLjAsIklzQ3VzdG9tIjpmYWxzZX0sIklkIjoiMTVkZmMzYTctMzliOS00NjMzLTg1NjgtOTE4YzJlMjljYTJhIiwiSW1wb3J0SWQiOm51bGwsIlRpdGxlIjoiQWxsIEFDIE9wcyBQbGFuIFdlYmluYXIiLCJOb3RlIjpudWxsLCJIeXBlcmxpbmsiOm51bGwsIklzQ2hhbmdlZCI6ZmFsc2UsIklzTmV3IjpmYWxzZX0seyIkaWQiOiIyMDMiLCJEYXRlIjoiMjAxOC0xMi0wM1QyMzo1OTo1OS45OTlaIiwiU3R5bGUiOnsiJGlkIjoiMjA0IiwiU2hhcGUiOjIsIkNvbm5lY3Rvck1hcmdpbiI6eyIkcmVmIjoiNTQifSwiQ29ubmVjdG9yU3R5bGUiOnsiJGlkIjoiMjA1IiwiTGluZUNvbG9yIjp7IiRpZCI6IjIwNiIsIiR0eXBlIjoiTkxSRS5Db21tb24uRG9tLlNvbGlkQ29sb3JCcnVzaCwgTkxSRS5Db21tb24iLCJDb2xvciI6eyIkaWQiOiIyMDciLCJBIjoxMjcsIlIiOjAsIkciOjE3NCwiQiI6MjM5fX0sIkxpbmVXZWlnaHQiOjEuMCwiTGluZVR5cGUiOjAsIlBhcmVudFN0eWxlIjp7IiRyZWYiOiI1NSJ9fSwiSXNCZWxvd1RpbWViYW5kIjpmYWxzZSwiSGlkZURhdGUiOmZhbHNlLCJTaGFwZVNpemUiOjEsIlNwYWNpbmciOjIuMCwiUGFkZGluZyI6eyIkcmVmIjoiNTgifSwiU2hhcGVTdHlsZSI6eyIkaWQiOiIyMDgiLCJNYXJnaW4iOnsiJHJlZiI6IjYwIn0sIlBhZGRpbmciOnsiJHJlZiI6IjYxIn0sIkJhY2tncm91bmQiOnsiJGlkIjoiMjA5IiwiQ29sb3IiOnsiJGlkIjoiMjEwIiwiQSI6MjU1LCJSIjowLCJHIjoxNzQsIkIiOjIzOX19LCJJc1Zpc2libGUiOnRydWUsIldpZHRoIjoxOC4wLCJIZWlnaHQiOjIwLjAsIkJvcmRlclN0eWxlIjp7IiRpZCI6IjIxMSIsIkxpbmVDb2xvciI6eyIkcmVmIjoiNjMifSwiTGluZVdlaWdodCI6MC4wLCJMaW5lVHlwZSI6MCwiUGFyZW50U3R5bGUiOnsiJHJlZiI6IjYyIn19LCJQYXJlbnRTdHlsZSI6eyIkcmVmIjoiNTkifX0sIlRpdGxlU3R5bGUiOnsiJGlkIjoiMjEyIiwiRm9udFNldHRpbmdzIjp7IiRpZCI6IjIxMyIsIkZvbnRTaXplIjoxMSwiRm9udE5hbWUiOiJDYWxpYnJpIiwiSXNCb2xkIjp0cnVlLCJJc0l0YWxpYyI6ZmFsc2UsIklzVW5kZXJsaW5lZCI6ZmFsc2UsIlBhcmVudFN0eWxlIjp7IiRyZWYiOiI2NiJ9fSwiQXV0b1NpemUiOjIsIkZvcmVncm91bmQiOnsiJHJlZiI6IjY3In0sIk1heFdpZHRoIjo5Ny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QiLCJMaW5lQ29sb3IiOm51bGwsIkxpbmVXZWlnaHQiOjAuMCwiTGluZVR5cGUiOjAsIlBhcmVudFN0eWxlIjpudWxsfSwiUGFyZW50U3R5bGUiOnsiJHJlZiI6IjY1In19LCJEYXRlU3R5bGUiOnsiJGlkIjoiMjE1IiwiRm9udFNldHRpbmdzIjp7IiRpZCI6IjIxNiIsIkZvbnRTaXplIjoxMCwiRm9udE5hbWUiOiJDYWxpYnJpIiwiSXNCb2xkIjpmYWxzZSwiSXNJdGFsaWMiOmZhbHNlLCJJc1VuZGVybGluZWQiOmZhbHNlLCJQYXJlbnRTdHlsZSI6eyIkcmVmIjoiNzMifX0sIkF1dG9TaXplIjoyLCJGb3JlZ3JvdW5kIjp7IiRyZWYiOiI3NCJ9LCJNYXhXaWR0aCI6NDQ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3IiwiTGluZUNvbG9yIjpudWxsLCJMaW5lV2VpZ2h0IjowLjAsIkxpbmVUeXBlIjowLCJQYXJlbnRTdHlsZSI6bnVsbH0sIlBhcmVudFN0eWxlIjp7IiRyZWYiOiI3MiJ9fSwiRGF0ZUZvcm1hdCI6eyIkaWQiOiIyMTgiLCJGb3JtYXRTdHJpbmciOiJNL2QiLCJTZXBhcmF0b3IiOiIvIiwiVXNlSW50ZXJuYXRpb25hbERhdGVGb3JtYXQiOmZhbHNlfSwiSXNWaXNpYmxlIjp0cnVlLCJQYXJlbnRTdHlsZSI6eyIkcmVmIjoiNTMifX0sIlBvc2l0aW9uIjp7IlJhdGlvIjowLjAsIklzQ3VzdG9tIjpmYWxzZX0sIklkIjoiMDk0OWQxNDgtZjQyZC00NWI4LThiOWMtYjk3MWE4YWZmZjNlIiwiSW1wb3J0SWQiOm51bGwsIlRpdGxlIjoiQlAgJiBTUCBGaW5hbCBBcHByb3ZhbCBieSBCb2FyZCIsIk5vdGUiOm51bGwsIkh5cGVybGluayI6bnVsbCwiSXNDaGFuZ2VkIjpmYWxzZSwiSXNOZXciOmZhbHNlfV0sIlRhc2tzIjpbeyIkaWQiOiIyMTkiLCJHcm91cE5hbWUiOm51bGwsIlN0YXJ0RGF0ZSI6IjIwMTgtMDktMTdUMDA6MDA6MDBaIiwiRW5kRGF0ZSI6IjIwMTgtMTAtMTJUMjM6NTk6NTkuOTk5WiIsIlBlcmNlbnRhZ2VDb21wbGV0ZSI6bnVsbCwiU3R5bGUiOnsiJGlkIjoiMjIwIiwiU2hhcGUiOjIsIlNoYXBlVGhpY2tuZXNzIjoxLCJEdXJhdGlvbkZvcm1hdCI6MCwiSW5jbHVkZU5vbldvcmtpbmdEYXlzSW5EdXJhdGlvbiI6ZmFsc2UsIlBlcmNlbnRhZ2VDb21wbGV0ZVN0eWxlIjp7IiRpZCI6IjIyMSIsIkZvbnRTZXR0aW5ncyI6eyIkaWQiOiIyMj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MiLCJMaW5lQ29sb3IiOm51bGwsIkxpbmVXZWlnaHQiOjAuMCwiTGluZVR5cGUiOjAsIlBhcmVudFN0eWxlIjpudWxsfSwiUGFyZW50U3R5bGUiOnsiJHJlZiI6IjgxIn19LCJEdXJhdGlvblN0eWxlIjp7IiRpZCI6IjIyNCIsIkZvbnRTZXR0aW5ncyI6eyIkaWQiOiIyMj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jYiLCJMaW5lQ29sb3IiOm51bGwsIkxpbmVXZWlnaHQiOjAuMCwiTGluZVR5cGUiOjAsIlBhcmVudFN0eWxlIjpudWxsfSwiUGFyZW50U3R5bGUiOnsiJHJlZiI6Ijg4In19LCJIb3Jpem9udGFsQ29ubmVjdG9yU3R5bGUiOnsiJGlkIjoiMjI3IiwiTGluZUNvbG9yIjp7IiRyZWYiOiI5NiJ9LCJMaW5lV2VpZ2h0IjoxLjAsIkxpbmVUeXBlIjowLCJQYXJlbnRTdHlsZSI6eyIkcmVmIjoiOTUifX0sIlZlcnRpY2FsQ29ubmVjdG9yU3R5bGUiOnsiJGlkIjoiMjI4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I5IiwiTWFyZ2luIjp7IiRyZWYiOiIxMDIifSwiUGFkZGluZyI6eyIkcmVmIjoiMTAzIn0sIkJhY2tncm91bmQiOnsiJGlkIjoiMjMwIiwiQ29sb3IiOnsiJGlkIjoiMjMxIiwiQSI6MjU1LCJSIjoxNDMsIkciOjc5LCJCIjoxNDJ9fSwiSXNWaXNpYmxlIjp0cnVlLCJXaWR0aCI6MC4wLCJIZWlnaHQiOjE2LjAsIkJvcmRlclN0eWxlIjp7IiRpZCI6IjIzMiIsIkxpbmVDb2xvciI6eyIkcmVmIjoiMTA1In0sIkxpbmVXZWlnaHQiOjAuMCwiTGluZVR5cGUiOjAsIlBhcmVudFN0eWxlIjp7IiRyZWYiOiIxMDQifX0sIlBhcmVudFN0eWxlIjp7IiRyZWYiOiIxMDEifX0sIlRpdGxlU3R5bGUiOnsiJGlkIjoiMjMzIiwiRm9udFNldHRpbmdzIjp7IiRpZCI6IjIzNCIsIkZvbnRTaXplIjoxMSwiRm9udE5hbWUiOiJDYWxpYnJpIiwiSXNCb2xkIjp0cnVlLCJJc0l0YWxpYyI6ZmFsc2UsIklzVW5kZXJsaW5lZCI6ZmFsc2UsIlBhcmVudFN0eWxlIjp7IiRyZWYiOiIxMDgifX0sIkF1dG9TaXplIjowLCJGb3JlZ3JvdW5kIjp7IiRpZCI6IjIzNSIsIkNvbG9yIjp7IiRpZCI6IjIzNiIsIkEiOjI1NSwiUiI6MjU1LCJHIjoyNTUsIkIiOjI1NX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zNyIsIkxpbmVDb2xvciI6bnVsbCwiTGluZVdlaWdodCI6MC4wLCJMaW5lVHlwZSI6MCwiUGFyZW50U3R5bGUiOm51bGx9LCJQYXJlbnRTdHlsZSI6eyIkcmVmIjoiMTA3In19LCJEYXRlU3R5bGUiOnsiJGlkIjoiMjM4IiwiRm9udFNldHRpbmdzIjp7IiRpZCI6IjIz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QwIiwiTGluZUNvbG9yIjpudWxsLCJMaW5lV2VpZ2h0IjowLjAsIkxpbmVUeXBlIjowLCJQYXJlbnRTdHlsZSI6bnVsbH0sIlBhcmVudFN0eWxlIjp7IiRyZWYiOiIxMTQifX0sIkRhdGVGb3JtYXQiOnsiJHJlZiI6IjEyMSJ9LCJJc1Zpc2libGUiOnRydWUsIlBhcmVudFN0eWxlIjp7IiRyZWYiOiI4MCJ9fSwiSW5kZXgiOjEsIklkIjoiYjFiMzU0YzktZjY2MC00OTcxLTlhMmItM2RmYWI2NTZhNDJlIiwiSW1wb3J0SWQiOm51bGwsIlRpdGxlIjoiQlAgT3V0cmVhY2giLCJOb3RlIjpudWxsLCJIeXBlcmxpbmsiOm51bGwsIklzQ2hhbmdlZCI6ZmFsc2UsIklzTmV3IjpmYWxzZX0seyIkaWQiOiIyNDEiLCJHcm91cE5hbWUiOm51bGwsIlN0YXJ0RGF0ZSI6IjIwMTgtMDgtMDFUMDA6MDA6MDBaIiwiRW5kRGF0ZSI6IjIwMTgtMTItMDRUMjM6NTk6NTkuOTk5WiIsIlBlcmNlbnRhZ2VDb21wbGV0ZSI6bnVsbCwiU3R5bGUiOnsiJGlkIjoiMjQyIiwiU2hhcGUiOjIsIlNoYXBlVGhpY2tuZXNzIjoxLCJEdXJhdGlvbkZvcm1hdCI6MCwiSW5jbHVkZU5vbldvcmtpbmdEYXlzSW5EdXJhdGlvbiI6ZmFsc2UsIlBlcmNlbnRhZ2VDb21wbGV0ZVN0eWxlIjp7IiRpZCI6IjI0MyIsIkZvbnRTZXR0aW5ncyI6eyIkaWQiOiIyND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UiLCJMaW5lQ29sb3IiOm51bGwsIkxpbmVXZWlnaHQiOjAuMCwiTGluZVR5cGUiOjAsIlBhcmVudFN0eWxlIjpudWxsfSwiUGFyZW50U3R5bGUiOnsiJHJlZiI6IjgxIn19LCJEdXJhdGlvblN0eWxlIjp7IiRpZCI6IjI0NiIsIkZvbnRTZXR0aW5ncyI6eyIkaWQiOiIyND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DgiLCJMaW5lQ29sb3IiOm51bGwsIkxpbmVXZWlnaHQiOjAuMCwiTGluZVR5cGUiOjAsIlBhcmVudFN0eWxlIjpudWxsfSwiUGFyZW50U3R5bGUiOnsiJHJlZiI6Ijg4In19LCJIb3Jpem9udGFsQ29ubmVjdG9yU3R5bGUiOnsiJGlkIjoiMjQ5IiwiTGluZUNvbG9yIjp7IiRyZWYiOiI5NiJ9LCJMaW5lV2VpZ2h0IjoxLjAsIkxpbmVUeXBlIjowLCJQYXJlbnRTdHlsZSI6eyIkcmVmIjoiOTUifX0sIlZlcnRpY2FsQ29ubmVjdG9yU3R5bGUiOnsiJGlkIjoiMjUw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UxIiwiTWFyZ2luIjp7IiRyZWYiOiIxMDIifSwiUGFkZGluZyI6eyIkcmVmIjoiMTAzIn0sIkJhY2tncm91bmQiOnsiJGlkIjoiMjUyIiwiQ29sb3IiOnsiJGlkIjoiMjUzIiwiQSI6MjU1LCJSIjoxNDEsIkciOjE5OCwiQiI6NjN9fSwiSXNWaXNpYmxlIjp0cnVlLCJXaWR0aCI6MC4wLCJIZWlnaHQiOjE2LjAsIkJvcmRlclN0eWxlIjp7IiRpZCI6IjI1NCIsIkxpbmVDb2xvciI6eyIkcmVmIjoiMTA1In0sIkxpbmVXZWlnaHQiOjAuMCwiTGluZVR5cGUiOjAsIlBhcmVudFN0eWxlIjp7IiRyZWYiOiIxMDQifX0sIlBhcmVudFN0eWxlIjp7IiRyZWYiOiIxMDEifX0sIlRpdGxlU3R5bGUiOnsiJGlkIjoiMjU1IiwiRm9udFNldHRpbmdzIjp7IiRpZCI6IjI1NiIsIkZvbnRTaXplIjoxMSwiRm9udE5hbWUiOiJDYWxpYnJpIiwiSXNCb2xkIjp0cnVlLCJJc0l0YWxpYyI6ZmFsc2UsIklzVW5kZXJsaW5lZCI6ZmFsc2UsIlBhcmVudFN0eWxlIjp7IiRyZWYiOiIxMDgifX0sIkF1dG9TaXplIjoyLCJGb3JlZ3JvdW5kIjp7IiRyZWYiOiIxMDkifSwiTWF4V2lkdGgiOjk2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1NyIsIkxpbmVDb2xvciI6bnVsbCwiTGluZVdlaWdodCI6MC4wLCJMaW5lVHlwZSI6MCwiUGFyZW50U3R5bGUiOm51bGx9LCJQYXJlbnRTdHlsZSI6eyIkcmVmIjoiMTA3In19LCJEYXRlU3R5bGUiOnsiJGlkIjoiMjU4IiwiRm9udFNldHRpbmdzIjp7IiRpZCI6IjI1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YwIiwiTGluZUNvbG9yIjpudWxsLCJMaW5lV2VpZ2h0IjowLjAsIkxpbmVUeXBlIjowLCJQYXJlbnRTdHlsZSI6bnVsbH0sIlBhcmVudFN0eWxlIjp7IiRyZWYiOiIxMTQifX0sIkRhdGVGb3JtYXQiOnsiJHJlZiI6IjEyMSJ9LCJJc1Zpc2libGUiOnRydWUsIlBhcmVudFN0eWxlIjp7IiRyZWYiOiI4MCJ9fSwiSW5kZXgiOjIsIklkIjoiODJmMDcyZDItNGFkNi00NmZlLTljYzYtMmRlMjIwMDJhZTA3IiwiSW1wb3J0SWQiOm51bGwsIlRpdGxlIjoiT3BzIFBsYW4gMjAxOSAiLCJOb3RlIjpudWxsLCJIeXBlcmxpbmsiOm51bGwsIklzQ2hhbmdlZCI6ZmFsc2UsIklzTmV3IjpmYWxzZX0seyIkaWQiOiIyNjEiLCJHcm91cE5hbWUiOm51bGwsIlN0YXJ0RGF0ZSI6IjIwMTgtMDctMTBUMDA6MDA6MDBaIiwiRW5kRGF0ZSI6IjIwMTgtMDktMTJUMjM6NTk6NTkuOTk5WiIsIlBlcmNlbnRhZ2VDb21wbGV0ZSI6bnVsbCwiU3R5bGUiOnsiJGlkIjoiMjYyIiwiU2hhcGUiOjIsIlNoYXBlVGhpY2tuZXNzIjoxLCJEdXJhdGlvbkZvcm1hdCI6MCwiSW5jbHVkZU5vbldvcmtpbmdEYXlzSW5EdXJhdGlvbiI6ZmFsc2UsIlBlcmNlbnRhZ2VDb21wbGV0ZVN0eWxlIjp7IiRpZCI6IjI2MyIsIkZvbnRTZXR0aW5ncyI6eyIkaWQiOiIyNj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jUiLCJMaW5lQ29sb3IiOm51bGwsIkxpbmVXZWlnaHQiOjAuMCwiTGluZVR5cGUiOjAsIlBhcmVudFN0eWxlIjpudWxsfSwiUGFyZW50U3R5bGUiOnsiJHJlZiI6IjgxIn19LCJEdXJhdGlvblN0eWxlIjp7IiRpZCI6IjI2NiIsIkZvbnRTZXR0aW5ncyI6eyIkaWQiOiIyNj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jgiLCJMaW5lQ29sb3IiOm51bGwsIkxpbmVXZWlnaHQiOjAuMCwiTGluZVR5cGUiOjAsIlBhcmVudFN0eWxlIjpudWxsfSwiUGFyZW50U3R5bGUiOnsiJHJlZiI6Ijg4In19LCJIb3Jpem9udGFsQ29ubmVjdG9yU3R5bGUiOnsiJGlkIjoiMjY5IiwiTGluZUNvbG9yIjp7IiRyZWYiOiI5NiJ9LCJMaW5lV2VpZ2h0IjoxLjAsIkxpbmVUeXBlIjowLCJQYXJlbnRTdHlsZSI6eyIkcmVmIjoiOTUifX0sIlZlcnRpY2FsQ29ubmVjdG9yU3R5bGUiOnsiJGlkIjoiMjcw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cxIiwiTWFyZ2luIjp7IiRyZWYiOiIxMDIifSwiUGFkZGluZyI6eyIkcmVmIjoiMTAzIn0sIkJhY2tncm91bmQiOnsiJGlkIjoiMjcyIiwiQ29sb3IiOnsiJGlkIjoiMjczIiwiQSI6MjU1LCJSIjoyNTUsIkciOjIyNSwiQiI6Mjd9fSwiSXNWaXNpYmxlIjp0cnVlLCJXaWR0aCI6MC4wLCJIZWlnaHQiOjE2LjAsIkJvcmRlclN0eWxlIjp7IiRpZCI6IjI3NCIsIkxpbmVDb2xvciI6eyIkcmVmIjoiMTA1In0sIkxpbmVXZWlnaHQiOjAuMCwiTGluZVR5cGUiOjAsIlBhcmVudFN0eWxlIjp7IiRyZWYiOiIxMDQifX0sIlBhcmVudFN0eWxlIjp7IiRyZWYiOiIxMDEifX0sIlRpdGxlU3R5bGUiOnsiJGlkIjoiMjc1IiwiRm9udFNldHRpbmdzIjp7IiRpZCI6IjI3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ciLCJMaW5lQ29sb3IiOm51bGwsIkxpbmVXZWlnaHQiOjAuMCwiTGluZVR5cGUiOjAsIlBhcmVudFN0eWxlIjpudWxsfSwiUGFyZW50U3R5bGUiOnsiJHJlZiI6IjEwNyJ9fSwiRGF0ZVN0eWxlIjp7IiRpZCI6IjI3OCIsIkZvbnRTZXR0aW5ncyI6eyIkaWQiOiIyNz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4MCIsIkxpbmVDb2xvciI6bnVsbCwiTGluZVdlaWdodCI6MC4wLCJMaW5lVHlwZSI6MCwiUGFyZW50U3R5bGUiOm51bGx9LCJQYXJlbnRTdHlsZSI6eyIkcmVmIjoiMTE0In19LCJEYXRlRm9ybWF0Ijp7IiRyZWYiOiIxMjEifSwiSXNWaXNpYmxlIjp0cnVlLCJQYXJlbnRTdHlsZSI6eyIkcmVmIjoiODAifX0sIkluZGV4IjozLCJJZCI6ImI0MGM5ODRmLTc2NjYtNDVkYi1iYWUzLWY0YjYyNWE2MjhmYSIsIkltcG9ydElkIjpudWxsLCJUaXRsZSI6Ik5hdHVyYWwgR2FzIEludGVncmF0aW9uIiwiTm90ZSI6bnVsbCwiSHlwZXJsaW5rIjpudWxsLCJJc0NoYW5nZWQiOmZhbHNlLCJJc05ldyI6ZmFsc2V9LHsiJGlkIjoiMjgxIiwiR3JvdXBOYW1lIjpudWxsLCJTdGFydERhdGUiOiIyMDE4LTA1LTAxVDAwOjAwOjAwWiIsIkVuZERhdGUiOiIyMDE4LTA5LTAxVDIzOjU5OjU5Ljk5OVoiLCJQZXJjZW50YWdlQ29tcGxldGUiOm51bGwsIlN0eWxlIjp7IiRpZCI6IjI4MiIsIlNoYXBlIjoyLCJTaGFwZVRoaWNrbmVzcyI6MSwiRHVyYXRpb25Gb3JtYXQiOjAsIkluY2x1ZGVOb25Xb3JraW5nRGF5c0luRHVyYXRpb24iOmZhbHNlLCJQZXJjZW50YWdlQ29tcGxldGVTdHlsZSI6eyIkaWQiOiIyODMiLCJGb250U2V0dGluZ3MiOnsiJGlkIjoiMjg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1IiwiTGluZUNvbG9yIjpudWxsLCJMaW5lV2VpZ2h0IjowLjAsIkxpbmVUeXBlIjowLCJQYXJlbnRTdHlsZSI6bnVsbH0sIlBhcmVudFN0eWxlIjp7IiRyZWYiOiI4MSJ9fSwiRHVyYXRpb25TdHlsZSI6eyIkaWQiOiIyODYiLCJGb250U2V0dGluZ3MiOnsiJGlkIjoiMjg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g4IiwiTGluZUNvbG9yIjpudWxsLCJMaW5lV2VpZ2h0IjowLjAsIkxpbmVUeXBlIjowLCJQYXJlbnRTdHlsZSI6bnVsbH0sIlBhcmVudFN0eWxlIjp7IiRyZWYiOiI4OCJ9fSwiSG9yaXpvbnRhbENvbm5lY3RvclN0eWxlIjp7IiRpZCI6IjI4OSIsIkxpbmVDb2xvciI6eyIkcmVmIjoiOTYifSwiTGluZVdlaWdodCI6MS4wLCJMaW5lVHlwZSI6MCwiUGFyZW50U3R5bGUiOnsiJHJlZiI6Ijk1In19LCJWZXJ0aWNhbENvbm5lY3RvclN0eWxlIjp7IiRpZCI6IjI5MCIsIkxpbmVDb2xvciI6eyIkcmVmIjoiOTkifSwiTGluZVdlaWdodCI6MC4wLCJMaW5lVHlwZSI6MCwiUGFyZW50U3R5bGUiOnsiJHJlZiI6Ijk4In1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I5MSIsIk1hcmdpbiI6eyIkcmVmIjoiMTAyIn0sIlBhZGRpbmciOnsiJHJlZiI6IjEwMyJ9LCJCYWNrZ3JvdW5kIjp7IiRpZCI6IjI5MiIsIkNvbG9yIjp7IiRpZCI6IjI5MyIsIkEiOjI1NSwiUiI6MCwiRyI6NTIsIkIiOjkxfX0sIklzVmlzaWJsZSI6dHJ1ZSwiV2lkdGgiOjAuMCwiSGVpZ2h0IjoxNi4wLCJCb3JkZXJTdHlsZSI6eyIkaWQiOiIyOTQiLCJMaW5lQ29sb3IiOnsiJHJlZiI6IjEwNSJ9LCJMaW5lV2VpZ2h0IjowLjAsIkxpbmVUeXBlIjowLCJQYXJlbnRTdHlsZSI6eyIkcmVmIjoiMTA0In19LCJQYXJlbnRTdHlsZSI6eyIkcmVmIjoiMTAxIn19LCJUaXRsZVN0eWxlIjp7IiRpZCI6IjI5NSIsIkZvbnRTZXR0aW5ncyI6eyIkaWQiOiIyOTYiLCJGb250U2l6ZSI6MTEsIkZvbnROYW1lIjoiQ2FsaWJyaSIsIklzQm9sZCI6dHJ1ZSwiSXNJdGFsaWMiOmZhbHNlLCJJc1VuZGVybGluZWQiOmZhbHNlLCJQYXJlbnRTdHlsZSI6eyIkcmVmIjoiMTA4In19LCJBdXRvU2l6ZSI6MCwiRm9yZWdyb3VuZCI6eyIkaWQiOiIyOTciLCJDb2xvciI6eyIkaWQiOiIyOTgiLCJBIjoyNTUsIlIiOjI1NSwiRyI6MjU1LCJCIjoyNTV9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OTkiLCJMaW5lQ29sb3IiOm51bGwsIkxpbmVXZWlnaHQiOjAuMCwiTGluZVR5cGUiOjAsIlBhcmVudFN0eWxlIjpudWxsfSwiUGFyZW50U3R5bGUiOnsiJHJlZiI6IjEwNyJ9fSwiRGF0ZVN0eWxlIjp7IiRpZCI6IjMwMCIsIkZvbnRTZXR0aW5ncyI6eyIkaWQiOiIz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yZWYiOiIxMjEifSwiSXNWaXNpYmxlIjp0cnVlLCJQYXJlbnRTdHlsZSI6eyIkcmVmIjoiODAifX0sIkluZGV4Ijo0LCJJZCI6ImM1MTE5MDkyLTkyZDEtNGM4Ny04YTU0LWZhZmNjNjA1OTRiZCIsIkltcG9ydElkIjpudWxsLCJUaXRsZSI6IlN0cmF0ZWdpYyBQbGFuIEludGVncmF0aW9uICIsIk5vdGUiOm51bGwsIkh5cGVybGluayI6bnVsbCwiSXNDaGFuZ2VkIjpmYWxzZSwiSXNOZXciOmZhbHNlfV0sIk1zUHJvamVjdEl0ZW1zVHJlZSI6eyIkaWQiOiIzMDMiLCJSb290Ijp7IkltcG9ydElkIjpudWxsLCJJc0ltcG9ydGVkIjpmYWxzZSwiQ2hpbGRyZW4iOltdfX0sIk1ldGFkYXRhIjp7IiRpZCI6IjMwNCJ9LCJTZXR0aW5ncyI6eyIkaWQiOiIzMDUiLCJJbXBhT3B0aW9ucyI6eyIkaWQiOiIzM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SwiVGltZWxpbmVJbXBvcnRlZEZyb21FeGNlbCI6ZmFsc2V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Default Theme">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EA Powerpoint Template.pptx [Read-Only]" id="{AFE5F7D6-7F6D-486B-9020-90F15DC3FE03}" vid="{BF5301ED-6886-4ED4-8736-4F23DF68840E}"/>
    </a:ext>
  </a:extLst>
</a:theme>
</file>

<file path=ppt/theme/theme2.xml><?xml version="1.0" encoding="utf-8"?>
<a:theme xmlns:a="http://schemas.openxmlformats.org/drawingml/2006/main" name="1_Default Theme">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Theme">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EA PowerPoint.pptx" id="{54CB52AE-83F6-4D54-B156-CD27816045B6}" vid="{115B7D27-5960-44A2-89AF-1923E91DFD85}"/>
    </a:ext>
  </a:extLst>
</a:theme>
</file>

<file path=ppt/theme/theme4.xml><?xml version="1.0" encoding="utf-8"?>
<a:theme xmlns:a="http://schemas.openxmlformats.org/drawingml/2006/main" name="3_Default Theme">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EA Powerpoint Template.pptx [Read-Only]" id="{D5DFA53D-320D-44AC-9434-AF485BA4B1E7}" vid="{5000E206-1493-49EA-8F65-5E05307ED7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7C76AD0B6B99524AB6F3D51AE64D0CF2" ma:contentTypeVersion="76" ma:contentTypeDescription="" ma:contentTypeScope="" ma:versionID="8846bd192f3e51ccbe356435b717e810">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a924c8152a3ca6d41f5defb10cfa585"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Staff Investigation</CaseType>
    <IndustryCode xmlns="dc463f71-b30c-4ab2-9473-d307f9d35888">140</IndustryCode>
    <CaseStatus xmlns="dc463f71-b30c-4ab2-9473-d307f9d35888">Closed</CaseStatus>
    <OpenedDate xmlns="dc463f71-b30c-4ab2-9473-d307f9d35888">2018-07-20T07:00:00+00:00</OpenedDate>
    <SignificantOrder xmlns="dc463f71-b30c-4ab2-9473-d307f9d35888">false</SignificantOrder>
    <Date1 xmlns="dc463f71-b30c-4ab2-9473-d307f9d35888">2018-08-08T07:00:00+00:00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180619</DocketNumber>
    <DelegatedOrder xmlns="dc463f71-b30c-4ab2-9473-d307f9d35888">false</DelegatedOrder>
  </documentManagement>
</p:properties>
</file>

<file path=customXml/itemProps1.xml><?xml version="1.0" encoding="utf-8"?>
<ds:datastoreItem xmlns:ds="http://schemas.openxmlformats.org/officeDocument/2006/customXml" ds:itemID="{D6B2652B-AA99-4FF4-BE09-680970484A4A}"/>
</file>

<file path=customXml/itemProps2.xml><?xml version="1.0" encoding="utf-8"?>
<ds:datastoreItem xmlns:ds="http://schemas.openxmlformats.org/officeDocument/2006/customXml" ds:itemID="{00D71182-072B-4BC6-945F-B6B612E091DE}"/>
</file>

<file path=customXml/itemProps3.xml><?xml version="1.0" encoding="utf-8"?>
<ds:datastoreItem xmlns:ds="http://schemas.openxmlformats.org/officeDocument/2006/customXml" ds:itemID="{D481034E-80CF-4E65-931B-4DBF0C0FC77B}"/>
</file>

<file path=customXml/itemProps4.xml><?xml version="1.0" encoding="utf-8"?>
<ds:datastoreItem xmlns:ds="http://schemas.openxmlformats.org/officeDocument/2006/customXml" ds:itemID="{62C010E7-E18D-4E36-BC3B-8CEF5A0BFD65}"/>
</file>

<file path=docProps/app.xml><?xml version="1.0" encoding="utf-8"?>
<Properties xmlns="http://schemas.openxmlformats.org/officeDocument/2006/extended-properties" xmlns:vt="http://schemas.openxmlformats.org/officeDocument/2006/docPropsVTypes">
  <Template>blank</Template>
  <TotalTime>0</TotalTime>
  <Words>768</Words>
  <Application>Microsoft Office PowerPoint</Application>
  <PresentationFormat>On-screen Show (4:3)</PresentationFormat>
  <Paragraphs>205</Paragraphs>
  <Slides>34</Slides>
  <Notes>34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ＭＳ Ｐゴシック</vt:lpstr>
      <vt:lpstr>Arial</vt:lpstr>
      <vt:lpstr>Calibri</vt:lpstr>
      <vt:lpstr>Calibri Light</vt:lpstr>
      <vt:lpstr>Helvetica</vt:lpstr>
      <vt:lpstr>Wingdings</vt:lpstr>
      <vt:lpstr>Default Theme</vt:lpstr>
      <vt:lpstr>1_Default Theme</vt:lpstr>
      <vt:lpstr>2_Default Theme</vt:lpstr>
      <vt:lpstr>3_Default Theme</vt:lpstr>
      <vt:lpstr>Alliance 2020-2024 Draft Strategic and Business Planning</vt:lpstr>
      <vt:lpstr>Today’s Agenda</vt:lpstr>
      <vt:lpstr>Alliance Funders</vt:lpstr>
      <vt:lpstr>Business and Strategic Plan Timeline</vt:lpstr>
      <vt:lpstr>Strategic Planning (2016-18)</vt:lpstr>
      <vt:lpstr>Key Themes from Strategic Plan</vt:lpstr>
      <vt:lpstr>Strategic Goals for 2020-2024</vt:lpstr>
      <vt:lpstr>Purpose of the Alliance (new)</vt:lpstr>
      <vt:lpstr>Primary Strategies: Transformation</vt:lpstr>
      <vt:lpstr>Primary Strategies: Operations</vt:lpstr>
      <vt:lpstr>Boundary Conditions</vt:lpstr>
      <vt:lpstr>Business Planning  (2018)</vt:lpstr>
      <vt:lpstr>Introduction: Market Transformation Approach </vt:lpstr>
      <vt:lpstr>Complementary Skills and Competencies</vt:lpstr>
      <vt:lpstr>Focus areas and  what’s different - Electric</vt:lpstr>
      <vt:lpstr>Key Changes from Current Plan</vt:lpstr>
      <vt:lpstr>Key Strategies and Activities</vt:lpstr>
      <vt:lpstr>Cross-Sector Products Approach</vt:lpstr>
      <vt:lpstr>Focus areas and what’s different  - Natural Gas</vt:lpstr>
      <vt:lpstr>Key Changes from Current Plan</vt:lpstr>
      <vt:lpstr>Budget</vt:lpstr>
      <vt:lpstr>PowerPoint Presentation</vt:lpstr>
      <vt:lpstr>Value Metrics</vt:lpstr>
      <vt:lpstr>Draft  Scorecard</vt:lpstr>
      <vt:lpstr>Regional Co-Created Savings Projections</vt:lpstr>
      <vt:lpstr>Total Regional Electric Energy Savings Opportunity by Cross-Sector Product</vt:lpstr>
      <vt:lpstr>Natural Gas Cycle 6  Estimated Savings </vt:lpstr>
      <vt:lpstr>Regional Outreach</vt:lpstr>
      <vt:lpstr>  Strategic Planning Outreach</vt:lpstr>
      <vt:lpstr>Business Planning Outreach</vt:lpstr>
      <vt:lpstr>Next Steps</vt:lpstr>
      <vt:lpstr>Q + A</vt:lpstr>
      <vt:lpstr>Appendices: Alliance Savings</vt:lpstr>
      <vt:lpstr>Alliance Electric Energy Savings 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2018-08-08T15:58:53Z</dcterms:created>
  <dcterms:modified xsi:type="dcterms:W3CDTF">2018-08-08T15:59:47Z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0x0101006E56B4D1795A2E4DB2F0B01679ED314A007C76AD0B6B99524AB6F3D51AE64D0CF2</vt:lpwstr>
  </property>
  <property fmtid="{D5CDD505-2E9C-101B-9397-08002B2CF9AE}" pid="3" name="_docset_NoMedatataSyncRequired">
    <vt:lpwstr>False</vt:lpwstr>
  </property>
  <property fmtid="{D5CDD505-2E9C-101B-9397-08002B2CF9AE}" pid="4" name="IsEFSEC">
    <vt:bool>false</vt:bool>
  </property>
</Properties>
</file>