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slides/slide12.xml" ContentType="application/vnd.openxmlformats-officedocument.presentationml.slide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1" r:id="rId5"/>
    <p:sldId id="309" r:id="rId6"/>
    <p:sldId id="308" r:id="rId7"/>
    <p:sldId id="267" r:id="rId8"/>
    <p:sldId id="303" r:id="rId9"/>
    <p:sldId id="297" r:id="rId10"/>
    <p:sldId id="301" r:id="rId11"/>
    <p:sldId id="311" r:id="rId12"/>
    <p:sldId id="287" r:id="rId13"/>
    <p:sldId id="289" r:id="rId14"/>
    <p:sldId id="293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hite, Kendra (UTC)" initials="WK(" lastIdx="1" clrIdx="0">
    <p:extLst>
      <p:ext uri="{19B8F6BF-5375-455C-9EA6-DF929625EA0E}">
        <p15:presenceInfo xmlns:p15="http://schemas.microsoft.com/office/powerpoint/2012/main" userId="S::kendra.white@utc.wa.gov::c10d7f76-52d5-4ac6-b9cc-ed7cbb04da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7B5C"/>
    <a:srgbClr val="B98A82"/>
    <a:srgbClr val="F79463"/>
    <a:srgbClr val="79CCD2"/>
    <a:srgbClr val="D25829"/>
    <a:srgbClr val="F57637"/>
    <a:srgbClr val="3CBCC6"/>
    <a:srgbClr val="414042"/>
    <a:srgbClr val="A5A5A5"/>
    <a:srgbClr val="153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81199" autoAdjust="0"/>
  </p:normalViewPr>
  <p:slideViewPr>
    <p:cSldViewPr snapToGrid="0">
      <p:cViewPr varScale="1">
        <p:scale>
          <a:sx n="107" d="100"/>
          <a:sy n="107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ustomXml" Target="../customXml/item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B55AF-7D47-408B-B2AD-A5F208A6903C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1F6BAB-43BE-41A6-B38E-E1D9F74498A1}">
      <dgm:prSet/>
      <dgm:spPr/>
      <dgm:t>
        <a:bodyPr/>
        <a:lstStyle/>
        <a:p>
          <a:r>
            <a:rPr lang="en-US" dirty="0"/>
            <a:t>Definitions – </a:t>
          </a:r>
          <a:br>
            <a:rPr lang="en-US" dirty="0"/>
          </a:br>
          <a:r>
            <a:rPr lang="en-US" dirty="0"/>
            <a:t>Named Communities</a:t>
          </a:r>
        </a:p>
      </dgm:t>
    </dgm:pt>
    <dgm:pt modelId="{BBBF6FFE-AD99-47FF-AE99-F5FE597C29BB}" type="parTrans" cxnId="{8B946C4F-A85E-49D4-8B70-D8BF3A38F278}">
      <dgm:prSet/>
      <dgm:spPr/>
      <dgm:t>
        <a:bodyPr/>
        <a:lstStyle/>
        <a:p>
          <a:endParaRPr lang="en-US"/>
        </a:p>
      </dgm:t>
    </dgm:pt>
    <dgm:pt modelId="{CA30F5D5-C190-403F-8A00-229E25326FA5}" type="sibTrans" cxnId="{8B946C4F-A85E-49D4-8B70-D8BF3A38F278}">
      <dgm:prSet/>
      <dgm:spPr/>
      <dgm:t>
        <a:bodyPr/>
        <a:lstStyle/>
        <a:p>
          <a:endParaRPr lang="en-US"/>
        </a:p>
      </dgm:t>
    </dgm:pt>
    <dgm:pt modelId="{C2344DD8-040C-499D-BEE6-037146B26420}">
      <dgm:prSet/>
      <dgm:spPr/>
      <dgm:t>
        <a:bodyPr/>
        <a:lstStyle/>
        <a:p>
          <a:r>
            <a:rPr lang="en-US" dirty="0"/>
            <a:t>GHG Neutral Standard</a:t>
          </a:r>
        </a:p>
      </dgm:t>
    </dgm:pt>
    <dgm:pt modelId="{FF8774C7-3578-46F8-AE7E-B2CA0F3B6E8F}" type="parTrans" cxnId="{5EE19A1A-3FE9-4312-80D9-2E1B7F62B9E5}">
      <dgm:prSet/>
      <dgm:spPr/>
      <dgm:t>
        <a:bodyPr/>
        <a:lstStyle/>
        <a:p>
          <a:endParaRPr lang="en-US"/>
        </a:p>
      </dgm:t>
    </dgm:pt>
    <dgm:pt modelId="{CB31D6E2-B553-47E8-89C7-DC2054436966}" type="sibTrans" cxnId="{5EE19A1A-3FE9-4312-80D9-2E1B7F62B9E5}">
      <dgm:prSet/>
      <dgm:spPr/>
      <dgm:t>
        <a:bodyPr/>
        <a:lstStyle/>
        <a:p>
          <a:endParaRPr lang="en-US"/>
        </a:p>
      </dgm:t>
    </dgm:pt>
    <dgm:pt modelId="{912CA06E-7169-45F8-A9D4-EABC3928EDDA}">
      <dgm:prSet/>
      <dgm:spPr/>
      <dgm:t>
        <a:bodyPr/>
        <a:lstStyle/>
        <a:p>
          <a:r>
            <a:rPr lang="en-US" dirty="0"/>
            <a:t>Integrated Resource Plans</a:t>
          </a:r>
        </a:p>
      </dgm:t>
    </dgm:pt>
    <dgm:pt modelId="{6DF95348-B83F-4CAF-A3DC-84E48D349BBA}" type="parTrans" cxnId="{1494CAD0-B9BC-46D6-BCEB-1EB20DBB8DD6}">
      <dgm:prSet/>
      <dgm:spPr/>
      <dgm:t>
        <a:bodyPr/>
        <a:lstStyle/>
        <a:p>
          <a:endParaRPr lang="en-US"/>
        </a:p>
      </dgm:t>
    </dgm:pt>
    <dgm:pt modelId="{69AACABD-39B7-41DE-9FF0-ECABA030E719}" type="sibTrans" cxnId="{1494CAD0-B9BC-46D6-BCEB-1EB20DBB8DD6}">
      <dgm:prSet/>
      <dgm:spPr/>
      <dgm:t>
        <a:bodyPr/>
        <a:lstStyle/>
        <a:p>
          <a:endParaRPr lang="en-US"/>
        </a:p>
      </dgm:t>
    </dgm:pt>
    <dgm:pt modelId="{E41234AA-1C3C-4CD4-AFF4-23C551A3CB1B}">
      <dgm:prSet/>
      <dgm:spPr/>
      <dgm:t>
        <a:bodyPr/>
        <a:lstStyle/>
        <a:p>
          <a:r>
            <a:rPr lang="en-US" dirty="0"/>
            <a:t>RCW 19.280.030(1)(j) - (l)</a:t>
          </a:r>
        </a:p>
      </dgm:t>
    </dgm:pt>
    <dgm:pt modelId="{673ABC90-6C96-46FD-9D22-02E7C2CCE79F}" type="parTrans" cxnId="{28021869-D68C-48F9-937A-D006FB6A29AE}">
      <dgm:prSet/>
      <dgm:spPr/>
      <dgm:t>
        <a:bodyPr/>
        <a:lstStyle/>
        <a:p>
          <a:endParaRPr lang="en-US"/>
        </a:p>
      </dgm:t>
    </dgm:pt>
    <dgm:pt modelId="{37D3CB49-46BE-4E88-9F3F-70B1DEAF268E}" type="sibTrans" cxnId="{28021869-D68C-48F9-937A-D006FB6A29AE}">
      <dgm:prSet/>
      <dgm:spPr/>
      <dgm:t>
        <a:bodyPr/>
        <a:lstStyle/>
        <a:p>
          <a:endParaRPr lang="en-US"/>
        </a:p>
      </dgm:t>
    </dgm:pt>
    <dgm:pt modelId="{3935AC17-1D20-49AA-9ECA-DECF726E341C}">
      <dgm:prSet/>
      <dgm:spPr/>
      <dgm:t>
        <a:bodyPr/>
        <a:lstStyle/>
        <a:p>
          <a:r>
            <a:rPr lang="en-US" dirty="0"/>
            <a:t>Clean Energy </a:t>
          </a:r>
          <a:r>
            <a:rPr lang="en-US" dirty="0" err="1"/>
            <a:t>Impl</a:t>
          </a:r>
          <a:r>
            <a:rPr lang="en-US" dirty="0"/>
            <a:t>. Plans</a:t>
          </a:r>
        </a:p>
      </dgm:t>
    </dgm:pt>
    <dgm:pt modelId="{D4654B7E-952A-457F-921C-A0A2DA3260A7}" type="parTrans" cxnId="{8EE1675B-EE78-4321-9782-BB74D22EFCA0}">
      <dgm:prSet/>
      <dgm:spPr/>
      <dgm:t>
        <a:bodyPr/>
        <a:lstStyle/>
        <a:p>
          <a:endParaRPr lang="en-US"/>
        </a:p>
      </dgm:t>
    </dgm:pt>
    <dgm:pt modelId="{9BC47C4F-B391-4512-89F8-E93D23031C26}" type="sibTrans" cxnId="{8EE1675B-EE78-4321-9782-BB74D22EFCA0}">
      <dgm:prSet/>
      <dgm:spPr/>
      <dgm:t>
        <a:bodyPr/>
        <a:lstStyle/>
        <a:p>
          <a:endParaRPr lang="en-US"/>
        </a:p>
      </dgm:t>
    </dgm:pt>
    <dgm:pt modelId="{934CC4AB-AB08-4146-96FA-7F894E90A012}">
      <dgm:prSet/>
      <dgm:spPr/>
      <dgm:t>
        <a:bodyPr/>
        <a:lstStyle/>
        <a:p>
          <a:r>
            <a:rPr lang="en-US" dirty="0"/>
            <a:t>RCW 19.405.060(1)(c)(iii)</a:t>
          </a:r>
        </a:p>
      </dgm:t>
    </dgm:pt>
    <dgm:pt modelId="{A23F10F7-7D32-4AE7-93C4-24132FB3B7DC}" type="parTrans" cxnId="{3C34D2B5-347E-4F06-B2E6-C22CDB5024FE}">
      <dgm:prSet/>
      <dgm:spPr/>
      <dgm:t>
        <a:bodyPr/>
        <a:lstStyle/>
        <a:p>
          <a:endParaRPr lang="en-US"/>
        </a:p>
      </dgm:t>
    </dgm:pt>
    <dgm:pt modelId="{8152460F-495A-46E4-972D-351282B6008A}" type="sibTrans" cxnId="{3C34D2B5-347E-4F06-B2E6-C22CDB5024FE}">
      <dgm:prSet/>
      <dgm:spPr/>
      <dgm:t>
        <a:bodyPr/>
        <a:lstStyle/>
        <a:p>
          <a:endParaRPr lang="en-US"/>
        </a:p>
      </dgm:t>
    </dgm:pt>
    <dgm:pt modelId="{F933ECCE-BA65-470E-A743-AB54E6A51721}">
      <dgm:prSet/>
      <dgm:spPr/>
      <dgm:t>
        <a:bodyPr/>
        <a:lstStyle/>
        <a:p>
          <a:r>
            <a:rPr lang="en-US" dirty="0"/>
            <a:t>RCW 19.405.040(8)</a:t>
          </a:r>
        </a:p>
      </dgm:t>
    </dgm:pt>
    <dgm:pt modelId="{1AF6DB6A-BD9D-4F0F-94DB-8D843E0597E9}" type="parTrans" cxnId="{45999B3C-85E0-4724-A92D-03E071175A92}">
      <dgm:prSet/>
      <dgm:spPr/>
      <dgm:t>
        <a:bodyPr/>
        <a:lstStyle/>
        <a:p>
          <a:endParaRPr lang="en-US"/>
        </a:p>
      </dgm:t>
    </dgm:pt>
    <dgm:pt modelId="{303A69AB-A9C3-43C2-9356-FBD384DF842A}" type="sibTrans" cxnId="{45999B3C-85E0-4724-A92D-03E071175A92}">
      <dgm:prSet/>
      <dgm:spPr/>
      <dgm:t>
        <a:bodyPr/>
        <a:lstStyle/>
        <a:p>
          <a:endParaRPr lang="en-US"/>
        </a:p>
      </dgm:t>
    </dgm:pt>
    <dgm:pt modelId="{3DF42867-B4BD-489B-823F-7CA87FC8C3B7}">
      <dgm:prSet/>
      <dgm:spPr/>
      <dgm:t>
        <a:bodyPr/>
        <a:lstStyle/>
        <a:p>
          <a:r>
            <a:rPr lang="en-US" dirty="0"/>
            <a:t>Highly Impacted Communities</a:t>
          </a:r>
        </a:p>
      </dgm:t>
    </dgm:pt>
    <dgm:pt modelId="{514ABB5F-0165-4E4A-8D83-9F6512E34D90}" type="parTrans" cxnId="{D0835F70-EC88-48A0-B77C-098C4762274F}">
      <dgm:prSet/>
      <dgm:spPr/>
      <dgm:t>
        <a:bodyPr/>
        <a:lstStyle/>
        <a:p>
          <a:endParaRPr lang="en-US"/>
        </a:p>
      </dgm:t>
    </dgm:pt>
    <dgm:pt modelId="{CC33C0CA-BBF9-4E52-ADFD-33C5F57BB226}" type="sibTrans" cxnId="{D0835F70-EC88-48A0-B77C-098C4762274F}">
      <dgm:prSet/>
      <dgm:spPr/>
      <dgm:t>
        <a:bodyPr/>
        <a:lstStyle/>
        <a:p>
          <a:endParaRPr lang="en-US"/>
        </a:p>
      </dgm:t>
    </dgm:pt>
    <dgm:pt modelId="{3E3CB8DF-6D33-45FD-B301-C559EE5D9C9B}">
      <dgm:prSet/>
      <dgm:spPr/>
      <dgm:t>
        <a:bodyPr/>
        <a:lstStyle/>
        <a:p>
          <a:r>
            <a:rPr lang="en-US" dirty="0"/>
            <a:t>Vulnerable Populations</a:t>
          </a:r>
        </a:p>
      </dgm:t>
    </dgm:pt>
    <dgm:pt modelId="{1F828AC4-6F04-4734-8CB3-0F8B01AF13BD}" type="parTrans" cxnId="{47A1FF7B-3AB1-495D-BA43-2C167CF0CB98}">
      <dgm:prSet/>
      <dgm:spPr/>
      <dgm:t>
        <a:bodyPr/>
        <a:lstStyle/>
        <a:p>
          <a:endParaRPr lang="en-US"/>
        </a:p>
      </dgm:t>
    </dgm:pt>
    <dgm:pt modelId="{0D14FBD0-DF6B-4086-9D7B-5F2044248C0C}" type="sibTrans" cxnId="{47A1FF7B-3AB1-495D-BA43-2C167CF0CB98}">
      <dgm:prSet/>
      <dgm:spPr/>
      <dgm:t>
        <a:bodyPr/>
        <a:lstStyle/>
        <a:p>
          <a:endParaRPr lang="en-US"/>
        </a:p>
      </dgm:t>
    </dgm:pt>
    <dgm:pt modelId="{C41C44F7-B5AA-4FDC-A154-6927B75BF1BA}">
      <dgm:prSet/>
      <dgm:spPr/>
      <dgm:t>
        <a:bodyPr/>
        <a:lstStyle/>
        <a:p>
          <a:r>
            <a:rPr lang="en-US" dirty="0"/>
            <a:t>Meeting clean energy standards		   </a:t>
          </a:r>
        </a:p>
      </dgm:t>
    </dgm:pt>
    <dgm:pt modelId="{FF00B6B4-87DF-43BE-BC6E-327F33946681}" type="parTrans" cxnId="{D232C4B7-9E7D-46C8-BBEA-EF65BF4FC776}">
      <dgm:prSet/>
      <dgm:spPr/>
      <dgm:t>
        <a:bodyPr/>
        <a:lstStyle/>
        <a:p>
          <a:endParaRPr lang="en-US"/>
        </a:p>
      </dgm:t>
    </dgm:pt>
    <dgm:pt modelId="{618C5D4B-65AC-4348-A7B8-0BF7404FDAA5}" type="sibTrans" cxnId="{D232C4B7-9E7D-46C8-BBEA-EF65BF4FC776}">
      <dgm:prSet/>
      <dgm:spPr/>
      <dgm:t>
        <a:bodyPr/>
        <a:lstStyle/>
        <a:p>
          <a:endParaRPr lang="en-US"/>
        </a:p>
      </dgm:t>
    </dgm:pt>
    <dgm:pt modelId="{FF970972-CA03-4875-AEC9-A8F3D6E861E5}" type="pres">
      <dgm:prSet presAssocID="{905B55AF-7D47-408B-B2AD-A5F208A690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A8D264-5E7C-4CB9-9E53-9042030AC06E}" type="pres">
      <dgm:prSet presAssocID="{031F6BAB-43BE-41A6-B38E-E1D9F74498A1}" presName="composite" presStyleCnt="0"/>
      <dgm:spPr/>
    </dgm:pt>
    <dgm:pt modelId="{AC6EB7BF-FB52-4365-9D4E-F929BDEF64F8}" type="pres">
      <dgm:prSet presAssocID="{031F6BAB-43BE-41A6-B38E-E1D9F74498A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630BC-9F60-43E8-A8A1-BF2AF0C48C59}" type="pres">
      <dgm:prSet presAssocID="{031F6BAB-43BE-41A6-B38E-E1D9F74498A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98396-E2D5-45F2-B680-7C3AD60C46ED}" type="pres">
      <dgm:prSet presAssocID="{CA30F5D5-C190-403F-8A00-229E25326FA5}" presName="space" presStyleCnt="0"/>
      <dgm:spPr/>
    </dgm:pt>
    <dgm:pt modelId="{EB833565-0C09-4465-B20D-88E06DCEF92E}" type="pres">
      <dgm:prSet presAssocID="{C2344DD8-040C-499D-BEE6-037146B26420}" presName="composite" presStyleCnt="0"/>
      <dgm:spPr/>
    </dgm:pt>
    <dgm:pt modelId="{FDE99B21-3A1F-4E3F-B342-D494ABDD3E6C}" type="pres">
      <dgm:prSet presAssocID="{C2344DD8-040C-499D-BEE6-037146B26420}" presName="parTx" presStyleLbl="alignNode1" presStyleIdx="1" presStyleCnt="4" custLinFactNeighborX="-14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C7823-5FFB-43DE-A143-81E5E4FF77E7}" type="pres">
      <dgm:prSet presAssocID="{C2344DD8-040C-499D-BEE6-037146B26420}" presName="desTx" presStyleLbl="alignAccFollowNode1" presStyleIdx="1" presStyleCnt="4" custLinFactNeighborX="-1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F225B1-7CB9-4BD7-9408-A46038217042}" type="pres">
      <dgm:prSet presAssocID="{CB31D6E2-B553-47E8-89C7-DC2054436966}" presName="space" presStyleCnt="0"/>
      <dgm:spPr/>
    </dgm:pt>
    <dgm:pt modelId="{E62E3A5D-EDC4-432B-9AF3-90DCB7D68AE7}" type="pres">
      <dgm:prSet presAssocID="{912CA06E-7169-45F8-A9D4-EABC3928EDDA}" presName="composite" presStyleCnt="0"/>
      <dgm:spPr/>
    </dgm:pt>
    <dgm:pt modelId="{841D54E0-377B-4BC9-A6A1-6037D4FF475E}" type="pres">
      <dgm:prSet presAssocID="{912CA06E-7169-45F8-A9D4-EABC3928EDD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AA0ED-AB03-4B29-9261-FB50F1A047F0}" type="pres">
      <dgm:prSet presAssocID="{912CA06E-7169-45F8-A9D4-EABC3928EDDA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7F188-E07C-442E-B5E6-35D35F50C20C}" type="pres">
      <dgm:prSet presAssocID="{69AACABD-39B7-41DE-9FF0-ECABA030E719}" presName="space" presStyleCnt="0"/>
      <dgm:spPr/>
    </dgm:pt>
    <dgm:pt modelId="{BCF8885C-3077-4CCA-9397-5C6EFF9E1B51}" type="pres">
      <dgm:prSet presAssocID="{3935AC17-1D20-49AA-9ECA-DECF726E341C}" presName="composite" presStyleCnt="0"/>
      <dgm:spPr/>
    </dgm:pt>
    <dgm:pt modelId="{6D0A8C4A-4BF6-435E-B9CD-DDAF84945075}" type="pres">
      <dgm:prSet presAssocID="{3935AC17-1D20-49AA-9ECA-DECF726E341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8DE1F-C064-4562-9F26-6BDD3ED30F09}" type="pres">
      <dgm:prSet presAssocID="{3935AC17-1D20-49AA-9ECA-DECF726E341C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F2E654-10E3-41F2-A045-1A0F953AF588}" type="presOf" srcId="{E41234AA-1C3C-4CD4-AFF4-23C551A3CB1B}" destId="{5C8AA0ED-AB03-4B29-9261-FB50F1A047F0}" srcOrd="0" destOrd="0" presId="urn:microsoft.com/office/officeart/2005/8/layout/hList1"/>
    <dgm:cxn modelId="{28021869-D68C-48F9-937A-D006FB6A29AE}" srcId="{912CA06E-7169-45F8-A9D4-EABC3928EDDA}" destId="{E41234AA-1C3C-4CD4-AFF4-23C551A3CB1B}" srcOrd="0" destOrd="0" parTransId="{673ABC90-6C96-46FD-9D22-02E7C2CCE79F}" sibTransId="{37D3CB49-46BE-4E88-9F3F-70B1DEAF268E}"/>
    <dgm:cxn modelId="{30AD3BC9-F755-49C2-861D-264A02F62B52}" type="presOf" srcId="{934CC4AB-AB08-4146-96FA-7F894E90A012}" destId="{8F18DE1F-C064-4562-9F26-6BDD3ED30F09}" srcOrd="0" destOrd="0" presId="urn:microsoft.com/office/officeart/2005/8/layout/hList1"/>
    <dgm:cxn modelId="{3C34D2B5-347E-4F06-B2E6-C22CDB5024FE}" srcId="{3935AC17-1D20-49AA-9ECA-DECF726E341C}" destId="{934CC4AB-AB08-4146-96FA-7F894E90A012}" srcOrd="0" destOrd="0" parTransId="{A23F10F7-7D32-4AE7-93C4-24132FB3B7DC}" sibTransId="{8152460F-495A-46E4-972D-351282B6008A}"/>
    <dgm:cxn modelId="{48CE290C-CFCF-417F-940B-05E2DD7A97CA}" type="presOf" srcId="{905B55AF-7D47-408B-B2AD-A5F208A6903C}" destId="{FF970972-CA03-4875-AEC9-A8F3D6E861E5}" srcOrd="0" destOrd="0" presId="urn:microsoft.com/office/officeart/2005/8/layout/hList1"/>
    <dgm:cxn modelId="{1494CAD0-B9BC-46D6-BCEB-1EB20DBB8DD6}" srcId="{905B55AF-7D47-408B-B2AD-A5F208A6903C}" destId="{912CA06E-7169-45F8-A9D4-EABC3928EDDA}" srcOrd="2" destOrd="0" parTransId="{6DF95348-B83F-4CAF-A3DC-84E48D349BBA}" sibTransId="{69AACABD-39B7-41DE-9FF0-ECABA030E719}"/>
    <dgm:cxn modelId="{3DC55265-866D-41BD-B75A-A8ABAF80C3E0}" type="presOf" srcId="{3DF42867-B4BD-489B-823F-7CA87FC8C3B7}" destId="{885630BC-9F60-43E8-A8A1-BF2AF0C48C59}" srcOrd="0" destOrd="0" presId="urn:microsoft.com/office/officeart/2005/8/layout/hList1"/>
    <dgm:cxn modelId="{82B963B1-3265-499B-AF40-9B23B53683E8}" type="presOf" srcId="{3E3CB8DF-6D33-45FD-B301-C559EE5D9C9B}" destId="{885630BC-9F60-43E8-A8A1-BF2AF0C48C59}" srcOrd="0" destOrd="1" presId="urn:microsoft.com/office/officeart/2005/8/layout/hList1"/>
    <dgm:cxn modelId="{F21CBCF5-9DA5-49C4-AECF-CB402DD1F527}" type="presOf" srcId="{C2344DD8-040C-499D-BEE6-037146B26420}" destId="{FDE99B21-3A1F-4E3F-B342-D494ABDD3E6C}" srcOrd="0" destOrd="0" presId="urn:microsoft.com/office/officeart/2005/8/layout/hList1"/>
    <dgm:cxn modelId="{45999B3C-85E0-4724-A92D-03E071175A92}" srcId="{C2344DD8-040C-499D-BEE6-037146B26420}" destId="{F933ECCE-BA65-470E-A743-AB54E6A51721}" srcOrd="0" destOrd="0" parTransId="{1AF6DB6A-BD9D-4F0F-94DB-8D843E0597E9}" sibTransId="{303A69AB-A9C3-43C2-9356-FBD384DF842A}"/>
    <dgm:cxn modelId="{327DDA3E-95C2-46BC-8F27-0DA5FDFFE0E8}" type="presOf" srcId="{F933ECCE-BA65-470E-A743-AB54E6A51721}" destId="{3B8C7823-5FFB-43DE-A143-81E5E4FF77E7}" srcOrd="0" destOrd="0" presId="urn:microsoft.com/office/officeart/2005/8/layout/hList1"/>
    <dgm:cxn modelId="{F71E21E6-EDC4-4813-AB66-1E695E444312}" type="presOf" srcId="{912CA06E-7169-45F8-A9D4-EABC3928EDDA}" destId="{841D54E0-377B-4BC9-A6A1-6037D4FF475E}" srcOrd="0" destOrd="0" presId="urn:microsoft.com/office/officeart/2005/8/layout/hList1"/>
    <dgm:cxn modelId="{D0835F70-EC88-48A0-B77C-098C4762274F}" srcId="{031F6BAB-43BE-41A6-B38E-E1D9F74498A1}" destId="{3DF42867-B4BD-489B-823F-7CA87FC8C3B7}" srcOrd="0" destOrd="0" parTransId="{514ABB5F-0165-4E4A-8D83-9F6512E34D90}" sibTransId="{CC33C0CA-BBF9-4E52-ADFD-33C5F57BB226}"/>
    <dgm:cxn modelId="{8B946C4F-A85E-49D4-8B70-D8BF3A38F278}" srcId="{905B55AF-7D47-408B-B2AD-A5F208A6903C}" destId="{031F6BAB-43BE-41A6-B38E-E1D9F74498A1}" srcOrd="0" destOrd="0" parTransId="{BBBF6FFE-AD99-47FF-AE99-F5FE597C29BB}" sibTransId="{CA30F5D5-C190-403F-8A00-229E25326FA5}"/>
    <dgm:cxn modelId="{D232C4B7-9E7D-46C8-BBEA-EF65BF4FC776}" srcId="{3935AC17-1D20-49AA-9ECA-DECF726E341C}" destId="{C41C44F7-B5AA-4FDC-A154-6927B75BF1BA}" srcOrd="1" destOrd="0" parTransId="{FF00B6B4-87DF-43BE-BC6E-327F33946681}" sibTransId="{618C5D4B-65AC-4348-A7B8-0BF7404FDAA5}"/>
    <dgm:cxn modelId="{47A1FF7B-3AB1-495D-BA43-2C167CF0CB98}" srcId="{031F6BAB-43BE-41A6-B38E-E1D9F74498A1}" destId="{3E3CB8DF-6D33-45FD-B301-C559EE5D9C9B}" srcOrd="1" destOrd="0" parTransId="{1F828AC4-6F04-4734-8CB3-0F8B01AF13BD}" sibTransId="{0D14FBD0-DF6B-4086-9D7B-5F2044248C0C}"/>
    <dgm:cxn modelId="{2A5AB823-4BC4-4029-A38B-24DBA956402C}" type="presOf" srcId="{3935AC17-1D20-49AA-9ECA-DECF726E341C}" destId="{6D0A8C4A-4BF6-435E-B9CD-DDAF84945075}" srcOrd="0" destOrd="0" presId="urn:microsoft.com/office/officeart/2005/8/layout/hList1"/>
    <dgm:cxn modelId="{8EE1675B-EE78-4321-9782-BB74D22EFCA0}" srcId="{905B55AF-7D47-408B-B2AD-A5F208A6903C}" destId="{3935AC17-1D20-49AA-9ECA-DECF726E341C}" srcOrd="3" destOrd="0" parTransId="{D4654B7E-952A-457F-921C-A0A2DA3260A7}" sibTransId="{9BC47C4F-B391-4512-89F8-E93D23031C26}"/>
    <dgm:cxn modelId="{DFD72F42-40DF-4736-9E16-C4EE31B55201}" type="presOf" srcId="{C41C44F7-B5AA-4FDC-A154-6927B75BF1BA}" destId="{8F18DE1F-C064-4562-9F26-6BDD3ED30F09}" srcOrd="0" destOrd="1" presId="urn:microsoft.com/office/officeart/2005/8/layout/hList1"/>
    <dgm:cxn modelId="{5EE19A1A-3FE9-4312-80D9-2E1B7F62B9E5}" srcId="{905B55AF-7D47-408B-B2AD-A5F208A6903C}" destId="{C2344DD8-040C-499D-BEE6-037146B26420}" srcOrd="1" destOrd="0" parTransId="{FF8774C7-3578-46F8-AE7E-B2CA0F3B6E8F}" sibTransId="{CB31D6E2-B553-47E8-89C7-DC2054436966}"/>
    <dgm:cxn modelId="{CC3681FD-268F-49BC-9151-0E68D306504A}" type="presOf" srcId="{031F6BAB-43BE-41A6-B38E-E1D9F74498A1}" destId="{AC6EB7BF-FB52-4365-9D4E-F929BDEF64F8}" srcOrd="0" destOrd="0" presId="urn:microsoft.com/office/officeart/2005/8/layout/hList1"/>
    <dgm:cxn modelId="{F99786C3-472F-43C9-A651-3F7C0FEABD04}" type="presParOf" srcId="{FF970972-CA03-4875-AEC9-A8F3D6E861E5}" destId="{C2A8D264-5E7C-4CB9-9E53-9042030AC06E}" srcOrd="0" destOrd="0" presId="urn:microsoft.com/office/officeart/2005/8/layout/hList1"/>
    <dgm:cxn modelId="{DA5251BC-8763-480C-960B-9E538609F031}" type="presParOf" srcId="{C2A8D264-5E7C-4CB9-9E53-9042030AC06E}" destId="{AC6EB7BF-FB52-4365-9D4E-F929BDEF64F8}" srcOrd="0" destOrd="0" presId="urn:microsoft.com/office/officeart/2005/8/layout/hList1"/>
    <dgm:cxn modelId="{A58BCB8F-EA78-4AC8-AB87-55BF23E6AF5E}" type="presParOf" srcId="{C2A8D264-5E7C-4CB9-9E53-9042030AC06E}" destId="{885630BC-9F60-43E8-A8A1-BF2AF0C48C59}" srcOrd="1" destOrd="0" presId="urn:microsoft.com/office/officeart/2005/8/layout/hList1"/>
    <dgm:cxn modelId="{8C5A49E0-0539-48BB-AFA2-C5C2F53127B4}" type="presParOf" srcId="{FF970972-CA03-4875-AEC9-A8F3D6E861E5}" destId="{89798396-E2D5-45F2-B680-7C3AD60C46ED}" srcOrd="1" destOrd="0" presId="urn:microsoft.com/office/officeart/2005/8/layout/hList1"/>
    <dgm:cxn modelId="{C3BC3276-14FF-4398-ADE3-94FA25C5EA7E}" type="presParOf" srcId="{FF970972-CA03-4875-AEC9-A8F3D6E861E5}" destId="{EB833565-0C09-4465-B20D-88E06DCEF92E}" srcOrd="2" destOrd="0" presId="urn:microsoft.com/office/officeart/2005/8/layout/hList1"/>
    <dgm:cxn modelId="{C56ACB6B-CAC2-4393-ABE4-F57787F9F226}" type="presParOf" srcId="{EB833565-0C09-4465-B20D-88E06DCEF92E}" destId="{FDE99B21-3A1F-4E3F-B342-D494ABDD3E6C}" srcOrd="0" destOrd="0" presId="urn:microsoft.com/office/officeart/2005/8/layout/hList1"/>
    <dgm:cxn modelId="{59297A99-1B7F-4801-AFCF-092D5ED9E904}" type="presParOf" srcId="{EB833565-0C09-4465-B20D-88E06DCEF92E}" destId="{3B8C7823-5FFB-43DE-A143-81E5E4FF77E7}" srcOrd="1" destOrd="0" presId="urn:microsoft.com/office/officeart/2005/8/layout/hList1"/>
    <dgm:cxn modelId="{59FB16CA-B051-4E59-9B83-4020EE9D7C47}" type="presParOf" srcId="{FF970972-CA03-4875-AEC9-A8F3D6E861E5}" destId="{72F225B1-7CB9-4BD7-9408-A46038217042}" srcOrd="3" destOrd="0" presId="urn:microsoft.com/office/officeart/2005/8/layout/hList1"/>
    <dgm:cxn modelId="{F8F96182-47A7-46D8-92D0-A429059286D2}" type="presParOf" srcId="{FF970972-CA03-4875-AEC9-A8F3D6E861E5}" destId="{E62E3A5D-EDC4-432B-9AF3-90DCB7D68AE7}" srcOrd="4" destOrd="0" presId="urn:microsoft.com/office/officeart/2005/8/layout/hList1"/>
    <dgm:cxn modelId="{061D4175-33B7-48F8-87B8-2C9EEC060459}" type="presParOf" srcId="{E62E3A5D-EDC4-432B-9AF3-90DCB7D68AE7}" destId="{841D54E0-377B-4BC9-A6A1-6037D4FF475E}" srcOrd="0" destOrd="0" presId="urn:microsoft.com/office/officeart/2005/8/layout/hList1"/>
    <dgm:cxn modelId="{27EACC87-B233-4EE7-8ADA-C8A6C6AC9160}" type="presParOf" srcId="{E62E3A5D-EDC4-432B-9AF3-90DCB7D68AE7}" destId="{5C8AA0ED-AB03-4B29-9261-FB50F1A047F0}" srcOrd="1" destOrd="0" presId="urn:microsoft.com/office/officeart/2005/8/layout/hList1"/>
    <dgm:cxn modelId="{02F13CA7-0C36-49C1-97B6-F78E51452A48}" type="presParOf" srcId="{FF970972-CA03-4875-AEC9-A8F3D6E861E5}" destId="{6317F188-E07C-442E-B5E6-35D35F50C20C}" srcOrd="5" destOrd="0" presId="urn:microsoft.com/office/officeart/2005/8/layout/hList1"/>
    <dgm:cxn modelId="{E7D74075-44E5-43FE-931D-E3E1B2C6DB40}" type="presParOf" srcId="{FF970972-CA03-4875-AEC9-A8F3D6E861E5}" destId="{BCF8885C-3077-4CCA-9397-5C6EFF9E1B51}" srcOrd="6" destOrd="0" presId="urn:microsoft.com/office/officeart/2005/8/layout/hList1"/>
    <dgm:cxn modelId="{A0B916CA-97B5-4342-9BEF-60CCDFEE9A13}" type="presParOf" srcId="{BCF8885C-3077-4CCA-9397-5C6EFF9E1B51}" destId="{6D0A8C4A-4BF6-435E-B9CD-DDAF84945075}" srcOrd="0" destOrd="0" presId="urn:microsoft.com/office/officeart/2005/8/layout/hList1"/>
    <dgm:cxn modelId="{89476233-64B6-468B-A789-D4AB27ACE201}" type="presParOf" srcId="{BCF8885C-3077-4CCA-9397-5C6EFF9E1B51}" destId="{8F18DE1F-C064-4562-9F26-6BDD3ED30F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5B55AF-7D47-408B-B2AD-A5F208A6903C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1F6BAB-43BE-41A6-B38E-E1D9F74498A1}">
      <dgm:prSet/>
      <dgm:spPr/>
      <dgm:t>
        <a:bodyPr/>
        <a:lstStyle/>
        <a:p>
          <a:r>
            <a:rPr lang="en-US" dirty="0"/>
            <a:t>Identify Communities</a:t>
          </a:r>
        </a:p>
      </dgm:t>
    </dgm:pt>
    <dgm:pt modelId="{BBBF6FFE-AD99-47FF-AE99-F5FE597C29BB}" type="parTrans" cxnId="{8B946C4F-A85E-49D4-8B70-D8BF3A38F278}">
      <dgm:prSet/>
      <dgm:spPr/>
      <dgm:t>
        <a:bodyPr/>
        <a:lstStyle/>
        <a:p>
          <a:endParaRPr lang="en-US"/>
        </a:p>
      </dgm:t>
    </dgm:pt>
    <dgm:pt modelId="{CA30F5D5-C190-403F-8A00-229E25326FA5}" type="sibTrans" cxnId="{8B946C4F-A85E-49D4-8B70-D8BF3A38F278}">
      <dgm:prSet/>
      <dgm:spPr/>
      <dgm:t>
        <a:bodyPr/>
        <a:lstStyle/>
        <a:p>
          <a:endParaRPr lang="en-US"/>
        </a:p>
      </dgm:t>
    </dgm:pt>
    <dgm:pt modelId="{D05BB7BB-2590-4B9D-98C8-DD1AD47B0614}">
      <dgm:prSet/>
      <dgm:spPr/>
      <dgm:t>
        <a:bodyPr/>
        <a:lstStyle/>
        <a:p>
          <a:r>
            <a:rPr lang="en-US" dirty="0"/>
            <a:t>Asthma rates</a:t>
          </a:r>
        </a:p>
      </dgm:t>
    </dgm:pt>
    <dgm:pt modelId="{DD1F7C06-21F4-4064-9CE3-8648238EBACA}" type="parTrans" cxnId="{B120A8A4-C8A6-4239-A0C7-964BD9E079D0}">
      <dgm:prSet/>
      <dgm:spPr/>
      <dgm:t>
        <a:bodyPr/>
        <a:lstStyle/>
        <a:p>
          <a:endParaRPr lang="en-US"/>
        </a:p>
      </dgm:t>
    </dgm:pt>
    <dgm:pt modelId="{29655AC9-A910-4B22-8DB5-6FE149745909}" type="sibTrans" cxnId="{B120A8A4-C8A6-4239-A0C7-964BD9E079D0}">
      <dgm:prSet/>
      <dgm:spPr/>
      <dgm:t>
        <a:bodyPr/>
        <a:lstStyle/>
        <a:p>
          <a:endParaRPr lang="en-US"/>
        </a:p>
      </dgm:t>
    </dgm:pt>
    <dgm:pt modelId="{C2344DD8-040C-499D-BEE6-037146B26420}">
      <dgm:prSet/>
      <dgm:spPr/>
      <dgm:t>
        <a:bodyPr/>
        <a:lstStyle/>
        <a:p>
          <a:r>
            <a:rPr lang="en-US" dirty="0"/>
            <a:t>Potential Indicators</a:t>
          </a:r>
        </a:p>
      </dgm:t>
    </dgm:pt>
    <dgm:pt modelId="{FF8774C7-3578-46F8-AE7E-B2CA0F3B6E8F}" type="parTrans" cxnId="{5EE19A1A-3FE9-4312-80D9-2E1B7F62B9E5}">
      <dgm:prSet/>
      <dgm:spPr/>
      <dgm:t>
        <a:bodyPr/>
        <a:lstStyle/>
        <a:p>
          <a:endParaRPr lang="en-US"/>
        </a:p>
      </dgm:t>
    </dgm:pt>
    <dgm:pt modelId="{CB31D6E2-B553-47E8-89C7-DC2054436966}" type="sibTrans" cxnId="{5EE19A1A-3FE9-4312-80D9-2E1B7F62B9E5}">
      <dgm:prSet/>
      <dgm:spPr/>
      <dgm:t>
        <a:bodyPr/>
        <a:lstStyle/>
        <a:p>
          <a:endParaRPr lang="en-US"/>
        </a:p>
      </dgm:t>
    </dgm:pt>
    <dgm:pt modelId="{A4DC88C8-C168-4851-BBCE-2932E22EED1A}">
      <dgm:prSet/>
      <dgm:spPr/>
      <dgm:t>
        <a:bodyPr/>
        <a:lstStyle/>
        <a:p>
          <a:r>
            <a:rPr lang="en-US" dirty="0"/>
            <a:t>Job creation</a:t>
          </a:r>
        </a:p>
      </dgm:t>
    </dgm:pt>
    <dgm:pt modelId="{848F6E36-974C-4C3F-8CDC-71E053165151}" type="parTrans" cxnId="{DFF26585-FE39-489B-8C38-CB868389446F}">
      <dgm:prSet/>
      <dgm:spPr/>
      <dgm:t>
        <a:bodyPr/>
        <a:lstStyle/>
        <a:p>
          <a:endParaRPr lang="en-US"/>
        </a:p>
      </dgm:t>
    </dgm:pt>
    <dgm:pt modelId="{A82E69C6-5F40-44C6-8AE5-5912B7116696}" type="sibTrans" cxnId="{DFF26585-FE39-489B-8C38-CB868389446F}">
      <dgm:prSet/>
      <dgm:spPr/>
      <dgm:t>
        <a:bodyPr/>
        <a:lstStyle/>
        <a:p>
          <a:endParaRPr lang="en-US"/>
        </a:p>
      </dgm:t>
    </dgm:pt>
    <dgm:pt modelId="{912CA06E-7169-45F8-A9D4-EABC3928EDDA}">
      <dgm:prSet/>
      <dgm:spPr/>
      <dgm:t>
        <a:bodyPr/>
        <a:lstStyle/>
        <a:p>
          <a:r>
            <a:rPr lang="en-US"/>
            <a:t>Compliance</a:t>
          </a:r>
        </a:p>
      </dgm:t>
    </dgm:pt>
    <dgm:pt modelId="{6DF95348-B83F-4CAF-A3DC-84E48D349BBA}" type="parTrans" cxnId="{1494CAD0-B9BC-46D6-BCEB-1EB20DBB8DD6}">
      <dgm:prSet/>
      <dgm:spPr/>
      <dgm:t>
        <a:bodyPr/>
        <a:lstStyle/>
        <a:p>
          <a:endParaRPr lang="en-US"/>
        </a:p>
      </dgm:t>
    </dgm:pt>
    <dgm:pt modelId="{69AACABD-39B7-41DE-9FF0-ECABA030E719}" type="sibTrans" cxnId="{1494CAD0-B9BC-46D6-BCEB-1EB20DBB8DD6}">
      <dgm:prSet/>
      <dgm:spPr/>
      <dgm:t>
        <a:bodyPr/>
        <a:lstStyle/>
        <a:p>
          <a:endParaRPr lang="en-US"/>
        </a:p>
      </dgm:t>
    </dgm:pt>
    <dgm:pt modelId="{E41234AA-1C3C-4CD4-AFF4-23C551A3CB1B}">
      <dgm:prSet/>
      <dgm:spPr/>
      <dgm:t>
        <a:bodyPr/>
        <a:lstStyle/>
        <a:p>
          <a:r>
            <a:rPr lang="en-US" dirty="0"/>
            <a:t>Engagement metrics</a:t>
          </a:r>
        </a:p>
      </dgm:t>
    </dgm:pt>
    <dgm:pt modelId="{673ABC90-6C96-46FD-9D22-02E7C2CCE79F}" type="parTrans" cxnId="{28021869-D68C-48F9-937A-D006FB6A29AE}">
      <dgm:prSet/>
      <dgm:spPr/>
      <dgm:t>
        <a:bodyPr/>
        <a:lstStyle/>
        <a:p>
          <a:endParaRPr lang="en-US"/>
        </a:p>
      </dgm:t>
    </dgm:pt>
    <dgm:pt modelId="{37D3CB49-46BE-4E88-9F3F-70B1DEAF268E}" type="sibTrans" cxnId="{28021869-D68C-48F9-937A-D006FB6A29AE}">
      <dgm:prSet/>
      <dgm:spPr/>
      <dgm:t>
        <a:bodyPr/>
        <a:lstStyle/>
        <a:p>
          <a:endParaRPr lang="en-US"/>
        </a:p>
      </dgm:t>
    </dgm:pt>
    <dgm:pt modelId="{3935AC17-1D20-49AA-9ECA-DECF726E341C}">
      <dgm:prSet/>
      <dgm:spPr/>
      <dgm:t>
        <a:bodyPr/>
        <a:lstStyle/>
        <a:p>
          <a:r>
            <a:rPr lang="en-US" dirty="0"/>
            <a:t>General Tracking</a:t>
          </a:r>
        </a:p>
      </dgm:t>
    </dgm:pt>
    <dgm:pt modelId="{D4654B7E-952A-457F-921C-A0A2DA3260A7}" type="parTrans" cxnId="{8EE1675B-EE78-4321-9782-BB74D22EFCA0}">
      <dgm:prSet/>
      <dgm:spPr/>
      <dgm:t>
        <a:bodyPr/>
        <a:lstStyle/>
        <a:p>
          <a:endParaRPr lang="en-US"/>
        </a:p>
      </dgm:t>
    </dgm:pt>
    <dgm:pt modelId="{9BC47C4F-B391-4512-89F8-E93D23031C26}" type="sibTrans" cxnId="{8EE1675B-EE78-4321-9782-BB74D22EFCA0}">
      <dgm:prSet/>
      <dgm:spPr/>
      <dgm:t>
        <a:bodyPr/>
        <a:lstStyle/>
        <a:p>
          <a:endParaRPr lang="en-US"/>
        </a:p>
      </dgm:t>
    </dgm:pt>
    <dgm:pt modelId="{934CC4AB-AB08-4146-96FA-7F894E90A012}">
      <dgm:prSet/>
      <dgm:spPr/>
      <dgm:t>
        <a:bodyPr/>
        <a:lstStyle/>
        <a:p>
          <a:r>
            <a:rPr lang="en-US" dirty="0"/>
            <a:t>Arrearage rates</a:t>
          </a:r>
        </a:p>
      </dgm:t>
    </dgm:pt>
    <dgm:pt modelId="{A23F10F7-7D32-4AE7-93C4-24132FB3B7DC}" type="parTrans" cxnId="{3C34D2B5-347E-4F06-B2E6-C22CDB5024FE}">
      <dgm:prSet/>
      <dgm:spPr/>
      <dgm:t>
        <a:bodyPr/>
        <a:lstStyle/>
        <a:p>
          <a:endParaRPr lang="en-US"/>
        </a:p>
      </dgm:t>
    </dgm:pt>
    <dgm:pt modelId="{8152460F-495A-46E4-972D-351282B6008A}" type="sibTrans" cxnId="{3C34D2B5-347E-4F06-B2E6-C22CDB5024FE}">
      <dgm:prSet/>
      <dgm:spPr/>
      <dgm:t>
        <a:bodyPr/>
        <a:lstStyle/>
        <a:p>
          <a:endParaRPr lang="en-US"/>
        </a:p>
      </dgm:t>
    </dgm:pt>
    <dgm:pt modelId="{002AC8CC-8D77-4BA0-A591-C6525686DD07}">
      <dgm:prSet/>
      <dgm:spPr/>
      <dgm:t>
        <a:bodyPr/>
        <a:lstStyle/>
        <a:p>
          <a:r>
            <a:rPr lang="en-US" dirty="0"/>
            <a:t>Pollution exposure</a:t>
          </a:r>
        </a:p>
      </dgm:t>
    </dgm:pt>
    <dgm:pt modelId="{2928D2F3-6586-4737-A97F-B3B4C3746A1C}" type="parTrans" cxnId="{4E7BC7E7-39D5-4399-B5AC-151D1C0DB08B}">
      <dgm:prSet/>
      <dgm:spPr/>
      <dgm:t>
        <a:bodyPr/>
        <a:lstStyle/>
        <a:p>
          <a:endParaRPr lang="en-US"/>
        </a:p>
      </dgm:t>
    </dgm:pt>
    <dgm:pt modelId="{A6E7807B-527D-414E-B964-7FCF26443D7E}" type="sibTrans" cxnId="{4E7BC7E7-39D5-4399-B5AC-151D1C0DB08B}">
      <dgm:prSet/>
      <dgm:spPr/>
      <dgm:t>
        <a:bodyPr/>
        <a:lstStyle/>
        <a:p>
          <a:endParaRPr lang="en-US"/>
        </a:p>
      </dgm:t>
    </dgm:pt>
    <dgm:pt modelId="{BB05023B-CE0C-4B6F-81F1-A328B06D80C6}">
      <dgm:prSet/>
      <dgm:spPr/>
      <dgm:t>
        <a:bodyPr/>
        <a:lstStyle/>
        <a:p>
          <a:r>
            <a:rPr lang="en-US" dirty="0"/>
            <a:t>Sea level rise</a:t>
          </a:r>
        </a:p>
      </dgm:t>
    </dgm:pt>
    <dgm:pt modelId="{626C0493-A545-4F1F-B25F-0030D792AA26}" type="parTrans" cxnId="{6A207DCD-5A60-4EE6-96F7-C820AA5F4882}">
      <dgm:prSet/>
      <dgm:spPr/>
      <dgm:t>
        <a:bodyPr/>
        <a:lstStyle/>
        <a:p>
          <a:endParaRPr lang="en-US"/>
        </a:p>
      </dgm:t>
    </dgm:pt>
    <dgm:pt modelId="{13DDF01A-019D-478B-9FF5-95855487394C}" type="sibTrans" cxnId="{6A207DCD-5A60-4EE6-96F7-C820AA5F4882}">
      <dgm:prSet/>
      <dgm:spPr/>
      <dgm:t>
        <a:bodyPr/>
        <a:lstStyle/>
        <a:p>
          <a:endParaRPr lang="en-US"/>
        </a:p>
      </dgm:t>
    </dgm:pt>
    <dgm:pt modelId="{7C9DA77F-6CD3-4BDA-9ADA-CF3A96FFA3C4}">
      <dgm:prSet/>
      <dgm:spPr/>
      <dgm:t>
        <a:bodyPr/>
        <a:lstStyle/>
        <a:p>
          <a:r>
            <a:rPr lang="en-US" dirty="0"/>
            <a:t>Community ownership</a:t>
          </a:r>
        </a:p>
      </dgm:t>
    </dgm:pt>
    <dgm:pt modelId="{8C31B215-2674-4414-9307-8BE37B710E54}" type="parTrans" cxnId="{D6B8F13E-1819-4684-B2E4-A5741C938F2C}">
      <dgm:prSet/>
      <dgm:spPr/>
      <dgm:t>
        <a:bodyPr/>
        <a:lstStyle/>
        <a:p>
          <a:endParaRPr lang="en-US"/>
        </a:p>
      </dgm:t>
    </dgm:pt>
    <dgm:pt modelId="{436BD71C-CCE8-4F1E-BF25-F3F22823522C}" type="sibTrans" cxnId="{D6B8F13E-1819-4684-B2E4-A5741C938F2C}">
      <dgm:prSet/>
      <dgm:spPr/>
      <dgm:t>
        <a:bodyPr/>
        <a:lstStyle/>
        <a:p>
          <a:endParaRPr lang="en-US"/>
        </a:p>
      </dgm:t>
    </dgm:pt>
    <dgm:pt modelId="{B891E466-9D2D-4FC2-8C16-04A0BC283EAA}">
      <dgm:prSet/>
      <dgm:spPr/>
      <dgm:t>
        <a:bodyPr/>
        <a:lstStyle/>
        <a:p>
          <a:r>
            <a:rPr lang="en-US" dirty="0"/>
            <a:t>Energy burden</a:t>
          </a:r>
          <a:br>
            <a:rPr lang="en-US" dirty="0"/>
          </a:br>
          <a:r>
            <a:rPr lang="en-US" dirty="0"/>
            <a:t>				   </a:t>
          </a:r>
        </a:p>
      </dgm:t>
    </dgm:pt>
    <dgm:pt modelId="{EAD1C761-3B21-430D-8134-5EC504BFA6EB}" type="parTrans" cxnId="{74DD918A-9C79-4642-9767-CCCB019BCDA8}">
      <dgm:prSet/>
      <dgm:spPr/>
      <dgm:t>
        <a:bodyPr/>
        <a:lstStyle/>
        <a:p>
          <a:endParaRPr lang="en-US"/>
        </a:p>
      </dgm:t>
    </dgm:pt>
    <dgm:pt modelId="{81B06782-26B8-4218-A13D-7E699B6E4476}" type="sibTrans" cxnId="{74DD918A-9C79-4642-9767-CCCB019BCDA8}">
      <dgm:prSet/>
      <dgm:spPr/>
      <dgm:t>
        <a:bodyPr/>
        <a:lstStyle/>
        <a:p>
          <a:endParaRPr lang="en-US"/>
        </a:p>
      </dgm:t>
    </dgm:pt>
    <dgm:pt modelId="{25BEBB7B-4604-4CA7-84B7-4E2CBD7BA3E1}">
      <dgm:prSet/>
      <dgm:spPr/>
      <dgm:t>
        <a:bodyPr/>
        <a:lstStyle/>
        <a:p>
          <a:r>
            <a:rPr lang="en-US" dirty="0"/>
            <a:t>Data to demonstrate customer benefits (</a:t>
          </a:r>
          <a:r>
            <a:rPr lang="en-US" i="1" dirty="0"/>
            <a:t>e.g., </a:t>
          </a:r>
          <a:r>
            <a:rPr lang="en-US" dirty="0"/>
            <a:t>rental data)</a:t>
          </a:r>
        </a:p>
      </dgm:t>
    </dgm:pt>
    <dgm:pt modelId="{F5226F62-63C1-461C-B3FF-58943F78B067}" type="parTrans" cxnId="{25279D9A-3693-42C4-9DDC-2F779DCE0672}">
      <dgm:prSet/>
      <dgm:spPr/>
      <dgm:t>
        <a:bodyPr/>
        <a:lstStyle/>
        <a:p>
          <a:endParaRPr lang="en-US"/>
        </a:p>
      </dgm:t>
    </dgm:pt>
    <dgm:pt modelId="{7E77D2D8-F4C7-4F93-AFFA-12EE272052F6}" type="sibTrans" cxnId="{25279D9A-3693-42C4-9DDC-2F779DCE0672}">
      <dgm:prSet/>
      <dgm:spPr/>
      <dgm:t>
        <a:bodyPr/>
        <a:lstStyle/>
        <a:p>
          <a:endParaRPr lang="en-US"/>
        </a:p>
      </dgm:t>
    </dgm:pt>
    <dgm:pt modelId="{3FFC3F9F-7EEE-4950-A5DF-4985388037E5}" type="pres">
      <dgm:prSet presAssocID="{905B55AF-7D47-408B-B2AD-A5F208A690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265C57-EFCB-44E0-AF5F-19795CE47ABB}" type="pres">
      <dgm:prSet presAssocID="{031F6BAB-43BE-41A6-B38E-E1D9F74498A1}" presName="linNode" presStyleCnt="0"/>
      <dgm:spPr/>
    </dgm:pt>
    <dgm:pt modelId="{D7A4C1B3-4AB7-4524-A35C-EEB9A9AEF1B8}" type="pres">
      <dgm:prSet presAssocID="{031F6BAB-43BE-41A6-B38E-E1D9F74498A1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BA272-C3C4-43CE-ACA2-F32583FC4E83}" type="pres">
      <dgm:prSet presAssocID="{031F6BAB-43BE-41A6-B38E-E1D9F74498A1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CD849-49E1-4F33-A037-94EC662DEFDD}" type="pres">
      <dgm:prSet presAssocID="{CA30F5D5-C190-403F-8A00-229E25326FA5}" presName="sp" presStyleCnt="0"/>
      <dgm:spPr/>
    </dgm:pt>
    <dgm:pt modelId="{869BDBB7-4A5D-4C28-8E58-A1FC29785B62}" type="pres">
      <dgm:prSet presAssocID="{C2344DD8-040C-499D-BEE6-037146B26420}" presName="linNode" presStyleCnt="0"/>
      <dgm:spPr/>
    </dgm:pt>
    <dgm:pt modelId="{88BC9048-2F54-4C31-B211-60DAAA3E2E63}" type="pres">
      <dgm:prSet presAssocID="{C2344DD8-040C-499D-BEE6-037146B2642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C6B7C-CE72-46D5-B334-CB4CF89A8A60}" type="pres">
      <dgm:prSet presAssocID="{C2344DD8-040C-499D-BEE6-037146B2642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103BC-DCE9-4CA2-9D62-E992A419ADD2}" type="pres">
      <dgm:prSet presAssocID="{CB31D6E2-B553-47E8-89C7-DC2054436966}" presName="sp" presStyleCnt="0"/>
      <dgm:spPr/>
    </dgm:pt>
    <dgm:pt modelId="{4DE84850-218D-4FC6-8F57-06B881A3755F}" type="pres">
      <dgm:prSet presAssocID="{912CA06E-7169-45F8-A9D4-EABC3928EDDA}" presName="linNode" presStyleCnt="0"/>
      <dgm:spPr/>
    </dgm:pt>
    <dgm:pt modelId="{4ACF0533-6934-4130-B3CE-7C5D7937096A}" type="pres">
      <dgm:prSet presAssocID="{912CA06E-7169-45F8-A9D4-EABC3928EDD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486849-F8ED-4211-AFA5-A7707972F9B2}" type="pres">
      <dgm:prSet presAssocID="{912CA06E-7169-45F8-A9D4-EABC3928EDDA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9A352-175D-4101-81AD-F26D55CA8814}" type="pres">
      <dgm:prSet presAssocID="{69AACABD-39B7-41DE-9FF0-ECABA030E719}" presName="sp" presStyleCnt="0"/>
      <dgm:spPr/>
    </dgm:pt>
    <dgm:pt modelId="{DBC7149F-81A9-4B16-9D28-81C5CF245170}" type="pres">
      <dgm:prSet presAssocID="{3935AC17-1D20-49AA-9ECA-DECF726E341C}" presName="linNode" presStyleCnt="0"/>
      <dgm:spPr/>
    </dgm:pt>
    <dgm:pt modelId="{00F106E8-5D72-4F16-BD26-45833E0E8CC0}" type="pres">
      <dgm:prSet presAssocID="{3935AC17-1D20-49AA-9ECA-DECF726E341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AB12B-04CC-4E10-91F3-D9D17AAFDC5A}" type="pres">
      <dgm:prSet presAssocID="{3935AC17-1D20-49AA-9ECA-DECF726E341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20A8A4-C8A6-4239-A0C7-964BD9E079D0}" srcId="{031F6BAB-43BE-41A6-B38E-E1D9F74498A1}" destId="{D05BB7BB-2590-4B9D-98C8-DD1AD47B0614}" srcOrd="0" destOrd="0" parTransId="{DD1F7C06-21F4-4064-9CE3-8648238EBACA}" sibTransId="{29655AC9-A910-4B22-8DB5-6FE149745909}"/>
    <dgm:cxn modelId="{7F744264-59AE-4C2B-BAE6-2B2764A8DE33}" type="presOf" srcId="{934CC4AB-AB08-4146-96FA-7F894E90A012}" destId="{228AB12B-04CC-4E10-91F3-D9D17AAFDC5A}" srcOrd="0" destOrd="0" presId="urn:microsoft.com/office/officeart/2005/8/layout/vList5"/>
    <dgm:cxn modelId="{5825A1DC-ACDE-4009-B474-DB8012EDACA9}" type="presOf" srcId="{7C9DA77F-6CD3-4BDA-9ADA-CF3A96FFA3C4}" destId="{DE6C6B7C-CE72-46D5-B334-CB4CF89A8A60}" srcOrd="0" destOrd="1" presId="urn:microsoft.com/office/officeart/2005/8/layout/vList5"/>
    <dgm:cxn modelId="{9947CD45-2747-4C3F-BC34-6E162281AB0C}" type="presOf" srcId="{BB05023B-CE0C-4B6F-81F1-A328B06D80C6}" destId="{F94BA272-C3C4-43CE-ACA2-F32583FC4E83}" srcOrd="0" destOrd="2" presId="urn:microsoft.com/office/officeart/2005/8/layout/vList5"/>
    <dgm:cxn modelId="{25279D9A-3693-42C4-9DDC-2F779DCE0672}" srcId="{912CA06E-7169-45F8-A9D4-EABC3928EDDA}" destId="{25BEBB7B-4604-4CA7-84B7-4E2CBD7BA3E1}" srcOrd="1" destOrd="0" parTransId="{F5226F62-63C1-461C-B3FF-58943F78B067}" sibTransId="{7E77D2D8-F4C7-4F93-AFFA-12EE272052F6}"/>
    <dgm:cxn modelId="{8EE1675B-EE78-4321-9782-BB74D22EFCA0}" srcId="{905B55AF-7D47-408B-B2AD-A5F208A6903C}" destId="{3935AC17-1D20-49AA-9ECA-DECF726E341C}" srcOrd="3" destOrd="0" parTransId="{D4654B7E-952A-457F-921C-A0A2DA3260A7}" sibTransId="{9BC47C4F-B391-4512-89F8-E93D23031C26}"/>
    <dgm:cxn modelId="{CF60F1DB-CFC6-4831-BDB7-48A57A524303}" type="presOf" srcId="{002AC8CC-8D77-4BA0-A591-C6525686DD07}" destId="{F94BA272-C3C4-43CE-ACA2-F32583FC4E83}" srcOrd="0" destOrd="1" presId="urn:microsoft.com/office/officeart/2005/8/layout/vList5"/>
    <dgm:cxn modelId="{B07B8C28-BEB6-4372-8150-C05282E43637}" type="presOf" srcId="{25BEBB7B-4604-4CA7-84B7-4E2CBD7BA3E1}" destId="{EA486849-F8ED-4211-AFA5-A7707972F9B2}" srcOrd="0" destOrd="1" presId="urn:microsoft.com/office/officeart/2005/8/layout/vList5"/>
    <dgm:cxn modelId="{8B946C4F-A85E-49D4-8B70-D8BF3A38F278}" srcId="{905B55AF-7D47-408B-B2AD-A5F208A6903C}" destId="{031F6BAB-43BE-41A6-B38E-E1D9F74498A1}" srcOrd="0" destOrd="0" parTransId="{BBBF6FFE-AD99-47FF-AE99-F5FE597C29BB}" sibTransId="{CA30F5D5-C190-403F-8A00-229E25326FA5}"/>
    <dgm:cxn modelId="{81F5769A-D775-4B9A-8A55-6EED8C197544}" type="presOf" srcId="{E41234AA-1C3C-4CD4-AFF4-23C551A3CB1B}" destId="{EA486849-F8ED-4211-AFA5-A7707972F9B2}" srcOrd="0" destOrd="0" presId="urn:microsoft.com/office/officeart/2005/8/layout/vList5"/>
    <dgm:cxn modelId="{D6B8F13E-1819-4684-B2E4-A5741C938F2C}" srcId="{C2344DD8-040C-499D-BEE6-037146B26420}" destId="{7C9DA77F-6CD3-4BDA-9ADA-CF3A96FFA3C4}" srcOrd="1" destOrd="0" parTransId="{8C31B215-2674-4414-9307-8BE37B710E54}" sibTransId="{436BD71C-CCE8-4F1E-BF25-F3F22823522C}"/>
    <dgm:cxn modelId="{DFF26585-FE39-489B-8C38-CB868389446F}" srcId="{C2344DD8-040C-499D-BEE6-037146B26420}" destId="{A4DC88C8-C168-4851-BBCE-2932E22EED1A}" srcOrd="0" destOrd="0" parTransId="{848F6E36-974C-4C3F-8CDC-71E053165151}" sibTransId="{A82E69C6-5F40-44C6-8AE5-5912B7116696}"/>
    <dgm:cxn modelId="{4BE3DCA9-9B89-4B5C-AFCC-C500BD24B064}" type="presOf" srcId="{C2344DD8-040C-499D-BEE6-037146B26420}" destId="{88BC9048-2F54-4C31-B211-60DAAA3E2E63}" srcOrd="0" destOrd="0" presId="urn:microsoft.com/office/officeart/2005/8/layout/vList5"/>
    <dgm:cxn modelId="{BFC04337-9632-4CF1-B647-5731155F2702}" type="presOf" srcId="{031F6BAB-43BE-41A6-B38E-E1D9F74498A1}" destId="{D7A4C1B3-4AB7-4524-A35C-EEB9A9AEF1B8}" srcOrd="0" destOrd="0" presId="urn:microsoft.com/office/officeart/2005/8/layout/vList5"/>
    <dgm:cxn modelId="{6A207DCD-5A60-4EE6-96F7-C820AA5F4882}" srcId="{031F6BAB-43BE-41A6-B38E-E1D9F74498A1}" destId="{BB05023B-CE0C-4B6F-81F1-A328B06D80C6}" srcOrd="2" destOrd="0" parTransId="{626C0493-A545-4F1F-B25F-0030D792AA26}" sibTransId="{13DDF01A-019D-478B-9FF5-95855487394C}"/>
    <dgm:cxn modelId="{2B941215-6095-4C36-8C97-5C7894E1F3B4}" type="presOf" srcId="{912CA06E-7169-45F8-A9D4-EABC3928EDDA}" destId="{4ACF0533-6934-4130-B3CE-7C5D7937096A}" srcOrd="0" destOrd="0" presId="urn:microsoft.com/office/officeart/2005/8/layout/vList5"/>
    <dgm:cxn modelId="{4E7BC7E7-39D5-4399-B5AC-151D1C0DB08B}" srcId="{031F6BAB-43BE-41A6-B38E-E1D9F74498A1}" destId="{002AC8CC-8D77-4BA0-A591-C6525686DD07}" srcOrd="1" destOrd="0" parTransId="{2928D2F3-6586-4737-A97F-B3B4C3746A1C}" sibTransId="{A6E7807B-527D-414E-B964-7FCF26443D7E}"/>
    <dgm:cxn modelId="{28021869-D68C-48F9-937A-D006FB6A29AE}" srcId="{912CA06E-7169-45F8-A9D4-EABC3928EDDA}" destId="{E41234AA-1C3C-4CD4-AFF4-23C551A3CB1B}" srcOrd="0" destOrd="0" parTransId="{673ABC90-6C96-46FD-9D22-02E7C2CCE79F}" sibTransId="{37D3CB49-46BE-4E88-9F3F-70B1DEAF268E}"/>
    <dgm:cxn modelId="{1F55B05B-1400-4CCE-91A6-DE4B533B9131}" type="presOf" srcId="{B891E466-9D2D-4FC2-8C16-04A0BC283EAA}" destId="{228AB12B-04CC-4E10-91F3-D9D17AAFDC5A}" srcOrd="0" destOrd="1" presId="urn:microsoft.com/office/officeart/2005/8/layout/vList5"/>
    <dgm:cxn modelId="{74DD918A-9C79-4642-9767-CCCB019BCDA8}" srcId="{3935AC17-1D20-49AA-9ECA-DECF726E341C}" destId="{B891E466-9D2D-4FC2-8C16-04A0BC283EAA}" srcOrd="1" destOrd="0" parTransId="{EAD1C761-3B21-430D-8134-5EC504BFA6EB}" sibTransId="{81B06782-26B8-4218-A13D-7E699B6E4476}"/>
    <dgm:cxn modelId="{1494CAD0-B9BC-46D6-BCEB-1EB20DBB8DD6}" srcId="{905B55AF-7D47-408B-B2AD-A5F208A6903C}" destId="{912CA06E-7169-45F8-A9D4-EABC3928EDDA}" srcOrd="2" destOrd="0" parTransId="{6DF95348-B83F-4CAF-A3DC-84E48D349BBA}" sibTransId="{69AACABD-39B7-41DE-9FF0-ECABA030E719}"/>
    <dgm:cxn modelId="{FDEA9D58-A255-406B-A7A6-F92801A98DFE}" type="presOf" srcId="{A4DC88C8-C168-4851-BBCE-2932E22EED1A}" destId="{DE6C6B7C-CE72-46D5-B334-CB4CF89A8A60}" srcOrd="0" destOrd="0" presId="urn:microsoft.com/office/officeart/2005/8/layout/vList5"/>
    <dgm:cxn modelId="{234DFB03-F053-48C6-AF8A-01E9C988D5E0}" type="presOf" srcId="{3935AC17-1D20-49AA-9ECA-DECF726E341C}" destId="{00F106E8-5D72-4F16-BD26-45833E0E8CC0}" srcOrd="0" destOrd="0" presId="urn:microsoft.com/office/officeart/2005/8/layout/vList5"/>
    <dgm:cxn modelId="{EA186DC3-BE9B-47EC-8336-DC6E41F0E805}" type="presOf" srcId="{D05BB7BB-2590-4B9D-98C8-DD1AD47B0614}" destId="{F94BA272-C3C4-43CE-ACA2-F32583FC4E83}" srcOrd="0" destOrd="0" presId="urn:microsoft.com/office/officeart/2005/8/layout/vList5"/>
    <dgm:cxn modelId="{5EE19A1A-3FE9-4312-80D9-2E1B7F62B9E5}" srcId="{905B55AF-7D47-408B-B2AD-A5F208A6903C}" destId="{C2344DD8-040C-499D-BEE6-037146B26420}" srcOrd="1" destOrd="0" parTransId="{FF8774C7-3578-46F8-AE7E-B2CA0F3B6E8F}" sibTransId="{CB31D6E2-B553-47E8-89C7-DC2054436966}"/>
    <dgm:cxn modelId="{423FD3B7-06AA-41D3-A823-219085D0EDDF}" type="presOf" srcId="{905B55AF-7D47-408B-B2AD-A5F208A6903C}" destId="{3FFC3F9F-7EEE-4950-A5DF-4985388037E5}" srcOrd="0" destOrd="0" presId="urn:microsoft.com/office/officeart/2005/8/layout/vList5"/>
    <dgm:cxn modelId="{3C34D2B5-347E-4F06-B2E6-C22CDB5024FE}" srcId="{3935AC17-1D20-49AA-9ECA-DECF726E341C}" destId="{934CC4AB-AB08-4146-96FA-7F894E90A012}" srcOrd="0" destOrd="0" parTransId="{A23F10F7-7D32-4AE7-93C4-24132FB3B7DC}" sibTransId="{8152460F-495A-46E4-972D-351282B6008A}"/>
    <dgm:cxn modelId="{CF9AA7E4-C17B-47FF-9955-EFE6F324D49F}" type="presParOf" srcId="{3FFC3F9F-7EEE-4950-A5DF-4985388037E5}" destId="{12265C57-EFCB-44E0-AF5F-19795CE47ABB}" srcOrd="0" destOrd="0" presId="urn:microsoft.com/office/officeart/2005/8/layout/vList5"/>
    <dgm:cxn modelId="{FBDFFD64-9EEC-48A6-B4D1-7FB7843FD1CF}" type="presParOf" srcId="{12265C57-EFCB-44E0-AF5F-19795CE47ABB}" destId="{D7A4C1B3-4AB7-4524-A35C-EEB9A9AEF1B8}" srcOrd="0" destOrd="0" presId="urn:microsoft.com/office/officeart/2005/8/layout/vList5"/>
    <dgm:cxn modelId="{49DA4D16-8A45-45C7-A6C6-541DE15D7D1E}" type="presParOf" srcId="{12265C57-EFCB-44E0-AF5F-19795CE47ABB}" destId="{F94BA272-C3C4-43CE-ACA2-F32583FC4E83}" srcOrd="1" destOrd="0" presId="urn:microsoft.com/office/officeart/2005/8/layout/vList5"/>
    <dgm:cxn modelId="{455657A7-ACBD-4615-AB19-6C0862815C7E}" type="presParOf" srcId="{3FFC3F9F-7EEE-4950-A5DF-4985388037E5}" destId="{F8DCD849-49E1-4F33-A037-94EC662DEFDD}" srcOrd="1" destOrd="0" presId="urn:microsoft.com/office/officeart/2005/8/layout/vList5"/>
    <dgm:cxn modelId="{7FC43A70-80D2-4316-A805-988128F57804}" type="presParOf" srcId="{3FFC3F9F-7EEE-4950-A5DF-4985388037E5}" destId="{869BDBB7-4A5D-4C28-8E58-A1FC29785B62}" srcOrd="2" destOrd="0" presId="urn:microsoft.com/office/officeart/2005/8/layout/vList5"/>
    <dgm:cxn modelId="{43515149-E4A3-4BF1-A160-A34F8D947BFA}" type="presParOf" srcId="{869BDBB7-4A5D-4C28-8E58-A1FC29785B62}" destId="{88BC9048-2F54-4C31-B211-60DAAA3E2E63}" srcOrd="0" destOrd="0" presId="urn:microsoft.com/office/officeart/2005/8/layout/vList5"/>
    <dgm:cxn modelId="{91AAA3AD-ED3D-41DD-A409-5A99D5F3404F}" type="presParOf" srcId="{869BDBB7-4A5D-4C28-8E58-A1FC29785B62}" destId="{DE6C6B7C-CE72-46D5-B334-CB4CF89A8A60}" srcOrd="1" destOrd="0" presId="urn:microsoft.com/office/officeart/2005/8/layout/vList5"/>
    <dgm:cxn modelId="{A314CBD8-45CB-4C15-A99E-61A9CF6E2016}" type="presParOf" srcId="{3FFC3F9F-7EEE-4950-A5DF-4985388037E5}" destId="{CC5103BC-DCE9-4CA2-9D62-E992A419ADD2}" srcOrd="3" destOrd="0" presId="urn:microsoft.com/office/officeart/2005/8/layout/vList5"/>
    <dgm:cxn modelId="{078091E0-F8FC-4AE2-ACEA-B2C06D8BD03C}" type="presParOf" srcId="{3FFC3F9F-7EEE-4950-A5DF-4985388037E5}" destId="{4DE84850-218D-4FC6-8F57-06B881A3755F}" srcOrd="4" destOrd="0" presId="urn:microsoft.com/office/officeart/2005/8/layout/vList5"/>
    <dgm:cxn modelId="{3371BB10-42E7-46F0-83D5-BBF040319FEE}" type="presParOf" srcId="{4DE84850-218D-4FC6-8F57-06B881A3755F}" destId="{4ACF0533-6934-4130-B3CE-7C5D7937096A}" srcOrd="0" destOrd="0" presId="urn:microsoft.com/office/officeart/2005/8/layout/vList5"/>
    <dgm:cxn modelId="{D7700271-EA54-49D7-9816-3EE08AB33DB5}" type="presParOf" srcId="{4DE84850-218D-4FC6-8F57-06B881A3755F}" destId="{EA486849-F8ED-4211-AFA5-A7707972F9B2}" srcOrd="1" destOrd="0" presId="urn:microsoft.com/office/officeart/2005/8/layout/vList5"/>
    <dgm:cxn modelId="{94DF4CBC-269B-44C7-81F5-393D15717146}" type="presParOf" srcId="{3FFC3F9F-7EEE-4950-A5DF-4985388037E5}" destId="{59E9A352-175D-4101-81AD-F26D55CA8814}" srcOrd="5" destOrd="0" presId="urn:microsoft.com/office/officeart/2005/8/layout/vList5"/>
    <dgm:cxn modelId="{DB7517D7-2660-4597-8745-C2C25789C2E1}" type="presParOf" srcId="{3FFC3F9F-7EEE-4950-A5DF-4985388037E5}" destId="{DBC7149F-81A9-4B16-9D28-81C5CF245170}" srcOrd="6" destOrd="0" presId="urn:microsoft.com/office/officeart/2005/8/layout/vList5"/>
    <dgm:cxn modelId="{1137FCED-1C81-4421-8D5A-267EDD5CC8B0}" type="presParOf" srcId="{DBC7149F-81A9-4B16-9D28-81C5CF245170}" destId="{00F106E8-5D72-4F16-BD26-45833E0E8CC0}" srcOrd="0" destOrd="0" presId="urn:microsoft.com/office/officeart/2005/8/layout/vList5"/>
    <dgm:cxn modelId="{DCA3965F-3B62-4D87-8CA6-C2280B8B03F0}" type="presParOf" srcId="{DBC7149F-81A9-4B16-9D28-81C5CF245170}" destId="{228AB12B-04CC-4E10-91F3-D9D17AAFDC5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9084DD-8A82-440C-A474-7CDB0281ECCB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9E82BE-1763-4922-996D-06595CCBAA6A}">
      <dgm:prSet custT="1"/>
      <dgm:spPr/>
      <dgm:t>
        <a:bodyPr/>
        <a:lstStyle/>
        <a:p>
          <a:r>
            <a:rPr lang="en-US" sz="2000" dirty="0"/>
            <a:t>Support affirmative quality of 4(8)</a:t>
          </a:r>
        </a:p>
      </dgm:t>
    </dgm:pt>
    <dgm:pt modelId="{75458260-4197-407F-8978-D0423FF0CFF4}" type="parTrans" cxnId="{E3EA6A34-E0CF-4E6A-AD44-8FE8CAA90B81}">
      <dgm:prSet/>
      <dgm:spPr/>
      <dgm:t>
        <a:bodyPr/>
        <a:lstStyle/>
        <a:p>
          <a:endParaRPr lang="en-US"/>
        </a:p>
      </dgm:t>
    </dgm:pt>
    <dgm:pt modelId="{591B7107-B78B-4581-A7F6-2DC5D1352941}" type="sibTrans" cxnId="{E3EA6A34-E0CF-4E6A-AD44-8FE8CAA90B81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5250EC7-DA58-4E4A-A88A-D72D21A2E36B}">
      <dgm:prSet custT="1"/>
      <dgm:spPr/>
      <dgm:t>
        <a:bodyPr/>
        <a:lstStyle/>
        <a:p>
          <a:r>
            <a:rPr lang="en-US" sz="2000" dirty="0"/>
            <a:t>Enable a portfolio-level analysis</a:t>
          </a:r>
        </a:p>
      </dgm:t>
    </dgm:pt>
    <dgm:pt modelId="{848963B7-E4A2-4CF5-AEF3-AEF8F0864D4F}" type="parTrans" cxnId="{BA5E6F8E-5597-465A-B643-2F98BDDD0DB8}">
      <dgm:prSet/>
      <dgm:spPr/>
      <dgm:t>
        <a:bodyPr/>
        <a:lstStyle/>
        <a:p>
          <a:endParaRPr lang="en-US"/>
        </a:p>
      </dgm:t>
    </dgm:pt>
    <dgm:pt modelId="{233438F8-D210-4794-84F4-2FC7EE1EA5F8}" type="sibTrans" cxnId="{BA5E6F8E-5597-465A-B643-2F98BDDD0DB8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19967AC-2DA3-42B0-A7AB-AD95FB76419A}">
      <dgm:prSet custT="1"/>
      <dgm:spPr/>
      <dgm:t>
        <a:bodyPr/>
        <a:lstStyle/>
        <a:p>
          <a:r>
            <a:rPr lang="en-US" sz="2000" dirty="0"/>
            <a:t>Engage named communities</a:t>
          </a:r>
        </a:p>
      </dgm:t>
    </dgm:pt>
    <dgm:pt modelId="{C74D794E-E879-414F-AEA5-7091A657A7F4}" type="parTrans" cxnId="{A12DACBE-6088-49A2-A029-BE2B9679739D}">
      <dgm:prSet/>
      <dgm:spPr/>
      <dgm:t>
        <a:bodyPr/>
        <a:lstStyle/>
        <a:p>
          <a:endParaRPr lang="en-US"/>
        </a:p>
      </dgm:t>
    </dgm:pt>
    <dgm:pt modelId="{E7945BB4-7593-49F0-BDE8-A13CF466687E}" type="sibTrans" cxnId="{A12DACBE-6088-49A2-A029-BE2B9679739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89DA8F4D-8E76-4832-9515-516C5E1D5F63}">
      <dgm:prSet custT="1"/>
      <dgm:spPr/>
      <dgm:t>
        <a:bodyPr/>
        <a:lstStyle/>
        <a:p>
          <a:r>
            <a:rPr lang="en-US" sz="2000" dirty="0"/>
            <a:t>Balance utility process w/ UTC review</a:t>
          </a:r>
        </a:p>
      </dgm:t>
    </dgm:pt>
    <dgm:pt modelId="{19693AE6-B8BC-4D3B-AC7B-19A3983C7BE1}" type="parTrans" cxnId="{D5BCD567-C9FA-473E-ABE8-E1120648ACD1}">
      <dgm:prSet/>
      <dgm:spPr/>
      <dgm:t>
        <a:bodyPr/>
        <a:lstStyle/>
        <a:p>
          <a:endParaRPr lang="en-US"/>
        </a:p>
      </dgm:t>
    </dgm:pt>
    <dgm:pt modelId="{CC003A9E-1A57-4E59-BBAE-783BC648BA7A}" type="sibTrans" cxnId="{D5BCD567-C9FA-473E-ABE8-E1120648ACD1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7BFA20F0-85BD-4E26-88B2-D16C26D3BD03}">
      <dgm:prSet custT="1"/>
      <dgm:spPr/>
      <dgm:t>
        <a:bodyPr/>
        <a:lstStyle/>
        <a:p>
          <a:r>
            <a:rPr lang="en-US" sz="2000" dirty="0"/>
            <a:t>Clarify what data is used, where</a:t>
          </a:r>
        </a:p>
      </dgm:t>
    </dgm:pt>
    <dgm:pt modelId="{E744ABF6-4C55-4AC4-9B4C-BC2349CFD648}" type="parTrans" cxnId="{43E3808B-1405-4B23-84C9-EC4AB7C5ADFB}">
      <dgm:prSet/>
      <dgm:spPr/>
      <dgm:t>
        <a:bodyPr/>
        <a:lstStyle/>
        <a:p>
          <a:endParaRPr lang="en-US"/>
        </a:p>
      </dgm:t>
    </dgm:pt>
    <dgm:pt modelId="{A57AF47C-6FC8-4F5B-844E-07315FDAFFAB}" type="sibTrans" cxnId="{43E3808B-1405-4B23-84C9-EC4AB7C5ADFB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8B8D8386-3413-4C7C-817C-D35C72AF516A}">
      <dgm:prSet custT="1"/>
      <dgm:spPr/>
      <dgm:t>
        <a:bodyPr/>
        <a:lstStyle/>
        <a:p>
          <a:r>
            <a:rPr lang="en-US" sz="2000" dirty="0"/>
            <a:t>Gather information throughout</a:t>
          </a:r>
        </a:p>
      </dgm:t>
    </dgm:pt>
    <dgm:pt modelId="{89D40448-4F45-4E0C-926C-645EC078312F}" type="parTrans" cxnId="{310B6583-9676-4172-BD66-5AE0403CC615}">
      <dgm:prSet/>
      <dgm:spPr/>
      <dgm:t>
        <a:bodyPr/>
        <a:lstStyle/>
        <a:p>
          <a:endParaRPr lang="en-US"/>
        </a:p>
      </dgm:t>
    </dgm:pt>
    <dgm:pt modelId="{732B9348-9051-4F9B-80C2-358B6E5BC530}" type="sibTrans" cxnId="{310B6583-9676-4172-BD66-5AE0403CC615}">
      <dgm:prSet phldrT="6" phldr="0"/>
      <dgm:spPr/>
      <dgm:t>
        <a:bodyPr/>
        <a:lstStyle/>
        <a:p>
          <a:r>
            <a:rPr lang="en-US"/>
            <a:t>6</a:t>
          </a:r>
        </a:p>
      </dgm:t>
    </dgm:pt>
    <dgm:pt modelId="{2B5FDEC8-F460-41F5-9677-8DC0DF913E2E}">
      <dgm:prSet custT="1"/>
      <dgm:spPr/>
      <dgm:t>
        <a:bodyPr/>
        <a:lstStyle/>
        <a:p>
          <a:r>
            <a:rPr lang="en-US" sz="2000" dirty="0"/>
            <a:t>Clarify process, provide guidance</a:t>
          </a:r>
        </a:p>
      </dgm:t>
    </dgm:pt>
    <dgm:pt modelId="{4BDE18C8-4B08-40CB-A10A-4CD9ED13FF72}" type="parTrans" cxnId="{4E17009F-EE53-49E5-A77F-D3102E0A7A93}">
      <dgm:prSet/>
      <dgm:spPr/>
      <dgm:t>
        <a:bodyPr/>
        <a:lstStyle/>
        <a:p>
          <a:endParaRPr lang="en-US"/>
        </a:p>
      </dgm:t>
    </dgm:pt>
    <dgm:pt modelId="{DD1E57A1-76DF-4459-ABF7-BEF145326F73}" type="sibTrans" cxnId="{4E17009F-EE53-49E5-A77F-D3102E0A7A93}">
      <dgm:prSet phldrT="7" phldr="0"/>
      <dgm:spPr/>
      <dgm:t>
        <a:bodyPr/>
        <a:lstStyle/>
        <a:p>
          <a:r>
            <a:rPr lang="en-US"/>
            <a:t>7</a:t>
          </a:r>
        </a:p>
      </dgm:t>
    </dgm:pt>
    <dgm:pt modelId="{E9BF06F5-23BE-4F20-B688-EC02FF7BCA61}" type="pres">
      <dgm:prSet presAssocID="{3C9084DD-8A82-440C-A474-7CDB0281ECCB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176163-DDCC-4FAE-BFE2-7DA9AA01DB3F}" type="pres">
      <dgm:prSet presAssocID="{6D9E82BE-1763-4922-996D-06595CCBAA6A}" presName="compositeNode" presStyleCnt="0">
        <dgm:presLayoutVars>
          <dgm:bulletEnabled val="1"/>
        </dgm:presLayoutVars>
      </dgm:prSet>
      <dgm:spPr/>
    </dgm:pt>
    <dgm:pt modelId="{5F90F642-9B47-47E5-A4D0-CFD43B2D9B65}" type="pres">
      <dgm:prSet presAssocID="{6D9E82BE-1763-4922-996D-06595CCBAA6A}" presName="bgRect" presStyleLbl="bgAccFollowNode1" presStyleIdx="0" presStyleCnt="7"/>
      <dgm:spPr/>
      <dgm:t>
        <a:bodyPr/>
        <a:lstStyle/>
        <a:p>
          <a:endParaRPr lang="en-US"/>
        </a:p>
      </dgm:t>
    </dgm:pt>
    <dgm:pt modelId="{074BC2E5-BEF8-4B50-8F59-8B58F42C4EC9}" type="pres">
      <dgm:prSet presAssocID="{591B7107-B78B-4581-A7F6-2DC5D1352941}" presName="sibTransNodeCircle" presStyleLbl="alignNode1" presStyleIdx="0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91A92E8-CD28-4C69-AC79-DE71139DAE52}" type="pres">
      <dgm:prSet presAssocID="{6D9E82BE-1763-4922-996D-06595CCBAA6A}" presName="bottomLine" presStyleLbl="alignNode1" presStyleIdx="1" presStyleCnt="14">
        <dgm:presLayoutVars/>
      </dgm:prSet>
      <dgm:spPr/>
    </dgm:pt>
    <dgm:pt modelId="{ECE88A86-756F-4278-B349-B220EABD9E5A}" type="pres">
      <dgm:prSet presAssocID="{6D9E82BE-1763-4922-996D-06595CCBAA6A}" presName="nodeText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D13E6-89F5-4C28-8399-B75411F721E8}" type="pres">
      <dgm:prSet presAssocID="{591B7107-B78B-4581-A7F6-2DC5D1352941}" presName="sibTrans" presStyleCnt="0"/>
      <dgm:spPr/>
    </dgm:pt>
    <dgm:pt modelId="{58398F1D-9F31-41B1-A77E-BD296288B61E}" type="pres">
      <dgm:prSet presAssocID="{05250EC7-DA58-4E4A-A88A-D72D21A2E36B}" presName="compositeNode" presStyleCnt="0">
        <dgm:presLayoutVars>
          <dgm:bulletEnabled val="1"/>
        </dgm:presLayoutVars>
      </dgm:prSet>
      <dgm:spPr/>
    </dgm:pt>
    <dgm:pt modelId="{2369D09A-F912-4B0C-BD00-D76724F5B167}" type="pres">
      <dgm:prSet presAssocID="{05250EC7-DA58-4E4A-A88A-D72D21A2E36B}" presName="bgRect" presStyleLbl="bgAccFollowNode1" presStyleIdx="1" presStyleCnt="7"/>
      <dgm:spPr/>
      <dgm:t>
        <a:bodyPr/>
        <a:lstStyle/>
        <a:p>
          <a:endParaRPr lang="en-US"/>
        </a:p>
      </dgm:t>
    </dgm:pt>
    <dgm:pt modelId="{06AB7703-3FFF-4963-9E4A-037047852D9E}" type="pres">
      <dgm:prSet presAssocID="{233438F8-D210-4794-84F4-2FC7EE1EA5F8}" presName="sibTransNodeCircle" presStyleLbl="alignNode1" presStyleIdx="2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2EF65FD-5C6A-4FF4-A820-39C2CF83A73E}" type="pres">
      <dgm:prSet presAssocID="{05250EC7-DA58-4E4A-A88A-D72D21A2E36B}" presName="bottomLine" presStyleLbl="alignNode1" presStyleIdx="3" presStyleCnt="14">
        <dgm:presLayoutVars/>
      </dgm:prSet>
      <dgm:spPr/>
    </dgm:pt>
    <dgm:pt modelId="{D77B08B4-7C7F-42CF-BB29-6FF3885216A5}" type="pres">
      <dgm:prSet presAssocID="{05250EC7-DA58-4E4A-A88A-D72D21A2E36B}" presName="nodeText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427D8D-09C1-4842-A600-3315546E02EF}" type="pres">
      <dgm:prSet presAssocID="{233438F8-D210-4794-84F4-2FC7EE1EA5F8}" presName="sibTrans" presStyleCnt="0"/>
      <dgm:spPr/>
    </dgm:pt>
    <dgm:pt modelId="{2630ABE4-6904-453A-83EE-FA6E49CFE76B}" type="pres">
      <dgm:prSet presAssocID="{719967AC-2DA3-42B0-A7AB-AD95FB76419A}" presName="compositeNode" presStyleCnt="0">
        <dgm:presLayoutVars>
          <dgm:bulletEnabled val="1"/>
        </dgm:presLayoutVars>
      </dgm:prSet>
      <dgm:spPr/>
    </dgm:pt>
    <dgm:pt modelId="{75FC1165-4A9A-4DD4-9D40-4DB322A0D763}" type="pres">
      <dgm:prSet presAssocID="{719967AC-2DA3-42B0-A7AB-AD95FB76419A}" presName="bgRect" presStyleLbl="bgAccFollowNode1" presStyleIdx="2" presStyleCnt="7"/>
      <dgm:spPr/>
      <dgm:t>
        <a:bodyPr/>
        <a:lstStyle/>
        <a:p>
          <a:endParaRPr lang="en-US"/>
        </a:p>
      </dgm:t>
    </dgm:pt>
    <dgm:pt modelId="{283338A7-E7CF-4696-BA56-76885A032377}" type="pres">
      <dgm:prSet presAssocID="{E7945BB4-7593-49F0-BDE8-A13CF466687E}" presName="sibTransNodeCircle" presStyleLbl="alignNode1" presStyleIdx="4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AC1D325-C58C-4D7F-A0C0-7DF378E0C9A7}" type="pres">
      <dgm:prSet presAssocID="{719967AC-2DA3-42B0-A7AB-AD95FB76419A}" presName="bottomLine" presStyleLbl="alignNode1" presStyleIdx="5" presStyleCnt="14">
        <dgm:presLayoutVars/>
      </dgm:prSet>
      <dgm:spPr/>
    </dgm:pt>
    <dgm:pt modelId="{CC99E1CA-736A-4BD0-A56D-3A6EF8869308}" type="pres">
      <dgm:prSet presAssocID="{719967AC-2DA3-42B0-A7AB-AD95FB76419A}" presName="nodeText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C3010-21F8-40ED-B0FA-B2E30D0F0C67}" type="pres">
      <dgm:prSet presAssocID="{E7945BB4-7593-49F0-BDE8-A13CF466687E}" presName="sibTrans" presStyleCnt="0"/>
      <dgm:spPr/>
    </dgm:pt>
    <dgm:pt modelId="{06ADFE11-1F97-4CEE-B410-10C6E308E999}" type="pres">
      <dgm:prSet presAssocID="{89DA8F4D-8E76-4832-9515-516C5E1D5F63}" presName="compositeNode" presStyleCnt="0">
        <dgm:presLayoutVars>
          <dgm:bulletEnabled val="1"/>
        </dgm:presLayoutVars>
      </dgm:prSet>
      <dgm:spPr/>
    </dgm:pt>
    <dgm:pt modelId="{DCB6AB93-D6E1-4C70-9E4E-4CB28A1AF973}" type="pres">
      <dgm:prSet presAssocID="{89DA8F4D-8E76-4832-9515-516C5E1D5F63}" presName="bgRect" presStyleLbl="bgAccFollowNode1" presStyleIdx="3" presStyleCnt="7"/>
      <dgm:spPr/>
      <dgm:t>
        <a:bodyPr/>
        <a:lstStyle/>
        <a:p>
          <a:endParaRPr lang="en-US"/>
        </a:p>
      </dgm:t>
    </dgm:pt>
    <dgm:pt modelId="{9B1C202F-A60F-46B6-B2CE-9387E53C5E2A}" type="pres">
      <dgm:prSet presAssocID="{CC003A9E-1A57-4E59-BBAE-783BC648BA7A}" presName="sibTransNodeCircle" presStyleLbl="alignNode1" presStyleIdx="6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4DB33C77-A933-4707-9643-CC88A85AF0F0}" type="pres">
      <dgm:prSet presAssocID="{89DA8F4D-8E76-4832-9515-516C5E1D5F63}" presName="bottomLine" presStyleLbl="alignNode1" presStyleIdx="7" presStyleCnt="14">
        <dgm:presLayoutVars/>
      </dgm:prSet>
      <dgm:spPr/>
    </dgm:pt>
    <dgm:pt modelId="{73F67245-BDE6-4B8A-ADCF-DC380BCA393B}" type="pres">
      <dgm:prSet presAssocID="{89DA8F4D-8E76-4832-9515-516C5E1D5F63}" presName="nodeText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7D564-7927-4296-87F3-AF7883D5E94A}" type="pres">
      <dgm:prSet presAssocID="{CC003A9E-1A57-4E59-BBAE-783BC648BA7A}" presName="sibTrans" presStyleCnt="0"/>
      <dgm:spPr/>
    </dgm:pt>
    <dgm:pt modelId="{9B240E96-5480-4B42-B8CE-79449F129DBC}" type="pres">
      <dgm:prSet presAssocID="{7BFA20F0-85BD-4E26-88B2-D16C26D3BD03}" presName="compositeNode" presStyleCnt="0">
        <dgm:presLayoutVars>
          <dgm:bulletEnabled val="1"/>
        </dgm:presLayoutVars>
      </dgm:prSet>
      <dgm:spPr/>
    </dgm:pt>
    <dgm:pt modelId="{C3147C53-B133-40B9-8DA7-8CE993CF251E}" type="pres">
      <dgm:prSet presAssocID="{7BFA20F0-85BD-4E26-88B2-D16C26D3BD03}" presName="bgRect" presStyleLbl="bgAccFollowNode1" presStyleIdx="4" presStyleCnt="7"/>
      <dgm:spPr/>
      <dgm:t>
        <a:bodyPr/>
        <a:lstStyle/>
        <a:p>
          <a:endParaRPr lang="en-US"/>
        </a:p>
      </dgm:t>
    </dgm:pt>
    <dgm:pt modelId="{E2A83ED7-3AD3-4705-993D-134488FE5D1D}" type="pres">
      <dgm:prSet presAssocID="{A57AF47C-6FC8-4F5B-844E-07315FDAFFAB}" presName="sibTransNodeCircle" presStyleLbl="alignNode1" presStyleIdx="8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BFA30932-80E0-44CC-BCD0-5DBF554DA1A6}" type="pres">
      <dgm:prSet presAssocID="{7BFA20F0-85BD-4E26-88B2-D16C26D3BD03}" presName="bottomLine" presStyleLbl="alignNode1" presStyleIdx="9" presStyleCnt="14">
        <dgm:presLayoutVars/>
      </dgm:prSet>
      <dgm:spPr/>
    </dgm:pt>
    <dgm:pt modelId="{A4E41148-9B94-4053-9AFB-63D262EB84F0}" type="pres">
      <dgm:prSet presAssocID="{7BFA20F0-85BD-4E26-88B2-D16C26D3BD03}" presName="nodeText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4607B-C4AB-4203-87C3-D00A3C284EC0}" type="pres">
      <dgm:prSet presAssocID="{A57AF47C-6FC8-4F5B-844E-07315FDAFFAB}" presName="sibTrans" presStyleCnt="0"/>
      <dgm:spPr/>
    </dgm:pt>
    <dgm:pt modelId="{496976E2-8DAA-41D7-8F76-F8FC7BE30025}" type="pres">
      <dgm:prSet presAssocID="{8B8D8386-3413-4C7C-817C-D35C72AF516A}" presName="compositeNode" presStyleCnt="0">
        <dgm:presLayoutVars>
          <dgm:bulletEnabled val="1"/>
        </dgm:presLayoutVars>
      </dgm:prSet>
      <dgm:spPr/>
    </dgm:pt>
    <dgm:pt modelId="{86FF0F49-5BC7-425C-A629-AEA2C0B88A93}" type="pres">
      <dgm:prSet presAssocID="{8B8D8386-3413-4C7C-817C-D35C72AF516A}" presName="bgRect" presStyleLbl="bgAccFollowNode1" presStyleIdx="5" presStyleCnt="7"/>
      <dgm:spPr/>
      <dgm:t>
        <a:bodyPr/>
        <a:lstStyle/>
        <a:p>
          <a:endParaRPr lang="en-US"/>
        </a:p>
      </dgm:t>
    </dgm:pt>
    <dgm:pt modelId="{2AC67E73-08B1-4308-9F86-62A6CDF4B011}" type="pres">
      <dgm:prSet presAssocID="{732B9348-9051-4F9B-80C2-358B6E5BC530}" presName="sibTransNodeCircle" presStyleLbl="alignNode1" presStyleIdx="10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DD491429-9A36-4803-9F4A-879A4A2E6449}" type="pres">
      <dgm:prSet presAssocID="{8B8D8386-3413-4C7C-817C-D35C72AF516A}" presName="bottomLine" presStyleLbl="alignNode1" presStyleIdx="11" presStyleCnt="14">
        <dgm:presLayoutVars/>
      </dgm:prSet>
      <dgm:spPr/>
    </dgm:pt>
    <dgm:pt modelId="{15EE6C40-2C8B-4348-A2AC-92DB06D1E60E}" type="pres">
      <dgm:prSet presAssocID="{8B8D8386-3413-4C7C-817C-D35C72AF516A}" presName="nodeText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D1BB3-991E-4658-9150-C0DD9B7506D1}" type="pres">
      <dgm:prSet presAssocID="{732B9348-9051-4F9B-80C2-358B6E5BC530}" presName="sibTrans" presStyleCnt="0"/>
      <dgm:spPr/>
    </dgm:pt>
    <dgm:pt modelId="{F0215A12-1112-4712-AC22-6C480012C62A}" type="pres">
      <dgm:prSet presAssocID="{2B5FDEC8-F460-41F5-9677-8DC0DF913E2E}" presName="compositeNode" presStyleCnt="0">
        <dgm:presLayoutVars>
          <dgm:bulletEnabled val="1"/>
        </dgm:presLayoutVars>
      </dgm:prSet>
      <dgm:spPr/>
    </dgm:pt>
    <dgm:pt modelId="{057EE7FD-D9DD-424E-9B84-CAFDA174E95C}" type="pres">
      <dgm:prSet presAssocID="{2B5FDEC8-F460-41F5-9677-8DC0DF913E2E}" presName="bgRect" presStyleLbl="bgAccFollowNode1" presStyleIdx="6" presStyleCnt="7"/>
      <dgm:spPr/>
      <dgm:t>
        <a:bodyPr/>
        <a:lstStyle/>
        <a:p>
          <a:endParaRPr lang="en-US"/>
        </a:p>
      </dgm:t>
    </dgm:pt>
    <dgm:pt modelId="{2820AAC6-8A12-4E1D-BBFB-32A914D4BB20}" type="pres">
      <dgm:prSet presAssocID="{DD1E57A1-76DF-4459-ABF7-BEF145326F73}" presName="sibTransNodeCircle" presStyleLbl="alignNode1" presStyleIdx="12" presStyleCnt="1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05AA69B-3E24-4CE7-9ABF-7B3656B50AF8}" type="pres">
      <dgm:prSet presAssocID="{2B5FDEC8-F460-41F5-9677-8DC0DF913E2E}" presName="bottomLine" presStyleLbl="alignNode1" presStyleIdx="13" presStyleCnt="14">
        <dgm:presLayoutVars/>
      </dgm:prSet>
      <dgm:spPr/>
    </dgm:pt>
    <dgm:pt modelId="{03AD51B4-855E-4F21-A022-73055EF33EDD}" type="pres">
      <dgm:prSet presAssocID="{2B5FDEC8-F460-41F5-9677-8DC0DF913E2E}" presName="nodeText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AF4804-CFE4-45DB-9E47-AD9C70B4CEE0}" type="presOf" srcId="{719967AC-2DA3-42B0-A7AB-AD95FB76419A}" destId="{75FC1165-4A9A-4DD4-9D40-4DB322A0D763}" srcOrd="0" destOrd="0" presId="urn:microsoft.com/office/officeart/2016/7/layout/BasicLinearProcessNumbered"/>
    <dgm:cxn modelId="{BA5E6F8E-5597-465A-B643-2F98BDDD0DB8}" srcId="{3C9084DD-8A82-440C-A474-7CDB0281ECCB}" destId="{05250EC7-DA58-4E4A-A88A-D72D21A2E36B}" srcOrd="1" destOrd="0" parTransId="{848963B7-E4A2-4CF5-AEF3-AEF8F0864D4F}" sibTransId="{233438F8-D210-4794-84F4-2FC7EE1EA5F8}"/>
    <dgm:cxn modelId="{B311E310-5586-4293-9A9C-8173D72AA853}" type="presOf" srcId="{2B5FDEC8-F460-41F5-9677-8DC0DF913E2E}" destId="{03AD51B4-855E-4F21-A022-73055EF33EDD}" srcOrd="1" destOrd="0" presId="urn:microsoft.com/office/officeart/2016/7/layout/BasicLinearProcessNumbered"/>
    <dgm:cxn modelId="{E3EA6A34-E0CF-4E6A-AD44-8FE8CAA90B81}" srcId="{3C9084DD-8A82-440C-A474-7CDB0281ECCB}" destId="{6D9E82BE-1763-4922-996D-06595CCBAA6A}" srcOrd="0" destOrd="0" parTransId="{75458260-4197-407F-8978-D0423FF0CFF4}" sibTransId="{591B7107-B78B-4581-A7F6-2DC5D1352941}"/>
    <dgm:cxn modelId="{2C260048-BE4B-4A12-85B5-0DEFF2786185}" type="presOf" srcId="{6D9E82BE-1763-4922-996D-06595CCBAA6A}" destId="{5F90F642-9B47-47E5-A4D0-CFD43B2D9B65}" srcOrd="0" destOrd="0" presId="urn:microsoft.com/office/officeart/2016/7/layout/BasicLinearProcessNumbered"/>
    <dgm:cxn modelId="{B9104E54-22EF-40F5-BAEF-50C83C61FAFC}" type="presOf" srcId="{3C9084DD-8A82-440C-A474-7CDB0281ECCB}" destId="{E9BF06F5-23BE-4F20-B688-EC02FF7BCA61}" srcOrd="0" destOrd="0" presId="urn:microsoft.com/office/officeart/2016/7/layout/BasicLinearProcessNumbered"/>
    <dgm:cxn modelId="{BE0D686E-C3D3-44B3-9117-6B8018EF416F}" type="presOf" srcId="{233438F8-D210-4794-84F4-2FC7EE1EA5F8}" destId="{06AB7703-3FFF-4963-9E4A-037047852D9E}" srcOrd="0" destOrd="0" presId="urn:microsoft.com/office/officeart/2016/7/layout/BasicLinearProcessNumbered"/>
    <dgm:cxn modelId="{7DE52EAA-3620-4750-BA83-96E96F6AE19C}" type="presOf" srcId="{DD1E57A1-76DF-4459-ABF7-BEF145326F73}" destId="{2820AAC6-8A12-4E1D-BBFB-32A914D4BB20}" srcOrd="0" destOrd="0" presId="urn:microsoft.com/office/officeart/2016/7/layout/BasicLinearProcessNumbered"/>
    <dgm:cxn modelId="{89830600-5106-4067-930A-4002F3007429}" type="presOf" srcId="{8B8D8386-3413-4C7C-817C-D35C72AF516A}" destId="{15EE6C40-2C8B-4348-A2AC-92DB06D1E60E}" srcOrd="1" destOrd="0" presId="urn:microsoft.com/office/officeart/2016/7/layout/BasicLinearProcessNumbered"/>
    <dgm:cxn modelId="{A12DACBE-6088-49A2-A029-BE2B9679739D}" srcId="{3C9084DD-8A82-440C-A474-7CDB0281ECCB}" destId="{719967AC-2DA3-42B0-A7AB-AD95FB76419A}" srcOrd="2" destOrd="0" parTransId="{C74D794E-E879-414F-AEA5-7091A657A7F4}" sibTransId="{E7945BB4-7593-49F0-BDE8-A13CF466687E}"/>
    <dgm:cxn modelId="{310B6583-9676-4172-BD66-5AE0403CC615}" srcId="{3C9084DD-8A82-440C-A474-7CDB0281ECCB}" destId="{8B8D8386-3413-4C7C-817C-D35C72AF516A}" srcOrd="5" destOrd="0" parTransId="{89D40448-4F45-4E0C-926C-645EC078312F}" sibTransId="{732B9348-9051-4F9B-80C2-358B6E5BC530}"/>
    <dgm:cxn modelId="{43E3808B-1405-4B23-84C9-EC4AB7C5ADFB}" srcId="{3C9084DD-8A82-440C-A474-7CDB0281ECCB}" destId="{7BFA20F0-85BD-4E26-88B2-D16C26D3BD03}" srcOrd="4" destOrd="0" parTransId="{E744ABF6-4C55-4AC4-9B4C-BC2349CFD648}" sibTransId="{A57AF47C-6FC8-4F5B-844E-07315FDAFFAB}"/>
    <dgm:cxn modelId="{9C9CC2F6-6166-445D-A201-88C300EEAC8D}" type="presOf" srcId="{732B9348-9051-4F9B-80C2-358B6E5BC530}" destId="{2AC67E73-08B1-4308-9F86-62A6CDF4B011}" srcOrd="0" destOrd="0" presId="urn:microsoft.com/office/officeart/2016/7/layout/BasicLinearProcessNumbered"/>
    <dgm:cxn modelId="{165EE704-1DAA-4A0A-8C18-EF24737B1A76}" type="presOf" srcId="{89DA8F4D-8E76-4832-9515-516C5E1D5F63}" destId="{73F67245-BDE6-4B8A-ADCF-DC380BCA393B}" srcOrd="1" destOrd="0" presId="urn:microsoft.com/office/officeart/2016/7/layout/BasicLinearProcessNumbered"/>
    <dgm:cxn modelId="{D5BCD567-C9FA-473E-ABE8-E1120648ACD1}" srcId="{3C9084DD-8A82-440C-A474-7CDB0281ECCB}" destId="{89DA8F4D-8E76-4832-9515-516C5E1D5F63}" srcOrd="3" destOrd="0" parTransId="{19693AE6-B8BC-4D3B-AC7B-19A3983C7BE1}" sibTransId="{CC003A9E-1A57-4E59-BBAE-783BC648BA7A}"/>
    <dgm:cxn modelId="{61415E7B-4A1C-405C-8788-44A344DF933C}" type="presOf" srcId="{6D9E82BE-1763-4922-996D-06595CCBAA6A}" destId="{ECE88A86-756F-4278-B349-B220EABD9E5A}" srcOrd="1" destOrd="0" presId="urn:microsoft.com/office/officeart/2016/7/layout/BasicLinearProcessNumbered"/>
    <dgm:cxn modelId="{3BCEFDC6-5554-41DB-88B8-7B163C511213}" type="presOf" srcId="{8B8D8386-3413-4C7C-817C-D35C72AF516A}" destId="{86FF0F49-5BC7-425C-A629-AEA2C0B88A93}" srcOrd="0" destOrd="0" presId="urn:microsoft.com/office/officeart/2016/7/layout/BasicLinearProcessNumbered"/>
    <dgm:cxn modelId="{F3A80A70-D916-47B6-834B-55E74749B16A}" type="presOf" srcId="{E7945BB4-7593-49F0-BDE8-A13CF466687E}" destId="{283338A7-E7CF-4696-BA56-76885A032377}" srcOrd="0" destOrd="0" presId="urn:microsoft.com/office/officeart/2016/7/layout/BasicLinearProcessNumbered"/>
    <dgm:cxn modelId="{3B18860B-41EA-495A-9502-BD3A3AC5B157}" type="presOf" srcId="{CC003A9E-1A57-4E59-BBAE-783BC648BA7A}" destId="{9B1C202F-A60F-46B6-B2CE-9387E53C5E2A}" srcOrd="0" destOrd="0" presId="urn:microsoft.com/office/officeart/2016/7/layout/BasicLinearProcessNumbered"/>
    <dgm:cxn modelId="{D10AB8AF-4DC6-468A-A7DF-5F7F477BFCDA}" type="presOf" srcId="{2B5FDEC8-F460-41F5-9677-8DC0DF913E2E}" destId="{057EE7FD-D9DD-424E-9B84-CAFDA174E95C}" srcOrd="0" destOrd="0" presId="urn:microsoft.com/office/officeart/2016/7/layout/BasicLinearProcessNumbered"/>
    <dgm:cxn modelId="{FF7F1270-A7F8-4FC8-AB74-8F75631A9FBE}" type="presOf" srcId="{05250EC7-DA58-4E4A-A88A-D72D21A2E36B}" destId="{D77B08B4-7C7F-42CF-BB29-6FF3885216A5}" srcOrd="1" destOrd="0" presId="urn:microsoft.com/office/officeart/2016/7/layout/BasicLinearProcessNumbered"/>
    <dgm:cxn modelId="{610D8736-5C7E-4E6A-B45E-870B228EFAA1}" type="presOf" srcId="{7BFA20F0-85BD-4E26-88B2-D16C26D3BD03}" destId="{A4E41148-9B94-4053-9AFB-63D262EB84F0}" srcOrd="1" destOrd="0" presId="urn:microsoft.com/office/officeart/2016/7/layout/BasicLinearProcessNumbered"/>
    <dgm:cxn modelId="{9788DDBF-8E65-4D13-9EAE-977A66238DFA}" type="presOf" srcId="{89DA8F4D-8E76-4832-9515-516C5E1D5F63}" destId="{DCB6AB93-D6E1-4C70-9E4E-4CB28A1AF973}" srcOrd="0" destOrd="0" presId="urn:microsoft.com/office/officeart/2016/7/layout/BasicLinearProcessNumbered"/>
    <dgm:cxn modelId="{1D9B5008-0060-41B8-8F17-FB3FB52C5998}" type="presOf" srcId="{719967AC-2DA3-42B0-A7AB-AD95FB76419A}" destId="{CC99E1CA-736A-4BD0-A56D-3A6EF8869308}" srcOrd="1" destOrd="0" presId="urn:microsoft.com/office/officeart/2016/7/layout/BasicLinearProcessNumbered"/>
    <dgm:cxn modelId="{4E17009F-EE53-49E5-A77F-D3102E0A7A93}" srcId="{3C9084DD-8A82-440C-A474-7CDB0281ECCB}" destId="{2B5FDEC8-F460-41F5-9677-8DC0DF913E2E}" srcOrd="6" destOrd="0" parTransId="{4BDE18C8-4B08-40CB-A10A-4CD9ED13FF72}" sibTransId="{DD1E57A1-76DF-4459-ABF7-BEF145326F73}"/>
    <dgm:cxn modelId="{2162935C-D987-46EF-802F-C034BE1BEE0B}" type="presOf" srcId="{591B7107-B78B-4581-A7F6-2DC5D1352941}" destId="{074BC2E5-BEF8-4B50-8F59-8B58F42C4EC9}" srcOrd="0" destOrd="0" presId="urn:microsoft.com/office/officeart/2016/7/layout/BasicLinearProcessNumbered"/>
    <dgm:cxn modelId="{1994573F-B35E-48E1-BE01-0E4C11D55320}" type="presOf" srcId="{05250EC7-DA58-4E4A-A88A-D72D21A2E36B}" destId="{2369D09A-F912-4B0C-BD00-D76724F5B167}" srcOrd="0" destOrd="0" presId="urn:microsoft.com/office/officeart/2016/7/layout/BasicLinearProcessNumbered"/>
    <dgm:cxn modelId="{8EDCDB48-64EB-4CB2-B033-EE72EB51368F}" type="presOf" srcId="{7BFA20F0-85BD-4E26-88B2-D16C26D3BD03}" destId="{C3147C53-B133-40B9-8DA7-8CE993CF251E}" srcOrd="0" destOrd="0" presId="urn:microsoft.com/office/officeart/2016/7/layout/BasicLinearProcessNumbered"/>
    <dgm:cxn modelId="{5E9FFC0D-CDFF-4FEB-B576-F09D572F0657}" type="presOf" srcId="{A57AF47C-6FC8-4F5B-844E-07315FDAFFAB}" destId="{E2A83ED7-3AD3-4705-993D-134488FE5D1D}" srcOrd="0" destOrd="0" presId="urn:microsoft.com/office/officeart/2016/7/layout/BasicLinearProcessNumbered"/>
    <dgm:cxn modelId="{B1BF3A7A-3F5A-4E93-938F-A5A50DDBDCCE}" type="presParOf" srcId="{E9BF06F5-23BE-4F20-B688-EC02FF7BCA61}" destId="{16176163-DDCC-4FAE-BFE2-7DA9AA01DB3F}" srcOrd="0" destOrd="0" presId="urn:microsoft.com/office/officeart/2016/7/layout/BasicLinearProcessNumbered"/>
    <dgm:cxn modelId="{8B896FA3-4903-41C7-8796-455E6210E24D}" type="presParOf" srcId="{16176163-DDCC-4FAE-BFE2-7DA9AA01DB3F}" destId="{5F90F642-9B47-47E5-A4D0-CFD43B2D9B65}" srcOrd="0" destOrd="0" presId="urn:microsoft.com/office/officeart/2016/7/layout/BasicLinearProcessNumbered"/>
    <dgm:cxn modelId="{1EE9032F-0342-4215-92D3-FC043C087447}" type="presParOf" srcId="{16176163-DDCC-4FAE-BFE2-7DA9AA01DB3F}" destId="{074BC2E5-BEF8-4B50-8F59-8B58F42C4EC9}" srcOrd="1" destOrd="0" presId="urn:microsoft.com/office/officeart/2016/7/layout/BasicLinearProcessNumbered"/>
    <dgm:cxn modelId="{7FFAC01B-A5C1-4AAE-908B-A33DC4F896B0}" type="presParOf" srcId="{16176163-DDCC-4FAE-BFE2-7DA9AA01DB3F}" destId="{391A92E8-CD28-4C69-AC79-DE71139DAE52}" srcOrd="2" destOrd="0" presId="urn:microsoft.com/office/officeart/2016/7/layout/BasicLinearProcessNumbered"/>
    <dgm:cxn modelId="{711EAC75-863D-4152-ADCB-28488774DE2C}" type="presParOf" srcId="{16176163-DDCC-4FAE-BFE2-7DA9AA01DB3F}" destId="{ECE88A86-756F-4278-B349-B220EABD9E5A}" srcOrd="3" destOrd="0" presId="urn:microsoft.com/office/officeart/2016/7/layout/BasicLinearProcessNumbered"/>
    <dgm:cxn modelId="{7F2362D6-4712-452F-81C1-68E139354A48}" type="presParOf" srcId="{E9BF06F5-23BE-4F20-B688-EC02FF7BCA61}" destId="{06DD13E6-89F5-4C28-8399-B75411F721E8}" srcOrd="1" destOrd="0" presId="urn:microsoft.com/office/officeart/2016/7/layout/BasicLinearProcessNumbered"/>
    <dgm:cxn modelId="{AA0C9BDA-653A-4F55-BAE4-12C3102339B5}" type="presParOf" srcId="{E9BF06F5-23BE-4F20-B688-EC02FF7BCA61}" destId="{58398F1D-9F31-41B1-A77E-BD296288B61E}" srcOrd="2" destOrd="0" presId="urn:microsoft.com/office/officeart/2016/7/layout/BasicLinearProcessNumbered"/>
    <dgm:cxn modelId="{239B719D-B2D1-489B-BE1E-52CD981186B8}" type="presParOf" srcId="{58398F1D-9F31-41B1-A77E-BD296288B61E}" destId="{2369D09A-F912-4B0C-BD00-D76724F5B167}" srcOrd="0" destOrd="0" presId="urn:microsoft.com/office/officeart/2016/7/layout/BasicLinearProcessNumbered"/>
    <dgm:cxn modelId="{3169E0F6-001F-49B6-AB34-2DF512D3E5D5}" type="presParOf" srcId="{58398F1D-9F31-41B1-A77E-BD296288B61E}" destId="{06AB7703-3FFF-4963-9E4A-037047852D9E}" srcOrd="1" destOrd="0" presId="urn:microsoft.com/office/officeart/2016/7/layout/BasicLinearProcessNumbered"/>
    <dgm:cxn modelId="{8A59A593-B97B-48E5-846B-AE7611E2E77C}" type="presParOf" srcId="{58398F1D-9F31-41B1-A77E-BD296288B61E}" destId="{32EF65FD-5C6A-4FF4-A820-39C2CF83A73E}" srcOrd="2" destOrd="0" presId="urn:microsoft.com/office/officeart/2016/7/layout/BasicLinearProcessNumbered"/>
    <dgm:cxn modelId="{D50D0744-539D-4379-A64A-0178E76361B4}" type="presParOf" srcId="{58398F1D-9F31-41B1-A77E-BD296288B61E}" destId="{D77B08B4-7C7F-42CF-BB29-6FF3885216A5}" srcOrd="3" destOrd="0" presId="urn:microsoft.com/office/officeart/2016/7/layout/BasicLinearProcessNumbered"/>
    <dgm:cxn modelId="{7337D109-D25E-4234-8E0E-3EAD3BDF7F2B}" type="presParOf" srcId="{E9BF06F5-23BE-4F20-B688-EC02FF7BCA61}" destId="{3A427D8D-09C1-4842-A600-3315546E02EF}" srcOrd="3" destOrd="0" presId="urn:microsoft.com/office/officeart/2016/7/layout/BasicLinearProcessNumbered"/>
    <dgm:cxn modelId="{C7CC97D1-5D10-424D-AB3C-E3DFA9206390}" type="presParOf" srcId="{E9BF06F5-23BE-4F20-B688-EC02FF7BCA61}" destId="{2630ABE4-6904-453A-83EE-FA6E49CFE76B}" srcOrd="4" destOrd="0" presId="urn:microsoft.com/office/officeart/2016/7/layout/BasicLinearProcessNumbered"/>
    <dgm:cxn modelId="{D649409D-41AD-4A76-A8A2-49EEA4ED9C69}" type="presParOf" srcId="{2630ABE4-6904-453A-83EE-FA6E49CFE76B}" destId="{75FC1165-4A9A-4DD4-9D40-4DB322A0D763}" srcOrd="0" destOrd="0" presId="urn:microsoft.com/office/officeart/2016/7/layout/BasicLinearProcessNumbered"/>
    <dgm:cxn modelId="{E8BC007F-EB9B-43A4-87AA-269FF0E06527}" type="presParOf" srcId="{2630ABE4-6904-453A-83EE-FA6E49CFE76B}" destId="{283338A7-E7CF-4696-BA56-76885A032377}" srcOrd="1" destOrd="0" presId="urn:microsoft.com/office/officeart/2016/7/layout/BasicLinearProcessNumbered"/>
    <dgm:cxn modelId="{3D3A5D5B-D168-47B6-BAB8-7F3861D3BD47}" type="presParOf" srcId="{2630ABE4-6904-453A-83EE-FA6E49CFE76B}" destId="{EAC1D325-C58C-4D7F-A0C0-7DF378E0C9A7}" srcOrd="2" destOrd="0" presId="urn:microsoft.com/office/officeart/2016/7/layout/BasicLinearProcessNumbered"/>
    <dgm:cxn modelId="{A65FAA5C-5394-4B09-B414-0DD34BB157C2}" type="presParOf" srcId="{2630ABE4-6904-453A-83EE-FA6E49CFE76B}" destId="{CC99E1CA-736A-4BD0-A56D-3A6EF8869308}" srcOrd="3" destOrd="0" presId="urn:microsoft.com/office/officeart/2016/7/layout/BasicLinearProcessNumbered"/>
    <dgm:cxn modelId="{F2A55A6B-556D-4A22-AB61-143312315F00}" type="presParOf" srcId="{E9BF06F5-23BE-4F20-B688-EC02FF7BCA61}" destId="{907C3010-21F8-40ED-B0FA-B2E30D0F0C67}" srcOrd="5" destOrd="0" presId="urn:microsoft.com/office/officeart/2016/7/layout/BasicLinearProcessNumbered"/>
    <dgm:cxn modelId="{DA84A4BE-FD43-4345-B968-AD7C9ABEADA2}" type="presParOf" srcId="{E9BF06F5-23BE-4F20-B688-EC02FF7BCA61}" destId="{06ADFE11-1F97-4CEE-B410-10C6E308E999}" srcOrd="6" destOrd="0" presId="urn:microsoft.com/office/officeart/2016/7/layout/BasicLinearProcessNumbered"/>
    <dgm:cxn modelId="{3C5B13FB-5E5F-4CCA-B772-EAD997128BE6}" type="presParOf" srcId="{06ADFE11-1F97-4CEE-B410-10C6E308E999}" destId="{DCB6AB93-D6E1-4C70-9E4E-4CB28A1AF973}" srcOrd="0" destOrd="0" presId="urn:microsoft.com/office/officeart/2016/7/layout/BasicLinearProcessNumbered"/>
    <dgm:cxn modelId="{4E5749AD-7EDD-4F1A-A8AC-CA5173BA1179}" type="presParOf" srcId="{06ADFE11-1F97-4CEE-B410-10C6E308E999}" destId="{9B1C202F-A60F-46B6-B2CE-9387E53C5E2A}" srcOrd="1" destOrd="0" presId="urn:microsoft.com/office/officeart/2016/7/layout/BasicLinearProcessNumbered"/>
    <dgm:cxn modelId="{507560E7-46A4-4591-9D7B-A3C6725F4E42}" type="presParOf" srcId="{06ADFE11-1F97-4CEE-B410-10C6E308E999}" destId="{4DB33C77-A933-4707-9643-CC88A85AF0F0}" srcOrd="2" destOrd="0" presId="urn:microsoft.com/office/officeart/2016/7/layout/BasicLinearProcessNumbered"/>
    <dgm:cxn modelId="{7A001E9F-2259-44CA-B408-6DF81B003221}" type="presParOf" srcId="{06ADFE11-1F97-4CEE-B410-10C6E308E999}" destId="{73F67245-BDE6-4B8A-ADCF-DC380BCA393B}" srcOrd="3" destOrd="0" presId="urn:microsoft.com/office/officeart/2016/7/layout/BasicLinearProcessNumbered"/>
    <dgm:cxn modelId="{4610674E-31AF-4EE5-83F2-515489BA24DF}" type="presParOf" srcId="{E9BF06F5-23BE-4F20-B688-EC02FF7BCA61}" destId="{4BE7D564-7927-4296-87F3-AF7883D5E94A}" srcOrd="7" destOrd="0" presId="urn:microsoft.com/office/officeart/2016/7/layout/BasicLinearProcessNumbered"/>
    <dgm:cxn modelId="{CBDF24B1-B303-46A7-BBE9-F5CA67C4EB4F}" type="presParOf" srcId="{E9BF06F5-23BE-4F20-B688-EC02FF7BCA61}" destId="{9B240E96-5480-4B42-B8CE-79449F129DBC}" srcOrd="8" destOrd="0" presId="urn:microsoft.com/office/officeart/2016/7/layout/BasicLinearProcessNumbered"/>
    <dgm:cxn modelId="{4386A003-6B35-4862-94DE-E67C9C67930D}" type="presParOf" srcId="{9B240E96-5480-4B42-B8CE-79449F129DBC}" destId="{C3147C53-B133-40B9-8DA7-8CE993CF251E}" srcOrd="0" destOrd="0" presId="urn:microsoft.com/office/officeart/2016/7/layout/BasicLinearProcessNumbered"/>
    <dgm:cxn modelId="{6DFB136E-94C1-48C1-86C7-8B3F101022D7}" type="presParOf" srcId="{9B240E96-5480-4B42-B8CE-79449F129DBC}" destId="{E2A83ED7-3AD3-4705-993D-134488FE5D1D}" srcOrd="1" destOrd="0" presId="urn:microsoft.com/office/officeart/2016/7/layout/BasicLinearProcessNumbered"/>
    <dgm:cxn modelId="{398B3E1D-E0E4-41B6-868D-3FA28F53ADF9}" type="presParOf" srcId="{9B240E96-5480-4B42-B8CE-79449F129DBC}" destId="{BFA30932-80E0-44CC-BCD0-5DBF554DA1A6}" srcOrd="2" destOrd="0" presId="urn:microsoft.com/office/officeart/2016/7/layout/BasicLinearProcessNumbered"/>
    <dgm:cxn modelId="{52C47792-A1E6-41E0-988F-F8C17D8A35D5}" type="presParOf" srcId="{9B240E96-5480-4B42-B8CE-79449F129DBC}" destId="{A4E41148-9B94-4053-9AFB-63D262EB84F0}" srcOrd="3" destOrd="0" presId="urn:microsoft.com/office/officeart/2016/7/layout/BasicLinearProcessNumbered"/>
    <dgm:cxn modelId="{6D157AFB-BC6A-4308-8537-F89814FCC818}" type="presParOf" srcId="{E9BF06F5-23BE-4F20-B688-EC02FF7BCA61}" destId="{A814607B-C4AB-4203-87C3-D00A3C284EC0}" srcOrd="9" destOrd="0" presId="urn:microsoft.com/office/officeart/2016/7/layout/BasicLinearProcessNumbered"/>
    <dgm:cxn modelId="{7270D384-1E07-4C8B-B8D6-778B1ABCB45D}" type="presParOf" srcId="{E9BF06F5-23BE-4F20-B688-EC02FF7BCA61}" destId="{496976E2-8DAA-41D7-8F76-F8FC7BE30025}" srcOrd="10" destOrd="0" presId="urn:microsoft.com/office/officeart/2016/7/layout/BasicLinearProcessNumbered"/>
    <dgm:cxn modelId="{09A4344B-C5BB-487F-9774-E96C715936C7}" type="presParOf" srcId="{496976E2-8DAA-41D7-8F76-F8FC7BE30025}" destId="{86FF0F49-5BC7-425C-A629-AEA2C0B88A93}" srcOrd="0" destOrd="0" presId="urn:microsoft.com/office/officeart/2016/7/layout/BasicLinearProcessNumbered"/>
    <dgm:cxn modelId="{A86D3F36-EE5A-41DB-96C8-559C4669508B}" type="presParOf" srcId="{496976E2-8DAA-41D7-8F76-F8FC7BE30025}" destId="{2AC67E73-08B1-4308-9F86-62A6CDF4B011}" srcOrd="1" destOrd="0" presId="urn:microsoft.com/office/officeart/2016/7/layout/BasicLinearProcessNumbered"/>
    <dgm:cxn modelId="{93032F81-C789-4AFB-A076-47FB4801E07F}" type="presParOf" srcId="{496976E2-8DAA-41D7-8F76-F8FC7BE30025}" destId="{DD491429-9A36-4803-9F4A-879A4A2E6449}" srcOrd="2" destOrd="0" presId="urn:microsoft.com/office/officeart/2016/7/layout/BasicLinearProcessNumbered"/>
    <dgm:cxn modelId="{83BAD397-3A83-4FD7-A440-083FFCBB7A2D}" type="presParOf" srcId="{496976E2-8DAA-41D7-8F76-F8FC7BE30025}" destId="{15EE6C40-2C8B-4348-A2AC-92DB06D1E60E}" srcOrd="3" destOrd="0" presId="urn:microsoft.com/office/officeart/2016/7/layout/BasicLinearProcessNumbered"/>
    <dgm:cxn modelId="{31E028C6-3BA2-4E77-A1B0-94252BDB99E6}" type="presParOf" srcId="{E9BF06F5-23BE-4F20-B688-EC02FF7BCA61}" destId="{D1BD1BB3-991E-4658-9150-C0DD9B7506D1}" srcOrd="11" destOrd="0" presId="urn:microsoft.com/office/officeart/2016/7/layout/BasicLinearProcessNumbered"/>
    <dgm:cxn modelId="{16E2F244-E1C6-458D-8B70-E6BB9AA2F936}" type="presParOf" srcId="{E9BF06F5-23BE-4F20-B688-EC02FF7BCA61}" destId="{F0215A12-1112-4712-AC22-6C480012C62A}" srcOrd="12" destOrd="0" presId="urn:microsoft.com/office/officeart/2016/7/layout/BasicLinearProcessNumbered"/>
    <dgm:cxn modelId="{21089357-5AFA-4295-BC39-B59C3F266478}" type="presParOf" srcId="{F0215A12-1112-4712-AC22-6C480012C62A}" destId="{057EE7FD-D9DD-424E-9B84-CAFDA174E95C}" srcOrd="0" destOrd="0" presId="urn:microsoft.com/office/officeart/2016/7/layout/BasicLinearProcessNumbered"/>
    <dgm:cxn modelId="{90FC22C3-3F3A-45A1-A6AA-5F197004021E}" type="presParOf" srcId="{F0215A12-1112-4712-AC22-6C480012C62A}" destId="{2820AAC6-8A12-4E1D-BBFB-32A914D4BB20}" srcOrd="1" destOrd="0" presId="urn:microsoft.com/office/officeart/2016/7/layout/BasicLinearProcessNumbered"/>
    <dgm:cxn modelId="{943E0AA4-8CF4-49CC-8BCF-B5B41F13EBC6}" type="presParOf" srcId="{F0215A12-1112-4712-AC22-6C480012C62A}" destId="{E05AA69B-3E24-4CE7-9ABF-7B3656B50AF8}" srcOrd="2" destOrd="0" presId="urn:microsoft.com/office/officeart/2016/7/layout/BasicLinearProcessNumbered"/>
    <dgm:cxn modelId="{2DBA0EB9-5B10-45E8-9C2B-C4CCA5B72839}" type="presParOf" srcId="{F0215A12-1112-4712-AC22-6C480012C62A}" destId="{03AD51B4-855E-4F21-A022-73055EF33ED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60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0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57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43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24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327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38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618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45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24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809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3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endra.white@utc.wa.gov" TargetMode="External"/><Relationship Id="rId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BB06DAD-0FD8-40CE-9A97-8CD86F1B28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9" b="1105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Equity Provisions across CETA Rulemakings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May 22, 2020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xmlns="" id="{CDF30F01-A75E-43F7-923D-C53C75B55A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581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6918796-2918-40D6-BE3A-4600C47FCD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533B7E-B1A2-46BE-950C-72FEA8F92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Design Principles for .040(8)-Related Process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C8EEE4-C837-4C57-9F3B-10168CF3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F3BDAA27-D754-4553-8B2F-F08CA1FF2B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001361"/>
              </p:ext>
            </p:extLst>
          </p:nvPr>
        </p:nvGraphicFramePr>
        <p:xfrm>
          <a:off x="0" y="1581150"/>
          <a:ext cx="12191999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42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502530-B166-4103-AFDC-7638EE28D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2" y="466579"/>
            <a:ext cx="11287859" cy="98205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Stakeholder Discussion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F2620BE-1797-4339-BD4B-C4F3A1F53B0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34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2509911"/>
            <a:ext cx="7202950" cy="399763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5678EF60-46D5-42CC-8E28-CC7073EF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2430"/>
            <a:ext cx="2743200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077E388-1ABB-4088-9F7D-C015C3BA50EF}"/>
              </a:ext>
            </a:extLst>
          </p:cNvPr>
          <p:cNvSpPr txBox="1">
            <a:spLocks/>
          </p:cNvSpPr>
          <p:nvPr/>
        </p:nvSpPr>
        <p:spPr>
          <a:xfrm>
            <a:off x="3333749" y="1321042"/>
            <a:ext cx="5753101" cy="866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FFFFFF"/>
                </a:solidFill>
              </a:rPr>
              <a:t>For new topics: “Raise hand – Topic”</a:t>
            </a:r>
          </a:p>
          <a:p>
            <a:r>
              <a:rPr lang="en-US" sz="2000" dirty="0">
                <a:solidFill>
                  <a:srgbClr val="FFFFFF"/>
                </a:solidFill>
              </a:rPr>
              <a:t>For responses to current topic: “Raise hand – Response” </a:t>
            </a:r>
          </a:p>
        </p:txBody>
      </p:sp>
    </p:spTree>
    <p:extLst>
      <p:ext uri="{BB962C8B-B14F-4D97-AF65-F5344CB8AC3E}">
        <p14:creationId xmlns:p14="http://schemas.microsoft.com/office/powerpoint/2010/main" val="3719526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CF4055-B6ED-4DCA-8DCE-4F6D7531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dirty="0"/>
              <a:t>Next Steps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E0D60ECE-8986-45DC-B7FE-EC7699B466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96964194-5878-40D2-8EC0-DDC58387F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Puzzle pieces">
            <a:extLst>
              <a:ext uri="{FF2B5EF4-FFF2-40B4-BE49-F238E27FC236}">
                <a16:creationId xmlns:a16="http://schemas.microsoft.com/office/drawing/2014/main" xmlns="" id="{78937847-5235-4F54-8A45-01FC7A5B9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53883" y="-106957"/>
            <a:ext cx="3835488" cy="383548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99F2FE3-8E38-4514-A821-E65DD2DA21FB}"/>
              </a:ext>
            </a:extLst>
          </p:cNvPr>
          <p:cNvSpPr/>
          <p:nvPr/>
        </p:nvSpPr>
        <p:spPr>
          <a:xfrm>
            <a:off x="5760562" y="1810787"/>
            <a:ext cx="61837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CEIP 1</a:t>
            </a:r>
            <a:r>
              <a:rPr lang="en-US" sz="2000" baseline="30000" dirty="0"/>
              <a:t>st</a:t>
            </a:r>
            <a:r>
              <a:rPr lang="en-US" sz="2000" dirty="0"/>
              <a:t> Discussion Draft Rules posted for comment on May 5. Comments due June 2.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PoE 1</a:t>
            </a:r>
            <a:r>
              <a:rPr lang="en-US" sz="2000" baseline="30000" dirty="0"/>
              <a:t>st</a:t>
            </a:r>
            <a:r>
              <a:rPr lang="en-US" sz="2000" dirty="0"/>
              <a:t> Discussion Draft Rules will be posted for comment in early June. Comments will be due about 4 weeks later.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IRP and CEIP 2</a:t>
            </a:r>
            <a:r>
              <a:rPr lang="en-US" sz="2000" baseline="30000" dirty="0"/>
              <a:t>nd</a:t>
            </a:r>
            <a:r>
              <a:rPr lang="en-US" sz="2000" dirty="0"/>
              <a:t> Discussion Drafts are anticipated for comment later this summer.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Upcoming workshop on incremental cost on June 16. More information on this workshop is in our weekly CETA bulletin.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BB6D75-14DA-494A-A7D3-ACA95FFABAC9}"/>
              </a:ext>
            </a:extLst>
          </p:cNvPr>
          <p:cNvSpPr txBox="1"/>
          <p:nvPr/>
        </p:nvSpPr>
        <p:spPr>
          <a:xfrm>
            <a:off x="555788" y="4006269"/>
            <a:ext cx="3198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Kendra White</a:t>
            </a:r>
          </a:p>
          <a:p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Energy Policy Advisor</a:t>
            </a:r>
          </a:p>
          <a:p>
            <a:r>
              <a:rPr lang="en-US" dirty="0">
                <a:solidFill>
                  <a:srgbClr val="D17B5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kendra.white@utc.wa.gov</a:t>
            </a:r>
            <a:r>
              <a:rPr lang="en-US" dirty="0">
                <a:solidFill>
                  <a:srgbClr val="D17B5C"/>
                </a:solidFill>
              </a:rPr>
              <a:t> </a:t>
            </a:r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4065718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428D436F-9ACD-4C92-AFC8-C934C527A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90538E0-A884-4E60-A6AB-77D830E2F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rgbClr val="D25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DB0D7DD0-1C67-4D4C-9E06-678233DB84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ED68A1-0951-4807-A722-ADE4BA7A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2820" y="6296279"/>
            <a:ext cx="6309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050" b="0" i="0" u="none" strike="noStrike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D85C1C7-E220-4174-81DD-5A25F15BEA01}"/>
              </a:ext>
            </a:extLst>
          </p:cNvPr>
          <p:cNvSpPr/>
          <p:nvPr/>
        </p:nvSpPr>
        <p:spPr>
          <a:xfrm>
            <a:off x="1551930" y="794856"/>
            <a:ext cx="37807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Workshop Goal</a:t>
            </a:r>
            <a:r>
              <a:rPr lang="en-US" dirty="0"/>
              <a:t>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457CA59-32A0-475C-AF2B-8F4DC05F0C92}"/>
              </a:ext>
            </a:extLst>
          </p:cNvPr>
          <p:cNvSpPr/>
          <p:nvPr/>
        </p:nvSpPr>
        <p:spPr>
          <a:xfrm>
            <a:off x="1551930" y="1656630"/>
            <a:ext cx="415628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Increased understanding of equity provisions across CETA rulemakings: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Integrated Resource Plans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(UE-190698)</a:t>
            </a:r>
            <a:br>
              <a:rPr lang="en-US" sz="2000" dirty="0">
                <a:solidFill>
                  <a:schemeClr val="bg1">
                    <a:lumMod val="75000"/>
                  </a:schemeClr>
                </a:solidFill>
              </a:rPr>
            </a:b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Purchase of Electricity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(UE-190837) </a:t>
            </a:r>
            <a:br>
              <a:rPr lang="en-US" sz="2000" dirty="0">
                <a:solidFill>
                  <a:schemeClr val="bg1">
                    <a:lumMod val="75000"/>
                  </a:schemeClr>
                </a:solidFill>
              </a:rPr>
            </a:b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Clean Energy Implementation Plans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(UE-191023)</a:t>
            </a:r>
            <a:endParaRPr lang="en-US" sz="3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B1B5317-C892-43E5-9845-A9982A5A669C}"/>
              </a:ext>
            </a:extLst>
          </p:cNvPr>
          <p:cNvSpPr/>
          <p:nvPr/>
        </p:nvSpPr>
        <p:spPr>
          <a:xfrm>
            <a:off x="6637365" y="794856"/>
            <a:ext cx="1487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Agenda</a:t>
            </a:r>
          </a:p>
        </p:txBody>
      </p:sp>
      <p:pic>
        <p:nvPicPr>
          <p:cNvPr id="14" name="Graphic 13" descr="Puzzle">
            <a:extLst>
              <a:ext uri="{FF2B5EF4-FFF2-40B4-BE49-F238E27FC236}">
                <a16:creationId xmlns:a16="http://schemas.microsoft.com/office/drawing/2014/main" xmlns="" id="{E315EE97-E0FC-4705-96FF-00E0ECF59B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23901" y="3158805"/>
            <a:ext cx="399012" cy="399012"/>
          </a:xfrm>
          <a:prstGeom prst="rect">
            <a:avLst/>
          </a:prstGeom>
        </p:spPr>
      </p:pic>
      <p:pic>
        <p:nvPicPr>
          <p:cNvPr id="15" name="Graphic 14" descr="Puzzle">
            <a:extLst>
              <a:ext uri="{FF2B5EF4-FFF2-40B4-BE49-F238E27FC236}">
                <a16:creationId xmlns:a16="http://schemas.microsoft.com/office/drawing/2014/main" xmlns="" id="{D0D531CE-7B43-4133-9781-FC8CDEC4D9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23901" y="4193709"/>
            <a:ext cx="399012" cy="399012"/>
          </a:xfrm>
          <a:prstGeom prst="rect">
            <a:avLst/>
          </a:prstGeom>
        </p:spPr>
      </p:pic>
      <p:pic>
        <p:nvPicPr>
          <p:cNvPr id="16" name="Graphic 15" descr="Puzzle">
            <a:extLst>
              <a:ext uri="{FF2B5EF4-FFF2-40B4-BE49-F238E27FC236}">
                <a16:creationId xmlns:a16="http://schemas.microsoft.com/office/drawing/2014/main" xmlns="" id="{C8FA6D71-8A5C-4E44-9C7A-1CD3229009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917425" y="5166582"/>
            <a:ext cx="399012" cy="39901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AF3552A-5CF7-403C-8087-339369B2F1F6}"/>
              </a:ext>
            </a:extLst>
          </p:cNvPr>
          <p:cNvSpPr/>
          <p:nvPr/>
        </p:nvSpPr>
        <p:spPr>
          <a:xfrm>
            <a:off x="6637365" y="1656630"/>
            <a:ext cx="30781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Presentation </a:t>
            </a:r>
          </a:p>
          <a:p>
            <a:endParaRPr lang="en-US" sz="2400" dirty="0"/>
          </a:p>
          <a:p>
            <a:r>
              <a:rPr lang="en-US" sz="2400" dirty="0"/>
              <a:t>Break</a:t>
            </a:r>
          </a:p>
          <a:p>
            <a:endParaRPr lang="en-US" sz="2400" dirty="0"/>
          </a:p>
          <a:p>
            <a:r>
              <a:rPr lang="en-US" sz="2400" dirty="0"/>
              <a:t>Open Discussion</a:t>
            </a:r>
            <a:endParaRPr lang="en-US" sz="3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F12322C-9A19-46B3-9025-32EFEB3B196F}"/>
              </a:ext>
            </a:extLst>
          </p:cNvPr>
          <p:cNvSpPr/>
          <p:nvPr/>
        </p:nvSpPr>
        <p:spPr>
          <a:xfrm>
            <a:off x="8523315" y="1667624"/>
            <a:ext cx="25066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1:00</a:t>
            </a:r>
          </a:p>
          <a:p>
            <a:pPr algn="r"/>
            <a:endParaRPr lang="en-US" sz="2400" dirty="0"/>
          </a:p>
          <a:p>
            <a:pPr algn="r"/>
            <a:r>
              <a:rPr lang="en-US" sz="2400" dirty="0"/>
              <a:t>2:00</a:t>
            </a:r>
          </a:p>
          <a:p>
            <a:pPr algn="r"/>
            <a:endParaRPr lang="en-US" sz="2400" dirty="0"/>
          </a:p>
          <a:p>
            <a:pPr algn="r"/>
            <a:r>
              <a:rPr lang="en-US" sz="2400" dirty="0"/>
              <a:t>2:15</a:t>
            </a:r>
          </a:p>
        </p:txBody>
      </p:sp>
    </p:spTree>
    <p:extLst>
      <p:ext uri="{BB962C8B-B14F-4D97-AF65-F5344CB8AC3E}">
        <p14:creationId xmlns:p14="http://schemas.microsoft.com/office/powerpoint/2010/main" val="307187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xmlns="" id="{2CB56A92-813F-4C04-90D3-F102E1D19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" y="2074362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rgbClr val="FFFFFF"/>
                </a:solidFill>
              </a:rPr>
              <a:t>Virtual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Workshop Instructions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1F1802-3E31-48E1-9D46-0B59C30C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6449" y="6302695"/>
            <a:ext cx="560009" cy="365125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xmlns="" id="{5B1DEAFB-0287-4A97-928D-B5C9C515E3B2}"/>
              </a:ext>
            </a:extLst>
          </p:cNvPr>
          <p:cNvSpPr txBox="1">
            <a:spLocks/>
          </p:cNvSpPr>
          <p:nvPr/>
        </p:nvSpPr>
        <p:spPr>
          <a:xfrm>
            <a:off x="3267075" y="1786577"/>
            <a:ext cx="410527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Try to participate using your computer.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Mute your mics and turn off your video camera.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 Skype </a:t>
            </a:r>
            <a:r>
              <a:rPr lang="en-US" dirty="0" err="1"/>
              <a:t>chatbox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Wait to be called on to speak.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Respect the pause.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Ask clarifying questions during the presentation.</a:t>
            </a:r>
          </a:p>
          <a:p>
            <a:endParaRPr lang="en-US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xmlns="" id="{B6B9C70E-646E-4A07-9A0B-8A6958AD47A9}"/>
              </a:ext>
            </a:extLst>
          </p:cNvPr>
          <p:cNvSpPr txBox="1">
            <a:spLocks/>
          </p:cNvSpPr>
          <p:nvPr/>
        </p:nvSpPr>
        <p:spPr>
          <a:xfrm>
            <a:off x="7677149" y="1786577"/>
            <a:ext cx="3943351" cy="43640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Hesitate to “raise your hand” or ask a question!</a:t>
            </a:r>
          </a:p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Speak over the presenter or a speaker who is voicing a question or thought.</a:t>
            </a:r>
          </a:p>
          <a:p>
            <a:pPr>
              <a:buFont typeface="Tw Cen MT" panose="020B0602020104020603" pitchFamily="34" charset="0"/>
              <a:buChar char="×"/>
            </a:pPr>
            <a:r>
              <a:rPr lang="en-US" dirty="0"/>
              <a:t>Forget this is a public workshop. The presentation and comments will be recorded and posted.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618318-9020-4FA3-8B05-E8EA24D1B2E6}"/>
              </a:ext>
            </a:extLst>
          </p:cNvPr>
          <p:cNvSpPr txBox="1"/>
          <p:nvPr/>
        </p:nvSpPr>
        <p:spPr>
          <a:xfrm>
            <a:off x="3249916" y="857582"/>
            <a:ext cx="2676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D25829"/>
                </a:solidFill>
              </a:rPr>
              <a:t>Do: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33BCF55-9CA0-44B9-BD26-6D910B3CAA06}"/>
              </a:ext>
            </a:extLst>
          </p:cNvPr>
          <p:cNvSpPr txBox="1"/>
          <p:nvPr/>
        </p:nvSpPr>
        <p:spPr>
          <a:xfrm>
            <a:off x="7677149" y="846338"/>
            <a:ext cx="2676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D25829"/>
                </a:solidFill>
              </a:rPr>
              <a:t>Don’t:</a:t>
            </a:r>
          </a:p>
        </p:txBody>
      </p:sp>
      <p:pic>
        <p:nvPicPr>
          <p:cNvPr id="16" name="Content Placeholder 6">
            <a:extLst>
              <a:ext uri="{FF2B5EF4-FFF2-40B4-BE49-F238E27FC236}">
                <a16:creationId xmlns:a16="http://schemas.microsoft.com/office/drawing/2014/main" xmlns="" id="{DD028CB2-0B23-4A58-9E44-D84D39CFC3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6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7A03D999-91CB-4725-B2CF-56E0526A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Skype </a:t>
            </a:r>
            <a:r>
              <a:rPr lang="en-US" sz="4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chatbox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09C6ACAC-6A31-4915-82C1-AE9B22A21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Look for this icon on your Skype window to open the meeting </a:t>
            </a:r>
            <a:r>
              <a:rPr lang="en-US" sz="2800" dirty="0" err="1"/>
              <a:t>chatbox</a:t>
            </a:r>
            <a:r>
              <a:rPr lang="en-US" sz="28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“Raise hand” or type out question in </a:t>
            </a:r>
            <a:r>
              <a:rPr lang="en-US" sz="2800" dirty="0" err="1"/>
              <a:t>chatbox</a:t>
            </a:r>
            <a:r>
              <a:rPr lang="en-US" sz="2800" dirty="0"/>
              <a:t> to “Ask” clarifying questions.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800" dirty="0"/>
              <a:t>“Raise hand” for discussion after the break.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48A0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xmlns="" id="{9F77E73C-4BD0-43A2-9ED3-CE52A4B8D04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l="17531" t="12827" r="25411" b="23032"/>
          <a:stretch/>
        </p:blipFill>
        <p:spPr>
          <a:xfrm>
            <a:off x="9401175" y="2843212"/>
            <a:ext cx="1154457" cy="117157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D14E38-4BF4-41CB-9BDB-1FC2EE30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b="0" i="0" u="none" strike="noStrike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b="0" i="0" u="none" strike="noStrike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xmlns="" id="{F065F881-CD19-4146-8C83-4BA638CC39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673E9FC8-2143-48A2-9DEE-AABBC7E30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265888"/>
          </a:xfrm>
          <a:custGeom>
            <a:avLst/>
            <a:gdLst>
              <a:gd name="connsiteX0" fmla="*/ 0 w 12188952"/>
              <a:gd name="connsiteY0" fmla="*/ 0 h 6265888"/>
              <a:gd name="connsiteX1" fmla="*/ 12188952 w 12188952"/>
              <a:gd name="connsiteY1" fmla="*/ 0 h 6265888"/>
              <a:gd name="connsiteX2" fmla="*/ 12188952 w 12188952"/>
              <a:gd name="connsiteY2" fmla="*/ 5061023 h 6265888"/>
              <a:gd name="connsiteX3" fmla="*/ 12188400 w 12188952"/>
              <a:gd name="connsiteY3" fmla="*/ 5061281 h 6265888"/>
              <a:gd name="connsiteX4" fmla="*/ 6096000 w 12188952"/>
              <a:gd name="connsiteY4" fmla="*/ 6265888 h 6265888"/>
              <a:gd name="connsiteX5" fmla="*/ 3601 w 12188952"/>
              <a:gd name="connsiteY5" fmla="*/ 5061281 h 6265888"/>
              <a:gd name="connsiteX6" fmla="*/ 0 w 12188952"/>
              <a:gd name="connsiteY6" fmla="*/ 5059596 h 626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6265888">
                <a:moveTo>
                  <a:pt x="0" y="0"/>
                </a:moveTo>
                <a:lnTo>
                  <a:pt x="12188952" y="0"/>
                </a:lnTo>
                <a:lnTo>
                  <a:pt x="12188952" y="5061023"/>
                </a:lnTo>
                <a:lnTo>
                  <a:pt x="12188400" y="5061281"/>
                </a:lnTo>
                <a:cubicBezTo>
                  <a:pt x="10489511" y="5817852"/>
                  <a:pt x="8380622" y="6265888"/>
                  <a:pt x="6096000" y="6265888"/>
                </a:cubicBezTo>
                <a:cubicBezTo>
                  <a:pt x="3811379" y="6265888"/>
                  <a:pt x="1702489" y="5817852"/>
                  <a:pt x="3601" y="5061281"/>
                </a:cubicBezTo>
                <a:lnTo>
                  <a:pt x="0" y="5059596"/>
                </a:ln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643A68-1A0D-4E7F-B89A-F690F218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b="0" i="0" u="none" strike="noStrike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b="0" i="0" u="none" strike="noStrike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6C9211-2A82-4E04-8D2F-04B417E6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89" y="394188"/>
            <a:ext cx="9705326" cy="7429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Workshop Scope: CETA Equity Provisions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9CDC2EC7-0273-41DB-A2A5-103F17979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393496"/>
              </p:ext>
            </p:extLst>
          </p:nvPr>
        </p:nvGraphicFramePr>
        <p:xfrm>
          <a:off x="288989" y="-381781"/>
          <a:ext cx="11610974" cy="702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778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8">
            <a:extLst>
              <a:ext uri="{FF2B5EF4-FFF2-40B4-BE49-F238E27FC236}">
                <a16:creationId xmlns:a16="http://schemas.microsoft.com/office/drawing/2014/main" xmlns="" id="{15911E3A-C35B-4EF7-A355-B84E9A14A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21ADB3D-AD65-44B4-847D-5E90E90A5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CF580C70-814C-4845-B645-919BFFBD16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34D7BF57-4CAA-45B2-9EF0-0AA1FCF70B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7886F306-C03A-40C6-8FD5-DCE3D4595D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xmlns="" id="{2FDC9A36-C7C3-47D7-A64E-ED25C47EC7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xmlns="" id="{BB19BC37-158A-43DC-9A9E-E45CC71954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077654CC-108F-48D5-B5E9-437F164F52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A3CF3A63-1C1E-4E85-A78A-FDC16431E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xmlns="" id="{8740FC9A-72DD-4D9B-BA25-1CCED13524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xmlns="" id="{7FBF5743-F2AE-4D0D-BCD1-01F7686D0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xmlns="" id="{CED32316-D4F7-4795-BBE0-DEBB60E27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xmlns="" id="{583B23C9-B9B7-4E93-9538-CBE316F83F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xmlns="" id="{5B144260-9F2C-4ADB-A37C-1CFB4B428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xmlns="" id="{53FF918D-79D3-4F55-A68C-0DD5880DA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xmlns="" id="{B9FC1440-933F-44FE-8D77-4827DD0F99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xmlns="" id="{0F67F308-A67C-4D2E-B081-59BB31D8EC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xmlns="" id="{80112F01-90EB-4AEC-A39C-5C6875FFB9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xmlns="" id="{893F6B05-90EB-4C75-A0F0-C7247553BD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227B563B-E0C0-4D81-966D-B5E2DBAAE8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xmlns="" id="{130DF93D-D1FF-477A-BDCE-C8B01C3B47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xmlns="" id="{44ED67A1-C6FE-4AC8-8473-11DAC03DCD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xmlns="" id="{213A54F3-15FA-4C8F-8ABF-CE77E72196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 hidden="1">
            <a:extLst>
              <a:ext uri="{FF2B5EF4-FFF2-40B4-BE49-F238E27FC236}">
                <a16:creationId xmlns:a16="http://schemas.microsoft.com/office/drawing/2014/main" xmlns="" id="{5F8A7F7F-DD1A-4F41-98AC-B9CE2A620C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  <a:solidFill>
            <a:schemeClr val="bg1">
              <a:lumMod val="50000"/>
            </a:schemeClr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CEF47228-EB7C-4EBA-BE01-DA6CB24102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xmlns="" id="{3D2FD25A-EFFD-4F5C-9258-981F5907DE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DCF573BC-A06F-4036-A3A8-9D07DDE622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9480DA-03D2-456A-B28F-D01AADE9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Option</a:t>
            </a:r>
            <a:r>
              <a:rPr lang="en-US" sz="4000" dirty="0">
                <a:solidFill>
                  <a:srgbClr val="FFFFFF"/>
                </a:solidFill>
              </a:rPr>
              <a:t> 2 FTW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530B0C-EEDF-4C1E-8F25-D5812CE3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2259" y="6269038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E10AA9-AF3B-4EC4-B3C8-0540CB8B8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205" y="2060339"/>
            <a:ext cx="6281928" cy="3228485"/>
          </a:xfrm>
        </p:spPr>
        <p:txBody>
          <a:bodyPr anchor="ctr">
            <a:normAutofit/>
          </a:bodyPr>
          <a:lstStyle/>
          <a:p>
            <a:pPr lvl="0"/>
            <a:r>
              <a:rPr lang="en-US" sz="2400" dirty="0"/>
              <a:t>The equitable distribution of energy and non-energy benefits and reduction of burdens to vulnerable populations and highly impacted communities;</a:t>
            </a:r>
          </a:p>
          <a:p>
            <a:pPr lvl="0"/>
            <a:r>
              <a:rPr lang="en-US" sz="2400" dirty="0"/>
              <a:t>Long-terms and short-term public health and environmental benefits and reduction of costs and risks;</a:t>
            </a:r>
          </a:p>
          <a:p>
            <a:pPr lvl="0"/>
            <a:r>
              <a:rPr lang="en-US" sz="2400" dirty="0"/>
              <a:t>Energy security and resiliency.</a:t>
            </a:r>
          </a:p>
          <a:p>
            <a:endParaRPr lang="en-US" sz="2000" dirty="0"/>
          </a:p>
        </p:txBody>
      </p:sp>
      <p:pic>
        <p:nvPicPr>
          <p:cNvPr id="44" name="Graphic 43" descr="Puzzle">
            <a:extLst>
              <a:ext uri="{FF2B5EF4-FFF2-40B4-BE49-F238E27FC236}">
                <a16:creationId xmlns:a16="http://schemas.microsoft.com/office/drawing/2014/main" xmlns="" id="{65D83646-966D-4CC2-B014-982EE698E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2706953">
            <a:off x="117312" y="1228286"/>
            <a:ext cx="4773938" cy="477393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D3347AA1-3B09-45D6-8034-AF7F1BE8323A}"/>
              </a:ext>
            </a:extLst>
          </p:cNvPr>
          <p:cNvSpPr txBox="1"/>
          <p:nvPr/>
        </p:nvSpPr>
        <p:spPr>
          <a:xfrm>
            <a:off x="1301510" y="3293697"/>
            <a:ext cx="2645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Semicolons FTW</a:t>
            </a:r>
            <a:r>
              <a:rPr lang="en-US" sz="4000" dirty="0">
                <a:solidFill>
                  <a:schemeClr val="bg1"/>
                </a:solidFill>
              </a:rPr>
              <a:t>!</a:t>
            </a:r>
            <a:endParaRPr lang="en-US" sz="2800" dirty="0"/>
          </a:p>
        </p:txBody>
      </p:sp>
      <p:pic>
        <p:nvPicPr>
          <p:cNvPr id="40" name="Content Placeholder 6">
            <a:extLst>
              <a:ext uri="{FF2B5EF4-FFF2-40B4-BE49-F238E27FC236}">
                <a16:creationId xmlns:a16="http://schemas.microsoft.com/office/drawing/2014/main" xmlns="" id="{2001AE0A-C31F-4B15-9A2D-C2C8972B40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C003D49-C16D-47A6-980A-2238E3CA848C}"/>
              </a:ext>
            </a:extLst>
          </p:cNvPr>
          <p:cNvSpPr txBox="1"/>
          <p:nvPr/>
        </p:nvSpPr>
        <p:spPr>
          <a:xfrm>
            <a:off x="1310344" y="3138565"/>
            <a:ext cx="324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Commission interpretation: </a:t>
            </a:r>
          </a:p>
        </p:txBody>
      </p:sp>
    </p:spTree>
    <p:extLst>
      <p:ext uri="{BB962C8B-B14F-4D97-AF65-F5344CB8AC3E}">
        <p14:creationId xmlns:p14="http://schemas.microsoft.com/office/powerpoint/2010/main" val="229723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9C869EA-56C0-4537-9C16-AC99655AC47E}"/>
              </a:ext>
            </a:extLst>
          </p:cNvPr>
          <p:cNvSpPr txBox="1">
            <a:spLocks/>
          </p:cNvSpPr>
          <p:nvPr/>
        </p:nvSpPr>
        <p:spPr>
          <a:xfrm>
            <a:off x="838200" y="963877"/>
            <a:ext cx="3494362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D25829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Other Commission </a:t>
            </a:r>
            <a:r>
              <a:rPr lang="en-US" dirty="0">
                <a:solidFill>
                  <a:srgbClr val="D25829"/>
                </a:solidFill>
                <a:latin typeface="Tw Cen MT" panose="020B0602020104020603"/>
              </a:rPr>
              <a:t>Interpretation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D25829"/>
              </a:solidFill>
              <a:effectLst/>
              <a:uLnTx/>
              <a:uFillTx/>
              <a:latin typeface="Tw Cen MT" panose="020B0602020104020603"/>
              <a:ea typeface="+mj-ea"/>
              <a:cs typeface="+mj-cs"/>
            </a:endParaRPr>
          </a:p>
        </p:txBody>
      </p:sp>
      <p:cxnSp>
        <p:nvCxnSpPr>
          <p:cNvPr id="43" name="Straight Connector 34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xmlns="" id="{FDD61DF0-FED8-487B-B54F-DD6C88D56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RCW 19.405.040(8) is an affirmative mandate.</a:t>
            </a:r>
          </a:p>
          <a:p>
            <a:r>
              <a:rPr lang="en-US" sz="2400" dirty="0"/>
              <a:t>RCW 19.405.040(8) should be reviewed on a portfolio basis.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ED68A1-0951-4807-A722-ADE4BA7A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40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679CF8-56C0-46EB-BE5E-034D9ED59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“Equitable Distribution”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Draft definition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FC940B-F4EA-441F-894F-46AF448C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Means a fair, but not necessarily equal, allocation based on current conditions, which are informed by the assessment described in RCW 19.280.030(1)(k) from the most recent integrated resource plan.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BAD312-3B62-4F4B-AC45-E3D090B1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z="1000"/>
              <a:pPr>
                <a:spcAft>
                  <a:spcPts val="600"/>
                </a:spcAft>
              </a:pPr>
              <a:t>8</a:t>
            </a:fld>
            <a:endParaRPr lang="en-US" sz="1000"/>
          </a:p>
        </p:txBody>
      </p:sp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xmlns="" id="{F7DC05BA-06FC-455F-8A55-2AAF2DD1F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48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0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6C9211-2A82-4E04-8D2F-04B417E6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Stakeholder </a:t>
            </a:r>
            <a:r>
              <a:rPr lang="en-US" dirty="0">
                <a:solidFill>
                  <a:schemeClr val="bg1"/>
                </a:solidFill>
              </a:rPr>
              <a:t>Comments</a:t>
            </a:r>
            <a:r>
              <a:rPr lang="en-US" dirty="0">
                <a:solidFill>
                  <a:srgbClr val="FFFFFF"/>
                </a:solidFill>
              </a:rPr>
              <a:t>: CEIP – Question 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643A68-1A0D-4E7F-B89A-F690F218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xmlns="" id="{9CDC2EC7-0273-41DB-A2A5-103F17979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385981"/>
              </p:ext>
            </p:extLst>
          </p:nvPr>
        </p:nvGraphicFramePr>
        <p:xfrm>
          <a:off x="5194299" y="470924"/>
          <a:ext cx="6134671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504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25829"/>
      </a:accent1>
      <a:accent2>
        <a:srgbClr val="ED7D31"/>
      </a:accent2>
      <a:accent3>
        <a:srgbClr val="B98A82"/>
      </a:accent3>
      <a:accent4>
        <a:srgbClr val="A5A5A5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0F834E2CAD86641B6882DE4A2A48913" ma:contentTypeVersion="56" ma:contentTypeDescription="" ma:contentTypeScope="" ma:versionID="b730447a955cbf8eeb970afb25e4a71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Visibility xmlns="dc463f71-b30c-4ab2-9473-d307f9d35888">Full Visibility</Visibility>
    <DocumentSetType xmlns="dc463f71-b30c-4ab2-9473-d307f9d35888">Presentation</DocumentSetType>
    <IsConfidential xmlns="dc463f71-b30c-4ab2-9473-d307f9d35888">false</IsConfidential>
    <CaseType xmlns="dc463f71-b30c-4ab2-9473-d307f9d35888">Rulemaking</CaseType>
    <IndustryCode xmlns="dc463f71-b30c-4ab2-9473-d307f9d35888">140</IndustryCode>
    <CaseStatus xmlns="dc463f71-b30c-4ab2-9473-d307f9d35888">Closed</CaseStatus>
    <OpenedDate xmlns="dc463f71-b30c-4ab2-9473-d307f9d35888">2019-12-16T08:00:00+00:00</OpenedDate>
    <Date1 xmlns="dc463f71-b30c-4ab2-9473-d307f9d35888">2020-05-21T17:53:08+00:00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 xsi:nil="true"/>
    <DocketNumber xmlns="dc463f71-b30c-4ab2-9473-d307f9d35888">191023</DocketNumber>
    <AgendaOrder xmlns="dc463f71-b30c-4ab2-9473-d307f9d35888">false</AgendaOrder>
    <SignificantOrder xmlns="dc463f71-b30c-4ab2-9473-d307f9d35888">false</SignificantOrder>
    <DelegatedOrder xmlns="dc463f71-b30c-4ab2-9473-d307f9d35888">false</DelegatedOr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D12B6A63-2A46-4832-9582-4336A08C81B9}"/>
</file>

<file path=customXml/itemProps2.xml><?xml version="1.0" encoding="utf-8"?>
<ds:datastoreItem xmlns:ds="http://schemas.openxmlformats.org/officeDocument/2006/customXml" ds:itemID="{BE42038F-05B4-4CAB-B789-481994CDD08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7d185bc8-97f7-4841-8db4-e6c68ad8261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C815AA0-4B77-4E44-BFDE-C4B8A5138DC0}"/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464</Words>
  <Application>Microsoft Office PowerPoint</Application>
  <PresentationFormat>Widescreen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Office Theme</vt:lpstr>
      <vt:lpstr>  Equity Provisions across CETA Rulemakings </vt:lpstr>
      <vt:lpstr>PowerPoint Presentation</vt:lpstr>
      <vt:lpstr>Virtual Workshop Instructions</vt:lpstr>
      <vt:lpstr>The Skype chatbox</vt:lpstr>
      <vt:lpstr>Workshop Scope: CETA Equity Provisions</vt:lpstr>
      <vt:lpstr>Option 2 FTW</vt:lpstr>
      <vt:lpstr>PowerPoint Presentation</vt:lpstr>
      <vt:lpstr>“Equitable Distribution” Draft definition</vt:lpstr>
      <vt:lpstr>Stakeholder Comments: CEIP – Question 17</vt:lpstr>
      <vt:lpstr>Design Principles for .040(8)-Related Process </vt:lpstr>
      <vt:lpstr>Stakeholder Discussion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Equity Provisions across CETA Rulemakings</dc:title>
  <dc:creator>White, Kendra (UTC)</dc:creator>
  <cp:lastModifiedBy>Brewster, Stacey (UTC)</cp:lastModifiedBy>
  <cp:revision>30</cp:revision>
  <dcterms:created xsi:type="dcterms:W3CDTF">2020-05-17T22:54:32Z</dcterms:created>
  <dcterms:modified xsi:type="dcterms:W3CDTF">2020-05-21T17:38:04Z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0x0101006E56B4D1795A2E4DB2F0B01679ED314A0050F834E2CAD86641B6882DE4A2A48913</vt:lpwstr>
  </property>
  <property fmtid="{D5CDD505-2E9C-101B-9397-08002B2CF9AE}" pid="4" name="EfsecDocumentType">
    <vt:lpwstr>Documents</vt:lpwstr>
  </property>
  <property fmtid="{D5CDD505-2E9C-101B-9397-08002B2CF9AE}" pid="10" name="IsOfficialRecord">
    <vt:bool>false</vt:bool>
  </property>
  <property fmtid="{D5CDD505-2E9C-101B-9397-08002B2CF9AE}" pid="11" name="IsVisibleToEfsecCouncil">
    <vt:bool>false</vt:bool>
  </property>
  <property fmtid="{D5CDD505-2E9C-101B-9397-08002B2CF9AE}" pid="18" name="_docset_NoMedatataSyncRequired">
    <vt:lpwstr>False</vt:lpwstr>
  </property>
  <property fmtid="{D5CDD505-2E9C-101B-9397-08002B2CF9AE}" pid="19" name="IsEFSEC">
    <vt:bool>false</vt:bool>
  </property>
</Properties>
</file>