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4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542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21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1445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483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67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27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66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3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82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7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113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C79BD-9021-4EA1-A121-A7BF3FF61E44}" type="datetimeFigureOut">
              <a:rPr lang="en-US" smtClean="0"/>
              <a:t>7/29/2015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C59D91-B8C3-4F42-AA2C-05BF664754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4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3200400"/>
            <a:ext cx="4495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Hat Island Telephone Company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362200" y="1371600"/>
            <a:ext cx="4495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DCHT Trust</a:t>
            </a:r>
            <a:endParaRPr lang="en-US" dirty="0"/>
          </a:p>
        </p:txBody>
      </p:sp>
      <p:cxnSp>
        <p:nvCxnSpPr>
          <p:cNvPr id="7" name="Straight Connector 6"/>
          <p:cNvCxnSpPr>
            <a:stCxn id="3" idx="2"/>
            <a:endCxn id="2" idx="0"/>
          </p:cNvCxnSpPr>
          <p:nvPr/>
        </p:nvCxnSpPr>
        <p:spPr>
          <a:xfrm>
            <a:off x="4610100" y="2362200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5334000"/>
            <a:ext cx="2895600" cy="1158875"/>
          </a:xfrm>
        </p:spPr>
        <p:txBody>
          <a:bodyPr/>
          <a:lstStyle/>
          <a:p>
            <a:pPr algn="l"/>
            <a:r>
              <a:rPr lang="en-US" dirty="0"/>
              <a:t>PETITION OF HAT ISLAND TELEPHONE COMPANY TO RECEIVE SUPPORT </a:t>
            </a:r>
          </a:p>
          <a:p>
            <a:pPr algn="l"/>
            <a:r>
              <a:rPr lang="en-US" dirty="0"/>
              <a:t>FROM THE STATE UNIVERSAL COMMUNICATIONS SERVICES </a:t>
            </a:r>
          </a:p>
          <a:p>
            <a:pPr algn="l"/>
            <a:r>
              <a:rPr lang="en-US" dirty="0"/>
              <a:t>PROGRAM </a:t>
            </a:r>
            <a:r>
              <a:rPr lang="en-US" dirty="0" smtClean="0"/>
              <a:t>– </a:t>
            </a:r>
          </a:p>
          <a:p>
            <a:pPr algn="l"/>
            <a:r>
              <a:rPr lang="en-US" dirty="0" smtClean="0"/>
              <a:t>EXHIBIT 1 – 1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362200" y="331304"/>
            <a:ext cx="43979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EXHIBIT 1</a:t>
            </a:r>
          </a:p>
          <a:p>
            <a:pPr algn="ctr"/>
            <a:r>
              <a:rPr lang="en-US" dirty="0" smtClean="0"/>
              <a:t>CORPORATE ORGANIZATION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14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UT</Prefix>
    <DocumentSetType xmlns="dc463f71-b30c-4ab2-9473-d307f9d35888">Initial Filing</DocumentSetType>
    <IsConfidential xmlns="dc463f71-b30c-4ab2-9473-d307f9d35888">false</IsConfidential>
    <AgendaOrder xmlns="dc463f71-b30c-4ab2-9473-d307f9d35888">false</AgendaOrder>
    <CaseType xmlns="dc463f71-b30c-4ab2-9473-d307f9d35888">Petition</CaseType>
    <IndustryCode xmlns="dc463f71-b30c-4ab2-9473-d307f9d35888">170</IndustryCode>
    <CaseStatus xmlns="dc463f71-b30c-4ab2-9473-d307f9d35888">Closed</CaseStatus>
    <OpenedDate xmlns="dc463f71-b30c-4ab2-9473-d307f9d35888">2015-07-31T07:00:00+00:00</OpenedDate>
    <Date1 xmlns="dc463f71-b30c-4ab2-9473-d307f9d35888">2015-07-31T07:00:00+00:00</Date1>
    <IsDocumentOrder xmlns="dc463f71-b30c-4ab2-9473-d307f9d35888" xsi:nil="true"/>
    <IsHighlyConfidential xmlns="dc463f71-b30c-4ab2-9473-d307f9d35888">false</IsHighlyConfidential>
    <CaseCompanyNames xmlns="dc463f71-b30c-4ab2-9473-d307f9d35888">Hat Island Telephone Company</CaseCompanyNames>
    <DocketNumber xmlns="dc463f71-b30c-4ab2-9473-d307f9d35888">151593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08516AF33E6D34F90ACE83748B00002" ma:contentTypeVersion="119" ma:contentTypeDescription="" ma:contentTypeScope="" ma:versionID="5d298876b323313e3d6c6860d354de0b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34F49B4-61E3-4B85-873F-169246C53724}"/>
</file>

<file path=customXml/itemProps2.xml><?xml version="1.0" encoding="utf-8"?>
<ds:datastoreItem xmlns:ds="http://schemas.openxmlformats.org/officeDocument/2006/customXml" ds:itemID="{539B0038-CCA2-4A6E-A360-D150F4E214EF}"/>
</file>

<file path=customXml/itemProps3.xml><?xml version="1.0" encoding="utf-8"?>
<ds:datastoreItem xmlns:ds="http://schemas.openxmlformats.org/officeDocument/2006/customXml" ds:itemID="{7F8494E3-E864-40F6-9D18-1A9B6EEA7052}"/>
</file>

<file path=customXml/itemProps4.xml><?xml version="1.0" encoding="utf-8"?>
<ds:datastoreItem xmlns:ds="http://schemas.openxmlformats.org/officeDocument/2006/customXml" ds:itemID="{D722E9DC-EAC8-40A4-B2F6-EEB1F2F72C68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Frank McIntyre</dc:creator>
  <cp:lastModifiedBy>Frank McIntyre</cp:lastModifiedBy>
  <cp:revision>3</cp:revision>
  <cp:lastPrinted>2014-07-31T00:30:43Z</cp:lastPrinted>
  <dcterms:created xsi:type="dcterms:W3CDTF">2014-07-30T18:17:00Z</dcterms:created>
  <dcterms:modified xsi:type="dcterms:W3CDTF">2015-07-29T23:01:18Z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0x0101006E56B4D1795A2E4DB2F0B01679ED314A00508516AF33E6D34F90ACE83748B00002</vt:lpwstr>
  </property>
  <property fmtid="{D5CDD505-2E9C-101B-9397-08002B2CF9AE}" pid="3" name="_docset_NoMedatataSyncRequired">
    <vt:lpwstr>False</vt:lpwstr>
  </property>
</Properties>
</file>