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99"/>
    <a:srgbClr val="FFFF99"/>
    <a:srgbClr val="FFCCCC"/>
    <a:srgbClr val="FFFFCC"/>
    <a:srgbClr val="FF3300"/>
    <a:srgbClr val="FFFF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320" autoAdjust="0"/>
    <p:restoredTop sz="94148" autoAdjust="0"/>
  </p:normalViewPr>
  <p:slideViewPr>
    <p:cSldViewPr snapToGrid="0">
      <p:cViewPr>
        <p:scale>
          <a:sx n="45" d="100"/>
          <a:sy n="45" d="100"/>
        </p:scale>
        <p:origin x="-1116" y="-416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4" y="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8060F95-53AC-4702-9C9C-B01611027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t" anchorCtr="0" compatLnSpc="1">
            <a:prstTxWarp prst="textNoShape">
              <a:avLst/>
            </a:prstTxWarp>
          </a:bodyPr>
          <a:lstStyle>
            <a:lvl1pPr defTabSz="931863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b" anchorCtr="0" compatLnSpc="1">
            <a:prstTxWarp prst="textNoShape">
              <a:avLst/>
            </a:prstTxWarp>
          </a:bodyPr>
          <a:lstStyle>
            <a:lvl1pPr defTabSz="931863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5" tIns="46579" rIns="93155" bIns="4657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1"/>
            </a:lvl1pPr>
          </a:lstStyle>
          <a:p>
            <a:pPr>
              <a:defRPr/>
            </a:pPr>
            <a:fld id="{55F558C1-D147-4B70-8D06-32E388670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568325" y="6494463"/>
            <a:ext cx="62309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rIns="9144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solidFill>
                  <a:schemeClr val="bg1"/>
                </a:solidFill>
              </a:rPr>
              <a:t>Copyright ® 2007 Qwest. All Rights Reserved. Distribute solely to Qwest employees and contractors with a need to know.</a:t>
            </a:r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4788" y="352425"/>
            <a:ext cx="87185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18FA-6F36-4AAD-A642-E8268B9D5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3225" y="131763"/>
            <a:ext cx="2201863" cy="520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131763"/>
            <a:ext cx="6454775" cy="520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ECC8A-41D9-46DD-A71F-B7729D425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13176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6050" y="1600200"/>
            <a:ext cx="8809038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EBFA-96EE-4845-9313-63DDB3ED6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F33A6-719C-4EED-8A4E-75468A610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E940A-1C29-4D55-8FB4-6090333D0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50" y="1600200"/>
            <a:ext cx="4327525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975" y="1600200"/>
            <a:ext cx="432911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90B30-9CBB-40F7-93C0-F24B0BBEA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182D3-A2E0-499D-B6F3-134F3EE9C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7617-8EC4-467F-987A-B656008F9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8073-EF0E-486B-A8AD-DF26F6232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F1F8-FF0B-4A2D-A352-7B01B18A5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D582-46B4-4222-B553-BFE746670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5575" y="1317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6050" y="1600200"/>
            <a:ext cx="880903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323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15557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8C3A66-B368-4328-8EC4-A3CB4A827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63239" name="Text Box 7"/>
          <p:cNvSpPr txBox="1">
            <a:spLocks noChangeArrowheads="1"/>
          </p:cNvSpPr>
          <p:nvPr userDrawn="1"/>
        </p:nvSpPr>
        <p:spPr bwMode="auto">
          <a:xfrm>
            <a:off x="1108075" y="6643688"/>
            <a:ext cx="62309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rIns="9144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solidFill>
                  <a:schemeClr val="bg1"/>
                </a:solidFill>
              </a:rPr>
              <a:t>Copyright ® 2007 Qwest. All Rights Reserved. Distribute solely to Qwest employees and contractors with a need to know.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sldNum="0" hdr="0" dt="0"/>
  <p:txStyles>
    <p:titleStyle>
      <a:lvl1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lnSpc>
          <a:spcPct val="75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b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0188" y="1901825"/>
            <a:ext cx="8747125" cy="16129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MEDIACC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6911975" y="379413"/>
            <a:ext cx="2033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CONFIDENTIAL EXHIBIT RA-8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WUTC Docket No. UT-111254</a:t>
            </a: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October 14, 2011</a:t>
            </a: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Pages 1-13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132138" y="5368925"/>
            <a:ext cx="3213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>
                <a:latin typeface="Times New Roman" pitchFamily="18" charset="0"/>
                <a:cs typeface="Times New Roman" pitchFamily="18" charset="0"/>
              </a:rPr>
              <a:t>Confidential Pursuant to Protective Order in UT-111254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1520" y="1139483"/>
            <a:ext cx="3910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REDACTED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ort Why Qwest050605">
  <a:themeElements>
    <a:clrScheme name="Short Why Qwest05060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hort Why Qwest050605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" tIns="45720" rIns="9144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" tIns="45720" rIns="9144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hort Why Qwest0506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ort Why Qwest0506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ort Why Qwest0506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ort Why Qwest0506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ort Why Qwest0506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ort Why Qwest0506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ort Why Qwest0506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E68BCDAA9594F047ABBDF7A5C934CE6C" ma:contentTypeVersion="143" ma:contentTypeDescription="" ma:contentTypeScope="" ma:versionID="2cd621d465cec5c75413c6f7debf9de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Formal Complaint</CaseType>
    <IndustryCode xmlns="dc463f71-b30c-4ab2-9473-d307f9d35888">170</IndustryCode>
    <CaseStatus xmlns="dc463f71-b30c-4ab2-9473-d307f9d35888">Closed</CaseStatus>
    <OpenedDate xmlns="dc463f71-b30c-4ab2-9473-d307f9d35888">2011-07-12T07:00:00+00:00</OpenedDate>
    <Date1 xmlns="dc463f71-b30c-4ab2-9473-d307f9d35888">2011-10-14T07:00:00+00:00</Date1>
    <IsDocumentOrder xmlns="dc463f71-b30c-4ab2-9473-d307f9d35888" xsi:nil="true"/>
    <IsHighlyConfidential xmlns="dc463f71-b30c-4ab2-9473-d307f9d35888">false</IsHighlyConfidential>
    <CaseCompanyNames xmlns="dc463f71-b30c-4ab2-9473-d307f9d35888">Qwest Corporation</CaseCompanyNames>
    <DocketNumber xmlns="dc463f71-b30c-4ab2-9473-d307f9d35888">111254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E5F558A3-2FAE-4F92-9AAE-AFDA87F0B8D1}"/>
</file>

<file path=customXml/itemProps2.xml><?xml version="1.0" encoding="utf-8"?>
<ds:datastoreItem xmlns:ds="http://schemas.openxmlformats.org/officeDocument/2006/customXml" ds:itemID="{AF821A74-4F4A-4601-9300-6D9DA2CBD041}"/>
</file>

<file path=customXml/itemProps3.xml><?xml version="1.0" encoding="utf-8"?>
<ds:datastoreItem xmlns:ds="http://schemas.openxmlformats.org/officeDocument/2006/customXml" ds:itemID="{3F1E7033-60D1-47FE-8CB2-469BBD5D35FD}"/>
</file>

<file path=customXml/itemProps4.xml><?xml version="1.0" encoding="utf-8"?>
<ds:datastoreItem xmlns:ds="http://schemas.openxmlformats.org/officeDocument/2006/customXml" ds:itemID="{715DB225-7426-4F93-9DFE-1D7B8F28BD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37226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Wingdings</vt:lpstr>
      <vt:lpstr>Times New Roman</vt:lpstr>
      <vt:lpstr>Arial Narrow</vt:lpstr>
      <vt:lpstr>Short Why Qwest050605</vt:lpstr>
      <vt:lpstr>MEDIACC     Analysis</vt:lpstr>
    </vt:vector>
  </TitlesOfParts>
  <Company>Qwest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ILD 2008 Budget Overview</dc:title>
  <dc:creator>J Boza</dc:creator>
  <cp:lastModifiedBy>Johnson, Leslie</cp:lastModifiedBy>
  <cp:revision>1111</cp:revision>
  <cp:lastPrinted>2003-08-19T21:45:11Z</cp:lastPrinted>
  <dcterms:created xsi:type="dcterms:W3CDTF">2002-01-25T16:28:06Z</dcterms:created>
  <dcterms:modified xsi:type="dcterms:W3CDTF">2011-10-13T21:19:18Z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0x0101006E56B4D1795A2E4DB2F0B01679ED314A00E68BCDAA9594F047ABBDF7A5C934CE6C</vt:lpwstr>
  </property>
  <property fmtid="{D5CDD505-2E9C-101B-9397-08002B2CF9AE}" pid="3" name="_docset_NoMedatataSyncRequired">
    <vt:lpwstr>False</vt:lpwstr>
  </property>
</Properties>
</file>