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DC7A-48E4-4E1F-A988-6DD1AA436859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678C-3AB7-4744-A7F6-94CE475D2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67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9DC7A-48E4-4E1F-A988-6DD1AA436859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9678C-3AB7-4744-A7F6-94CE475D2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25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410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718D2FBB09848246B6FD4A5A815592E3" ma:contentTypeVersion="92" ma:contentTypeDescription="" ma:contentTypeScope="" ma:versionID="22aef20f0bee0b57018fbd7776052d46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88f51cce7439777dbacc0aa8de4abacc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UE</Prefix>
    <DocumentSetType xmlns="dc463f71-b30c-4ab2-9473-d307f9d35888">Testimony</DocumentSetType>
    <Visibility xmlns="dc463f71-b30c-4ab2-9473-d307f9d35888">Full Visibility</Visibility>
    <IsConfidential xmlns="dc463f71-b30c-4ab2-9473-d307f9d35888">false</IsConfidential>
    <AgendaOrder xmlns="dc463f71-b30c-4ab2-9473-d307f9d35888">false</AgendaOrder>
    <CaseType xmlns="dc463f71-b30c-4ab2-9473-d307f9d35888">Tariff Revision</CaseType>
    <IndustryCode xmlns="dc463f71-b30c-4ab2-9473-d307f9d35888">140</IndustryCode>
    <CaseStatus xmlns="dc463f71-b30c-4ab2-9473-d307f9d35888">Closed</CaseStatus>
    <OpenedDate xmlns="dc463f71-b30c-4ab2-9473-d307f9d35888">2017-01-13T08:00:00+00:00</OpenedDate>
    <Date1 xmlns="dc463f71-b30c-4ab2-9473-d307f9d35888">2017-01-13T08:00:00+00:00</Date1>
    <IsDocumentOrder xmlns="dc463f71-b30c-4ab2-9473-d307f9d35888" xsi:nil="true"/>
    <IsHighlyConfidential xmlns="dc463f71-b30c-4ab2-9473-d307f9d35888">false</IsHighlyConfidential>
    <CaseCompanyNames xmlns="dc463f71-b30c-4ab2-9473-d307f9d35888">Puget Sound Energy</CaseCompanyNames>
    <Nickname xmlns="http://schemas.microsoft.com/sharepoint/v3" xsi:nil="true"/>
    <DocketNumber xmlns="dc463f71-b30c-4ab2-9473-d307f9d35888">170033</DocketNumber>
    <DelegatedOrder xmlns="dc463f71-b30c-4ab2-9473-d307f9d35888">false</DelegatedOrder>
    <SignificantOrder xmlns="dc463f71-b30c-4ab2-9473-d307f9d35888">false</SignificantOrder>
  </documentManagement>
</p:properties>
</file>

<file path=customXml/itemProps1.xml><?xml version="1.0" encoding="utf-8"?>
<ds:datastoreItem xmlns:ds="http://schemas.openxmlformats.org/officeDocument/2006/customXml" ds:itemID="{3E8188D9-4446-4231-8CB4-72F07D3F4350}"/>
</file>

<file path=customXml/itemProps2.xml><?xml version="1.0" encoding="utf-8"?>
<ds:datastoreItem xmlns:ds="http://schemas.openxmlformats.org/officeDocument/2006/customXml" ds:itemID="{4E6827CB-CA3F-4AA2-B2D0-1E56D28A9E51}"/>
</file>

<file path=customXml/itemProps3.xml><?xml version="1.0" encoding="utf-8"?>
<ds:datastoreItem xmlns:ds="http://schemas.openxmlformats.org/officeDocument/2006/customXml" ds:itemID="{AA662661-9AD3-4EAE-8B9C-C16088EF4D5A}"/>
</file>

<file path=customXml/itemProps4.xml><?xml version="1.0" encoding="utf-8"?>
<ds:datastoreItem xmlns:ds="http://schemas.openxmlformats.org/officeDocument/2006/customXml" ds:itemID="{096708D0-4032-42E2-A4B7-A66AF86A7C73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Perkins Coie LLP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Name</dc:creator>
  <cp:lastModifiedBy>No Name</cp:lastModifiedBy>
  <cp:revision>1</cp:revision>
  <dcterms:created xsi:type="dcterms:W3CDTF">2017-01-06T01:42:22Z</dcterms:created>
  <dcterms:modified xsi:type="dcterms:W3CDTF">2017-01-06T01:42:22Z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0x0101006E56B4D1795A2E4DB2F0B01679ED314A00718D2FBB09848246B6FD4A5A815592E3</vt:lpwstr>
  </property>
  <property fmtid="{D5CDD505-2E9C-101B-9397-08002B2CF9AE}" pid="3" name="_docset_NoMedatataSyncRequired">
    <vt:lpwstr>False</vt:lpwstr>
  </property>
  <property fmtid="{D5CDD505-2E9C-101B-9397-08002B2CF9AE}" pid="4" name="IsEFSEC">
    <vt:bool>false</vt:bool>
  </property>
</Properties>
</file>