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7"/>
          <c:y val="6.034197931140961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Sheet1!$B$3:$L$3</c:f>
              <c:numCache>
                <c:formatCode>"$"#,##0.0_);[Red]\("$"#,##0.0\)</c:formatCode>
                <c:ptCount val="11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11.5</c:v>
                </c:pt>
                <c:pt idx="7" formatCode="_(* #,##0.0_);_(* \(#,##0.0\);_(* &quot;-&quot;??_);_(@_)">
                  <c:v>9.6</c:v>
                </c:pt>
                <c:pt idx="8" formatCode="_(* #,##0.0_);_(* \(#,##0.0\);_(* &quot;-&quot;??_);_(@_)">
                  <c:v>19.7</c:v>
                </c:pt>
                <c:pt idx="9" formatCode="_(* #,##0.0_);_(* \(#,##0.0\);_(* &quot;-&quot;??_);_(@_)">
                  <c:v>15.1</c:v>
                </c:pt>
                <c:pt idx="10" formatCode="_(* #,##0.0_);_(* \(#,##0.0\);_(* &quot;-&quot;??_);_(@_)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Sheet1!$B$4:$L$4</c:f>
              <c:numCache>
                <c:formatCode>"$"#,##0.0_);[Red]\("$"#,##0.0\)</c:formatCode>
                <c:ptCount val="11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16.2</c:v>
                </c:pt>
                <c:pt idx="7" formatCode="_(* #,##0.0_);_(* \(#,##0.0\);_(* &quot;-&quot;??_);_(@_)">
                  <c:v>18.100000000000001</c:v>
                </c:pt>
                <c:pt idx="8" formatCode="_(* #,##0.0_);_(* \(#,##0.0\);_(* &quot;-&quot;??_);_(@_)">
                  <c:v>16.7</c:v>
                </c:pt>
                <c:pt idx="9" formatCode="_(* #,##0.0_);_(* \(#,##0.0\);_(* &quot;-&quot;??_);_(@_)">
                  <c:v>18.7</c:v>
                </c:pt>
                <c:pt idx="10" formatCode="_(* #,##0.0_);_(* \(#,##0.0\);_(* &quot;-&quot;??_);_(@_)">
                  <c:v>19.399999999999999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Sheet1!$B$5:$L$5</c:f>
              <c:numCache>
                <c:formatCode>"$"#,##0.0_);[Red]\("$"#,##0.0\)</c:formatCode>
                <c:ptCount val="11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42</c:v>
                </c:pt>
                <c:pt idx="7" formatCode="_(* #,##0.0_);_(* \(#,##0.0\);_(* &quot;-&quot;??_);_(@_)">
                  <c:v>49.3</c:v>
                </c:pt>
                <c:pt idx="8" formatCode="_(* #,##0.0_);_(* \(#,##0.0\);_(* &quot;-&quot;??_);_(@_)">
                  <c:v>33.700000000000003</c:v>
                </c:pt>
                <c:pt idx="9" formatCode="_(* #,##0.0_);_(* \(#,##0.0\);_(* &quot;-&quot;??_);_(@_)">
                  <c:v>34.5</c:v>
                </c:pt>
                <c:pt idx="10" formatCode="_(* #,##0.0_);_(* \(#,##0.0\);_(* &quot;-&quot;??_);_(@_)">
                  <c:v>31.9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40</c:v>
                </c:pt>
                <c:pt idx="7" formatCode="_(* #,##0.0_);_(* \(#,##0.0\);_(* &quot;-&quot;??_);_(@_)">
                  <c:v>46.1</c:v>
                </c:pt>
                <c:pt idx="8" formatCode="_(* #,##0.0_);_(* \(#,##0.0\);_(* &quot;-&quot;??_);_(@_)">
                  <c:v>48.5</c:v>
                </c:pt>
                <c:pt idx="9" formatCode="_(* #,##0.0_);_(* \(#,##0.0\);_(* &quot;-&quot;??_);_(@_)">
                  <c:v>48.6</c:v>
                </c:pt>
                <c:pt idx="10" formatCode="_(* #,##0.0_);_(* \(#,##0.0\);_(* &quot;-&quot;??_);_(@_)">
                  <c:v>49.5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18.600000000000001</c:v>
                </c:pt>
                <c:pt idx="8" formatCode="_(* #,##0.0_);_(* \(#,##0.0\);_(* &quot;-&quot;??_);_(@_)">
                  <c:v>17.7</c:v>
                </c:pt>
                <c:pt idx="9" formatCode="_(* #,##0.0_);_(* \(#,##0.0\);_(* &quot;-&quot;??_);_(@_)">
                  <c:v>17.600000000000001</c:v>
                </c:pt>
                <c:pt idx="10" formatCode="_(* #,##0.0_);_(* \(#,##0.0\);_(* &quot;-&quot;??_);_(@_)">
                  <c:v>18.100000000000001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1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24.6</c:v>
                </c:pt>
                <c:pt idx="7" formatCode="_(* #,##0.0_);_(* \(#,##0.0\);_(* &quot;-&quot;??_);_(@_)">
                  <c:v>18.3</c:v>
                </c:pt>
                <c:pt idx="8" formatCode="_(* #,##0.0_);_(* \(#,##0.0\);_(* &quot;-&quot;??_);_(@_)">
                  <c:v>19.2</c:v>
                </c:pt>
                <c:pt idx="9" formatCode="_(* #,##0.0_);_(* \(#,##0.0\);_(* &quot;-&quot;??_);_(@_)">
                  <c:v>21.7</c:v>
                </c:pt>
                <c:pt idx="10" formatCode="_(* #,##0.0_);_(* \(#,##0.0\);_(* &quot;-&quot;??_);_(@_)">
                  <c:v>22.1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27.3</c:v>
                </c:pt>
                <c:pt idx="2">
                  <c:v>36.800000000000011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87.3</c:v>
                </c:pt>
                <c:pt idx="7" formatCode="_(* #,##0.0_);_(* \(#,##0.0\);_(* &quot;-&quot;??_);_(@_)">
                  <c:v>73.400000000000006</c:v>
                </c:pt>
                <c:pt idx="8" formatCode="_(* #,##0.0_);_(* \(#,##0.0\);_(* &quot;-&quot;??_);_(@_)">
                  <c:v>75</c:v>
                </c:pt>
                <c:pt idx="9" formatCode="_(* #,##0.0_);_(* \(#,##0.0\);_(* &quot;-&quot;??_);_(@_)">
                  <c:v>73.400000000000006</c:v>
                </c:pt>
                <c:pt idx="10" formatCode="_(* #,##0.0_);_(* \(#,##0.0\);_(* &quot;-&quot;??_);_(@_)">
                  <c:v>75.400000000000006</c:v>
                </c:pt>
              </c:numCache>
            </c:numRef>
          </c:val>
        </c:ser>
        <c:gapWidth val="70"/>
        <c:overlap val="100"/>
        <c:axId val="49429120"/>
        <c:axId val="49439104"/>
      </c:barChart>
      <c:catAx>
        <c:axId val="49429120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39104"/>
        <c:crosses val="autoZero"/>
        <c:auto val="1"/>
        <c:lblAlgn val="ctr"/>
        <c:lblOffset val="100"/>
        <c:tickLblSkip val="1"/>
        <c:tickMarkSkip val="1"/>
      </c:catAx>
      <c:valAx>
        <c:axId val="49439104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14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29120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2976"/>
          <c:w val="0.83650795238905185"/>
          <c:h val="9.8321416719461804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8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8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1219200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57300" y="3124200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934028" y="2714172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514600" y="2104572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171372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762000" y="6400800"/>
            <a:ext cx="767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</a:t>
            </a:r>
            <a:r>
              <a:rPr lang="en-US" sz="1000" dirty="0" smtClean="0"/>
              <a:t> M for </a:t>
            </a:r>
            <a:r>
              <a:rPr lang="en-US" sz="1000" dirty="0"/>
              <a:t>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</a:t>
            </a:r>
            <a:r>
              <a:rPr lang="en-US" sz="1000" dirty="0" smtClean="0"/>
              <a:t>M for  </a:t>
            </a:r>
            <a:r>
              <a:rPr lang="en-US" sz="1000" dirty="0"/>
              <a:t>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4466772" y="1952172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5729514" y="1571172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$233</a:t>
            </a:r>
            <a:endParaRPr lang="en-US" sz="1200" b="1" dirty="0"/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5109030" y="1324428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249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810000" y="2090058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___(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386286" y="1592946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$231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685316" y="1629234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$229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028544" y="160383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1DF5022C8CA9C74EAC24E02BF6DDE455" ma:contentTypeVersion="135" ma:contentTypeDescription="" ma:contentTypeScope="" ma:versionID="20eb5bb368168565ef61c29315601314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2011-05-16T07:00:00+00:00</OpenedDate>
    <Date1 xmlns="dc463f71-b30c-4ab2-9473-d307f9d35888">2011-05-16T07:00:00+00:00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110877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A90D6B17-57DD-48C0-8703-8C34EC840EB0}"/>
</file>

<file path=customXml/itemProps2.xml><?xml version="1.0" encoding="utf-8"?>
<ds:datastoreItem xmlns:ds="http://schemas.openxmlformats.org/officeDocument/2006/customXml" ds:itemID="{6EA8C66F-930A-443F-89B4-36F8394821FD}"/>
</file>

<file path=customXml/itemProps3.xml><?xml version="1.0" encoding="utf-8"?>
<ds:datastoreItem xmlns:ds="http://schemas.openxmlformats.org/officeDocument/2006/customXml" ds:itemID="{96EFAD8F-B677-4F49-846D-4B3DE954052E}"/>
</file>

<file path=customXml/itemProps4.xml><?xml version="1.0" encoding="utf-8"?>
<ds:datastoreItem xmlns:ds="http://schemas.openxmlformats.org/officeDocument/2006/customXml" ds:itemID="{7D824C53-6E63-4693-A04F-81DB21A944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Jeanne Pluth</cp:lastModifiedBy>
  <cp:revision>208</cp:revision>
  <dcterms:created xsi:type="dcterms:W3CDTF">2006-11-27T22:04:14Z</dcterms:created>
  <dcterms:modified xsi:type="dcterms:W3CDTF">2011-05-09T21:00:48Z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0x0101006E56B4D1795A2E4DB2F0B01679ED314A001DF5022C8CA9C74EAC24E02BF6DDE455</vt:lpwstr>
  </property>
  <property fmtid="{D5CDD505-2E9C-101B-9397-08002B2CF9AE}" pid="3" name="_docset_NoMedatataSyncRequired">
    <vt:lpwstr>False</vt:lpwstr>
  </property>
</Properties>
</file>