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66" d="100"/>
          <a:sy n="66" d="100"/>
        </p:scale>
        <p:origin x="-17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92141883916177"/>
          <c:y val="6.034197931140961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Sheet1!$B$2:$L$2</c:f>
              <c:numCache>
                <c:formatCode>0.0</c:formatCode>
                <c:ptCount val="11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Sheet1!$B$3:$L$3</c:f>
              <c:numCache>
                <c:formatCode>"$"#,##0.0_);[Red]\("$"#,##0.0\)</c:formatCode>
                <c:ptCount val="11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11.5</c:v>
                </c:pt>
                <c:pt idx="7" formatCode="_(* #,##0.0_);_(* \(#,##0.0\);_(* &quot;-&quot;??_);_(@_)">
                  <c:v>9.6</c:v>
                </c:pt>
                <c:pt idx="8" formatCode="_(* #,##0.0_);_(* \(#,##0.0\);_(* &quot;-&quot;??_);_(@_)">
                  <c:v>19.7</c:v>
                </c:pt>
                <c:pt idx="9" formatCode="_(* #,##0.0_);_(* \(#,##0.0\);_(* &quot;-&quot;??_);_(@_)">
                  <c:v>15.1</c:v>
                </c:pt>
                <c:pt idx="10" formatCode="_(* #,##0.0_);_(* \(#,##0.0\);_(* &quot;-&quot;??_);_(@_)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Sheet1!$B$4:$L$4</c:f>
              <c:numCache>
                <c:formatCode>"$"#,##0.0_);[Red]\("$"#,##0.0\)</c:formatCode>
                <c:ptCount val="11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16.2</c:v>
                </c:pt>
                <c:pt idx="7" formatCode="_(* #,##0.0_);_(* \(#,##0.0\);_(* &quot;-&quot;??_);_(@_)">
                  <c:v>18.100000000000001</c:v>
                </c:pt>
                <c:pt idx="8" formatCode="_(* #,##0.0_);_(* \(#,##0.0\);_(* &quot;-&quot;??_);_(@_)">
                  <c:v>16.7</c:v>
                </c:pt>
                <c:pt idx="9" formatCode="_(* #,##0.0_);_(* \(#,##0.0\);_(* &quot;-&quot;??_);_(@_)">
                  <c:v>18.7</c:v>
                </c:pt>
                <c:pt idx="10" formatCode="_(* #,##0.0_);_(* \(#,##0.0\);_(* &quot;-&quot;??_);_(@_)">
                  <c:v>19.399999999999999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Sheet1!$B$5:$L$5</c:f>
              <c:numCache>
                <c:formatCode>"$"#,##0.0_);[Red]\("$"#,##0.0\)</c:formatCode>
                <c:ptCount val="11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42</c:v>
                </c:pt>
                <c:pt idx="7" formatCode="_(* #,##0.0_);_(* \(#,##0.0\);_(* &quot;-&quot;??_);_(@_)">
                  <c:v>49.3</c:v>
                </c:pt>
                <c:pt idx="8" formatCode="_(* #,##0.0_);_(* \(#,##0.0\);_(* &quot;-&quot;??_);_(@_)">
                  <c:v>33.700000000000003</c:v>
                </c:pt>
                <c:pt idx="9" formatCode="_(* #,##0.0_);_(* \(#,##0.0\);_(* &quot;-&quot;??_);_(@_)">
                  <c:v>34.5</c:v>
                </c:pt>
                <c:pt idx="10" formatCode="_(* #,##0.0_);_(* \(#,##0.0\);_(* &quot;-&quot;??_);_(@_)">
                  <c:v>31.9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Sheet1!$B$6:$L$6</c:f>
              <c:numCache>
                <c:formatCode>General</c:formatCode>
                <c:ptCount val="11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40</c:v>
                </c:pt>
                <c:pt idx="7" formatCode="_(* #,##0.0_);_(* \(#,##0.0\);_(* &quot;-&quot;??_);_(@_)">
                  <c:v>46.1</c:v>
                </c:pt>
                <c:pt idx="8" formatCode="_(* #,##0.0_);_(* \(#,##0.0\);_(* &quot;-&quot;??_);_(@_)">
                  <c:v>48.5</c:v>
                </c:pt>
                <c:pt idx="9" formatCode="_(* #,##0.0_);_(* \(#,##0.0\);_(* &quot;-&quot;??_);_(@_)">
                  <c:v>48.6</c:v>
                </c:pt>
                <c:pt idx="10" formatCode="_(* #,##0.0_);_(* \(#,##0.0\);_(* &quot;-&quot;??_);_(@_)">
                  <c:v>49.5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IS/IT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Sheet1!$B$7:$L$7</c:f>
              <c:numCache>
                <c:formatCode>General</c:formatCode>
                <c:ptCount val="11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18.600000000000001</c:v>
                </c:pt>
                <c:pt idx="8" formatCode="_(* #,##0.0_);_(* \(#,##0.0\);_(* &quot;-&quot;??_);_(@_)">
                  <c:v>17.7</c:v>
                </c:pt>
                <c:pt idx="9" formatCode="_(* #,##0.0_);_(* \(#,##0.0\);_(* &quot;-&quot;??_);_(@_)">
                  <c:v>17.600000000000001</c:v>
                </c:pt>
                <c:pt idx="10" formatCode="_(* #,##0.0_);_(* \(#,##0.0\);_(* &quot;-&quot;??_);_(@_)">
                  <c:v>18.100000000000001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Sheet1!$B$8:$L$8</c:f>
              <c:numCache>
                <c:formatCode>General</c:formatCode>
                <c:ptCount val="11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24.6</c:v>
                </c:pt>
                <c:pt idx="7" formatCode="_(* #,##0.0_);_(* \(#,##0.0\);_(* &quot;-&quot;??_);_(@_)">
                  <c:v>18.3</c:v>
                </c:pt>
                <c:pt idx="8" formatCode="_(* #,##0.0_);_(* \(#,##0.0\);_(* &quot;-&quot;??_);_(@_)">
                  <c:v>19.2</c:v>
                </c:pt>
                <c:pt idx="9" formatCode="_(* #,##0.0_);_(* \(#,##0.0\);_(* &quot;-&quot;??_);_(@_)">
                  <c:v>21.7</c:v>
                </c:pt>
                <c:pt idx="10" formatCode="_(* #,##0.0_);_(* \(#,##0.0\);_(* &quot;-&quot;??_);_(@_)">
                  <c:v>22.1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Sheet1!$B$9:$L$9</c:f>
              <c:numCache>
                <c:formatCode>General</c:formatCode>
                <c:ptCount val="11"/>
                <c:pt idx="0">
                  <c:v>19.899999999999999</c:v>
                </c:pt>
                <c:pt idx="1">
                  <c:v>27.3</c:v>
                </c:pt>
                <c:pt idx="2">
                  <c:v>36.800000000000011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87.3</c:v>
                </c:pt>
                <c:pt idx="7" formatCode="_(* #,##0.0_);_(* \(#,##0.0\);_(* &quot;-&quot;??_);_(@_)">
                  <c:v>73.400000000000006</c:v>
                </c:pt>
                <c:pt idx="8" formatCode="_(* #,##0.0_);_(* \(#,##0.0\);_(* &quot;-&quot;??_);_(@_)">
                  <c:v>75</c:v>
                </c:pt>
                <c:pt idx="9" formatCode="_(* #,##0.0_);_(* \(#,##0.0\);_(* &quot;-&quot;??_);_(@_)">
                  <c:v>73.400000000000006</c:v>
                </c:pt>
                <c:pt idx="10" formatCode="_(* #,##0.0_);_(* \(#,##0.0\);_(* &quot;-&quot;??_);_(@_)">
                  <c:v>75.400000000000006</c:v>
                </c:pt>
              </c:numCache>
            </c:numRef>
          </c:val>
        </c:ser>
        <c:gapWidth val="70"/>
        <c:overlap val="100"/>
        <c:axId val="49429120"/>
        <c:axId val="49439104"/>
      </c:barChart>
      <c:catAx>
        <c:axId val="49429120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39104"/>
        <c:crosses val="autoZero"/>
        <c:auto val="1"/>
        <c:lblAlgn val="ctr"/>
        <c:lblOffset val="100"/>
        <c:tickLblSkip val="1"/>
        <c:tickMarkSkip val="1"/>
      </c:catAx>
      <c:valAx>
        <c:axId val="49439104"/>
        <c:scaling>
          <c:orientation val="minMax"/>
          <c:max val="250"/>
          <c:min val="0"/>
        </c:scaling>
        <c:axPos val="l"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142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29120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2976"/>
          <c:w val="0.83650795238905185"/>
          <c:h val="9.8321416719461804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6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6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>
            <a:lvl1pPr algn="l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6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>
            <a:lvl1pPr algn="r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8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b" anchorCtr="0" compatLnSpc="1">
            <a:prstTxWarp prst="textNoShape">
              <a:avLst/>
            </a:prstTxWarp>
          </a:bodyPr>
          <a:lstStyle>
            <a:lvl1pPr algn="l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6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b" anchorCtr="0" compatLnSpc="1">
            <a:prstTxWarp prst="textNoShape">
              <a:avLst/>
            </a:prstTxWarp>
          </a:bodyPr>
          <a:lstStyle>
            <a:lvl1pPr algn="r" defTabSz="929653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8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A178-8C6F-494A-8C5D-C01D77D51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DAD4-B441-4DB5-AB3B-DB1F8793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54750" y="1377950"/>
            <a:ext cx="2060575" cy="5681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3" y="1377950"/>
            <a:ext cx="6034087" cy="5681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4153D-8C2D-4B53-AF73-B33DA1C4D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9E136-91E8-4012-B9F8-7E1F68BB3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0EBF-A2F4-46C0-AE0B-99E46C93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7CBD-5D3E-428B-BE82-9ECCC9621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D9EDA-513A-4FED-B06D-9E67C5B0F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E9D0-66E3-44CB-918C-CB133A03D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9187-D1D5-4EB0-9662-5C7F3DE6B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BFB9-6820-4A85-A7DE-94A7AA50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F7B9-50B4-4B48-BAA6-F28DAD2D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9148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3" y="13779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" y="25336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550" y="66484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DE482D9-3220-4829-A45C-CD6CBBC77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6725" indent="-231775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681038" indent="-212725" algn="l" rtl="0" eaLnBrk="0" fontAlgn="base" hangingPunct="0">
        <a:spcBef>
          <a:spcPct val="0"/>
        </a:spcBef>
        <a:spcAft>
          <a:spcPct val="0"/>
        </a:spcAft>
        <a:buClr>
          <a:srgbClr val="0038A9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3pPr>
      <a:lvl4pPr marL="914400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130300" indent="-2143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5875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0447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5019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9591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1219200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57300" y="3124200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934028" y="2714172"/>
            <a:ext cx="660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514600" y="2104572"/>
            <a:ext cx="7620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3171372" y="1981200"/>
            <a:ext cx="7620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762000" y="6400800"/>
            <a:ext cx="76771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</a:t>
            </a:r>
            <a:r>
              <a:rPr lang="en-US" sz="1000" dirty="0" smtClean="0"/>
              <a:t> M for </a:t>
            </a:r>
            <a:r>
              <a:rPr lang="en-US" sz="1000" dirty="0"/>
              <a:t>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</a:t>
            </a:r>
            <a:r>
              <a:rPr lang="en-US" sz="1000" dirty="0" smtClean="0"/>
              <a:t>M for  </a:t>
            </a:r>
            <a:r>
              <a:rPr lang="en-US" sz="1000" dirty="0"/>
              <a:t>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4466772" y="1952172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$207       </a:t>
            </a:r>
            <a:endParaRPr lang="en-US" sz="1200" b="1" dirty="0"/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5729514" y="1571172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$233</a:t>
            </a:r>
            <a:endParaRPr lang="en-US" sz="1200" b="1" dirty="0"/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5109030" y="1324428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</a:t>
            </a:r>
            <a:r>
              <a:rPr lang="en-US" sz="1200" b="1" dirty="0" smtClean="0"/>
              <a:t>249       </a:t>
            </a:r>
            <a:endParaRPr lang="en-US" sz="1200" b="1" dirty="0"/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3810000" y="2090058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t>___(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t>DBD-2)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1628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6386286" y="1592946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$231</a:t>
            </a:r>
            <a:endParaRPr lang="en-US" sz="1200" b="1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7685316" y="1629234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$229</a:t>
            </a:r>
            <a:endParaRPr lang="en-US" sz="1200" b="1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7028544" y="160383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$230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 Answer To You L">
  <a:themeElements>
    <a:clrScheme name="We Answer To You L 13">
      <a:dk1>
        <a:srgbClr val="000000"/>
      </a:dk1>
      <a:lt1>
        <a:srgbClr val="FFFFFF"/>
      </a:lt1>
      <a:dk2>
        <a:srgbClr val="000000"/>
      </a:dk2>
      <a:lt2>
        <a:srgbClr val="0038A9"/>
      </a:lt2>
      <a:accent1>
        <a:srgbClr val="BA5A2E"/>
      </a:accent1>
      <a:accent2>
        <a:srgbClr val="C29A3A"/>
      </a:accent2>
      <a:accent3>
        <a:srgbClr val="FFFFFF"/>
      </a:accent3>
      <a:accent4>
        <a:srgbClr val="000000"/>
      </a:accent4>
      <a:accent5>
        <a:srgbClr val="D9B5AD"/>
      </a:accent5>
      <a:accent6>
        <a:srgbClr val="B08B34"/>
      </a:accent6>
      <a:hlink>
        <a:srgbClr val="C9DBFF"/>
      </a:hlink>
      <a:folHlink>
        <a:srgbClr val="EFCEBF"/>
      </a:folHlink>
    </a:clrScheme>
    <a:fontScheme name="We Answer To You 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e Answer To You 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3">
        <a:dk1>
          <a:srgbClr val="000000"/>
        </a:dk1>
        <a:lt1>
          <a:srgbClr val="FFFFFF"/>
        </a:lt1>
        <a:dk2>
          <a:srgbClr val="000000"/>
        </a:dk2>
        <a:lt2>
          <a:srgbClr val="0038A9"/>
        </a:lt2>
        <a:accent1>
          <a:srgbClr val="BA5A2E"/>
        </a:accent1>
        <a:accent2>
          <a:srgbClr val="C29A3A"/>
        </a:accent2>
        <a:accent3>
          <a:srgbClr val="FFFFFF"/>
        </a:accent3>
        <a:accent4>
          <a:srgbClr val="000000"/>
        </a:accent4>
        <a:accent5>
          <a:srgbClr val="D9B5AD"/>
        </a:accent5>
        <a:accent6>
          <a:srgbClr val="B08B34"/>
        </a:accent6>
        <a:hlink>
          <a:srgbClr val="C9DBFF"/>
        </a:hlink>
        <a:folHlink>
          <a:srgbClr val="EFC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1DF5022C8CA9C74EAC24E02BF6DDE455" ma:contentTypeVersion="143" ma:contentTypeDescription="" ma:contentTypeScope="" ma:versionID="e2ba8f076305413dc1d294c92ceeae98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2011-05-16T07:00:00+00:00</OpenedDate>
    <Date1 xmlns="dc463f71-b30c-4ab2-9473-d307f9d35888">2011-05-16T07:00:00+00:00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110877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A90D6B17-57DD-48C0-8703-8C34EC840EB0}"/>
</file>

<file path=customXml/itemProps2.xml><?xml version="1.0" encoding="utf-8"?>
<ds:datastoreItem xmlns:ds="http://schemas.openxmlformats.org/officeDocument/2006/customXml" ds:itemID="{6EA8C66F-930A-443F-89B4-36F8394821FD}"/>
</file>

<file path=customXml/itemProps3.xml><?xml version="1.0" encoding="utf-8"?>
<ds:datastoreItem xmlns:ds="http://schemas.openxmlformats.org/officeDocument/2006/customXml" ds:itemID="{AE3C4515-14B4-4F27-BA2C-5F53BD760D70}"/>
</file>

<file path=customXml/itemProps4.xml><?xml version="1.0" encoding="utf-8"?>
<ds:datastoreItem xmlns:ds="http://schemas.openxmlformats.org/officeDocument/2006/customXml" ds:itemID="{7D824C53-6E63-4693-A04F-81DB21A944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41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We Answer To You L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Jeanne Pluth</cp:lastModifiedBy>
  <cp:revision>208</cp:revision>
  <dcterms:created xsi:type="dcterms:W3CDTF">2006-11-27T22:04:14Z</dcterms:created>
  <dcterms:modified xsi:type="dcterms:W3CDTF">2011-05-09T21:00:48Z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0x0101006E56B4D1795A2E4DB2F0B01679ED314A001DF5022C8CA9C74EAC24E02BF6DDE455</vt:lpwstr>
  </property>
  <property fmtid="{D5CDD505-2E9C-101B-9397-08002B2CF9AE}" pid="3" name="_docset_NoMedatataSyncRequired">
    <vt:lpwstr>False</vt:lpwstr>
  </property>
</Properties>
</file>