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1" r:id="rId6"/>
    <p:sldId id="265" r:id="rId7"/>
    <p:sldId id="263" r:id="rId8"/>
    <p:sldId id="264" r:id="rId9"/>
    <p:sldId id="268" r:id="rId10"/>
    <p:sldId id="269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anlan, Kathi (UTC)" initials="SK(" lastIdx="1" clrIdx="0">
    <p:extLst>
      <p:ext uri="{19B8F6BF-5375-455C-9EA6-DF929625EA0E}">
        <p15:presenceInfo xmlns:p15="http://schemas.microsoft.com/office/powerpoint/2012/main" userId="S::kathi.scanlan@utc.wa.gov::4677acfa-c3c4-41a8-8a9d-e42c0e5110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CC254-E195-4203-831E-373315FE69BB}" v="4" dt="2021-06-09T20:29:28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85099" autoAdjust="0"/>
  </p:normalViewPr>
  <p:slideViewPr>
    <p:cSldViewPr snapToGrid="0">
      <p:cViewPr varScale="1">
        <p:scale>
          <a:sx n="111" d="100"/>
          <a:sy n="111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ctor, Andrew (UTC)" userId="c55e6801-cead-441a-aa28-f41bdb7284ff" providerId="ADAL" clId="{E52CC254-E195-4203-831E-373315FE69BB}"/>
    <pc:docChg chg="addSld delSld modSld">
      <pc:chgData name="Rector, Andrew (UTC)" userId="c55e6801-cead-441a-aa28-f41bdb7284ff" providerId="ADAL" clId="{E52CC254-E195-4203-831E-373315FE69BB}" dt="2021-06-09T20:30:12.920" v="112" actId="20577"/>
      <pc:docMkLst>
        <pc:docMk/>
      </pc:docMkLst>
      <pc:sldChg chg="modSp mod">
        <pc:chgData name="Rector, Andrew (UTC)" userId="c55e6801-cead-441a-aa28-f41bdb7284ff" providerId="ADAL" clId="{E52CC254-E195-4203-831E-373315FE69BB}" dt="2021-06-09T20:30:12.920" v="112" actId="20577"/>
        <pc:sldMkLst>
          <pc:docMk/>
          <pc:sldMk cId="3153396115" sldId="263"/>
        </pc:sldMkLst>
        <pc:spChg chg="mod">
          <ac:chgData name="Rector, Andrew (UTC)" userId="c55e6801-cead-441a-aa28-f41bdb7284ff" providerId="ADAL" clId="{E52CC254-E195-4203-831E-373315FE69BB}" dt="2021-06-09T20:30:12.920" v="112" actId="20577"/>
          <ac:spMkLst>
            <pc:docMk/>
            <pc:sldMk cId="3153396115" sldId="263"/>
            <ac:spMk id="6" creationId="{00000000-0000-0000-0000-000000000000}"/>
          </ac:spMkLst>
        </pc:spChg>
      </pc:sldChg>
      <pc:sldChg chg="addSp delSp modSp add del mod setBg delDesignElem">
        <pc:chgData name="Rector, Andrew (UTC)" userId="c55e6801-cead-441a-aa28-f41bdb7284ff" providerId="ADAL" clId="{E52CC254-E195-4203-831E-373315FE69BB}" dt="2021-06-09T20:29:44.606" v="66" actId="20577"/>
        <pc:sldMkLst>
          <pc:docMk/>
          <pc:sldMk cId="1549679811" sldId="268"/>
        </pc:sldMkLst>
        <pc:spChg chg="mod">
          <ac:chgData name="Rector, Andrew (UTC)" userId="c55e6801-cead-441a-aa28-f41bdb7284ff" providerId="ADAL" clId="{E52CC254-E195-4203-831E-373315FE69BB}" dt="2021-06-09T20:29:44.606" v="66" actId="20577"/>
          <ac:spMkLst>
            <pc:docMk/>
            <pc:sldMk cId="1549679811" sldId="268"/>
            <ac:spMk id="2" creationId="{664CBD0A-1529-41FD-BE8B-4435F47DE26E}"/>
          </ac:spMkLst>
        </pc:spChg>
        <pc:spChg chg="add del">
          <ac:chgData name="Rector, Andrew (UTC)" userId="c55e6801-cead-441a-aa28-f41bdb7284ff" providerId="ADAL" clId="{E52CC254-E195-4203-831E-373315FE69BB}" dt="2021-06-09T20:29:25.965" v="47"/>
          <ac:spMkLst>
            <pc:docMk/>
            <pc:sldMk cId="1549679811" sldId="268"/>
            <ac:spMk id="8" creationId="{4D24BFD5-D814-402B-B6C4-EEF6AE14B0F2}"/>
          </ac:spMkLst>
        </pc:spChg>
        <pc:spChg chg="add del">
          <ac:chgData name="Rector, Andrew (UTC)" userId="c55e6801-cead-441a-aa28-f41bdb7284ff" providerId="ADAL" clId="{E52CC254-E195-4203-831E-373315FE69BB}" dt="2021-06-09T20:29:25.965" v="47"/>
          <ac:spMkLst>
            <pc:docMk/>
            <pc:sldMk cId="1549679811" sldId="268"/>
            <ac:spMk id="10" creationId="{36FED7E8-9A97-475F-9FA4-113410D4433B}"/>
          </ac:spMkLst>
        </pc:spChg>
        <pc:spChg chg="add del">
          <ac:chgData name="Rector, Andrew (UTC)" userId="c55e6801-cead-441a-aa28-f41bdb7284ff" providerId="ADAL" clId="{E52CC254-E195-4203-831E-373315FE69BB}" dt="2021-06-09T20:29:25.965" v="47"/>
          <ac:spMkLst>
            <pc:docMk/>
            <pc:sldMk cId="1549679811" sldId="268"/>
            <ac:spMk id="12" creationId="{2A39B854-4B6C-4F7F-A602-6F97770CED70}"/>
          </ac:spMkLst>
        </pc:spChg>
      </pc:sldChg>
      <pc:sldChg chg="modSp mod">
        <pc:chgData name="Rector, Andrew (UTC)" userId="c55e6801-cead-441a-aa28-f41bdb7284ff" providerId="ADAL" clId="{E52CC254-E195-4203-831E-373315FE69BB}" dt="2021-06-08T21:47:43.813" v="19" actId="20577"/>
        <pc:sldMkLst>
          <pc:docMk/>
          <pc:sldMk cId="1686498158" sldId="269"/>
        </pc:sldMkLst>
        <pc:spChg chg="mod">
          <ac:chgData name="Rector, Andrew (UTC)" userId="c55e6801-cead-441a-aa28-f41bdb7284ff" providerId="ADAL" clId="{E52CC254-E195-4203-831E-373315FE69BB}" dt="2021-06-08T21:47:43.813" v="19" actId="20577"/>
          <ac:spMkLst>
            <pc:docMk/>
            <pc:sldMk cId="1686498158" sldId="269"/>
            <ac:spMk id="2" creationId="{D8EA50BC-F94E-49EA-B148-69ED055F3E02}"/>
          </ac:spMkLst>
        </pc:spChg>
      </pc:sldChg>
      <pc:sldChg chg="del">
        <pc:chgData name="Rector, Andrew (UTC)" userId="c55e6801-cead-441a-aa28-f41bdb7284ff" providerId="ADAL" clId="{E52CC254-E195-4203-831E-373315FE69BB}" dt="2021-06-08T22:01:21.732" v="42" actId="47"/>
        <pc:sldMkLst>
          <pc:docMk/>
          <pc:sldMk cId="4061735031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9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4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3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7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1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c.wa.gov/transl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Cascade Natural Gas Integrated Resource Plan</a:t>
            </a:r>
          </a:p>
          <a:p>
            <a:r>
              <a:rPr lang="en-US" dirty="0"/>
              <a:t>Docket UG-190714</a:t>
            </a:r>
          </a:p>
          <a:p>
            <a:endParaRPr lang="en-US" dirty="0"/>
          </a:p>
          <a:p>
            <a:r>
              <a:rPr lang="en-US" dirty="0"/>
              <a:t>June 17,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9:30	  Call to Order - Commissioner Opening Remarks</a:t>
            </a:r>
          </a:p>
          <a:p>
            <a:pPr marL="0" indent="0">
              <a:buNone/>
            </a:pPr>
            <a:r>
              <a:rPr lang="en-US" dirty="0"/>
              <a:t>9:35	  Overview of Agenda and Instructions for Participation</a:t>
            </a:r>
          </a:p>
          <a:p>
            <a:pPr marL="1147763" indent="-1147763">
              <a:buNone/>
            </a:pPr>
            <a:r>
              <a:rPr lang="en-US" dirty="0"/>
              <a:t>9:40	Commission Staff Opening Remarks</a:t>
            </a:r>
          </a:p>
          <a:p>
            <a:pPr marL="1147763" indent="-1147763">
              <a:buNone/>
            </a:pPr>
            <a:r>
              <a:rPr lang="en-US" dirty="0"/>
              <a:t>9:45	Integrated Resource Plan Presentation by Cascade</a:t>
            </a:r>
          </a:p>
          <a:p>
            <a:pPr marL="0" indent="0">
              <a:buNone/>
            </a:pPr>
            <a:r>
              <a:rPr lang="en-US" dirty="0"/>
              <a:t>11:00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11:15	  Adjourn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3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sz="2400" dirty="0"/>
              <a:t>The “Chat” feature should only be used to report technical difficulties</a:t>
            </a:r>
            <a:endParaRPr lang="en-US" dirty="0"/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62"/>
            <a:ext cx="6468687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Opening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Integrated Resource Plan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Cascade Natural Gas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BA91E3A90281B4AA8E298A569E7C171" ma:contentTypeVersion="56" ma:contentTypeDescription="" ma:contentTypeScope="" ma:versionID="4455ed70f7ce259836fe7050b5ff4e2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2019-08-26T07:00:00+00:00</OpenedDate>
    <SignificantOrder xmlns="dc463f71-b30c-4ab2-9473-d307f9d35888">false</SignificantOrder>
    <Date1 xmlns="dc463f71-b30c-4ab2-9473-d307f9d35888">2021-06-11T07:00:00+00:00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Cascade Natural Gas Corporation</CaseCompanyNames>
    <Nickname xmlns="http://schemas.microsoft.com/sharepoint/v3" xsi:nil="true"/>
    <DocketNumber xmlns="dc463f71-b30c-4ab2-9473-d307f9d35888">190714</DocketNumber>
    <DelegatedOrder xmlns="dc463f71-b30c-4ab2-9473-d307f9d35888">false</DelegatedOrder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5D3C56-2FCD-4597-B17B-712BF0C29D7F}"/>
</file>

<file path=customXml/itemProps2.xml><?xml version="1.0" encoding="utf-8"?>
<ds:datastoreItem xmlns:ds="http://schemas.openxmlformats.org/officeDocument/2006/customXml" ds:itemID="{4AB92165-C380-4EF3-AE35-34A1B6F0D08E}"/>
</file>

<file path=customXml/itemProps3.xml><?xml version="1.0" encoding="utf-8"?>
<ds:datastoreItem xmlns:ds="http://schemas.openxmlformats.org/officeDocument/2006/customXml" ds:itemID="{BE42038F-05B4-4CAB-B789-481994CDD08C}">
  <ds:schemaRefs>
    <ds:schemaRef ds:uri="http://schemas.microsoft.com/office/2006/documentManagement/types"/>
    <ds:schemaRef ds:uri="http://schemas.microsoft.com/office/2006/metadata/properties"/>
    <ds:schemaRef ds:uri="7b27e312-f13c-4768-92e9-e84ebd032fde"/>
    <ds:schemaRef ds:uri="http://www.w3.org/XML/1998/namespace"/>
    <ds:schemaRef ds:uri="a932d5b5-6eeb-400a-8aa2-13c1b9e0340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dc463f71-b30c-4ab2-9473-d307f9d35888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197</Words>
  <Application>Microsoft Office PowerPoint</Application>
  <PresentationFormat>Widescreen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Opening Remarks </vt:lpstr>
      <vt:lpstr>Integrated Resource Plan Presentation by Cascade Natural Gas </vt:lpstr>
      <vt:lpstr>Public Comments  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subject>April 21 IRP Filing</dc:subject>
  <dc:creator>Maxwell, Amanda (UTC)</dc:creator>
  <cp:lastModifiedBy>Rector, Andrew (UTC)</cp:lastModifiedBy>
  <cp:revision>14</cp:revision>
  <dcterms:created xsi:type="dcterms:W3CDTF">2021-02-16T18:29:41Z</dcterms:created>
  <dcterms:modified xsi:type="dcterms:W3CDTF">2021-06-09T20:30:24Z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0x0101006E56B4D1795A2E4DB2F0B01679ED314A00BBA91E3A90281B4AA8E298A569E7C171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