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8" r:id="rId2"/>
    <p:sldId id="452" r:id="rId3"/>
    <p:sldId id="456" r:id="rId4"/>
    <p:sldId id="457" r:id="rId5"/>
    <p:sldId id="445" r:id="rId6"/>
    <p:sldId id="459" r:id="rId7"/>
  </p:sldIdLst>
  <p:sldSz cx="9144000" cy="6858000" type="screen4x3"/>
  <p:notesSz cx="7023100" cy="93091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A1"/>
    <a:srgbClr val="B30A3C"/>
    <a:srgbClr val="067AB4"/>
    <a:srgbClr val="FCB314"/>
    <a:srgbClr val="F2F2F2"/>
    <a:srgbClr val="81017E"/>
    <a:srgbClr val="B8509E"/>
    <a:srgbClr val="FFFFFF"/>
    <a:srgbClr val="7CC6FF"/>
    <a:srgbClr val="FF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9" autoAdjust="0"/>
    <p:restoredTop sz="94638" autoAdjust="0"/>
  </p:normalViewPr>
  <p:slideViewPr>
    <p:cSldViewPr snapToGrid="0" snapToObjects="1">
      <p:cViewPr>
        <p:scale>
          <a:sx n="100" d="100"/>
          <a:sy n="100" d="100"/>
        </p:scale>
        <p:origin x="-666" y="456"/>
      </p:cViewPr>
      <p:guideLst>
        <p:guide orient="horz" pos="2160"/>
        <p:guide pos="3135"/>
      </p:guideLst>
    </p:cSldViewPr>
  </p:slideViewPr>
  <p:outlineViewPr>
    <p:cViewPr>
      <p:scale>
        <a:sx n="33" d="100"/>
        <a:sy n="33" d="100"/>
      </p:scale>
      <p:origin x="0" y="42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b8084\AppData\Local\Microsoft\Windows\Temporary%20Internet%20Files\Content.Outlook\EBSQHWWM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b8084\AppData\Local\Microsoft\Windows\Temporary%20Internet%20Files\Content.Outlook\EBSQHWWM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6318241978151"/>
          <c:y val="0.2321323612569032"/>
          <c:w val="0.7413370722320336"/>
          <c:h val="0.584205563263284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'Table for Chart'!$A$58</c:f>
              <c:strCache>
                <c:ptCount val="1"/>
                <c:pt idx="0">
                  <c:v>% HUs with ILEC POTS Residential Service</c:v>
                </c:pt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7"/>
              <c:layout>
                <c:manualLayout>
                  <c:x val="0"/>
                  <c:y val="-6.0688407239919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076057096328772E-16"/>
                  <c:y val="-6.0688407239919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for Chart'!$C$53:$O$54</c:f>
              <c:strCache>
                <c:ptCount val="13"/>
                <c:pt idx="0">
                  <c:v>12/31/00</c:v>
                </c:pt>
                <c:pt idx="1">
                  <c:v>12/31/01</c:v>
                </c:pt>
                <c:pt idx="2">
                  <c:v>12/31/02</c:v>
                </c:pt>
                <c:pt idx="3">
                  <c:v>12/31/03</c:v>
                </c:pt>
                <c:pt idx="4">
                  <c:v>12/31/04</c:v>
                </c:pt>
                <c:pt idx="5">
                  <c:v>12/31/05</c:v>
                </c:pt>
                <c:pt idx="6">
                  <c:v>12/31/06</c:v>
                </c:pt>
                <c:pt idx="7">
                  <c:v>12/31/07</c:v>
                </c:pt>
                <c:pt idx="8">
                  <c:v>12/31/08</c:v>
                </c:pt>
                <c:pt idx="9">
                  <c:v>12/31/09</c:v>
                </c:pt>
                <c:pt idx="10">
                  <c:v>12/31/10</c:v>
                </c:pt>
                <c:pt idx="11">
                  <c:v>12/31/11</c:v>
                </c:pt>
                <c:pt idx="12">
                  <c:v>12/31/12</c:v>
                </c:pt>
              </c:strCache>
            </c:strRef>
          </c:cat>
          <c:val>
            <c:numRef>
              <c:f>'Table for Chart'!$C$58:$P$58</c:f>
              <c:numCache>
                <c:formatCode>General</c:formatCode>
                <c:ptCount val="14"/>
                <c:pt idx="7" formatCode="0%">
                  <c:v>0.57978290769922014</c:v>
                </c:pt>
                <c:pt idx="8" formatCode="0%">
                  <c:v>0.50567805147854072</c:v>
                </c:pt>
                <c:pt idx="9" formatCode="0%">
                  <c:v>0.43879701968705431</c:v>
                </c:pt>
                <c:pt idx="10" formatCode="0%">
                  <c:v>0.38016529587700698</c:v>
                </c:pt>
                <c:pt idx="11" formatCode="0%">
                  <c:v>0.32837623048496156</c:v>
                </c:pt>
                <c:pt idx="12" formatCode="0%">
                  <c:v>0.26894718034105047</c:v>
                </c:pt>
                <c:pt idx="13" formatCode="0%">
                  <c:v>0.21373946107950498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15648"/>
        <c:axId val="43113472"/>
      </c:barChart>
      <c:lineChart>
        <c:grouping val="standard"/>
        <c:varyColors val="0"/>
        <c:ser>
          <c:idx val="1"/>
          <c:order val="0"/>
          <c:tx>
            <c:strRef>
              <c:f>'Table for Chart'!$A$18</c:f>
              <c:strCache>
                <c:ptCount val="1"/>
                <c:pt idx="0">
                  <c:v>% Chg in HUs</c:v>
                </c:pt>
              </c:strCache>
            </c:strRef>
          </c:tx>
          <c:dPt>
            <c:idx val="11"/>
            <c:bubble3D val="0"/>
            <c:spPr/>
          </c:dPt>
          <c:dPt>
            <c:idx val="12"/>
            <c:bubble3D val="0"/>
            <c:spPr>
              <a:ln>
                <a:prstDash val="dash"/>
              </a:ln>
            </c:spPr>
          </c:dPt>
          <c:dPt>
            <c:idx val="13"/>
            <c:bubble3D val="0"/>
            <c:spPr>
              <a:ln>
                <a:prstDash val="dash"/>
              </a:ln>
            </c:spPr>
          </c:dPt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'Table for Chart'!$C$53:$P$53</c:f>
              <c:numCache>
                <c:formatCode>m/d/yy;@</c:formatCode>
                <c:ptCount val="14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  <c:pt idx="11">
                  <c:v>40908</c:v>
                </c:pt>
                <c:pt idx="12">
                  <c:v>41274</c:v>
                </c:pt>
                <c:pt idx="13">
                  <c:v>41639</c:v>
                </c:pt>
              </c:numCache>
            </c:numRef>
          </c:cat>
          <c:val>
            <c:numRef>
              <c:f>'Table for Chart'!$C$18:$P$18</c:f>
              <c:numCache>
                <c:formatCode>0.0%</c:formatCode>
                <c:ptCount val="14"/>
                <c:pt idx="0">
                  <c:v>1.3487513970559029E-2</c:v>
                </c:pt>
                <c:pt idx="1">
                  <c:v>2.749824068729656E-2</c:v>
                </c:pt>
                <c:pt idx="2">
                  <c:v>4.1702655496314245E-2</c:v>
                </c:pt>
                <c:pt idx="3">
                  <c:v>5.6103435994417916E-2</c:v>
                </c:pt>
                <c:pt idx="4">
                  <c:v>7.0703296794237147E-2</c:v>
                </c:pt>
                <c:pt idx="5">
                  <c:v>8.5504990035945472E-2</c:v>
                </c:pt>
                <c:pt idx="6">
                  <c:v>0.10051130590604918</c:v>
                </c:pt>
                <c:pt idx="7">
                  <c:v>0.11572507316335079</c:v>
                </c:pt>
                <c:pt idx="8">
                  <c:v>0.13114915967218366</c:v>
                </c:pt>
                <c:pt idx="9">
                  <c:v>0.1467864729430155</c:v>
                </c:pt>
                <c:pt idx="10">
                  <c:v>0.16263996068052933</c:v>
                </c:pt>
                <c:pt idx="11">
                  <c:v>0.16805880423268493</c:v>
                </c:pt>
                <c:pt idx="12">
                  <c:v>0.18383888485231514</c:v>
                </c:pt>
                <c:pt idx="13">
                  <c:v>0.19649712699421706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'Table for Chart'!$A$49</c:f>
              <c:strCache>
                <c:ptCount val="1"/>
                <c:pt idx="0">
                  <c:v>% Chg in ILEC Res Switched Access Lines</c:v>
                </c:pt>
              </c:strCache>
            </c:strRef>
          </c:tx>
          <c:dPt>
            <c:idx val="12"/>
            <c:bubble3D val="0"/>
            <c:spPr>
              <a:ln>
                <a:prstDash val="dash"/>
              </a:ln>
            </c:spPr>
          </c:dPt>
          <c:dPt>
            <c:idx val="13"/>
            <c:bubble3D val="0"/>
            <c:spPr>
              <a:ln>
                <a:prstDash val="dash"/>
              </a:ln>
            </c:spPr>
          </c:dPt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'Table for Chart'!$C$53:$P$53</c:f>
              <c:numCache>
                <c:formatCode>m/d/yy;@</c:formatCode>
                <c:ptCount val="14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  <c:pt idx="11">
                  <c:v>40908</c:v>
                </c:pt>
                <c:pt idx="12">
                  <c:v>41274</c:v>
                </c:pt>
                <c:pt idx="13">
                  <c:v>41639</c:v>
                </c:pt>
              </c:numCache>
            </c:numRef>
          </c:cat>
          <c:val>
            <c:numRef>
              <c:f>'Table for Chart'!$C$49:$P$49</c:f>
              <c:numCache>
                <c:formatCode>0.0%</c:formatCode>
                <c:ptCount val="14"/>
                <c:pt idx="0">
                  <c:v>-7.9483055864093544E-4</c:v>
                </c:pt>
                <c:pt idx="1">
                  <c:v>-2.8456094818435362E-2</c:v>
                </c:pt>
                <c:pt idx="2">
                  <c:v>-8.7588924981547578E-2</c:v>
                </c:pt>
                <c:pt idx="3">
                  <c:v>-0.14530557258200727</c:v>
                </c:pt>
                <c:pt idx="4">
                  <c:v>-0.18886260838470503</c:v>
                </c:pt>
                <c:pt idx="5">
                  <c:v>-0.18478316138028184</c:v>
                </c:pt>
                <c:pt idx="6">
                  <c:v>-0.23209823979438249</c:v>
                </c:pt>
                <c:pt idx="7">
                  <c:v>-0.28998590884714082</c:v>
                </c:pt>
                <c:pt idx="8">
                  <c:v>-0.37479205541327398</c:v>
                </c:pt>
                <c:pt idx="9">
                  <c:v>-0.45439859746142386</c:v>
                </c:pt>
                <c:pt idx="10">
                  <c:v>-0.52333339690838487</c:v>
                </c:pt>
                <c:pt idx="11">
                  <c:v>-0.58756934178255027</c:v>
                </c:pt>
                <c:pt idx="12">
                  <c:v>-0.66203378421738091</c:v>
                </c:pt>
                <c:pt idx="13">
                  <c:v>-0.73276045007285984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76992"/>
        <c:axId val="43111552"/>
      </c:lineChart>
      <c:catAx>
        <c:axId val="43076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 sz="900"/>
            </a:pPr>
            <a:endParaRPr lang="en-US"/>
          </a:p>
        </c:txPr>
        <c:crossAx val="43111552"/>
        <c:crossesAt val="-1"/>
        <c:auto val="0"/>
        <c:lblAlgn val="ctr"/>
        <c:lblOffset val="100"/>
        <c:noMultiLvlLbl val="0"/>
      </c:catAx>
      <c:valAx>
        <c:axId val="43111552"/>
        <c:scaling>
          <c:orientation val="minMax"/>
          <c:min val="-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% Change in Housing Units (HUs) and Lines</a:t>
                </a:r>
              </a:p>
            </c:rich>
          </c:tx>
          <c:layout>
            <c:manualLayout>
              <c:xMode val="edge"/>
              <c:yMode val="edge"/>
              <c:x val="2.9934182211230443E-2"/>
              <c:y val="0.2610800943617124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3076992"/>
        <c:crosses val="autoZero"/>
        <c:crossBetween val="between"/>
      </c:valAx>
      <c:valAx>
        <c:axId val="43113472"/>
        <c:scaling>
          <c:orientation val="minMax"/>
          <c:max val="2.2000000000000002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Housing Units (HUs) with ILEC Residential Service</a:t>
                </a:r>
              </a:p>
            </c:rich>
          </c:tx>
          <c:layout>
            <c:manualLayout>
              <c:xMode val="edge"/>
              <c:yMode val="edge"/>
              <c:x val="0.94036583667970997"/>
              <c:y val="0.2235391376511834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3115648"/>
        <c:crosses val="max"/>
        <c:crossBetween val="between"/>
        <c:majorUnit val="0.2"/>
      </c:valAx>
      <c:catAx>
        <c:axId val="43115648"/>
        <c:scaling>
          <c:orientation val="minMax"/>
        </c:scaling>
        <c:delete val="1"/>
        <c:axPos val="b"/>
        <c:majorTickMark val="out"/>
        <c:minorTickMark val="none"/>
        <c:tickLblPos val="none"/>
        <c:crossAx val="431134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1169229271529085"/>
          <c:y val="0.9047537037779132"/>
          <c:w val="0.75903699094911525"/>
          <c:h val="3.6580773721441806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068481897778114E-2"/>
          <c:y val="2.8918799063246306E-2"/>
          <c:w val="0.95635954934665368"/>
          <c:h val="0.835651546906385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Wireless Only Households</c:v>
                </c:pt>
              </c:strCache>
            </c:strRef>
          </c:tx>
          <c:dPt>
            <c:idx val="10"/>
            <c:bubble3D val="0"/>
            <c:spPr>
              <a:ln>
                <a:prstDash val="dash"/>
              </a:ln>
            </c:spPr>
          </c:dPt>
          <c:dPt>
            <c:idx val="11"/>
            <c:bubble3D val="0"/>
            <c:spPr>
              <a:ln>
                <a:prstDash val="dash"/>
              </a:ln>
            </c:spPr>
          </c:dPt>
          <c:dPt>
            <c:idx val="12"/>
            <c:bubble3D val="0"/>
            <c:spPr>
              <a:ln>
                <a:prstDash val="dash"/>
              </a:ln>
            </c:spPr>
          </c:dPt>
          <c:dPt>
            <c:idx val="13"/>
            <c:bubble3D val="0"/>
            <c:spPr>
              <a:ln>
                <a:prstDash val="dash"/>
              </a:ln>
            </c:spPr>
          </c:dPt>
          <c:dPt>
            <c:idx val="14"/>
            <c:bubble3D val="0"/>
            <c:spPr>
              <a:ln>
                <a:prstDash val="dash"/>
              </a:ln>
            </c:spPr>
          </c:dPt>
          <c:dPt>
            <c:idx val="15"/>
            <c:bubble3D val="0"/>
            <c:spPr>
              <a:ln>
                <a:prstDash val="dash"/>
              </a:ln>
            </c:spPr>
          </c:dPt>
          <c:dLbls>
            <c:dLbl>
              <c:idx val="0"/>
              <c:layout>
                <c:manualLayout>
                  <c:x val="-2.5580257594844346E-2"/>
                  <c:y val="3.584234655698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2191341104886377E-2"/>
                  <c:y val="3.9488723757335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1.9083969465648862E-2"/>
                  <c:y val="4.3010744595763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1H08</c:v>
                </c:pt>
                <c:pt idx="1">
                  <c:v>2H08</c:v>
                </c:pt>
                <c:pt idx="2">
                  <c:v>1H09</c:v>
                </c:pt>
                <c:pt idx="3">
                  <c:v>2H09</c:v>
                </c:pt>
                <c:pt idx="4">
                  <c:v>1H10</c:v>
                </c:pt>
                <c:pt idx="5">
                  <c:v>2H10</c:v>
                </c:pt>
                <c:pt idx="6">
                  <c:v>1H11</c:v>
                </c:pt>
                <c:pt idx="7">
                  <c:v>2H11</c:v>
                </c:pt>
                <c:pt idx="8">
                  <c:v>1H12</c:v>
                </c:pt>
                <c:pt idx="9">
                  <c:v>2H12</c:v>
                </c:pt>
                <c:pt idx="10">
                  <c:v>1H13</c:v>
                </c:pt>
                <c:pt idx="11">
                  <c:v>2H13</c:v>
                </c:pt>
                <c:pt idx="12">
                  <c:v>1H14</c:v>
                </c:pt>
                <c:pt idx="13">
                  <c:v>2H14</c:v>
                </c:pt>
                <c:pt idx="14">
                  <c:v>1H15</c:v>
                </c:pt>
                <c:pt idx="15">
                  <c:v>2H15</c:v>
                </c:pt>
              </c:strCache>
            </c:strRef>
          </c:cat>
          <c:val>
            <c:numRef>
              <c:f>Sheet1!$B$2:$Q$2</c:f>
              <c:numCache>
                <c:formatCode>0%</c:formatCode>
                <c:ptCount val="16"/>
                <c:pt idx="0">
                  <c:v>0.17500000000000004</c:v>
                </c:pt>
                <c:pt idx="1">
                  <c:v>0.20200000000000001</c:v>
                </c:pt>
                <c:pt idx="2">
                  <c:v>0.22700000000000006</c:v>
                </c:pt>
                <c:pt idx="3">
                  <c:v>0.24500000000000005</c:v>
                </c:pt>
                <c:pt idx="4">
                  <c:v>0.26600000000000001</c:v>
                </c:pt>
                <c:pt idx="5">
                  <c:v>0.29700000000000015</c:v>
                </c:pt>
                <c:pt idx="6">
                  <c:v>0.31600000000000011</c:v>
                </c:pt>
                <c:pt idx="7">
                  <c:v>0.34000000000000014</c:v>
                </c:pt>
                <c:pt idx="8">
                  <c:v>0.3580000000000001</c:v>
                </c:pt>
                <c:pt idx="9">
                  <c:v>0.38200000000000012</c:v>
                </c:pt>
                <c:pt idx="10">
                  <c:v>0.40626666666666711</c:v>
                </c:pt>
                <c:pt idx="11">
                  <c:v>0.42907878787878823</c:v>
                </c:pt>
                <c:pt idx="12">
                  <c:v>0.45189090909091012</c:v>
                </c:pt>
                <c:pt idx="13">
                  <c:v>0.4747030303030309</c:v>
                </c:pt>
                <c:pt idx="14">
                  <c:v>0.49751515151515202</c:v>
                </c:pt>
                <c:pt idx="15">
                  <c:v>0.52032727272727197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Wireline Only Households</c:v>
                </c:pt>
              </c:strCache>
            </c:strRef>
          </c:tx>
          <c:dPt>
            <c:idx val="10"/>
            <c:bubble3D val="0"/>
            <c:spPr>
              <a:ln>
                <a:prstDash val="dash"/>
              </a:ln>
            </c:spPr>
          </c:dPt>
          <c:dPt>
            <c:idx val="11"/>
            <c:bubble3D val="0"/>
            <c:spPr>
              <a:ln>
                <a:prstDash val="dash"/>
              </a:ln>
            </c:spPr>
          </c:dPt>
          <c:dPt>
            <c:idx val="12"/>
            <c:bubble3D val="0"/>
            <c:spPr>
              <a:ln>
                <a:prstDash val="dash"/>
              </a:ln>
            </c:spPr>
          </c:dPt>
          <c:dPt>
            <c:idx val="13"/>
            <c:bubble3D val="0"/>
            <c:spPr>
              <a:ln>
                <a:prstDash val="dash"/>
              </a:ln>
            </c:spPr>
          </c:dPt>
          <c:dPt>
            <c:idx val="14"/>
            <c:bubble3D val="0"/>
            <c:spPr>
              <a:ln>
                <a:prstDash val="dash"/>
              </a:ln>
            </c:spPr>
          </c:dPt>
          <c:dPt>
            <c:idx val="15"/>
            <c:bubble3D val="0"/>
            <c:spPr>
              <a:ln>
                <a:prstDash val="dash"/>
              </a:ln>
            </c:spPr>
          </c:dPt>
          <c:dLbls>
            <c:dLbl>
              <c:idx val="0"/>
              <c:layout>
                <c:manualLayout>
                  <c:x val="-2.3745048170424311E-2"/>
                  <c:y val="-4.156397392951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900785772056009E-2"/>
                  <c:y val="-3.615657196262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9083969465648862E-2"/>
                  <c:y val="-3.584228716313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Sheet1!$B$1:$Q$1</c:f>
              <c:strCache>
                <c:ptCount val="16"/>
                <c:pt idx="0">
                  <c:v>1H08</c:v>
                </c:pt>
                <c:pt idx="1">
                  <c:v>2H08</c:v>
                </c:pt>
                <c:pt idx="2">
                  <c:v>1H09</c:v>
                </c:pt>
                <c:pt idx="3">
                  <c:v>2H09</c:v>
                </c:pt>
                <c:pt idx="4">
                  <c:v>1H10</c:v>
                </c:pt>
                <c:pt idx="5">
                  <c:v>2H10</c:v>
                </c:pt>
                <c:pt idx="6">
                  <c:v>1H11</c:v>
                </c:pt>
                <c:pt idx="7">
                  <c:v>2H11</c:v>
                </c:pt>
                <c:pt idx="8">
                  <c:v>1H12</c:v>
                </c:pt>
                <c:pt idx="9">
                  <c:v>2H12</c:v>
                </c:pt>
                <c:pt idx="10">
                  <c:v>1H13</c:v>
                </c:pt>
                <c:pt idx="11">
                  <c:v>2H13</c:v>
                </c:pt>
                <c:pt idx="12">
                  <c:v>1H14</c:v>
                </c:pt>
                <c:pt idx="13">
                  <c:v>2H14</c:v>
                </c:pt>
                <c:pt idx="14">
                  <c:v>1H15</c:v>
                </c:pt>
                <c:pt idx="15">
                  <c:v>2H15</c:v>
                </c:pt>
              </c:strCache>
            </c:strRef>
          </c:cat>
          <c:val>
            <c:numRef>
              <c:f>Sheet1!$B$3:$Q$3</c:f>
              <c:numCache>
                <c:formatCode>0%</c:formatCode>
                <c:ptCount val="16"/>
                <c:pt idx="0">
                  <c:v>0.20600000000000004</c:v>
                </c:pt>
                <c:pt idx="1">
                  <c:v>0.17400000000000004</c:v>
                </c:pt>
                <c:pt idx="2">
                  <c:v>0.15500000000000005</c:v>
                </c:pt>
                <c:pt idx="3">
                  <c:v>0.14900000000000005</c:v>
                </c:pt>
                <c:pt idx="4">
                  <c:v>0.129</c:v>
                </c:pt>
                <c:pt idx="5">
                  <c:v>0.129</c:v>
                </c:pt>
                <c:pt idx="6">
                  <c:v>0.11200000000000003</c:v>
                </c:pt>
                <c:pt idx="7">
                  <c:v>0.10199999999999998</c:v>
                </c:pt>
                <c:pt idx="8">
                  <c:v>9.4000000000000042E-2</c:v>
                </c:pt>
                <c:pt idx="9">
                  <c:v>8.6000000000000049E-2</c:v>
                </c:pt>
                <c:pt idx="10">
                  <c:v>6.6400000000000223E-2</c:v>
                </c:pt>
                <c:pt idx="11">
                  <c:v>5.4181818181818199E-2</c:v>
                </c:pt>
                <c:pt idx="12">
                  <c:v>4.1963636363636238E-2</c:v>
                </c:pt>
                <c:pt idx="13">
                  <c:v>2.97454545454542E-2</c:v>
                </c:pt>
                <c:pt idx="14">
                  <c:v>1.7527272727273207E-2</c:v>
                </c:pt>
                <c:pt idx="15">
                  <c:v>5.3090909090912335E-3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90176"/>
        <c:axId val="122691968"/>
      </c:lineChart>
      <c:catAx>
        <c:axId val="122690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691968"/>
        <c:crosses val="autoZero"/>
        <c:auto val="1"/>
        <c:lblAlgn val="ctr"/>
        <c:lblOffset val="100"/>
        <c:noMultiLvlLbl val="0"/>
      </c:catAx>
      <c:valAx>
        <c:axId val="122691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690176"/>
        <c:crosses val="autoZero"/>
        <c:crossBetween val="between"/>
      </c:valAx>
    </c:plotArea>
    <c:legend>
      <c:legendPos val="b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0572031105839"/>
          <c:y val="0.14224291706942693"/>
          <c:w val="0.83808601827990703"/>
          <c:h val="0.70798404270613713"/>
        </c:manualLayout>
      </c:layout>
      <c:lineChart>
        <c:grouping val="standard"/>
        <c:varyColors val="0"/>
        <c:ser>
          <c:idx val="1"/>
          <c:order val="0"/>
          <c:tx>
            <c:strRef>
              <c:f>'Table for Chart'!$A$7</c:f>
              <c:strCache>
                <c:ptCount val="1"/>
                <c:pt idx="0">
                  <c:v>% Chg in Housing Units</c:v>
                </c:pt>
              </c:strCache>
            </c:strRef>
          </c:tx>
          <c:dPt>
            <c:idx val="12"/>
            <c:bubble3D val="0"/>
            <c:spPr>
              <a:ln>
                <a:prstDash val="sysDash"/>
              </a:ln>
            </c:spPr>
          </c:dPt>
          <c:dPt>
            <c:idx val="13"/>
            <c:bubble3D val="0"/>
            <c:spPr>
              <a:ln>
                <a:prstDash val="sysDash"/>
              </a:ln>
            </c:spPr>
          </c:dPt>
          <c:dLbls>
            <c:dLbl>
              <c:idx val="11"/>
              <c:layout>
                <c:manualLayout>
                  <c:x val="-3.0303650072946813E-2"/>
                  <c:y val="3.15581826036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0303650072947025E-2"/>
                  <c:y val="3.381233850392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'Table for Chart'!$C$5:$P$5</c:f>
              <c:numCache>
                <c:formatCode>m/d/yy;@</c:formatCode>
                <c:ptCount val="14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  <c:pt idx="11">
                  <c:v>40908</c:v>
                </c:pt>
                <c:pt idx="12">
                  <c:v>41274</c:v>
                </c:pt>
                <c:pt idx="13">
                  <c:v>41639</c:v>
                </c:pt>
              </c:numCache>
            </c:numRef>
          </c:cat>
          <c:val>
            <c:numRef>
              <c:f>'Table for Chart'!$C$7:$P$7</c:f>
              <c:numCache>
                <c:formatCode>0.0%</c:formatCode>
                <c:ptCount val="14"/>
                <c:pt idx="0">
                  <c:v>1.8908561629934484E-2</c:v>
                </c:pt>
                <c:pt idx="1">
                  <c:v>3.5676979991312141E-2</c:v>
                </c:pt>
                <c:pt idx="2">
                  <c:v>5.2721360166076092E-2</c:v>
                </c:pt>
                <c:pt idx="3">
                  <c:v>7.0046243722834856E-2</c:v>
                </c:pt>
                <c:pt idx="4">
                  <c:v>8.7656246971862473E-2</c:v>
                </c:pt>
                <c:pt idx="5">
                  <c:v>0.1055560621951388</c:v>
                </c:pt>
                <c:pt idx="6">
                  <c:v>0.1237504588966345</c:v>
                </c:pt>
                <c:pt idx="7">
                  <c:v>0.14224428507317111</c:v>
                </c:pt>
                <c:pt idx="8">
                  <c:v>0.16104246850619663</c:v>
                </c:pt>
                <c:pt idx="9">
                  <c:v>0.1801500180748199</c:v>
                </c:pt>
                <c:pt idx="10">
                  <c:v>0.19957202509045358</c:v>
                </c:pt>
                <c:pt idx="11">
                  <c:v>0.20868746502575619</c:v>
                </c:pt>
                <c:pt idx="12">
                  <c:v>0.22799672468680909</c:v>
                </c:pt>
                <c:pt idx="13">
                  <c:v>0.2442324243442402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'Table for Chart'!$A$6</c:f>
              <c:strCache>
                <c:ptCount val="1"/>
                <c:pt idx="0">
                  <c:v>% Chg in ILEC Lines</c:v>
                </c:pt>
              </c:strCache>
            </c:strRef>
          </c:tx>
          <c:dPt>
            <c:idx val="12"/>
            <c:bubble3D val="0"/>
            <c:spPr>
              <a:ln>
                <a:prstDash val="sysDash"/>
              </a:ln>
            </c:spPr>
          </c:dPt>
          <c:dPt>
            <c:idx val="13"/>
            <c:bubble3D val="0"/>
            <c:spPr>
              <a:ln>
                <a:prstDash val="sysDash"/>
              </a:ln>
            </c:spPr>
          </c:dPt>
          <c:dLbls>
            <c:dLbl>
              <c:idx val="11"/>
              <c:layout>
                <c:manualLayout>
                  <c:x val="-3.0303650072946813E-2"/>
                  <c:y val="-2.7049870803143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417588161237794E-2"/>
                  <c:y val="-3.15581826036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'Table for Chart'!$C$5:$P$5</c:f>
              <c:numCache>
                <c:formatCode>m/d/yy;@</c:formatCode>
                <c:ptCount val="14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  <c:pt idx="11">
                  <c:v>40908</c:v>
                </c:pt>
                <c:pt idx="12">
                  <c:v>41274</c:v>
                </c:pt>
                <c:pt idx="13">
                  <c:v>41639</c:v>
                </c:pt>
              </c:numCache>
            </c:numRef>
          </c:cat>
          <c:val>
            <c:numRef>
              <c:f>'Table for Chart'!$C$6:$P$6</c:f>
              <c:numCache>
                <c:formatCode>0.0%</c:formatCode>
                <c:ptCount val="14"/>
                <c:pt idx="0">
                  <c:v>-7.2763856534240334E-3</c:v>
                </c:pt>
                <c:pt idx="1">
                  <c:v>-4.6228147495225524E-2</c:v>
                </c:pt>
                <c:pt idx="2">
                  <c:v>-6.7663014963587953E-2</c:v>
                </c:pt>
                <c:pt idx="3">
                  <c:v>-0.11457743079602933</c:v>
                </c:pt>
                <c:pt idx="4">
                  <c:v>-0.15933309198514134</c:v>
                </c:pt>
                <c:pt idx="5">
                  <c:v>-0.19652301202543598</c:v>
                </c:pt>
                <c:pt idx="6">
                  <c:v>-0.24760566853449184</c:v>
                </c:pt>
                <c:pt idx="7">
                  <c:v>-0.30661844949526751</c:v>
                </c:pt>
                <c:pt idx="8">
                  <c:v>-0.3791840061996794</c:v>
                </c:pt>
                <c:pt idx="9">
                  <c:v>-0.45591722806354806</c:v>
                </c:pt>
                <c:pt idx="10">
                  <c:v>-0.52386199080778195</c:v>
                </c:pt>
                <c:pt idx="11">
                  <c:v>-0.57475497911813467</c:v>
                </c:pt>
                <c:pt idx="12">
                  <c:v>-0.64727332969109064</c:v>
                </c:pt>
                <c:pt idx="13">
                  <c:v>-0.71273909784105083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for Chart'!$A$8</c:f>
              <c:strCache>
                <c:ptCount val="1"/>
                <c:pt idx="0">
                  <c:v>% Chg in Interstate Access Minutes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12"/>
            <c:bubble3D val="0"/>
            <c:spPr>
              <a:ln>
                <a:solidFill>
                  <a:schemeClr val="accent3"/>
                </a:solidFill>
                <a:prstDash val="sysDash"/>
              </a:ln>
            </c:spPr>
          </c:dPt>
          <c:dPt>
            <c:idx val="13"/>
            <c:bubble3D val="0"/>
            <c:spPr>
              <a:ln>
                <a:solidFill>
                  <a:schemeClr val="accent3"/>
                </a:solidFill>
                <a:prstDash val="sysDash"/>
              </a:ln>
            </c:spPr>
          </c:dPt>
          <c:dLbls>
            <c:dLbl>
              <c:idx val="11"/>
              <c:layout>
                <c:manualLayout>
                  <c:x val="-3.0303650072946813E-2"/>
                  <c:y val="2.479571490288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189711984656256E-2"/>
                  <c:y val="2.930402670340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'Table for Chart'!$C$5:$P$5</c:f>
              <c:numCache>
                <c:formatCode>m/d/yy;@</c:formatCode>
                <c:ptCount val="14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  <c:pt idx="11">
                  <c:v>40908</c:v>
                </c:pt>
                <c:pt idx="12">
                  <c:v>41274</c:v>
                </c:pt>
                <c:pt idx="13">
                  <c:v>41639</c:v>
                </c:pt>
              </c:numCache>
            </c:numRef>
          </c:cat>
          <c:val>
            <c:numRef>
              <c:f>'Table for Chart'!$C$8:$P$8</c:f>
              <c:numCache>
                <c:formatCode>0.0%</c:formatCode>
                <c:ptCount val="14"/>
                <c:pt idx="0">
                  <c:v>9.7721308384335348E-3</c:v>
                </c:pt>
                <c:pt idx="1">
                  <c:v>-2.8907598113139477E-2</c:v>
                </c:pt>
                <c:pt idx="2">
                  <c:v>-0.13051874276427966</c:v>
                </c:pt>
                <c:pt idx="3">
                  <c:v>-0.21120923666055136</c:v>
                </c:pt>
                <c:pt idx="4">
                  <c:v>-0.25626117507379198</c:v>
                </c:pt>
                <c:pt idx="5">
                  <c:v>-0.29602290485289573</c:v>
                </c:pt>
                <c:pt idx="6">
                  <c:v>-0.36633350107895624</c:v>
                </c:pt>
                <c:pt idx="7">
                  <c:v>-0.44291859810932277</c:v>
                </c:pt>
                <c:pt idx="8">
                  <c:v>-0.50184614277213968</c:v>
                </c:pt>
                <c:pt idx="9">
                  <c:v>-0.56571607225446585</c:v>
                </c:pt>
                <c:pt idx="10">
                  <c:v>-0.64125347878940975</c:v>
                </c:pt>
                <c:pt idx="11">
                  <c:v>-0.69079957305889983</c:v>
                </c:pt>
                <c:pt idx="12">
                  <c:v>-0.76067924043668489</c:v>
                </c:pt>
                <c:pt idx="13">
                  <c:v>-0.82491901017620684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88576"/>
        <c:axId val="42902656"/>
      </c:lineChart>
      <c:catAx>
        <c:axId val="4288857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txPr>
          <a:bodyPr rot="-2880000" vert="horz" anchor="b" anchorCtr="1"/>
          <a:lstStyle/>
          <a:p>
            <a:pPr>
              <a:defRPr sz="1000" b="1"/>
            </a:pPr>
            <a:endParaRPr lang="en-US"/>
          </a:p>
        </c:txPr>
        <c:crossAx val="42902656"/>
        <c:crosses val="autoZero"/>
        <c:auto val="0"/>
        <c:lblAlgn val="ctr"/>
        <c:lblOffset val="100"/>
        <c:noMultiLvlLbl val="0"/>
      </c:catAx>
      <c:valAx>
        <c:axId val="42902656"/>
        <c:scaling>
          <c:orientation val="minMax"/>
        </c:scaling>
        <c:delete val="0"/>
        <c:axPos val="l"/>
        <c:majorGridlines/>
        <c:numFmt formatCode="0.00%" sourceLinked="0"/>
        <c:majorTickMark val="in"/>
        <c:minorTickMark val="none"/>
        <c:tickLblPos val="nextTo"/>
        <c:crossAx val="42888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0.12682</cdr:x>
      <cdr:y>0.13165</cdr:y>
    </cdr:from>
    <cdr:to>
      <cdr:x>0.8756</cdr:x>
      <cdr:y>0.18485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99491" y="827872"/>
          <a:ext cx="6491693" cy="334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Statewide Change in Housing Units and ILEC Residential Lines</a:t>
          </a:r>
        </a:p>
      </cdr:txBody>
    </cdr:sp>
  </cdr:relSizeAnchor>
  <cdr:relSizeAnchor xmlns:cdr="http://schemas.openxmlformats.org/drawingml/2006/chartDrawing">
    <cdr:from>
      <cdr:x>0.2431</cdr:x>
      <cdr:y>0.18332</cdr:y>
    </cdr:from>
    <cdr:to>
      <cdr:x>0.72495</cdr:x>
      <cdr:y>0.23783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107603" y="1152798"/>
          <a:ext cx="4177492" cy="342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fld id="{59DF7315-4370-4FAF-A2C6-79A2AEB3BC2A}" type="TxLink">
            <a:rPr lang="en-US" sz="1600" b="1" i="0" u="none" strike="noStrike">
              <a:solidFill>
                <a:srgbClr val="000000"/>
              </a:solidFill>
              <a:latin typeface="Calibri"/>
            </a:rPr>
            <a:pPr/>
            <a:t>AT&amp;T States, December 1999 - December 2013 </a:t>
          </a:fld>
          <a:endParaRPr lang="en-US" sz="2800" b="1" i="0" u="none" strike="noStrike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0.88119</cdr:x>
      <cdr:y>0.21449</cdr:y>
    </cdr:from>
    <cdr:to>
      <cdr:x>0.9234</cdr:x>
      <cdr:y>0.52541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6692" y="1346562"/>
          <a:ext cx="365326" cy="19519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0.01657</cdr:x>
      <cdr:y>0.01352</cdr:y>
    </cdr:from>
    <cdr:to>
      <cdr:x>1</cdr:x>
      <cdr:y>0.15429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5870" y="76200"/>
          <a:ext cx="8655050" cy="793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Statewide % Change in </a:t>
          </a:r>
          <a:r>
            <a:rPr lang="en-US" sz="1600" b="1" dirty="0" smtClean="0"/>
            <a:t>Housing Units,</a:t>
          </a:r>
          <a:endParaRPr lang="en-US" sz="1600" b="1" dirty="0"/>
        </a:p>
        <a:p xmlns:a="http://schemas.openxmlformats.org/drawingml/2006/main">
          <a:pPr algn="ctr"/>
          <a:r>
            <a:rPr lang="en-US" sz="1600" b="1" baseline="0" dirty="0"/>
            <a:t> </a:t>
          </a:r>
          <a:r>
            <a:rPr lang="en-US" sz="1600" b="1" baseline="0" dirty="0" smtClean="0"/>
            <a:t>ILEC Lines and </a:t>
          </a:r>
          <a:r>
            <a:rPr lang="en-US" sz="1600" b="1" dirty="0" smtClean="0"/>
            <a:t>Interstate </a:t>
          </a:r>
          <a:r>
            <a:rPr lang="en-US" sz="1600" b="1" dirty="0"/>
            <a:t>Access </a:t>
          </a:r>
          <a:r>
            <a:rPr lang="en-US" sz="1600" b="1" dirty="0" smtClean="0"/>
            <a:t>Minutes Since </a:t>
          </a:r>
          <a:r>
            <a:rPr lang="en-US" sz="1600" b="1" dirty="0"/>
            <a:t>Dec 1999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76" y="1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93D59D-1118-1F48-B621-90B5F2241958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52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76" y="8842052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B8E213-BA5A-7647-8879-D50EF1E6F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0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131" cy="465455"/>
          </a:xfrm>
          <a:prstGeom prst="rect">
            <a:avLst/>
          </a:prstGeom>
        </p:spPr>
        <p:txBody>
          <a:bodyPr vert="horz" lIns="92669" tIns="46334" rIns="92669" bIns="463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76" y="1"/>
            <a:ext cx="3043131" cy="465455"/>
          </a:xfrm>
          <a:prstGeom prst="rect">
            <a:avLst/>
          </a:prstGeom>
        </p:spPr>
        <p:txBody>
          <a:bodyPr vert="horz" lIns="92669" tIns="46334" rIns="92669" bIns="463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ABDD48-2735-F143-B9DB-F439A098A26D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9" tIns="46334" rIns="92669" bIns="4633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0" y="4421824"/>
            <a:ext cx="5617843" cy="4189095"/>
          </a:xfrm>
          <a:prstGeom prst="rect">
            <a:avLst/>
          </a:prstGeom>
        </p:spPr>
        <p:txBody>
          <a:bodyPr vert="horz" lIns="92669" tIns="46334" rIns="92669" bIns="4633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52"/>
            <a:ext cx="3043131" cy="465455"/>
          </a:xfrm>
          <a:prstGeom prst="rect">
            <a:avLst/>
          </a:prstGeom>
        </p:spPr>
        <p:txBody>
          <a:bodyPr vert="horz" lIns="92669" tIns="46334" rIns="92669" bIns="463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76" y="8842052"/>
            <a:ext cx="3043131" cy="465455"/>
          </a:xfrm>
          <a:prstGeom prst="rect">
            <a:avLst/>
          </a:prstGeom>
        </p:spPr>
        <p:txBody>
          <a:bodyPr vert="horz" lIns="92669" tIns="46334" rIns="92669" bIns="463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31A8A-43EB-8947-B182-07D22D8C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4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ATT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sf\Host\Volumes\johbee\Documents\01_Freelance_Design\INTERBRAND\AT&amp;T\2011_Internal_Templates\exports\Titles_header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0"/>
          <a:stretch>
            <a:fillRect/>
          </a:stretch>
        </p:blipFill>
        <p:spPr bwMode="auto">
          <a:xfrm>
            <a:off x="8197850" y="0"/>
            <a:ext cx="946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63563" y="3526778"/>
            <a:ext cx="8010525" cy="1879918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63563" y="2862930"/>
            <a:ext cx="8010525" cy="682822"/>
          </a:xfrm>
          <a:noFill/>
        </p:spPr>
        <p:txBody>
          <a:bodyPr anchor="b">
            <a:norm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5761038" cy="3032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2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Multi-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17E2-FCEC-CD49-A11F-622302DFE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572686" y="1689359"/>
            <a:ext cx="8000810" cy="2075688"/>
          </a:xfrm>
          <a:prstGeom prst="roundRect">
            <a:avLst>
              <a:gd name="adj" fmla="val 7905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94944" y="2629571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94943" y="3182021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694942" y="2164155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694942" y="2710853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694942" y="3267917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itle 3"/>
          <p:cNvSpPr>
            <a:spLocks noGrp="1"/>
          </p:cNvSpPr>
          <p:nvPr>
            <p:ph type="title"/>
          </p:nvPr>
        </p:nvSpPr>
        <p:spPr>
          <a:xfrm>
            <a:off x="566928" y="517525"/>
            <a:ext cx="8001000" cy="914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46"/>
          </p:nvPr>
        </p:nvSpPr>
        <p:spPr>
          <a:xfrm>
            <a:off x="694942" y="1781835"/>
            <a:ext cx="7763256" cy="290326"/>
          </a:xfrm>
        </p:spPr>
        <p:txBody>
          <a:bodyPr/>
          <a:lstStyle>
            <a:lvl1pPr>
              <a:lnSpc>
                <a:spcPts val="1700"/>
              </a:lnSpc>
              <a:spcAft>
                <a:spcPts val="400"/>
              </a:spcAft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ts val="1100"/>
              </a:lnSpc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572686" y="3889131"/>
            <a:ext cx="8000810" cy="2075688"/>
          </a:xfrm>
          <a:prstGeom prst="roundRect">
            <a:avLst>
              <a:gd name="adj" fmla="val 7905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94944" y="4829343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94943" y="5381793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/>
          <p:cNvSpPr>
            <a:spLocks noGrp="1"/>
          </p:cNvSpPr>
          <p:nvPr>
            <p:ph type="body" sz="quarter" idx="63"/>
          </p:nvPr>
        </p:nvSpPr>
        <p:spPr>
          <a:xfrm>
            <a:off x="694942" y="4363927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694942" y="4910625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65"/>
          </p:nvPr>
        </p:nvSpPr>
        <p:spPr>
          <a:xfrm>
            <a:off x="694942" y="5467689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6"/>
          </p:nvPr>
        </p:nvSpPr>
        <p:spPr>
          <a:xfrm>
            <a:off x="694942" y="3981607"/>
            <a:ext cx="7763256" cy="290326"/>
          </a:xfrm>
        </p:spPr>
        <p:txBody>
          <a:bodyPr/>
          <a:lstStyle>
            <a:lvl1pPr>
              <a:lnSpc>
                <a:spcPts val="1700"/>
              </a:lnSpc>
              <a:spcAft>
                <a:spcPts val="400"/>
              </a:spcAft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ts val="1100"/>
              </a:lnSpc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42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Directional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63228" y="3557205"/>
            <a:ext cx="6400800" cy="115464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3563" y="2259450"/>
            <a:ext cx="6400800" cy="119062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 userDrawn="1">
            <p:ph type="ftr" sz="quarter" idx="13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74B6C9-7640-0346-9181-9D7622A30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9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Directional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63228" y="3557205"/>
            <a:ext cx="6400800" cy="115464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3563" y="2259450"/>
            <a:ext cx="6400800" cy="119062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FD3C65-16A7-5F45-8A19-A7CDD12D0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</p:spTree>
    <p:extLst>
      <p:ext uri="{BB962C8B-B14F-4D97-AF65-F5344CB8AC3E}">
        <p14:creationId xmlns:p14="http://schemas.microsoft.com/office/powerpoint/2010/main" val="22167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Directional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63228" y="3557205"/>
            <a:ext cx="6400800" cy="115464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3563" y="2259450"/>
            <a:ext cx="6400800" cy="119062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A3324B-B336-8B40-9441-874BA75DE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</p:spTree>
    <p:extLst>
      <p:ext uri="{BB962C8B-B14F-4D97-AF65-F5344CB8AC3E}">
        <p14:creationId xmlns:p14="http://schemas.microsoft.com/office/powerpoint/2010/main" val="346804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al Header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\\psf\Host\Volumes\johbee\Documents\01_Freelance_Design\INTERBRAND\AT&amp;T\2011_Internal_Templates\exports\dividerCircle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2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1419541"/>
            <a:ext cx="5498048" cy="137610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1BD19D-17A0-F141-80F7-5B21CA5ED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</p:spTree>
    <p:extLst>
      <p:ext uri="{BB962C8B-B14F-4D97-AF65-F5344CB8AC3E}">
        <p14:creationId xmlns:p14="http://schemas.microsoft.com/office/powerpoint/2010/main" val="324417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al Header: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\\psf\Host\Volumes\johbee\Documents\01_Freelance_Design\INTERBRAND\AT&amp;T\2011_Internal_Templates\exports\dividerCircle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2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3563" y="1419541"/>
            <a:ext cx="5498048" cy="137610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A92AA7-FF6C-F944-B3B4-A3FF4287D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</p:spTree>
    <p:extLst>
      <p:ext uri="{BB962C8B-B14F-4D97-AF65-F5344CB8AC3E}">
        <p14:creationId xmlns:p14="http://schemas.microsoft.com/office/powerpoint/2010/main" val="245446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al Header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2" descr="\\psf\Host\Volumes\johbee\Documents\01_Freelance_Design\INTERBRAND\AT&amp;T\2011_Internal_Templates\exports\dividerCircle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2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63563" y="1419541"/>
            <a:ext cx="5498048" cy="137610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F4A98B-5E3F-784D-80C9-DBBBF4813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</p:spTree>
    <p:extLst>
      <p:ext uri="{BB962C8B-B14F-4D97-AF65-F5344CB8AC3E}">
        <p14:creationId xmlns:p14="http://schemas.microsoft.com/office/powerpoint/2010/main" val="345480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7" y="1809365"/>
            <a:ext cx="8001000" cy="4114800"/>
          </a:xfrm>
          <a:noFill/>
        </p:spPr>
        <p:txBody>
          <a:bodyPr/>
          <a:lstStyle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928" y="517525"/>
            <a:ext cx="8001000" cy="914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3937-7E83-6C42-8A05-61D8CAAC9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0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in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733550"/>
            <a:ext cx="8450262" cy="4205288"/>
          </a:xfrm>
          <a:prstGeom prst="roundRect">
            <a:avLst>
              <a:gd name="adj" fmla="val 2400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lIns="182880" tIns="45720" rIns="182880" bIns="182880"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22A0-0369-6449-A70D-97F5440A4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3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1810512"/>
            <a:ext cx="38862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89476" y="1810512"/>
            <a:ext cx="3886200" cy="41195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83F6-0561-504E-9D1A-CF841882A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3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Rethink Po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63563" y="3526778"/>
            <a:ext cx="8010525" cy="1879918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63563" y="2862930"/>
            <a:ext cx="8010525" cy="682822"/>
          </a:xfrm>
          <a:noFill/>
        </p:spPr>
        <p:txBody>
          <a:bodyPr anchor="b">
            <a:norm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576103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pic>
        <p:nvPicPr>
          <p:cNvPr id="6" name="Picture 5" descr="International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25" y="349056"/>
            <a:ext cx="1522075" cy="8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3563" y="1810512"/>
            <a:ext cx="3880040" cy="41203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3B73-7365-E346-95A6-3143A41D9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26"/>
          </p:nvPr>
        </p:nvSpPr>
        <p:spPr>
          <a:xfrm>
            <a:off x="4678363" y="1733550"/>
            <a:ext cx="3886200" cy="4206240"/>
          </a:xfrm>
          <a:prstGeom prst="roundRect">
            <a:avLst>
              <a:gd name="adj" fmla="val 2345"/>
            </a:avLst>
          </a:prstGeom>
          <a:solidFill>
            <a:schemeClr val="tx1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0" tIns="0" r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1"/>
                </a:solidFill>
              </a:defRPr>
            </a:lvl1pPr>
            <a:lvl2pPr marL="168275" indent="-1682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435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9476" y="1808946"/>
            <a:ext cx="3878262" cy="4129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83A8-5CF3-4444-A76D-BFBCDAAB5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26"/>
          </p:nvPr>
        </p:nvSpPr>
        <p:spPr>
          <a:xfrm>
            <a:off x="563563" y="1733550"/>
            <a:ext cx="3886200" cy="4206240"/>
          </a:xfrm>
          <a:prstGeom prst="roundRect">
            <a:avLst>
              <a:gd name="adj" fmla="val 2345"/>
            </a:avLst>
          </a:prstGeom>
          <a:solidFill>
            <a:schemeClr val="tx1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0" tIns="0" r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1"/>
                </a:solidFill>
              </a:defRPr>
            </a:lvl1pPr>
            <a:lvl2pPr marL="168275" indent="-1682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74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66420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4246-2478-9C4F-85ED-14E15C796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0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8600" y="1143000"/>
            <a:ext cx="8686800" cy="5486400"/>
          </a:xfrm>
          <a:prstGeom prst="roundRect">
            <a:avLst>
              <a:gd name="adj" fmla="val 1680"/>
            </a:avLst>
          </a:prstGeom>
          <a:solidFill>
            <a:schemeClr val="tx1"/>
          </a:solidFill>
          <a:ln>
            <a:solidFill>
              <a:srgbClr val="000000">
                <a:alpha val="0"/>
              </a:srgbClr>
            </a:solidFill>
          </a:ln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4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D09795-BBB7-044D-A299-2EF4A6E00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66928" y="521208"/>
            <a:ext cx="7888287" cy="5969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70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5968" y="4197096"/>
            <a:ext cx="4828032" cy="2660904"/>
          </a:xfrm>
          <a:prstGeom prst="roundRect">
            <a:avLst>
              <a:gd name="adj" fmla="val 3292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4197096"/>
            <a:ext cx="4206240" cy="2660904"/>
          </a:xfrm>
          <a:prstGeom prst="roundRect">
            <a:avLst>
              <a:gd name="adj" fmla="val 3498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4087368"/>
          </a:xfrm>
          <a:prstGeom prst="roundRect">
            <a:avLst>
              <a:gd name="adj" fmla="val 199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6AE2D6-39E3-BC47-BFA4-10A383B53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5384" y="496358"/>
            <a:ext cx="8383871" cy="566362"/>
          </a:xfrm>
          <a:prstGeom prst="roundRect">
            <a:avLst>
              <a:gd name="adj" fmla="val 13793"/>
            </a:avLst>
          </a:prstGeom>
          <a:solidFill>
            <a:schemeClr val="bg1"/>
          </a:solidFill>
        </p:spPr>
        <p:txBody>
          <a:bodyPr/>
          <a:lstStyle>
            <a:lvl1pPr marL="155448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51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001768" y="2932746"/>
            <a:ext cx="3913632" cy="3694176"/>
          </a:xfrm>
          <a:prstGeom prst="roundRect">
            <a:avLst>
              <a:gd name="adj" fmla="val 268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001768" y="228600"/>
            <a:ext cx="3913632" cy="2596896"/>
          </a:xfrm>
          <a:prstGeom prst="roundRect">
            <a:avLst>
              <a:gd name="adj" fmla="val 3422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28600" y="3517962"/>
            <a:ext cx="4663440" cy="3108960"/>
          </a:xfrm>
          <a:prstGeom prst="roundRect">
            <a:avLst>
              <a:gd name="adj" fmla="val 268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28600" y="228600"/>
            <a:ext cx="4663440" cy="3182112"/>
          </a:xfrm>
          <a:prstGeom prst="roundRect">
            <a:avLst>
              <a:gd name="adj" fmla="val 268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6AE2D6-39E3-BC47-BFA4-10A383B53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5384" y="496358"/>
            <a:ext cx="8383871" cy="566362"/>
          </a:xfrm>
          <a:prstGeom prst="roundRect">
            <a:avLst>
              <a:gd name="adj" fmla="val 13793"/>
            </a:avLst>
          </a:prstGeom>
          <a:solidFill>
            <a:schemeClr val="bg1"/>
          </a:solidFill>
        </p:spPr>
        <p:txBody>
          <a:bodyPr/>
          <a:lstStyle>
            <a:lvl1pPr marL="155448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2484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879592" cy="4288536"/>
          </a:xfrm>
          <a:prstGeom prst="roundRect">
            <a:avLst>
              <a:gd name="adj" fmla="val 2173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989320" y="2468880"/>
            <a:ext cx="3154680" cy="4389120"/>
          </a:xfrm>
          <a:prstGeom prst="roundRect">
            <a:avLst>
              <a:gd name="adj" fmla="val 268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989320" y="0"/>
            <a:ext cx="3154680" cy="2359152"/>
          </a:xfrm>
          <a:prstGeom prst="roundRect">
            <a:avLst>
              <a:gd name="adj" fmla="val 3422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4398264"/>
            <a:ext cx="5879592" cy="2459736"/>
          </a:xfrm>
          <a:prstGeom prst="roundRect">
            <a:avLst>
              <a:gd name="adj" fmla="val 2689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6AE2D6-39E3-BC47-BFA4-10A383B53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5384" y="496358"/>
            <a:ext cx="8383871" cy="566362"/>
          </a:xfrm>
          <a:prstGeom prst="roundRect">
            <a:avLst>
              <a:gd name="adj" fmla="val 13793"/>
            </a:avLst>
          </a:prstGeom>
          <a:solidFill>
            <a:schemeClr val="bg1"/>
          </a:solidFill>
        </p:spPr>
        <p:txBody>
          <a:bodyPr/>
          <a:lstStyle>
            <a:lvl1pPr marL="155448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732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umn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5E2B85-9810-3A4B-B5D3-F71D8E11E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5488" y="504278"/>
            <a:ext cx="3566707" cy="1703067"/>
          </a:xfrm>
          <a:prstGeom prst="roundRect">
            <a:avLst>
              <a:gd name="adj" fmla="val 4948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tIns="137160">
            <a:noAutofit/>
          </a:bodyPr>
          <a:lstStyle>
            <a:lvl1pPr marL="169863" indent="0" algn="l">
              <a:defRPr sz="2800" b="0" i="0">
                <a:solidFill>
                  <a:srgbClr val="FFFFFF"/>
                </a:solidFill>
              </a:defRPr>
            </a:lvl1pPr>
            <a:lvl2pPr marL="169863" indent="0" algn="l">
              <a:defRPr sz="2000" i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5488" y="2282055"/>
            <a:ext cx="3565759" cy="3592825"/>
          </a:xfrm>
          <a:prstGeom prst="roundRect">
            <a:avLst>
              <a:gd name="adj" fmla="val 2557"/>
            </a:avLst>
          </a:prstGeom>
          <a:solidFill>
            <a:srgbClr val="F2F2F2"/>
          </a:solidFill>
        </p:spPr>
        <p:txBody>
          <a:bodyPr tIns="137160">
            <a:noAutofit/>
          </a:bodyPr>
          <a:lstStyle>
            <a:lvl1pPr marL="173736" indent="0">
              <a:buFontTx/>
              <a:buNone/>
              <a:defRPr sz="1400" b="1"/>
            </a:lvl1pPr>
            <a:lvl2pPr marL="356616" indent="-182880">
              <a:spcAft>
                <a:spcPts val="400"/>
              </a:spcAft>
              <a:buFont typeface="Arial"/>
              <a:buChar char="•"/>
              <a:defRPr sz="1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8335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umn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5E2B85-9810-3A4B-B5D3-F71D8E11E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5488" y="504278"/>
            <a:ext cx="3566707" cy="1703067"/>
          </a:xfrm>
          <a:prstGeom prst="roundRect">
            <a:avLst>
              <a:gd name="adj" fmla="val 4948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</p:spPr>
        <p:txBody>
          <a:bodyPr tIns="137160">
            <a:noAutofit/>
          </a:bodyPr>
          <a:lstStyle>
            <a:lvl1pPr marL="169863" indent="0" algn="l">
              <a:defRPr sz="2800" b="0" i="0">
                <a:solidFill>
                  <a:srgbClr val="FFFFFF"/>
                </a:solidFill>
              </a:defRPr>
            </a:lvl1pPr>
            <a:lvl2pPr marL="169863" indent="0" algn="l">
              <a:defRPr sz="2000" i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5488" y="2282055"/>
            <a:ext cx="3565759" cy="3592825"/>
          </a:xfrm>
          <a:prstGeom prst="roundRect">
            <a:avLst>
              <a:gd name="adj" fmla="val 2557"/>
            </a:avLst>
          </a:prstGeom>
          <a:solidFill>
            <a:srgbClr val="F2F2F2"/>
          </a:solidFill>
        </p:spPr>
        <p:txBody>
          <a:bodyPr tIns="137160">
            <a:noAutofit/>
          </a:bodyPr>
          <a:lstStyle>
            <a:lvl1pPr marL="173736" indent="0">
              <a:buFontTx/>
              <a:buNone/>
              <a:defRPr sz="1400" b="1"/>
            </a:lvl1pPr>
            <a:lvl2pPr marL="356616" indent="-182880">
              <a:spcAft>
                <a:spcPts val="400"/>
              </a:spcAft>
              <a:buFont typeface="Arial"/>
              <a:buChar char="•"/>
              <a:defRPr sz="1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1928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umn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5E2B85-9810-3A4B-B5D3-F71D8E11E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5488" y="504278"/>
            <a:ext cx="3566707" cy="1703067"/>
          </a:xfrm>
          <a:prstGeom prst="roundRect">
            <a:avLst>
              <a:gd name="adj" fmla="val 4948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</p:spPr>
        <p:txBody>
          <a:bodyPr tIns="137160" bIns="274320">
            <a:noAutofit/>
          </a:bodyPr>
          <a:lstStyle>
            <a:lvl1pPr marL="169863" indent="0" algn="l">
              <a:defRPr sz="2800" b="0" i="0">
                <a:solidFill>
                  <a:srgbClr val="FFFFFF"/>
                </a:solidFill>
              </a:defRPr>
            </a:lvl1pPr>
            <a:lvl2pPr marL="169863" indent="0" algn="l">
              <a:defRPr sz="2000" i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5488" y="2282055"/>
            <a:ext cx="3565759" cy="3592825"/>
          </a:xfrm>
          <a:prstGeom prst="roundRect">
            <a:avLst>
              <a:gd name="adj" fmla="val 2557"/>
            </a:avLst>
          </a:prstGeom>
          <a:solidFill>
            <a:srgbClr val="F2F2F2"/>
          </a:solidFill>
        </p:spPr>
        <p:txBody>
          <a:bodyPr tIns="137160">
            <a:noAutofit/>
          </a:bodyPr>
          <a:lstStyle>
            <a:lvl1pPr marL="173736" indent="0">
              <a:buFontTx/>
              <a:buNone/>
              <a:defRPr sz="1400" b="1"/>
            </a:lvl1pPr>
            <a:lvl2pPr marL="356616" indent="-182880">
              <a:spcAft>
                <a:spcPts val="400"/>
              </a:spcAft>
              <a:buFont typeface="Arial"/>
              <a:buChar char="•"/>
              <a:defRPr sz="1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824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ressiv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63563" y="517524"/>
            <a:ext cx="6516171" cy="12065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3563" y="1794156"/>
            <a:ext cx="6516171" cy="914159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504348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pic>
        <p:nvPicPr>
          <p:cNvPr id="7" name="Picture 6" descr="International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9" y="6038656"/>
            <a:ext cx="1522075" cy="8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49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quadrant char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66928" y="3547872"/>
            <a:ext cx="3886200" cy="2286000"/>
          </a:xfrm>
          <a:prstGeom prst="roundRect">
            <a:avLst>
              <a:gd name="adj" fmla="val 381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569015" y="3547872"/>
            <a:ext cx="3886200" cy="2286000"/>
          </a:xfrm>
          <a:prstGeom prst="roundRect">
            <a:avLst>
              <a:gd name="adj" fmla="val 381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66928" y="521208"/>
            <a:ext cx="7888287" cy="5969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569015" y="1143000"/>
            <a:ext cx="3886200" cy="2286000"/>
          </a:xfrm>
          <a:prstGeom prst="roundRect">
            <a:avLst>
              <a:gd name="adj" fmla="val 381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66928" y="1143000"/>
            <a:ext cx="3886200" cy="2286000"/>
          </a:xfrm>
          <a:prstGeom prst="roundRect">
            <a:avLst>
              <a:gd name="adj" fmla="val 381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768096" y="5274006"/>
            <a:ext cx="1819816" cy="399850"/>
          </a:xfrm>
        </p:spPr>
        <p:txBody>
          <a:bodyPr anchor="b" anchorCtr="0">
            <a:noAutofit/>
          </a:bodyPr>
          <a:lstStyle>
            <a:lvl1pPr>
              <a:spcAft>
                <a:spcPts val="400"/>
              </a:spcAft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68096" y="2869134"/>
            <a:ext cx="1819816" cy="399850"/>
          </a:xfrm>
        </p:spPr>
        <p:txBody>
          <a:bodyPr anchor="b" anchorCtr="0">
            <a:noAutofit/>
          </a:bodyPr>
          <a:lstStyle>
            <a:lvl1pPr>
              <a:spcAft>
                <a:spcPts val="400"/>
              </a:spcAft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3703-6964-284C-878D-D2F9B1E27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6434231" y="2869134"/>
            <a:ext cx="1819816" cy="399850"/>
          </a:xfrm>
        </p:spPr>
        <p:txBody>
          <a:bodyPr anchor="b" anchorCtr="0">
            <a:noAutofit/>
          </a:bodyPr>
          <a:lstStyle>
            <a:lvl1pPr algn="r">
              <a:spcAft>
                <a:spcPts val="400"/>
              </a:spcAft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6434231" y="5274006"/>
            <a:ext cx="1819816" cy="399850"/>
          </a:xfrm>
        </p:spPr>
        <p:txBody>
          <a:bodyPr anchor="b" anchorCtr="0">
            <a:noAutofit/>
          </a:bodyPr>
          <a:lstStyle>
            <a:lvl1pPr algn="r">
              <a:spcAft>
                <a:spcPts val="400"/>
              </a:spcAft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535921" y="2962903"/>
            <a:ext cx="3950301" cy="1051066"/>
          </a:xfrm>
          <a:prstGeom prst="roundRect">
            <a:avLst>
              <a:gd name="adj" fmla="val 7907"/>
            </a:avLst>
          </a:prstGeom>
          <a:solidFill>
            <a:srgbClr val="F2F2F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107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quadrant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566927" y="1143000"/>
            <a:ext cx="3886200" cy="2286000"/>
          </a:xfrm>
          <a:prstGeom prst="roundRect">
            <a:avLst>
              <a:gd name="adj" fmla="val 5001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118872" indent="0" algn="l">
              <a:spcAft>
                <a:spcPts val="400"/>
              </a:spcAft>
              <a:defRPr sz="1600">
                <a:solidFill>
                  <a:schemeClr val="accent1"/>
                </a:solidFill>
              </a:defRPr>
            </a:lvl1pPr>
            <a:lvl2pPr marL="118872" indent="0" algn="l">
              <a:tabLst>
                <a:tab pos="2911475" algn="l"/>
              </a:tabLst>
              <a:defRPr sz="16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B8A-7545-204B-A780-D5199B206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572000" y="1143000"/>
            <a:ext cx="3886200" cy="2286000"/>
          </a:xfrm>
          <a:prstGeom prst="roundRect">
            <a:avLst>
              <a:gd name="adj" fmla="val 5001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118872" indent="0" algn="l">
              <a:spcAft>
                <a:spcPts val="400"/>
              </a:spcAft>
              <a:defRPr sz="1600">
                <a:solidFill>
                  <a:schemeClr val="accent1"/>
                </a:solidFill>
              </a:defRPr>
            </a:lvl1pPr>
            <a:lvl2pPr marL="118872" indent="0" algn="l">
              <a:tabLst>
                <a:tab pos="2911475" algn="l"/>
              </a:tabLst>
              <a:defRPr sz="16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66928" y="521208"/>
            <a:ext cx="7888287" cy="5969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566927" y="3547872"/>
            <a:ext cx="3886200" cy="2286000"/>
          </a:xfrm>
          <a:prstGeom prst="roundRect">
            <a:avLst>
              <a:gd name="adj" fmla="val 5001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118872" indent="0" algn="l">
              <a:spcAft>
                <a:spcPts val="400"/>
              </a:spcAft>
              <a:defRPr sz="1600">
                <a:solidFill>
                  <a:schemeClr val="accent1"/>
                </a:solidFill>
              </a:defRPr>
            </a:lvl1pPr>
            <a:lvl2pPr marL="118872" indent="0" algn="l">
              <a:tabLst>
                <a:tab pos="2911475" algn="l"/>
              </a:tabLst>
              <a:defRPr sz="16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4572000" y="3547872"/>
            <a:ext cx="3886200" cy="2286000"/>
          </a:xfrm>
          <a:prstGeom prst="roundRect">
            <a:avLst>
              <a:gd name="adj" fmla="val 5001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118872" indent="0" algn="l">
              <a:spcAft>
                <a:spcPts val="400"/>
              </a:spcAft>
              <a:defRPr sz="1600">
                <a:solidFill>
                  <a:schemeClr val="accent1"/>
                </a:solidFill>
              </a:defRPr>
            </a:lvl1pPr>
            <a:lvl2pPr marL="118872" indent="0" algn="l">
              <a:tabLst>
                <a:tab pos="2911475" algn="l"/>
              </a:tabLst>
              <a:defRPr sz="16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9697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/To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566928" y="4648200"/>
            <a:ext cx="8000810" cy="1404937"/>
          </a:xfrm>
          <a:prstGeom prst="roundRect">
            <a:avLst>
              <a:gd name="adj" fmla="val 594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566928" y="3156702"/>
            <a:ext cx="8000810" cy="1404937"/>
          </a:xfrm>
          <a:prstGeom prst="roundRect">
            <a:avLst>
              <a:gd name="adj" fmla="val 594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566928" y="1662113"/>
            <a:ext cx="8000810" cy="1404937"/>
          </a:xfrm>
          <a:prstGeom prst="roundRect">
            <a:avLst>
              <a:gd name="adj" fmla="val 594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9" descr="Arrow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05" y="2212975"/>
            <a:ext cx="492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60263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82637" y="1724501"/>
            <a:ext cx="3364992" cy="1280160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82637" y="1297592"/>
            <a:ext cx="3364992" cy="2762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>
              <a:defRPr sz="2200" b="0">
                <a:solidFill>
                  <a:schemeClr val="accent1"/>
                </a:solidFill>
              </a:defRPr>
            </a:lvl2pPr>
            <a:lvl3pPr>
              <a:defRPr sz="2200" b="0">
                <a:solidFill>
                  <a:schemeClr val="accent1"/>
                </a:solidFill>
              </a:defRPr>
            </a:lvl3pPr>
            <a:lvl4pPr>
              <a:defRPr sz="2200" b="0">
                <a:solidFill>
                  <a:schemeClr val="accent1"/>
                </a:solidFill>
              </a:defRPr>
            </a:lvl4pPr>
            <a:lvl5pPr>
              <a:defRPr sz="22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17E2-FCEC-CD49-A11F-622302DFE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ontent Placeholder 3"/>
          <p:cNvSpPr>
            <a:spLocks noGrp="1"/>
          </p:cNvSpPr>
          <p:nvPr>
            <p:ph sz="quarter" idx="22"/>
          </p:nvPr>
        </p:nvSpPr>
        <p:spPr>
          <a:xfrm>
            <a:off x="5038344" y="1724501"/>
            <a:ext cx="3364992" cy="1280160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038344" y="1297592"/>
            <a:ext cx="3364992" cy="2762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>
              <a:defRPr sz="2200" b="0">
                <a:solidFill>
                  <a:schemeClr val="accent1"/>
                </a:solidFill>
              </a:defRPr>
            </a:lvl2pPr>
            <a:lvl3pPr>
              <a:defRPr sz="2200" b="0">
                <a:solidFill>
                  <a:schemeClr val="accent1"/>
                </a:solidFill>
              </a:defRPr>
            </a:lvl3pPr>
            <a:lvl4pPr>
              <a:defRPr sz="2200" b="0">
                <a:solidFill>
                  <a:schemeClr val="accent1"/>
                </a:solidFill>
              </a:defRPr>
            </a:lvl4pPr>
            <a:lvl5pPr>
              <a:defRPr sz="22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4" name="Picture 9" descr="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05" y="3707564"/>
            <a:ext cx="492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3"/>
          <p:cNvSpPr>
            <a:spLocks noGrp="1"/>
          </p:cNvSpPr>
          <p:nvPr>
            <p:ph sz="quarter" idx="24"/>
          </p:nvPr>
        </p:nvSpPr>
        <p:spPr>
          <a:xfrm>
            <a:off x="782637" y="3219090"/>
            <a:ext cx="3364992" cy="1280160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5038344" y="3219090"/>
            <a:ext cx="3364992" cy="1280160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8" name="Picture 9" descr="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05" y="5212514"/>
            <a:ext cx="492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ontent Placeholder 3"/>
          <p:cNvSpPr>
            <a:spLocks noGrp="1"/>
          </p:cNvSpPr>
          <p:nvPr>
            <p:ph sz="quarter" idx="26"/>
          </p:nvPr>
        </p:nvSpPr>
        <p:spPr>
          <a:xfrm>
            <a:off x="782637" y="4724040"/>
            <a:ext cx="3364992" cy="1280160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quarter" idx="27"/>
          </p:nvPr>
        </p:nvSpPr>
        <p:spPr>
          <a:xfrm>
            <a:off x="5038344" y="4724040"/>
            <a:ext cx="3364992" cy="1280160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976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/To char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782637" y="2258036"/>
            <a:ext cx="3364992" cy="3520440"/>
          </a:xfrm>
          <a:prstGeom prst="roundRect">
            <a:avLst>
              <a:gd name="adj" fmla="val 2638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63563" y="1737359"/>
            <a:ext cx="8000810" cy="4206240"/>
          </a:xfrm>
          <a:prstGeom prst="roundRect">
            <a:avLst>
              <a:gd name="adj" fmla="val 258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9" descr="Arrow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05" y="3681729"/>
            <a:ext cx="492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60263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17E2-FCEC-CD49-A11F-622302DFE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5038344" y="1816119"/>
            <a:ext cx="3364992" cy="2762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>
              <a:defRPr sz="2200" b="0">
                <a:solidFill>
                  <a:schemeClr val="accent1"/>
                </a:solidFill>
              </a:defRPr>
            </a:lvl2pPr>
            <a:lvl3pPr>
              <a:defRPr sz="2200" b="0">
                <a:solidFill>
                  <a:schemeClr val="accent1"/>
                </a:solidFill>
              </a:defRPr>
            </a:lvl3pPr>
            <a:lvl4pPr>
              <a:defRPr sz="2200" b="0">
                <a:solidFill>
                  <a:schemeClr val="accent1"/>
                </a:solidFill>
              </a:defRPr>
            </a:lvl4pPr>
            <a:lvl5pPr>
              <a:defRPr sz="22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82637" y="1816119"/>
            <a:ext cx="3364992" cy="27622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>
              <a:defRPr sz="2200" b="0">
                <a:solidFill>
                  <a:schemeClr val="accent1"/>
                </a:solidFill>
              </a:defRPr>
            </a:lvl2pPr>
            <a:lvl3pPr>
              <a:defRPr sz="2200" b="0">
                <a:solidFill>
                  <a:schemeClr val="accent1"/>
                </a:solidFill>
              </a:defRPr>
            </a:lvl3pPr>
            <a:lvl4pPr>
              <a:defRPr sz="2200" b="0">
                <a:solidFill>
                  <a:schemeClr val="accent1"/>
                </a:solidFill>
              </a:defRPr>
            </a:lvl4pPr>
            <a:lvl5pPr>
              <a:defRPr sz="22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82637" y="2258036"/>
            <a:ext cx="3364992" cy="3520440"/>
          </a:xfrm>
          <a:prstGeom prst="roundRect">
            <a:avLst>
              <a:gd name="adj" fmla="val 2644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038344" y="2258036"/>
            <a:ext cx="3364992" cy="3520440"/>
          </a:xfrm>
          <a:prstGeom prst="roundRect">
            <a:avLst>
              <a:gd name="adj" fmla="val 2644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9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63563" y="2252586"/>
            <a:ext cx="3886200" cy="3657600"/>
          </a:xfrm>
          <a:prstGeom prst="roundRect">
            <a:avLst>
              <a:gd name="adj" fmla="val 2345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12064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5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63565" y="1810512"/>
            <a:ext cx="7998908" cy="32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CC3B-A6BD-0B4F-957C-E65F365EB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63057" y="2252587"/>
            <a:ext cx="3886200" cy="431750"/>
          </a:xfrm>
          <a:prstGeom prst="roundRect">
            <a:avLst>
              <a:gd name="adj" fmla="val 2057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/>
          </p:nvPr>
        </p:nvSpPr>
        <p:spPr>
          <a:xfrm>
            <a:off x="4676271" y="2252586"/>
            <a:ext cx="3886200" cy="3657600"/>
          </a:xfrm>
          <a:prstGeom prst="roundRect">
            <a:avLst>
              <a:gd name="adj" fmla="val 2345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12064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4676271" y="2252587"/>
            <a:ext cx="3886200" cy="431750"/>
          </a:xfrm>
          <a:prstGeom prst="roundRect">
            <a:avLst>
              <a:gd name="adj" fmla="val 2057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30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 userDrawn="1"/>
        </p:nvSpPr>
        <p:spPr>
          <a:xfrm>
            <a:off x="563057" y="2252586"/>
            <a:ext cx="3886200" cy="3657600"/>
          </a:xfrm>
          <a:prstGeom prst="roundRect">
            <a:avLst>
              <a:gd name="adj" fmla="val 246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563565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63565" y="1810512"/>
            <a:ext cx="7998908" cy="32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63057" y="2252587"/>
            <a:ext cx="3886200" cy="431750"/>
          </a:xfrm>
          <a:prstGeom prst="roundRect">
            <a:avLst>
              <a:gd name="adj" fmla="val 2057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6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3" name="Slide Number Placeholder 7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846F-ACA7-1248-95D4-6C1EC0D8E2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666532" y="2790486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2572355" y="2790486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666532" y="4361688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2572355" y="4361688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4687958" y="2252586"/>
            <a:ext cx="3886200" cy="3657600"/>
          </a:xfrm>
          <a:prstGeom prst="roundRect">
            <a:avLst>
              <a:gd name="adj" fmla="val 246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46"/>
          </p:nvPr>
        </p:nvSpPr>
        <p:spPr>
          <a:xfrm>
            <a:off x="4687958" y="2252587"/>
            <a:ext cx="3886200" cy="431750"/>
          </a:xfrm>
          <a:prstGeom prst="roundRect">
            <a:avLst>
              <a:gd name="adj" fmla="val 2057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4791433" y="2790486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48"/>
          </p:nvPr>
        </p:nvSpPr>
        <p:spPr>
          <a:xfrm>
            <a:off x="6697256" y="2790486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4791433" y="4361688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6697256" y="4361688"/>
            <a:ext cx="1773936" cy="1444752"/>
          </a:xfrm>
          <a:prstGeom prst="roundRect">
            <a:avLst>
              <a:gd name="adj" fmla="val 6291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8600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ext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 userDrawn="1"/>
        </p:nvSpPr>
        <p:spPr>
          <a:xfrm>
            <a:off x="3289696" y="1810512"/>
            <a:ext cx="2514600" cy="4114800"/>
          </a:xfrm>
          <a:prstGeom prst="roundRect">
            <a:avLst>
              <a:gd name="adj" fmla="val 4521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563563" y="1810512"/>
            <a:ext cx="2514600" cy="4114800"/>
          </a:xfrm>
          <a:prstGeom prst="roundRect">
            <a:avLst>
              <a:gd name="adj" fmla="val 452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563" y="521208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1988149"/>
            <a:ext cx="2286000" cy="8027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800" y="2837562"/>
            <a:ext cx="2286000" cy="2927922"/>
          </a:xfr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ED39-95DD-BE4D-9E34-80C3584AA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6049963" y="1810512"/>
            <a:ext cx="2514600" cy="4114800"/>
          </a:xfrm>
          <a:prstGeom prst="roundRect">
            <a:avLst>
              <a:gd name="adj" fmla="val 4521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72200" y="1988149"/>
            <a:ext cx="2286000" cy="8027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172200" y="2837562"/>
            <a:ext cx="2286000" cy="2927922"/>
          </a:xfr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411933" y="1988149"/>
            <a:ext cx="2286000" cy="8027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411933" y="2837562"/>
            <a:ext cx="2286000" cy="2927922"/>
          </a:xfr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327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ext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31"/>
          </p:nvPr>
        </p:nvSpPr>
        <p:spPr>
          <a:xfrm>
            <a:off x="6062472" y="2252587"/>
            <a:ext cx="2514600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12064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6062472" y="2252587"/>
            <a:ext cx="2514600" cy="431750"/>
          </a:xfrm>
          <a:prstGeom prst="roundRect">
            <a:avLst>
              <a:gd name="adj" fmla="val 19835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30"/>
          </p:nvPr>
        </p:nvSpPr>
        <p:spPr>
          <a:xfrm>
            <a:off x="3310128" y="2252587"/>
            <a:ext cx="2514600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12064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4"/>
          </p:nvPr>
        </p:nvSpPr>
        <p:spPr>
          <a:xfrm>
            <a:off x="563563" y="2252587"/>
            <a:ext cx="2514600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12064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563057" y="2252587"/>
            <a:ext cx="2514600" cy="431750"/>
          </a:xfrm>
          <a:prstGeom prst="roundRect">
            <a:avLst>
              <a:gd name="adj" fmla="val 1983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63563" y="1810512"/>
            <a:ext cx="7998908" cy="32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4813-EAA7-7F46-8573-B4CC6950A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3310128" y="2252587"/>
            <a:ext cx="2514600" cy="431750"/>
          </a:xfrm>
          <a:prstGeom prst="roundRect">
            <a:avLst>
              <a:gd name="adj" fmla="val 19835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747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ext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 userDrawn="1"/>
        </p:nvSpPr>
        <p:spPr>
          <a:xfrm>
            <a:off x="6063436" y="1810512"/>
            <a:ext cx="2514600" cy="4114800"/>
          </a:xfrm>
          <a:prstGeom prst="roundRect">
            <a:avLst>
              <a:gd name="adj" fmla="val 4521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3292882" y="1810512"/>
            <a:ext cx="2514600" cy="4114800"/>
          </a:xfrm>
          <a:prstGeom prst="roundRect">
            <a:avLst>
              <a:gd name="adj" fmla="val 4521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563563" y="1810512"/>
            <a:ext cx="2514600" cy="4114800"/>
          </a:xfrm>
          <a:prstGeom prst="roundRect">
            <a:avLst>
              <a:gd name="adj" fmla="val 452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4813-EAA7-7F46-8573-B4CC6950A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29"/>
          </p:nvPr>
        </p:nvSpPr>
        <p:spPr>
          <a:xfrm>
            <a:off x="658368" y="3569674"/>
            <a:ext cx="2331720" cy="2258568"/>
          </a:xfrm>
          <a:prstGeom prst="roundRect">
            <a:avLst>
              <a:gd name="adj" fmla="val 5154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45720" rIns="91440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>
                <a:solidFill>
                  <a:schemeClr val="bg2"/>
                </a:solidFill>
              </a:defRPr>
            </a:lvl1pPr>
            <a:lvl2pPr marL="34747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Lucida Grande"/>
              <a:buChar char="–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658368" y="1820178"/>
            <a:ext cx="2326514" cy="599787"/>
          </a:xfrm>
        </p:spPr>
        <p:txBody>
          <a:bodyPr tIns="18288" bIns="45720" anchor="ctr" anchorCtr="0"/>
          <a:lstStyle>
            <a:lvl1pPr>
              <a:lnSpc>
                <a:spcPts val="2000"/>
              </a:lnSpc>
              <a:spcAft>
                <a:spcPts val="0"/>
              </a:spcAft>
              <a:defRPr sz="2000" b="0" i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3387687" y="1820178"/>
            <a:ext cx="2326514" cy="599787"/>
          </a:xfrm>
        </p:spPr>
        <p:txBody>
          <a:bodyPr tIns="18288" bIns="45720" anchor="ctr" anchorCtr="0"/>
          <a:lstStyle>
            <a:lvl1pPr>
              <a:lnSpc>
                <a:spcPts val="2000"/>
              </a:lnSpc>
              <a:spcAft>
                <a:spcPts val="0"/>
              </a:spcAft>
              <a:defRPr sz="2000" b="0" i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158241" y="1820178"/>
            <a:ext cx="2326514" cy="599787"/>
          </a:xfrm>
        </p:spPr>
        <p:txBody>
          <a:bodyPr tIns="18288" bIns="45720" anchor="ctr" anchorCtr="0"/>
          <a:lstStyle>
            <a:lvl1pPr>
              <a:lnSpc>
                <a:spcPts val="2000"/>
              </a:lnSpc>
              <a:spcAft>
                <a:spcPts val="0"/>
              </a:spcAft>
              <a:defRPr sz="2000" b="0" i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38"/>
          </p:nvPr>
        </p:nvSpPr>
        <p:spPr>
          <a:xfrm>
            <a:off x="3387687" y="3569674"/>
            <a:ext cx="2331720" cy="2258568"/>
          </a:xfrm>
          <a:prstGeom prst="roundRect">
            <a:avLst>
              <a:gd name="adj" fmla="val 5154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45720" rIns="91440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>
                <a:solidFill>
                  <a:schemeClr val="bg2"/>
                </a:solidFill>
              </a:defRPr>
            </a:lvl1pPr>
            <a:lvl2pPr marL="34747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Lucida Grande"/>
              <a:buChar char="–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39"/>
          </p:nvPr>
        </p:nvSpPr>
        <p:spPr>
          <a:xfrm>
            <a:off x="6158241" y="3569674"/>
            <a:ext cx="2331720" cy="2258568"/>
          </a:xfrm>
          <a:prstGeom prst="roundRect">
            <a:avLst>
              <a:gd name="adj" fmla="val 5154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45720" rIns="91440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>
                <a:solidFill>
                  <a:schemeClr val="bg2"/>
                </a:solidFill>
              </a:defRPr>
            </a:lvl1pPr>
            <a:lvl2pPr marL="347472" indent="-16459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Lucida Grande"/>
              <a:buChar char="–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11"/>
          <p:cNvSpPr>
            <a:spLocks noGrp="1"/>
          </p:cNvSpPr>
          <p:nvPr>
            <p:ph sz="quarter" idx="40"/>
          </p:nvPr>
        </p:nvSpPr>
        <p:spPr>
          <a:xfrm>
            <a:off x="3387687" y="2418652"/>
            <a:ext cx="2331720" cy="1069848"/>
          </a:xfrm>
          <a:prstGeom prst="roundRect">
            <a:avLst>
              <a:gd name="adj" fmla="val 11089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0" rIns="9144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accent1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41"/>
          </p:nvPr>
        </p:nvSpPr>
        <p:spPr>
          <a:xfrm>
            <a:off x="6158241" y="2418652"/>
            <a:ext cx="2331720" cy="1069848"/>
          </a:xfrm>
          <a:prstGeom prst="roundRect">
            <a:avLst>
              <a:gd name="adj" fmla="val 11089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0" rIns="9144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accent1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658368" y="2418652"/>
            <a:ext cx="2331720" cy="1069848"/>
          </a:xfrm>
          <a:prstGeom prst="roundRect">
            <a:avLst>
              <a:gd name="adj" fmla="val 10732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lIns="91440" rIns="91440" anchor="ctr" anchorCtr="0"/>
          <a:lstStyle>
            <a:lvl1pPr marL="0" indent="0">
              <a:spcAft>
                <a:spcPts val="0"/>
              </a:spcAft>
              <a:defRPr sz="1400" b="0" i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defRPr sz="1400" b="0" i="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defRPr sz="1400" b="0" i="0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defRPr sz="1400" b="0" i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defRPr sz="1400"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289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tage 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6089650" y="1691056"/>
            <a:ext cx="2670048" cy="4206240"/>
          </a:xfrm>
          <a:prstGeom prst="roundRect">
            <a:avLst>
              <a:gd name="adj" fmla="val 3288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357188" y="1691056"/>
            <a:ext cx="2670048" cy="4206240"/>
          </a:xfrm>
          <a:prstGeom prst="roundRect">
            <a:avLst>
              <a:gd name="adj" fmla="val 3288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225051" y="1691056"/>
            <a:ext cx="2670048" cy="4206240"/>
          </a:xfrm>
          <a:prstGeom prst="roundRect">
            <a:avLst>
              <a:gd name="adj" fmla="val 3288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63563" y="521208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12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ATT_PPT_template_2013-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309938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ATT_PPT_template_2013-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309938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B58F-62D9-E248-B58C-D21C0AA8E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15708" y="1988149"/>
            <a:ext cx="1920240" cy="8027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85124" y="1979695"/>
            <a:ext cx="1920240" cy="8027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32475" y="1979695"/>
            <a:ext cx="1920240" cy="8027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15708" y="2837562"/>
            <a:ext cx="1920240" cy="2927922"/>
          </a:xfr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85124" y="2837560"/>
            <a:ext cx="1920240" cy="2927923"/>
          </a:xfr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432475" y="2837561"/>
            <a:ext cx="1920240" cy="2927923"/>
          </a:xfrm>
        </p:spPr>
        <p:txBody>
          <a:bodyPr>
            <a:noAutofit/>
          </a:bodyPr>
          <a:lstStyle>
            <a:lvl1pPr marL="0" indent="0" algn="l">
              <a:spcAft>
                <a:spcPts val="1200"/>
              </a:spcAft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11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ressive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63563" y="517525"/>
            <a:ext cx="6516171" cy="12065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63563" y="1795084"/>
            <a:ext cx="6516171" cy="91323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495458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pic>
        <p:nvPicPr>
          <p:cNvPr id="7" name="Picture 6" descr="International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9" y="6038656"/>
            <a:ext cx="1522075" cy="8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9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1"/>
          <p:cNvSpPr>
            <a:spLocks noGrp="1"/>
          </p:cNvSpPr>
          <p:nvPr>
            <p:ph sz="quarter" idx="43"/>
          </p:nvPr>
        </p:nvSpPr>
        <p:spPr>
          <a:xfrm>
            <a:off x="6651375" y="2252587"/>
            <a:ext cx="1911096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94360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42"/>
          </p:nvPr>
        </p:nvSpPr>
        <p:spPr>
          <a:xfrm>
            <a:off x="4620901" y="2252587"/>
            <a:ext cx="1911096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94360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41"/>
          </p:nvPr>
        </p:nvSpPr>
        <p:spPr>
          <a:xfrm>
            <a:off x="2590427" y="2252587"/>
            <a:ext cx="1911096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94360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40"/>
          </p:nvPr>
        </p:nvSpPr>
        <p:spPr>
          <a:xfrm>
            <a:off x="563057" y="2252587"/>
            <a:ext cx="1911096" cy="3657600"/>
          </a:xfrm>
          <a:prstGeom prst="roundRect">
            <a:avLst>
              <a:gd name="adj" fmla="val 3481"/>
            </a:avLst>
          </a:prstGeom>
          <a:solidFill>
            <a:srgbClr val="F2F2F2"/>
          </a:solidFill>
          <a:ln>
            <a:solidFill>
              <a:srgbClr val="000000">
                <a:alpha val="0"/>
              </a:srgbClr>
            </a:solidFill>
          </a:ln>
        </p:spPr>
        <p:txBody>
          <a:bodyPr lIns="91440" tIns="594360" rIns="9144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chemeClr val="bg2"/>
                </a:solidFill>
              </a:defRPr>
            </a:lvl1pPr>
            <a:lvl2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baseline="0">
                <a:solidFill>
                  <a:schemeClr val="bg2"/>
                </a:solidFill>
              </a:defRPr>
            </a:lvl2pPr>
            <a:lvl3pPr marL="342900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BentonSansF Book" pitchFamily="50" charset="0"/>
              <a:buChar char="–"/>
              <a:defRPr sz="1400" baseline="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63563" y="1810512"/>
            <a:ext cx="7998908" cy="32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63057" y="2252587"/>
            <a:ext cx="1911096" cy="431750"/>
          </a:xfrm>
          <a:prstGeom prst="roundRect">
            <a:avLst>
              <a:gd name="adj" fmla="val 1766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D124-4323-1141-8E99-C300AB697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2590427" y="2252587"/>
            <a:ext cx="1911096" cy="431750"/>
          </a:xfrm>
          <a:prstGeom prst="roundRect">
            <a:avLst>
              <a:gd name="adj" fmla="val 17663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4620901" y="2252587"/>
            <a:ext cx="1911096" cy="431750"/>
          </a:xfrm>
          <a:prstGeom prst="roundRect">
            <a:avLst>
              <a:gd name="adj" fmla="val 17663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39"/>
          </p:nvPr>
        </p:nvSpPr>
        <p:spPr>
          <a:xfrm>
            <a:off x="6651375" y="2252587"/>
            <a:ext cx="1911096" cy="431750"/>
          </a:xfrm>
          <a:prstGeom prst="roundRect">
            <a:avLst>
              <a:gd name="adj" fmla="val 17663"/>
            </a:avLst>
          </a:prstGeom>
          <a:gradFill flip="none" rotWithShape="1">
            <a:gsLst>
              <a:gs pos="0">
                <a:srgbClr val="B8509E"/>
              </a:gs>
              <a:gs pos="100000">
                <a:srgbClr val="81017E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610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66928" y="1810512"/>
            <a:ext cx="1911096" cy="4113213"/>
          </a:xfrm>
          <a:prstGeom prst="roundRect">
            <a:avLst>
              <a:gd name="adj" fmla="val 4723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66928" y="1810512"/>
            <a:ext cx="1911096" cy="431750"/>
          </a:xfrm>
          <a:prstGeom prst="roundRect">
            <a:avLst>
              <a:gd name="adj" fmla="val 1913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31" name="Slide Number Placeholder 7"/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C382-BDF0-F745-8100-6212943A6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681228" y="2359152"/>
            <a:ext cx="1682496" cy="1673352"/>
          </a:xfrm>
          <a:prstGeom prst="roundRect">
            <a:avLst>
              <a:gd name="adj" fmla="val 518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681228" y="4160520"/>
            <a:ext cx="1682496" cy="1673352"/>
          </a:xfrm>
          <a:prstGeom prst="roundRect">
            <a:avLst>
              <a:gd name="adj" fmla="val 499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2587752" y="1810512"/>
            <a:ext cx="1911096" cy="4113213"/>
          </a:xfrm>
          <a:prstGeom prst="roundRect">
            <a:avLst>
              <a:gd name="adj" fmla="val 4723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48"/>
          </p:nvPr>
        </p:nvSpPr>
        <p:spPr>
          <a:xfrm>
            <a:off x="2587752" y="1810512"/>
            <a:ext cx="1911096" cy="431750"/>
          </a:xfrm>
          <a:prstGeom prst="roundRect">
            <a:avLst>
              <a:gd name="adj" fmla="val 19133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2702052" y="2359152"/>
            <a:ext cx="1682496" cy="1673352"/>
          </a:xfrm>
          <a:prstGeom prst="roundRect">
            <a:avLst>
              <a:gd name="adj" fmla="val 518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2702052" y="4160520"/>
            <a:ext cx="1682496" cy="1673352"/>
          </a:xfrm>
          <a:prstGeom prst="roundRect">
            <a:avLst>
              <a:gd name="adj" fmla="val 499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4617720" y="1810512"/>
            <a:ext cx="1911096" cy="4113213"/>
          </a:xfrm>
          <a:prstGeom prst="roundRect">
            <a:avLst>
              <a:gd name="adj" fmla="val 4723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51"/>
          </p:nvPr>
        </p:nvSpPr>
        <p:spPr>
          <a:xfrm>
            <a:off x="4617720" y="1810512"/>
            <a:ext cx="1911096" cy="431750"/>
          </a:xfrm>
          <a:prstGeom prst="roundRect">
            <a:avLst>
              <a:gd name="adj" fmla="val 19133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52"/>
          </p:nvPr>
        </p:nvSpPr>
        <p:spPr>
          <a:xfrm>
            <a:off x="4732020" y="2359152"/>
            <a:ext cx="1682496" cy="1673352"/>
          </a:xfrm>
          <a:prstGeom prst="roundRect">
            <a:avLst>
              <a:gd name="adj" fmla="val 518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53"/>
          </p:nvPr>
        </p:nvSpPr>
        <p:spPr>
          <a:xfrm>
            <a:off x="4732020" y="4160520"/>
            <a:ext cx="1682496" cy="1673352"/>
          </a:xfrm>
          <a:prstGeom prst="roundRect">
            <a:avLst>
              <a:gd name="adj" fmla="val 499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2" name="Rounded Rectangle 51"/>
          <p:cNvSpPr/>
          <p:nvPr userDrawn="1"/>
        </p:nvSpPr>
        <p:spPr>
          <a:xfrm>
            <a:off x="6647688" y="1810512"/>
            <a:ext cx="1911096" cy="4113213"/>
          </a:xfrm>
          <a:prstGeom prst="roundRect">
            <a:avLst>
              <a:gd name="adj" fmla="val 4723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 Placeholder 16"/>
          <p:cNvSpPr>
            <a:spLocks noGrp="1"/>
          </p:cNvSpPr>
          <p:nvPr>
            <p:ph type="body" sz="quarter" idx="54"/>
          </p:nvPr>
        </p:nvSpPr>
        <p:spPr>
          <a:xfrm>
            <a:off x="6647688" y="1810512"/>
            <a:ext cx="1911096" cy="431750"/>
          </a:xfrm>
          <a:prstGeom prst="roundRect">
            <a:avLst>
              <a:gd name="adj" fmla="val 19133"/>
            </a:avLst>
          </a:prstGeom>
          <a:gradFill flip="none" rotWithShape="1">
            <a:gsLst>
              <a:gs pos="0">
                <a:srgbClr val="B8509E"/>
              </a:gs>
              <a:gs pos="100000">
                <a:srgbClr val="81017E"/>
              </a:gs>
            </a:gsLst>
            <a:lin ang="5400000" scaled="0"/>
            <a:tileRect/>
          </a:gradFill>
          <a:ln>
            <a:solidFill>
              <a:srgbClr val="000000">
                <a:alpha val="0"/>
              </a:srgbClr>
            </a:solidFill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55"/>
          </p:nvPr>
        </p:nvSpPr>
        <p:spPr>
          <a:xfrm>
            <a:off x="6761988" y="2359152"/>
            <a:ext cx="1682496" cy="1673352"/>
          </a:xfrm>
          <a:prstGeom prst="roundRect">
            <a:avLst>
              <a:gd name="adj" fmla="val 518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56"/>
          </p:nvPr>
        </p:nvSpPr>
        <p:spPr>
          <a:xfrm>
            <a:off x="6761988" y="4160520"/>
            <a:ext cx="1682496" cy="1673352"/>
          </a:xfrm>
          <a:prstGeom prst="roundRect">
            <a:avLst>
              <a:gd name="adj" fmla="val 4996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768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7"/>
          <p:cNvSpPr>
            <a:spLocks noChangeArrowheads="1"/>
          </p:cNvSpPr>
          <p:nvPr userDrawn="1"/>
        </p:nvSpPr>
        <p:spPr bwMode="auto">
          <a:xfrm>
            <a:off x="2847182" y="1810512"/>
            <a:ext cx="1830388" cy="4114800"/>
          </a:xfrm>
          <a:prstGeom prst="roundRect">
            <a:avLst>
              <a:gd name="adj" fmla="val 5797"/>
            </a:avLst>
          </a:prstGeom>
          <a:gradFill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Font typeface="Arial" charset="0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8" name="Rounded Rectangle 7"/>
          <p:cNvSpPr>
            <a:spLocks noChangeArrowheads="1"/>
          </p:cNvSpPr>
          <p:nvPr/>
        </p:nvSpPr>
        <p:spPr bwMode="auto">
          <a:xfrm>
            <a:off x="901700" y="1810512"/>
            <a:ext cx="1830388" cy="4114800"/>
          </a:xfrm>
          <a:prstGeom prst="roundRect">
            <a:avLst>
              <a:gd name="adj" fmla="val 579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Font typeface="Arial" charset="0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1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649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016794" y="1994090"/>
            <a:ext cx="1600200" cy="513571"/>
          </a:xfrm>
        </p:spPr>
        <p:txBody>
          <a:bodyPr>
            <a:noAutofit/>
          </a:bodyPr>
          <a:lstStyle>
            <a:lvl1pPr algn="l">
              <a:lnSpc>
                <a:spcPts val="19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3"/>
          </p:nvPr>
        </p:nvSpPr>
        <p:spPr>
          <a:xfrm rot="16200000">
            <a:off x="74060" y="3601645"/>
            <a:ext cx="1143249" cy="315805"/>
          </a:xfrm>
        </p:spPr>
        <p:txBody>
          <a:bodyPr>
            <a:noAutofit/>
          </a:bodyPr>
          <a:lstStyle>
            <a:lvl1pPr algn="l">
              <a:lnSpc>
                <a:spcPts val="1600"/>
              </a:lnSpc>
              <a:spcAft>
                <a:spcPts val="0"/>
              </a:spcAft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5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3" name="Slide Number Placeholder 7"/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2056-9C69-3740-8C49-D337AC446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1016794" y="31879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1016794" y="45354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Rounded Rectangle 7"/>
          <p:cNvSpPr>
            <a:spLocks noChangeArrowheads="1"/>
          </p:cNvSpPr>
          <p:nvPr userDrawn="1"/>
        </p:nvSpPr>
        <p:spPr bwMode="auto">
          <a:xfrm>
            <a:off x="4791967" y="1810512"/>
            <a:ext cx="1830388" cy="4114800"/>
          </a:xfrm>
          <a:prstGeom prst="roundRect">
            <a:avLst>
              <a:gd name="adj" fmla="val 5797"/>
            </a:avLst>
          </a:prstGeom>
          <a:gradFill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Font typeface="Arial" charset="0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59"/>
          </p:nvPr>
        </p:nvSpPr>
        <p:spPr>
          <a:xfrm>
            <a:off x="2962276" y="1994090"/>
            <a:ext cx="1600200" cy="513571"/>
          </a:xfrm>
        </p:spPr>
        <p:txBody>
          <a:bodyPr>
            <a:noAutofit/>
          </a:bodyPr>
          <a:lstStyle>
            <a:lvl1pPr algn="l">
              <a:lnSpc>
                <a:spcPts val="19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2962276" y="31879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2962276" y="45354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63"/>
          </p:nvPr>
        </p:nvSpPr>
        <p:spPr>
          <a:xfrm>
            <a:off x="4907061" y="1994090"/>
            <a:ext cx="1600200" cy="513571"/>
          </a:xfrm>
        </p:spPr>
        <p:txBody>
          <a:bodyPr>
            <a:noAutofit/>
          </a:bodyPr>
          <a:lstStyle>
            <a:lvl1pPr algn="l">
              <a:lnSpc>
                <a:spcPts val="19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4907061" y="31879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66"/>
          </p:nvPr>
        </p:nvSpPr>
        <p:spPr>
          <a:xfrm>
            <a:off x="4907061" y="45354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67"/>
          </p:nvPr>
        </p:nvSpPr>
        <p:spPr>
          <a:xfrm rot="16200000">
            <a:off x="74060" y="4949146"/>
            <a:ext cx="1143249" cy="315805"/>
          </a:xfrm>
        </p:spPr>
        <p:txBody>
          <a:bodyPr>
            <a:noAutofit/>
          </a:bodyPr>
          <a:lstStyle>
            <a:lvl1pPr algn="l">
              <a:lnSpc>
                <a:spcPts val="1600"/>
              </a:lnSpc>
              <a:spcAft>
                <a:spcPts val="0"/>
              </a:spcAft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Rounded Rectangle 7"/>
          <p:cNvSpPr>
            <a:spLocks noChangeArrowheads="1"/>
          </p:cNvSpPr>
          <p:nvPr userDrawn="1"/>
        </p:nvSpPr>
        <p:spPr bwMode="auto">
          <a:xfrm>
            <a:off x="6732083" y="1810512"/>
            <a:ext cx="1830388" cy="4114800"/>
          </a:xfrm>
          <a:prstGeom prst="roundRect">
            <a:avLst>
              <a:gd name="adj" fmla="val 5797"/>
            </a:avLst>
          </a:prstGeom>
          <a:gradFill rotWithShape="1">
            <a:gsLst>
              <a:gs pos="0">
                <a:srgbClr val="B8509E"/>
              </a:gs>
              <a:gs pos="100000">
                <a:srgbClr val="81017E"/>
              </a:gs>
            </a:gsLst>
            <a:lin ang="5400000"/>
          </a:gra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Font typeface="Arial" charset="0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68"/>
          </p:nvPr>
        </p:nvSpPr>
        <p:spPr>
          <a:xfrm>
            <a:off x="6847177" y="1994090"/>
            <a:ext cx="1600200" cy="513571"/>
          </a:xfrm>
        </p:spPr>
        <p:txBody>
          <a:bodyPr>
            <a:noAutofit/>
          </a:bodyPr>
          <a:lstStyle>
            <a:lvl1pPr algn="l">
              <a:lnSpc>
                <a:spcPts val="19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70"/>
          </p:nvPr>
        </p:nvSpPr>
        <p:spPr>
          <a:xfrm>
            <a:off x="6847177" y="31879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2" name="Picture Placeholder 13"/>
          <p:cNvSpPr>
            <a:spLocks noGrp="1"/>
          </p:cNvSpPr>
          <p:nvPr>
            <p:ph type="pic" sz="quarter" idx="71"/>
          </p:nvPr>
        </p:nvSpPr>
        <p:spPr>
          <a:xfrm>
            <a:off x="6847177" y="4535424"/>
            <a:ext cx="1600200" cy="1252728"/>
          </a:xfrm>
          <a:prstGeom prst="roundRect">
            <a:avLst>
              <a:gd name="adj" fmla="val 9740"/>
            </a:avLst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72" hasCustomPrompt="1"/>
          </p:nvPr>
        </p:nvSpPr>
        <p:spPr>
          <a:xfrm>
            <a:off x="1014985" y="2567097"/>
            <a:ext cx="1602010" cy="620827"/>
          </a:xfrm>
        </p:spPr>
        <p:txBody>
          <a:bodyPr/>
          <a:lstStyle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73" hasCustomPrompt="1"/>
          </p:nvPr>
        </p:nvSpPr>
        <p:spPr>
          <a:xfrm>
            <a:off x="2962276" y="2567097"/>
            <a:ext cx="1602010" cy="620827"/>
          </a:xfrm>
        </p:spPr>
        <p:txBody>
          <a:bodyPr/>
          <a:lstStyle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74" hasCustomPrompt="1"/>
          </p:nvPr>
        </p:nvSpPr>
        <p:spPr>
          <a:xfrm>
            <a:off x="4907061" y="2567097"/>
            <a:ext cx="1602010" cy="620827"/>
          </a:xfrm>
        </p:spPr>
        <p:txBody>
          <a:bodyPr/>
          <a:lstStyle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75" hasCustomPrompt="1"/>
          </p:nvPr>
        </p:nvSpPr>
        <p:spPr>
          <a:xfrm>
            <a:off x="6847177" y="2567097"/>
            <a:ext cx="1602010" cy="620827"/>
          </a:xfrm>
        </p:spPr>
        <p:txBody>
          <a:bodyPr/>
          <a:lstStyle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26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ategory chart with 4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 userDrawn="1"/>
        </p:nvSpPr>
        <p:spPr>
          <a:xfrm>
            <a:off x="563563" y="4648200"/>
            <a:ext cx="8001000" cy="1282700"/>
          </a:xfrm>
          <a:prstGeom prst="roundRect">
            <a:avLst>
              <a:gd name="adj" fmla="val 628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>
            <a:off x="563563" y="3231882"/>
            <a:ext cx="8001000" cy="1282700"/>
          </a:xfrm>
          <a:prstGeom prst="roundRect">
            <a:avLst>
              <a:gd name="adj" fmla="val 628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2011680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685799" y="4763770"/>
            <a:ext cx="1051560" cy="105156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53975" indent="0" algn="l">
              <a:spcAft>
                <a:spcPts val="0"/>
              </a:spcAft>
              <a:defRPr sz="14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43"/>
          </p:nvPr>
        </p:nvSpPr>
        <p:spPr>
          <a:xfrm>
            <a:off x="3683944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5"/>
          <p:cNvSpPr>
            <a:spLocks noGrp="1"/>
          </p:cNvSpPr>
          <p:nvPr>
            <p:ph type="body" sz="quarter" idx="44"/>
          </p:nvPr>
        </p:nvSpPr>
        <p:spPr>
          <a:xfrm>
            <a:off x="5358432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45"/>
          </p:nvPr>
        </p:nvSpPr>
        <p:spPr>
          <a:xfrm>
            <a:off x="7034064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563" y="1810512"/>
            <a:ext cx="8001000" cy="1282700"/>
          </a:xfrm>
          <a:prstGeom prst="roundRect">
            <a:avLst>
              <a:gd name="adj" fmla="val 628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659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011680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685799" y="1926082"/>
            <a:ext cx="1051560" cy="105156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53975" indent="0" algn="l">
              <a:spcAft>
                <a:spcPts val="0"/>
              </a:spcAft>
              <a:defRPr sz="14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A490-0D8D-EE48-B92E-147206BEB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4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3683944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5358432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7034064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46"/>
          </p:nvPr>
        </p:nvSpPr>
        <p:spPr>
          <a:xfrm>
            <a:off x="2011680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5"/>
          <p:cNvSpPr>
            <a:spLocks noGrp="1"/>
          </p:cNvSpPr>
          <p:nvPr>
            <p:ph type="body" sz="quarter" idx="48"/>
          </p:nvPr>
        </p:nvSpPr>
        <p:spPr>
          <a:xfrm>
            <a:off x="3683944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5"/>
          <p:cNvSpPr>
            <a:spLocks noGrp="1"/>
          </p:cNvSpPr>
          <p:nvPr>
            <p:ph type="body" sz="quarter" idx="49"/>
          </p:nvPr>
        </p:nvSpPr>
        <p:spPr>
          <a:xfrm>
            <a:off x="5358432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5"/>
          <p:cNvSpPr>
            <a:spLocks noGrp="1"/>
          </p:cNvSpPr>
          <p:nvPr>
            <p:ph type="body" sz="quarter" idx="50"/>
          </p:nvPr>
        </p:nvSpPr>
        <p:spPr>
          <a:xfrm>
            <a:off x="7034064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566160" y="1810512"/>
            <a:ext cx="0" cy="4120388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238424" y="1810512"/>
            <a:ext cx="0" cy="4120388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6912912" y="1810512"/>
            <a:ext cx="0" cy="4120388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1965960" y="1274813"/>
            <a:ext cx="1536192" cy="431750"/>
          </a:xfrm>
          <a:prstGeom prst="round2Same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3638224" y="1274813"/>
            <a:ext cx="1536192" cy="431750"/>
          </a:xfrm>
          <a:prstGeom prst="round2Same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8"/>
          </p:nvPr>
        </p:nvSpPr>
        <p:spPr>
          <a:xfrm>
            <a:off x="5312712" y="1274813"/>
            <a:ext cx="1536192" cy="431750"/>
          </a:xfrm>
          <a:prstGeom prst="round2Same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40"/>
          </p:nvPr>
        </p:nvSpPr>
        <p:spPr>
          <a:xfrm>
            <a:off x="6988344" y="1274813"/>
            <a:ext cx="1536192" cy="431750"/>
          </a:xfrm>
          <a:prstGeom prst="round2Same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51"/>
          </p:nvPr>
        </p:nvSpPr>
        <p:spPr>
          <a:xfrm>
            <a:off x="685799" y="3347452"/>
            <a:ext cx="1051560" cy="105156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53975" indent="0" algn="l">
              <a:spcAft>
                <a:spcPts val="0"/>
              </a:spcAft>
              <a:defRPr sz="14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07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ategory chart with continu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 userDrawn="1"/>
        </p:nvSpPr>
        <p:spPr>
          <a:xfrm>
            <a:off x="563563" y="4648200"/>
            <a:ext cx="8001000" cy="1282700"/>
          </a:xfrm>
          <a:prstGeom prst="roundRect">
            <a:avLst>
              <a:gd name="adj" fmla="val 628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>
            <a:off x="563563" y="3231882"/>
            <a:ext cx="8001000" cy="1282700"/>
          </a:xfrm>
          <a:prstGeom prst="roundRect">
            <a:avLst>
              <a:gd name="adj" fmla="val 628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2011680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685799" y="4763770"/>
            <a:ext cx="1051560" cy="105156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53975" indent="0" algn="l">
              <a:spcAft>
                <a:spcPts val="0"/>
              </a:spcAft>
              <a:defRPr sz="14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43"/>
          </p:nvPr>
        </p:nvSpPr>
        <p:spPr>
          <a:xfrm>
            <a:off x="3683944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5"/>
          <p:cNvSpPr>
            <a:spLocks noGrp="1"/>
          </p:cNvSpPr>
          <p:nvPr>
            <p:ph type="body" sz="quarter" idx="44"/>
          </p:nvPr>
        </p:nvSpPr>
        <p:spPr>
          <a:xfrm>
            <a:off x="5358432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45"/>
          </p:nvPr>
        </p:nvSpPr>
        <p:spPr>
          <a:xfrm>
            <a:off x="7034064" y="334745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563" y="1810512"/>
            <a:ext cx="8001000" cy="1282700"/>
          </a:xfrm>
          <a:prstGeom prst="roundRect">
            <a:avLst>
              <a:gd name="adj" fmla="val 6286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6599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011680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685799" y="1926082"/>
            <a:ext cx="1051560" cy="105156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53975" indent="0" algn="l">
              <a:spcAft>
                <a:spcPts val="0"/>
              </a:spcAft>
              <a:defRPr sz="14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A490-0D8D-EE48-B92E-147206BEB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4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3683944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5358432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7034064" y="1926082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46"/>
          </p:nvPr>
        </p:nvSpPr>
        <p:spPr>
          <a:xfrm>
            <a:off x="2011680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5"/>
          <p:cNvSpPr>
            <a:spLocks noGrp="1"/>
          </p:cNvSpPr>
          <p:nvPr>
            <p:ph type="body" sz="quarter" idx="48"/>
          </p:nvPr>
        </p:nvSpPr>
        <p:spPr>
          <a:xfrm>
            <a:off x="3683944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5"/>
          <p:cNvSpPr>
            <a:spLocks noGrp="1"/>
          </p:cNvSpPr>
          <p:nvPr>
            <p:ph type="body" sz="quarter" idx="49"/>
          </p:nvPr>
        </p:nvSpPr>
        <p:spPr>
          <a:xfrm>
            <a:off x="5358432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5"/>
          <p:cNvSpPr>
            <a:spLocks noGrp="1"/>
          </p:cNvSpPr>
          <p:nvPr>
            <p:ph type="body" sz="quarter" idx="50"/>
          </p:nvPr>
        </p:nvSpPr>
        <p:spPr>
          <a:xfrm>
            <a:off x="7034064" y="4763770"/>
            <a:ext cx="1444752" cy="1051560"/>
          </a:xfrm>
        </p:spPr>
        <p:txBody>
          <a:bodyPr anchor="ctr" anchorCtr="0">
            <a:noAutofit/>
          </a:bodyPr>
          <a:lstStyle>
            <a:lvl1pPr algn="ctr">
              <a:spcAft>
                <a:spcPts val="400"/>
              </a:spcAft>
              <a:defRPr sz="1400" b="0">
                <a:solidFill>
                  <a:srgbClr val="808080"/>
                </a:solidFill>
                <a:latin typeface="Calibri"/>
                <a:cs typeface="Calibri"/>
              </a:defRPr>
            </a:lvl1pPr>
            <a:lvl2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200" b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566160" y="1810512"/>
            <a:ext cx="0" cy="4120388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5238424" y="1810512"/>
            <a:ext cx="0" cy="4120388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6912912" y="1810512"/>
            <a:ext cx="0" cy="4120388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2"/>
          <p:cNvSpPr>
            <a:spLocks noGrp="1"/>
          </p:cNvSpPr>
          <p:nvPr>
            <p:ph type="body" sz="quarter" idx="51"/>
          </p:nvPr>
        </p:nvSpPr>
        <p:spPr>
          <a:xfrm>
            <a:off x="685799" y="3347452"/>
            <a:ext cx="1051560" cy="105156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53975" indent="0" algn="l">
              <a:spcAft>
                <a:spcPts val="0"/>
              </a:spcAft>
              <a:defRPr sz="1400" b="0" i="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Rounded Rectangle 37"/>
          <p:cNvSpPr/>
          <p:nvPr userDrawn="1"/>
        </p:nvSpPr>
        <p:spPr>
          <a:xfrm>
            <a:off x="1927412" y="1346785"/>
            <a:ext cx="6637151" cy="359184"/>
          </a:xfrm>
          <a:prstGeom prst="roundRect">
            <a:avLst>
              <a:gd name="adj" fmla="val 17067"/>
            </a:avLst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chemeClr val="tx2"/>
              </a:solidFill>
              <a:latin typeface="Omnes_ATT Regular"/>
              <a:cs typeface="Omnes_ATT Regular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2011680" y="1379533"/>
            <a:ext cx="1738312" cy="293688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4369268" y="1379533"/>
            <a:ext cx="1738312" cy="293688"/>
          </a:xfrm>
        </p:spPr>
        <p:txBody>
          <a:bodyPr/>
          <a:lstStyle>
            <a:lvl1pPr algn="ct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6765904" y="1379533"/>
            <a:ext cx="1712912" cy="293688"/>
          </a:xfrm>
        </p:spPr>
        <p:txBody>
          <a:bodyPr/>
          <a:lstStyle>
            <a:lvl1pPr algn="r"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334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hart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66927" y="1810512"/>
            <a:ext cx="8001000" cy="1280160"/>
          </a:xfrm>
          <a:prstGeom prst="roundRect">
            <a:avLst>
              <a:gd name="adj" fmla="val 4989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115888" indent="0"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566927" y="3447288"/>
            <a:ext cx="2587752" cy="2505456"/>
          </a:xfrm>
          <a:prstGeom prst="roundRect">
            <a:avLst>
              <a:gd name="adj" fmla="val 3306"/>
            </a:avLst>
          </a:prstGeom>
          <a:solidFill>
            <a:srgbClr val="F2F2F2"/>
          </a:solidFill>
        </p:spPr>
        <p:txBody>
          <a:bodyPr tIns="54864">
            <a:noAutofit/>
          </a:bodyPr>
          <a:lstStyle>
            <a:lvl1pPr marL="118872" indent="0" algn="l">
              <a:spcAft>
                <a:spcPts val="600"/>
              </a:spcAft>
              <a:defRPr sz="1600" b="0" i="0">
                <a:solidFill>
                  <a:schemeClr val="bg2"/>
                </a:solidFill>
              </a:defRPr>
            </a:lvl1pPr>
            <a:lvl2pPr marL="118872" indent="0" algn="l">
              <a:spcAft>
                <a:spcPts val="400"/>
              </a:spcAft>
              <a:tabLst>
                <a:tab pos="2911475" algn="l"/>
              </a:tabLst>
              <a:defRPr sz="14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791E-5871-FC48-A5E8-DA3B6DF2C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66926" y="3145536"/>
            <a:ext cx="8000811" cy="279120"/>
          </a:xfrm>
        </p:spPr>
        <p:txBody>
          <a:bodyPr lIns="91440"/>
          <a:lstStyle>
            <a:lvl1pPr>
              <a:lnSpc>
                <a:spcPts val="1600"/>
              </a:lnSpc>
              <a:spcAft>
                <a:spcPts val="400"/>
              </a:spcAft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5980175" y="3447288"/>
            <a:ext cx="2587752" cy="2505456"/>
          </a:xfrm>
          <a:prstGeom prst="roundRect">
            <a:avLst>
              <a:gd name="adj" fmla="val 3306"/>
            </a:avLst>
          </a:prstGeom>
          <a:solidFill>
            <a:srgbClr val="F2F2F2"/>
          </a:solidFill>
        </p:spPr>
        <p:txBody>
          <a:bodyPr tIns="54864">
            <a:noAutofit/>
          </a:bodyPr>
          <a:lstStyle>
            <a:lvl1pPr marL="118872" indent="0" algn="l">
              <a:spcAft>
                <a:spcPts val="600"/>
              </a:spcAft>
              <a:defRPr sz="1600" b="0" i="0">
                <a:solidFill>
                  <a:schemeClr val="bg2"/>
                </a:solidFill>
              </a:defRPr>
            </a:lvl1pPr>
            <a:lvl2pPr marL="118872" indent="0" algn="l">
              <a:spcAft>
                <a:spcPts val="400"/>
              </a:spcAft>
              <a:tabLst>
                <a:tab pos="2911475" algn="l"/>
              </a:tabLst>
              <a:defRPr sz="14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273551" y="3447288"/>
            <a:ext cx="2587752" cy="2505456"/>
          </a:xfrm>
          <a:prstGeom prst="roundRect">
            <a:avLst>
              <a:gd name="adj" fmla="val 3306"/>
            </a:avLst>
          </a:prstGeom>
          <a:solidFill>
            <a:srgbClr val="F2F2F2"/>
          </a:solidFill>
        </p:spPr>
        <p:txBody>
          <a:bodyPr tIns="54864">
            <a:noAutofit/>
          </a:bodyPr>
          <a:lstStyle>
            <a:lvl1pPr marL="118872" indent="0" algn="l">
              <a:spcAft>
                <a:spcPts val="600"/>
              </a:spcAft>
              <a:defRPr sz="1600" b="0" i="0">
                <a:solidFill>
                  <a:schemeClr val="bg2"/>
                </a:solidFill>
              </a:defRPr>
            </a:lvl1pPr>
            <a:lvl2pPr marL="118872" indent="0" algn="l">
              <a:spcAft>
                <a:spcPts val="400"/>
              </a:spcAft>
              <a:tabLst>
                <a:tab pos="2911475" algn="l"/>
              </a:tabLst>
              <a:defRPr sz="14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842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hart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791E-5871-FC48-A5E8-DA3B6DF2C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566928" y="2916936"/>
            <a:ext cx="8001000" cy="990474"/>
          </a:xfrm>
          <a:prstGeom prst="roundRect">
            <a:avLst>
              <a:gd name="adj" fmla="val 9152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118872" indent="0" algn="l">
              <a:spcAft>
                <a:spcPts val="400"/>
              </a:spcAft>
              <a:defRPr sz="1400">
                <a:solidFill>
                  <a:schemeClr val="bg1"/>
                </a:solidFill>
              </a:defRPr>
            </a:lvl1pPr>
            <a:lvl2pPr marL="118872" indent="0" algn="l">
              <a:tabLst>
                <a:tab pos="2911475" algn="l"/>
              </a:tabLst>
              <a:defRPr sz="14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66927" y="1810512"/>
            <a:ext cx="8001000" cy="987552"/>
          </a:xfrm>
          <a:prstGeom prst="roundRect">
            <a:avLst>
              <a:gd name="adj" fmla="val 7882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115888" indent="0">
              <a:spcAft>
                <a:spcPts val="600"/>
              </a:spcAft>
              <a:defRPr sz="1600" b="0" i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566927" y="4023360"/>
            <a:ext cx="3941064" cy="1938528"/>
          </a:xfrm>
          <a:prstGeom prst="roundRect">
            <a:avLst>
              <a:gd name="adj" fmla="val 3797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tIns="54864">
            <a:noAutofit/>
          </a:bodyPr>
          <a:lstStyle>
            <a:lvl1pPr marL="118872" indent="0" algn="l">
              <a:spcAft>
                <a:spcPts val="400"/>
              </a:spcAft>
              <a:defRPr sz="1400">
                <a:solidFill>
                  <a:schemeClr val="accent5"/>
                </a:solidFill>
              </a:defRPr>
            </a:lvl1pPr>
            <a:lvl2pPr marL="118872" indent="0" algn="l">
              <a:spcAft>
                <a:spcPts val="600"/>
              </a:spcAft>
              <a:tabLst>
                <a:tab pos="2911475" algn="l"/>
              </a:tabLst>
              <a:defRPr sz="14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4626864" y="4023360"/>
            <a:ext cx="3941064" cy="1938528"/>
          </a:xfrm>
          <a:prstGeom prst="roundRect">
            <a:avLst>
              <a:gd name="adj" fmla="val 3797"/>
            </a:avLst>
          </a:prstGeom>
          <a:solidFill>
            <a:srgbClr val="F2F2F2"/>
          </a:solidFill>
          <a:ln>
            <a:solidFill>
              <a:srgbClr val="F2F2F2">
                <a:alpha val="0"/>
              </a:srgbClr>
            </a:solidFill>
          </a:ln>
        </p:spPr>
        <p:txBody>
          <a:bodyPr tIns="54864">
            <a:noAutofit/>
          </a:bodyPr>
          <a:lstStyle>
            <a:lvl1pPr marL="118872" indent="0" algn="l">
              <a:spcAft>
                <a:spcPts val="400"/>
              </a:spcAft>
              <a:defRPr sz="1400">
                <a:solidFill>
                  <a:schemeClr val="accent5"/>
                </a:solidFill>
              </a:defRPr>
            </a:lvl1pPr>
            <a:lvl2pPr marL="118872" indent="0" algn="l">
              <a:spcAft>
                <a:spcPts val="600"/>
              </a:spcAft>
              <a:tabLst>
                <a:tab pos="2911475" algn="l"/>
              </a:tabLst>
              <a:defRPr sz="14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9283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hart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7998908" cy="649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337758" y="2121407"/>
            <a:ext cx="3557016" cy="649224"/>
          </a:xfrm>
          <a:prstGeom prst="roundRect">
            <a:avLst>
              <a:gd name="adj" fmla="val 13167"/>
            </a:avLst>
          </a:prstGeom>
          <a:gradFill flip="none" rotWithShape="1">
            <a:gsLst>
              <a:gs pos="0">
                <a:srgbClr val="067AB4"/>
              </a:gs>
              <a:gs pos="100000">
                <a:srgbClr val="7CC6FF"/>
              </a:gs>
            </a:gsLst>
            <a:lin ang="16200000" scaled="0"/>
            <a:tileRect/>
          </a:gradFill>
        </p:spPr>
        <p:txBody>
          <a:bodyPr anchor="ctr" anchorCtr="0"/>
          <a:lstStyle>
            <a:lvl1pPr marL="115888" indent="0" algn="l">
              <a:spcAft>
                <a:spcPts val="400"/>
              </a:spcAft>
              <a:defRPr sz="1400">
                <a:solidFill>
                  <a:schemeClr val="bg1"/>
                </a:solidFill>
              </a:defRPr>
            </a:lvl1pPr>
            <a:lvl2pPr marL="115888" indent="0" algn="l">
              <a:tabLst>
                <a:tab pos="2911475" algn="l"/>
              </a:tabLst>
              <a:defRPr sz="14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337758" y="2898648"/>
            <a:ext cx="1353312" cy="2240280"/>
          </a:xfrm>
          <a:prstGeom prst="roundRect">
            <a:avLst>
              <a:gd name="adj" fmla="val 6198"/>
            </a:avLst>
          </a:prstGeom>
          <a:solidFill>
            <a:srgbClr val="F2F2F2"/>
          </a:solidFill>
          <a:ln>
            <a:noFill/>
          </a:ln>
        </p:spPr>
        <p:txBody>
          <a:bodyPr tIns="91440" rIns="91440">
            <a:noAutofit/>
          </a:bodyPr>
          <a:lstStyle>
            <a:lvl1pPr marL="173736" indent="-118872" algn="l">
              <a:spcAft>
                <a:spcPts val="400"/>
              </a:spcAft>
              <a:buFont typeface="Arial"/>
              <a:buChar char="•"/>
              <a:defRPr sz="100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563563" y="1410550"/>
            <a:ext cx="731520" cy="553316"/>
          </a:xfrm>
        </p:spPr>
        <p:txBody>
          <a:bodyPr>
            <a:noAutofit/>
          </a:bodyPr>
          <a:lstStyle>
            <a:lvl1pPr algn="l">
              <a:lnSpc>
                <a:spcPts val="1100"/>
              </a:lnSpc>
              <a:spcAft>
                <a:spcPts val="0"/>
              </a:spcAft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563563" y="2157244"/>
            <a:ext cx="731520" cy="511431"/>
          </a:xfrm>
        </p:spPr>
        <p:txBody>
          <a:bodyPr>
            <a:noAutofit/>
          </a:bodyPr>
          <a:lstStyle>
            <a:lvl1pPr algn="l">
              <a:lnSpc>
                <a:spcPts val="1100"/>
              </a:lnSpc>
              <a:spcAft>
                <a:spcPts val="0"/>
              </a:spcAft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563563" y="2945428"/>
            <a:ext cx="731520" cy="494950"/>
          </a:xfrm>
        </p:spPr>
        <p:txBody>
          <a:bodyPr>
            <a:noAutofit/>
          </a:bodyPr>
          <a:lstStyle>
            <a:lvl1pPr algn="l">
              <a:lnSpc>
                <a:spcPts val="1100"/>
              </a:lnSpc>
              <a:spcAft>
                <a:spcPts val="0"/>
              </a:spcAft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337758" y="1356871"/>
            <a:ext cx="7224713" cy="647700"/>
          </a:xfrm>
          <a:prstGeom prst="roundRect">
            <a:avLst>
              <a:gd name="adj" fmla="val 12473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115888" indent="0">
              <a:defRPr sz="16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1337758" y="5266944"/>
            <a:ext cx="7219792" cy="265791"/>
          </a:xfrm>
          <a:prstGeom prst="roundRect">
            <a:avLst>
              <a:gd name="adj" fmla="val 34868"/>
            </a:avLst>
          </a:prstGeom>
          <a:solidFill>
            <a:srgbClr val="F2F2F2"/>
          </a:solidFill>
          <a:ln>
            <a:noFill/>
          </a:ln>
        </p:spPr>
        <p:txBody>
          <a:bodyPr anchor="ctr" anchorCtr="0">
            <a:noAutofit/>
          </a:bodyPr>
          <a:lstStyle>
            <a:lvl1pPr marL="115888" indent="0" algn="l">
              <a:spcAft>
                <a:spcPts val="400"/>
              </a:spcAft>
              <a:defRPr sz="1000" b="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563563" y="5308020"/>
            <a:ext cx="731520" cy="502983"/>
          </a:xfrm>
        </p:spPr>
        <p:txBody>
          <a:bodyPr>
            <a:noAutofit/>
          </a:bodyPr>
          <a:lstStyle>
            <a:lvl1pPr algn="l">
              <a:lnSpc>
                <a:spcPts val="1100"/>
              </a:lnSpc>
              <a:spcAft>
                <a:spcPts val="0"/>
              </a:spcAft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  <a:lvl2pPr marL="111125" indent="-111125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0106-C0CE-6541-9B5B-345F5004D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8"/>
          </p:nvPr>
        </p:nvSpPr>
        <p:spPr>
          <a:xfrm>
            <a:off x="5005455" y="2121408"/>
            <a:ext cx="3557016" cy="649224"/>
          </a:xfrm>
          <a:prstGeom prst="roundRect">
            <a:avLst>
              <a:gd name="adj" fmla="val 13167"/>
            </a:avLst>
          </a:prstGeom>
          <a:gradFill flip="none" rotWithShape="1">
            <a:gsLst>
              <a:gs pos="0">
                <a:srgbClr val="067AB4"/>
              </a:gs>
              <a:gs pos="100000">
                <a:srgbClr val="7CC6FF"/>
              </a:gs>
            </a:gsLst>
            <a:lin ang="16200000" scaled="0"/>
            <a:tileRect/>
          </a:gradFill>
        </p:spPr>
        <p:txBody>
          <a:bodyPr anchor="ctr" anchorCtr="0"/>
          <a:lstStyle>
            <a:lvl1pPr marL="115888" indent="0" algn="l">
              <a:spcAft>
                <a:spcPts val="400"/>
              </a:spcAft>
              <a:defRPr sz="1400">
                <a:solidFill>
                  <a:schemeClr val="bg1"/>
                </a:solidFill>
              </a:defRPr>
            </a:lvl1pPr>
            <a:lvl2pPr marL="115888" indent="0" algn="l">
              <a:tabLst>
                <a:tab pos="2911475" algn="l"/>
              </a:tabLst>
              <a:defRPr sz="14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53"/>
          </p:nvPr>
        </p:nvSpPr>
        <p:spPr>
          <a:xfrm>
            <a:off x="1337758" y="5660136"/>
            <a:ext cx="7219792" cy="265791"/>
          </a:xfrm>
          <a:prstGeom prst="roundRect">
            <a:avLst>
              <a:gd name="adj" fmla="val 34868"/>
            </a:avLst>
          </a:prstGeom>
          <a:solidFill>
            <a:srgbClr val="F2F2F2"/>
          </a:solidFill>
          <a:ln>
            <a:noFill/>
          </a:ln>
        </p:spPr>
        <p:txBody>
          <a:bodyPr anchor="ctr" anchorCtr="0">
            <a:noAutofit/>
          </a:bodyPr>
          <a:lstStyle>
            <a:lvl1pPr marL="115888" indent="0" algn="l">
              <a:spcAft>
                <a:spcPts val="400"/>
              </a:spcAft>
              <a:defRPr sz="1000" b="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54"/>
          </p:nvPr>
        </p:nvSpPr>
        <p:spPr>
          <a:xfrm>
            <a:off x="2805608" y="2898648"/>
            <a:ext cx="1353312" cy="2240280"/>
          </a:xfrm>
          <a:prstGeom prst="roundRect">
            <a:avLst>
              <a:gd name="adj" fmla="val 6198"/>
            </a:avLst>
          </a:prstGeom>
          <a:solidFill>
            <a:srgbClr val="F2F2F2"/>
          </a:solidFill>
          <a:ln>
            <a:noFill/>
          </a:ln>
        </p:spPr>
        <p:txBody>
          <a:bodyPr tIns="91440" rIns="91440">
            <a:noAutofit/>
          </a:bodyPr>
          <a:lstStyle>
            <a:lvl1pPr marL="173736" indent="-118872" algn="l">
              <a:spcAft>
                <a:spcPts val="400"/>
              </a:spcAft>
              <a:buFont typeface="Arial"/>
              <a:buChar char="•"/>
              <a:defRPr sz="100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55"/>
          </p:nvPr>
        </p:nvSpPr>
        <p:spPr>
          <a:xfrm>
            <a:off x="4273458" y="2898648"/>
            <a:ext cx="1353312" cy="2240280"/>
          </a:xfrm>
          <a:prstGeom prst="roundRect">
            <a:avLst>
              <a:gd name="adj" fmla="val 6198"/>
            </a:avLst>
          </a:prstGeom>
          <a:solidFill>
            <a:srgbClr val="F2F2F2"/>
          </a:solidFill>
          <a:ln>
            <a:noFill/>
          </a:ln>
        </p:spPr>
        <p:txBody>
          <a:bodyPr tIns="91440" rIns="91440">
            <a:noAutofit/>
          </a:bodyPr>
          <a:lstStyle>
            <a:lvl1pPr marL="173736" indent="-118872" algn="l">
              <a:spcAft>
                <a:spcPts val="400"/>
              </a:spcAft>
              <a:buFont typeface="Arial"/>
              <a:buChar char="•"/>
              <a:defRPr sz="100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/>
          </p:nvPr>
        </p:nvSpPr>
        <p:spPr>
          <a:xfrm>
            <a:off x="5741308" y="2898648"/>
            <a:ext cx="1353312" cy="2240280"/>
          </a:xfrm>
          <a:prstGeom prst="roundRect">
            <a:avLst>
              <a:gd name="adj" fmla="val 6198"/>
            </a:avLst>
          </a:prstGeom>
          <a:solidFill>
            <a:srgbClr val="F2F2F2"/>
          </a:solidFill>
          <a:ln>
            <a:noFill/>
          </a:ln>
        </p:spPr>
        <p:txBody>
          <a:bodyPr tIns="91440" rIns="91440">
            <a:noAutofit/>
          </a:bodyPr>
          <a:lstStyle>
            <a:lvl1pPr marL="173736" indent="-118872" algn="l">
              <a:spcAft>
                <a:spcPts val="400"/>
              </a:spcAft>
              <a:buFont typeface="Arial"/>
              <a:buChar char="•"/>
              <a:defRPr sz="100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7209159" y="2898648"/>
            <a:ext cx="1353312" cy="2240280"/>
          </a:xfrm>
          <a:prstGeom prst="roundRect">
            <a:avLst>
              <a:gd name="adj" fmla="val 6198"/>
            </a:avLst>
          </a:prstGeom>
          <a:solidFill>
            <a:srgbClr val="F2F2F2"/>
          </a:solidFill>
          <a:ln>
            <a:noFill/>
          </a:ln>
        </p:spPr>
        <p:txBody>
          <a:bodyPr tIns="91440" rIns="91440">
            <a:noAutofit/>
          </a:bodyPr>
          <a:lstStyle>
            <a:lvl1pPr marL="173736" indent="-118872" algn="l">
              <a:spcAft>
                <a:spcPts val="400"/>
              </a:spcAft>
              <a:buFont typeface="Arial"/>
              <a:buChar char="•"/>
              <a:defRPr sz="1000">
                <a:solidFill>
                  <a:schemeClr val="bg2"/>
                </a:solidFill>
              </a:defRPr>
            </a:lvl1pPr>
            <a:lvl2pPr marL="169863" indent="-115888" algn="l">
              <a:buFont typeface="Arial"/>
              <a:buChar char="•"/>
              <a:tabLst>
                <a:tab pos="2911475" algn="l"/>
              </a:tabLst>
              <a:defRPr sz="1000">
                <a:solidFill>
                  <a:schemeClr val="bg2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238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9476" y="1808946"/>
            <a:ext cx="3878262" cy="4129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83A8-5CF3-4444-A76D-BFBCDAAB5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43307" y="1733550"/>
            <a:ext cx="4122738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7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327025" y="6100763"/>
            <a:ext cx="3365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AFEAA8-DF91-064E-BE9C-B4E0C0A204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pic>
        <p:nvPicPr>
          <p:cNvPr id="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66928" y="1499616"/>
            <a:ext cx="3803904" cy="3396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60895" y="1506915"/>
            <a:ext cx="3806843" cy="3396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43307" y="1733550"/>
            <a:ext cx="4122738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4537440" y="1733550"/>
            <a:ext cx="4122738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ressive 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t_new_slide_2-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63563" y="517525"/>
            <a:ext cx="6516171" cy="12065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63563" y="1795084"/>
            <a:ext cx="6516171" cy="91323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484028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pic>
        <p:nvPicPr>
          <p:cNvPr id="7" name="Picture 6" descr="International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9" y="6038656"/>
            <a:ext cx="1522075" cy="8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65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: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327025" y="6100763"/>
            <a:ext cx="3365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AFEAA8-DF91-064E-BE9C-B4E0C0A204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pic>
        <p:nvPicPr>
          <p:cNvPr id="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66928" y="1499616"/>
            <a:ext cx="3803904" cy="3396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43308" y="1734185"/>
            <a:ext cx="2286000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6374880" y="1734185"/>
            <a:ext cx="2286000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3359094" y="1734185"/>
            <a:ext cx="2286000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4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: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D80F-F492-AD42-9316-590D4884B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66928" y="1499616"/>
            <a:ext cx="8000810" cy="3396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43306" y="1737360"/>
            <a:ext cx="8316872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53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35"/>
          </p:nvPr>
        </p:nvSpPr>
        <p:spPr>
          <a:xfrm>
            <a:off x="563563" y="1789107"/>
            <a:ext cx="2322576" cy="198424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563" y="3919538"/>
            <a:ext cx="2322512" cy="1987550"/>
          </a:xfrm>
          <a:prstGeom prst="roundRect">
            <a:avLst>
              <a:gd name="adj" fmla="val 4366"/>
            </a:avLst>
          </a:prstGeom>
          <a:solidFill>
            <a:srgbClr val="F2F2F2"/>
          </a:solidFill>
        </p:spPr>
        <p:txBody>
          <a:bodyPr lIns="91440" tIns="91440" rIns="91440" bIns="91440">
            <a:noAutofit/>
          </a:bodyPr>
          <a:lstStyle>
            <a:lvl1pPr marL="115888" indent="0">
              <a:spcAft>
                <a:spcPts val="400"/>
              </a:spcAft>
              <a:buFontTx/>
              <a:buNone/>
              <a:defRPr sz="1400" b="0"/>
            </a:lvl1pPr>
            <a:lvl2pPr marL="0" indent="0">
              <a:spcAft>
                <a:spcPts val="400"/>
              </a:spcAft>
              <a:buFontTx/>
              <a:buNone/>
              <a:defRPr sz="1400"/>
            </a:lvl2pPr>
            <a:lvl3pPr marL="0" indent="0">
              <a:spcAft>
                <a:spcPts val="400"/>
              </a:spcAft>
              <a:buFontTx/>
              <a:buNone/>
              <a:defRPr sz="1400"/>
            </a:lvl3pPr>
            <a:lvl4pPr marL="0" indent="0">
              <a:spcAft>
                <a:spcPts val="400"/>
              </a:spcAft>
              <a:buFontTx/>
              <a:buNone/>
              <a:defRPr sz="1400"/>
            </a:lvl4pPr>
            <a:lvl5pPr marL="0" indent="0">
              <a:spcAft>
                <a:spcPts val="400"/>
              </a:spcAft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749A-DDB3-A843-8BF5-CB5383AAB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6248400" y="3919538"/>
            <a:ext cx="2322512" cy="1987550"/>
          </a:xfrm>
          <a:prstGeom prst="roundRect">
            <a:avLst>
              <a:gd name="adj" fmla="val 4366"/>
            </a:avLst>
          </a:prstGeom>
          <a:solidFill>
            <a:srgbClr val="F2F2F2"/>
          </a:solidFill>
        </p:spPr>
        <p:txBody>
          <a:bodyPr lIns="91440" tIns="91440" rIns="91440" bIns="91440">
            <a:noAutofit/>
          </a:bodyPr>
          <a:lstStyle>
            <a:lvl1pPr marL="115888" indent="0">
              <a:spcAft>
                <a:spcPts val="400"/>
              </a:spcAft>
              <a:buFontTx/>
              <a:buNone/>
              <a:defRPr sz="1400" b="0"/>
            </a:lvl1pPr>
            <a:lvl2pPr marL="0" indent="0">
              <a:spcAft>
                <a:spcPts val="400"/>
              </a:spcAft>
              <a:buFontTx/>
              <a:buNone/>
              <a:defRPr sz="1400"/>
            </a:lvl2pPr>
            <a:lvl3pPr marL="0" indent="0">
              <a:spcAft>
                <a:spcPts val="400"/>
              </a:spcAft>
              <a:buFontTx/>
              <a:buNone/>
              <a:defRPr sz="1400"/>
            </a:lvl3pPr>
            <a:lvl4pPr marL="0" indent="0">
              <a:spcAft>
                <a:spcPts val="400"/>
              </a:spcAft>
              <a:buFontTx/>
              <a:buNone/>
              <a:defRPr sz="1400"/>
            </a:lvl4pPr>
            <a:lvl5pPr marL="0" indent="0">
              <a:spcAft>
                <a:spcPts val="400"/>
              </a:spcAft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3406542" y="3919538"/>
            <a:ext cx="2322512" cy="1987550"/>
          </a:xfrm>
          <a:prstGeom prst="roundRect">
            <a:avLst>
              <a:gd name="adj" fmla="val 4366"/>
            </a:avLst>
          </a:prstGeom>
          <a:solidFill>
            <a:srgbClr val="F2F2F2"/>
          </a:solidFill>
        </p:spPr>
        <p:txBody>
          <a:bodyPr lIns="91440" tIns="91440" rIns="91440" bIns="91440">
            <a:noAutofit/>
          </a:bodyPr>
          <a:lstStyle>
            <a:lvl1pPr marL="115888" indent="0">
              <a:spcAft>
                <a:spcPts val="400"/>
              </a:spcAft>
              <a:buFontTx/>
              <a:buNone/>
              <a:defRPr sz="1400" b="0"/>
            </a:lvl1pPr>
            <a:lvl2pPr marL="0" indent="0">
              <a:spcAft>
                <a:spcPts val="400"/>
              </a:spcAft>
              <a:buFontTx/>
              <a:buNone/>
              <a:defRPr sz="1400"/>
            </a:lvl2pPr>
            <a:lvl3pPr marL="0" indent="0">
              <a:spcAft>
                <a:spcPts val="400"/>
              </a:spcAft>
              <a:buFontTx/>
              <a:buNone/>
              <a:defRPr sz="1400"/>
            </a:lvl3pPr>
            <a:lvl4pPr marL="0" indent="0">
              <a:spcAft>
                <a:spcPts val="400"/>
              </a:spcAft>
              <a:buFontTx/>
              <a:buNone/>
              <a:defRPr sz="1400"/>
            </a:lvl4pPr>
            <a:lvl5pPr marL="0" indent="0">
              <a:spcAft>
                <a:spcPts val="400"/>
              </a:spcAft>
              <a:buFontTx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563564" y="1500854"/>
            <a:ext cx="2322512" cy="226300"/>
          </a:xfrm>
        </p:spPr>
        <p:txBody>
          <a:bodyPr/>
          <a:lstStyle>
            <a:lvl1pPr>
              <a:spcAft>
                <a:spcPts val="200"/>
              </a:spcAft>
              <a:defRPr sz="1400" b="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200" i="1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410712" y="1500854"/>
            <a:ext cx="2322512" cy="226300"/>
          </a:xfrm>
        </p:spPr>
        <p:txBody>
          <a:bodyPr/>
          <a:lstStyle>
            <a:lvl1pPr>
              <a:spcAft>
                <a:spcPts val="200"/>
              </a:spcAft>
              <a:defRPr sz="1400" b="0">
                <a:solidFill>
                  <a:schemeClr val="accent5"/>
                </a:solidFill>
              </a:defRPr>
            </a:lvl1pPr>
            <a:lvl2pPr>
              <a:spcAft>
                <a:spcPts val="0"/>
              </a:spcAft>
              <a:defRPr sz="1200" i="1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6248400" y="1500854"/>
            <a:ext cx="2322512" cy="226300"/>
          </a:xfrm>
        </p:spPr>
        <p:txBody>
          <a:bodyPr/>
          <a:lstStyle>
            <a:lvl1pPr>
              <a:spcAft>
                <a:spcPts val="200"/>
              </a:spcAft>
              <a:defRPr sz="1400" b="0">
                <a:solidFill>
                  <a:schemeClr val="accent3"/>
                </a:solidFill>
              </a:defRPr>
            </a:lvl1pPr>
            <a:lvl2pPr>
              <a:spcAft>
                <a:spcPts val="0"/>
              </a:spcAft>
              <a:defRPr sz="1200" i="1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hart Placeholder 3"/>
          <p:cNvSpPr>
            <a:spLocks noGrp="1"/>
          </p:cNvSpPr>
          <p:nvPr>
            <p:ph type="chart" sz="quarter" idx="36"/>
          </p:nvPr>
        </p:nvSpPr>
        <p:spPr>
          <a:xfrm>
            <a:off x="3406542" y="1789107"/>
            <a:ext cx="2322576" cy="198424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3" name="Chart Placeholder 3"/>
          <p:cNvSpPr>
            <a:spLocks noGrp="1"/>
          </p:cNvSpPr>
          <p:nvPr>
            <p:ph type="chart" sz="quarter" idx="37"/>
          </p:nvPr>
        </p:nvSpPr>
        <p:spPr>
          <a:xfrm>
            <a:off x="6248400" y="1789107"/>
            <a:ext cx="2322576" cy="198424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6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521208" y="1783080"/>
            <a:ext cx="3749040" cy="393192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9476" y="1808946"/>
            <a:ext cx="3878262" cy="4129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83A8-5CF3-4444-A76D-BFBCDAAB5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52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D80F-F492-AD42-9316-590D4884B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539496" y="1737360"/>
            <a:ext cx="8181486" cy="420624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59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524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D80F-F492-AD42-9316-590D4884B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926" y="2014322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chemeClr val="accent3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66926" y="2506956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chemeClr val="accent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6926" y="2999590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chemeClr val="accent5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66926" y="3492224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rgbClr val="B30A3C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66926" y="3984858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chemeClr val="accent4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66926" y="4477492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chemeClr val="accent2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66926" y="4970126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chemeClr val="accent6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66926" y="5462757"/>
            <a:ext cx="1056978" cy="401640"/>
          </a:xfrm>
          <a:noFill/>
        </p:spPr>
        <p:txBody>
          <a:bodyPr anchor="ctr" anchorCtr="0"/>
          <a:lstStyle>
            <a:lvl1pPr>
              <a:lnSpc>
                <a:spcPts val="1400"/>
              </a:lnSpc>
              <a:spcAft>
                <a:spcPts val="0"/>
              </a:spcAft>
              <a:defRPr sz="1300" b="0" i="0" baseline="0">
                <a:solidFill>
                  <a:srgbClr val="FA00A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6926" y="2461642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66926" y="5420807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66926" y="2954836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66926" y="3448030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66926" y="3941224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66926" y="4434418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66926" y="4927612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66926" y="5912957"/>
            <a:ext cx="8001000" cy="0"/>
          </a:xfrm>
          <a:prstGeom prst="line">
            <a:avLst/>
          </a:prstGeom>
          <a:ln w="12700" cap="rnd">
            <a:solidFill>
              <a:schemeClr val="bg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66926" y="1196897"/>
            <a:ext cx="1143000" cy="777241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  <a:tileRect/>
          </a:gradFill>
          <a:ln>
            <a:solidFill>
              <a:schemeClr val="accent1">
                <a:alpha val="0"/>
              </a:schemeClr>
            </a:solidFill>
          </a:ln>
        </p:spPr>
        <p:txBody>
          <a:bodyPr anchor="ctr" anchorCtr="0"/>
          <a:lstStyle>
            <a:lvl1pPr algn="ctr">
              <a:lnSpc>
                <a:spcPts val="1400"/>
              </a:lnSpc>
              <a:spcAft>
                <a:spcPts val="0"/>
              </a:spcAft>
              <a:defRPr sz="1400" b="1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Description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21415639"/>
              </p:ext>
            </p:extLst>
          </p:nvPr>
        </p:nvGraphicFramePr>
        <p:xfrm>
          <a:off x="1709926" y="1188248"/>
          <a:ext cx="6858000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804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 marL="0" marR="0" marT="0" marB="0" vert="vert270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709925" y="2014322"/>
            <a:ext cx="671857" cy="401640"/>
          </a:xfrm>
          <a:solidFill>
            <a:schemeClr val="accent3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701991" y="2014322"/>
            <a:ext cx="625365" cy="401640"/>
          </a:xfrm>
          <a:solidFill>
            <a:schemeClr val="accent3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864876" y="2014322"/>
            <a:ext cx="801608" cy="401640"/>
          </a:xfrm>
          <a:solidFill>
            <a:schemeClr val="accent3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2399800" y="2014322"/>
            <a:ext cx="671857" cy="401640"/>
          </a:xfrm>
          <a:solidFill>
            <a:schemeClr val="accent3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3093320" y="2014322"/>
            <a:ext cx="589371" cy="401640"/>
          </a:xfrm>
          <a:solidFill>
            <a:schemeClr val="accent3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684620" y="2014322"/>
            <a:ext cx="883118" cy="401640"/>
          </a:xfrm>
          <a:solidFill>
            <a:schemeClr val="accent3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9" hasCustomPrompt="1"/>
          </p:nvPr>
        </p:nvSpPr>
        <p:spPr>
          <a:xfrm>
            <a:off x="2480238" y="2506956"/>
            <a:ext cx="1847118" cy="401640"/>
          </a:xfrm>
          <a:solidFill>
            <a:schemeClr val="accent1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419600" y="2506956"/>
            <a:ext cx="1847118" cy="401640"/>
          </a:xfrm>
          <a:solidFill>
            <a:schemeClr val="accent1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31" hasCustomPrompt="1"/>
          </p:nvPr>
        </p:nvSpPr>
        <p:spPr>
          <a:xfrm>
            <a:off x="3093320" y="2999590"/>
            <a:ext cx="671857" cy="401640"/>
          </a:xfrm>
          <a:solidFill>
            <a:schemeClr val="accent5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2" hasCustomPrompt="1"/>
          </p:nvPr>
        </p:nvSpPr>
        <p:spPr>
          <a:xfrm>
            <a:off x="3783195" y="2999590"/>
            <a:ext cx="671857" cy="401640"/>
          </a:xfrm>
          <a:solidFill>
            <a:schemeClr val="accent5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3" hasCustomPrompt="1"/>
          </p:nvPr>
        </p:nvSpPr>
        <p:spPr>
          <a:xfrm>
            <a:off x="3093320" y="3492224"/>
            <a:ext cx="671857" cy="401640"/>
          </a:xfrm>
          <a:solidFill>
            <a:srgbClr val="B30A3C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4" hasCustomPrompt="1"/>
          </p:nvPr>
        </p:nvSpPr>
        <p:spPr>
          <a:xfrm>
            <a:off x="4019187" y="3492224"/>
            <a:ext cx="3982355" cy="401640"/>
          </a:xfrm>
          <a:solidFill>
            <a:srgbClr val="B30A3C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5" hasCustomPrompt="1"/>
          </p:nvPr>
        </p:nvSpPr>
        <p:spPr>
          <a:xfrm>
            <a:off x="1709925" y="3984858"/>
            <a:ext cx="1225593" cy="401640"/>
          </a:xfrm>
          <a:solidFill>
            <a:schemeClr val="accent4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6" hasCustomPrompt="1"/>
          </p:nvPr>
        </p:nvSpPr>
        <p:spPr>
          <a:xfrm>
            <a:off x="3093320" y="3984858"/>
            <a:ext cx="5373186" cy="401640"/>
          </a:xfrm>
          <a:solidFill>
            <a:schemeClr val="accent4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37" hasCustomPrompt="1"/>
          </p:nvPr>
        </p:nvSpPr>
        <p:spPr>
          <a:xfrm>
            <a:off x="3783195" y="4477492"/>
            <a:ext cx="671857" cy="401640"/>
          </a:xfrm>
          <a:solidFill>
            <a:schemeClr val="accent2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38" hasCustomPrompt="1"/>
          </p:nvPr>
        </p:nvSpPr>
        <p:spPr>
          <a:xfrm>
            <a:off x="5715000" y="4477492"/>
            <a:ext cx="671857" cy="401640"/>
          </a:xfrm>
          <a:solidFill>
            <a:schemeClr val="accent2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39" hasCustomPrompt="1"/>
          </p:nvPr>
        </p:nvSpPr>
        <p:spPr>
          <a:xfrm>
            <a:off x="6615658" y="4477492"/>
            <a:ext cx="671857" cy="401640"/>
          </a:xfrm>
          <a:solidFill>
            <a:schemeClr val="accent2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40" hasCustomPrompt="1"/>
          </p:nvPr>
        </p:nvSpPr>
        <p:spPr>
          <a:xfrm>
            <a:off x="7412360" y="4477492"/>
            <a:ext cx="671857" cy="401640"/>
          </a:xfrm>
          <a:solidFill>
            <a:schemeClr val="accent2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41" hasCustomPrompt="1"/>
          </p:nvPr>
        </p:nvSpPr>
        <p:spPr>
          <a:xfrm>
            <a:off x="3783195" y="4970126"/>
            <a:ext cx="1102395" cy="401640"/>
          </a:xfrm>
          <a:solidFill>
            <a:schemeClr val="accent6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42" hasCustomPrompt="1"/>
          </p:nvPr>
        </p:nvSpPr>
        <p:spPr>
          <a:xfrm>
            <a:off x="5916158" y="4970126"/>
            <a:ext cx="2651768" cy="401640"/>
          </a:xfrm>
          <a:solidFill>
            <a:schemeClr val="accent6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093320" y="5462757"/>
            <a:ext cx="1535499" cy="401640"/>
          </a:xfrm>
          <a:solidFill>
            <a:srgbClr val="FA00A1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44" hasCustomPrompt="1"/>
          </p:nvPr>
        </p:nvSpPr>
        <p:spPr>
          <a:xfrm>
            <a:off x="4656566" y="5462757"/>
            <a:ext cx="3636445" cy="182880"/>
          </a:xfrm>
          <a:solidFill>
            <a:srgbClr val="FA00A1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45" hasCustomPrompt="1"/>
          </p:nvPr>
        </p:nvSpPr>
        <p:spPr>
          <a:xfrm>
            <a:off x="4656566" y="5681517"/>
            <a:ext cx="3636445" cy="182880"/>
          </a:xfrm>
          <a:solidFill>
            <a:srgbClr val="FA00A1"/>
          </a:solidFill>
        </p:spPr>
        <p:txBody>
          <a:bodyPr lIns="0" rIns="0" anchor="ctr" anchorCtr="0">
            <a:noAutofit/>
          </a:bodyPr>
          <a:lstStyle>
            <a:lvl1pPr marL="27432" indent="0">
              <a:lnSpc>
                <a:spcPts val="1000"/>
              </a:lnSpc>
              <a:spcAft>
                <a:spcPts val="0"/>
              </a:spcAft>
              <a:defRPr sz="1000" b="0" i="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48967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: Green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Q&amp;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3" y="2812325"/>
            <a:ext cx="2947098" cy="1053588"/>
          </a:xfrm>
          <a:prstGeom prst="rect">
            <a:avLst/>
          </a:prstGeom>
        </p:spPr>
      </p:pic>
      <p:pic>
        <p:nvPicPr>
          <p:cNvPr id="3" name="Picture 7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7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A4BE5D-9211-D542-BF1B-8686ACA57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51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5425"/>
            <a:ext cx="8686800" cy="6400800"/>
          </a:xfrm>
          <a:prstGeom prst="roundRect">
            <a:avLst>
              <a:gd name="adj" fmla="val 129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7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6"/>
          <p:cNvSpPr>
            <a:spLocks noGrp="1"/>
          </p:cNvSpPr>
          <p:nvPr userDrawn="1">
            <p:ph type="ftr" sz="quarter" idx="10"/>
          </p:nvPr>
        </p:nvSpPr>
        <p:spPr>
          <a:xfrm>
            <a:off x="914400" y="6248400"/>
            <a:ext cx="5773738" cy="293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D86008-A7C3-284F-AC71-22E098D55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Thank you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6" y="2838245"/>
            <a:ext cx="2831009" cy="10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97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521208" y="1783080"/>
            <a:ext cx="3749040" cy="393192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9476" y="1808946"/>
            <a:ext cx="3878262" cy="4129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83A8-5CF3-4444-A76D-BFBCDAAB5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52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521208" y="1783080"/>
            <a:ext cx="3749040" cy="393192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563" y="517525"/>
            <a:ext cx="80041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9476" y="1808946"/>
            <a:ext cx="3878262" cy="4129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83A8-5CF3-4444-A76D-BFBCDAAB5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5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pressive 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TT_PPT_template_2013-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806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563" y="4465206"/>
            <a:ext cx="6025700" cy="6086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563" y="5166655"/>
            <a:ext cx="6020952" cy="76423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504348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pic>
        <p:nvPicPr>
          <p:cNvPr id="7" name="Picture 6" descr="International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9" y="6038656"/>
            <a:ext cx="1522075" cy="8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2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96" y="515928"/>
            <a:ext cx="7989553" cy="1068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945285"/>
            <a:ext cx="7989553" cy="3999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2012 AT&amp;T Intellectual Property. All rights reserved. AT&amp;T and the AT&amp;T logo are trademarks of AT&amp;T Intellectual Property.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332308" y="666000"/>
            <a:ext cx="8507077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add slide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2308" y="1476000"/>
            <a:ext cx="8507077" cy="475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/>
            </a:lvl1pPr>
            <a:lvl2pPr>
              <a:lnSpc>
                <a:spcPct val="100000"/>
              </a:lnSpc>
              <a:spcAft>
                <a:spcPts val="800"/>
              </a:spcAft>
              <a:defRPr/>
            </a:lvl2pPr>
            <a:lvl3pPr>
              <a:lnSpc>
                <a:spcPct val="100000"/>
              </a:lnSpc>
              <a:spcAft>
                <a:spcPts val="800"/>
              </a:spcAft>
              <a:defRPr/>
            </a:lvl3pPr>
            <a:lvl4pPr>
              <a:lnSpc>
                <a:spcPct val="100000"/>
              </a:lnSpc>
              <a:spcAft>
                <a:spcPts val="800"/>
              </a:spcAft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09670" y="324000"/>
            <a:ext cx="724234" cy="288000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E78626B2-E168-480E-BAE6-B60060C6AB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714755" y="6271774"/>
            <a:ext cx="4915561" cy="482310"/>
          </a:xfrm>
          <a:prstGeom prst="rect">
            <a:avLst/>
          </a:prstGeom>
        </p:spPr>
        <p:txBody>
          <a:bodyPr bIns="46800" anchor="b" anchorCtr="0"/>
          <a:lstStyle>
            <a:lvl1pPr marL="182563" indent="-182563" algn="l" rtl="0" fontAlgn="base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lang="en-GB" sz="900" i="1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2308" y="331200"/>
            <a:ext cx="2990769" cy="280800"/>
          </a:xfrm>
          <a:prstGeom prst="rect">
            <a:avLst/>
          </a:prstGeom>
        </p:spPr>
        <p:txBody>
          <a:bodyPr wrap="none" anchor="ctr" anchorCtr="0"/>
          <a:lstStyle>
            <a:lvl1pPr marL="0" indent="0">
              <a:lnSpc>
                <a:spcPct val="100000"/>
              </a:lnSpc>
              <a:buFontTx/>
              <a:buNone/>
              <a:defRPr sz="1100" b="1">
                <a:solidFill>
                  <a:schemeClr val="accent3"/>
                </a:solidFill>
              </a:defRPr>
            </a:lvl1pPr>
            <a:lvl2pPr marL="177800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1338" indent="0">
              <a:buFontTx/>
              <a:buNone/>
              <a:defRPr/>
            </a:lvl4pPr>
            <a:lvl5pPr marL="71913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add 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10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pressive 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T_PPT_template_2013-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735806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psf\Host\Volumes\johbee\Documents\01_Freelance_Design\INTERBRAND\AT&amp;T\2011_Internal_Templates\exports\Titles_headerLogo3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0"/>
          <a:stretch>
            <a:fillRect/>
          </a:stretch>
        </p:blipFill>
        <p:spPr bwMode="auto">
          <a:xfrm>
            <a:off x="8197850" y="0"/>
            <a:ext cx="946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563" y="4466807"/>
            <a:ext cx="6025700" cy="6086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563" y="5168256"/>
            <a:ext cx="6025700" cy="77058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68325" y="6465888"/>
            <a:ext cx="504348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</p:spTree>
    <p:extLst>
      <p:ext uri="{BB962C8B-B14F-4D97-AF65-F5344CB8AC3E}">
        <p14:creationId xmlns:p14="http://schemas.microsoft.com/office/powerpoint/2010/main" val="246944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: Image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66420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3563" y="5722471"/>
            <a:ext cx="3284547" cy="625942"/>
          </a:xfrm>
        </p:spPr>
        <p:txBody>
          <a:bodyPr anchor="b" anchorCtr="0">
            <a:norm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6"/>
          <p:cNvSpPr txBox="1">
            <a:spLocks/>
          </p:cNvSpPr>
          <p:nvPr userDrawn="1"/>
        </p:nvSpPr>
        <p:spPr>
          <a:xfrm>
            <a:off x="568325" y="6465888"/>
            <a:ext cx="5043488" cy="3032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63563" y="517524"/>
            <a:ext cx="6516171" cy="120650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63563" y="1794156"/>
            <a:ext cx="6516171" cy="914159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6" descr="\\psf\Host\Volumes\johbee\Documents\01_Freelance_Design\INTERBRAND\AT&amp;T\2011_Internal_Templates\exports\Titles_header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0"/>
          <a:stretch>
            <a:fillRect/>
          </a:stretch>
        </p:blipFill>
        <p:spPr bwMode="auto">
          <a:xfrm>
            <a:off x="8232354" y="5690018"/>
            <a:ext cx="911646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17E2-FCEC-CD49-A11F-622302DFE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080125"/>
            <a:ext cx="74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572686" y="1811475"/>
            <a:ext cx="8000810" cy="3392424"/>
          </a:xfrm>
          <a:prstGeom prst="roundRect">
            <a:avLst>
              <a:gd name="adj" fmla="val 473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94944" y="2401766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94943" y="2954216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94944" y="3506510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94943" y="4058960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694943" y="4616129"/>
            <a:ext cx="7763256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694942" y="1936350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694942" y="2483048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694942" y="3040112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3"/>
          </p:nvPr>
        </p:nvSpPr>
        <p:spPr>
          <a:xfrm>
            <a:off x="694942" y="3589288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694942" y="4151560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65"/>
          </p:nvPr>
        </p:nvSpPr>
        <p:spPr>
          <a:xfrm>
            <a:off x="694942" y="4695528"/>
            <a:ext cx="7763257" cy="441752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accent5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9" name="Title 3"/>
          <p:cNvSpPr>
            <a:spLocks noGrp="1"/>
          </p:cNvSpPr>
          <p:nvPr>
            <p:ph type="title"/>
          </p:nvPr>
        </p:nvSpPr>
        <p:spPr>
          <a:xfrm>
            <a:off x="566928" y="517525"/>
            <a:ext cx="8001000" cy="914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268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3563" y="517525"/>
            <a:ext cx="8004175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3563" y="1814513"/>
            <a:ext cx="7999412" cy="4124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54750"/>
            <a:ext cx="5773738" cy="2936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2013 AT&amp;T Intellectual Property. All rights reserved. AT&amp;T, Globe logo and other marks are trademarks of AT&amp;T Intellectual Property.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025" y="6100763"/>
            <a:ext cx="336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3378AB-0295-E340-BE65-63BEDF26F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53" r:id="rId8"/>
    <p:sldLayoutId id="2147484072" r:id="rId9"/>
    <p:sldLayoutId id="2147484090" r:id="rId10"/>
    <p:sldLayoutId id="2147484009" r:id="rId11"/>
    <p:sldLayoutId id="2147484010" r:id="rId12"/>
    <p:sldLayoutId id="2147484011" r:id="rId13"/>
    <p:sldLayoutId id="2147484015" r:id="rId14"/>
    <p:sldLayoutId id="2147484016" r:id="rId15"/>
    <p:sldLayoutId id="2147484017" r:id="rId16"/>
    <p:sldLayoutId id="2147484018" r:id="rId17"/>
    <p:sldLayoutId id="2147484019" r:id="rId18"/>
    <p:sldLayoutId id="2147484020" r:id="rId19"/>
    <p:sldLayoutId id="2147484021" r:id="rId20"/>
    <p:sldLayoutId id="2147484022" r:id="rId21"/>
    <p:sldLayoutId id="2147484063" r:id="rId22"/>
    <p:sldLayoutId id="2147484023" r:id="rId23"/>
    <p:sldLayoutId id="2147484059" r:id="rId24"/>
    <p:sldLayoutId id="2147484040" r:id="rId25"/>
    <p:sldLayoutId id="2147484060" r:id="rId26"/>
    <p:sldLayoutId id="2147484042" r:id="rId27"/>
    <p:sldLayoutId id="2147484061" r:id="rId28"/>
    <p:sldLayoutId id="2147484062" r:id="rId29"/>
    <p:sldLayoutId id="2147484041" r:id="rId30"/>
    <p:sldLayoutId id="2147484036" r:id="rId31"/>
    <p:sldLayoutId id="2147484039" r:id="rId32"/>
    <p:sldLayoutId id="2147484058" r:id="rId33"/>
    <p:sldLayoutId id="2147484026" r:id="rId34"/>
    <p:sldLayoutId id="2147484027" r:id="rId35"/>
    <p:sldLayoutId id="2147484024" r:id="rId36"/>
    <p:sldLayoutId id="2147484029" r:id="rId37"/>
    <p:sldLayoutId id="2147484064" r:id="rId38"/>
    <p:sldLayoutId id="2147484025" r:id="rId39"/>
    <p:sldLayoutId id="2147484031" r:id="rId40"/>
    <p:sldLayoutId id="2147484032" r:id="rId41"/>
    <p:sldLayoutId id="2147484034" r:id="rId42"/>
    <p:sldLayoutId id="2147484066" r:id="rId43"/>
    <p:sldLayoutId id="2147484089" r:id="rId44"/>
    <p:sldLayoutId id="2147484073" r:id="rId45"/>
    <p:sldLayoutId id="2147484038" r:id="rId46"/>
    <p:sldLayoutId id="2147484033" r:id="rId47"/>
    <p:sldLayoutId id="2147484067" r:id="rId48"/>
    <p:sldLayoutId id="2147484051" r:id="rId49"/>
    <p:sldLayoutId id="2147484091" r:id="rId50"/>
    <p:sldLayoutId id="2147484052" r:id="rId51"/>
    <p:sldLayoutId id="2147483998" r:id="rId52"/>
    <p:sldLayoutId id="2147484092" r:id="rId53"/>
    <p:sldLayoutId id="2147484093" r:id="rId54"/>
    <p:sldLayoutId id="2147484094" r:id="rId55"/>
    <p:sldLayoutId id="2147484014" r:id="rId56"/>
    <p:sldLayoutId id="2147484013" r:id="rId57"/>
    <p:sldLayoutId id="2147484095" r:id="rId58"/>
    <p:sldLayoutId id="2147484096" r:id="rId59"/>
    <p:sldLayoutId id="2147484097" r:id="rId60"/>
    <p:sldLayoutId id="2147484098" r:id="rId6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800"/>
        </a:spcAft>
        <a:buFont typeface="Arial" charset="0"/>
        <a:defRPr sz="2000" b="1" kern="12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Font typeface="Arial" charset="0"/>
        <a:defRPr sz="2000" kern="1200">
          <a:solidFill>
            <a:schemeClr val="bg2"/>
          </a:solidFill>
          <a:latin typeface="+mn-lt"/>
          <a:ea typeface="ＭＳ Ｐゴシック" charset="0"/>
          <a:cs typeface="+mn-cs"/>
        </a:defRPr>
      </a:lvl2pPr>
      <a:lvl3pPr marL="228600" indent="-228600" algn="l" rtl="0" eaLnBrk="1" fontAlgn="base" hangingPunct="1">
        <a:spcBef>
          <a:spcPct val="0"/>
        </a:spcBef>
        <a:spcAft>
          <a:spcPts val="400"/>
        </a:spcAft>
        <a:buSzPct val="80000"/>
        <a:buFont typeface="Arial" charset="0"/>
        <a:buChar char="•"/>
        <a:defRPr sz="2000" kern="1200">
          <a:solidFill>
            <a:schemeClr val="bg2"/>
          </a:solidFill>
          <a:latin typeface="+mn-lt"/>
          <a:ea typeface="ＭＳ Ｐゴシック" charset="0"/>
          <a:cs typeface="+mn-cs"/>
        </a:defRPr>
      </a:lvl3pPr>
      <a:lvl4pPr marL="458788" indent="-228600" algn="l" rtl="0" eaLnBrk="1" fontAlgn="base" hangingPunct="1">
        <a:spcBef>
          <a:spcPct val="0"/>
        </a:spcBef>
        <a:spcAft>
          <a:spcPts val="400"/>
        </a:spcAft>
        <a:buSzPct val="80000"/>
        <a:buFont typeface="Arial" charset="0"/>
        <a:buChar char="–"/>
        <a:defRPr kern="1200">
          <a:solidFill>
            <a:schemeClr val="bg2"/>
          </a:solidFill>
          <a:latin typeface="+mn-lt"/>
          <a:ea typeface="ＭＳ Ｐゴシック" charset="0"/>
          <a:cs typeface="+mn-cs"/>
        </a:defRPr>
      </a:lvl4pPr>
      <a:lvl5pPr marL="688975" indent="-228600" algn="l" rtl="0" eaLnBrk="1" fontAlgn="base" hangingPunct="1">
        <a:spcBef>
          <a:spcPct val="0"/>
        </a:spcBef>
        <a:spcAft>
          <a:spcPts val="400"/>
        </a:spcAft>
        <a:buSzPct val="80000"/>
        <a:buFont typeface="Arial" charset="0"/>
        <a:buChar char="•"/>
        <a:defRPr sz="1600" kern="1200">
          <a:solidFill>
            <a:schemeClr val="bg2"/>
          </a:solidFill>
          <a:latin typeface="+mn-lt"/>
          <a:ea typeface="ＭＳ Ｐゴシック" charset="0"/>
          <a:cs typeface="+mn-cs"/>
        </a:defRPr>
      </a:lvl5pPr>
      <a:lvl6pPr marL="860425" indent="-174625" algn="l" defTabSz="860425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6pPr>
      <a:lvl7pPr marL="8604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200" i="1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ysysmason.com/About-Us/News/Insight/USA-voice-data-Oct2013/" TargetMode="Externa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WASHINGTON STATE: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IP TRANSITION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563" y="1794156"/>
            <a:ext cx="6516171" cy="1187169"/>
          </a:xfrm>
        </p:spPr>
        <p:txBody>
          <a:bodyPr/>
          <a:lstStyle/>
          <a:p>
            <a:r>
              <a:rPr lang="en-US" dirty="0" smtClean="0"/>
              <a:t>-JOEL LUBIN</a:t>
            </a:r>
          </a:p>
          <a:p>
            <a:r>
              <a:rPr lang="en-US" dirty="0" smtClean="0"/>
              <a:t>-AT&amp;T</a:t>
            </a:r>
          </a:p>
          <a:p>
            <a:r>
              <a:rPr lang="en-US" dirty="0" smtClean="0"/>
              <a:t>NOVEMBER 12,2013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8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96" y="-171450"/>
            <a:ext cx="7989553" cy="106825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ILEC Monopoly No Longer Exists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025" y="5910263"/>
            <a:ext cx="336550" cy="365125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88556" y="209550"/>
          <a:ext cx="8669694" cy="628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7743825" y="3686176"/>
            <a:ext cx="0" cy="166687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6312" y="6110288"/>
            <a:ext cx="614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Data Source:</a:t>
            </a:r>
          </a:p>
          <a:p>
            <a:pPr>
              <a:buFontTx/>
              <a:buChar char="-"/>
            </a:pPr>
            <a:r>
              <a:rPr lang="en-US" sz="700" dirty="0" smtClean="0"/>
              <a:t> ILEC Residential Lines from FCC Local Competition Reports</a:t>
            </a:r>
          </a:p>
          <a:p>
            <a:pPr>
              <a:buFontTx/>
              <a:buChar char="-"/>
            </a:pPr>
            <a:r>
              <a:rPr lang="en-US" sz="700" dirty="0" smtClean="0"/>
              <a:t>- Housing Units are linear plots of values from 1990, 200, 2010 Census plus ACS 2011 1 Yr Estimate</a:t>
            </a:r>
          </a:p>
          <a:p>
            <a:pPr>
              <a:buFontTx/>
              <a:buChar char="-"/>
            </a:pPr>
            <a:r>
              <a:rPr lang="en-US" sz="700" dirty="0" smtClean="0"/>
              <a:t>- Data for 2012 and 2013 are estimates using linear trending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96" y="515928"/>
            <a:ext cx="8397283" cy="536695"/>
          </a:xfrm>
        </p:spPr>
        <p:txBody>
          <a:bodyPr/>
          <a:lstStyle/>
          <a:p>
            <a:r>
              <a:rPr lang="en-US" dirty="0" smtClean="0"/>
              <a:t>Wireline Only Households vs. Wireless Only Households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76595" y="1052624"/>
          <a:ext cx="8173999" cy="504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3575" y="6100763"/>
            <a:ext cx="8000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Source</a:t>
            </a:r>
            <a:r>
              <a:rPr kumimoji="0" lang="en-US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:Center</a:t>
            </a: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for </a:t>
            </a:r>
            <a:r>
              <a:rPr lang="en-US" sz="800" b="1" i="1" dirty="0" smtClean="0">
                <a:latin typeface="Arial" pitchFamily="34" charset="0"/>
                <a:ea typeface="Times New Roman" pitchFamily="18" charset="0"/>
              </a:rPr>
              <a:t>Disease Control</a:t>
            </a: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Wireless Substitution: Early Release of Estimates From the National Health Interview Survey, July– December 2012,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Stephen J. Blumberg, Ph.D., and Julian V. Luke, Division of Health Interview Statistics, National Center for Health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Statistics (Released </a:t>
            </a:r>
            <a:r>
              <a:rPr lang="en-US" sz="800" dirty="0" smtClean="0">
                <a:latin typeface="Arial" pitchFamily="34" charset="0"/>
                <a:ea typeface="Times New Roman" pitchFamily="18" charset="0"/>
              </a:rPr>
              <a:t>June 2013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), (Dotted Lines indicate estimates based on linear trending of CDC data).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99829" y="2876550"/>
            <a:ext cx="323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% of Total Households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81155" y="676275"/>
          <a:ext cx="8800920" cy="563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6312" y="6272213"/>
            <a:ext cx="614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Data Source:</a:t>
            </a:r>
          </a:p>
          <a:p>
            <a:pPr>
              <a:buFontTx/>
              <a:buChar char="-"/>
            </a:pPr>
            <a:r>
              <a:rPr lang="en-US" sz="700" dirty="0" smtClean="0"/>
              <a:t> ILEC Residential Lines from FCC Local Competition Reports</a:t>
            </a:r>
          </a:p>
          <a:p>
            <a:pPr>
              <a:buFontTx/>
              <a:buChar char="-"/>
            </a:pPr>
            <a:r>
              <a:rPr lang="en-US" sz="700" dirty="0" smtClean="0"/>
              <a:t>- Housing Units are linear plots of values from 1990, 200, 2010 Census plus ACS 2011 1 Yr Estimate</a:t>
            </a:r>
          </a:p>
          <a:p>
            <a:pPr>
              <a:buFontTx/>
              <a:buChar char="-"/>
            </a:pPr>
            <a:r>
              <a:rPr lang="en-US" sz="700" dirty="0" smtClean="0"/>
              <a:t>- Data for 2012 and 2013 are estimates using linear trending</a:t>
            </a:r>
            <a:endParaRPr lang="en-US" sz="7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6596" y="215780"/>
            <a:ext cx="8397283" cy="536695"/>
          </a:xfrm>
        </p:spPr>
        <p:txBody>
          <a:bodyPr/>
          <a:lstStyle/>
          <a:p>
            <a:r>
              <a:rPr lang="en-US" dirty="0" smtClean="0"/>
              <a:t>State of Washington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904692" y="3180572"/>
            <a:ext cx="4408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% Change in Housing Units, ILEC Lines and Interstate Access Minutes</a:t>
            </a:r>
            <a:endParaRPr lang="en-US" sz="1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81312" y="1418493"/>
            <a:ext cx="8526609" cy="82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9075" y="1766547"/>
            <a:ext cx="2527748" cy="4817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2016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70800" y="1765300"/>
            <a:ext cx="3137019" cy="4817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2010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756394" y="1765300"/>
            <a:ext cx="3622681" cy="4817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chemeClr val="tx2"/>
                </a:solidFill>
              </a:rPr>
              <a:t>In 2012, voice traffic was only 0.9% of the combined total of fixed and mobile data, and it is shrinking while data usage continues to grow.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01" y="1418493"/>
            <a:ext cx="85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Total US Monthly Data (Petabytes)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5211" y="5544648"/>
            <a:ext cx="324726" cy="715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15628" y="5441916"/>
            <a:ext cx="135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Combined Data</a:t>
            </a:r>
            <a:endParaRPr lang="en-GB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565593" y="5735720"/>
            <a:ext cx="324000" cy="7153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838" y="5632988"/>
            <a:ext cx="129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Combined voice</a:t>
            </a:r>
            <a:endParaRPr lang="en-GB" sz="120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4256705" y="6070719"/>
            <a:ext cx="4915561" cy="709671"/>
          </a:xfr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tx1"/>
                </a:solidFill>
              </a:rPr>
              <a:t>Source: Analysys Mason:</a:t>
            </a:r>
            <a:r>
              <a:rPr lang="en-US" dirty="0" smtClean="0">
                <a:solidFill>
                  <a:schemeClr val="tx1"/>
                </a:solidFill>
              </a:rPr>
              <a:t> The new reality of telecommunications in the US: a drop of voice in an ocean of data. October 2013 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http://www.analysysmason.com/About-Us/News/Insight/USA-voice-data-Oct2013/#.Umlrifmkq6k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6607" y="2608330"/>
            <a:ext cx="805543" cy="2612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6 175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6606" y="2960616"/>
            <a:ext cx="805543" cy="26125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124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56652" y="2608329"/>
            <a:ext cx="805543" cy="2612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24 682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56651" y="2960615"/>
            <a:ext cx="805543" cy="26125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120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75352" y="2584443"/>
            <a:ext cx="805543" cy="2612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13 203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75351" y="2936729"/>
            <a:ext cx="805543" cy="26125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123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4457790" y="5544132"/>
            <a:ext cx="4915561" cy="482310"/>
          </a:xfrm>
        </p:spPr>
        <p:txBody>
          <a:bodyPr/>
          <a:lstStyle/>
          <a:p>
            <a:r>
              <a:rPr lang="en-GB" sz="1200" dirty="0" smtClean="0"/>
              <a:t>Note: Combined voice totals include VoIP data traffic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532150" y="2896883"/>
            <a:ext cx="99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2%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080895" y="2886644"/>
            <a:ext cx="99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0.9%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862195" y="2909433"/>
            <a:ext cx="99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0.5%</a:t>
            </a:r>
            <a:endParaRPr lang="en-US" sz="16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70801" y="-136458"/>
            <a:ext cx="7989553" cy="1068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Competition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the Changing Market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220986" y="3160617"/>
            <a:ext cx="7525018" cy="2455566"/>
            <a:chOff x="1300934" y="3097034"/>
            <a:chExt cx="7525018" cy="2455566"/>
          </a:xfrm>
        </p:grpSpPr>
        <p:grpSp>
          <p:nvGrpSpPr>
            <p:cNvPr id="5" name="Group 37"/>
            <p:cNvGrpSpPr/>
            <p:nvPr/>
          </p:nvGrpSpPr>
          <p:grpSpPr>
            <a:xfrm>
              <a:off x="1300934" y="3709321"/>
              <a:ext cx="1207008" cy="1204913"/>
              <a:chOff x="1302541" y="3721893"/>
              <a:chExt cx="1207008" cy="120491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302541" y="3721893"/>
                <a:ext cx="1207008" cy="12049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1739" y="4245770"/>
                <a:ext cx="155448" cy="154781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43"/>
            <p:cNvGrpSpPr/>
            <p:nvPr/>
          </p:nvGrpSpPr>
          <p:grpSpPr>
            <a:xfrm>
              <a:off x="3753657" y="3429455"/>
              <a:ext cx="1785611" cy="1783080"/>
              <a:chOff x="3573859" y="3448290"/>
              <a:chExt cx="1785611" cy="178308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573859" y="3448290"/>
                <a:ext cx="1785611" cy="17830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389319" y="4262773"/>
                <a:ext cx="155448" cy="15544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44"/>
            <p:cNvGrpSpPr/>
            <p:nvPr/>
          </p:nvGrpSpPr>
          <p:grpSpPr>
            <a:xfrm>
              <a:off x="6380921" y="3097034"/>
              <a:ext cx="2445031" cy="2455566"/>
              <a:chOff x="3671414" y="3451177"/>
              <a:chExt cx="1785611" cy="17830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671414" y="3451177"/>
                <a:ext cx="1785611" cy="17830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15911" y="4291644"/>
                <a:ext cx="100168" cy="99597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6550" y="6300788"/>
            <a:ext cx="336550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z="800" b="1" smtClean="0">
                <a:solidFill>
                  <a:schemeClr val="bg2"/>
                </a:solidFill>
              </a:rPr>
              <a:pPr/>
              <a:t>5</a:t>
            </a:fld>
            <a:endParaRPr lang="en-US" sz="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6378" y="2014155"/>
            <a:ext cx="6400800" cy="1154645"/>
          </a:xfrm>
        </p:spPr>
        <p:txBody>
          <a:bodyPr/>
          <a:lstStyle/>
          <a:p>
            <a:r>
              <a:rPr lang="en-US" dirty="0" smtClean="0"/>
              <a:t>-UNIVERSAL CONNECTIVITY,</a:t>
            </a:r>
          </a:p>
          <a:p>
            <a:endParaRPr lang="en-US" dirty="0" smtClean="0"/>
          </a:p>
          <a:p>
            <a:r>
              <a:rPr lang="en-US" dirty="0" smtClean="0"/>
              <a:t>-INTERCONNECTION,</a:t>
            </a:r>
          </a:p>
          <a:p>
            <a:endParaRPr lang="en-US" dirty="0" smtClean="0"/>
          </a:p>
          <a:p>
            <a:r>
              <a:rPr lang="en-US" dirty="0" smtClean="0"/>
              <a:t>-CONSUMER PROTECTION,</a:t>
            </a:r>
          </a:p>
          <a:p>
            <a:endParaRPr lang="en-US" dirty="0" smtClean="0"/>
          </a:p>
          <a:p>
            <a:r>
              <a:rPr lang="en-US" dirty="0" smtClean="0"/>
              <a:t>-RELIABILITY,</a:t>
            </a:r>
          </a:p>
          <a:p>
            <a:endParaRPr lang="en-US" dirty="0" smtClean="0"/>
          </a:p>
          <a:p>
            <a:r>
              <a:rPr lang="en-US" dirty="0" smtClean="0"/>
              <a:t>-PUBLIC SAFETY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213" y="354450"/>
            <a:ext cx="6400800" cy="1190625"/>
          </a:xfrm>
        </p:spPr>
        <p:txBody>
          <a:bodyPr/>
          <a:lstStyle/>
          <a:p>
            <a:r>
              <a:rPr lang="en-US" dirty="0" smtClean="0"/>
              <a:t>FUNDAMENTAL PRINCIPLES CANNOT BE LOST IN THIS PROCESS.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AT&amp;T Intellectual Property. All rights reserved. AT&amp;T, Globe logo and other marks are trademarks of AT&amp;T Intellectual Property.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074B6C9-7640-0346-9181-9D7622A302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4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TT_Std_Int_v03-130723">
  <a:themeElements>
    <a:clrScheme name="Custom 8">
      <a:dk1>
        <a:sysClr val="windowText" lastClr="000000"/>
      </a:dk1>
      <a:lt1>
        <a:sysClr val="window" lastClr="FFFFFF"/>
      </a:lt1>
      <a:dk2>
        <a:srgbClr val="808080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CC487AD4221686458FFE45E7609FF2AF" ma:contentTypeVersion="135" ma:contentTypeDescription="" ma:contentTypeScope="" ma:versionID="74c88e36f45b2923292f3d2fb9c5211e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UT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170</IndustryCode>
    <CaseStatus xmlns="dc463f71-b30c-4ab2-9473-d307f9d35888">Closed</CaseStatus>
    <OpenedDate xmlns="dc463f71-b30c-4ab2-9473-d307f9d35888">2013-10-25T07:00:00+00:00</OpenedDate>
    <Date1 xmlns="dc463f71-b30c-4ab2-9473-d307f9d35888">2013-11-12T08:00:00+00:00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131989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24CD4E07-2CC0-45FD-8C46-FA23E150E69F}"/>
</file>

<file path=customXml/itemProps2.xml><?xml version="1.0" encoding="utf-8"?>
<ds:datastoreItem xmlns:ds="http://schemas.openxmlformats.org/officeDocument/2006/customXml" ds:itemID="{B68E9EB8-93BE-4F8C-8286-00B9D7C13DEE}"/>
</file>

<file path=customXml/itemProps3.xml><?xml version="1.0" encoding="utf-8"?>
<ds:datastoreItem xmlns:ds="http://schemas.openxmlformats.org/officeDocument/2006/customXml" ds:itemID="{073A211B-2034-4BE2-BFFA-D0DB05BEBDA0}"/>
</file>

<file path=customXml/itemProps4.xml><?xml version="1.0" encoding="utf-8"?>
<ds:datastoreItem xmlns:ds="http://schemas.openxmlformats.org/officeDocument/2006/customXml" ds:itemID="{FE548AB8-9982-4ADA-AA3D-1A2B16B83D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9317</TotalTime>
  <Words>462</Words>
  <Application>Microsoft Office PowerPoint</Application>
  <PresentationFormat>On-screen Show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ATT_Std_Int_v03-130723</vt:lpstr>
      <vt:lpstr>WASHINGTON STATE:   IP TRANSITION WORKSHOP</vt:lpstr>
      <vt:lpstr> The ILEC Monopoly No Longer Exists </vt:lpstr>
      <vt:lpstr>Wireline Only Households vs. Wireless Only Households</vt:lpstr>
      <vt:lpstr>State of Washington</vt:lpstr>
      <vt:lpstr>In 2012, voice traffic was only 0.9% of the combined total of fixed and mobile data, and it is shrinking while data usage continues to grow.</vt:lpstr>
      <vt:lpstr>FUNDAMENTAL PRINCIPLES CANNOT BE LOST IN THIS PROCESS. </vt:lpstr>
    </vt:vector>
  </TitlesOfParts>
  <Company>AT&amp;T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NOTICE: Internal presentations must be  updated with appropriate legal copy</dc:title>
  <dc:creator>Bowie</dc:creator>
  <cp:lastModifiedBy>Walker, Kippi (UTC)</cp:lastModifiedBy>
  <cp:revision>920</cp:revision>
  <cp:lastPrinted>2013-07-22T20:08:10Z</cp:lastPrinted>
  <dcterms:created xsi:type="dcterms:W3CDTF">2013-10-08T13:20:17Z</dcterms:created>
  <dcterms:modified xsi:type="dcterms:W3CDTF">2013-11-12T15:43:01Z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0x0101006E56B4D1795A2E4DB2F0B01679ED314A00CC487AD4221686458FFE45E7609FF2AF</vt:lpwstr>
  </property>
  <property fmtid="{D5CDD505-2E9C-101B-9397-08002B2CF9AE}" pid="3" name="_docset_NoMedatataSyncRequired">
    <vt:lpwstr>False</vt:lpwstr>
  </property>
</Properties>
</file>