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diagrams/data8.xml" ContentType="application/vnd.openxmlformats-officedocument.drawingml.diagramData+xml"/>
  <Override PartName="/ppt/diagrams/data7.xml" ContentType="application/vnd.openxmlformats-officedocument.drawingml.diagramData+xml"/>
  <Override PartName="/ppt/presentation.xml" ContentType="application/vnd.openxmlformats-officedocument.presentationml.presentation.main+xml"/>
  <Override PartName="/ppt/diagrams/data6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.xml" ContentType="application/vnd.openxmlformats-officedocument.presentationml.notesSlide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2.xml" ContentType="application/vnd.openxmlformats-officedocument.theme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diagrams/drawing4.xml" ContentType="application/vnd.ms-office.drawingml.diagramDrawing+xml"/>
  <Override PartName="/ppt/theme/theme1.xml" ContentType="application/vnd.openxmlformats-officedocument.theme+xml"/>
  <Override PartName="/ppt/diagrams/colors4.xml" ContentType="application/vnd.openxmlformats-officedocument.drawingml.diagramColors+xml"/>
  <Override PartName="/ppt/diagrams/quickStyle4.xml" ContentType="application/vnd.openxmlformats-officedocument.drawingml.diagram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layout8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22"/>
  </p:notesMasterIdLst>
  <p:sldIdLst>
    <p:sldId id="509" r:id="rId2"/>
    <p:sldId id="582" r:id="rId3"/>
    <p:sldId id="553" r:id="rId4"/>
    <p:sldId id="583" r:id="rId5"/>
    <p:sldId id="714" r:id="rId6"/>
    <p:sldId id="529" r:id="rId7"/>
    <p:sldId id="603" r:id="rId8"/>
    <p:sldId id="671" r:id="rId9"/>
    <p:sldId id="722" r:id="rId10"/>
    <p:sldId id="723" r:id="rId11"/>
    <p:sldId id="716" r:id="rId12"/>
    <p:sldId id="717" r:id="rId13"/>
    <p:sldId id="718" r:id="rId14"/>
    <p:sldId id="672" r:id="rId15"/>
    <p:sldId id="709" r:id="rId16"/>
    <p:sldId id="679" r:id="rId17"/>
    <p:sldId id="567" r:id="rId18"/>
    <p:sldId id="724" r:id="rId19"/>
    <p:sldId id="721" r:id="rId20"/>
    <p:sldId id="60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ey, Sanya" initials="CS" lastIdx="51" clrIdx="0">
    <p:extLst>
      <p:ext uri="{19B8F6BF-5375-455C-9EA6-DF929625EA0E}">
        <p15:presenceInfo xmlns:p15="http://schemas.microsoft.com/office/powerpoint/2012/main" userId="S::scarley@iu.edu::e8f90171-38b7-45d0-86c0-25913e72f17e" providerId="AD"/>
      </p:ext>
    </p:extLst>
  </p:cmAuthor>
  <p:cmAuthor id="2" name="Trevor Memmott" initials="TM" lastIdx="3" clrIdx="1">
    <p:extLst>
      <p:ext uri="{19B8F6BF-5375-455C-9EA6-DF929625EA0E}">
        <p15:presenceInfo xmlns:p15="http://schemas.microsoft.com/office/powerpoint/2012/main" userId="4f4793b4c6393c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16" autoAdjust="0"/>
    <p:restoredTop sz="86942" autoAdjust="0"/>
  </p:normalViewPr>
  <p:slideViewPr>
    <p:cSldViewPr snapToGrid="0">
      <p:cViewPr varScale="1">
        <p:scale>
          <a:sx n="85" d="100"/>
          <a:sy n="85" d="100"/>
        </p:scale>
        <p:origin x="60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Reducing or forgoing food or medicine to pay energy costs</c:v>
                </c:pt>
                <c:pt idx="1">
                  <c:v>Leaving home at unhealthy temperature</c:v>
                </c:pt>
                <c:pt idx="2">
                  <c:v>Receiving disconnect or delivery stop notice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0.19900000000000001</c:v>
                </c:pt>
                <c:pt idx="1">
                  <c:v>9.9000000000000005E-2</c:v>
                </c:pt>
                <c:pt idx="2">
                  <c:v>0.10100000000000001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E5-2A4C-92C7-3FA7788BCD5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Reducing or forgoing food or medicine to pay energy costs</c:v>
                </c:pt>
                <c:pt idx="1">
                  <c:v>Leaving home at unhealthy temperature</c:v>
                </c:pt>
                <c:pt idx="2">
                  <c:v>Receiving disconnect or delivery stop notice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0.80099999999999993</c:v>
                </c:pt>
                <c:pt idx="1">
                  <c:v>0.90100000000000002</c:v>
                </c:pt>
                <c:pt idx="2">
                  <c:v>0.89900000000000002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E5-2A4C-92C7-3FA7788BCD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6298607"/>
        <c:axId val="715949679"/>
      </c:barChart>
      <c:catAx>
        <c:axId val="686298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15949679"/>
        <c:crosses val="autoZero"/>
        <c:auto val="1"/>
        <c:lblAlgn val="ctr"/>
        <c:lblOffset val="100"/>
        <c:noMultiLvlLbl val="0"/>
      </c:catAx>
      <c:valAx>
        <c:axId val="715949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62986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381042377191516"/>
          <c:y val="0.9236265334044319"/>
          <c:w val="0.1503428708229454"/>
          <c:h val="7.56829110661183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16171A-780C-5F42-B695-679333571ED6}" type="doc">
      <dgm:prSet loTypeId="urn:microsoft.com/office/officeart/2005/8/layout/hList7" loCatId="" qsTypeId="urn:microsoft.com/office/officeart/2005/8/quickstyle/simple1" qsCatId="simple" csTypeId="urn:microsoft.com/office/officeart/2005/8/colors/accent1_2" csCatId="accent1" phldr="1"/>
      <dgm:spPr/>
    </dgm:pt>
    <dgm:pt modelId="{FF3C8707-6434-FA4D-AA13-00FDE0332264}">
      <dgm:prSet phldrT="[Text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How do households cope when they are energy insecure?</a:t>
          </a:r>
        </a:p>
      </dgm:t>
    </dgm:pt>
    <dgm:pt modelId="{46B83569-CE9B-5F4E-9F8B-85FA4B9F6CF7}" type="parTrans" cxnId="{18FE3A51-E10E-7D4E-B1E6-34A293EFB323}">
      <dgm:prSet/>
      <dgm:spPr/>
      <dgm:t>
        <a:bodyPr/>
        <a:lstStyle/>
        <a:p>
          <a:endParaRPr lang="en-US"/>
        </a:p>
      </dgm:t>
    </dgm:pt>
    <dgm:pt modelId="{78D409F8-54D1-3E45-BDE2-5A3EE7B49BA1}" type="sibTrans" cxnId="{18FE3A51-E10E-7D4E-B1E6-34A293EFB323}">
      <dgm:prSet/>
      <dgm:spPr/>
      <dgm:t>
        <a:bodyPr/>
        <a:lstStyle/>
        <a:p>
          <a:endParaRPr lang="en-US"/>
        </a:p>
      </dgm:t>
    </dgm:pt>
    <dgm:pt modelId="{B3D308C6-C40D-3F4C-9B22-79A4AFE9FE4D}">
      <dgm:prSet phldrT="[Text]" custT="1"/>
      <dgm:spPr>
        <a:solidFill>
          <a:schemeClr val="accent1">
            <a:hueOff val="0"/>
            <a:satOff val="0"/>
            <a:lumOff val="0"/>
            <a:alpha val="50000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Is energy insecurity a short-term or persistent condition?</a:t>
          </a:r>
        </a:p>
      </dgm:t>
    </dgm:pt>
    <dgm:pt modelId="{BD19DBEC-CC9C-0D4E-ADBE-1F9FDEEA4E4A}" type="sibTrans" cxnId="{B0CB9D55-DC1A-B845-A2CF-5A70F71F817E}">
      <dgm:prSet/>
      <dgm:spPr/>
      <dgm:t>
        <a:bodyPr/>
        <a:lstStyle/>
        <a:p>
          <a:endParaRPr lang="en-US"/>
        </a:p>
      </dgm:t>
    </dgm:pt>
    <dgm:pt modelId="{26B8CD0F-07FD-544B-AE4F-176D42EC3CBC}" type="parTrans" cxnId="{B0CB9D55-DC1A-B845-A2CF-5A70F71F817E}">
      <dgm:prSet/>
      <dgm:spPr/>
      <dgm:t>
        <a:bodyPr/>
        <a:lstStyle/>
        <a:p>
          <a:endParaRPr lang="en-US"/>
        </a:p>
      </dgm:t>
    </dgm:pt>
    <dgm:pt modelId="{A4ECD628-653F-0943-8EDC-E61ED94AE747}">
      <dgm:prSet phldrT="[Text]" custT="1"/>
      <dgm:spPr>
        <a:solidFill>
          <a:schemeClr val="accent1">
            <a:alpha val="49734"/>
          </a:scheme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</a:rPr>
            <a:t>How prevalent is energy insecurity, and what are its correlates?</a:t>
          </a:r>
        </a:p>
      </dgm:t>
    </dgm:pt>
    <dgm:pt modelId="{6034601B-92D4-4E4F-AE10-5F49E18F63EF}" type="sibTrans" cxnId="{AD87BD7D-54FD-DD43-93FF-7A251FFC8735}">
      <dgm:prSet/>
      <dgm:spPr/>
      <dgm:t>
        <a:bodyPr/>
        <a:lstStyle/>
        <a:p>
          <a:endParaRPr lang="en-US"/>
        </a:p>
      </dgm:t>
    </dgm:pt>
    <dgm:pt modelId="{33E8AF2D-87FE-ED46-AAF8-E552FA1A02DA}" type="parTrans" cxnId="{AD87BD7D-54FD-DD43-93FF-7A251FFC8735}">
      <dgm:prSet/>
      <dgm:spPr/>
      <dgm:t>
        <a:bodyPr/>
        <a:lstStyle/>
        <a:p>
          <a:endParaRPr lang="en-US"/>
        </a:p>
      </dgm:t>
    </dgm:pt>
    <dgm:pt modelId="{AB4C1BFA-1F0F-7F41-AA03-D808F14BC6CE}" type="pres">
      <dgm:prSet presAssocID="{EE16171A-780C-5F42-B695-679333571ED6}" presName="Name0" presStyleCnt="0">
        <dgm:presLayoutVars>
          <dgm:dir/>
          <dgm:resizeHandles val="exact"/>
        </dgm:presLayoutVars>
      </dgm:prSet>
      <dgm:spPr/>
    </dgm:pt>
    <dgm:pt modelId="{D5E34574-93C5-E54D-9B9F-A5685B67D09B}" type="pres">
      <dgm:prSet presAssocID="{EE16171A-780C-5F42-B695-679333571ED6}" presName="fgShape" presStyleLbl="fgShp" presStyleIdx="0" presStyleCnt="1" custScaleY="148603" custLinFactNeighborY="-3144"/>
      <dgm:spPr>
        <a:solidFill>
          <a:srgbClr val="C00000">
            <a:alpha val="50000"/>
          </a:srgbClr>
        </a:solidFill>
      </dgm:spPr>
    </dgm:pt>
    <dgm:pt modelId="{2D0D2884-C965-8749-A848-7825E5C13F3F}" type="pres">
      <dgm:prSet presAssocID="{EE16171A-780C-5F42-B695-679333571ED6}" presName="linComp" presStyleCnt="0"/>
      <dgm:spPr/>
    </dgm:pt>
    <dgm:pt modelId="{89EEC0F1-98D9-3A40-BFE0-301791383307}" type="pres">
      <dgm:prSet presAssocID="{A4ECD628-653F-0943-8EDC-E61ED94AE747}" presName="compNode" presStyleCnt="0"/>
      <dgm:spPr/>
    </dgm:pt>
    <dgm:pt modelId="{FC83588A-495C-AF42-9D03-17B8B36B51CE}" type="pres">
      <dgm:prSet presAssocID="{A4ECD628-653F-0943-8EDC-E61ED94AE747}" presName="bkgdShape" presStyleLbl="node1" presStyleIdx="0" presStyleCnt="3" custLinFactNeighborX="-670"/>
      <dgm:spPr/>
    </dgm:pt>
    <dgm:pt modelId="{E1323FB0-36F6-FC44-8CE3-AD869BDACF42}" type="pres">
      <dgm:prSet presAssocID="{A4ECD628-653F-0943-8EDC-E61ED94AE747}" presName="nodeTx" presStyleLbl="node1" presStyleIdx="0" presStyleCnt="3">
        <dgm:presLayoutVars>
          <dgm:bulletEnabled val="1"/>
        </dgm:presLayoutVars>
      </dgm:prSet>
      <dgm:spPr/>
    </dgm:pt>
    <dgm:pt modelId="{92791165-2463-9045-9238-C8C432B800B9}" type="pres">
      <dgm:prSet presAssocID="{A4ECD628-653F-0943-8EDC-E61ED94AE747}" presName="invisiNode" presStyleLbl="node1" presStyleIdx="0" presStyleCnt="3"/>
      <dgm:spPr/>
    </dgm:pt>
    <dgm:pt modelId="{5EB669BC-901C-8E48-8E51-B6F2D14C525B}" type="pres">
      <dgm:prSet presAssocID="{A4ECD628-653F-0943-8EDC-E61ED94AE747}" presName="imagNode" presStyleLbl="fgImgPlace1" presStyleIdx="0" presStyleCnt="3" custScaleX="117313" custScaleY="12335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238B55DB-CEEF-534C-B751-00458C691D97}" type="pres">
      <dgm:prSet presAssocID="{6034601B-92D4-4E4F-AE10-5F49E18F63EF}" presName="sibTrans" presStyleLbl="sibTrans2D1" presStyleIdx="0" presStyleCnt="0"/>
      <dgm:spPr/>
    </dgm:pt>
    <dgm:pt modelId="{0E5A1313-DE85-9F49-9E93-EB1CE8E31FAC}" type="pres">
      <dgm:prSet presAssocID="{B3D308C6-C40D-3F4C-9B22-79A4AFE9FE4D}" presName="compNode" presStyleCnt="0"/>
      <dgm:spPr/>
    </dgm:pt>
    <dgm:pt modelId="{A9CD7CE1-17D8-B645-B0BF-6627EC51CADE}" type="pres">
      <dgm:prSet presAssocID="{B3D308C6-C40D-3F4C-9B22-79A4AFE9FE4D}" presName="bkgdShape" presStyleLbl="node1" presStyleIdx="1" presStyleCnt="3"/>
      <dgm:spPr/>
    </dgm:pt>
    <dgm:pt modelId="{1B102470-89AA-E34F-85BD-7394C6897C12}" type="pres">
      <dgm:prSet presAssocID="{B3D308C6-C40D-3F4C-9B22-79A4AFE9FE4D}" presName="nodeTx" presStyleLbl="node1" presStyleIdx="1" presStyleCnt="3">
        <dgm:presLayoutVars>
          <dgm:bulletEnabled val="1"/>
        </dgm:presLayoutVars>
      </dgm:prSet>
      <dgm:spPr/>
    </dgm:pt>
    <dgm:pt modelId="{B64EF5D0-458E-B44E-B243-7C50E559D986}" type="pres">
      <dgm:prSet presAssocID="{B3D308C6-C40D-3F4C-9B22-79A4AFE9FE4D}" presName="invisiNode" presStyleLbl="node1" presStyleIdx="1" presStyleCnt="3"/>
      <dgm:spPr/>
    </dgm:pt>
    <dgm:pt modelId="{EB3286A7-7DF8-AD46-8BF5-A7A5547DDBDC}" type="pres">
      <dgm:prSet presAssocID="{B3D308C6-C40D-3F4C-9B22-79A4AFE9FE4D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</dgm:spPr>
    </dgm:pt>
    <dgm:pt modelId="{8DE87818-47B6-6145-8369-05C8AB61F6AB}" type="pres">
      <dgm:prSet presAssocID="{BD19DBEC-CC9C-0D4E-ADBE-1F9FDEEA4E4A}" presName="sibTrans" presStyleLbl="sibTrans2D1" presStyleIdx="0" presStyleCnt="0"/>
      <dgm:spPr/>
    </dgm:pt>
    <dgm:pt modelId="{D5893024-F4BD-CA49-B1E7-0FA4612EE6FD}" type="pres">
      <dgm:prSet presAssocID="{FF3C8707-6434-FA4D-AA13-00FDE0332264}" presName="compNode" presStyleCnt="0"/>
      <dgm:spPr/>
    </dgm:pt>
    <dgm:pt modelId="{D308A886-0997-F147-8BD5-2E7B1703FE12}" type="pres">
      <dgm:prSet presAssocID="{FF3C8707-6434-FA4D-AA13-00FDE0332264}" presName="bkgdShape" presStyleLbl="node1" presStyleIdx="2" presStyleCnt="3" custLinFactNeighborX="294" custLinFactNeighborY="437"/>
      <dgm:spPr/>
    </dgm:pt>
    <dgm:pt modelId="{2F5FBC09-6E30-D241-B26F-7BA7FD493AD0}" type="pres">
      <dgm:prSet presAssocID="{FF3C8707-6434-FA4D-AA13-00FDE0332264}" presName="nodeTx" presStyleLbl="node1" presStyleIdx="2" presStyleCnt="3">
        <dgm:presLayoutVars>
          <dgm:bulletEnabled val="1"/>
        </dgm:presLayoutVars>
      </dgm:prSet>
      <dgm:spPr/>
    </dgm:pt>
    <dgm:pt modelId="{7D68CC07-9289-E249-A552-90ADB3434A07}" type="pres">
      <dgm:prSet presAssocID="{FF3C8707-6434-FA4D-AA13-00FDE0332264}" presName="invisiNode" presStyleLbl="node1" presStyleIdx="2" presStyleCnt="3"/>
      <dgm:spPr/>
    </dgm:pt>
    <dgm:pt modelId="{7358B67B-6891-C643-B58D-CC7BF73B2EBA}" type="pres">
      <dgm:prSet presAssocID="{FF3C8707-6434-FA4D-AA13-00FDE0332264}" presName="imagNode" presStyleLbl="fgImgPlace1" presStyleIdx="2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</dgm:spPr>
    </dgm:pt>
  </dgm:ptLst>
  <dgm:cxnLst>
    <dgm:cxn modelId="{0336AE34-25F9-AE47-B86C-25632796D73B}" type="presOf" srcId="{6034601B-92D4-4E4F-AE10-5F49E18F63EF}" destId="{238B55DB-CEEF-534C-B751-00458C691D97}" srcOrd="0" destOrd="0" presId="urn:microsoft.com/office/officeart/2005/8/layout/hList7"/>
    <dgm:cxn modelId="{18FE3A51-E10E-7D4E-B1E6-34A293EFB323}" srcId="{EE16171A-780C-5F42-B695-679333571ED6}" destId="{FF3C8707-6434-FA4D-AA13-00FDE0332264}" srcOrd="2" destOrd="0" parTransId="{46B83569-CE9B-5F4E-9F8B-85FA4B9F6CF7}" sibTransId="{78D409F8-54D1-3E45-BDE2-5A3EE7B49BA1}"/>
    <dgm:cxn modelId="{17F98B55-09E3-BE4C-AB8C-45CF0E4FF029}" type="presOf" srcId="{A4ECD628-653F-0943-8EDC-E61ED94AE747}" destId="{E1323FB0-36F6-FC44-8CE3-AD869BDACF42}" srcOrd="1" destOrd="0" presId="urn:microsoft.com/office/officeart/2005/8/layout/hList7"/>
    <dgm:cxn modelId="{B0CB9D55-DC1A-B845-A2CF-5A70F71F817E}" srcId="{EE16171A-780C-5F42-B695-679333571ED6}" destId="{B3D308C6-C40D-3F4C-9B22-79A4AFE9FE4D}" srcOrd="1" destOrd="0" parTransId="{26B8CD0F-07FD-544B-AE4F-176D42EC3CBC}" sibTransId="{BD19DBEC-CC9C-0D4E-ADBE-1F9FDEEA4E4A}"/>
    <dgm:cxn modelId="{04FBBE60-2CC6-444E-9138-B4309234F962}" type="presOf" srcId="{B3D308C6-C40D-3F4C-9B22-79A4AFE9FE4D}" destId="{1B102470-89AA-E34F-85BD-7394C6897C12}" srcOrd="1" destOrd="0" presId="urn:microsoft.com/office/officeart/2005/8/layout/hList7"/>
    <dgm:cxn modelId="{754E2F6A-EDCB-6647-A6E9-4773FD21C584}" type="presOf" srcId="{BD19DBEC-CC9C-0D4E-ADBE-1F9FDEEA4E4A}" destId="{8DE87818-47B6-6145-8369-05C8AB61F6AB}" srcOrd="0" destOrd="0" presId="urn:microsoft.com/office/officeart/2005/8/layout/hList7"/>
    <dgm:cxn modelId="{C8108577-031C-BE4E-BB0C-7D3E859042E1}" type="presOf" srcId="{B3D308C6-C40D-3F4C-9B22-79A4AFE9FE4D}" destId="{A9CD7CE1-17D8-B645-B0BF-6627EC51CADE}" srcOrd="0" destOrd="0" presId="urn:microsoft.com/office/officeart/2005/8/layout/hList7"/>
    <dgm:cxn modelId="{AD87BD7D-54FD-DD43-93FF-7A251FFC8735}" srcId="{EE16171A-780C-5F42-B695-679333571ED6}" destId="{A4ECD628-653F-0943-8EDC-E61ED94AE747}" srcOrd="0" destOrd="0" parTransId="{33E8AF2D-87FE-ED46-AAF8-E552FA1A02DA}" sibTransId="{6034601B-92D4-4E4F-AE10-5F49E18F63EF}"/>
    <dgm:cxn modelId="{36C615A7-6BD8-5B47-AD4D-C8BA609FBBE9}" type="presOf" srcId="{EE16171A-780C-5F42-B695-679333571ED6}" destId="{AB4C1BFA-1F0F-7F41-AA03-D808F14BC6CE}" srcOrd="0" destOrd="0" presId="urn:microsoft.com/office/officeart/2005/8/layout/hList7"/>
    <dgm:cxn modelId="{54E06EAE-6EA0-AB4F-BFD5-48C14CC2E772}" type="presOf" srcId="{FF3C8707-6434-FA4D-AA13-00FDE0332264}" destId="{2F5FBC09-6E30-D241-B26F-7BA7FD493AD0}" srcOrd="1" destOrd="0" presId="urn:microsoft.com/office/officeart/2005/8/layout/hList7"/>
    <dgm:cxn modelId="{3CCD8EDF-6DCD-6742-AD3F-B13CE5FF0C36}" type="presOf" srcId="{A4ECD628-653F-0943-8EDC-E61ED94AE747}" destId="{FC83588A-495C-AF42-9D03-17B8B36B51CE}" srcOrd="0" destOrd="0" presId="urn:microsoft.com/office/officeart/2005/8/layout/hList7"/>
    <dgm:cxn modelId="{C7C689F8-76F2-C94B-B3FB-C26FEBD8A999}" type="presOf" srcId="{FF3C8707-6434-FA4D-AA13-00FDE0332264}" destId="{D308A886-0997-F147-8BD5-2E7B1703FE12}" srcOrd="0" destOrd="0" presId="urn:microsoft.com/office/officeart/2005/8/layout/hList7"/>
    <dgm:cxn modelId="{190ADD25-3CC6-3C44-A26D-A3A333B6A52A}" type="presParOf" srcId="{AB4C1BFA-1F0F-7F41-AA03-D808F14BC6CE}" destId="{D5E34574-93C5-E54D-9B9F-A5685B67D09B}" srcOrd="0" destOrd="0" presId="urn:microsoft.com/office/officeart/2005/8/layout/hList7"/>
    <dgm:cxn modelId="{07D9F280-BD37-314B-A80A-909815926F95}" type="presParOf" srcId="{AB4C1BFA-1F0F-7F41-AA03-D808F14BC6CE}" destId="{2D0D2884-C965-8749-A848-7825E5C13F3F}" srcOrd="1" destOrd="0" presId="urn:microsoft.com/office/officeart/2005/8/layout/hList7"/>
    <dgm:cxn modelId="{F15033F5-CAE8-C448-9C1A-D5761CFA227D}" type="presParOf" srcId="{2D0D2884-C965-8749-A848-7825E5C13F3F}" destId="{89EEC0F1-98D9-3A40-BFE0-301791383307}" srcOrd="0" destOrd="0" presId="urn:microsoft.com/office/officeart/2005/8/layout/hList7"/>
    <dgm:cxn modelId="{647FD09F-2B69-BD44-B552-C0AC1CC22A6F}" type="presParOf" srcId="{89EEC0F1-98D9-3A40-BFE0-301791383307}" destId="{FC83588A-495C-AF42-9D03-17B8B36B51CE}" srcOrd="0" destOrd="0" presId="urn:microsoft.com/office/officeart/2005/8/layout/hList7"/>
    <dgm:cxn modelId="{ABC29A2B-AA21-1440-8A4B-C864DE10208F}" type="presParOf" srcId="{89EEC0F1-98D9-3A40-BFE0-301791383307}" destId="{E1323FB0-36F6-FC44-8CE3-AD869BDACF42}" srcOrd="1" destOrd="0" presId="urn:microsoft.com/office/officeart/2005/8/layout/hList7"/>
    <dgm:cxn modelId="{1BF10D74-3DB8-0C48-A1E0-25A3D9398B8C}" type="presParOf" srcId="{89EEC0F1-98D9-3A40-BFE0-301791383307}" destId="{92791165-2463-9045-9238-C8C432B800B9}" srcOrd="2" destOrd="0" presId="urn:microsoft.com/office/officeart/2005/8/layout/hList7"/>
    <dgm:cxn modelId="{D5CE2CBE-27DD-F348-886A-6CE04BA382FB}" type="presParOf" srcId="{89EEC0F1-98D9-3A40-BFE0-301791383307}" destId="{5EB669BC-901C-8E48-8E51-B6F2D14C525B}" srcOrd="3" destOrd="0" presId="urn:microsoft.com/office/officeart/2005/8/layout/hList7"/>
    <dgm:cxn modelId="{C7B12D59-9A18-FF4D-9A67-20726A98517A}" type="presParOf" srcId="{2D0D2884-C965-8749-A848-7825E5C13F3F}" destId="{238B55DB-CEEF-534C-B751-00458C691D97}" srcOrd="1" destOrd="0" presId="urn:microsoft.com/office/officeart/2005/8/layout/hList7"/>
    <dgm:cxn modelId="{18D0764C-B598-B94A-B267-235CBA64DA76}" type="presParOf" srcId="{2D0D2884-C965-8749-A848-7825E5C13F3F}" destId="{0E5A1313-DE85-9F49-9E93-EB1CE8E31FAC}" srcOrd="2" destOrd="0" presId="urn:microsoft.com/office/officeart/2005/8/layout/hList7"/>
    <dgm:cxn modelId="{6ACD22C9-7A5E-F741-BABA-A8585336FE50}" type="presParOf" srcId="{0E5A1313-DE85-9F49-9E93-EB1CE8E31FAC}" destId="{A9CD7CE1-17D8-B645-B0BF-6627EC51CADE}" srcOrd="0" destOrd="0" presId="urn:microsoft.com/office/officeart/2005/8/layout/hList7"/>
    <dgm:cxn modelId="{64E9149B-422E-8D44-A662-44046BE8C4C3}" type="presParOf" srcId="{0E5A1313-DE85-9F49-9E93-EB1CE8E31FAC}" destId="{1B102470-89AA-E34F-85BD-7394C6897C12}" srcOrd="1" destOrd="0" presId="urn:microsoft.com/office/officeart/2005/8/layout/hList7"/>
    <dgm:cxn modelId="{B9CFC280-FDBC-1A4D-8F32-13198FBB6F1E}" type="presParOf" srcId="{0E5A1313-DE85-9F49-9E93-EB1CE8E31FAC}" destId="{B64EF5D0-458E-B44E-B243-7C50E559D986}" srcOrd="2" destOrd="0" presId="urn:microsoft.com/office/officeart/2005/8/layout/hList7"/>
    <dgm:cxn modelId="{E16549D5-3E74-C349-A5F4-DAA9DEBC113E}" type="presParOf" srcId="{0E5A1313-DE85-9F49-9E93-EB1CE8E31FAC}" destId="{EB3286A7-7DF8-AD46-8BF5-A7A5547DDBDC}" srcOrd="3" destOrd="0" presId="urn:microsoft.com/office/officeart/2005/8/layout/hList7"/>
    <dgm:cxn modelId="{08A36EDA-BA6C-E542-80D5-D9526399EAC6}" type="presParOf" srcId="{2D0D2884-C965-8749-A848-7825E5C13F3F}" destId="{8DE87818-47B6-6145-8369-05C8AB61F6AB}" srcOrd="3" destOrd="0" presId="urn:microsoft.com/office/officeart/2005/8/layout/hList7"/>
    <dgm:cxn modelId="{61905751-93FB-8F42-A5D9-9B81A0596A21}" type="presParOf" srcId="{2D0D2884-C965-8749-A848-7825E5C13F3F}" destId="{D5893024-F4BD-CA49-B1E7-0FA4612EE6FD}" srcOrd="4" destOrd="0" presId="urn:microsoft.com/office/officeart/2005/8/layout/hList7"/>
    <dgm:cxn modelId="{1170E707-50B5-A540-BE5D-BC6808BFB6EF}" type="presParOf" srcId="{D5893024-F4BD-CA49-B1E7-0FA4612EE6FD}" destId="{D308A886-0997-F147-8BD5-2E7B1703FE12}" srcOrd="0" destOrd="0" presId="urn:microsoft.com/office/officeart/2005/8/layout/hList7"/>
    <dgm:cxn modelId="{25E96600-EAB1-704F-B686-B1E4109587C3}" type="presParOf" srcId="{D5893024-F4BD-CA49-B1E7-0FA4612EE6FD}" destId="{2F5FBC09-6E30-D241-B26F-7BA7FD493AD0}" srcOrd="1" destOrd="0" presId="urn:microsoft.com/office/officeart/2005/8/layout/hList7"/>
    <dgm:cxn modelId="{A4F8AAF8-3395-7448-89E2-700EDCE57E07}" type="presParOf" srcId="{D5893024-F4BD-CA49-B1E7-0FA4612EE6FD}" destId="{7D68CC07-9289-E249-A552-90ADB3434A07}" srcOrd="2" destOrd="0" presId="urn:microsoft.com/office/officeart/2005/8/layout/hList7"/>
    <dgm:cxn modelId="{34CDE31E-E6A9-FF4D-8A70-8487718A67CB}" type="presParOf" srcId="{D5893024-F4BD-CA49-B1E7-0FA4612EE6FD}" destId="{7358B67B-6891-C643-B58D-CC7BF73B2EB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4596C4-9BA9-9443-9C24-2CBD7D43FD7C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834E91F8-DD66-EE4C-BBE3-4810EEEA3E86}">
      <dgm:prSet phldrT="[Text]" custT="1"/>
      <dgm:spPr/>
      <dgm:t>
        <a:bodyPr/>
        <a:lstStyle/>
        <a:p>
          <a:r>
            <a:rPr lang="en-US" sz="1800" dirty="0"/>
            <a:t>March</a:t>
          </a:r>
        </a:p>
        <a:p>
          <a:r>
            <a:rPr lang="en-US" sz="1800" dirty="0"/>
            <a:t>2020</a:t>
          </a:r>
        </a:p>
      </dgm:t>
    </dgm:pt>
    <dgm:pt modelId="{1BD6E292-6480-5D4D-AE9D-5DEB10B62CDA}" type="parTrans" cxnId="{2A2D2671-8CD2-B64B-BD46-1AF7CEA17543}">
      <dgm:prSet/>
      <dgm:spPr/>
      <dgm:t>
        <a:bodyPr/>
        <a:lstStyle/>
        <a:p>
          <a:endParaRPr lang="en-US"/>
        </a:p>
      </dgm:t>
    </dgm:pt>
    <dgm:pt modelId="{147FA617-7F15-2843-A968-BA0995C21694}" type="sibTrans" cxnId="{2A2D2671-8CD2-B64B-BD46-1AF7CEA17543}">
      <dgm:prSet/>
      <dgm:spPr/>
      <dgm:t>
        <a:bodyPr/>
        <a:lstStyle/>
        <a:p>
          <a:endParaRPr lang="en-US"/>
        </a:p>
      </dgm:t>
    </dgm:pt>
    <dgm:pt modelId="{83249BCA-6FD1-BE42-9D82-2B6339A926B1}">
      <dgm:prSet phldrT="[Text]" custT="1"/>
      <dgm:spPr/>
      <dgm:t>
        <a:bodyPr/>
        <a:lstStyle/>
        <a:p>
          <a:r>
            <a:rPr lang="en-US" sz="1800" dirty="0"/>
            <a:t>April</a:t>
          </a:r>
        </a:p>
      </dgm:t>
    </dgm:pt>
    <dgm:pt modelId="{23C9ABAC-D1C1-144D-97F1-AEEB02C07C42}" type="parTrans" cxnId="{0B3738F9-2604-F940-ACEC-6774A1DB4104}">
      <dgm:prSet/>
      <dgm:spPr/>
      <dgm:t>
        <a:bodyPr/>
        <a:lstStyle/>
        <a:p>
          <a:endParaRPr lang="en-US"/>
        </a:p>
      </dgm:t>
    </dgm:pt>
    <dgm:pt modelId="{7E312B26-DE37-314B-9A14-7BE38E87AE51}" type="sibTrans" cxnId="{0B3738F9-2604-F940-ACEC-6774A1DB4104}">
      <dgm:prSet/>
      <dgm:spPr/>
      <dgm:t>
        <a:bodyPr/>
        <a:lstStyle/>
        <a:p>
          <a:endParaRPr lang="en-US"/>
        </a:p>
      </dgm:t>
    </dgm:pt>
    <dgm:pt modelId="{72092A50-8596-1144-B1EF-D0ADE3671C9B}">
      <dgm:prSet phldrT="[Text]" custT="1"/>
      <dgm:spPr/>
      <dgm:t>
        <a:bodyPr/>
        <a:lstStyle/>
        <a:p>
          <a:r>
            <a:rPr lang="en-US" sz="1800" dirty="0"/>
            <a:t>May</a:t>
          </a:r>
        </a:p>
      </dgm:t>
    </dgm:pt>
    <dgm:pt modelId="{E807F9C5-6CDD-7A40-8148-972E87F39F66}" type="parTrans" cxnId="{D854B750-0C6C-2947-9DF4-93C6BE2638B6}">
      <dgm:prSet/>
      <dgm:spPr/>
      <dgm:t>
        <a:bodyPr/>
        <a:lstStyle/>
        <a:p>
          <a:endParaRPr lang="en-US"/>
        </a:p>
      </dgm:t>
    </dgm:pt>
    <dgm:pt modelId="{85FD39F6-C9A0-8B46-B07D-35396704F21A}" type="sibTrans" cxnId="{D854B750-0C6C-2947-9DF4-93C6BE2638B6}">
      <dgm:prSet/>
      <dgm:spPr/>
      <dgm:t>
        <a:bodyPr/>
        <a:lstStyle/>
        <a:p>
          <a:endParaRPr lang="en-US"/>
        </a:p>
      </dgm:t>
    </dgm:pt>
    <dgm:pt modelId="{E3F8C8D3-D7FB-9C40-B250-7D8A86FD8400}" type="pres">
      <dgm:prSet presAssocID="{0D4596C4-9BA9-9443-9C24-2CBD7D43FD7C}" presName="Name0" presStyleCnt="0">
        <dgm:presLayoutVars>
          <dgm:dir/>
          <dgm:resizeHandles val="exact"/>
        </dgm:presLayoutVars>
      </dgm:prSet>
      <dgm:spPr/>
    </dgm:pt>
    <dgm:pt modelId="{BEF67B83-FA1F-2641-8704-8C36E6EC7210}" type="pres">
      <dgm:prSet presAssocID="{0D4596C4-9BA9-9443-9C24-2CBD7D43FD7C}" presName="arrow" presStyleLbl="bgShp" presStyleIdx="0" presStyleCnt="1"/>
      <dgm:spPr>
        <a:solidFill>
          <a:schemeClr val="accent6">
            <a:lumMod val="40000"/>
            <a:lumOff val="60000"/>
          </a:schemeClr>
        </a:solidFill>
      </dgm:spPr>
    </dgm:pt>
    <dgm:pt modelId="{C5A43A37-99EB-DA4D-AF00-FFC6B99BEF26}" type="pres">
      <dgm:prSet presAssocID="{0D4596C4-9BA9-9443-9C24-2CBD7D43FD7C}" presName="points" presStyleCnt="0"/>
      <dgm:spPr/>
    </dgm:pt>
    <dgm:pt modelId="{C0ABBAC0-BD99-F44C-B920-A61685C379D7}" type="pres">
      <dgm:prSet presAssocID="{834E91F8-DD66-EE4C-BBE3-4810EEEA3E86}" presName="compositeA" presStyleCnt="0"/>
      <dgm:spPr/>
    </dgm:pt>
    <dgm:pt modelId="{9755023D-9D9C-FE49-AB06-18FFF4D5D35D}" type="pres">
      <dgm:prSet presAssocID="{834E91F8-DD66-EE4C-BBE3-4810EEEA3E86}" presName="textA" presStyleLbl="revTx" presStyleIdx="0" presStyleCnt="3">
        <dgm:presLayoutVars>
          <dgm:bulletEnabled val="1"/>
        </dgm:presLayoutVars>
      </dgm:prSet>
      <dgm:spPr/>
    </dgm:pt>
    <dgm:pt modelId="{E43DDF1E-2630-CE43-8386-C11AE0AF5414}" type="pres">
      <dgm:prSet presAssocID="{834E91F8-DD66-EE4C-BBE3-4810EEEA3E86}" presName="circleA" presStyleLbl="node1" presStyleIdx="0" presStyleCnt="3"/>
      <dgm:spPr/>
    </dgm:pt>
    <dgm:pt modelId="{C894F18C-E768-2240-AD22-3D6F300AA16D}" type="pres">
      <dgm:prSet presAssocID="{834E91F8-DD66-EE4C-BBE3-4810EEEA3E86}" presName="spaceA" presStyleCnt="0"/>
      <dgm:spPr/>
    </dgm:pt>
    <dgm:pt modelId="{11B3A7AB-A313-6242-86BB-5F3531D9AFC4}" type="pres">
      <dgm:prSet presAssocID="{147FA617-7F15-2843-A968-BA0995C21694}" presName="space" presStyleCnt="0"/>
      <dgm:spPr/>
    </dgm:pt>
    <dgm:pt modelId="{421C1EFC-2938-774F-9BC5-F6ED3FCCE992}" type="pres">
      <dgm:prSet presAssocID="{83249BCA-6FD1-BE42-9D82-2B6339A926B1}" presName="compositeB" presStyleCnt="0"/>
      <dgm:spPr/>
    </dgm:pt>
    <dgm:pt modelId="{9A3C1179-C802-1E4A-BB09-95155B1E8920}" type="pres">
      <dgm:prSet presAssocID="{83249BCA-6FD1-BE42-9D82-2B6339A926B1}" presName="textB" presStyleLbl="revTx" presStyleIdx="1" presStyleCnt="3">
        <dgm:presLayoutVars>
          <dgm:bulletEnabled val="1"/>
        </dgm:presLayoutVars>
      </dgm:prSet>
      <dgm:spPr/>
    </dgm:pt>
    <dgm:pt modelId="{0385EFC3-2B36-2543-BCD4-0E557F21B104}" type="pres">
      <dgm:prSet presAssocID="{83249BCA-6FD1-BE42-9D82-2B6339A926B1}" presName="circleB" presStyleLbl="node1" presStyleIdx="1" presStyleCnt="3"/>
      <dgm:spPr/>
    </dgm:pt>
    <dgm:pt modelId="{170698BE-EDB4-264D-BED9-06A4BC95D8E3}" type="pres">
      <dgm:prSet presAssocID="{83249BCA-6FD1-BE42-9D82-2B6339A926B1}" presName="spaceB" presStyleCnt="0"/>
      <dgm:spPr/>
    </dgm:pt>
    <dgm:pt modelId="{D423ADD5-A99A-2F48-A96D-6E57B870A475}" type="pres">
      <dgm:prSet presAssocID="{7E312B26-DE37-314B-9A14-7BE38E87AE51}" presName="space" presStyleCnt="0"/>
      <dgm:spPr/>
    </dgm:pt>
    <dgm:pt modelId="{EFA32607-64B2-FD4C-9CCB-AD7B99C6C543}" type="pres">
      <dgm:prSet presAssocID="{72092A50-8596-1144-B1EF-D0ADE3671C9B}" presName="compositeA" presStyleCnt="0"/>
      <dgm:spPr/>
    </dgm:pt>
    <dgm:pt modelId="{E2A8E8A8-FC4D-8A4A-9A4B-3DE617332609}" type="pres">
      <dgm:prSet presAssocID="{72092A50-8596-1144-B1EF-D0ADE3671C9B}" presName="textA" presStyleLbl="revTx" presStyleIdx="2" presStyleCnt="3">
        <dgm:presLayoutVars>
          <dgm:bulletEnabled val="1"/>
        </dgm:presLayoutVars>
      </dgm:prSet>
      <dgm:spPr/>
    </dgm:pt>
    <dgm:pt modelId="{FD1A78B0-F6C0-4243-BE7F-108AA640C468}" type="pres">
      <dgm:prSet presAssocID="{72092A50-8596-1144-B1EF-D0ADE3671C9B}" presName="circleA" presStyleLbl="node1" presStyleIdx="2" presStyleCnt="3"/>
      <dgm:spPr/>
    </dgm:pt>
    <dgm:pt modelId="{318DF69B-82AB-8E43-BBED-13205A088464}" type="pres">
      <dgm:prSet presAssocID="{72092A50-8596-1144-B1EF-D0ADE3671C9B}" presName="spaceA" presStyleCnt="0"/>
      <dgm:spPr/>
    </dgm:pt>
  </dgm:ptLst>
  <dgm:cxnLst>
    <dgm:cxn modelId="{B30F8A0F-7528-A34F-973C-DC47975B010B}" type="presOf" srcId="{0D4596C4-9BA9-9443-9C24-2CBD7D43FD7C}" destId="{E3F8C8D3-D7FB-9C40-B250-7D8A86FD8400}" srcOrd="0" destOrd="0" presId="urn:microsoft.com/office/officeart/2005/8/layout/hProcess11"/>
    <dgm:cxn modelId="{DF3C6712-FE6F-FF4D-8447-FAF3808A74D3}" type="presOf" srcId="{72092A50-8596-1144-B1EF-D0ADE3671C9B}" destId="{E2A8E8A8-FC4D-8A4A-9A4B-3DE617332609}" srcOrd="0" destOrd="0" presId="urn:microsoft.com/office/officeart/2005/8/layout/hProcess11"/>
    <dgm:cxn modelId="{BB10A531-5D1E-F447-8563-30D5AC32D146}" type="presOf" srcId="{83249BCA-6FD1-BE42-9D82-2B6339A926B1}" destId="{9A3C1179-C802-1E4A-BB09-95155B1E8920}" srcOrd="0" destOrd="0" presId="urn:microsoft.com/office/officeart/2005/8/layout/hProcess11"/>
    <dgm:cxn modelId="{D854B750-0C6C-2947-9DF4-93C6BE2638B6}" srcId="{0D4596C4-9BA9-9443-9C24-2CBD7D43FD7C}" destId="{72092A50-8596-1144-B1EF-D0ADE3671C9B}" srcOrd="2" destOrd="0" parTransId="{E807F9C5-6CDD-7A40-8148-972E87F39F66}" sibTransId="{85FD39F6-C9A0-8B46-B07D-35396704F21A}"/>
    <dgm:cxn modelId="{2A2D2671-8CD2-B64B-BD46-1AF7CEA17543}" srcId="{0D4596C4-9BA9-9443-9C24-2CBD7D43FD7C}" destId="{834E91F8-DD66-EE4C-BBE3-4810EEEA3E86}" srcOrd="0" destOrd="0" parTransId="{1BD6E292-6480-5D4D-AE9D-5DEB10B62CDA}" sibTransId="{147FA617-7F15-2843-A968-BA0995C21694}"/>
    <dgm:cxn modelId="{60D3B6B0-8D04-274A-9C0A-995735760A7B}" type="presOf" srcId="{834E91F8-DD66-EE4C-BBE3-4810EEEA3E86}" destId="{9755023D-9D9C-FE49-AB06-18FFF4D5D35D}" srcOrd="0" destOrd="0" presId="urn:microsoft.com/office/officeart/2005/8/layout/hProcess11"/>
    <dgm:cxn modelId="{0B3738F9-2604-F940-ACEC-6774A1DB4104}" srcId="{0D4596C4-9BA9-9443-9C24-2CBD7D43FD7C}" destId="{83249BCA-6FD1-BE42-9D82-2B6339A926B1}" srcOrd="1" destOrd="0" parTransId="{23C9ABAC-D1C1-144D-97F1-AEEB02C07C42}" sibTransId="{7E312B26-DE37-314B-9A14-7BE38E87AE51}"/>
    <dgm:cxn modelId="{86F82759-BBAB-C841-A4D9-DFAF71A7DCB1}" type="presParOf" srcId="{E3F8C8D3-D7FB-9C40-B250-7D8A86FD8400}" destId="{BEF67B83-FA1F-2641-8704-8C36E6EC7210}" srcOrd="0" destOrd="0" presId="urn:microsoft.com/office/officeart/2005/8/layout/hProcess11"/>
    <dgm:cxn modelId="{C210B892-BAB2-5C49-A820-4FA44229F5A7}" type="presParOf" srcId="{E3F8C8D3-D7FB-9C40-B250-7D8A86FD8400}" destId="{C5A43A37-99EB-DA4D-AF00-FFC6B99BEF26}" srcOrd="1" destOrd="0" presId="urn:microsoft.com/office/officeart/2005/8/layout/hProcess11"/>
    <dgm:cxn modelId="{D59ED2DE-212A-9641-81AF-CAD21062EB05}" type="presParOf" srcId="{C5A43A37-99EB-DA4D-AF00-FFC6B99BEF26}" destId="{C0ABBAC0-BD99-F44C-B920-A61685C379D7}" srcOrd="0" destOrd="0" presId="urn:microsoft.com/office/officeart/2005/8/layout/hProcess11"/>
    <dgm:cxn modelId="{F68F8880-33A8-B94A-99AA-C48D85441DE9}" type="presParOf" srcId="{C0ABBAC0-BD99-F44C-B920-A61685C379D7}" destId="{9755023D-9D9C-FE49-AB06-18FFF4D5D35D}" srcOrd="0" destOrd="0" presId="urn:microsoft.com/office/officeart/2005/8/layout/hProcess11"/>
    <dgm:cxn modelId="{6A6AF0A4-4E54-0946-984E-30EA45867512}" type="presParOf" srcId="{C0ABBAC0-BD99-F44C-B920-A61685C379D7}" destId="{E43DDF1E-2630-CE43-8386-C11AE0AF5414}" srcOrd="1" destOrd="0" presId="urn:microsoft.com/office/officeart/2005/8/layout/hProcess11"/>
    <dgm:cxn modelId="{88E2E8F3-027E-4D41-A6AD-14277D64F44E}" type="presParOf" srcId="{C0ABBAC0-BD99-F44C-B920-A61685C379D7}" destId="{C894F18C-E768-2240-AD22-3D6F300AA16D}" srcOrd="2" destOrd="0" presId="urn:microsoft.com/office/officeart/2005/8/layout/hProcess11"/>
    <dgm:cxn modelId="{BEBB01DA-3798-8445-8672-CE417AC9E1CA}" type="presParOf" srcId="{C5A43A37-99EB-DA4D-AF00-FFC6B99BEF26}" destId="{11B3A7AB-A313-6242-86BB-5F3531D9AFC4}" srcOrd="1" destOrd="0" presId="urn:microsoft.com/office/officeart/2005/8/layout/hProcess11"/>
    <dgm:cxn modelId="{77EC6BD6-F7C0-2E4B-9E23-8426B1746104}" type="presParOf" srcId="{C5A43A37-99EB-DA4D-AF00-FFC6B99BEF26}" destId="{421C1EFC-2938-774F-9BC5-F6ED3FCCE992}" srcOrd="2" destOrd="0" presId="urn:microsoft.com/office/officeart/2005/8/layout/hProcess11"/>
    <dgm:cxn modelId="{FD472CBB-37B1-2847-8C9B-80E58B354D0A}" type="presParOf" srcId="{421C1EFC-2938-774F-9BC5-F6ED3FCCE992}" destId="{9A3C1179-C802-1E4A-BB09-95155B1E8920}" srcOrd="0" destOrd="0" presId="urn:microsoft.com/office/officeart/2005/8/layout/hProcess11"/>
    <dgm:cxn modelId="{C53AFFF2-59B6-CF49-9A5E-3E4B231B8BE7}" type="presParOf" srcId="{421C1EFC-2938-774F-9BC5-F6ED3FCCE992}" destId="{0385EFC3-2B36-2543-BCD4-0E557F21B104}" srcOrd="1" destOrd="0" presId="urn:microsoft.com/office/officeart/2005/8/layout/hProcess11"/>
    <dgm:cxn modelId="{23558C20-3F66-D142-B6D7-4DBBC7EF5CB7}" type="presParOf" srcId="{421C1EFC-2938-774F-9BC5-F6ED3FCCE992}" destId="{170698BE-EDB4-264D-BED9-06A4BC95D8E3}" srcOrd="2" destOrd="0" presId="urn:microsoft.com/office/officeart/2005/8/layout/hProcess11"/>
    <dgm:cxn modelId="{C638523B-5E21-6746-8655-33B630744EC5}" type="presParOf" srcId="{C5A43A37-99EB-DA4D-AF00-FFC6B99BEF26}" destId="{D423ADD5-A99A-2F48-A96D-6E57B870A475}" srcOrd="3" destOrd="0" presId="urn:microsoft.com/office/officeart/2005/8/layout/hProcess11"/>
    <dgm:cxn modelId="{9FCB5CC4-60F6-D94C-B26F-E22FC5CD4520}" type="presParOf" srcId="{C5A43A37-99EB-DA4D-AF00-FFC6B99BEF26}" destId="{EFA32607-64B2-FD4C-9CCB-AD7B99C6C543}" srcOrd="4" destOrd="0" presId="urn:microsoft.com/office/officeart/2005/8/layout/hProcess11"/>
    <dgm:cxn modelId="{A246B6F6-C8E5-6141-9A97-A8C85507DBEF}" type="presParOf" srcId="{EFA32607-64B2-FD4C-9CCB-AD7B99C6C543}" destId="{E2A8E8A8-FC4D-8A4A-9A4B-3DE617332609}" srcOrd="0" destOrd="0" presId="urn:microsoft.com/office/officeart/2005/8/layout/hProcess11"/>
    <dgm:cxn modelId="{50D889E0-928C-A846-8B86-83C4B93BD5ED}" type="presParOf" srcId="{EFA32607-64B2-FD4C-9CCB-AD7B99C6C543}" destId="{FD1A78B0-F6C0-4243-BE7F-108AA640C468}" srcOrd="1" destOrd="0" presId="urn:microsoft.com/office/officeart/2005/8/layout/hProcess11"/>
    <dgm:cxn modelId="{7ED49093-6D45-0440-973C-0E69DFDED648}" type="presParOf" srcId="{EFA32607-64B2-FD4C-9CCB-AD7B99C6C543}" destId="{318DF69B-82AB-8E43-BBED-13205A08846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4596C4-9BA9-9443-9C24-2CBD7D43FD7C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834E91F8-DD66-EE4C-BBE3-4810EEEA3E86}">
      <dgm:prSet phldrT="[Text]"/>
      <dgm:spPr/>
      <dgm:t>
        <a:bodyPr/>
        <a:lstStyle/>
        <a:p>
          <a:r>
            <a:rPr lang="en-US" dirty="0"/>
            <a:t>June</a:t>
          </a:r>
        </a:p>
      </dgm:t>
    </dgm:pt>
    <dgm:pt modelId="{1BD6E292-6480-5D4D-AE9D-5DEB10B62CDA}" type="parTrans" cxnId="{2A2D2671-8CD2-B64B-BD46-1AF7CEA17543}">
      <dgm:prSet/>
      <dgm:spPr/>
      <dgm:t>
        <a:bodyPr/>
        <a:lstStyle/>
        <a:p>
          <a:endParaRPr lang="en-US"/>
        </a:p>
      </dgm:t>
    </dgm:pt>
    <dgm:pt modelId="{147FA617-7F15-2843-A968-BA0995C21694}" type="sibTrans" cxnId="{2A2D2671-8CD2-B64B-BD46-1AF7CEA17543}">
      <dgm:prSet/>
      <dgm:spPr/>
      <dgm:t>
        <a:bodyPr/>
        <a:lstStyle/>
        <a:p>
          <a:endParaRPr lang="en-US"/>
        </a:p>
      </dgm:t>
    </dgm:pt>
    <dgm:pt modelId="{83249BCA-6FD1-BE42-9D82-2B6339A926B1}">
      <dgm:prSet phldrT="[Text]"/>
      <dgm:spPr/>
      <dgm:t>
        <a:bodyPr/>
        <a:lstStyle/>
        <a:p>
          <a:r>
            <a:rPr lang="en-US" dirty="0"/>
            <a:t>July</a:t>
          </a:r>
        </a:p>
      </dgm:t>
    </dgm:pt>
    <dgm:pt modelId="{23C9ABAC-D1C1-144D-97F1-AEEB02C07C42}" type="parTrans" cxnId="{0B3738F9-2604-F940-ACEC-6774A1DB4104}">
      <dgm:prSet/>
      <dgm:spPr/>
      <dgm:t>
        <a:bodyPr/>
        <a:lstStyle/>
        <a:p>
          <a:endParaRPr lang="en-US"/>
        </a:p>
      </dgm:t>
    </dgm:pt>
    <dgm:pt modelId="{7E312B26-DE37-314B-9A14-7BE38E87AE51}" type="sibTrans" cxnId="{0B3738F9-2604-F940-ACEC-6774A1DB4104}">
      <dgm:prSet/>
      <dgm:spPr/>
      <dgm:t>
        <a:bodyPr/>
        <a:lstStyle/>
        <a:p>
          <a:endParaRPr lang="en-US"/>
        </a:p>
      </dgm:t>
    </dgm:pt>
    <dgm:pt modelId="{72092A50-8596-1144-B1EF-D0ADE3671C9B}">
      <dgm:prSet phldrT="[Text]"/>
      <dgm:spPr/>
      <dgm:t>
        <a:bodyPr/>
        <a:lstStyle/>
        <a:p>
          <a:r>
            <a:rPr lang="en-US" dirty="0"/>
            <a:t>August</a:t>
          </a:r>
        </a:p>
      </dgm:t>
    </dgm:pt>
    <dgm:pt modelId="{E807F9C5-6CDD-7A40-8148-972E87F39F66}" type="parTrans" cxnId="{D854B750-0C6C-2947-9DF4-93C6BE2638B6}">
      <dgm:prSet/>
      <dgm:spPr/>
      <dgm:t>
        <a:bodyPr/>
        <a:lstStyle/>
        <a:p>
          <a:endParaRPr lang="en-US"/>
        </a:p>
      </dgm:t>
    </dgm:pt>
    <dgm:pt modelId="{85FD39F6-C9A0-8B46-B07D-35396704F21A}" type="sibTrans" cxnId="{D854B750-0C6C-2947-9DF4-93C6BE2638B6}">
      <dgm:prSet/>
      <dgm:spPr/>
      <dgm:t>
        <a:bodyPr/>
        <a:lstStyle/>
        <a:p>
          <a:endParaRPr lang="en-US"/>
        </a:p>
      </dgm:t>
    </dgm:pt>
    <dgm:pt modelId="{E3F8C8D3-D7FB-9C40-B250-7D8A86FD8400}" type="pres">
      <dgm:prSet presAssocID="{0D4596C4-9BA9-9443-9C24-2CBD7D43FD7C}" presName="Name0" presStyleCnt="0">
        <dgm:presLayoutVars>
          <dgm:dir/>
          <dgm:resizeHandles val="exact"/>
        </dgm:presLayoutVars>
      </dgm:prSet>
      <dgm:spPr/>
    </dgm:pt>
    <dgm:pt modelId="{BEF67B83-FA1F-2641-8704-8C36E6EC7210}" type="pres">
      <dgm:prSet presAssocID="{0D4596C4-9BA9-9443-9C24-2CBD7D43FD7C}" presName="arrow" presStyleLbl="b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C5A43A37-99EB-DA4D-AF00-FFC6B99BEF26}" type="pres">
      <dgm:prSet presAssocID="{0D4596C4-9BA9-9443-9C24-2CBD7D43FD7C}" presName="points" presStyleCnt="0"/>
      <dgm:spPr/>
    </dgm:pt>
    <dgm:pt modelId="{C0ABBAC0-BD99-F44C-B920-A61685C379D7}" type="pres">
      <dgm:prSet presAssocID="{834E91F8-DD66-EE4C-BBE3-4810EEEA3E86}" presName="compositeA" presStyleCnt="0"/>
      <dgm:spPr/>
    </dgm:pt>
    <dgm:pt modelId="{9755023D-9D9C-FE49-AB06-18FFF4D5D35D}" type="pres">
      <dgm:prSet presAssocID="{834E91F8-DD66-EE4C-BBE3-4810EEEA3E86}" presName="textA" presStyleLbl="revTx" presStyleIdx="0" presStyleCnt="3">
        <dgm:presLayoutVars>
          <dgm:bulletEnabled val="1"/>
        </dgm:presLayoutVars>
      </dgm:prSet>
      <dgm:spPr/>
    </dgm:pt>
    <dgm:pt modelId="{E43DDF1E-2630-CE43-8386-C11AE0AF5414}" type="pres">
      <dgm:prSet presAssocID="{834E91F8-DD66-EE4C-BBE3-4810EEEA3E86}" presName="circleA" presStyleLbl="node1" presStyleIdx="0" presStyleCnt="3"/>
      <dgm:spPr/>
    </dgm:pt>
    <dgm:pt modelId="{C894F18C-E768-2240-AD22-3D6F300AA16D}" type="pres">
      <dgm:prSet presAssocID="{834E91F8-DD66-EE4C-BBE3-4810EEEA3E86}" presName="spaceA" presStyleCnt="0"/>
      <dgm:spPr/>
    </dgm:pt>
    <dgm:pt modelId="{11B3A7AB-A313-6242-86BB-5F3531D9AFC4}" type="pres">
      <dgm:prSet presAssocID="{147FA617-7F15-2843-A968-BA0995C21694}" presName="space" presStyleCnt="0"/>
      <dgm:spPr/>
    </dgm:pt>
    <dgm:pt modelId="{421C1EFC-2938-774F-9BC5-F6ED3FCCE992}" type="pres">
      <dgm:prSet presAssocID="{83249BCA-6FD1-BE42-9D82-2B6339A926B1}" presName="compositeB" presStyleCnt="0"/>
      <dgm:spPr/>
    </dgm:pt>
    <dgm:pt modelId="{9A3C1179-C802-1E4A-BB09-95155B1E8920}" type="pres">
      <dgm:prSet presAssocID="{83249BCA-6FD1-BE42-9D82-2B6339A926B1}" presName="textB" presStyleLbl="revTx" presStyleIdx="1" presStyleCnt="3">
        <dgm:presLayoutVars>
          <dgm:bulletEnabled val="1"/>
        </dgm:presLayoutVars>
      </dgm:prSet>
      <dgm:spPr/>
    </dgm:pt>
    <dgm:pt modelId="{0385EFC3-2B36-2543-BCD4-0E557F21B104}" type="pres">
      <dgm:prSet presAssocID="{83249BCA-6FD1-BE42-9D82-2B6339A926B1}" presName="circleB" presStyleLbl="node1" presStyleIdx="1" presStyleCnt="3"/>
      <dgm:spPr/>
    </dgm:pt>
    <dgm:pt modelId="{170698BE-EDB4-264D-BED9-06A4BC95D8E3}" type="pres">
      <dgm:prSet presAssocID="{83249BCA-6FD1-BE42-9D82-2B6339A926B1}" presName="spaceB" presStyleCnt="0"/>
      <dgm:spPr/>
    </dgm:pt>
    <dgm:pt modelId="{D423ADD5-A99A-2F48-A96D-6E57B870A475}" type="pres">
      <dgm:prSet presAssocID="{7E312B26-DE37-314B-9A14-7BE38E87AE51}" presName="space" presStyleCnt="0"/>
      <dgm:spPr/>
    </dgm:pt>
    <dgm:pt modelId="{EFA32607-64B2-FD4C-9CCB-AD7B99C6C543}" type="pres">
      <dgm:prSet presAssocID="{72092A50-8596-1144-B1EF-D0ADE3671C9B}" presName="compositeA" presStyleCnt="0"/>
      <dgm:spPr/>
    </dgm:pt>
    <dgm:pt modelId="{E2A8E8A8-FC4D-8A4A-9A4B-3DE617332609}" type="pres">
      <dgm:prSet presAssocID="{72092A50-8596-1144-B1EF-D0ADE3671C9B}" presName="textA" presStyleLbl="revTx" presStyleIdx="2" presStyleCnt="3" custLinFactNeighborX="-5439" custLinFactNeighborY="-1400">
        <dgm:presLayoutVars>
          <dgm:bulletEnabled val="1"/>
        </dgm:presLayoutVars>
      </dgm:prSet>
      <dgm:spPr/>
    </dgm:pt>
    <dgm:pt modelId="{FD1A78B0-F6C0-4243-BE7F-108AA640C468}" type="pres">
      <dgm:prSet presAssocID="{72092A50-8596-1144-B1EF-D0ADE3671C9B}" presName="circleA" presStyleLbl="node1" presStyleIdx="2" presStyleCnt="3"/>
      <dgm:spPr/>
    </dgm:pt>
    <dgm:pt modelId="{318DF69B-82AB-8E43-BBED-13205A088464}" type="pres">
      <dgm:prSet presAssocID="{72092A50-8596-1144-B1EF-D0ADE3671C9B}" presName="spaceA" presStyleCnt="0"/>
      <dgm:spPr/>
    </dgm:pt>
  </dgm:ptLst>
  <dgm:cxnLst>
    <dgm:cxn modelId="{B30F8A0F-7528-A34F-973C-DC47975B010B}" type="presOf" srcId="{0D4596C4-9BA9-9443-9C24-2CBD7D43FD7C}" destId="{E3F8C8D3-D7FB-9C40-B250-7D8A86FD8400}" srcOrd="0" destOrd="0" presId="urn:microsoft.com/office/officeart/2005/8/layout/hProcess11"/>
    <dgm:cxn modelId="{DF3C6712-FE6F-FF4D-8447-FAF3808A74D3}" type="presOf" srcId="{72092A50-8596-1144-B1EF-D0ADE3671C9B}" destId="{E2A8E8A8-FC4D-8A4A-9A4B-3DE617332609}" srcOrd="0" destOrd="0" presId="urn:microsoft.com/office/officeart/2005/8/layout/hProcess11"/>
    <dgm:cxn modelId="{BB10A531-5D1E-F447-8563-30D5AC32D146}" type="presOf" srcId="{83249BCA-6FD1-BE42-9D82-2B6339A926B1}" destId="{9A3C1179-C802-1E4A-BB09-95155B1E8920}" srcOrd="0" destOrd="0" presId="urn:microsoft.com/office/officeart/2005/8/layout/hProcess11"/>
    <dgm:cxn modelId="{D854B750-0C6C-2947-9DF4-93C6BE2638B6}" srcId="{0D4596C4-9BA9-9443-9C24-2CBD7D43FD7C}" destId="{72092A50-8596-1144-B1EF-D0ADE3671C9B}" srcOrd="2" destOrd="0" parTransId="{E807F9C5-6CDD-7A40-8148-972E87F39F66}" sibTransId="{85FD39F6-C9A0-8B46-B07D-35396704F21A}"/>
    <dgm:cxn modelId="{2A2D2671-8CD2-B64B-BD46-1AF7CEA17543}" srcId="{0D4596C4-9BA9-9443-9C24-2CBD7D43FD7C}" destId="{834E91F8-DD66-EE4C-BBE3-4810EEEA3E86}" srcOrd="0" destOrd="0" parTransId="{1BD6E292-6480-5D4D-AE9D-5DEB10B62CDA}" sibTransId="{147FA617-7F15-2843-A968-BA0995C21694}"/>
    <dgm:cxn modelId="{60D3B6B0-8D04-274A-9C0A-995735760A7B}" type="presOf" srcId="{834E91F8-DD66-EE4C-BBE3-4810EEEA3E86}" destId="{9755023D-9D9C-FE49-AB06-18FFF4D5D35D}" srcOrd="0" destOrd="0" presId="urn:microsoft.com/office/officeart/2005/8/layout/hProcess11"/>
    <dgm:cxn modelId="{0B3738F9-2604-F940-ACEC-6774A1DB4104}" srcId="{0D4596C4-9BA9-9443-9C24-2CBD7D43FD7C}" destId="{83249BCA-6FD1-BE42-9D82-2B6339A926B1}" srcOrd="1" destOrd="0" parTransId="{23C9ABAC-D1C1-144D-97F1-AEEB02C07C42}" sibTransId="{7E312B26-DE37-314B-9A14-7BE38E87AE51}"/>
    <dgm:cxn modelId="{86F82759-BBAB-C841-A4D9-DFAF71A7DCB1}" type="presParOf" srcId="{E3F8C8D3-D7FB-9C40-B250-7D8A86FD8400}" destId="{BEF67B83-FA1F-2641-8704-8C36E6EC7210}" srcOrd="0" destOrd="0" presId="urn:microsoft.com/office/officeart/2005/8/layout/hProcess11"/>
    <dgm:cxn modelId="{C210B892-BAB2-5C49-A820-4FA44229F5A7}" type="presParOf" srcId="{E3F8C8D3-D7FB-9C40-B250-7D8A86FD8400}" destId="{C5A43A37-99EB-DA4D-AF00-FFC6B99BEF26}" srcOrd="1" destOrd="0" presId="urn:microsoft.com/office/officeart/2005/8/layout/hProcess11"/>
    <dgm:cxn modelId="{D59ED2DE-212A-9641-81AF-CAD21062EB05}" type="presParOf" srcId="{C5A43A37-99EB-DA4D-AF00-FFC6B99BEF26}" destId="{C0ABBAC0-BD99-F44C-B920-A61685C379D7}" srcOrd="0" destOrd="0" presId="urn:microsoft.com/office/officeart/2005/8/layout/hProcess11"/>
    <dgm:cxn modelId="{F68F8880-33A8-B94A-99AA-C48D85441DE9}" type="presParOf" srcId="{C0ABBAC0-BD99-F44C-B920-A61685C379D7}" destId="{9755023D-9D9C-FE49-AB06-18FFF4D5D35D}" srcOrd="0" destOrd="0" presId="urn:microsoft.com/office/officeart/2005/8/layout/hProcess11"/>
    <dgm:cxn modelId="{6A6AF0A4-4E54-0946-984E-30EA45867512}" type="presParOf" srcId="{C0ABBAC0-BD99-F44C-B920-A61685C379D7}" destId="{E43DDF1E-2630-CE43-8386-C11AE0AF5414}" srcOrd="1" destOrd="0" presId="urn:microsoft.com/office/officeart/2005/8/layout/hProcess11"/>
    <dgm:cxn modelId="{88E2E8F3-027E-4D41-A6AD-14277D64F44E}" type="presParOf" srcId="{C0ABBAC0-BD99-F44C-B920-A61685C379D7}" destId="{C894F18C-E768-2240-AD22-3D6F300AA16D}" srcOrd="2" destOrd="0" presId="urn:microsoft.com/office/officeart/2005/8/layout/hProcess11"/>
    <dgm:cxn modelId="{BEBB01DA-3798-8445-8672-CE417AC9E1CA}" type="presParOf" srcId="{C5A43A37-99EB-DA4D-AF00-FFC6B99BEF26}" destId="{11B3A7AB-A313-6242-86BB-5F3531D9AFC4}" srcOrd="1" destOrd="0" presId="urn:microsoft.com/office/officeart/2005/8/layout/hProcess11"/>
    <dgm:cxn modelId="{77EC6BD6-F7C0-2E4B-9E23-8426B1746104}" type="presParOf" srcId="{C5A43A37-99EB-DA4D-AF00-FFC6B99BEF26}" destId="{421C1EFC-2938-774F-9BC5-F6ED3FCCE992}" srcOrd="2" destOrd="0" presId="urn:microsoft.com/office/officeart/2005/8/layout/hProcess11"/>
    <dgm:cxn modelId="{FD472CBB-37B1-2847-8C9B-80E58B354D0A}" type="presParOf" srcId="{421C1EFC-2938-774F-9BC5-F6ED3FCCE992}" destId="{9A3C1179-C802-1E4A-BB09-95155B1E8920}" srcOrd="0" destOrd="0" presId="urn:microsoft.com/office/officeart/2005/8/layout/hProcess11"/>
    <dgm:cxn modelId="{C53AFFF2-59B6-CF49-9A5E-3E4B231B8BE7}" type="presParOf" srcId="{421C1EFC-2938-774F-9BC5-F6ED3FCCE992}" destId="{0385EFC3-2B36-2543-BCD4-0E557F21B104}" srcOrd="1" destOrd="0" presId="urn:microsoft.com/office/officeart/2005/8/layout/hProcess11"/>
    <dgm:cxn modelId="{23558C20-3F66-D142-B6D7-4DBBC7EF5CB7}" type="presParOf" srcId="{421C1EFC-2938-774F-9BC5-F6ED3FCCE992}" destId="{170698BE-EDB4-264D-BED9-06A4BC95D8E3}" srcOrd="2" destOrd="0" presId="urn:microsoft.com/office/officeart/2005/8/layout/hProcess11"/>
    <dgm:cxn modelId="{C638523B-5E21-6746-8655-33B630744EC5}" type="presParOf" srcId="{C5A43A37-99EB-DA4D-AF00-FFC6B99BEF26}" destId="{D423ADD5-A99A-2F48-A96D-6E57B870A475}" srcOrd="3" destOrd="0" presId="urn:microsoft.com/office/officeart/2005/8/layout/hProcess11"/>
    <dgm:cxn modelId="{9FCB5CC4-60F6-D94C-B26F-E22FC5CD4520}" type="presParOf" srcId="{C5A43A37-99EB-DA4D-AF00-FFC6B99BEF26}" destId="{EFA32607-64B2-FD4C-9CCB-AD7B99C6C543}" srcOrd="4" destOrd="0" presId="urn:microsoft.com/office/officeart/2005/8/layout/hProcess11"/>
    <dgm:cxn modelId="{A246B6F6-C8E5-6141-9A97-A8C85507DBEF}" type="presParOf" srcId="{EFA32607-64B2-FD4C-9CCB-AD7B99C6C543}" destId="{E2A8E8A8-FC4D-8A4A-9A4B-3DE617332609}" srcOrd="0" destOrd="0" presId="urn:microsoft.com/office/officeart/2005/8/layout/hProcess11"/>
    <dgm:cxn modelId="{50D889E0-928C-A846-8B86-83C4B93BD5ED}" type="presParOf" srcId="{EFA32607-64B2-FD4C-9CCB-AD7B99C6C543}" destId="{FD1A78B0-F6C0-4243-BE7F-108AA640C468}" srcOrd="1" destOrd="0" presId="urn:microsoft.com/office/officeart/2005/8/layout/hProcess11"/>
    <dgm:cxn modelId="{7ED49093-6D45-0440-973C-0E69DFDED648}" type="presParOf" srcId="{EFA32607-64B2-FD4C-9CCB-AD7B99C6C543}" destId="{318DF69B-82AB-8E43-BBED-13205A08846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D4596C4-9BA9-9443-9C24-2CBD7D43FD7C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834E91F8-DD66-EE4C-BBE3-4810EEEA3E86}">
      <dgm:prSet phldrT="[Text]" custT="1"/>
      <dgm:spPr/>
      <dgm:t>
        <a:bodyPr/>
        <a:lstStyle/>
        <a:p>
          <a:r>
            <a:rPr lang="en-US" sz="1800" dirty="0"/>
            <a:t>Sept/Oct</a:t>
          </a:r>
        </a:p>
      </dgm:t>
    </dgm:pt>
    <dgm:pt modelId="{1BD6E292-6480-5D4D-AE9D-5DEB10B62CDA}" type="parTrans" cxnId="{2A2D2671-8CD2-B64B-BD46-1AF7CEA17543}">
      <dgm:prSet/>
      <dgm:spPr/>
      <dgm:t>
        <a:bodyPr/>
        <a:lstStyle/>
        <a:p>
          <a:endParaRPr lang="en-US"/>
        </a:p>
      </dgm:t>
    </dgm:pt>
    <dgm:pt modelId="{147FA617-7F15-2843-A968-BA0995C21694}" type="sibTrans" cxnId="{2A2D2671-8CD2-B64B-BD46-1AF7CEA17543}">
      <dgm:prSet/>
      <dgm:spPr/>
      <dgm:t>
        <a:bodyPr/>
        <a:lstStyle/>
        <a:p>
          <a:endParaRPr lang="en-US"/>
        </a:p>
      </dgm:t>
    </dgm:pt>
    <dgm:pt modelId="{83249BCA-6FD1-BE42-9D82-2B6339A926B1}">
      <dgm:prSet phldrT="[Text]" custT="1"/>
      <dgm:spPr/>
      <dgm:t>
        <a:bodyPr/>
        <a:lstStyle/>
        <a:p>
          <a:r>
            <a:rPr lang="en-US" sz="1800" dirty="0"/>
            <a:t>Nov/Dec</a:t>
          </a:r>
        </a:p>
      </dgm:t>
    </dgm:pt>
    <dgm:pt modelId="{23C9ABAC-D1C1-144D-97F1-AEEB02C07C42}" type="parTrans" cxnId="{0B3738F9-2604-F940-ACEC-6774A1DB4104}">
      <dgm:prSet/>
      <dgm:spPr/>
      <dgm:t>
        <a:bodyPr/>
        <a:lstStyle/>
        <a:p>
          <a:endParaRPr lang="en-US"/>
        </a:p>
      </dgm:t>
    </dgm:pt>
    <dgm:pt modelId="{7E312B26-DE37-314B-9A14-7BE38E87AE51}" type="sibTrans" cxnId="{0B3738F9-2604-F940-ACEC-6774A1DB4104}">
      <dgm:prSet/>
      <dgm:spPr/>
      <dgm:t>
        <a:bodyPr/>
        <a:lstStyle/>
        <a:p>
          <a:endParaRPr lang="en-US"/>
        </a:p>
      </dgm:t>
    </dgm:pt>
    <dgm:pt modelId="{72092A50-8596-1144-B1EF-D0ADE3671C9B}">
      <dgm:prSet phldrT="[Text]" custT="1"/>
      <dgm:spPr/>
      <dgm:t>
        <a:bodyPr/>
        <a:lstStyle/>
        <a:p>
          <a:r>
            <a:rPr lang="en-US" sz="1800" dirty="0"/>
            <a:t>Jan</a:t>
          </a:r>
        </a:p>
      </dgm:t>
    </dgm:pt>
    <dgm:pt modelId="{E807F9C5-6CDD-7A40-8148-972E87F39F66}" type="parTrans" cxnId="{D854B750-0C6C-2947-9DF4-93C6BE2638B6}">
      <dgm:prSet/>
      <dgm:spPr/>
      <dgm:t>
        <a:bodyPr/>
        <a:lstStyle/>
        <a:p>
          <a:endParaRPr lang="en-US"/>
        </a:p>
      </dgm:t>
    </dgm:pt>
    <dgm:pt modelId="{85FD39F6-C9A0-8B46-B07D-35396704F21A}" type="sibTrans" cxnId="{D854B750-0C6C-2947-9DF4-93C6BE2638B6}">
      <dgm:prSet/>
      <dgm:spPr/>
      <dgm:t>
        <a:bodyPr/>
        <a:lstStyle/>
        <a:p>
          <a:endParaRPr lang="en-US"/>
        </a:p>
      </dgm:t>
    </dgm:pt>
    <dgm:pt modelId="{E3F8C8D3-D7FB-9C40-B250-7D8A86FD8400}" type="pres">
      <dgm:prSet presAssocID="{0D4596C4-9BA9-9443-9C24-2CBD7D43FD7C}" presName="Name0" presStyleCnt="0">
        <dgm:presLayoutVars>
          <dgm:dir/>
          <dgm:resizeHandles val="exact"/>
        </dgm:presLayoutVars>
      </dgm:prSet>
      <dgm:spPr/>
    </dgm:pt>
    <dgm:pt modelId="{BEF67B83-FA1F-2641-8704-8C36E6EC7210}" type="pres">
      <dgm:prSet presAssocID="{0D4596C4-9BA9-9443-9C24-2CBD7D43FD7C}" presName="arrow" presStyleLbl="bgShp" presStyleIdx="0" presStyleCnt="1"/>
      <dgm:spPr>
        <a:solidFill>
          <a:schemeClr val="accent1">
            <a:lumMod val="40000"/>
            <a:lumOff val="60000"/>
          </a:schemeClr>
        </a:solidFill>
      </dgm:spPr>
    </dgm:pt>
    <dgm:pt modelId="{C5A43A37-99EB-DA4D-AF00-FFC6B99BEF26}" type="pres">
      <dgm:prSet presAssocID="{0D4596C4-9BA9-9443-9C24-2CBD7D43FD7C}" presName="points" presStyleCnt="0"/>
      <dgm:spPr/>
    </dgm:pt>
    <dgm:pt modelId="{C0ABBAC0-BD99-F44C-B920-A61685C379D7}" type="pres">
      <dgm:prSet presAssocID="{834E91F8-DD66-EE4C-BBE3-4810EEEA3E86}" presName="compositeA" presStyleCnt="0"/>
      <dgm:spPr/>
    </dgm:pt>
    <dgm:pt modelId="{9755023D-9D9C-FE49-AB06-18FFF4D5D35D}" type="pres">
      <dgm:prSet presAssocID="{834E91F8-DD66-EE4C-BBE3-4810EEEA3E86}" presName="textA" presStyleLbl="revTx" presStyleIdx="0" presStyleCnt="3">
        <dgm:presLayoutVars>
          <dgm:bulletEnabled val="1"/>
        </dgm:presLayoutVars>
      </dgm:prSet>
      <dgm:spPr/>
    </dgm:pt>
    <dgm:pt modelId="{E43DDF1E-2630-CE43-8386-C11AE0AF5414}" type="pres">
      <dgm:prSet presAssocID="{834E91F8-DD66-EE4C-BBE3-4810EEEA3E86}" presName="circleA" presStyleLbl="node1" presStyleIdx="0" presStyleCnt="3"/>
      <dgm:spPr/>
    </dgm:pt>
    <dgm:pt modelId="{C894F18C-E768-2240-AD22-3D6F300AA16D}" type="pres">
      <dgm:prSet presAssocID="{834E91F8-DD66-EE4C-BBE3-4810EEEA3E86}" presName="spaceA" presStyleCnt="0"/>
      <dgm:spPr/>
    </dgm:pt>
    <dgm:pt modelId="{11B3A7AB-A313-6242-86BB-5F3531D9AFC4}" type="pres">
      <dgm:prSet presAssocID="{147FA617-7F15-2843-A968-BA0995C21694}" presName="space" presStyleCnt="0"/>
      <dgm:spPr/>
    </dgm:pt>
    <dgm:pt modelId="{421C1EFC-2938-774F-9BC5-F6ED3FCCE992}" type="pres">
      <dgm:prSet presAssocID="{83249BCA-6FD1-BE42-9D82-2B6339A926B1}" presName="compositeB" presStyleCnt="0"/>
      <dgm:spPr/>
    </dgm:pt>
    <dgm:pt modelId="{9A3C1179-C802-1E4A-BB09-95155B1E8920}" type="pres">
      <dgm:prSet presAssocID="{83249BCA-6FD1-BE42-9D82-2B6339A926B1}" presName="textB" presStyleLbl="revTx" presStyleIdx="1" presStyleCnt="3">
        <dgm:presLayoutVars>
          <dgm:bulletEnabled val="1"/>
        </dgm:presLayoutVars>
      </dgm:prSet>
      <dgm:spPr/>
    </dgm:pt>
    <dgm:pt modelId="{0385EFC3-2B36-2543-BCD4-0E557F21B104}" type="pres">
      <dgm:prSet presAssocID="{83249BCA-6FD1-BE42-9D82-2B6339A926B1}" presName="circleB" presStyleLbl="node1" presStyleIdx="1" presStyleCnt="3"/>
      <dgm:spPr/>
    </dgm:pt>
    <dgm:pt modelId="{170698BE-EDB4-264D-BED9-06A4BC95D8E3}" type="pres">
      <dgm:prSet presAssocID="{83249BCA-6FD1-BE42-9D82-2B6339A926B1}" presName="spaceB" presStyleCnt="0"/>
      <dgm:spPr/>
    </dgm:pt>
    <dgm:pt modelId="{D423ADD5-A99A-2F48-A96D-6E57B870A475}" type="pres">
      <dgm:prSet presAssocID="{7E312B26-DE37-314B-9A14-7BE38E87AE51}" presName="space" presStyleCnt="0"/>
      <dgm:spPr/>
    </dgm:pt>
    <dgm:pt modelId="{EFA32607-64B2-FD4C-9CCB-AD7B99C6C543}" type="pres">
      <dgm:prSet presAssocID="{72092A50-8596-1144-B1EF-D0ADE3671C9B}" presName="compositeA" presStyleCnt="0"/>
      <dgm:spPr/>
    </dgm:pt>
    <dgm:pt modelId="{E2A8E8A8-FC4D-8A4A-9A4B-3DE617332609}" type="pres">
      <dgm:prSet presAssocID="{72092A50-8596-1144-B1EF-D0ADE3671C9B}" presName="textA" presStyleLbl="revTx" presStyleIdx="2" presStyleCnt="3">
        <dgm:presLayoutVars>
          <dgm:bulletEnabled val="1"/>
        </dgm:presLayoutVars>
      </dgm:prSet>
      <dgm:spPr/>
    </dgm:pt>
    <dgm:pt modelId="{FD1A78B0-F6C0-4243-BE7F-108AA640C468}" type="pres">
      <dgm:prSet presAssocID="{72092A50-8596-1144-B1EF-D0ADE3671C9B}" presName="circleA" presStyleLbl="node1" presStyleIdx="2" presStyleCnt="3"/>
      <dgm:spPr/>
    </dgm:pt>
    <dgm:pt modelId="{318DF69B-82AB-8E43-BBED-13205A088464}" type="pres">
      <dgm:prSet presAssocID="{72092A50-8596-1144-B1EF-D0ADE3671C9B}" presName="spaceA" presStyleCnt="0"/>
      <dgm:spPr/>
    </dgm:pt>
  </dgm:ptLst>
  <dgm:cxnLst>
    <dgm:cxn modelId="{B30F8A0F-7528-A34F-973C-DC47975B010B}" type="presOf" srcId="{0D4596C4-9BA9-9443-9C24-2CBD7D43FD7C}" destId="{E3F8C8D3-D7FB-9C40-B250-7D8A86FD8400}" srcOrd="0" destOrd="0" presId="urn:microsoft.com/office/officeart/2005/8/layout/hProcess11"/>
    <dgm:cxn modelId="{DF3C6712-FE6F-FF4D-8447-FAF3808A74D3}" type="presOf" srcId="{72092A50-8596-1144-B1EF-D0ADE3671C9B}" destId="{E2A8E8A8-FC4D-8A4A-9A4B-3DE617332609}" srcOrd="0" destOrd="0" presId="urn:microsoft.com/office/officeart/2005/8/layout/hProcess11"/>
    <dgm:cxn modelId="{BB10A531-5D1E-F447-8563-30D5AC32D146}" type="presOf" srcId="{83249BCA-6FD1-BE42-9D82-2B6339A926B1}" destId="{9A3C1179-C802-1E4A-BB09-95155B1E8920}" srcOrd="0" destOrd="0" presId="urn:microsoft.com/office/officeart/2005/8/layout/hProcess11"/>
    <dgm:cxn modelId="{D854B750-0C6C-2947-9DF4-93C6BE2638B6}" srcId="{0D4596C4-9BA9-9443-9C24-2CBD7D43FD7C}" destId="{72092A50-8596-1144-B1EF-D0ADE3671C9B}" srcOrd="2" destOrd="0" parTransId="{E807F9C5-6CDD-7A40-8148-972E87F39F66}" sibTransId="{85FD39F6-C9A0-8B46-B07D-35396704F21A}"/>
    <dgm:cxn modelId="{2A2D2671-8CD2-B64B-BD46-1AF7CEA17543}" srcId="{0D4596C4-9BA9-9443-9C24-2CBD7D43FD7C}" destId="{834E91F8-DD66-EE4C-BBE3-4810EEEA3E86}" srcOrd="0" destOrd="0" parTransId="{1BD6E292-6480-5D4D-AE9D-5DEB10B62CDA}" sibTransId="{147FA617-7F15-2843-A968-BA0995C21694}"/>
    <dgm:cxn modelId="{60D3B6B0-8D04-274A-9C0A-995735760A7B}" type="presOf" srcId="{834E91F8-DD66-EE4C-BBE3-4810EEEA3E86}" destId="{9755023D-9D9C-FE49-AB06-18FFF4D5D35D}" srcOrd="0" destOrd="0" presId="urn:microsoft.com/office/officeart/2005/8/layout/hProcess11"/>
    <dgm:cxn modelId="{0B3738F9-2604-F940-ACEC-6774A1DB4104}" srcId="{0D4596C4-9BA9-9443-9C24-2CBD7D43FD7C}" destId="{83249BCA-6FD1-BE42-9D82-2B6339A926B1}" srcOrd="1" destOrd="0" parTransId="{23C9ABAC-D1C1-144D-97F1-AEEB02C07C42}" sibTransId="{7E312B26-DE37-314B-9A14-7BE38E87AE51}"/>
    <dgm:cxn modelId="{86F82759-BBAB-C841-A4D9-DFAF71A7DCB1}" type="presParOf" srcId="{E3F8C8D3-D7FB-9C40-B250-7D8A86FD8400}" destId="{BEF67B83-FA1F-2641-8704-8C36E6EC7210}" srcOrd="0" destOrd="0" presId="urn:microsoft.com/office/officeart/2005/8/layout/hProcess11"/>
    <dgm:cxn modelId="{C210B892-BAB2-5C49-A820-4FA44229F5A7}" type="presParOf" srcId="{E3F8C8D3-D7FB-9C40-B250-7D8A86FD8400}" destId="{C5A43A37-99EB-DA4D-AF00-FFC6B99BEF26}" srcOrd="1" destOrd="0" presId="urn:microsoft.com/office/officeart/2005/8/layout/hProcess11"/>
    <dgm:cxn modelId="{D59ED2DE-212A-9641-81AF-CAD21062EB05}" type="presParOf" srcId="{C5A43A37-99EB-DA4D-AF00-FFC6B99BEF26}" destId="{C0ABBAC0-BD99-F44C-B920-A61685C379D7}" srcOrd="0" destOrd="0" presId="urn:microsoft.com/office/officeart/2005/8/layout/hProcess11"/>
    <dgm:cxn modelId="{F68F8880-33A8-B94A-99AA-C48D85441DE9}" type="presParOf" srcId="{C0ABBAC0-BD99-F44C-B920-A61685C379D7}" destId="{9755023D-9D9C-FE49-AB06-18FFF4D5D35D}" srcOrd="0" destOrd="0" presId="urn:microsoft.com/office/officeart/2005/8/layout/hProcess11"/>
    <dgm:cxn modelId="{6A6AF0A4-4E54-0946-984E-30EA45867512}" type="presParOf" srcId="{C0ABBAC0-BD99-F44C-B920-A61685C379D7}" destId="{E43DDF1E-2630-CE43-8386-C11AE0AF5414}" srcOrd="1" destOrd="0" presId="urn:microsoft.com/office/officeart/2005/8/layout/hProcess11"/>
    <dgm:cxn modelId="{88E2E8F3-027E-4D41-A6AD-14277D64F44E}" type="presParOf" srcId="{C0ABBAC0-BD99-F44C-B920-A61685C379D7}" destId="{C894F18C-E768-2240-AD22-3D6F300AA16D}" srcOrd="2" destOrd="0" presId="urn:microsoft.com/office/officeart/2005/8/layout/hProcess11"/>
    <dgm:cxn modelId="{BEBB01DA-3798-8445-8672-CE417AC9E1CA}" type="presParOf" srcId="{C5A43A37-99EB-DA4D-AF00-FFC6B99BEF26}" destId="{11B3A7AB-A313-6242-86BB-5F3531D9AFC4}" srcOrd="1" destOrd="0" presId="urn:microsoft.com/office/officeart/2005/8/layout/hProcess11"/>
    <dgm:cxn modelId="{77EC6BD6-F7C0-2E4B-9E23-8426B1746104}" type="presParOf" srcId="{C5A43A37-99EB-DA4D-AF00-FFC6B99BEF26}" destId="{421C1EFC-2938-774F-9BC5-F6ED3FCCE992}" srcOrd="2" destOrd="0" presId="urn:microsoft.com/office/officeart/2005/8/layout/hProcess11"/>
    <dgm:cxn modelId="{FD472CBB-37B1-2847-8C9B-80E58B354D0A}" type="presParOf" srcId="{421C1EFC-2938-774F-9BC5-F6ED3FCCE992}" destId="{9A3C1179-C802-1E4A-BB09-95155B1E8920}" srcOrd="0" destOrd="0" presId="urn:microsoft.com/office/officeart/2005/8/layout/hProcess11"/>
    <dgm:cxn modelId="{C53AFFF2-59B6-CF49-9A5E-3E4B231B8BE7}" type="presParOf" srcId="{421C1EFC-2938-774F-9BC5-F6ED3FCCE992}" destId="{0385EFC3-2B36-2543-BCD4-0E557F21B104}" srcOrd="1" destOrd="0" presId="urn:microsoft.com/office/officeart/2005/8/layout/hProcess11"/>
    <dgm:cxn modelId="{23558C20-3F66-D142-B6D7-4DBBC7EF5CB7}" type="presParOf" srcId="{421C1EFC-2938-774F-9BC5-F6ED3FCCE992}" destId="{170698BE-EDB4-264D-BED9-06A4BC95D8E3}" srcOrd="2" destOrd="0" presId="urn:microsoft.com/office/officeart/2005/8/layout/hProcess11"/>
    <dgm:cxn modelId="{C638523B-5E21-6746-8655-33B630744EC5}" type="presParOf" srcId="{C5A43A37-99EB-DA4D-AF00-FFC6B99BEF26}" destId="{D423ADD5-A99A-2F48-A96D-6E57B870A475}" srcOrd="3" destOrd="0" presId="urn:microsoft.com/office/officeart/2005/8/layout/hProcess11"/>
    <dgm:cxn modelId="{9FCB5CC4-60F6-D94C-B26F-E22FC5CD4520}" type="presParOf" srcId="{C5A43A37-99EB-DA4D-AF00-FFC6B99BEF26}" destId="{EFA32607-64B2-FD4C-9CCB-AD7B99C6C543}" srcOrd="4" destOrd="0" presId="urn:microsoft.com/office/officeart/2005/8/layout/hProcess11"/>
    <dgm:cxn modelId="{A246B6F6-C8E5-6141-9A97-A8C85507DBEF}" type="presParOf" srcId="{EFA32607-64B2-FD4C-9CCB-AD7B99C6C543}" destId="{E2A8E8A8-FC4D-8A4A-9A4B-3DE617332609}" srcOrd="0" destOrd="0" presId="urn:microsoft.com/office/officeart/2005/8/layout/hProcess11"/>
    <dgm:cxn modelId="{50D889E0-928C-A846-8B86-83C4B93BD5ED}" type="presParOf" srcId="{EFA32607-64B2-FD4C-9CCB-AD7B99C6C543}" destId="{FD1A78B0-F6C0-4243-BE7F-108AA640C468}" srcOrd="1" destOrd="0" presId="urn:microsoft.com/office/officeart/2005/8/layout/hProcess11"/>
    <dgm:cxn modelId="{7ED49093-6D45-0440-973C-0E69DFDED648}" type="presParOf" srcId="{EFA32607-64B2-FD4C-9CCB-AD7B99C6C543}" destId="{318DF69B-82AB-8E43-BBED-13205A08846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4596C4-9BA9-9443-9C24-2CBD7D43FD7C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834E91F8-DD66-EE4C-BBE3-4810EEEA3E86}">
      <dgm:prSet phldrT="[Text]" custT="1"/>
      <dgm:spPr/>
      <dgm:t>
        <a:bodyPr/>
        <a:lstStyle/>
        <a:p>
          <a:r>
            <a:rPr lang="en-US" sz="1800" dirty="0"/>
            <a:t>Feb</a:t>
          </a:r>
        </a:p>
      </dgm:t>
    </dgm:pt>
    <dgm:pt modelId="{1BD6E292-6480-5D4D-AE9D-5DEB10B62CDA}" type="parTrans" cxnId="{2A2D2671-8CD2-B64B-BD46-1AF7CEA17543}">
      <dgm:prSet/>
      <dgm:spPr/>
      <dgm:t>
        <a:bodyPr/>
        <a:lstStyle/>
        <a:p>
          <a:endParaRPr lang="en-US"/>
        </a:p>
      </dgm:t>
    </dgm:pt>
    <dgm:pt modelId="{147FA617-7F15-2843-A968-BA0995C21694}" type="sibTrans" cxnId="{2A2D2671-8CD2-B64B-BD46-1AF7CEA17543}">
      <dgm:prSet/>
      <dgm:spPr/>
      <dgm:t>
        <a:bodyPr/>
        <a:lstStyle/>
        <a:p>
          <a:endParaRPr lang="en-US"/>
        </a:p>
      </dgm:t>
    </dgm:pt>
    <dgm:pt modelId="{83249BCA-6FD1-BE42-9D82-2B6339A926B1}">
      <dgm:prSet phldrT="[Text]" custT="1"/>
      <dgm:spPr/>
      <dgm:t>
        <a:bodyPr/>
        <a:lstStyle/>
        <a:p>
          <a:r>
            <a:rPr lang="en-US" sz="1800" dirty="0"/>
            <a:t>March</a:t>
          </a:r>
        </a:p>
      </dgm:t>
    </dgm:pt>
    <dgm:pt modelId="{23C9ABAC-D1C1-144D-97F1-AEEB02C07C42}" type="parTrans" cxnId="{0B3738F9-2604-F940-ACEC-6774A1DB4104}">
      <dgm:prSet/>
      <dgm:spPr/>
      <dgm:t>
        <a:bodyPr/>
        <a:lstStyle/>
        <a:p>
          <a:endParaRPr lang="en-US"/>
        </a:p>
      </dgm:t>
    </dgm:pt>
    <dgm:pt modelId="{7E312B26-DE37-314B-9A14-7BE38E87AE51}" type="sibTrans" cxnId="{0B3738F9-2604-F940-ACEC-6774A1DB4104}">
      <dgm:prSet/>
      <dgm:spPr/>
      <dgm:t>
        <a:bodyPr/>
        <a:lstStyle/>
        <a:p>
          <a:endParaRPr lang="en-US"/>
        </a:p>
      </dgm:t>
    </dgm:pt>
    <dgm:pt modelId="{72092A50-8596-1144-B1EF-D0ADE3671C9B}">
      <dgm:prSet phldrT="[Text]" custT="1"/>
      <dgm:spPr/>
      <dgm:t>
        <a:bodyPr/>
        <a:lstStyle/>
        <a:p>
          <a:r>
            <a:rPr lang="en-US" sz="1800" dirty="0"/>
            <a:t>May</a:t>
          </a:r>
        </a:p>
        <a:p>
          <a:r>
            <a:rPr lang="en-US" sz="1800" dirty="0"/>
            <a:t>2021</a:t>
          </a:r>
        </a:p>
      </dgm:t>
    </dgm:pt>
    <dgm:pt modelId="{E807F9C5-6CDD-7A40-8148-972E87F39F66}" type="parTrans" cxnId="{D854B750-0C6C-2947-9DF4-93C6BE2638B6}">
      <dgm:prSet/>
      <dgm:spPr/>
      <dgm:t>
        <a:bodyPr/>
        <a:lstStyle/>
        <a:p>
          <a:endParaRPr lang="en-US"/>
        </a:p>
      </dgm:t>
    </dgm:pt>
    <dgm:pt modelId="{85FD39F6-C9A0-8B46-B07D-35396704F21A}" type="sibTrans" cxnId="{D854B750-0C6C-2947-9DF4-93C6BE2638B6}">
      <dgm:prSet/>
      <dgm:spPr/>
      <dgm:t>
        <a:bodyPr/>
        <a:lstStyle/>
        <a:p>
          <a:endParaRPr lang="en-US"/>
        </a:p>
      </dgm:t>
    </dgm:pt>
    <dgm:pt modelId="{E3F8C8D3-D7FB-9C40-B250-7D8A86FD8400}" type="pres">
      <dgm:prSet presAssocID="{0D4596C4-9BA9-9443-9C24-2CBD7D43FD7C}" presName="Name0" presStyleCnt="0">
        <dgm:presLayoutVars>
          <dgm:dir/>
          <dgm:resizeHandles val="exact"/>
        </dgm:presLayoutVars>
      </dgm:prSet>
      <dgm:spPr/>
    </dgm:pt>
    <dgm:pt modelId="{BEF67B83-FA1F-2641-8704-8C36E6EC7210}" type="pres">
      <dgm:prSet presAssocID="{0D4596C4-9BA9-9443-9C24-2CBD7D43FD7C}" presName="arrow" presStyleLbl="bgShp" presStyleIdx="0" presStyleCnt="1" custLinFactNeighborX="-7011" custLinFactNeighborY="1400"/>
      <dgm:spPr>
        <a:solidFill>
          <a:schemeClr val="bg2">
            <a:lumMod val="75000"/>
          </a:schemeClr>
        </a:solidFill>
      </dgm:spPr>
    </dgm:pt>
    <dgm:pt modelId="{C5A43A37-99EB-DA4D-AF00-FFC6B99BEF26}" type="pres">
      <dgm:prSet presAssocID="{0D4596C4-9BA9-9443-9C24-2CBD7D43FD7C}" presName="points" presStyleCnt="0"/>
      <dgm:spPr/>
    </dgm:pt>
    <dgm:pt modelId="{C0ABBAC0-BD99-F44C-B920-A61685C379D7}" type="pres">
      <dgm:prSet presAssocID="{834E91F8-DD66-EE4C-BBE3-4810EEEA3E86}" presName="compositeA" presStyleCnt="0"/>
      <dgm:spPr/>
    </dgm:pt>
    <dgm:pt modelId="{9755023D-9D9C-FE49-AB06-18FFF4D5D35D}" type="pres">
      <dgm:prSet presAssocID="{834E91F8-DD66-EE4C-BBE3-4810EEEA3E86}" presName="textA" presStyleLbl="revTx" presStyleIdx="0" presStyleCnt="3">
        <dgm:presLayoutVars>
          <dgm:bulletEnabled val="1"/>
        </dgm:presLayoutVars>
      </dgm:prSet>
      <dgm:spPr/>
    </dgm:pt>
    <dgm:pt modelId="{E43DDF1E-2630-CE43-8386-C11AE0AF5414}" type="pres">
      <dgm:prSet presAssocID="{834E91F8-DD66-EE4C-BBE3-4810EEEA3E86}" presName="circleA" presStyleLbl="node1" presStyleIdx="0" presStyleCnt="3"/>
      <dgm:spPr/>
    </dgm:pt>
    <dgm:pt modelId="{C894F18C-E768-2240-AD22-3D6F300AA16D}" type="pres">
      <dgm:prSet presAssocID="{834E91F8-DD66-EE4C-BBE3-4810EEEA3E86}" presName="spaceA" presStyleCnt="0"/>
      <dgm:spPr/>
    </dgm:pt>
    <dgm:pt modelId="{11B3A7AB-A313-6242-86BB-5F3531D9AFC4}" type="pres">
      <dgm:prSet presAssocID="{147FA617-7F15-2843-A968-BA0995C21694}" presName="space" presStyleCnt="0"/>
      <dgm:spPr/>
    </dgm:pt>
    <dgm:pt modelId="{421C1EFC-2938-774F-9BC5-F6ED3FCCE992}" type="pres">
      <dgm:prSet presAssocID="{83249BCA-6FD1-BE42-9D82-2B6339A926B1}" presName="compositeB" presStyleCnt="0"/>
      <dgm:spPr/>
    </dgm:pt>
    <dgm:pt modelId="{9A3C1179-C802-1E4A-BB09-95155B1E8920}" type="pres">
      <dgm:prSet presAssocID="{83249BCA-6FD1-BE42-9D82-2B6339A926B1}" presName="textB" presStyleLbl="revTx" presStyleIdx="1" presStyleCnt="3" custLinFactNeighborX="-22746" custLinFactNeighborY="32">
        <dgm:presLayoutVars>
          <dgm:bulletEnabled val="1"/>
        </dgm:presLayoutVars>
      </dgm:prSet>
      <dgm:spPr/>
    </dgm:pt>
    <dgm:pt modelId="{0385EFC3-2B36-2543-BCD4-0E557F21B104}" type="pres">
      <dgm:prSet presAssocID="{83249BCA-6FD1-BE42-9D82-2B6339A926B1}" presName="circleB" presStyleLbl="node1" presStyleIdx="1" presStyleCnt="3" custLinFactX="-4027" custLinFactNeighborX="-100000"/>
      <dgm:spPr/>
    </dgm:pt>
    <dgm:pt modelId="{170698BE-EDB4-264D-BED9-06A4BC95D8E3}" type="pres">
      <dgm:prSet presAssocID="{83249BCA-6FD1-BE42-9D82-2B6339A926B1}" presName="spaceB" presStyleCnt="0"/>
      <dgm:spPr/>
    </dgm:pt>
    <dgm:pt modelId="{D423ADD5-A99A-2F48-A96D-6E57B870A475}" type="pres">
      <dgm:prSet presAssocID="{7E312B26-DE37-314B-9A14-7BE38E87AE51}" presName="space" presStyleCnt="0"/>
      <dgm:spPr/>
    </dgm:pt>
    <dgm:pt modelId="{EFA32607-64B2-FD4C-9CCB-AD7B99C6C543}" type="pres">
      <dgm:prSet presAssocID="{72092A50-8596-1144-B1EF-D0ADE3671C9B}" presName="compositeA" presStyleCnt="0"/>
      <dgm:spPr/>
    </dgm:pt>
    <dgm:pt modelId="{E2A8E8A8-FC4D-8A4A-9A4B-3DE617332609}" type="pres">
      <dgm:prSet presAssocID="{72092A50-8596-1144-B1EF-D0ADE3671C9B}" presName="textA" presStyleLbl="revTx" presStyleIdx="2" presStyleCnt="3" custScaleX="85490" custScaleY="85293" custLinFactY="39284" custLinFactNeighborX="8399" custLinFactNeighborY="100000">
        <dgm:presLayoutVars>
          <dgm:bulletEnabled val="1"/>
        </dgm:presLayoutVars>
      </dgm:prSet>
      <dgm:spPr/>
    </dgm:pt>
    <dgm:pt modelId="{FD1A78B0-F6C0-4243-BE7F-108AA640C468}" type="pres">
      <dgm:prSet presAssocID="{72092A50-8596-1144-B1EF-D0ADE3671C9B}" presName="circleA" presStyleLbl="node1" presStyleIdx="2" presStyleCnt="3" custLinFactX="8382" custLinFactNeighborX="100000" custLinFactNeighborY="-3267"/>
      <dgm:spPr/>
    </dgm:pt>
    <dgm:pt modelId="{318DF69B-82AB-8E43-BBED-13205A088464}" type="pres">
      <dgm:prSet presAssocID="{72092A50-8596-1144-B1EF-D0ADE3671C9B}" presName="spaceA" presStyleCnt="0"/>
      <dgm:spPr/>
    </dgm:pt>
  </dgm:ptLst>
  <dgm:cxnLst>
    <dgm:cxn modelId="{B30F8A0F-7528-A34F-973C-DC47975B010B}" type="presOf" srcId="{0D4596C4-9BA9-9443-9C24-2CBD7D43FD7C}" destId="{E3F8C8D3-D7FB-9C40-B250-7D8A86FD8400}" srcOrd="0" destOrd="0" presId="urn:microsoft.com/office/officeart/2005/8/layout/hProcess11"/>
    <dgm:cxn modelId="{DF3C6712-FE6F-FF4D-8447-FAF3808A74D3}" type="presOf" srcId="{72092A50-8596-1144-B1EF-D0ADE3671C9B}" destId="{E2A8E8A8-FC4D-8A4A-9A4B-3DE617332609}" srcOrd="0" destOrd="0" presId="urn:microsoft.com/office/officeart/2005/8/layout/hProcess11"/>
    <dgm:cxn modelId="{BB10A531-5D1E-F447-8563-30D5AC32D146}" type="presOf" srcId="{83249BCA-6FD1-BE42-9D82-2B6339A926B1}" destId="{9A3C1179-C802-1E4A-BB09-95155B1E8920}" srcOrd="0" destOrd="0" presId="urn:microsoft.com/office/officeart/2005/8/layout/hProcess11"/>
    <dgm:cxn modelId="{D854B750-0C6C-2947-9DF4-93C6BE2638B6}" srcId="{0D4596C4-9BA9-9443-9C24-2CBD7D43FD7C}" destId="{72092A50-8596-1144-B1EF-D0ADE3671C9B}" srcOrd="2" destOrd="0" parTransId="{E807F9C5-6CDD-7A40-8148-972E87F39F66}" sibTransId="{85FD39F6-C9A0-8B46-B07D-35396704F21A}"/>
    <dgm:cxn modelId="{2A2D2671-8CD2-B64B-BD46-1AF7CEA17543}" srcId="{0D4596C4-9BA9-9443-9C24-2CBD7D43FD7C}" destId="{834E91F8-DD66-EE4C-BBE3-4810EEEA3E86}" srcOrd="0" destOrd="0" parTransId="{1BD6E292-6480-5D4D-AE9D-5DEB10B62CDA}" sibTransId="{147FA617-7F15-2843-A968-BA0995C21694}"/>
    <dgm:cxn modelId="{60D3B6B0-8D04-274A-9C0A-995735760A7B}" type="presOf" srcId="{834E91F8-DD66-EE4C-BBE3-4810EEEA3E86}" destId="{9755023D-9D9C-FE49-AB06-18FFF4D5D35D}" srcOrd="0" destOrd="0" presId="urn:microsoft.com/office/officeart/2005/8/layout/hProcess11"/>
    <dgm:cxn modelId="{0B3738F9-2604-F940-ACEC-6774A1DB4104}" srcId="{0D4596C4-9BA9-9443-9C24-2CBD7D43FD7C}" destId="{83249BCA-6FD1-BE42-9D82-2B6339A926B1}" srcOrd="1" destOrd="0" parTransId="{23C9ABAC-D1C1-144D-97F1-AEEB02C07C42}" sibTransId="{7E312B26-DE37-314B-9A14-7BE38E87AE51}"/>
    <dgm:cxn modelId="{86F82759-BBAB-C841-A4D9-DFAF71A7DCB1}" type="presParOf" srcId="{E3F8C8D3-D7FB-9C40-B250-7D8A86FD8400}" destId="{BEF67B83-FA1F-2641-8704-8C36E6EC7210}" srcOrd="0" destOrd="0" presId="urn:microsoft.com/office/officeart/2005/8/layout/hProcess11"/>
    <dgm:cxn modelId="{C210B892-BAB2-5C49-A820-4FA44229F5A7}" type="presParOf" srcId="{E3F8C8D3-D7FB-9C40-B250-7D8A86FD8400}" destId="{C5A43A37-99EB-DA4D-AF00-FFC6B99BEF26}" srcOrd="1" destOrd="0" presId="urn:microsoft.com/office/officeart/2005/8/layout/hProcess11"/>
    <dgm:cxn modelId="{D59ED2DE-212A-9641-81AF-CAD21062EB05}" type="presParOf" srcId="{C5A43A37-99EB-DA4D-AF00-FFC6B99BEF26}" destId="{C0ABBAC0-BD99-F44C-B920-A61685C379D7}" srcOrd="0" destOrd="0" presId="urn:microsoft.com/office/officeart/2005/8/layout/hProcess11"/>
    <dgm:cxn modelId="{F68F8880-33A8-B94A-99AA-C48D85441DE9}" type="presParOf" srcId="{C0ABBAC0-BD99-F44C-B920-A61685C379D7}" destId="{9755023D-9D9C-FE49-AB06-18FFF4D5D35D}" srcOrd="0" destOrd="0" presId="urn:microsoft.com/office/officeart/2005/8/layout/hProcess11"/>
    <dgm:cxn modelId="{6A6AF0A4-4E54-0946-984E-30EA45867512}" type="presParOf" srcId="{C0ABBAC0-BD99-F44C-B920-A61685C379D7}" destId="{E43DDF1E-2630-CE43-8386-C11AE0AF5414}" srcOrd="1" destOrd="0" presId="urn:microsoft.com/office/officeart/2005/8/layout/hProcess11"/>
    <dgm:cxn modelId="{88E2E8F3-027E-4D41-A6AD-14277D64F44E}" type="presParOf" srcId="{C0ABBAC0-BD99-F44C-B920-A61685C379D7}" destId="{C894F18C-E768-2240-AD22-3D6F300AA16D}" srcOrd="2" destOrd="0" presId="urn:microsoft.com/office/officeart/2005/8/layout/hProcess11"/>
    <dgm:cxn modelId="{BEBB01DA-3798-8445-8672-CE417AC9E1CA}" type="presParOf" srcId="{C5A43A37-99EB-DA4D-AF00-FFC6B99BEF26}" destId="{11B3A7AB-A313-6242-86BB-5F3531D9AFC4}" srcOrd="1" destOrd="0" presId="urn:microsoft.com/office/officeart/2005/8/layout/hProcess11"/>
    <dgm:cxn modelId="{77EC6BD6-F7C0-2E4B-9E23-8426B1746104}" type="presParOf" srcId="{C5A43A37-99EB-DA4D-AF00-FFC6B99BEF26}" destId="{421C1EFC-2938-774F-9BC5-F6ED3FCCE992}" srcOrd="2" destOrd="0" presId="urn:microsoft.com/office/officeart/2005/8/layout/hProcess11"/>
    <dgm:cxn modelId="{FD472CBB-37B1-2847-8C9B-80E58B354D0A}" type="presParOf" srcId="{421C1EFC-2938-774F-9BC5-F6ED3FCCE992}" destId="{9A3C1179-C802-1E4A-BB09-95155B1E8920}" srcOrd="0" destOrd="0" presId="urn:microsoft.com/office/officeart/2005/8/layout/hProcess11"/>
    <dgm:cxn modelId="{C53AFFF2-59B6-CF49-9A5E-3E4B231B8BE7}" type="presParOf" srcId="{421C1EFC-2938-774F-9BC5-F6ED3FCCE992}" destId="{0385EFC3-2B36-2543-BCD4-0E557F21B104}" srcOrd="1" destOrd="0" presId="urn:microsoft.com/office/officeart/2005/8/layout/hProcess11"/>
    <dgm:cxn modelId="{23558C20-3F66-D142-B6D7-4DBBC7EF5CB7}" type="presParOf" srcId="{421C1EFC-2938-774F-9BC5-F6ED3FCCE992}" destId="{170698BE-EDB4-264D-BED9-06A4BC95D8E3}" srcOrd="2" destOrd="0" presId="urn:microsoft.com/office/officeart/2005/8/layout/hProcess11"/>
    <dgm:cxn modelId="{C638523B-5E21-6746-8655-33B630744EC5}" type="presParOf" srcId="{C5A43A37-99EB-DA4D-AF00-FFC6B99BEF26}" destId="{D423ADD5-A99A-2F48-A96D-6E57B870A475}" srcOrd="3" destOrd="0" presId="urn:microsoft.com/office/officeart/2005/8/layout/hProcess11"/>
    <dgm:cxn modelId="{9FCB5CC4-60F6-D94C-B26F-E22FC5CD4520}" type="presParOf" srcId="{C5A43A37-99EB-DA4D-AF00-FFC6B99BEF26}" destId="{EFA32607-64B2-FD4C-9CCB-AD7B99C6C543}" srcOrd="4" destOrd="0" presId="urn:microsoft.com/office/officeart/2005/8/layout/hProcess11"/>
    <dgm:cxn modelId="{A246B6F6-C8E5-6141-9A97-A8C85507DBEF}" type="presParOf" srcId="{EFA32607-64B2-FD4C-9CCB-AD7B99C6C543}" destId="{E2A8E8A8-FC4D-8A4A-9A4B-3DE617332609}" srcOrd="0" destOrd="0" presId="urn:microsoft.com/office/officeart/2005/8/layout/hProcess11"/>
    <dgm:cxn modelId="{50D889E0-928C-A846-8B86-83C4B93BD5ED}" type="presParOf" srcId="{EFA32607-64B2-FD4C-9CCB-AD7B99C6C543}" destId="{FD1A78B0-F6C0-4243-BE7F-108AA640C468}" srcOrd="1" destOrd="0" presId="urn:microsoft.com/office/officeart/2005/8/layout/hProcess11"/>
    <dgm:cxn modelId="{7ED49093-6D45-0440-973C-0E69DFDED648}" type="presParOf" srcId="{EFA32607-64B2-FD4C-9CCB-AD7B99C6C543}" destId="{318DF69B-82AB-8E43-BBED-13205A08846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19BB178-6A72-A64D-BDB4-A208F6BAF8A6}" type="doc">
      <dgm:prSet loTypeId="urn:microsoft.com/office/officeart/2005/8/layout/chevron1" loCatId="" qsTypeId="urn:microsoft.com/office/officeart/2005/8/quickstyle/simple1" qsCatId="simple" csTypeId="urn:microsoft.com/office/officeart/2005/8/colors/accent1_3" csCatId="accent1" phldr="1"/>
      <dgm:spPr/>
    </dgm:pt>
    <dgm:pt modelId="{4A2F39F7-5997-2447-AD78-586ADD2EACFB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/>
            <a:t>Could not pay an energy bill</a:t>
          </a:r>
        </a:p>
      </dgm:t>
    </dgm:pt>
    <dgm:pt modelId="{E9ED7C88-C79B-DA4B-89BF-DFE772D433FD}" type="parTrans" cxnId="{3FB0EF04-81D6-B24A-AB56-326E2C0E5494}">
      <dgm:prSet/>
      <dgm:spPr/>
      <dgm:t>
        <a:bodyPr/>
        <a:lstStyle/>
        <a:p>
          <a:endParaRPr lang="en-US"/>
        </a:p>
      </dgm:t>
    </dgm:pt>
    <dgm:pt modelId="{1641D763-C7B1-8843-8A40-ADF56204EC1F}" type="sibTrans" cxnId="{3FB0EF04-81D6-B24A-AB56-326E2C0E5494}">
      <dgm:prSet/>
      <dgm:spPr/>
      <dgm:t>
        <a:bodyPr/>
        <a:lstStyle/>
        <a:p>
          <a:endParaRPr lang="en-US"/>
        </a:p>
      </dgm:t>
    </dgm:pt>
    <dgm:pt modelId="{8B4B3BA0-FBF3-9B4D-AFAB-5A68B3FC4E1A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Received notice for disconnection</a:t>
          </a:r>
        </a:p>
      </dgm:t>
    </dgm:pt>
    <dgm:pt modelId="{254C767F-8EF7-494B-8EED-8AD20C02710C}" type="parTrans" cxnId="{B96C124F-3E0C-A74B-AC4B-BE9B6FAD1C8C}">
      <dgm:prSet/>
      <dgm:spPr/>
      <dgm:t>
        <a:bodyPr/>
        <a:lstStyle/>
        <a:p>
          <a:endParaRPr lang="en-US"/>
        </a:p>
      </dgm:t>
    </dgm:pt>
    <dgm:pt modelId="{DA06E1B4-3011-3940-8348-FF4B1A1E1019}" type="sibTrans" cxnId="{B96C124F-3E0C-A74B-AC4B-BE9B6FAD1C8C}">
      <dgm:prSet/>
      <dgm:spPr/>
      <dgm:t>
        <a:bodyPr/>
        <a:lstStyle/>
        <a:p>
          <a:endParaRPr lang="en-US"/>
        </a:p>
      </dgm:t>
    </dgm:pt>
    <dgm:pt modelId="{8A32C7E3-7643-2C41-A596-0E12DA936437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dirty="0"/>
            <a:t>Utility disconnected service</a:t>
          </a:r>
        </a:p>
      </dgm:t>
    </dgm:pt>
    <dgm:pt modelId="{A81EA339-5FE3-D24A-8ADA-D5C7A5664996}" type="parTrans" cxnId="{431A44C0-0CDE-C840-B24E-4F9608C0893A}">
      <dgm:prSet/>
      <dgm:spPr/>
      <dgm:t>
        <a:bodyPr/>
        <a:lstStyle/>
        <a:p>
          <a:endParaRPr lang="en-US"/>
        </a:p>
      </dgm:t>
    </dgm:pt>
    <dgm:pt modelId="{F39405C7-467C-E44B-9B6F-B9DE9813BA06}" type="sibTrans" cxnId="{431A44C0-0CDE-C840-B24E-4F9608C0893A}">
      <dgm:prSet/>
      <dgm:spPr/>
      <dgm:t>
        <a:bodyPr/>
        <a:lstStyle/>
        <a:p>
          <a:endParaRPr lang="en-US"/>
        </a:p>
      </dgm:t>
    </dgm:pt>
    <dgm:pt modelId="{396029A5-F1EE-B34C-9532-C4E7496F15DA}" type="pres">
      <dgm:prSet presAssocID="{619BB178-6A72-A64D-BDB4-A208F6BAF8A6}" presName="Name0" presStyleCnt="0">
        <dgm:presLayoutVars>
          <dgm:dir/>
          <dgm:animLvl val="lvl"/>
          <dgm:resizeHandles val="exact"/>
        </dgm:presLayoutVars>
      </dgm:prSet>
      <dgm:spPr/>
    </dgm:pt>
    <dgm:pt modelId="{3AE0CDAF-45F0-A143-A6AD-AB13D9A0A340}" type="pres">
      <dgm:prSet presAssocID="{4A2F39F7-5997-2447-AD78-586ADD2EACF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E87154E-A054-8143-B10B-7259C7FB951A}" type="pres">
      <dgm:prSet presAssocID="{1641D763-C7B1-8843-8A40-ADF56204EC1F}" presName="parTxOnlySpace" presStyleCnt="0"/>
      <dgm:spPr/>
    </dgm:pt>
    <dgm:pt modelId="{66B8541F-E39E-B749-900B-E533C3BCD083}" type="pres">
      <dgm:prSet presAssocID="{8B4B3BA0-FBF3-9B4D-AFAB-5A68B3FC4E1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1D4B1D2-6AF8-DB49-BD37-F5BBE2A5BE18}" type="pres">
      <dgm:prSet presAssocID="{DA06E1B4-3011-3940-8348-FF4B1A1E1019}" presName="parTxOnlySpace" presStyleCnt="0"/>
      <dgm:spPr/>
    </dgm:pt>
    <dgm:pt modelId="{EAB77965-630D-3842-BBE7-FD764099E56D}" type="pres">
      <dgm:prSet presAssocID="{8A32C7E3-7643-2C41-A596-0E12DA93643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FB0EF04-81D6-B24A-AB56-326E2C0E5494}" srcId="{619BB178-6A72-A64D-BDB4-A208F6BAF8A6}" destId="{4A2F39F7-5997-2447-AD78-586ADD2EACFB}" srcOrd="0" destOrd="0" parTransId="{E9ED7C88-C79B-DA4B-89BF-DFE772D433FD}" sibTransId="{1641D763-C7B1-8843-8A40-ADF56204EC1F}"/>
    <dgm:cxn modelId="{435F3206-DF41-C549-B960-97920EE28FB7}" type="presOf" srcId="{4A2F39F7-5997-2447-AD78-586ADD2EACFB}" destId="{3AE0CDAF-45F0-A143-A6AD-AB13D9A0A340}" srcOrd="0" destOrd="0" presId="urn:microsoft.com/office/officeart/2005/8/layout/chevron1"/>
    <dgm:cxn modelId="{3EA8E91E-697E-B844-9154-E38C1F8EAA95}" type="presOf" srcId="{8A32C7E3-7643-2C41-A596-0E12DA936437}" destId="{EAB77965-630D-3842-BBE7-FD764099E56D}" srcOrd="0" destOrd="0" presId="urn:microsoft.com/office/officeart/2005/8/layout/chevron1"/>
    <dgm:cxn modelId="{B96C124F-3E0C-A74B-AC4B-BE9B6FAD1C8C}" srcId="{619BB178-6A72-A64D-BDB4-A208F6BAF8A6}" destId="{8B4B3BA0-FBF3-9B4D-AFAB-5A68B3FC4E1A}" srcOrd="1" destOrd="0" parTransId="{254C767F-8EF7-494B-8EED-8AD20C02710C}" sibTransId="{DA06E1B4-3011-3940-8348-FF4B1A1E1019}"/>
    <dgm:cxn modelId="{69F6F056-C1B9-104A-84F3-D5E51558813B}" type="presOf" srcId="{8B4B3BA0-FBF3-9B4D-AFAB-5A68B3FC4E1A}" destId="{66B8541F-E39E-B749-900B-E533C3BCD083}" srcOrd="0" destOrd="0" presId="urn:microsoft.com/office/officeart/2005/8/layout/chevron1"/>
    <dgm:cxn modelId="{431A44C0-0CDE-C840-B24E-4F9608C0893A}" srcId="{619BB178-6A72-A64D-BDB4-A208F6BAF8A6}" destId="{8A32C7E3-7643-2C41-A596-0E12DA936437}" srcOrd="2" destOrd="0" parTransId="{A81EA339-5FE3-D24A-8ADA-D5C7A5664996}" sibTransId="{F39405C7-467C-E44B-9B6F-B9DE9813BA06}"/>
    <dgm:cxn modelId="{E23265EC-BB0A-4D41-823C-71C25B0261D5}" type="presOf" srcId="{619BB178-6A72-A64D-BDB4-A208F6BAF8A6}" destId="{396029A5-F1EE-B34C-9532-C4E7496F15DA}" srcOrd="0" destOrd="0" presId="urn:microsoft.com/office/officeart/2005/8/layout/chevron1"/>
    <dgm:cxn modelId="{658D7E59-E0D0-624C-A835-98067B996C86}" type="presParOf" srcId="{396029A5-F1EE-B34C-9532-C4E7496F15DA}" destId="{3AE0CDAF-45F0-A143-A6AD-AB13D9A0A340}" srcOrd="0" destOrd="0" presId="urn:microsoft.com/office/officeart/2005/8/layout/chevron1"/>
    <dgm:cxn modelId="{EA58F6CC-C412-BF4A-82C1-40798F5AE407}" type="presParOf" srcId="{396029A5-F1EE-B34C-9532-C4E7496F15DA}" destId="{3E87154E-A054-8143-B10B-7259C7FB951A}" srcOrd="1" destOrd="0" presId="urn:microsoft.com/office/officeart/2005/8/layout/chevron1"/>
    <dgm:cxn modelId="{3AB56984-E794-5041-984B-50448FA42AEC}" type="presParOf" srcId="{396029A5-F1EE-B34C-9532-C4E7496F15DA}" destId="{66B8541F-E39E-B749-900B-E533C3BCD083}" srcOrd="2" destOrd="0" presId="urn:microsoft.com/office/officeart/2005/8/layout/chevron1"/>
    <dgm:cxn modelId="{EB060695-DE78-C64F-A6BA-A9A736B852E8}" type="presParOf" srcId="{396029A5-F1EE-B34C-9532-C4E7496F15DA}" destId="{91D4B1D2-6AF8-DB49-BD37-F5BBE2A5BE18}" srcOrd="3" destOrd="0" presId="urn:microsoft.com/office/officeart/2005/8/layout/chevron1"/>
    <dgm:cxn modelId="{E03A5FDE-1834-6049-BFC7-FA2C28E827A2}" type="presParOf" srcId="{396029A5-F1EE-B34C-9532-C4E7496F15DA}" destId="{EAB77965-630D-3842-BBE7-FD764099E56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9A101F-4A7C-2049-ABF0-0738A4945D73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9098D0-81CE-2B44-9902-69836F69DA5D}">
      <dgm:prSet phldrT="[Text]"/>
      <dgm:spPr/>
      <dgm:t>
        <a:bodyPr/>
        <a:lstStyle/>
        <a:p>
          <a:r>
            <a:rPr lang="en-US" dirty="0"/>
            <a:t>Struggle to pay bills</a:t>
          </a:r>
        </a:p>
      </dgm:t>
    </dgm:pt>
    <dgm:pt modelId="{06C1430F-2769-E64E-8A96-0D410A0B1245}" type="parTrans" cxnId="{1F48F34C-B147-F84F-94FA-494128432873}">
      <dgm:prSet/>
      <dgm:spPr/>
      <dgm:t>
        <a:bodyPr/>
        <a:lstStyle/>
        <a:p>
          <a:endParaRPr lang="en-US"/>
        </a:p>
      </dgm:t>
    </dgm:pt>
    <dgm:pt modelId="{6C1AA404-951A-F64C-9C89-533B186A8CF1}" type="sibTrans" cxnId="{1F48F34C-B147-F84F-94FA-494128432873}">
      <dgm:prSet/>
      <dgm:spPr/>
      <dgm:t>
        <a:bodyPr/>
        <a:lstStyle/>
        <a:p>
          <a:endParaRPr lang="en-US" dirty="0"/>
        </a:p>
      </dgm:t>
    </dgm:pt>
    <dgm:pt modelId="{99DB86E8-8ECF-044B-BB62-836DCC0132BF}">
      <dgm:prSet phldrT="[Text]"/>
      <dgm:spPr/>
      <dgm:t>
        <a:bodyPr/>
        <a:lstStyle/>
        <a:p>
          <a:r>
            <a:rPr lang="en-US" dirty="0"/>
            <a:t>Shutoff</a:t>
          </a:r>
        </a:p>
      </dgm:t>
    </dgm:pt>
    <dgm:pt modelId="{4100D48D-AE8E-6546-80CE-E6AB328925FE}" type="parTrans" cxnId="{BA2458B4-AB42-D94F-841B-C8045EAB63AB}">
      <dgm:prSet/>
      <dgm:spPr/>
      <dgm:t>
        <a:bodyPr/>
        <a:lstStyle/>
        <a:p>
          <a:endParaRPr lang="en-US"/>
        </a:p>
      </dgm:t>
    </dgm:pt>
    <dgm:pt modelId="{B13A9D02-F9B3-0E45-9BBF-10E70B07543C}" type="sibTrans" cxnId="{BA2458B4-AB42-D94F-841B-C8045EAB63AB}">
      <dgm:prSet/>
      <dgm:spPr/>
      <dgm:t>
        <a:bodyPr/>
        <a:lstStyle/>
        <a:p>
          <a:endParaRPr lang="en-US" dirty="0"/>
        </a:p>
      </dgm:t>
    </dgm:pt>
    <dgm:pt modelId="{F6A7E049-6633-3E4A-A243-D5465D828529}">
      <dgm:prSet phldrT="[Text]"/>
      <dgm:spPr/>
      <dgm:t>
        <a:bodyPr/>
        <a:lstStyle/>
        <a:p>
          <a:r>
            <a:rPr lang="en-US" dirty="0"/>
            <a:t>Disconnection + other fees, on list for risk of shutoff</a:t>
          </a:r>
        </a:p>
      </dgm:t>
    </dgm:pt>
    <dgm:pt modelId="{4FB7C80B-7AC8-BB40-BC05-CEBB59C076E6}" type="parTrans" cxnId="{8664BBE8-5833-5242-9EAC-516380468CE3}">
      <dgm:prSet/>
      <dgm:spPr/>
      <dgm:t>
        <a:bodyPr/>
        <a:lstStyle/>
        <a:p>
          <a:endParaRPr lang="en-US"/>
        </a:p>
      </dgm:t>
    </dgm:pt>
    <dgm:pt modelId="{7BE7A896-B002-8242-A209-3106BF5BF435}" type="sibTrans" cxnId="{8664BBE8-5833-5242-9EAC-516380468CE3}">
      <dgm:prSet/>
      <dgm:spPr/>
      <dgm:t>
        <a:bodyPr/>
        <a:lstStyle/>
        <a:p>
          <a:endParaRPr lang="en-US" dirty="0"/>
        </a:p>
      </dgm:t>
    </dgm:pt>
    <dgm:pt modelId="{81FA4B34-14AE-9147-84C3-3255F56F1E6F}">
      <dgm:prSet/>
      <dgm:spPr/>
      <dgm:t>
        <a:bodyPr/>
        <a:lstStyle/>
        <a:p>
          <a:r>
            <a:rPr lang="en-US" dirty="0"/>
            <a:t>Struggle to pay bills</a:t>
          </a:r>
        </a:p>
      </dgm:t>
    </dgm:pt>
    <dgm:pt modelId="{5B9C0AD5-6858-234A-BE43-D21D0F90E41F}" type="parTrans" cxnId="{215984E9-8689-AF47-A65E-A59E7F813F8C}">
      <dgm:prSet/>
      <dgm:spPr/>
      <dgm:t>
        <a:bodyPr/>
        <a:lstStyle/>
        <a:p>
          <a:endParaRPr lang="en-US"/>
        </a:p>
      </dgm:t>
    </dgm:pt>
    <dgm:pt modelId="{98BA57EF-5E6B-CF43-B4E3-76AA135AEEDB}" type="sibTrans" cxnId="{215984E9-8689-AF47-A65E-A59E7F813F8C}">
      <dgm:prSet/>
      <dgm:spPr/>
      <dgm:t>
        <a:bodyPr/>
        <a:lstStyle/>
        <a:p>
          <a:endParaRPr lang="en-US" dirty="0"/>
        </a:p>
      </dgm:t>
    </dgm:pt>
    <dgm:pt modelId="{79462F39-3BCD-F74A-A8F3-301234A8B132}">
      <dgm:prSet/>
      <dgm:spPr/>
      <dgm:t>
        <a:bodyPr/>
        <a:lstStyle/>
        <a:p>
          <a:r>
            <a:rPr lang="en-US" dirty="0"/>
            <a:t>Shutoff</a:t>
          </a:r>
        </a:p>
      </dgm:t>
    </dgm:pt>
    <dgm:pt modelId="{CA04F94E-F024-694F-8178-117D4A72C92D}" type="parTrans" cxnId="{35542590-1A13-FC46-B58F-5A8708F312E2}">
      <dgm:prSet/>
      <dgm:spPr/>
      <dgm:t>
        <a:bodyPr/>
        <a:lstStyle/>
        <a:p>
          <a:endParaRPr lang="en-US"/>
        </a:p>
      </dgm:t>
    </dgm:pt>
    <dgm:pt modelId="{233CD26F-4825-3642-A4E9-B754A6DB3FDE}" type="sibTrans" cxnId="{35542590-1A13-FC46-B58F-5A8708F312E2}">
      <dgm:prSet/>
      <dgm:spPr/>
      <dgm:t>
        <a:bodyPr/>
        <a:lstStyle/>
        <a:p>
          <a:endParaRPr lang="en-US" dirty="0"/>
        </a:p>
      </dgm:t>
    </dgm:pt>
    <dgm:pt modelId="{06CA7ABC-0CD5-CE44-9EDD-C32BFF27CEE1}" type="pres">
      <dgm:prSet presAssocID="{4F9A101F-4A7C-2049-ABF0-0738A4945D73}" presName="cycle" presStyleCnt="0">
        <dgm:presLayoutVars>
          <dgm:dir/>
          <dgm:resizeHandles val="exact"/>
        </dgm:presLayoutVars>
      </dgm:prSet>
      <dgm:spPr/>
    </dgm:pt>
    <dgm:pt modelId="{E5010333-00B0-8145-BA58-7724770D2C01}" type="pres">
      <dgm:prSet presAssocID="{359098D0-81CE-2B44-9902-69836F69DA5D}" presName="node" presStyleLbl="node1" presStyleIdx="0" presStyleCnt="5">
        <dgm:presLayoutVars>
          <dgm:bulletEnabled val="1"/>
        </dgm:presLayoutVars>
      </dgm:prSet>
      <dgm:spPr/>
    </dgm:pt>
    <dgm:pt modelId="{EA2391D6-25D0-C949-B92B-C8E16D02AB09}" type="pres">
      <dgm:prSet presAssocID="{6C1AA404-951A-F64C-9C89-533B186A8CF1}" presName="sibTrans" presStyleLbl="sibTrans2D1" presStyleIdx="0" presStyleCnt="5"/>
      <dgm:spPr/>
    </dgm:pt>
    <dgm:pt modelId="{3586BBE8-4E6F-3145-876A-5B7093707105}" type="pres">
      <dgm:prSet presAssocID="{6C1AA404-951A-F64C-9C89-533B186A8CF1}" presName="connectorText" presStyleLbl="sibTrans2D1" presStyleIdx="0" presStyleCnt="5"/>
      <dgm:spPr/>
    </dgm:pt>
    <dgm:pt modelId="{D290DC53-23A3-8B42-8087-81B8777D018A}" type="pres">
      <dgm:prSet presAssocID="{99DB86E8-8ECF-044B-BB62-836DCC0132BF}" presName="node" presStyleLbl="node1" presStyleIdx="1" presStyleCnt="5">
        <dgm:presLayoutVars>
          <dgm:bulletEnabled val="1"/>
        </dgm:presLayoutVars>
      </dgm:prSet>
      <dgm:spPr/>
    </dgm:pt>
    <dgm:pt modelId="{26ACC55D-B7D3-8A4A-BA4F-0671808D9D43}" type="pres">
      <dgm:prSet presAssocID="{B13A9D02-F9B3-0E45-9BBF-10E70B07543C}" presName="sibTrans" presStyleLbl="sibTrans2D1" presStyleIdx="1" presStyleCnt="5"/>
      <dgm:spPr/>
    </dgm:pt>
    <dgm:pt modelId="{B93D40DF-30CA-894E-80CD-7161572FA3A6}" type="pres">
      <dgm:prSet presAssocID="{B13A9D02-F9B3-0E45-9BBF-10E70B07543C}" presName="connectorText" presStyleLbl="sibTrans2D1" presStyleIdx="1" presStyleCnt="5"/>
      <dgm:spPr/>
    </dgm:pt>
    <dgm:pt modelId="{38F85381-298B-7A43-BB49-C0EB91DA54B7}" type="pres">
      <dgm:prSet presAssocID="{F6A7E049-6633-3E4A-A243-D5465D828529}" presName="node" presStyleLbl="node1" presStyleIdx="2" presStyleCnt="5">
        <dgm:presLayoutVars>
          <dgm:bulletEnabled val="1"/>
        </dgm:presLayoutVars>
      </dgm:prSet>
      <dgm:spPr/>
    </dgm:pt>
    <dgm:pt modelId="{764C4333-F633-B746-87F3-33CB46BD422A}" type="pres">
      <dgm:prSet presAssocID="{7BE7A896-B002-8242-A209-3106BF5BF435}" presName="sibTrans" presStyleLbl="sibTrans2D1" presStyleIdx="2" presStyleCnt="5"/>
      <dgm:spPr/>
    </dgm:pt>
    <dgm:pt modelId="{0F997EB1-DF3F-BE40-A3FB-DFB71A19411D}" type="pres">
      <dgm:prSet presAssocID="{7BE7A896-B002-8242-A209-3106BF5BF435}" presName="connectorText" presStyleLbl="sibTrans2D1" presStyleIdx="2" presStyleCnt="5"/>
      <dgm:spPr/>
    </dgm:pt>
    <dgm:pt modelId="{2E695901-64C0-D947-BC61-C4DC98D9171D}" type="pres">
      <dgm:prSet presAssocID="{81FA4B34-14AE-9147-84C3-3255F56F1E6F}" presName="node" presStyleLbl="node1" presStyleIdx="3" presStyleCnt="5">
        <dgm:presLayoutVars>
          <dgm:bulletEnabled val="1"/>
        </dgm:presLayoutVars>
      </dgm:prSet>
      <dgm:spPr/>
    </dgm:pt>
    <dgm:pt modelId="{20D66272-B6E9-074A-97FF-08B9F8FB7CD9}" type="pres">
      <dgm:prSet presAssocID="{98BA57EF-5E6B-CF43-B4E3-76AA135AEEDB}" presName="sibTrans" presStyleLbl="sibTrans2D1" presStyleIdx="3" presStyleCnt="5"/>
      <dgm:spPr/>
    </dgm:pt>
    <dgm:pt modelId="{4FEF54E9-503D-5A47-8A3E-3DB1A9DF8821}" type="pres">
      <dgm:prSet presAssocID="{98BA57EF-5E6B-CF43-B4E3-76AA135AEEDB}" presName="connectorText" presStyleLbl="sibTrans2D1" presStyleIdx="3" presStyleCnt="5"/>
      <dgm:spPr/>
    </dgm:pt>
    <dgm:pt modelId="{9E4B9D7F-3B23-CD43-A02F-608C3589BD3E}" type="pres">
      <dgm:prSet presAssocID="{79462F39-3BCD-F74A-A8F3-301234A8B132}" presName="node" presStyleLbl="node1" presStyleIdx="4" presStyleCnt="5">
        <dgm:presLayoutVars>
          <dgm:bulletEnabled val="1"/>
        </dgm:presLayoutVars>
      </dgm:prSet>
      <dgm:spPr/>
    </dgm:pt>
    <dgm:pt modelId="{38CA33F9-3EBE-714A-8506-E983E5596EB9}" type="pres">
      <dgm:prSet presAssocID="{233CD26F-4825-3642-A4E9-B754A6DB3FDE}" presName="sibTrans" presStyleLbl="sibTrans2D1" presStyleIdx="4" presStyleCnt="5"/>
      <dgm:spPr/>
    </dgm:pt>
    <dgm:pt modelId="{EA9701E4-A6E2-3E49-9E1B-D62FB55C1E19}" type="pres">
      <dgm:prSet presAssocID="{233CD26F-4825-3642-A4E9-B754A6DB3FDE}" presName="connectorText" presStyleLbl="sibTrans2D1" presStyleIdx="4" presStyleCnt="5"/>
      <dgm:spPr/>
    </dgm:pt>
  </dgm:ptLst>
  <dgm:cxnLst>
    <dgm:cxn modelId="{1AB7792B-DEF0-EB49-80C4-30BEB32C5784}" type="presOf" srcId="{98BA57EF-5E6B-CF43-B4E3-76AA135AEEDB}" destId="{20D66272-B6E9-074A-97FF-08B9F8FB7CD9}" srcOrd="0" destOrd="0" presId="urn:microsoft.com/office/officeart/2005/8/layout/cycle2"/>
    <dgm:cxn modelId="{F439BF38-B75B-5443-A079-C2AC6F4876DE}" type="presOf" srcId="{6C1AA404-951A-F64C-9C89-533B186A8CF1}" destId="{3586BBE8-4E6F-3145-876A-5B7093707105}" srcOrd="1" destOrd="0" presId="urn:microsoft.com/office/officeart/2005/8/layout/cycle2"/>
    <dgm:cxn modelId="{544AC33D-7885-F241-AC43-DF8C8DF50202}" type="presOf" srcId="{B13A9D02-F9B3-0E45-9BBF-10E70B07543C}" destId="{B93D40DF-30CA-894E-80CD-7161572FA3A6}" srcOrd="1" destOrd="0" presId="urn:microsoft.com/office/officeart/2005/8/layout/cycle2"/>
    <dgm:cxn modelId="{CE736A40-913F-A343-A251-D5F72BDFA16F}" type="presOf" srcId="{7BE7A896-B002-8242-A209-3106BF5BF435}" destId="{764C4333-F633-B746-87F3-33CB46BD422A}" srcOrd="0" destOrd="0" presId="urn:microsoft.com/office/officeart/2005/8/layout/cycle2"/>
    <dgm:cxn modelId="{E34FC844-FB64-6D4E-8F4D-15171D67DFB2}" type="presOf" srcId="{F6A7E049-6633-3E4A-A243-D5465D828529}" destId="{38F85381-298B-7A43-BB49-C0EB91DA54B7}" srcOrd="0" destOrd="0" presId="urn:microsoft.com/office/officeart/2005/8/layout/cycle2"/>
    <dgm:cxn modelId="{B8B46848-A207-5E4F-AF94-B86AE15D58B1}" type="presOf" srcId="{99DB86E8-8ECF-044B-BB62-836DCC0132BF}" destId="{D290DC53-23A3-8B42-8087-81B8777D018A}" srcOrd="0" destOrd="0" presId="urn:microsoft.com/office/officeart/2005/8/layout/cycle2"/>
    <dgm:cxn modelId="{1F48F34C-B147-F84F-94FA-494128432873}" srcId="{4F9A101F-4A7C-2049-ABF0-0738A4945D73}" destId="{359098D0-81CE-2B44-9902-69836F69DA5D}" srcOrd="0" destOrd="0" parTransId="{06C1430F-2769-E64E-8A96-0D410A0B1245}" sibTransId="{6C1AA404-951A-F64C-9C89-533B186A8CF1}"/>
    <dgm:cxn modelId="{0A281C50-9150-2A4B-96BC-F85530966DC4}" type="presOf" srcId="{81FA4B34-14AE-9147-84C3-3255F56F1E6F}" destId="{2E695901-64C0-D947-BC61-C4DC98D9171D}" srcOrd="0" destOrd="0" presId="urn:microsoft.com/office/officeart/2005/8/layout/cycle2"/>
    <dgm:cxn modelId="{0F694160-C2D5-5F4F-904A-5B89DCB806A0}" type="presOf" srcId="{79462F39-3BCD-F74A-A8F3-301234A8B132}" destId="{9E4B9D7F-3B23-CD43-A02F-608C3589BD3E}" srcOrd="0" destOrd="0" presId="urn:microsoft.com/office/officeart/2005/8/layout/cycle2"/>
    <dgm:cxn modelId="{77E5736E-0EC9-2341-A9CF-CBFCFEDDC230}" type="presOf" srcId="{233CD26F-4825-3642-A4E9-B754A6DB3FDE}" destId="{EA9701E4-A6E2-3E49-9E1B-D62FB55C1E19}" srcOrd="1" destOrd="0" presId="urn:microsoft.com/office/officeart/2005/8/layout/cycle2"/>
    <dgm:cxn modelId="{BBED856E-C3AB-EE43-BD98-C46102FEACD8}" type="presOf" srcId="{B13A9D02-F9B3-0E45-9BBF-10E70B07543C}" destId="{26ACC55D-B7D3-8A4A-BA4F-0671808D9D43}" srcOrd="0" destOrd="0" presId="urn:microsoft.com/office/officeart/2005/8/layout/cycle2"/>
    <dgm:cxn modelId="{C1EBCA89-88EC-994A-B100-9459FDA6540B}" type="presOf" srcId="{7BE7A896-B002-8242-A209-3106BF5BF435}" destId="{0F997EB1-DF3F-BE40-A3FB-DFB71A19411D}" srcOrd="1" destOrd="0" presId="urn:microsoft.com/office/officeart/2005/8/layout/cycle2"/>
    <dgm:cxn modelId="{35542590-1A13-FC46-B58F-5A8708F312E2}" srcId="{4F9A101F-4A7C-2049-ABF0-0738A4945D73}" destId="{79462F39-3BCD-F74A-A8F3-301234A8B132}" srcOrd="4" destOrd="0" parTransId="{CA04F94E-F024-694F-8178-117D4A72C92D}" sibTransId="{233CD26F-4825-3642-A4E9-B754A6DB3FDE}"/>
    <dgm:cxn modelId="{BA2458B4-AB42-D94F-841B-C8045EAB63AB}" srcId="{4F9A101F-4A7C-2049-ABF0-0738A4945D73}" destId="{99DB86E8-8ECF-044B-BB62-836DCC0132BF}" srcOrd="1" destOrd="0" parTransId="{4100D48D-AE8E-6546-80CE-E6AB328925FE}" sibTransId="{B13A9D02-F9B3-0E45-9BBF-10E70B07543C}"/>
    <dgm:cxn modelId="{89FEE8B4-F76C-F14B-A563-63FFB015C0DA}" type="presOf" srcId="{233CD26F-4825-3642-A4E9-B754A6DB3FDE}" destId="{38CA33F9-3EBE-714A-8506-E983E5596EB9}" srcOrd="0" destOrd="0" presId="urn:microsoft.com/office/officeart/2005/8/layout/cycle2"/>
    <dgm:cxn modelId="{3BF7F2C2-D206-344E-9D48-5DDD1B0AB2CA}" type="presOf" srcId="{4F9A101F-4A7C-2049-ABF0-0738A4945D73}" destId="{06CA7ABC-0CD5-CE44-9EDD-C32BFF27CEE1}" srcOrd="0" destOrd="0" presId="urn:microsoft.com/office/officeart/2005/8/layout/cycle2"/>
    <dgm:cxn modelId="{59F00BC7-4FA4-F34D-B50D-CA340E2B877C}" type="presOf" srcId="{98BA57EF-5E6B-CF43-B4E3-76AA135AEEDB}" destId="{4FEF54E9-503D-5A47-8A3E-3DB1A9DF8821}" srcOrd="1" destOrd="0" presId="urn:microsoft.com/office/officeart/2005/8/layout/cycle2"/>
    <dgm:cxn modelId="{398E95E6-2B2F-DE45-8E13-DEBD139E4FE1}" type="presOf" srcId="{359098D0-81CE-2B44-9902-69836F69DA5D}" destId="{E5010333-00B0-8145-BA58-7724770D2C01}" srcOrd="0" destOrd="0" presId="urn:microsoft.com/office/officeart/2005/8/layout/cycle2"/>
    <dgm:cxn modelId="{8664BBE8-5833-5242-9EAC-516380468CE3}" srcId="{4F9A101F-4A7C-2049-ABF0-0738A4945D73}" destId="{F6A7E049-6633-3E4A-A243-D5465D828529}" srcOrd="2" destOrd="0" parTransId="{4FB7C80B-7AC8-BB40-BC05-CEBB59C076E6}" sibTransId="{7BE7A896-B002-8242-A209-3106BF5BF435}"/>
    <dgm:cxn modelId="{215984E9-8689-AF47-A65E-A59E7F813F8C}" srcId="{4F9A101F-4A7C-2049-ABF0-0738A4945D73}" destId="{81FA4B34-14AE-9147-84C3-3255F56F1E6F}" srcOrd="3" destOrd="0" parTransId="{5B9C0AD5-6858-234A-BE43-D21D0F90E41F}" sibTransId="{98BA57EF-5E6B-CF43-B4E3-76AA135AEEDB}"/>
    <dgm:cxn modelId="{BFA423F3-7A3D-F749-A075-186483EA66CB}" type="presOf" srcId="{6C1AA404-951A-F64C-9C89-533B186A8CF1}" destId="{EA2391D6-25D0-C949-B92B-C8E16D02AB09}" srcOrd="0" destOrd="0" presId="urn:microsoft.com/office/officeart/2005/8/layout/cycle2"/>
    <dgm:cxn modelId="{558BA2DF-156D-5B41-9235-F3D63CFE9F1B}" type="presParOf" srcId="{06CA7ABC-0CD5-CE44-9EDD-C32BFF27CEE1}" destId="{E5010333-00B0-8145-BA58-7724770D2C01}" srcOrd="0" destOrd="0" presId="urn:microsoft.com/office/officeart/2005/8/layout/cycle2"/>
    <dgm:cxn modelId="{40505444-7FC3-1640-9FBF-2D8919A0DA78}" type="presParOf" srcId="{06CA7ABC-0CD5-CE44-9EDD-C32BFF27CEE1}" destId="{EA2391D6-25D0-C949-B92B-C8E16D02AB09}" srcOrd="1" destOrd="0" presId="urn:microsoft.com/office/officeart/2005/8/layout/cycle2"/>
    <dgm:cxn modelId="{DE9FCD3F-9FDA-FD4F-9A57-A91EC8E75B52}" type="presParOf" srcId="{EA2391D6-25D0-C949-B92B-C8E16D02AB09}" destId="{3586BBE8-4E6F-3145-876A-5B7093707105}" srcOrd="0" destOrd="0" presId="urn:microsoft.com/office/officeart/2005/8/layout/cycle2"/>
    <dgm:cxn modelId="{C4B5346A-ED60-EC48-8FAD-753E29037D65}" type="presParOf" srcId="{06CA7ABC-0CD5-CE44-9EDD-C32BFF27CEE1}" destId="{D290DC53-23A3-8B42-8087-81B8777D018A}" srcOrd="2" destOrd="0" presId="urn:microsoft.com/office/officeart/2005/8/layout/cycle2"/>
    <dgm:cxn modelId="{C1A594F8-2493-FA41-9087-6F1CEC304154}" type="presParOf" srcId="{06CA7ABC-0CD5-CE44-9EDD-C32BFF27CEE1}" destId="{26ACC55D-B7D3-8A4A-BA4F-0671808D9D43}" srcOrd="3" destOrd="0" presId="urn:microsoft.com/office/officeart/2005/8/layout/cycle2"/>
    <dgm:cxn modelId="{737FF557-63BD-A447-AF8B-8FBE50400E28}" type="presParOf" srcId="{26ACC55D-B7D3-8A4A-BA4F-0671808D9D43}" destId="{B93D40DF-30CA-894E-80CD-7161572FA3A6}" srcOrd="0" destOrd="0" presId="urn:microsoft.com/office/officeart/2005/8/layout/cycle2"/>
    <dgm:cxn modelId="{B793A901-60A7-0B46-8CCE-75EA07D65547}" type="presParOf" srcId="{06CA7ABC-0CD5-CE44-9EDD-C32BFF27CEE1}" destId="{38F85381-298B-7A43-BB49-C0EB91DA54B7}" srcOrd="4" destOrd="0" presId="urn:microsoft.com/office/officeart/2005/8/layout/cycle2"/>
    <dgm:cxn modelId="{7C57C657-2F12-7E4D-9B60-2077BF9E8350}" type="presParOf" srcId="{06CA7ABC-0CD5-CE44-9EDD-C32BFF27CEE1}" destId="{764C4333-F633-B746-87F3-33CB46BD422A}" srcOrd="5" destOrd="0" presId="urn:microsoft.com/office/officeart/2005/8/layout/cycle2"/>
    <dgm:cxn modelId="{4D1087F6-31E0-E540-AD65-ECDF37F57497}" type="presParOf" srcId="{764C4333-F633-B746-87F3-33CB46BD422A}" destId="{0F997EB1-DF3F-BE40-A3FB-DFB71A19411D}" srcOrd="0" destOrd="0" presId="urn:microsoft.com/office/officeart/2005/8/layout/cycle2"/>
    <dgm:cxn modelId="{40DAB084-8375-264A-8DE3-3504433DB759}" type="presParOf" srcId="{06CA7ABC-0CD5-CE44-9EDD-C32BFF27CEE1}" destId="{2E695901-64C0-D947-BC61-C4DC98D9171D}" srcOrd="6" destOrd="0" presId="urn:microsoft.com/office/officeart/2005/8/layout/cycle2"/>
    <dgm:cxn modelId="{7FC19D62-F3F0-794B-BCE9-8625F69D6787}" type="presParOf" srcId="{06CA7ABC-0CD5-CE44-9EDD-C32BFF27CEE1}" destId="{20D66272-B6E9-074A-97FF-08B9F8FB7CD9}" srcOrd="7" destOrd="0" presId="urn:microsoft.com/office/officeart/2005/8/layout/cycle2"/>
    <dgm:cxn modelId="{F109506E-213E-1C49-B9B2-90ED443D80B5}" type="presParOf" srcId="{20D66272-B6E9-074A-97FF-08B9F8FB7CD9}" destId="{4FEF54E9-503D-5A47-8A3E-3DB1A9DF8821}" srcOrd="0" destOrd="0" presId="urn:microsoft.com/office/officeart/2005/8/layout/cycle2"/>
    <dgm:cxn modelId="{B271F569-6F03-AC47-AD24-C8B3DD7B0FBE}" type="presParOf" srcId="{06CA7ABC-0CD5-CE44-9EDD-C32BFF27CEE1}" destId="{9E4B9D7F-3B23-CD43-A02F-608C3589BD3E}" srcOrd="8" destOrd="0" presId="urn:microsoft.com/office/officeart/2005/8/layout/cycle2"/>
    <dgm:cxn modelId="{E005D494-4B06-1A47-97F1-D0763FED6C11}" type="presParOf" srcId="{06CA7ABC-0CD5-CE44-9EDD-C32BFF27CEE1}" destId="{38CA33F9-3EBE-714A-8506-E983E5596EB9}" srcOrd="9" destOrd="0" presId="urn:microsoft.com/office/officeart/2005/8/layout/cycle2"/>
    <dgm:cxn modelId="{A5D3BD5B-EBED-EB45-BBA8-EF8BEE4D11A2}" type="presParOf" srcId="{38CA33F9-3EBE-714A-8506-E983E5596EB9}" destId="{EA9701E4-A6E2-3E49-9E1B-D62FB55C1E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7D89097-A16E-D04F-8818-A72DB60240EA}" type="doc">
      <dgm:prSet loTypeId="urn:microsoft.com/office/officeart/2005/8/layout/hierarchy6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6D8D01-C1BF-FC41-976A-1181AB497534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en-US" sz="1800" b="1" dirty="0"/>
            <a:t>Coping Strategies</a:t>
          </a:r>
        </a:p>
        <a:p>
          <a:r>
            <a:rPr lang="en-US" sz="1800" dirty="0"/>
            <a:t>(55%)</a:t>
          </a:r>
        </a:p>
      </dgm:t>
    </dgm:pt>
    <dgm:pt modelId="{B0BCEDC6-1901-2D46-9871-5782517F1DF0}" type="parTrans" cxnId="{2B69A6F9-99B9-6B46-B9CF-14CBD4013C92}">
      <dgm:prSet/>
      <dgm:spPr/>
      <dgm:t>
        <a:bodyPr/>
        <a:lstStyle/>
        <a:p>
          <a:endParaRPr lang="en-US"/>
        </a:p>
      </dgm:t>
    </dgm:pt>
    <dgm:pt modelId="{6C42AAE0-2AA2-7B44-A638-2CD97C7E52DD}" type="sibTrans" cxnId="{2B69A6F9-99B9-6B46-B9CF-14CBD4013C92}">
      <dgm:prSet/>
      <dgm:spPr/>
      <dgm:t>
        <a:bodyPr/>
        <a:lstStyle/>
        <a:p>
          <a:endParaRPr lang="en-US"/>
        </a:p>
      </dgm:t>
    </dgm:pt>
    <dgm:pt modelId="{BABF633A-F0C3-9643-BD8E-0771138F64A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Risky Temperature Behavior</a:t>
          </a:r>
        </a:p>
        <a:p>
          <a:r>
            <a:rPr lang="en-US" sz="1600" dirty="0"/>
            <a:t>(26%)</a:t>
          </a:r>
        </a:p>
      </dgm:t>
    </dgm:pt>
    <dgm:pt modelId="{FB92FB5F-5EBD-F64C-9D99-C37E0C7B876F}" type="parTrans" cxnId="{434B08CA-7527-8542-8892-E8B552ADDAF6}">
      <dgm:prSet/>
      <dgm:spPr/>
      <dgm:t>
        <a:bodyPr/>
        <a:lstStyle/>
        <a:p>
          <a:endParaRPr lang="en-US" sz="700"/>
        </a:p>
      </dgm:t>
    </dgm:pt>
    <dgm:pt modelId="{54F594B9-B094-BF45-80FA-ECBF6B6A75C7}" type="sibTrans" cxnId="{434B08CA-7527-8542-8892-E8B552ADDAF6}">
      <dgm:prSet/>
      <dgm:spPr/>
      <dgm:t>
        <a:bodyPr/>
        <a:lstStyle/>
        <a:p>
          <a:endParaRPr lang="en-US"/>
        </a:p>
      </dgm:t>
    </dgm:pt>
    <dgm:pt modelId="{50DE1BEE-1DB0-9447-AE81-DEC238D0FAD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Forgo other Expenditures (medical, food)</a:t>
          </a:r>
        </a:p>
        <a:p>
          <a:r>
            <a:rPr lang="en-US" sz="1600" dirty="0"/>
            <a:t>(17%)</a:t>
          </a:r>
        </a:p>
      </dgm:t>
    </dgm:pt>
    <dgm:pt modelId="{ECA4649F-8C97-AA44-B0AE-46D487911F50}" type="parTrans" cxnId="{2A2F46B2-97C3-3F47-8A3C-EDDD030A8E96}">
      <dgm:prSet/>
      <dgm:spPr/>
      <dgm:t>
        <a:bodyPr/>
        <a:lstStyle/>
        <a:p>
          <a:endParaRPr lang="en-US" sz="700"/>
        </a:p>
      </dgm:t>
    </dgm:pt>
    <dgm:pt modelId="{AB2B92C7-B290-FC42-B584-C93C0BA1C39E}" type="sibTrans" cxnId="{2A2F46B2-97C3-3F47-8A3C-EDDD030A8E96}">
      <dgm:prSet/>
      <dgm:spPr/>
      <dgm:t>
        <a:bodyPr/>
        <a:lstStyle/>
        <a:p>
          <a:endParaRPr lang="en-US"/>
        </a:p>
      </dgm:t>
    </dgm:pt>
    <dgm:pt modelId="{B1E0BA2C-CFB7-D942-BE55-49B5711D5704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Payment Assistance</a:t>
          </a:r>
        </a:p>
        <a:p>
          <a:r>
            <a:rPr lang="en-US" sz="1600" dirty="0"/>
            <a:t>(23%)</a:t>
          </a:r>
        </a:p>
      </dgm:t>
    </dgm:pt>
    <dgm:pt modelId="{C3488D97-0F29-E341-87FC-980295D43E1E}" type="parTrans" cxnId="{B2B5863D-ED5E-2A4C-BD48-AEC8C102ACA3}">
      <dgm:prSet/>
      <dgm:spPr/>
      <dgm:t>
        <a:bodyPr/>
        <a:lstStyle/>
        <a:p>
          <a:endParaRPr lang="en-US" sz="700"/>
        </a:p>
      </dgm:t>
    </dgm:pt>
    <dgm:pt modelId="{34DCB2E4-B517-464A-B44B-85B3298C6C2A}" type="sibTrans" cxnId="{B2B5863D-ED5E-2A4C-BD48-AEC8C102ACA3}">
      <dgm:prSet/>
      <dgm:spPr/>
      <dgm:t>
        <a:bodyPr/>
        <a:lstStyle/>
        <a:p>
          <a:endParaRPr lang="en-US"/>
        </a:p>
      </dgm:t>
    </dgm:pt>
    <dgm:pt modelId="{CF55AD19-6C00-4546-ADDD-307506CF8CE7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600" dirty="0"/>
            <a:t>Bill Strategies</a:t>
          </a:r>
        </a:p>
        <a:p>
          <a:r>
            <a:rPr lang="en-US" sz="1600" dirty="0"/>
            <a:t>(32%)</a:t>
          </a:r>
        </a:p>
      </dgm:t>
    </dgm:pt>
    <dgm:pt modelId="{54B954EC-5F60-E948-B2C0-D4635B5699B6}" type="parTrans" cxnId="{54B5FA4B-B22E-274C-AFE3-F3633B6DE7B3}">
      <dgm:prSet/>
      <dgm:spPr/>
      <dgm:t>
        <a:bodyPr/>
        <a:lstStyle/>
        <a:p>
          <a:endParaRPr lang="en-US" sz="700"/>
        </a:p>
      </dgm:t>
    </dgm:pt>
    <dgm:pt modelId="{9BF3386F-32C7-2847-BDEA-A0CCBC40A803}" type="sibTrans" cxnId="{54B5FA4B-B22E-274C-AFE3-F3633B6DE7B3}">
      <dgm:prSet/>
      <dgm:spPr/>
      <dgm:t>
        <a:bodyPr/>
        <a:lstStyle/>
        <a:p>
          <a:endParaRPr lang="en-US"/>
        </a:p>
      </dgm:t>
    </dgm:pt>
    <dgm:pt modelId="{34E2B54E-6DC0-F743-BA88-03514123E47E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/>
            <a:t>Formal Assistance Networks</a:t>
          </a:r>
        </a:p>
        <a:p>
          <a:r>
            <a:rPr lang="en-US" sz="1600" dirty="0"/>
            <a:t>(16%)</a:t>
          </a:r>
        </a:p>
      </dgm:t>
    </dgm:pt>
    <dgm:pt modelId="{C399C9BF-D85A-8D43-9059-936667E58EAA}" type="parTrans" cxnId="{15EAD2DB-72D7-5444-87A4-15C36F7306CE}">
      <dgm:prSet/>
      <dgm:spPr/>
      <dgm:t>
        <a:bodyPr/>
        <a:lstStyle/>
        <a:p>
          <a:endParaRPr lang="en-US" sz="700"/>
        </a:p>
      </dgm:t>
    </dgm:pt>
    <dgm:pt modelId="{2A7AF25B-039F-4649-846F-23039D829F59}" type="sibTrans" cxnId="{15EAD2DB-72D7-5444-87A4-15C36F7306CE}">
      <dgm:prSet/>
      <dgm:spPr/>
      <dgm:t>
        <a:bodyPr/>
        <a:lstStyle/>
        <a:p>
          <a:endParaRPr lang="en-US"/>
        </a:p>
      </dgm:t>
    </dgm:pt>
    <dgm:pt modelId="{0227144B-2DF3-9D41-AE72-D32245F5D0DD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Government Assistance (WAP, LIHEAP, Local Government Assistance)</a:t>
          </a:r>
        </a:p>
        <a:p>
          <a:r>
            <a:rPr lang="en-US" sz="1600" dirty="0"/>
            <a:t>(11%)</a:t>
          </a:r>
        </a:p>
      </dgm:t>
    </dgm:pt>
    <dgm:pt modelId="{3DC49EA8-5C1C-1E46-9CDE-31A739D258A8}" type="parTrans" cxnId="{85BA97B4-684C-3148-8595-391DE3015C2F}">
      <dgm:prSet/>
      <dgm:spPr/>
      <dgm:t>
        <a:bodyPr/>
        <a:lstStyle/>
        <a:p>
          <a:endParaRPr lang="en-US" sz="700"/>
        </a:p>
      </dgm:t>
    </dgm:pt>
    <dgm:pt modelId="{3A39A008-01E0-2649-8B5B-D0ACB68A9B65}" type="sibTrans" cxnId="{85BA97B4-684C-3148-8595-391DE3015C2F}">
      <dgm:prSet/>
      <dgm:spPr/>
      <dgm:t>
        <a:bodyPr/>
        <a:lstStyle/>
        <a:p>
          <a:endParaRPr lang="en-US"/>
        </a:p>
      </dgm:t>
    </dgm:pt>
    <dgm:pt modelId="{5F62C40B-9934-2F40-B73B-7507EDC2C73A}">
      <dgm:prSet custT="1"/>
      <dgm:spPr>
        <a:solidFill>
          <a:schemeClr val="bg1"/>
        </a:solidFill>
      </dgm:spPr>
      <dgm:t>
        <a:bodyPr/>
        <a:lstStyle/>
        <a:p>
          <a:r>
            <a:rPr lang="en-US" sz="1600" dirty="0"/>
            <a:t>Informal Assistance Networks</a:t>
          </a:r>
        </a:p>
        <a:p>
          <a:r>
            <a:rPr lang="en-US" sz="1600" dirty="0"/>
            <a:t>(10%)</a:t>
          </a:r>
        </a:p>
      </dgm:t>
    </dgm:pt>
    <dgm:pt modelId="{48E9879D-9698-2A4A-AE37-8244799712A7}" type="parTrans" cxnId="{181C73A1-558B-834E-9A38-F09E708509BC}">
      <dgm:prSet/>
      <dgm:spPr/>
      <dgm:t>
        <a:bodyPr/>
        <a:lstStyle/>
        <a:p>
          <a:endParaRPr lang="en-US" sz="700"/>
        </a:p>
      </dgm:t>
    </dgm:pt>
    <dgm:pt modelId="{04E489A4-8310-884B-A463-8CD3EA6C50FC}" type="sibTrans" cxnId="{181C73A1-558B-834E-9A38-F09E708509BC}">
      <dgm:prSet/>
      <dgm:spPr/>
      <dgm:t>
        <a:bodyPr/>
        <a:lstStyle/>
        <a:p>
          <a:endParaRPr lang="en-US"/>
        </a:p>
      </dgm:t>
    </dgm:pt>
    <dgm:pt modelId="{683914B4-7D4E-7142-81F8-D5149459B8D1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Personal Networks (Friends, Family, Neighbors, Religious or Other Group)</a:t>
          </a:r>
        </a:p>
        <a:p>
          <a:r>
            <a:rPr lang="en-US" sz="1600" dirty="0"/>
            <a:t>(10%)</a:t>
          </a:r>
        </a:p>
      </dgm:t>
    </dgm:pt>
    <dgm:pt modelId="{FF5574A6-52BF-D543-8011-094EE32466EE}" type="parTrans" cxnId="{06817CB4-B9B1-3B41-9AA2-84D5D8410089}">
      <dgm:prSet/>
      <dgm:spPr/>
      <dgm:t>
        <a:bodyPr/>
        <a:lstStyle/>
        <a:p>
          <a:endParaRPr lang="en-US" sz="700"/>
        </a:p>
      </dgm:t>
    </dgm:pt>
    <dgm:pt modelId="{42A365C4-99BC-8D49-9CB6-0132471713FD}" type="sibTrans" cxnId="{06817CB4-B9B1-3B41-9AA2-84D5D8410089}">
      <dgm:prSet/>
      <dgm:spPr/>
      <dgm:t>
        <a:bodyPr/>
        <a:lstStyle/>
        <a:p>
          <a:endParaRPr lang="en-US"/>
        </a:p>
      </dgm:t>
    </dgm:pt>
    <dgm:pt modelId="{D93C49B1-8D58-8348-8451-AD03BF2E04B3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Bill Balancing</a:t>
          </a:r>
        </a:p>
        <a:p>
          <a:r>
            <a:rPr lang="en-US" sz="1600" dirty="0"/>
            <a:t>(18%)</a:t>
          </a:r>
        </a:p>
      </dgm:t>
    </dgm:pt>
    <dgm:pt modelId="{A11115B6-5C66-EA4A-B988-D44ED3B9D45F}" type="parTrans" cxnId="{D9906FBE-5FDE-874B-909D-9694CFF5E582}">
      <dgm:prSet/>
      <dgm:spPr/>
      <dgm:t>
        <a:bodyPr/>
        <a:lstStyle/>
        <a:p>
          <a:endParaRPr lang="en-US" sz="700"/>
        </a:p>
      </dgm:t>
    </dgm:pt>
    <dgm:pt modelId="{B5305418-B667-764C-96CE-B11E88544992}" type="sibTrans" cxnId="{D9906FBE-5FDE-874B-909D-9694CFF5E582}">
      <dgm:prSet/>
      <dgm:spPr/>
      <dgm:t>
        <a:bodyPr/>
        <a:lstStyle/>
        <a:p>
          <a:endParaRPr lang="en-US"/>
        </a:p>
      </dgm:t>
    </dgm:pt>
    <dgm:pt modelId="{F812BD42-4246-014B-B739-AA52E906C802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Utility Debt</a:t>
          </a:r>
        </a:p>
        <a:p>
          <a:r>
            <a:rPr lang="en-US" sz="1600" dirty="0"/>
            <a:t>(27%)</a:t>
          </a:r>
        </a:p>
      </dgm:t>
    </dgm:pt>
    <dgm:pt modelId="{90E7CB53-39BD-8142-BDE0-DD8A96BCC936}" type="parTrans" cxnId="{1630F73E-56A7-3A4F-86F5-03A7BFC551C9}">
      <dgm:prSet/>
      <dgm:spPr/>
      <dgm:t>
        <a:bodyPr/>
        <a:lstStyle/>
        <a:p>
          <a:endParaRPr lang="en-US" sz="700"/>
        </a:p>
      </dgm:t>
    </dgm:pt>
    <dgm:pt modelId="{C76BB0BB-DE60-3443-811C-73EE1C60DD2E}" type="sibTrans" cxnId="{1630F73E-56A7-3A4F-86F5-03A7BFC551C9}">
      <dgm:prSet/>
      <dgm:spPr/>
      <dgm:t>
        <a:bodyPr/>
        <a:lstStyle/>
        <a:p>
          <a:endParaRPr lang="en-US"/>
        </a:p>
      </dgm:t>
    </dgm:pt>
    <dgm:pt modelId="{50A93091-7A3C-D04B-AB1A-6F9C353CDD8F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Banks and Payday or Other Lenders (2%)</a:t>
          </a:r>
        </a:p>
      </dgm:t>
    </dgm:pt>
    <dgm:pt modelId="{7B5F2AB7-E2E4-A94A-8785-71EA588561DE}" type="parTrans" cxnId="{6B6CC050-0AE1-AA41-8E61-C5AEF0691DD9}">
      <dgm:prSet/>
      <dgm:spPr/>
      <dgm:t>
        <a:bodyPr/>
        <a:lstStyle/>
        <a:p>
          <a:endParaRPr lang="en-US"/>
        </a:p>
      </dgm:t>
    </dgm:pt>
    <dgm:pt modelId="{F83AE1AC-4403-F345-8EAB-37725EF0B38D}" type="sibTrans" cxnId="{6B6CC050-0AE1-AA41-8E61-C5AEF0691DD9}">
      <dgm:prSet/>
      <dgm:spPr/>
      <dgm:t>
        <a:bodyPr/>
        <a:lstStyle/>
        <a:p>
          <a:endParaRPr lang="en-US"/>
        </a:p>
      </dgm:t>
    </dgm:pt>
    <dgm:pt modelId="{9F66133F-8816-1242-80D5-905CE9D5CAD9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600" dirty="0"/>
            <a:t>Utility Assistance and Payment Plans (6%)</a:t>
          </a:r>
        </a:p>
      </dgm:t>
    </dgm:pt>
    <dgm:pt modelId="{B34296C7-B322-9F4D-A7C5-690E38C655EC}" type="parTrans" cxnId="{64CFA7D4-E18A-B144-BE5D-E5F77409F48F}">
      <dgm:prSet/>
      <dgm:spPr/>
      <dgm:t>
        <a:bodyPr/>
        <a:lstStyle/>
        <a:p>
          <a:endParaRPr lang="en-US"/>
        </a:p>
      </dgm:t>
    </dgm:pt>
    <dgm:pt modelId="{BA147293-90F6-9D4D-A236-1372133C8702}" type="sibTrans" cxnId="{64CFA7D4-E18A-B144-BE5D-E5F77409F48F}">
      <dgm:prSet/>
      <dgm:spPr/>
      <dgm:t>
        <a:bodyPr/>
        <a:lstStyle/>
        <a:p>
          <a:endParaRPr lang="en-US"/>
        </a:p>
      </dgm:t>
    </dgm:pt>
    <dgm:pt modelId="{C9C52FC6-9BD2-9843-8E8C-214DAE111792}" type="pres">
      <dgm:prSet presAssocID="{37D89097-A16E-D04F-8818-A72DB60240E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15A9916-93FC-634B-8BF6-0629F972ED3B}" type="pres">
      <dgm:prSet presAssocID="{37D89097-A16E-D04F-8818-A72DB60240EA}" presName="hierFlow" presStyleCnt="0"/>
      <dgm:spPr/>
    </dgm:pt>
    <dgm:pt modelId="{50757E1D-BB36-CE49-B303-2984965E7238}" type="pres">
      <dgm:prSet presAssocID="{37D89097-A16E-D04F-8818-A72DB60240E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ED090A0-871F-FA45-B6B0-2DDD0D44AD3B}" type="pres">
      <dgm:prSet presAssocID="{216D8D01-C1BF-FC41-976A-1181AB497534}" presName="Name14" presStyleCnt="0"/>
      <dgm:spPr/>
    </dgm:pt>
    <dgm:pt modelId="{3F1900BD-5A85-4742-94FD-8B0347F269BE}" type="pres">
      <dgm:prSet presAssocID="{216D8D01-C1BF-FC41-976A-1181AB497534}" presName="level1Shape" presStyleLbl="node0" presStyleIdx="0" presStyleCnt="1">
        <dgm:presLayoutVars>
          <dgm:chPref val="3"/>
        </dgm:presLayoutVars>
      </dgm:prSet>
      <dgm:spPr/>
    </dgm:pt>
    <dgm:pt modelId="{9CD3F97B-9A4E-5D4C-9FDB-ECEC5A4CF856}" type="pres">
      <dgm:prSet presAssocID="{216D8D01-C1BF-FC41-976A-1181AB497534}" presName="hierChild2" presStyleCnt="0"/>
      <dgm:spPr/>
    </dgm:pt>
    <dgm:pt modelId="{7D993C05-8B91-6C40-8640-88C0ED992676}" type="pres">
      <dgm:prSet presAssocID="{FB92FB5F-5EBD-F64C-9D99-C37E0C7B876F}" presName="Name19" presStyleLbl="parChTrans1D2" presStyleIdx="0" presStyleCnt="4"/>
      <dgm:spPr/>
    </dgm:pt>
    <dgm:pt modelId="{CAE5DFA8-1C87-5641-B9B8-984DCBF8CBCD}" type="pres">
      <dgm:prSet presAssocID="{BABF633A-F0C3-9643-BD8E-0771138F64AC}" presName="Name21" presStyleCnt="0"/>
      <dgm:spPr/>
    </dgm:pt>
    <dgm:pt modelId="{64F764E0-2388-4644-BB92-BAC73FFD2279}" type="pres">
      <dgm:prSet presAssocID="{BABF633A-F0C3-9643-BD8E-0771138F64AC}" presName="level2Shape" presStyleLbl="node2" presStyleIdx="0" presStyleCnt="4"/>
      <dgm:spPr/>
    </dgm:pt>
    <dgm:pt modelId="{A7FB2D00-8B98-B443-A2B7-0330A7266F2A}" type="pres">
      <dgm:prSet presAssocID="{BABF633A-F0C3-9643-BD8E-0771138F64AC}" presName="hierChild3" presStyleCnt="0"/>
      <dgm:spPr/>
    </dgm:pt>
    <dgm:pt modelId="{C4CEF129-2D7D-584C-9226-DE310168002E}" type="pres">
      <dgm:prSet presAssocID="{ECA4649F-8C97-AA44-B0AE-46D487911F50}" presName="Name19" presStyleLbl="parChTrans1D2" presStyleIdx="1" presStyleCnt="4"/>
      <dgm:spPr/>
    </dgm:pt>
    <dgm:pt modelId="{69A71CAD-B0C3-D847-BF20-0C803C4D442F}" type="pres">
      <dgm:prSet presAssocID="{50DE1BEE-1DB0-9447-AE81-DEC238D0FADC}" presName="Name21" presStyleCnt="0"/>
      <dgm:spPr/>
    </dgm:pt>
    <dgm:pt modelId="{AB13894B-C324-8148-A3B0-1DF8E3C7F3B0}" type="pres">
      <dgm:prSet presAssocID="{50DE1BEE-1DB0-9447-AE81-DEC238D0FADC}" presName="level2Shape" presStyleLbl="node2" presStyleIdx="1" presStyleCnt="4"/>
      <dgm:spPr/>
    </dgm:pt>
    <dgm:pt modelId="{519BCC2E-0024-D649-9336-279AE7683966}" type="pres">
      <dgm:prSet presAssocID="{50DE1BEE-1DB0-9447-AE81-DEC238D0FADC}" presName="hierChild3" presStyleCnt="0"/>
      <dgm:spPr/>
    </dgm:pt>
    <dgm:pt modelId="{6777E983-9F3D-1242-81A0-C7A0E8AE2317}" type="pres">
      <dgm:prSet presAssocID="{C3488D97-0F29-E341-87FC-980295D43E1E}" presName="Name19" presStyleLbl="parChTrans1D2" presStyleIdx="2" presStyleCnt="4"/>
      <dgm:spPr/>
    </dgm:pt>
    <dgm:pt modelId="{C8CB4D06-A994-AF4C-8558-1232F7525861}" type="pres">
      <dgm:prSet presAssocID="{B1E0BA2C-CFB7-D942-BE55-49B5711D5704}" presName="Name21" presStyleCnt="0"/>
      <dgm:spPr/>
    </dgm:pt>
    <dgm:pt modelId="{FB542DE4-55B7-E64C-91D2-1AC075BA2008}" type="pres">
      <dgm:prSet presAssocID="{B1E0BA2C-CFB7-D942-BE55-49B5711D5704}" presName="level2Shape" presStyleLbl="node2" presStyleIdx="2" presStyleCnt="4"/>
      <dgm:spPr/>
    </dgm:pt>
    <dgm:pt modelId="{E1D63816-7B52-9D41-8962-B900B41A66D0}" type="pres">
      <dgm:prSet presAssocID="{B1E0BA2C-CFB7-D942-BE55-49B5711D5704}" presName="hierChild3" presStyleCnt="0"/>
      <dgm:spPr/>
    </dgm:pt>
    <dgm:pt modelId="{411CBE85-ABFE-824E-A16E-57FDD72F1F71}" type="pres">
      <dgm:prSet presAssocID="{C399C9BF-D85A-8D43-9059-936667E58EAA}" presName="Name19" presStyleLbl="parChTrans1D3" presStyleIdx="0" presStyleCnt="4"/>
      <dgm:spPr/>
    </dgm:pt>
    <dgm:pt modelId="{9625FBB8-5815-2044-A032-F9F1928444DF}" type="pres">
      <dgm:prSet presAssocID="{34E2B54E-6DC0-F743-BA88-03514123E47E}" presName="Name21" presStyleCnt="0"/>
      <dgm:spPr/>
    </dgm:pt>
    <dgm:pt modelId="{F7E0CB76-0025-DC4D-A9D7-60277ABAAA19}" type="pres">
      <dgm:prSet presAssocID="{34E2B54E-6DC0-F743-BA88-03514123E47E}" presName="level2Shape" presStyleLbl="node3" presStyleIdx="0" presStyleCnt="4"/>
      <dgm:spPr/>
    </dgm:pt>
    <dgm:pt modelId="{AB2DCA25-843E-2447-BCC5-483181C3CEF7}" type="pres">
      <dgm:prSet presAssocID="{34E2B54E-6DC0-F743-BA88-03514123E47E}" presName="hierChild3" presStyleCnt="0"/>
      <dgm:spPr/>
    </dgm:pt>
    <dgm:pt modelId="{C454A423-F10C-8B4C-A591-D9C992C1C4E7}" type="pres">
      <dgm:prSet presAssocID="{3DC49EA8-5C1C-1E46-9CDE-31A739D258A8}" presName="Name19" presStyleLbl="parChTrans1D4" presStyleIdx="0" presStyleCnt="4"/>
      <dgm:spPr/>
    </dgm:pt>
    <dgm:pt modelId="{4CE8233F-C7E4-1A43-AE9F-60DE197B65D6}" type="pres">
      <dgm:prSet presAssocID="{0227144B-2DF3-9D41-AE72-D32245F5D0DD}" presName="Name21" presStyleCnt="0"/>
      <dgm:spPr/>
    </dgm:pt>
    <dgm:pt modelId="{438AFCE1-5456-4B45-A6BB-CB5045D18315}" type="pres">
      <dgm:prSet presAssocID="{0227144B-2DF3-9D41-AE72-D32245F5D0DD}" presName="level2Shape" presStyleLbl="node4" presStyleIdx="0" presStyleCnt="4" custScaleX="96717" custScaleY="176534"/>
      <dgm:spPr/>
    </dgm:pt>
    <dgm:pt modelId="{5C3B27A0-8E1A-E041-B5E2-3692227D463F}" type="pres">
      <dgm:prSet presAssocID="{0227144B-2DF3-9D41-AE72-D32245F5D0DD}" presName="hierChild3" presStyleCnt="0"/>
      <dgm:spPr/>
    </dgm:pt>
    <dgm:pt modelId="{95359D3F-5218-6548-B325-BAA86FC5F0AE}" type="pres">
      <dgm:prSet presAssocID="{7B5F2AB7-E2E4-A94A-8785-71EA588561DE}" presName="Name19" presStyleLbl="parChTrans1D4" presStyleIdx="1" presStyleCnt="4"/>
      <dgm:spPr/>
    </dgm:pt>
    <dgm:pt modelId="{63B3188B-2156-1C4F-9EC1-FEAFA6D001CD}" type="pres">
      <dgm:prSet presAssocID="{50A93091-7A3C-D04B-AB1A-6F9C353CDD8F}" presName="Name21" presStyleCnt="0"/>
      <dgm:spPr/>
    </dgm:pt>
    <dgm:pt modelId="{8FE1CF52-3345-BC41-8C17-B88F06E1BE89}" type="pres">
      <dgm:prSet presAssocID="{50A93091-7A3C-D04B-AB1A-6F9C353CDD8F}" presName="level2Shape" presStyleLbl="node4" presStyleIdx="1" presStyleCnt="4"/>
      <dgm:spPr/>
    </dgm:pt>
    <dgm:pt modelId="{3C62891C-3B78-6740-9CCF-D8E7EE362FDC}" type="pres">
      <dgm:prSet presAssocID="{50A93091-7A3C-D04B-AB1A-6F9C353CDD8F}" presName="hierChild3" presStyleCnt="0"/>
      <dgm:spPr/>
    </dgm:pt>
    <dgm:pt modelId="{EA94F44E-0C54-F848-8277-574947A59D1C}" type="pres">
      <dgm:prSet presAssocID="{B34296C7-B322-9F4D-A7C5-690E38C655EC}" presName="Name19" presStyleLbl="parChTrans1D4" presStyleIdx="2" presStyleCnt="4"/>
      <dgm:spPr/>
    </dgm:pt>
    <dgm:pt modelId="{E0E97C40-135E-C94C-B7DE-2A188D392BB9}" type="pres">
      <dgm:prSet presAssocID="{9F66133F-8816-1242-80D5-905CE9D5CAD9}" presName="Name21" presStyleCnt="0"/>
      <dgm:spPr/>
    </dgm:pt>
    <dgm:pt modelId="{CB307C2D-F5E6-ED4C-AF22-B406ABF49E39}" type="pres">
      <dgm:prSet presAssocID="{9F66133F-8816-1242-80D5-905CE9D5CAD9}" presName="level2Shape" presStyleLbl="node4" presStyleIdx="2" presStyleCnt="4"/>
      <dgm:spPr/>
    </dgm:pt>
    <dgm:pt modelId="{5F836913-5A4C-F540-AD44-DE58C70189C8}" type="pres">
      <dgm:prSet presAssocID="{9F66133F-8816-1242-80D5-905CE9D5CAD9}" presName="hierChild3" presStyleCnt="0"/>
      <dgm:spPr/>
    </dgm:pt>
    <dgm:pt modelId="{4AC00074-482B-604C-B900-696DCAE20131}" type="pres">
      <dgm:prSet presAssocID="{48E9879D-9698-2A4A-AE37-8244799712A7}" presName="Name19" presStyleLbl="parChTrans1D3" presStyleIdx="1" presStyleCnt="4"/>
      <dgm:spPr/>
    </dgm:pt>
    <dgm:pt modelId="{CE428EB6-DF03-EB45-A11A-45E9F30C6415}" type="pres">
      <dgm:prSet presAssocID="{5F62C40B-9934-2F40-B73B-7507EDC2C73A}" presName="Name21" presStyleCnt="0"/>
      <dgm:spPr/>
    </dgm:pt>
    <dgm:pt modelId="{9458DEB9-C6E7-0246-990D-C3C41134A8DD}" type="pres">
      <dgm:prSet presAssocID="{5F62C40B-9934-2F40-B73B-7507EDC2C73A}" presName="level2Shape" presStyleLbl="node3" presStyleIdx="1" presStyleCnt="4"/>
      <dgm:spPr/>
    </dgm:pt>
    <dgm:pt modelId="{49769C0A-424B-EF47-A2A6-8EB0CA408313}" type="pres">
      <dgm:prSet presAssocID="{5F62C40B-9934-2F40-B73B-7507EDC2C73A}" presName="hierChild3" presStyleCnt="0"/>
      <dgm:spPr/>
    </dgm:pt>
    <dgm:pt modelId="{4C7D5A50-99D1-7B46-83AC-A2A59528BE5D}" type="pres">
      <dgm:prSet presAssocID="{FF5574A6-52BF-D543-8011-094EE32466EE}" presName="Name19" presStyleLbl="parChTrans1D4" presStyleIdx="3" presStyleCnt="4"/>
      <dgm:spPr/>
    </dgm:pt>
    <dgm:pt modelId="{840EF89B-6DAA-7A44-9E35-91282480F61B}" type="pres">
      <dgm:prSet presAssocID="{683914B4-7D4E-7142-81F8-D5149459B8D1}" presName="Name21" presStyleCnt="0"/>
      <dgm:spPr/>
    </dgm:pt>
    <dgm:pt modelId="{AD470E57-CD94-3948-91C2-23B1272E35FA}" type="pres">
      <dgm:prSet presAssocID="{683914B4-7D4E-7142-81F8-D5149459B8D1}" presName="level2Shape" presStyleLbl="node4" presStyleIdx="3" presStyleCnt="4" custScaleX="107777" custScaleY="181277"/>
      <dgm:spPr/>
    </dgm:pt>
    <dgm:pt modelId="{F49C0727-51BB-4047-96B3-CDE1504BA74E}" type="pres">
      <dgm:prSet presAssocID="{683914B4-7D4E-7142-81F8-D5149459B8D1}" presName="hierChild3" presStyleCnt="0"/>
      <dgm:spPr/>
    </dgm:pt>
    <dgm:pt modelId="{07BAF46F-56B2-2046-AD41-D5B568AB7F17}" type="pres">
      <dgm:prSet presAssocID="{54B954EC-5F60-E948-B2C0-D4635B5699B6}" presName="Name19" presStyleLbl="parChTrans1D2" presStyleIdx="3" presStyleCnt="4"/>
      <dgm:spPr/>
    </dgm:pt>
    <dgm:pt modelId="{9BAB02AA-2EC7-4F40-A08D-649DBD3B810C}" type="pres">
      <dgm:prSet presAssocID="{CF55AD19-6C00-4546-ADDD-307506CF8CE7}" presName="Name21" presStyleCnt="0"/>
      <dgm:spPr/>
    </dgm:pt>
    <dgm:pt modelId="{D59E9EAE-A751-6947-88C6-53D799597EF2}" type="pres">
      <dgm:prSet presAssocID="{CF55AD19-6C00-4546-ADDD-307506CF8CE7}" presName="level2Shape" presStyleLbl="node2" presStyleIdx="3" presStyleCnt="4"/>
      <dgm:spPr/>
    </dgm:pt>
    <dgm:pt modelId="{62BBC0B2-B04D-6946-B51F-2B13F27E26A3}" type="pres">
      <dgm:prSet presAssocID="{CF55AD19-6C00-4546-ADDD-307506CF8CE7}" presName="hierChild3" presStyleCnt="0"/>
      <dgm:spPr/>
    </dgm:pt>
    <dgm:pt modelId="{6FDF2C2B-54E4-934F-A10F-736F8A7936E3}" type="pres">
      <dgm:prSet presAssocID="{A11115B6-5C66-EA4A-B988-D44ED3B9D45F}" presName="Name19" presStyleLbl="parChTrans1D3" presStyleIdx="2" presStyleCnt="4"/>
      <dgm:spPr/>
    </dgm:pt>
    <dgm:pt modelId="{11340332-69E5-CC4F-AAAD-F696768B44CB}" type="pres">
      <dgm:prSet presAssocID="{D93C49B1-8D58-8348-8451-AD03BF2E04B3}" presName="Name21" presStyleCnt="0"/>
      <dgm:spPr/>
    </dgm:pt>
    <dgm:pt modelId="{150B30E5-66FB-0E4F-B377-4DFDD4700CEE}" type="pres">
      <dgm:prSet presAssocID="{D93C49B1-8D58-8348-8451-AD03BF2E04B3}" presName="level2Shape" presStyleLbl="node3" presStyleIdx="2" presStyleCnt="4" custLinFactY="41901" custLinFactNeighborX="-5676" custLinFactNeighborY="100000"/>
      <dgm:spPr/>
    </dgm:pt>
    <dgm:pt modelId="{529D6FBF-BE6F-D045-8164-AA7F3EEDD2F9}" type="pres">
      <dgm:prSet presAssocID="{D93C49B1-8D58-8348-8451-AD03BF2E04B3}" presName="hierChild3" presStyleCnt="0"/>
      <dgm:spPr/>
    </dgm:pt>
    <dgm:pt modelId="{77979560-D1E0-1B47-85AB-4DD73963A7FA}" type="pres">
      <dgm:prSet presAssocID="{90E7CB53-39BD-8142-BDE0-DD8A96BCC936}" presName="Name19" presStyleLbl="parChTrans1D3" presStyleIdx="3" presStyleCnt="4"/>
      <dgm:spPr/>
    </dgm:pt>
    <dgm:pt modelId="{B4026629-6968-F946-B157-86FF14DF86B5}" type="pres">
      <dgm:prSet presAssocID="{F812BD42-4246-014B-B739-AA52E906C802}" presName="Name21" presStyleCnt="0"/>
      <dgm:spPr/>
    </dgm:pt>
    <dgm:pt modelId="{071E38E0-B042-4444-BAAB-3B2093CA95B0}" type="pres">
      <dgm:prSet presAssocID="{F812BD42-4246-014B-B739-AA52E906C802}" presName="level2Shape" presStyleLbl="node3" presStyleIdx="3" presStyleCnt="4" custLinFactY="41901" custLinFactNeighborX="262" custLinFactNeighborY="100000"/>
      <dgm:spPr/>
    </dgm:pt>
    <dgm:pt modelId="{59038F7D-9965-F64E-B9D7-BC2A21C2562B}" type="pres">
      <dgm:prSet presAssocID="{F812BD42-4246-014B-B739-AA52E906C802}" presName="hierChild3" presStyleCnt="0"/>
      <dgm:spPr/>
    </dgm:pt>
    <dgm:pt modelId="{F82D6FB9-92AF-7D49-8A3F-0B7375FC6E6B}" type="pres">
      <dgm:prSet presAssocID="{37D89097-A16E-D04F-8818-A72DB60240EA}" presName="bgShapesFlow" presStyleCnt="0"/>
      <dgm:spPr/>
    </dgm:pt>
  </dgm:ptLst>
  <dgm:cxnLst>
    <dgm:cxn modelId="{D6B9280C-9229-054B-BBCD-42117C745B7D}" type="presOf" srcId="{CF55AD19-6C00-4546-ADDD-307506CF8CE7}" destId="{D59E9EAE-A751-6947-88C6-53D799597EF2}" srcOrd="0" destOrd="0" presId="urn:microsoft.com/office/officeart/2005/8/layout/hierarchy6"/>
    <dgm:cxn modelId="{830BDF16-E0E2-7A44-897D-95F8B370A7FF}" type="presOf" srcId="{37D89097-A16E-D04F-8818-A72DB60240EA}" destId="{C9C52FC6-9BD2-9843-8E8C-214DAE111792}" srcOrd="0" destOrd="0" presId="urn:microsoft.com/office/officeart/2005/8/layout/hierarchy6"/>
    <dgm:cxn modelId="{74595117-6E51-584B-B1F4-B096C3D8EA06}" type="presOf" srcId="{BABF633A-F0C3-9643-BD8E-0771138F64AC}" destId="{64F764E0-2388-4644-BB92-BAC73FFD2279}" srcOrd="0" destOrd="0" presId="urn:microsoft.com/office/officeart/2005/8/layout/hierarchy6"/>
    <dgm:cxn modelId="{7F610729-55F3-7048-BD80-DB8E14F9E083}" type="presOf" srcId="{5F62C40B-9934-2F40-B73B-7507EDC2C73A}" destId="{9458DEB9-C6E7-0246-990D-C3C41134A8DD}" srcOrd="0" destOrd="0" presId="urn:microsoft.com/office/officeart/2005/8/layout/hierarchy6"/>
    <dgm:cxn modelId="{47629929-8AAE-C541-B6B6-83316BC5A914}" type="presOf" srcId="{D93C49B1-8D58-8348-8451-AD03BF2E04B3}" destId="{150B30E5-66FB-0E4F-B377-4DFDD4700CEE}" srcOrd="0" destOrd="0" presId="urn:microsoft.com/office/officeart/2005/8/layout/hierarchy6"/>
    <dgm:cxn modelId="{EF070638-6EB3-C84C-A726-AF249CB80A14}" type="presOf" srcId="{C399C9BF-D85A-8D43-9059-936667E58EAA}" destId="{411CBE85-ABFE-824E-A16E-57FDD72F1F71}" srcOrd="0" destOrd="0" presId="urn:microsoft.com/office/officeart/2005/8/layout/hierarchy6"/>
    <dgm:cxn modelId="{B2B5863D-ED5E-2A4C-BD48-AEC8C102ACA3}" srcId="{216D8D01-C1BF-FC41-976A-1181AB497534}" destId="{B1E0BA2C-CFB7-D942-BE55-49B5711D5704}" srcOrd="2" destOrd="0" parTransId="{C3488D97-0F29-E341-87FC-980295D43E1E}" sibTransId="{34DCB2E4-B517-464A-B44B-85B3298C6C2A}"/>
    <dgm:cxn modelId="{833E673E-A1BD-AD42-86FB-D9F2250DA08D}" type="presOf" srcId="{F812BD42-4246-014B-B739-AA52E906C802}" destId="{071E38E0-B042-4444-BAAB-3B2093CA95B0}" srcOrd="0" destOrd="0" presId="urn:microsoft.com/office/officeart/2005/8/layout/hierarchy6"/>
    <dgm:cxn modelId="{1630F73E-56A7-3A4F-86F5-03A7BFC551C9}" srcId="{CF55AD19-6C00-4546-ADDD-307506CF8CE7}" destId="{F812BD42-4246-014B-B739-AA52E906C802}" srcOrd="1" destOrd="0" parTransId="{90E7CB53-39BD-8142-BDE0-DD8A96BCC936}" sibTransId="{C76BB0BB-DE60-3443-811C-73EE1C60DD2E}"/>
    <dgm:cxn modelId="{3B1DB545-2F0D-C74D-BF42-AC58681820E0}" type="presOf" srcId="{48E9879D-9698-2A4A-AE37-8244799712A7}" destId="{4AC00074-482B-604C-B900-696DCAE20131}" srcOrd="0" destOrd="0" presId="urn:microsoft.com/office/officeart/2005/8/layout/hierarchy6"/>
    <dgm:cxn modelId="{6CB00747-F97A-C448-BB12-AED2E1C991A9}" type="presOf" srcId="{FB92FB5F-5EBD-F64C-9D99-C37E0C7B876F}" destId="{7D993C05-8B91-6C40-8640-88C0ED992676}" srcOrd="0" destOrd="0" presId="urn:microsoft.com/office/officeart/2005/8/layout/hierarchy6"/>
    <dgm:cxn modelId="{B624F549-2320-2F43-ADFB-596F9A65E2B0}" type="presOf" srcId="{34E2B54E-6DC0-F743-BA88-03514123E47E}" destId="{F7E0CB76-0025-DC4D-A9D7-60277ABAAA19}" srcOrd="0" destOrd="0" presId="urn:microsoft.com/office/officeart/2005/8/layout/hierarchy6"/>
    <dgm:cxn modelId="{54B5FA4B-B22E-274C-AFE3-F3633B6DE7B3}" srcId="{216D8D01-C1BF-FC41-976A-1181AB497534}" destId="{CF55AD19-6C00-4546-ADDD-307506CF8CE7}" srcOrd="3" destOrd="0" parTransId="{54B954EC-5F60-E948-B2C0-D4635B5699B6}" sibTransId="{9BF3386F-32C7-2847-BDEA-A0CCBC40A803}"/>
    <dgm:cxn modelId="{6B6CC050-0AE1-AA41-8E61-C5AEF0691DD9}" srcId="{34E2B54E-6DC0-F743-BA88-03514123E47E}" destId="{50A93091-7A3C-D04B-AB1A-6F9C353CDD8F}" srcOrd="1" destOrd="0" parTransId="{7B5F2AB7-E2E4-A94A-8785-71EA588561DE}" sibTransId="{F83AE1AC-4403-F345-8EAB-37725EF0B38D}"/>
    <dgm:cxn modelId="{EE803D54-808E-E043-90F5-CB0FC6DF0492}" type="presOf" srcId="{B34296C7-B322-9F4D-A7C5-690E38C655EC}" destId="{EA94F44E-0C54-F848-8277-574947A59D1C}" srcOrd="0" destOrd="0" presId="urn:microsoft.com/office/officeart/2005/8/layout/hierarchy6"/>
    <dgm:cxn modelId="{47E1595B-3D47-5845-9642-3A1310132616}" type="presOf" srcId="{A11115B6-5C66-EA4A-B988-D44ED3B9D45F}" destId="{6FDF2C2B-54E4-934F-A10F-736F8A7936E3}" srcOrd="0" destOrd="0" presId="urn:microsoft.com/office/officeart/2005/8/layout/hierarchy6"/>
    <dgm:cxn modelId="{3499F067-C4B4-A14B-A6CB-F8F3F61D0C2A}" type="presOf" srcId="{0227144B-2DF3-9D41-AE72-D32245F5D0DD}" destId="{438AFCE1-5456-4B45-A6BB-CB5045D18315}" srcOrd="0" destOrd="0" presId="urn:microsoft.com/office/officeart/2005/8/layout/hierarchy6"/>
    <dgm:cxn modelId="{4D6A7C6D-DA5F-EF4F-8B58-D1DFE09C6F62}" type="presOf" srcId="{B1E0BA2C-CFB7-D942-BE55-49B5711D5704}" destId="{FB542DE4-55B7-E64C-91D2-1AC075BA2008}" srcOrd="0" destOrd="0" presId="urn:microsoft.com/office/officeart/2005/8/layout/hierarchy6"/>
    <dgm:cxn modelId="{96979A78-4F77-6243-BE48-5F7643E9BB70}" type="presOf" srcId="{50DE1BEE-1DB0-9447-AE81-DEC238D0FADC}" destId="{AB13894B-C324-8148-A3B0-1DF8E3C7F3B0}" srcOrd="0" destOrd="0" presId="urn:microsoft.com/office/officeart/2005/8/layout/hierarchy6"/>
    <dgm:cxn modelId="{E1F4DA7B-EF9A-ED4D-BD02-CD7A0EA593AA}" type="presOf" srcId="{3DC49EA8-5C1C-1E46-9CDE-31A739D258A8}" destId="{C454A423-F10C-8B4C-A591-D9C992C1C4E7}" srcOrd="0" destOrd="0" presId="urn:microsoft.com/office/officeart/2005/8/layout/hierarchy6"/>
    <dgm:cxn modelId="{181C73A1-558B-834E-9A38-F09E708509BC}" srcId="{B1E0BA2C-CFB7-D942-BE55-49B5711D5704}" destId="{5F62C40B-9934-2F40-B73B-7507EDC2C73A}" srcOrd="1" destOrd="0" parTransId="{48E9879D-9698-2A4A-AE37-8244799712A7}" sibTransId="{04E489A4-8310-884B-A463-8CD3EA6C50FC}"/>
    <dgm:cxn modelId="{91196CAD-A2A8-4E4E-80DF-D8D4FFCEB2F5}" type="presOf" srcId="{FF5574A6-52BF-D543-8011-094EE32466EE}" destId="{4C7D5A50-99D1-7B46-83AC-A2A59528BE5D}" srcOrd="0" destOrd="0" presId="urn:microsoft.com/office/officeart/2005/8/layout/hierarchy6"/>
    <dgm:cxn modelId="{2A2F46B2-97C3-3F47-8A3C-EDDD030A8E96}" srcId="{216D8D01-C1BF-FC41-976A-1181AB497534}" destId="{50DE1BEE-1DB0-9447-AE81-DEC238D0FADC}" srcOrd="1" destOrd="0" parTransId="{ECA4649F-8C97-AA44-B0AE-46D487911F50}" sibTransId="{AB2B92C7-B290-FC42-B584-C93C0BA1C39E}"/>
    <dgm:cxn modelId="{913BDAB2-7E46-A840-B603-E547B81D8535}" type="presOf" srcId="{54B954EC-5F60-E948-B2C0-D4635B5699B6}" destId="{07BAF46F-56B2-2046-AD41-D5B568AB7F17}" srcOrd="0" destOrd="0" presId="urn:microsoft.com/office/officeart/2005/8/layout/hierarchy6"/>
    <dgm:cxn modelId="{06817CB4-B9B1-3B41-9AA2-84D5D8410089}" srcId="{5F62C40B-9934-2F40-B73B-7507EDC2C73A}" destId="{683914B4-7D4E-7142-81F8-D5149459B8D1}" srcOrd="0" destOrd="0" parTransId="{FF5574A6-52BF-D543-8011-094EE32466EE}" sibTransId="{42A365C4-99BC-8D49-9CB6-0132471713FD}"/>
    <dgm:cxn modelId="{85BA97B4-684C-3148-8595-391DE3015C2F}" srcId="{34E2B54E-6DC0-F743-BA88-03514123E47E}" destId="{0227144B-2DF3-9D41-AE72-D32245F5D0DD}" srcOrd="0" destOrd="0" parTransId="{3DC49EA8-5C1C-1E46-9CDE-31A739D258A8}" sibTransId="{3A39A008-01E0-2649-8B5B-D0ACB68A9B65}"/>
    <dgm:cxn modelId="{D9906FBE-5FDE-874B-909D-9694CFF5E582}" srcId="{CF55AD19-6C00-4546-ADDD-307506CF8CE7}" destId="{D93C49B1-8D58-8348-8451-AD03BF2E04B3}" srcOrd="0" destOrd="0" parTransId="{A11115B6-5C66-EA4A-B988-D44ED3B9D45F}" sibTransId="{B5305418-B667-764C-96CE-B11E88544992}"/>
    <dgm:cxn modelId="{E56723C2-9625-144A-8910-5D293071F177}" type="presOf" srcId="{7B5F2AB7-E2E4-A94A-8785-71EA588561DE}" destId="{95359D3F-5218-6548-B325-BAA86FC5F0AE}" srcOrd="0" destOrd="0" presId="urn:microsoft.com/office/officeart/2005/8/layout/hierarchy6"/>
    <dgm:cxn modelId="{434B08CA-7527-8542-8892-E8B552ADDAF6}" srcId="{216D8D01-C1BF-FC41-976A-1181AB497534}" destId="{BABF633A-F0C3-9643-BD8E-0771138F64AC}" srcOrd="0" destOrd="0" parTransId="{FB92FB5F-5EBD-F64C-9D99-C37E0C7B876F}" sibTransId="{54F594B9-B094-BF45-80FA-ECBF6B6A75C7}"/>
    <dgm:cxn modelId="{610D68CE-E35B-E94C-9B80-88AF1069D798}" type="presOf" srcId="{ECA4649F-8C97-AA44-B0AE-46D487911F50}" destId="{C4CEF129-2D7D-584C-9226-DE310168002E}" srcOrd="0" destOrd="0" presId="urn:microsoft.com/office/officeart/2005/8/layout/hierarchy6"/>
    <dgm:cxn modelId="{64CFA7D4-E18A-B144-BE5D-E5F77409F48F}" srcId="{34E2B54E-6DC0-F743-BA88-03514123E47E}" destId="{9F66133F-8816-1242-80D5-905CE9D5CAD9}" srcOrd="2" destOrd="0" parTransId="{B34296C7-B322-9F4D-A7C5-690E38C655EC}" sibTransId="{BA147293-90F6-9D4D-A236-1372133C8702}"/>
    <dgm:cxn modelId="{15EAD2DB-72D7-5444-87A4-15C36F7306CE}" srcId="{B1E0BA2C-CFB7-D942-BE55-49B5711D5704}" destId="{34E2B54E-6DC0-F743-BA88-03514123E47E}" srcOrd="0" destOrd="0" parTransId="{C399C9BF-D85A-8D43-9059-936667E58EAA}" sibTransId="{2A7AF25B-039F-4649-846F-23039D829F59}"/>
    <dgm:cxn modelId="{59EE91DE-4D65-3141-AFDA-385CA6B77B2B}" type="presOf" srcId="{216D8D01-C1BF-FC41-976A-1181AB497534}" destId="{3F1900BD-5A85-4742-94FD-8B0347F269BE}" srcOrd="0" destOrd="0" presId="urn:microsoft.com/office/officeart/2005/8/layout/hierarchy6"/>
    <dgm:cxn modelId="{E2EC25E3-80C2-1740-9532-617BC6ECD823}" type="presOf" srcId="{90E7CB53-39BD-8142-BDE0-DD8A96BCC936}" destId="{77979560-D1E0-1B47-85AB-4DD73963A7FA}" srcOrd="0" destOrd="0" presId="urn:microsoft.com/office/officeart/2005/8/layout/hierarchy6"/>
    <dgm:cxn modelId="{D339D2E4-7BBA-9E40-91C3-C439AD100B4D}" type="presOf" srcId="{C3488D97-0F29-E341-87FC-980295D43E1E}" destId="{6777E983-9F3D-1242-81A0-C7A0E8AE2317}" srcOrd="0" destOrd="0" presId="urn:microsoft.com/office/officeart/2005/8/layout/hierarchy6"/>
    <dgm:cxn modelId="{681518E7-D18A-5340-96A2-53CF69C28BDA}" type="presOf" srcId="{50A93091-7A3C-D04B-AB1A-6F9C353CDD8F}" destId="{8FE1CF52-3345-BC41-8C17-B88F06E1BE89}" srcOrd="0" destOrd="0" presId="urn:microsoft.com/office/officeart/2005/8/layout/hierarchy6"/>
    <dgm:cxn modelId="{D51CD9EE-66D2-C345-9484-35A26CFCB98E}" type="presOf" srcId="{9F66133F-8816-1242-80D5-905CE9D5CAD9}" destId="{CB307C2D-F5E6-ED4C-AF22-B406ABF49E39}" srcOrd="0" destOrd="0" presId="urn:microsoft.com/office/officeart/2005/8/layout/hierarchy6"/>
    <dgm:cxn modelId="{2B69A6F9-99B9-6B46-B9CF-14CBD4013C92}" srcId="{37D89097-A16E-D04F-8818-A72DB60240EA}" destId="{216D8D01-C1BF-FC41-976A-1181AB497534}" srcOrd="0" destOrd="0" parTransId="{B0BCEDC6-1901-2D46-9871-5782517F1DF0}" sibTransId="{6C42AAE0-2AA2-7B44-A638-2CD97C7E52DD}"/>
    <dgm:cxn modelId="{EADC01FD-59C2-BD45-826D-1F3A981EEBDB}" type="presOf" srcId="{683914B4-7D4E-7142-81F8-D5149459B8D1}" destId="{AD470E57-CD94-3948-91C2-23B1272E35FA}" srcOrd="0" destOrd="0" presId="urn:microsoft.com/office/officeart/2005/8/layout/hierarchy6"/>
    <dgm:cxn modelId="{6D8F4430-DAD0-EA45-99D0-4E00097F5A5C}" type="presParOf" srcId="{C9C52FC6-9BD2-9843-8E8C-214DAE111792}" destId="{515A9916-93FC-634B-8BF6-0629F972ED3B}" srcOrd="0" destOrd="0" presId="urn:microsoft.com/office/officeart/2005/8/layout/hierarchy6"/>
    <dgm:cxn modelId="{389BE6A5-0AA9-3747-B5A6-43F6A6ECB373}" type="presParOf" srcId="{515A9916-93FC-634B-8BF6-0629F972ED3B}" destId="{50757E1D-BB36-CE49-B303-2984965E7238}" srcOrd="0" destOrd="0" presId="urn:microsoft.com/office/officeart/2005/8/layout/hierarchy6"/>
    <dgm:cxn modelId="{1FE9ADD7-7F50-CA49-9C94-42716D09ABE3}" type="presParOf" srcId="{50757E1D-BB36-CE49-B303-2984965E7238}" destId="{1ED090A0-871F-FA45-B6B0-2DDD0D44AD3B}" srcOrd="0" destOrd="0" presId="urn:microsoft.com/office/officeart/2005/8/layout/hierarchy6"/>
    <dgm:cxn modelId="{3E0F2CE0-C406-9A49-AE4E-E4B20E376D2C}" type="presParOf" srcId="{1ED090A0-871F-FA45-B6B0-2DDD0D44AD3B}" destId="{3F1900BD-5A85-4742-94FD-8B0347F269BE}" srcOrd="0" destOrd="0" presId="urn:microsoft.com/office/officeart/2005/8/layout/hierarchy6"/>
    <dgm:cxn modelId="{FC1A6C4E-2A16-C64A-9158-B5D38E6A1667}" type="presParOf" srcId="{1ED090A0-871F-FA45-B6B0-2DDD0D44AD3B}" destId="{9CD3F97B-9A4E-5D4C-9FDB-ECEC5A4CF856}" srcOrd="1" destOrd="0" presId="urn:microsoft.com/office/officeart/2005/8/layout/hierarchy6"/>
    <dgm:cxn modelId="{22FCABC4-DB96-9346-B44A-B2EF72763761}" type="presParOf" srcId="{9CD3F97B-9A4E-5D4C-9FDB-ECEC5A4CF856}" destId="{7D993C05-8B91-6C40-8640-88C0ED992676}" srcOrd="0" destOrd="0" presId="urn:microsoft.com/office/officeart/2005/8/layout/hierarchy6"/>
    <dgm:cxn modelId="{BA2988E4-4273-4548-B64A-7B98489812D2}" type="presParOf" srcId="{9CD3F97B-9A4E-5D4C-9FDB-ECEC5A4CF856}" destId="{CAE5DFA8-1C87-5641-B9B8-984DCBF8CBCD}" srcOrd="1" destOrd="0" presId="urn:microsoft.com/office/officeart/2005/8/layout/hierarchy6"/>
    <dgm:cxn modelId="{D5FE8304-E9DB-9946-B5CF-181F3E55DDE0}" type="presParOf" srcId="{CAE5DFA8-1C87-5641-B9B8-984DCBF8CBCD}" destId="{64F764E0-2388-4644-BB92-BAC73FFD2279}" srcOrd="0" destOrd="0" presId="urn:microsoft.com/office/officeart/2005/8/layout/hierarchy6"/>
    <dgm:cxn modelId="{1A0A2338-0728-9344-ABFD-7994F2EEE8CF}" type="presParOf" srcId="{CAE5DFA8-1C87-5641-B9B8-984DCBF8CBCD}" destId="{A7FB2D00-8B98-B443-A2B7-0330A7266F2A}" srcOrd="1" destOrd="0" presId="urn:microsoft.com/office/officeart/2005/8/layout/hierarchy6"/>
    <dgm:cxn modelId="{3E0E43A8-E69B-2441-A344-4358351DDDE1}" type="presParOf" srcId="{9CD3F97B-9A4E-5D4C-9FDB-ECEC5A4CF856}" destId="{C4CEF129-2D7D-584C-9226-DE310168002E}" srcOrd="2" destOrd="0" presId="urn:microsoft.com/office/officeart/2005/8/layout/hierarchy6"/>
    <dgm:cxn modelId="{ED55B90B-E7AA-634E-9B3D-C42B42A56D83}" type="presParOf" srcId="{9CD3F97B-9A4E-5D4C-9FDB-ECEC5A4CF856}" destId="{69A71CAD-B0C3-D847-BF20-0C803C4D442F}" srcOrd="3" destOrd="0" presId="urn:microsoft.com/office/officeart/2005/8/layout/hierarchy6"/>
    <dgm:cxn modelId="{3314AA5E-73D3-EA46-941D-12E5DDA5EFFE}" type="presParOf" srcId="{69A71CAD-B0C3-D847-BF20-0C803C4D442F}" destId="{AB13894B-C324-8148-A3B0-1DF8E3C7F3B0}" srcOrd="0" destOrd="0" presId="urn:microsoft.com/office/officeart/2005/8/layout/hierarchy6"/>
    <dgm:cxn modelId="{AFBF872C-5268-6940-BAA9-54D102011452}" type="presParOf" srcId="{69A71CAD-B0C3-D847-BF20-0C803C4D442F}" destId="{519BCC2E-0024-D649-9336-279AE7683966}" srcOrd="1" destOrd="0" presId="urn:microsoft.com/office/officeart/2005/8/layout/hierarchy6"/>
    <dgm:cxn modelId="{AC3CE7C5-F9EC-8C4B-B326-95994BE1892F}" type="presParOf" srcId="{9CD3F97B-9A4E-5D4C-9FDB-ECEC5A4CF856}" destId="{6777E983-9F3D-1242-81A0-C7A0E8AE2317}" srcOrd="4" destOrd="0" presId="urn:microsoft.com/office/officeart/2005/8/layout/hierarchy6"/>
    <dgm:cxn modelId="{A2814E54-605C-F54E-B39F-9B1A1A3AF1B5}" type="presParOf" srcId="{9CD3F97B-9A4E-5D4C-9FDB-ECEC5A4CF856}" destId="{C8CB4D06-A994-AF4C-8558-1232F7525861}" srcOrd="5" destOrd="0" presId="urn:microsoft.com/office/officeart/2005/8/layout/hierarchy6"/>
    <dgm:cxn modelId="{0728B783-65C2-9548-93D3-0E90401BCC05}" type="presParOf" srcId="{C8CB4D06-A994-AF4C-8558-1232F7525861}" destId="{FB542DE4-55B7-E64C-91D2-1AC075BA2008}" srcOrd="0" destOrd="0" presId="urn:microsoft.com/office/officeart/2005/8/layout/hierarchy6"/>
    <dgm:cxn modelId="{F4AD8A59-EBE6-A545-B770-DFBAB8492D52}" type="presParOf" srcId="{C8CB4D06-A994-AF4C-8558-1232F7525861}" destId="{E1D63816-7B52-9D41-8962-B900B41A66D0}" srcOrd="1" destOrd="0" presId="urn:microsoft.com/office/officeart/2005/8/layout/hierarchy6"/>
    <dgm:cxn modelId="{41FD6537-5DF1-964C-BD40-942801285BF3}" type="presParOf" srcId="{E1D63816-7B52-9D41-8962-B900B41A66D0}" destId="{411CBE85-ABFE-824E-A16E-57FDD72F1F71}" srcOrd="0" destOrd="0" presId="urn:microsoft.com/office/officeart/2005/8/layout/hierarchy6"/>
    <dgm:cxn modelId="{63B4D11E-4B3E-DA48-857E-E3FA01F32850}" type="presParOf" srcId="{E1D63816-7B52-9D41-8962-B900B41A66D0}" destId="{9625FBB8-5815-2044-A032-F9F1928444DF}" srcOrd="1" destOrd="0" presId="urn:microsoft.com/office/officeart/2005/8/layout/hierarchy6"/>
    <dgm:cxn modelId="{2768D983-B47C-B041-B369-AAA16A86F341}" type="presParOf" srcId="{9625FBB8-5815-2044-A032-F9F1928444DF}" destId="{F7E0CB76-0025-DC4D-A9D7-60277ABAAA19}" srcOrd="0" destOrd="0" presId="urn:microsoft.com/office/officeart/2005/8/layout/hierarchy6"/>
    <dgm:cxn modelId="{017CD5F7-7BAB-284C-BA82-2F0F9F251287}" type="presParOf" srcId="{9625FBB8-5815-2044-A032-F9F1928444DF}" destId="{AB2DCA25-843E-2447-BCC5-483181C3CEF7}" srcOrd="1" destOrd="0" presId="urn:microsoft.com/office/officeart/2005/8/layout/hierarchy6"/>
    <dgm:cxn modelId="{BD3AB1A6-A6EC-CD4D-A2B9-87BB92DBB069}" type="presParOf" srcId="{AB2DCA25-843E-2447-BCC5-483181C3CEF7}" destId="{C454A423-F10C-8B4C-A591-D9C992C1C4E7}" srcOrd="0" destOrd="0" presId="urn:microsoft.com/office/officeart/2005/8/layout/hierarchy6"/>
    <dgm:cxn modelId="{31FCE452-4AAB-894C-9DE1-4D2DEA3552C9}" type="presParOf" srcId="{AB2DCA25-843E-2447-BCC5-483181C3CEF7}" destId="{4CE8233F-C7E4-1A43-AE9F-60DE197B65D6}" srcOrd="1" destOrd="0" presId="urn:microsoft.com/office/officeart/2005/8/layout/hierarchy6"/>
    <dgm:cxn modelId="{A4B24763-FEA5-C647-8DEE-F8A72B225677}" type="presParOf" srcId="{4CE8233F-C7E4-1A43-AE9F-60DE197B65D6}" destId="{438AFCE1-5456-4B45-A6BB-CB5045D18315}" srcOrd="0" destOrd="0" presId="urn:microsoft.com/office/officeart/2005/8/layout/hierarchy6"/>
    <dgm:cxn modelId="{47C2765E-15B2-5248-ADE9-F63FF9948AF6}" type="presParOf" srcId="{4CE8233F-C7E4-1A43-AE9F-60DE197B65D6}" destId="{5C3B27A0-8E1A-E041-B5E2-3692227D463F}" srcOrd="1" destOrd="0" presId="urn:microsoft.com/office/officeart/2005/8/layout/hierarchy6"/>
    <dgm:cxn modelId="{ED471529-FF7C-E943-A2BC-34AFFB68F55F}" type="presParOf" srcId="{AB2DCA25-843E-2447-BCC5-483181C3CEF7}" destId="{95359D3F-5218-6548-B325-BAA86FC5F0AE}" srcOrd="2" destOrd="0" presId="urn:microsoft.com/office/officeart/2005/8/layout/hierarchy6"/>
    <dgm:cxn modelId="{DD8CC6FD-F350-B344-8924-FD023AB890CA}" type="presParOf" srcId="{AB2DCA25-843E-2447-BCC5-483181C3CEF7}" destId="{63B3188B-2156-1C4F-9EC1-FEAFA6D001CD}" srcOrd="3" destOrd="0" presId="urn:microsoft.com/office/officeart/2005/8/layout/hierarchy6"/>
    <dgm:cxn modelId="{D87373CC-500D-234D-B139-71509F22EE07}" type="presParOf" srcId="{63B3188B-2156-1C4F-9EC1-FEAFA6D001CD}" destId="{8FE1CF52-3345-BC41-8C17-B88F06E1BE89}" srcOrd="0" destOrd="0" presId="urn:microsoft.com/office/officeart/2005/8/layout/hierarchy6"/>
    <dgm:cxn modelId="{BA70996C-7919-9B49-B1E9-7821C513B48C}" type="presParOf" srcId="{63B3188B-2156-1C4F-9EC1-FEAFA6D001CD}" destId="{3C62891C-3B78-6740-9CCF-D8E7EE362FDC}" srcOrd="1" destOrd="0" presId="urn:microsoft.com/office/officeart/2005/8/layout/hierarchy6"/>
    <dgm:cxn modelId="{DD7EDA04-9D53-554E-A1D6-541F272C4E16}" type="presParOf" srcId="{AB2DCA25-843E-2447-BCC5-483181C3CEF7}" destId="{EA94F44E-0C54-F848-8277-574947A59D1C}" srcOrd="4" destOrd="0" presId="urn:microsoft.com/office/officeart/2005/8/layout/hierarchy6"/>
    <dgm:cxn modelId="{0D695D82-26BF-474B-852A-476FAAD3A0FD}" type="presParOf" srcId="{AB2DCA25-843E-2447-BCC5-483181C3CEF7}" destId="{E0E97C40-135E-C94C-B7DE-2A188D392BB9}" srcOrd="5" destOrd="0" presId="urn:microsoft.com/office/officeart/2005/8/layout/hierarchy6"/>
    <dgm:cxn modelId="{697E8EE6-508A-0C4C-B37E-08E04CD150C8}" type="presParOf" srcId="{E0E97C40-135E-C94C-B7DE-2A188D392BB9}" destId="{CB307C2D-F5E6-ED4C-AF22-B406ABF49E39}" srcOrd="0" destOrd="0" presId="urn:microsoft.com/office/officeart/2005/8/layout/hierarchy6"/>
    <dgm:cxn modelId="{C76914C3-6F51-0047-951C-AC96E9A47EEA}" type="presParOf" srcId="{E0E97C40-135E-C94C-B7DE-2A188D392BB9}" destId="{5F836913-5A4C-F540-AD44-DE58C70189C8}" srcOrd="1" destOrd="0" presId="urn:microsoft.com/office/officeart/2005/8/layout/hierarchy6"/>
    <dgm:cxn modelId="{AD482DF4-EB96-1A41-940E-E6E754F73B6B}" type="presParOf" srcId="{E1D63816-7B52-9D41-8962-B900B41A66D0}" destId="{4AC00074-482B-604C-B900-696DCAE20131}" srcOrd="2" destOrd="0" presId="urn:microsoft.com/office/officeart/2005/8/layout/hierarchy6"/>
    <dgm:cxn modelId="{40508A7B-3629-A847-A5D9-FE8CA1735167}" type="presParOf" srcId="{E1D63816-7B52-9D41-8962-B900B41A66D0}" destId="{CE428EB6-DF03-EB45-A11A-45E9F30C6415}" srcOrd="3" destOrd="0" presId="urn:microsoft.com/office/officeart/2005/8/layout/hierarchy6"/>
    <dgm:cxn modelId="{0DC25AE1-C9F1-894F-B847-A4E1EFC2FF5A}" type="presParOf" srcId="{CE428EB6-DF03-EB45-A11A-45E9F30C6415}" destId="{9458DEB9-C6E7-0246-990D-C3C41134A8DD}" srcOrd="0" destOrd="0" presId="urn:microsoft.com/office/officeart/2005/8/layout/hierarchy6"/>
    <dgm:cxn modelId="{6449CC19-FB0C-F94C-BAD2-9C84CCD5BBA7}" type="presParOf" srcId="{CE428EB6-DF03-EB45-A11A-45E9F30C6415}" destId="{49769C0A-424B-EF47-A2A6-8EB0CA408313}" srcOrd="1" destOrd="0" presId="urn:microsoft.com/office/officeart/2005/8/layout/hierarchy6"/>
    <dgm:cxn modelId="{C65D5807-F637-8D45-B87B-FCC12668457A}" type="presParOf" srcId="{49769C0A-424B-EF47-A2A6-8EB0CA408313}" destId="{4C7D5A50-99D1-7B46-83AC-A2A59528BE5D}" srcOrd="0" destOrd="0" presId="urn:microsoft.com/office/officeart/2005/8/layout/hierarchy6"/>
    <dgm:cxn modelId="{FF259DAD-B98A-354C-8544-63D24D9320BA}" type="presParOf" srcId="{49769C0A-424B-EF47-A2A6-8EB0CA408313}" destId="{840EF89B-6DAA-7A44-9E35-91282480F61B}" srcOrd="1" destOrd="0" presId="urn:microsoft.com/office/officeart/2005/8/layout/hierarchy6"/>
    <dgm:cxn modelId="{483D7116-7E32-B941-AC22-49BD3CB3386D}" type="presParOf" srcId="{840EF89B-6DAA-7A44-9E35-91282480F61B}" destId="{AD470E57-CD94-3948-91C2-23B1272E35FA}" srcOrd="0" destOrd="0" presId="urn:microsoft.com/office/officeart/2005/8/layout/hierarchy6"/>
    <dgm:cxn modelId="{9146352B-EEC3-FE4C-9274-84CE8731BFA9}" type="presParOf" srcId="{840EF89B-6DAA-7A44-9E35-91282480F61B}" destId="{F49C0727-51BB-4047-96B3-CDE1504BA74E}" srcOrd="1" destOrd="0" presId="urn:microsoft.com/office/officeart/2005/8/layout/hierarchy6"/>
    <dgm:cxn modelId="{3144DFF0-F639-6045-A008-F19FEA2D1325}" type="presParOf" srcId="{9CD3F97B-9A4E-5D4C-9FDB-ECEC5A4CF856}" destId="{07BAF46F-56B2-2046-AD41-D5B568AB7F17}" srcOrd="6" destOrd="0" presId="urn:microsoft.com/office/officeart/2005/8/layout/hierarchy6"/>
    <dgm:cxn modelId="{FFACBEF3-7A7D-EF41-AD11-78AF5C7F2D5E}" type="presParOf" srcId="{9CD3F97B-9A4E-5D4C-9FDB-ECEC5A4CF856}" destId="{9BAB02AA-2EC7-4F40-A08D-649DBD3B810C}" srcOrd="7" destOrd="0" presId="urn:microsoft.com/office/officeart/2005/8/layout/hierarchy6"/>
    <dgm:cxn modelId="{E6E89BD8-D764-6640-A8A5-0417B842AB5C}" type="presParOf" srcId="{9BAB02AA-2EC7-4F40-A08D-649DBD3B810C}" destId="{D59E9EAE-A751-6947-88C6-53D799597EF2}" srcOrd="0" destOrd="0" presId="urn:microsoft.com/office/officeart/2005/8/layout/hierarchy6"/>
    <dgm:cxn modelId="{68978CC8-1533-1D42-8620-AB0EF3FBB490}" type="presParOf" srcId="{9BAB02AA-2EC7-4F40-A08D-649DBD3B810C}" destId="{62BBC0B2-B04D-6946-B51F-2B13F27E26A3}" srcOrd="1" destOrd="0" presId="urn:microsoft.com/office/officeart/2005/8/layout/hierarchy6"/>
    <dgm:cxn modelId="{2BA9F87E-9A59-4943-BBF3-FA3DD8A8C38F}" type="presParOf" srcId="{62BBC0B2-B04D-6946-B51F-2B13F27E26A3}" destId="{6FDF2C2B-54E4-934F-A10F-736F8A7936E3}" srcOrd="0" destOrd="0" presId="urn:microsoft.com/office/officeart/2005/8/layout/hierarchy6"/>
    <dgm:cxn modelId="{45684F4B-34EB-274F-BD5C-77D177C05DE5}" type="presParOf" srcId="{62BBC0B2-B04D-6946-B51F-2B13F27E26A3}" destId="{11340332-69E5-CC4F-AAAD-F696768B44CB}" srcOrd="1" destOrd="0" presId="urn:microsoft.com/office/officeart/2005/8/layout/hierarchy6"/>
    <dgm:cxn modelId="{4356302D-9C21-9F40-89F8-F8D6F258606D}" type="presParOf" srcId="{11340332-69E5-CC4F-AAAD-F696768B44CB}" destId="{150B30E5-66FB-0E4F-B377-4DFDD4700CEE}" srcOrd="0" destOrd="0" presId="urn:microsoft.com/office/officeart/2005/8/layout/hierarchy6"/>
    <dgm:cxn modelId="{7084E1AD-42D0-CB44-955A-E8CB721A97C7}" type="presParOf" srcId="{11340332-69E5-CC4F-AAAD-F696768B44CB}" destId="{529D6FBF-BE6F-D045-8164-AA7F3EEDD2F9}" srcOrd="1" destOrd="0" presId="urn:microsoft.com/office/officeart/2005/8/layout/hierarchy6"/>
    <dgm:cxn modelId="{2E3708CC-7AB9-2F42-8EF0-C46D03D2ACCA}" type="presParOf" srcId="{62BBC0B2-B04D-6946-B51F-2B13F27E26A3}" destId="{77979560-D1E0-1B47-85AB-4DD73963A7FA}" srcOrd="2" destOrd="0" presId="urn:microsoft.com/office/officeart/2005/8/layout/hierarchy6"/>
    <dgm:cxn modelId="{6FE519E3-9F33-B341-B384-5F09AEC34A32}" type="presParOf" srcId="{62BBC0B2-B04D-6946-B51F-2B13F27E26A3}" destId="{B4026629-6968-F946-B157-86FF14DF86B5}" srcOrd="3" destOrd="0" presId="urn:microsoft.com/office/officeart/2005/8/layout/hierarchy6"/>
    <dgm:cxn modelId="{9D9FB11C-C11B-6B4D-ACAF-FF8EB5CD44CE}" type="presParOf" srcId="{B4026629-6968-F946-B157-86FF14DF86B5}" destId="{071E38E0-B042-4444-BAAB-3B2093CA95B0}" srcOrd="0" destOrd="0" presId="urn:microsoft.com/office/officeart/2005/8/layout/hierarchy6"/>
    <dgm:cxn modelId="{2E06FAD7-5E80-934D-8624-72349180871C}" type="presParOf" srcId="{B4026629-6968-F946-B157-86FF14DF86B5}" destId="{59038F7D-9965-F64E-B9D7-BC2A21C2562B}" srcOrd="1" destOrd="0" presId="urn:microsoft.com/office/officeart/2005/8/layout/hierarchy6"/>
    <dgm:cxn modelId="{982C8051-BC4D-E944-9FD0-FA0AF5D2ED49}" type="presParOf" srcId="{C9C52FC6-9BD2-9843-8E8C-214DAE111792}" destId="{F82D6FB9-92AF-7D49-8A3F-0B7375FC6E6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3588A-495C-AF42-9D03-17B8B36B51CE}">
      <dsp:nvSpPr>
        <dsp:cNvPr id="0" name=""/>
        <dsp:cNvSpPr/>
      </dsp:nvSpPr>
      <dsp:spPr>
        <a:xfrm>
          <a:off x="0" y="0"/>
          <a:ext cx="3766181" cy="4573310"/>
        </a:xfrm>
        <a:prstGeom prst="roundRect">
          <a:avLst>
            <a:gd name="adj" fmla="val 10000"/>
          </a:avLst>
        </a:prstGeom>
        <a:solidFill>
          <a:schemeClr val="accent1">
            <a:alpha val="49734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How prevalent is energy insecurity, and what are its correlates?</a:t>
          </a:r>
        </a:p>
      </dsp:txBody>
      <dsp:txXfrm>
        <a:off x="0" y="1829324"/>
        <a:ext cx="3766181" cy="1829324"/>
      </dsp:txXfrm>
    </dsp:sp>
    <dsp:sp modelId="{5EB669BC-901C-8E48-8E51-B6F2D14C525B}">
      <dsp:nvSpPr>
        <dsp:cNvPr id="0" name=""/>
        <dsp:cNvSpPr/>
      </dsp:nvSpPr>
      <dsp:spPr>
        <a:xfrm>
          <a:off x="992224" y="96530"/>
          <a:ext cx="1786574" cy="18786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CD7CE1-17D8-B645-B0BF-6627EC51CADE}">
      <dsp:nvSpPr>
        <dsp:cNvPr id="0" name=""/>
        <dsp:cNvSpPr/>
      </dsp:nvSpPr>
      <dsp:spPr>
        <a:xfrm>
          <a:off x="3881587" y="0"/>
          <a:ext cx="3766181" cy="45733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Is energy insecurity a short-term or persistent condition?</a:t>
          </a:r>
        </a:p>
      </dsp:txBody>
      <dsp:txXfrm>
        <a:off x="3881587" y="1829324"/>
        <a:ext cx="3766181" cy="1829324"/>
      </dsp:txXfrm>
    </dsp:sp>
    <dsp:sp modelId="{EB3286A7-7DF8-AD46-8BF5-A7A5547DDBDC}">
      <dsp:nvSpPr>
        <dsp:cNvPr id="0" name=""/>
        <dsp:cNvSpPr/>
      </dsp:nvSpPr>
      <dsp:spPr>
        <a:xfrm>
          <a:off x="5003222" y="274398"/>
          <a:ext cx="1522912" cy="1522912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08A886-0997-F147-8BD5-2E7B1703FE12}">
      <dsp:nvSpPr>
        <dsp:cNvPr id="0" name=""/>
        <dsp:cNvSpPr/>
      </dsp:nvSpPr>
      <dsp:spPr>
        <a:xfrm>
          <a:off x="7763175" y="0"/>
          <a:ext cx="3766181" cy="45733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</a:rPr>
            <a:t>How do households cope when they are energy insecure?</a:t>
          </a:r>
        </a:p>
      </dsp:txBody>
      <dsp:txXfrm>
        <a:off x="7763175" y="1829324"/>
        <a:ext cx="3766181" cy="1829324"/>
      </dsp:txXfrm>
    </dsp:sp>
    <dsp:sp modelId="{7358B67B-6891-C643-B58D-CC7BF73B2EBA}">
      <dsp:nvSpPr>
        <dsp:cNvPr id="0" name=""/>
        <dsp:cNvSpPr/>
      </dsp:nvSpPr>
      <dsp:spPr>
        <a:xfrm>
          <a:off x="8882389" y="274398"/>
          <a:ext cx="1522912" cy="1522912"/>
        </a:xfrm>
        <a:prstGeom prst="ellipse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4000" r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34574-93C5-E54D-9B9F-A5685B67D09B}">
      <dsp:nvSpPr>
        <dsp:cNvPr id="0" name=""/>
        <dsp:cNvSpPr/>
      </dsp:nvSpPr>
      <dsp:spPr>
        <a:xfrm>
          <a:off x="461174" y="3470372"/>
          <a:ext cx="10607008" cy="1019411"/>
        </a:xfrm>
        <a:prstGeom prst="leftRightArrow">
          <a:avLst/>
        </a:prstGeom>
        <a:solidFill>
          <a:srgbClr val="C0000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67B83-FA1F-2641-8704-8C36E6EC7210}">
      <dsp:nvSpPr>
        <dsp:cNvPr id="0" name=""/>
        <dsp:cNvSpPr/>
      </dsp:nvSpPr>
      <dsp:spPr>
        <a:xfrm>
          <a:off x="0" y="917581"/>
          <a:ext cx="3133124" cy="1223442"/>
        </a:xfrm>
        <a:prstGeom prst="notchedRightArrow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5023D-9D9C-FE49-AB06-18FFF4D5D35D}">
      <dsp:nvSpPr>
        <dsp:cNvPr id="0" name=""/>
        <dsp:cNvSpPr/>
      </dsp:nvSpPr>
      <dsp:spPr>
        <a:xfrm>
          <a:off x="1376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March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2020</a:t>
          </a:r>
        </a:p>
      </dsp:txBody>
      <dsp:txXfrm>
        <a:off x="1376" y="0"/>
        <a:ext cx="908728" cy="1223442"/>
      </dsp:txXfrm>
    </dsp:sp>
    <dsp:sp modelId="{E43DDF1E-2630-CE43-8386-C11AE0AF5414}">
      <dsp:nvSpPr>
        <dsp:cNvPr id="0" name=""/>
        <dsp:cNvSpPr/>
      </dsp:nvSpPr>
      <dsp:spPr>
        <a:xfrm>
          <a:off x="30281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1179-C802-1E4A-BB09-95155B1E8920}">
      <dsp:nvSpPr>
        <dsp:cNvPr id="0" name=""/>
        <dsp:cNvSpPr/>
      </dsp:nvSpPr>
      <dsp:spPr>
        <a:xfrm>
          <a:off x="955541" y="1835163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April</a:t>
          </a:r>
        </a:p>
      </dsp:txBody>
      <dsp:txXfrm>
        <a:off x="955541" y="1835163"/>
        <a:ext cx="908728" cy="1223442"/>
      </dsp:txXfrm>
    </dsp:sp>
    <dsp:sp modelId="{0385EFC3-2B36-2543-BCD4-0E557F21B104}">
      <dsp:nvSpPr>
        <dsp:cNvPr id="0" name=""/>
        <dsp:cNvSpPr/>
      </dsp:nvSpPr>
      <dsp:spPr>
        <a:xfrm>
          <a:off x="1256975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8E8A8-FC4D-8A4A-9A4B-3DE617332609}">
      <dsp:nvSpPr>
        <dsp:cNvPr id="0" name=""/>
        <dsp:cNvSpPr/>
      </dsp:nvSpPr>
      <dsp:spPr>
        <a:xfrm>
          <a:off x="1909706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May</a:t>
          </a:r>
        </a:p>
      </dsp:txBody>
      <dsp:txXfrm>
        <a:off x="1909706" y="0"/>
        <a:ext cx="908728" cy="1223442"/>
      </dsp:txXfrm>
    </dsp:sp>
    <dsp:sp modelId="{FD1A78B0-F6C0-4243-BE7F-108AA640C468}">
      <dsp:nvSpPr>
        <dsp:cNvPr id="0" name=""/>
        <dsp:cNvSpPr/>
      </dsp:nvSpPr>
      <dsp:spPr>
        <a:xfrm>
          <a:off x="221114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67B83-FA1F-2641-8704-8C36E6EC7210}">
      <dsp:nvSpPr>
        <dsp:cNvPr id="0" name=""/>
        <dsp:cNvSpPr/>
      </dsp:nvSpPr>
      <dsp:spPr>
        <a:xfrm>
          <a:off x="0" y="917581"/>
          <a:ext cx="3133124" cy="1223442"/>
        </a:xfrm>
        <a:prstGeom prst="notched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5023D-9D9C-FE49-AB06-18FFF4D5D35D}">
      <dsp:nvSpPr>
        <dsp:cNvPr id="0" name=""/>
        <dsp:cNvSpPr/>
      </dsp:nvSpPr>
      <dsp:spPr>
        <a:xfrm>
          <a:off x="1376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June</a:t>
          </a:r>
        </a:p>
      </dsp:txBody>
      <dsp:txXfrm>
        <a:off x="1376" y="0"/>
        <a:ext cx="908728" cy="1223442"/>
      </dsp:txXfrm>
    </dsp:sp>
    <dsp:sp modelId="{E43DDF1E-2630-CE43-8386-C11AE0AF5414}">
      <dsp:nvSpPr>
        <dsp:cNvPr id="0" name=""/>
        <dsp:cNvSpPr/>
      </dsp:nvSpPr>
      <dsp:spPr>
        <a:xfrm>
          <a:off x="30281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1179-C802-1E4A-BB09-95155B1E8920}">
      <dsp:nvSpPr>
        <dsp:cNvPr id="0" name=""/>
        <dsp:cNvSpPr/>
      </dsp:nvSpPr>
      <dsp:spPr>
        <a:xfrm>
          <a:off x="955541" y="1835163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July</a:t>
          </a:r>
        </a:p>
      </dsp:txBody>
      <dsp:txXfrm>
        <a:off x="955541" y="1835163"/>
        <a:ext cx="908728" cy="1223442"/>
      </dsp:txXfrm>
    </dsp:sp>
    <dsp:sp modelId="{0385EFC3-2B36-2543-BCD4-0E557F21B104}">
      <dsp:nvSpPr>
        <dsp:cNvPr id="0" name=""/>
        <dsp:cNvSpPr/>
      </dsp:nvSpPr>
      <dsp:spPr>
        <a:xfrm>
          <a:off x="1256975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8E8A8-FC4D-8A4A-9A4B-3DE617332609}">
      <dsp:nvSpPr>
        <dsp:cNvPr id="0" name=""/>
        <dsp:cNvSpPr/>
      </dsp:nvSpPr>
      <dsp:spPr>
        <a:xfrm>
          <a:off x="1860280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August</a:t>
          </a:r>
        </a:p>
      </dsp:txBody>
      <dsp:txXfrm>
        <a:off x="1860280" y="0"/>
        <a:ext cx="908728" cy="1223442"/>
      </dsp:txXfrm>
    </dsp:sp>
    <dsp:sp modelId="{FD1A78B0-F6C0-4243-BE7F-108AA640C468}">
      <dsp:nvSpPr>
        <dsp:cNvPr id="0" name=""/>
        <dsp:cNvSpPr/>
      </dsp:nvSpPr>
      <dsp:spPr>
        <a:xfrm>
          <a:off x="221114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67B83-FA1F-2641-8704-8C36E6EC7210}">
      <dsp:nvSpPr>
        <dsp:cNvPr id="0" name=""/>
        <dsp:cNvSpPr/>
      </dsp:nvSpPr>
      <dsp:spPr>
        <a:xfrm>
          <a:off x="0" y="917581"/>
          <a:ext cx="2945026" cy="1223442"/>
        </a:xfrm>
        <a:prstGeom prst="notchedRightArrow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5023D-9D9C-FE49-AB06-18FFF4D5D35D}">
      <dsp:nvSpPr>
        <dsp:cNvPr id="0" name=""/>
        <dsp:cNvSpPr/>
      </dsp:nvSpPr>
      <dsp:spPr>
        <a:xfrm>
          <a:off x="1294" y="0"/>
          <a:ext cx="854172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Sept/Oct</a:t>
          </a:r>
        </a:p>
      </dsp:txBody>
      <dsp:txXfrm>
        <a:off x="1294" y="0"/>
        <a:ext cx="854172" cy="1223442"/>
      </dsp:txXfrm>
    </dsp:sp>
    <dsp:sp modelId="{E43DDF1E-2630-CE43-8386-C11AE0AF5414}">
      <dsp:nvSpPr>
        <dsp:cNvPr id="0" name=""/>
        <dsp:cNvSpPr/>
      </dsp:nvSpPr>
      <dsp:spPr>
        <a:xfrm>
          <a:off x="27545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1179-C802-1E4A-BB09-95155B1E8920}">
      <dsp:nvSpPr>
        <dsp:cNvPr id="0" name=""/>
        <dsp:cNvSpPr/>
      </dsp:nvSpPr>
      <dsp:spPr>
        <a:xfrm>
          <a:off x="898175" y="1835163"/>
          <a:ext cx="854172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Nov/Dec</a:t>
          </a:r>
        </a:p>
      </dsp:txBody>
      <dsp:txXfrm>
        <a:off x="898175" y="1835163"/>
        <a:ext cx="854172" cy="1223442"/>
      </dsp:txXfrm>
    </dsp:sp>
    <dsp:sp modelId="{0385EFC3-2B36-2543-BCD4-0E557F21B104}">
      <dsp:nvSpPr>
        <dsp:cNvPr id="0" name=""/>
        <dsp:cNvSpPr/>
      </dsp:nvSpPr>
      <dsp:spPr>
        <a:xfrm>
          <a:off x="1172331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8E8A8-FC4D-8A4A-9A4B-3DE617332609}">
      <dsp:nvSpPr>
        <dsp:cNvPr id="0" name=""/>
        <dsp:cNvSpPr/>
      </dsp:nvSpPr>
      <dsp:spPr>
        <a:xfrm>
          <a:off x="1795056" y="0"/>
          <a:ext cx="854172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Jan</a:t>
          </a:r>
        </a:p>
      </dsp:txBody>
      <dsp:txXfrm>
        <a:off x="1795056" y="0"/>
        <a:ext cx="854172" cy="1223442"/>
      </dsp:txXfrm>
    </dsp:sp>
    <dsp:sp modelId="{FD1A78B0-F6C0-4243-BE7F-108AA640C468}">
      <dsp:nvSpPr>
        <dsp:cNvPr id="0" name=""/>
        <dsp:cNvSpPr/>
      </dsp:nvSpPr>
      <dsp:spPr>
        <a:xfrm>
          <a:off x="2069212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F67B83-FA1F-2641-8704-8C36E6EC7210}">
      <dsp:nvSpPr>
        <dsp:cNvPr id="0" name=""/>
        <dsp:cNvSpPr/>
      </dsp:nvSpPr>
      <dsp:spPr>
        <a:xfrm>
          <a:off x="0" y="934709"/>
          <a:ext cx="3133124" cy="1223442"/>
        </a:xfrm>
        <a:prstGeom prst="notchedRightArrow">
          <a:avLst/>
        </a:prstGeom>
        <a:solidFill>
          <a:schemeClr val="bg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5023D-9D9C-FE49-AB06-18FFF4D5D35D}">
      <dsp:nvSpPr>
        <dsp:cNvPr id="0" name=""/>
        <dsp:cNvSpPr/>
      </dsp:nvSpPr>
      <dsp:spPr>
        <a:xfrm>
          <a:off x="1376" y="0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Feb</a:t>
          </a:r>
        </a:p>
      </dsp:txBody>
      <dsp:txXfrm>
        <a:off x="1376" y="0"/>
        <a:ext cx="908728" cy="1223442"/>
      </dsp:txXfrm>
    </dsp:sp>
    <dsp:sp modelId="{E43DDF1E-2630-CE43-8386-C11AE0AF5414}">
      <dsp:nvSpPr>
        <dsp:cNvPr id="0" name=""/>
        <dsp:cNvSpPr/>
      </dsp:nvSpPr>
      <dsp:spPr>
        <a:xfrm>
          <a:off x="302810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C1179-C802-1E4A-BB09-95155B1E8920}">
      <dsp:nvSpPr>
        <dsp:cNvPr id="0" name=""/>
        <dsp:cNvSpPr/>
      </dsp:nvSpPr>
      <dsp:spPr>
        <a:xfrm>
          <a:off x="748842" y="1835163"/>
          <a:ext cx="908728" cy="12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March</a:t>
          </a:r>
        </a:p>
      </dsp:txBody>
      <dsp:txXfrm>
        <a:off x="748842" y="1835163"/>
        <a:ext cx="908728" cy="1223442"/>
      </dsp:txXfrm>
    </dsp:sp>
    <dsp:sp modelId="{0385EFC3-2B36-2543-BCD4-0E557F21B104}">
      <dsp:nvSpPr>
        <dsp:cNvPr id="0" name=""/>
        <dsp:cNvSpPr/>
      </dsp:nvSpPr>
      <dsp:spPr>
        <a:xfrm>
          <a:off x="938798" y="1376372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A8E8A8-FC4D-8A4A-9A4B-3DE617332609}">
      <dsp:nvSpPr>
        <dsp:cNvPr id="0" name=""/>
        <dsp:cNvSpPr/>
      </dsp:nvSpPr>
      <dsp:spPr>
        <a:xfrm>
          <a:off x="2051958" y="1749041"/>
          <a:ext cx="776871" cy="10435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May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2021</a:t>
          </a:r>
        </a:p>
      </dsp:txBody>
      <dsp:txXfrm>
        <a:off x="2051958" y="1749041"/>
        <a:ext cx="776871" cy="1043510"/>
      </dsp:txXfrm>
    </dsp:sp>
    <dsp:sp modelId="{FD1A78B0-F6C0-4243-BE7F-108AA640C468}">
      <dsp:nvSpPr>
        <dsp:cNvPr id="0" name=""/>
        <dsp:cNvSpPr/>
      </dsp:nvSpPr>
      <dsp:spPr>
        <a:xfrm>
          <a:off x="2542638" y="1321396"/>
          <a:ext cx="305860" cy="305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0CDAF-45F0-A143-A6AD-AB13D9A0A340}">
      <dsp:nvSpPr>
        <dsp:cNvPr id="0" name=""/>
        <dsp:cNvSpPr/>
      </dsp:nvSpPr>
      <dsp:spPr>
        <a:xfrm>
          <a:off x="3571" y="426153"/>
          <a:ext cx="4351734" cy="1740693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Could not pay an energy bill</a:t>
          </a:r>
        </a:p>
      </dsp:txBody>
      <dsp:txXfrm>
        <a:off x="873918" y="426153"/>
        <a:ext cx="2611041" cy="1740693"/>
      </dsp:txXfrm>
    </dsp:sp>
    <dsp:sp modelId="{66B8541F-E39E-B749-900B-E533C3BCD083}">
      <dsp:nvSpPr>
        <dsp:cNvPr id="0" name=""/>
        <dsp:cNvSpPr/>
      </dsp:nvSpPr>
      <dsp:spPr>
        <a:xfrm>
          <a:off x="3920132" y="426153"/>
          <a:ext cx="4351734" cy="1740693"/>
        </a:xfrm>
        <a:prstGeom prst="chevron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Received notice for disconnection</a:t>
          </a:r>
        </a:p>
      </dsp:txBody>
      <dsp:txXfrm>
        <a:off x="4790479" y="426153"/>
        <a:ext cx="2611041" cy="1740693"/>
      </dsp:txXfrm>
    </dsp:sp>
    <dsp:sp modelId="{EAB77965-630D-3842-BBE7-FD764099E56D}">
      <dsp:nvSpPr>
        <dsp:cNvPr id="0" name=""/>
        <dsp:cNvSpPr/>
      </dsp:nvSpPr>
      <dsp:spPr>
        <a:xfrm>
          <a:off x="7836693" y="426153"/>
          <a:ext cx="4351734" cy="1740693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44006" rIns="44006" bIns="4400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Utility disconnected service</a:t>
          </a:r>
        </a:p>
      </dsp:txBody>
      <dsp:txXfrm>
        <a:off x="8707040" y="426153"/>
        <a:ext cx="2611041" cy="17406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10333-00B0-8145-BA58-7724770D2C01}">
      <dsp:nvSpPr>
        <dsp:cNvPr id="0" name=""/>
        <dsp:cNvSpPr/>
      </dsp:nvSpPr>
      <dsp:spPr>
        <a:xfrm>
          <a:off x="1336597" y="88024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Struggle to pay bills</a:t>
          </a:r>
        </a:p>
      </dsp:txBody>
      <dsp:txXfrm>
        <a:off x="1497668" y="249095"/>
        <a:ext cx="777718" cy="777718"/>
      </dsp:txXfrm>
    </dsp:sp>
    <dsp:sp modelId="{EA2391D6-25D0-C949-B92B-C8E16D02AB09}">
      <dsp:nvSpPr>
        <dsp:cNvPr id="0" name=""/>
        <dsp:cNvSpPr/>
      </dsp:nvSpPr>
      <dsp:spPr>
        <a:xfrm rot="2160000">
          <a:off x="2401700" y="932865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2410076" y="981325"/>
        <a:ext cx="204675" cy="222722"/>
      </dsp:txXfrm>
    </dsp:sp>
    <dsp:sp modelId="{D290DC53-23A3-8B42-8087-81B8777D018A}">
      <dsp:nvSpPr>
        <dsp:cNvPr id="0" name=""/>
        <dsp:cNvSpPr/>
      </dsp:nvSpPr>
      <dsp:spPr>
        <a:xfrm>
          <a:off x="2672725" y="1058778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Shutoff</a:t>
          </a:r>
        </a:p>
      </dsp:txBody>
      <dsp:txXfrm>
        <a:off x="2833796" y="1219849"/>
        <a:ext cx="777718" cy="777718"/>
      </dsp:txXfrm>
    </dsp:sp>
    <dsp:sp modelId="{26ACC55D-B7D3-8A4A-BA4F-0671808D9D43}">
      <dsp:nvSpPr>
        <dsp:cNvPr id="0" name=""/>
        <dsp:cNvSpPr/>
      </dsp:nvSpPr>
      <dsp:spPr>
        <a:xfrm rot="6480000">
          <a:off x="2823838" y="2200593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 rot="10800000">
        <a:off x="2881250" y="2233121"/>
        <a:ext cx="204675" cy="222722"/>
      </dsp:txXfrm>
    </dsp:sp>
    <dsp:sp modelId="{38F85381-298B-7A43-BB49-C0EB91DA54B7}">
      <dsp:nvSpPr>
        <dsp:cNvPr id="0" name=""/>
        <dsp:cNvSpPr/>
      </dsp:nvSpPr>
      <dsp:spPr>
        <a:xfrm>
          <a:off x="2162370" y="2629491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Disconnection + other fees, on list for risk of shutoff</a:t>
          </a:r>
        </a:p>
      </dsp:txBody>
      <dsp:txXfrm>
        <a:off x="2323441" y="2790562"/>
        <a:ext cx="777718" cy="777718"/>
      </dsp:txXfrm>
    </dsp:sp>
    <dsp:sp modelId="{764C4333-F633-B746-87F3-33CB46BD422A}">
      <dsp:nvSpPr>
        <dsp:cNvPr id="0" name=""/>
        <dsp:cNvSpPr/>
      </dsp:nvSpPr>
      <dsp:spPr>
        <a:xfrm rot="10800000">
          <a:off x="1748606" y="2993820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 rot="10800000">
        <a:off x="1836324" y="3068060"/>
        <a:ext cx="204675" cy="222722"/>
      </dsp:txXfrm>
    </dsp:sp>
    <dsp:sp modelId="{2E695901-64C0-D947-BC61-C4DC98D9171D}">
      <dsp:nvSpPr>
        <dsp:cNvPr id="0" name=""/>
        <dsp:cNvSpPr/>
      </dsp:nvSpPr>
      <dsp:spPr>
        <a:xfrm>
          <a:off x="510824" y="2629491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Struggle to pay bills</a:t>
          </a:r>
        </a:p>
      </dsp:txBody>
      <dsp:txXfrm>
        <a:off x="671895" y="2790562"/>
        <a:ext cx="777718" cy="777718"/>
      </dsp:txXfrm>
    </dsp:sp>
    <dsp:sp modelId="{20D66272-B6E9-074A-97FF-08B9F8FB7CD9}">
      <dsp:nvSpPr>
        <dsp:cNvPr id="0" name=""/>
        <dsp:cNvSpPr/>
      </dsp:nvSpPr>
      <dsp:spPr>
        <a:xfrm rot="15120000">
          <a:off x="661937" y="2216333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 rot="10800000">
        <a:off x="719349" y="2332285"/>
        <a:ext cx="204675" cy="222722"/>
      </dsp:txXfrm>
    </dsp:sp>
    <dsp:sp modelId="{9E4B9D7F-3B23-CD43-A02F-608C3589BD3E}">
      <dsp:nvSpPr>
        <dsp:cNvPr id="0" name=""/>
        <dsp:cNvSpPr/>
      </dsp:nvSpPr>
      <dsp:spPr>
        <a:xfrm>
          <a:off x="468" y="1058778"/>
          <a:ext cx="1099860" cy="10998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Shutoff</a:t>
          </a:r>
        </a:p>
      </dsp:txBody>
      <dsp:txXfrm>
        <a:off x="161539" y="1219849"/>
        <a:ext cx="777718" cy="777718"/>
      </dsp:txXfrm>
    </dsp:sp>
    <dsp:sp modelId="{38CA33F9-3EBE-714A-8506-E983E5596EB9}">
      <dsp:nvSpPr>
        <dsp:cNvPr id="0" name=""/>
        <dsp:cNvSpPr/>
      </dsp:nvSpPr>
      <dsp:spPr>
        <a:xfrm rot="19440000">
          <a:off x="1065571" y="942594"/>
          <a:ext cx="292393" cy="3712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</dsp:txBody>
      <dsp:txXfrm>
        <a:off x="1073947" y="1042614"/>
        <a:ext cx="204675" cy="2227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1900BD-5A85-4742-94FD-8B0347F269BE}">
      <dsp:nvSpPr>
        <dsp:cNvPr id="0" name=""/>
        <dsp:cNvSpPr/>
      </dsp:nvSpPr>
      <dsp:spPr>
        <a:xfrm>
          <a:off x="4609789" y="96161"/>
          <a:ext cx="1571805" cy="10478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Coping Strategies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(55%)</a:t>
          </a:r>
        </a:p>
      </dsp:txBody>
      <dsp:txXfrm>
        <a:off x="4640480" y="126852"/>
        <a:ext cx="1510423" cy="986488"/>
      </dsp:txXfrm>
    </dsp:sp>
    <dsp:sp modelId="{7D993C05-8B91-6C40-8640-88C0ED992676}">
      <dsp:nvSpPr>
        <dsp:cNvPr id="0" name=""/>
        <dsp:cNvSpPr/>
      </dsp:nvSpPr>
      <dsp:spPr>
        <a:xfrm>
          <a:off x="789330" y="1144032"/>
          <a:ext cx="4606362" cy="419148"/>
        </a:xfrm>
        <a:custGeom>
          <a:avLst/>
          <a:gdLst/>
          <a:ahLst/>
          <a:cxnLst/>
          <a:rect l="0" t="0" r="0" b="0"/>
          <a:pathLst>
            <a:path>
              <a:moveTo>
                <a:pt x="4606362" y="0"/>
              </a:moveTo>
              <a:lnTo>
                <a:pt x="4606362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764E0-2388-4644-BB92-BAC73FFD2279}">
      <dsp:nvSpPr>
        <dsp:cNvPr id="0" name=""/>
        <dsp:cNvSpPr/>
      </dsp:nvSpPr>
      <dsp:spPr>
        <a:xfrm>
          <a:off x="3427" y="1563180"/>
          <a:ext cx="1571805" cy="10478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Risky Temperature Behavior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(26%)</a:t>
          </a:r>
        </a:p>
      </dsp:txBody>
      <dsp:txXfrm>
        <a:off x="34118" y="1593871"/>
        <a:ext cx="1510423" cy="986488"/>
      </dsp:txXfrm>
    </dsp:sp>
    <dsp:sp modelId="{C4CEF129-2D7D-584C-9226-DE310168002E}">
      <dsp:nvSpPr>
        <dsp:cNvPr id="0" name=""/>
        <dsp:cNvSpPr/>
      </dsp:nvSpPr>
      <dsp:spPr>
        <a:xfrm>
          <a:off x="2832678" y="1144032"/>
          <a:ext cx="2563014" cy="419148"/>
        </a:xfrm>
        <a:custGeom>
          <a:avLst/>
          <a:gdLst/>
          <a:ahLst/>
          <a:cxnLst/>
          <a:rect l="0" t="0" r="0" b="0"/>
          <a:pathLst>
            <a:path>
              <a:moveTo>
                <a:pt x="2563014" y="0"/>
              </a:moveTo>
              <a:lnTo>
                <a:pt x="2563014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13894B-C324-8148-A3B0-1DF8E3C7F3B0}">
      <dsp:nvSpPr>
        <dsp:cNvPr id="0" name=""/>
        <dsp:cNvSpPr/>
      </dsp:nvSpPr>
      <dsp:spPr>
        <a:xfrm>
          <a:off x="2046775" y="1563180"/>
          <a:ext cx="1571805" cy="10478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Forgo other Expenditures (medical, food)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(17%)</a:t>
          </a:r>
        </a:p>
      </dsp:txBody>
      <dsp:txXfrm>
        <a:off x="2077466" y="1593871"/>
        <a:ext cx="1510423" cy="986488"/>
      </dsp:txXfrm>
    </dsp:sp>
    <dsp:sp modelId="{6777E983-9F3D-1242-81A0-C7A0E8AE2317}">
      <dsp:nvSpPr>
        <dsp:cNvPr id="0" name=""/>
        <dsp:cNvSpPr/>
      </dsp:nvSpPr>
      <dsp:spPr>
        <a:xfrm>
          <a:off x="4876026" y="1144032"/>
          <a:ext cx="519666" cy="419148"/>
        </a:xfrm>
        <a:custGeom>
          <a:avLst/>
          <a:gdLst/>
          <a:ahLst/>
          <a:cxnLst/>
          <a:rect l="0" t="0" r="0" b="0"/>
          <a:pathLst>
            <a:path>
              <a:moveTo>
                <a:pt x="519666" y="0"/>
              </a:moveTo>
              <a:lnTo>
                <a:pt x="519666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42DE4-55B7-E64C-91D2-1AC075BA2008}">
      <dsp:nvSpPr>
        <dsp:cNvPr id="0" name=""/>
        <dsp:cNvSpPr/>
      </dsp:nvSpPr>
      <dsp:spPr>
        <a:xfrm>
          <a:off x="4090123" y="1563180"/>
          <a:ext cx="1571805" cy="10478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Payment Assistance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(23%)</a:t>
          </a:r>
        </a:p>
      </dsp:txBody>
      <dsp:txXfrm>
        <a:off x="4120814" y="1593871"/>
        <a:ext cx="1510423" cy="986488"/>
      </dsp:txXfrm>
    </dsp:sp>
    <dsp:sp modelId="{411CBE85-ABFE-824E-A16E-57FDD72F1F71}">
      <dsp:nvSpPr>
        <dsp:cNvPr id="0" name=""/>
        <dsp:cNvSpPr/>
      </dsp:nvSpPr>
      <dsp:spPr>
        <a:xfrm>
          <a:off x="2815019" y="2611050"/>
          <a:ext cx="2061006" cy="419148"/>
        </a:xfrm>
        <a:custGeom>
          <a:avLst/>
          <a:gdLst/>
          <a:ahLst/>
          <a:cxnLst/>
          <a:rect l="0" t="0" r="0" b="0"/>
          <a:pathLst>
            <a:path>
              <a:moveTo>
                <a:pt x="2061006" y="0"/>
              </a:moveTo>
              <a:lnTo>
                <a:pt x="2061006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0CB76-0025-DC4D-A9D7-60277ABAAA19}">
      <dsp:nvSpPr>
        <dsp:cNvPr id="0" name=""/>
        <dsp:cNvSpPr/>
      </dsp:nvSpPr>
      <dsp:spPr>
        <a:xfrm>
          <a:off x="2029116" y="3030199"/>
          <a:ext cx="1571805" cy="10478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Formal Assistance Networks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(16%)</a:t>
          </a:r>
        </a:p>
      </dsp:txBody>
      <dsp:txXfrm>
        <a:off x="2059807" y="3060890"/>
        <a:ext cx="1510423" cy="986488"/>
      </dsp:txXfrm>
    </dsp:sp>
    <dsp:sp modelId="{C454A423-F10C-8B4C-A591-D9C992C1C4E7}">
      <dsp:nvSpPr>
        <dsp:cNvPr id="0" name=""/>
        <dsp:cNvSpPr/>
      </dsp:nvSpPr>
      <dsp:spPr>
        <a:xfrm>
          <a:off x="771671" y="4078069"/>
          <a:ext cx="2043347" cy="419148"/>
        </a:xfrm>
        <a:custGeom>
          <a:avLst/>
          <a:gdLst/>
          <a:ahLst/>
          <a:cxnLst/>
          <a:rect l="0" t="0" r="0" b="0"/>
          <a:pathLst>
            <a:path>
              <a:moveTo>
                <a:pt x="2043347" y="0"/>
              </a:moveTo>
              <a:lnTo>
                <a:pt x="2043347" y="209574"/>
              </a:lnTo>
              <a:lnTo>
                <a:pt x="0" y="209574"/>
              </a:lnTo>
              <a:lnTo>
                <a:pt x="0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AFCE1-5456-4B45-A6BB-CB5045D18315}">
      <dsp:nvSpPr>
        <dsp:cNvPr id="0" name=""/>
        <dsp:cNvSpPr/>
      </dsp:nvSpPr>
      <dsp:spPr>
        <a:xfrm>
          <a:off x="11569" y="4497218"/>
          <a:ext cx="1520203" cy="1849847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Government Assistance (WAP, LIHEAP, Local Government Assistance)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(11%)</a:t>
          </a:r>
        </a:p>
      </dsp:txBody>
      <dsp:txXfrm>
        <a:off x="56094" y="4541743"/>
        <a:ext cx="1431153" cy="1760797"/>
      </dsp:txXfrm>
    </dsp:sp>
    <dsp:sp modelId="{95359D3F-5218-6548-B325-BAA86FC5F0AE}">
      <dsp:nvSpPr>
        <dsp:cNvPr id="0" name=""/>
        <dsp:cNvSpPr/>
      </dsp:nvSpPr>
      <dsp:spPr>
        <a:xfrm>
          <a:off x="2743497" y="4078069"/>
          <a:ext cx="91440" cy="419148"/>
        </a:xfrm>
        <a:custGeom>
          <a:avLst/>
          <a:gdLst/>
          <a:ahLst/>
          <a:cxnLst/>
          <a:rect l="0" t="0" r="0" b="0"/>
          <a:pathLst>
            <a:path>
              <a:moveTo>
                <a:pt x="71521" y="0"/>
              </a:moveTo>
              <a:lnTo>
                <a:pt x="71521" y="209574"/>
              </a:lnTo>
              <a:lnTo>
                <a:pt x="45720" y="209574"/>
              </a:lnTo>
              <a:lnTo>
                <a:pt x="45720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E1CF52-3345-BC41-8C17-B88F06E1BE89}">
      <dsp:nvSpPr>
        <dsp:cNvPr id="0" name=""/>
        <dsp:cNvSpPr/>
      </dsp:nvSpPr>
      <dsp:spPr>
        <a:xfrm>
          <a:off x="2003314" y="4497218"/>
          <a:ext cx="1571805" cy="10478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Banks and Payday or Other Lenders (2%)</a:t>
          </a:r>
        </a:p>
      </dsp:txBody>
      <dsp:txXfrm>
        <a:off x="2034005" y="4527909"/>
        <a:ext cx="1510423" cy="986488"/>
      </dsp:txXfrm>
    </dsp:sp>
    <dsp:sp modelId="{EA94F44E-0C54-F848-8277-574947A59D1C}">
      <dsp:nvSpPr>
        <dsp:cNvPr id="0" name=""/>
        <dsp:cNvSpPr/>
      </dsp:nvSpPr>
      <dsp:spPr>
        <a:xfrm>
          <a:off x="2815019" y="4078069"/>
          <a:ext cx="2017546" cy="419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574"/>
              </a:lnTo>
              <a:lnTo>
                <a:pt x="2017546" y="209574"/>
              </a:lnTo>
              <a:lnTo>
                <a:pt x="2017546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307C2D-F5E6-ED4C-AF22-B406ABF49E39}">
      <dsp:nvSpPr>
        <dsp:cNvPr id="0" name=""/>
        <dsp:cNvSpPr/>
      </dsp:nvSpPr>
      <dsp:spPr>
        <a:xfrm>
          <a:off x="4046662" y="4497218"/>
          <a:ext cx="1571805" cy="10478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Utility Assistance and Payment Plans (6%)</a:t>
          </a:r>
        </a:p>
      </dsp:txBody>
      <dsp:txXfrm>
        <a:off x="4077353" y="4527909"/>
        <a:ext cx="1510423" cy="986488"/>
      </dsp:txXfrm>
    </dsp:sp>
    <dsp:sp modelId="{4AC00074-482B-604C-B900-696DCAE20131}">
      <dsp:nvSpPr>
        <dsp:cNvPr id="0" name=""/>
        <dsp:cNvSpPr/>
      </dsp:nvSpPr>
      <dsp:spPr>
        <a:xfrm>
          <a:off x="4876026" y="2611050"/>
          <a:ext cx="2061006" cy="419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574"/>
              </a:lnTo>
              <a:lnTo>
                <a:pt x="2061006" y="209574"/>
              </a:lnTo>
              <a:lnTo>
                <a:pt x="2061006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8DEB9-C6E7-0246-990D-C3C41134A8DD}">
      <dsp:nvSpPr>
        <dsp:cNvPr id="0" name=""/>
        <dsp:cNvSpPr/>
      </dsp:nvSpPr>
      <dsp:spPr>
        <a:xfrm>
          <a:off x="6151130" y="3030199"/>
          <a:ext cx="1571805" cy="1047870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Informal Assistance Networks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(10%)</a:t>
          </a:r>
        </a:p>
      </dsp:txBody>
      <dsp:txXfrm>
        <a:off x="6181821" y="3060890"/>
        <a:ext cx="1510423" cy="986488"/>
      </dsp:txXfrm>
    </dsp:sp>
    <dsp:sp modelId="{4C7D5A50-99D1-7B46-83AC-A2A59528BE5D}">
      <dsp:nvSpPr>
        <dsp:cNvPr id="0" name=""/>
        <dsp:cNvSpPr/>
      </dsp:nvSpPr>
      <dsp:spPr>
        <a:xfrm>
          <a:off x="6891312" y="4078069"/>
          <a:ext cx="91440" cy="4191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9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70E57-CD94-3948-91C2-23B1272E35FA}">
      <dsp:nvSpPr>
        <dsp:cNvPr id="0" name=""/>
        <dsp:cNvSpPr/>
      </dsp:nvSpPr>
      <dsp:spPr>
        <a:xfrm>
          <a:off x="6090010" y="4497218"/>
          <a:ext cx="1694045" cy="189954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Personal Networks (Friends, Family, Neighbors, Religious or Other Group)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(10%)</a:t>
          </a:r>
        </a:p>
      </dsp:txBody>
      <dsp:txXfrm>
        <a:off x="6139627" y="4546835"/>
        <a:ext cx="1594811" cy="1800314"/>
      </dsp:txXfrm>
    </dsp:sp>
    <dsp:sp modelId="{07BAF46F-56B2-2046-AD41-D5B568AB7F17}">
      <dsp:nvSpPr>
        <dsp:cNvPr id="0" name=""/>
        <dsp:cNvSpPr/>
      </dsp:nvSpPr>
      <dsp:spPr>
        <a:xfrm>
          <a:off x="5395692" y="1144032"/>
          <a:ext cx="4606362" cy="419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9574"/>
              </a:lnTo>
              <a:lnTo>
                <a:pt x="4606362" y="209574"/>
              </a:lnTo>
              <a:lnTo>
                <a:pt x="4606362" y="419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E9EAE-A751-6947-88C6-53D799597EF2}">
      <dsp:nvSpPr>
        <dsp:cNvPr id="0" name=""/>
        <dsp:cNvSpPr/>
      </dsp:nvSpPr>
      <dsp:spPr>
        <a:xfrm>
          <a:off x="9216151" y="1563180"/>
          <a:ext cx="1571805" cy="104787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Bill Strategies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(32%)</a:t>
          </a:r>
        </a:p>
      </dsp:txBody>
      <dsp:txXfrm>
        <a:off x="9246842" y="1593871"/>
        <a:ext cx="1510423" cy="986488"/>
      </dsp:txXfrm>
    </dsp:sp>
    <dsp:sp modelId="{6FDF2C2B-54E4-934F-A10F-736F8A7936E3}">
      <dsp:nvSpPr>
        <dsp:cNvPr id="0" name=""/>
        <dsp:cNvSpPr/>
      </dsp:nvSpPr>
      <dsp:spPr>
        <a:xfrm>
          <a:off x="8891165" y="2611050"/>
          <a:ext cx="1110889" cy="1906087"/>
        </a:xfrm>
        <a:custGeom>
          <a:avLst/>
          <a:gdLst/>
          <a:ahLst/>
          <a:cxnLst/>
          <a:rect l="0" t="0" r="0" b="0"/>
          <a:pathLst>
            <a:path>
              <a:moveTo>
                <a:pt x="1110889" y="0"/>
              </a:moveTo>
              <a:lnTo>
                <a:pt x="1110889" y="953043"/>
              </a:lnTo>
              <a:lnTo>
                <a:pt x="0" y="953043"/>
              </a:lnTo>
              <a:lnTo>
                <a:pt x="0" y="19060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B30E5-66FB-0E4F-B377-4DFDD4700CEE}">
      <dsp:nvSpPr>
        <dsp:cNvPr id="0" name=""/>
        <dsp:cNvSpPr/>
      </dsp:nvSpPr>
      <dsp:spPr>
        <a:xfrm>
          <a:off x="8105262" y="4517138"/>
          <a:ext cx="1571805" cy="10478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Bill Balancing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(18%)</a:t>
          </a:r>
        </a:p>
      </dsp:txBody>
      <dsp:txXfrm>
        <a:off x="8135953" y="4547829"/>
        <a:ext cx="1510423" cy="986488"/>
      </dsp:txXfrm>
    </dsp:sp>
    <dsp:sp modelId="{77979560-D1E0-1B47-85AB-4DD73963A7FA}">
      <dsp:nvSpPr>
        <dsp:cNvPr id="0" name=""/>
        <dsp:cNvSpPr/>
      </dsp:nvSpPr>
      <dsp:spPr>
        <a:xfrm>
          <a:off x="10002054" y="2611050"/>
          <a:ext cx="1025101" cy="1906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3043"/>
              </a:lnTo>
              <a:lnTo>
                <a:pt x="1025101" y="953043"/>
              </a:lnTo>
              <a:lnTo>
                <a:pt x="1025101" y="19060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1E38E0-B042-4444-BAAB-3B2093CA95B0}">
      <dsp:nvSpPr>
        <dsp:cNvPr id="0" name=""/>
        <dsp:cNvSpPr/>
      </dsp:nvSpPr>
      <dsp:spPr>
        <a:xfrm>
          <a:off x="10241253" y="4517138"/>
          <a:ext cx="1571805" cy="1047870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Utility Debt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(27%)</a:t>
          </a:r>
        </a:p>
      </dsp:txBody>
      <dsp:txXfrm>
        <a:off x="10271944" y="4547829"/>
        <a:ext cx="1510423" cy="986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6F8E8-E7E8-4C9F-B55E-F5A40334E0D5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2A607-A73F-431C-8782-243DB60233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03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04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40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598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637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85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700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Stories from interviews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733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85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33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09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479DA-0047-124F-BEC1-5104008D8B9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9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51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29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237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935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12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F2A607-A73F-431C-8782-243DB60233E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48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B8171-44CE-FACD-2D4D-D21F08318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5C0493-4DE7-6D33-9BF0-556E1EF9D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050AD-0D71-D275-AEB8-E55D8A981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29B6B-FFE2-8E3D-70DF-9E60DC4A4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9AEEE-73F3-8816-2281-5B0A9F3E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7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F334-89BA-7471-50C6-E6C30CD12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52E1E-AFD5-2FBC-86B9-F890FDE975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1C11E-E89A-58DB-E6ED-1A81B944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9F1EA-4BBF-BC49-95CD-FC0D50E2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1A23F-BE45-3318-D813-E7CB4F9B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9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89E632-E771-1E3F-9AFC-F01C17F46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A8F7E-6DAD-B8D5-1098-AB38AD4D7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1253E-E893-E359-DE6E-E33E25F5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973D5-0C51-0B4A-E96B-6A5AA456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F3664-8D92-CDC6-A65B-FDC31B1C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27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ly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9E1F27-B4A2-B24B-B705-69B990026FB6}"/>
              </a:ext>
            </a:extLst>
          </p:cNvPr>
          <p:cNvSpPr/>
          <p:nvPr userDrawn="1"/>
        </p:nvSpPr>
        <p:spPr>
          <a:xfrm>
            <a:off x="-69516" y="-21389"/>
            <a:ext cx="12331032" cy="836701"/>
          </a:xfrm>
          <a:prstGeom prst="rect">
            <a:avLst/>
          </a:prstGeom>
          <a:solidFill>
            <a:srgbClr val="69030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57867" y="1283975"/>
            <a:ext cx="9821091" cy="932087"/>
          </a:xfrm>
        </p:spPr>
        <p:txBody>
          <a:bodyPr>
            <a:normAutofit/>
          </a:bodyPr>
          <a:lstStyle>
            <a:lvl1pPr>
              <a:defRPr sz="4000" b="1" i="0" cap="none" spc="0">
                <a:solidFill>
                  <a:srgbClr val="40404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741334" y="472141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1557867" y="2423654"/>
            <a:ext cx="9821357" cy="374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marR="0" indent="-457189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tx1">
                  <a:lumMod val="50000"/>
                  <a:lumOff val="50000"/>
                </a:schemeClr>
              </a:buClr>
              <a:buSzPct val="100000"/>
              <a:buFont typeface="+mj-lt"/>
              <a:buAutoNum type="arabicPeriod"/>
              <a:tabLst/>
              <a:defRPr sz="2400">
                <a:solidFill>
                  <a:srgbClr val="404041"/>
                </a:solidFill>
                <a:latin typeface="Arial"/>
                <a:cs typeface="Arial"/>
              </a:defRPr>
            </a:lvl1pPr>
            <a:lvl2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2pPr>
            <a:lvl3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3pPr>
            <a:lvl4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4pPr>
            <a:lvl5pPr>
              <a:lnSpc>
                <a:spcPct val="100000"/>
              </a:lnSpc>
              <a:defRPr sz="2133">
                <a:solidFill>
                  <a:srgbClr val="40404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C5D1C6-3DEB-3042-83AA-18BAA6DF1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9993" y="538188"/>
            <a:ext cx="3266113" cy="136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394AA-468D-4443-A2D0-6F3B9DB0D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210" y="-596391"/>
            <a:ext cx="876505" cy="17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pag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70538" y="3690944"/>
            <a:ext cx="10312295" cy="1485992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5333" b="1" i="0" spc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Unnecessarily extra long </a:t>
            </a:r>
            <a:br>
              <a:rPr lang="en-US" dirty="0"/>
            </a:br>
            <a:r>
              <a:rPr lang="en-US" dirty="0"/>
              <a:t>title of presentation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707592" y="3260726"/>
            <a:ext cx="10312296" cy="336549"/>
          </a:xfrm>
        </p:spPr>
        <p:txBody>
          <a:bodyPr anchor="ctr">
            <a:noAutofit/>
          </a:bodyPr>
          <a:lstStyle>
            <a:lvl1pPr marL="0" indent="0">
              <a:buNone/>
              <a:defRPr sz="2400" b="0" spc="0" baseline="0">
                <a:solidFill>
                  <a:srgbClr val="A6A6A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SUBHEAD OR NAME OF UNIT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5D95D9-3E94-F54E-8599-68761C33E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9993" y="538188"/>
            <a:ext cx="3266113" cy="136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C90F1-DE1B-9348-80B0-C9816DA66D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8021" y="-782515"/>
            <a:ext cx="1313980" cy="29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5938-0E8C-EDE5-3397-FBECF5C1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6593-3961-6229-D150-60C71BE00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FB706-C0A4-6723-2A0A-49928CF93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4E9D6-1D50-FDA4-18F9-0F8C14C9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E45E0-134F-FBE1-DA13-282E99B8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17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1CFB-C2CE-D519-0B1E-0560D3A8A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96006-F2F2-851E-686C-31EF81BCC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C6352-9FA3-77AF-CCA6-0070A8DB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949AA-1E45-ADF1-89E4-5C4306E5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EED7C-A2FE-90E7-CDA7-4FA94234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241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D241-6795-1C94-F874-EE512862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4F1ED-1287-C177-555C-6137EB0D6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721FC-DD5D-D3DC-EDDA-4ECA648D95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2C05E-145F-DAC1-E4FB-9BAF0F47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314858-97E7-BA3A-645E-5825BD5EC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DD895-9FD7-73E6-B1BC-AE410B76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2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F1718-4321-78A0-FE68-EA30E186A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2F7B5-3FFA-34AC-E5D2-DA8700F2F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A7068-8773-E3FA-5196-CE092CD75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E5434C-639D-5148-F84C-D19652FA9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6BB700-16F7-BC27-9AC3-943F55A939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A4E9D7-4C17-9A38-AB2E-21D061DFD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8DFD89-7414-E12F-D311-51A63B086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3C2D51-0CBE-81CD-D5A8-999A28A5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40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A8FD-A7CB-2B9D-DDCD-B6A00D7A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15D98E-9B0E-F1F4-EF1A-76910AD8D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4F626-85AD-326F-2792-82A70B483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F6CE0D-1069-C40C-FC18-27A012B0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53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5BF7A0-6561-625D-8BE0-7280AE19A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2A43B7-B8DC-A878-1837-63F6854F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F77E8-35B2-9F81-D4EB-9269F5AB2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92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9BB0-91A1-639E-31BC-056712AA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9953-A4A6-6EFB-5B06-273EBDFFD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07307-A60B-4B15-E1F3-77C2C37D6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503D90-630B-9F18-1E53-1C3E71F7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C39C3-8C1B-9CA2-C256-000FF680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95163-1024-E109-6FD4-2E8836B2D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59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A2EA2-82A3-2507-1AFB-4C7312D2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871330-6002-DD09-A100-A541E862A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0A1B4-1ED6-947E-A779-39F93D5DE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BE891-58FB-E852-9838-0B9935314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24393-3B08-934A-97DA-80FBA8D4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879752-D6EA-AEF0-0C46-2AA401C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04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2B81E8-E873-1F0F-F809-1914931A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D93AD-17CE-8ADC-2524-F9935BF07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D7195-67B7-9F77-9BF3-83B0FD2D4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7B102-ED9C-4E44-A815-1267924DEFD3}" type="datetimeFigureOut">
              <a:rPr lang="en-US" smtClean="0"/>
              <a:t>6/22/23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8A7CF-91CD-8862-98C3-62F000335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1E499-6B31-0F0A-8A48-3CD942C34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A88B9-43F5-4F81-BDA7-1BC09776F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1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6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60-020-00763-9" TargetMode="External"/><Relationship Id="rId3" Type="http://schemas.openxmlformats.org/officeDocument/2006/relationships/hyperlink" Target="https://www.cell.com/iscience/fulltext/S2589-0042(23)00321-8?_returnURL=https%3A%2F%2Flinkinghub.elsevier.com%2Fretrieve%2Fpii%2FS2589004223003218%3Fshowall%3Dtrue" TargetMode="External"/><Relationship Id="rId7" Type="http://schemas.openxmlformats.org/officeDocument/2006/relationships/hyperlink" Target="https://www.sciencedirect.com/science/article/abs/pii/S221462962100237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sciencedirect.com/science/article/abs/pii/S0301421521005280" TargetMode="External"/><Relationship Id="rId5" Type="http://schemas.openxmlformats.org/officeDocument/2006/relationships/hyperlink" Target="https://www.pnas.org/doi/10.1073/pnas.2205356119" TargetMode="External"/><Relationship Id="rId4" Type="http://schemas.openxmlformats.org/officeDocument/2006/relationships/hyperlink" Target="https://iopscience.iop.org/article/10.1088/1748-9326/ac90d7" TargetMode="External"/><Relationship Id="rId9" Type="http://schemas.openxmlformats.org/officeDocument/2006/relationships/hyperlink" Target="https://www.sciencedirect.com/science/article/abs/pii/S104061902030151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tilitydisconnections.org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ergyjustice.indiana.edu/" TargetMode="External"/><Relationship Id="rId3" Type="http://schemas.openxmlformats.org/officeDocument/2006/relationships/hyperlink" Target="mailto:dkonisky@indiana.edu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ergyjustice.indiana.edu/index.html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utilitydisconnections.org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26DA67-3652-C894-F4BD-877B73A9156D}"/>
              </a:ext>
            </a:extLst>
          </p:cNvPr>
          <p:cNvSpPr txBox="1">
            <a:spLocks/>
          </p:cNvSpPr>
          <p:nvPr/>
        </p:nvSpPr>
        <p:spPr>
          <a:xfrm>
            <a:off x="400053" y="2438013"/>
            <a:ext cx="12056923" cy="162197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33" b="1" i="0" kern="1200" spc="0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600" dirty="0"/>
              <a:t>Energy Insecurity and Utility Disconnections</a:t>
            </a:r>
            <a:endParaRPr lang="en-US" sz="3600" dirty="0">
              <a:latin typeface="BentonSans Medium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DB3BDE-68E6-8CE7-A649-6FD23EF7E424}"/>
              </a:ext>
            </a:extLst>
          </p:cNvPr>
          <p:cNvSpPr txBox="1"/>
          <p:nvPr/>
        </p:nvSpPr>
        <p:spPr>
          <a:xfrm>
            <a:off x="400053" y="4903624"/>
            <a:ext cx="716728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Konisky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Lynton K. Caldwell Professor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Co-Director, Energy Justice Lab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O’Neill School of Public and Environmental Affairs</a:t>
            </a:r>
            <a:b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Indiana University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BCF54C-09A6-49D8-D961-9E0E87400CC6}"/>
              </a:ext>
            </a:extLst>
          </p:cNvPr>
          <p:cNvSpPr txBox="1"/>
          <p:nvPr/>
        </p:nvSpPr>
        <p:spPr>
          <a:xfrm>
            <a:off x="400052" y="3567545"/>
            <a:ext cx="11597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for State of Washington Utilities and Transportation Commission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 23, 2023</a:t>
            </a:r>
          </a:p>
        </p:txBody>
      </p:sp>
    </p:spTree>
    <p:extLst>
      <p:ext uri="{BB962C8B-B14F-4D97-AF65-F5344CB8AC3E}">
        <p14:creationId xmlns:p14="http://schemas.microsoft.com/office/powerpoint/2010/main" val="3323880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BEDF5-1C6B-1884-C60C-81CCC24D2C9A}"/>
              </a:ext>
            </a:extLst>
          </p:cNvPr>
          <p:cNvSpPr txBox="1">
            <a:spLocks/>
          </p:cNvSpPr>
          <p:nvPr/>
        </p:nvSpPr>
        <p:spPr>
          <a:xfrm>
            <a:off x="244534" y="1164010"/>
            <a:ext cx="87688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+mj-lt"/>
              </a:rPr>
              <a:t>What Factors Correlate With Energy Insecurity?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F8D02-7CDB-A1C6-4DC4-94C827732444}"/>
              </a:ext>
            </a:extLst>
          </p:cNvPr>
          <p:cNvSpPr txBox="1">
            <a:spLocks/>
          </p:cNvSpPr>
          <p:nvPr/>
        </p:nvSpPr>
        <p:spPr>
          <a:xfrm>
            <a:off x="329293" y="2505734"/>
            <a:ext cx="7487845" cy="3747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2400" kern="1200" spc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609585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792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09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67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Deficient/inefficient housing conditions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Higher energy burden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 of at-home electronic medical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Demographics and household composition</a:t>
            </a:r>
          </a:p>
          <a:p>
            <a:pPr marL="1219181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Low-income</a:t>
            </a:r>
          </a:p>
          <a:p>
            <a:pPr marL="1219181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children</a:t>
            </a:r>
          </a:p>
          <a:p>
            <a:pPr marL="1219181" lvl="2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 and ethnicity</a:t>
            </a:r>
          </a:p>
        </p:txBody>
      </p:sp>
      <p:pic>
        <p:nvPicPr>
          <p:cNvPr id="4" name="Picture 2" descr="Plaster Repair for DIYers - No Need to Rip It Out - Old Town Home">
            <a:extLst>
              <a:ext uri="{FF2B5EF4-FFF2-40B4-BE49-F238E27FC236}">
                <a16:creationId xmlns:a16="http://schemas.microsoft.com/office/drawing/2014/main" id="{39F685A1-29CC-9611-0D0F-60229356C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829" y="0"/>
            <a:ext cx="2472536" cy="17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ealing with internal moisture | BRANZ Build">
            <a:extLst>
              <a:ext uri="{FF2B5EF4-FFF2-40B4-BE49-F238E27FC236}">
                <a16:creationId xmlns:a16="http://schemas.microsoft.com/office/drawing/2014/main" id="{EEE055FA-42FC-FF40-8923-B68E05810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191"/>
          <a:stretch/>
        </p:blipFill>
        <p:spPr bwMode="auto">
          <a:xfrm>
            <a:off x="9719464" y="1763546"/>
            <a:ext cx="2472536" cy="160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azlet Broken AC | C &amp; C Air &amp; Heat">
            <a:extLst>
              <a:ext uri="{FF2B5EF4-FFF2-40B4-BE49-F238E27FC236}">
                <a16:creationId xmlns:a16="http://schemas.microsoft.com/office/drawing/2014/main" id="{7BE1B970-F307-F422-3E62-65130CC3F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9464" y="3350931"/>
            <a:ext cx="2472536" cy="177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Exposed electrical wiring in bedroom - Picture of Hotel Restaurant  Timzzillite, Boumalne Dades - Tripadvisor">
            <a:extLst>
              <a:ext uri="{FF2B5EF4-FFF2-40B4-BE49-F238E27FC236}">
                <a16:creationId xmlns:a16="http://schemas.microsoft.com/office/drawing/2014/main" id="{2A638E0F-A131-046E-DBAA-06A5DB181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1829" y="5054408"/>
            <a:ext cx="2460171" cy="180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A379B3-FA0E-7F88-FE5E-C15E132B7623}"/>
              </a:ext>
            </a:extLst>
          </p:cNvPr>
          <p:cNvSpPr txBox="1"/>
          <p:nvPr/>
        </p:nvSpPr>
        <p:spPr>
          <a:xfrm>
            <a:off x="244534" y="5915090"/>
            <a:ext cx="8929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Sources: Memmott, Carley, Graff, Konisky. 2021. Socioeconomic disparities in energy insecurity among low-income households before and during the COVID-19 pandemic. </a:t>
            </a:r>
            <a:r>
              <a:rPr lang="en-US" sz="1200" i="1" dirty="0"/>
              <a:t>Nature Energy 6</a:t>
            </a:r>
            <a:r>
              <a:rPr lang="en-US" sz="1200" dirty="0"/>
              <a:t>, 186-193; Konisky, Carley, Graff, Konisky. 2022. </a:t>
            </a:r>
            <a:r>
              <a:rPr lang="en-US" sz="1200" dirty="0">
                <a:solidFill>
                  <a:srgbClr val="172B4D"/>
                </a:solidFill>
                <a:latin typeface="-apple-system"/>
              </a:rPr>
              <a:t>The persistence of household energy insecurity during the COVID-19 pandemic. </a:t>
            </a:r>
            <a:r>
              <a:rPr lang="en-US" sz="1200" i="1" dirty="0">
                <a:solidFill>
                  <a:srgbClr val="172B4D"/>
                </a:solidFill>
                <a:latin typeface="-apple-system"/>
              </a:rPr>
              <a:t>Environmental Research Letters;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Michelle Graff, Sanya Carley, David M. Konisky, and Trevor Memmott, 2021, “Which Households are Energy Insecure? An Empirical Analysis of Race, Housing Conditions, and Energy Burdens in the United States,” </a:t>
            </a:r>
            <a:r>
              <a:rPr lang="en-US" sz="1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Energy Research </a:t>
            </a:r>
            <a:r>
              <a:rPr lang="en-US" sz="1200" i="1" dirty="0">
                <a:effectLst/>
                <a:latin typeface="Calibri" panose="020F0502020204030204" pitchFamily="34" charset="0"/>
                <a:ea typeface="Garamond" panose="02020404030301010803" pitchFamily="18" charset="0"/>
                <a:cs typeface="Calibri" panose="020F0502020204030204" pitchFamily="34" charset="0"/>
              </a:rPr>
              <a:t>&amp; Social Science</a:t>
            </a:r>
            <a:r>
              <a:rPr lang="en-US" sz="1200" dirty="0">
                <a:effectLst/>
                <a:latin typeface="Calibri" panose="020F0502020204030204" pitchFamily="34" charset="0"/>
                <a:ea typeface="Garamond" panose="02020404030301010803" pitchFamily="18" charset="0"/>
                <a:cs typeface="Calibri" panose="020F0502020204030204" pitchFamily="34" charset="0"/>
              </a:rPr>
              <a:t> 79, 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102144.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2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23438D8-817E-30B1-9897-3E4444BC0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80955" y="1643986"/>
            <a:ext cx="4013860" cy="313498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Energy Insecurity: Disparities by Race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CC64F-D8C7-360E-7FA9-5B99635AE1E3}"/>
              </a:ext>
            </a:extLst>
          </p:cNvPr>
          <p:cNvSpPr txBox="1"/>
          <p:nvPr/>
        </p:nvSpPr>
        <p:spPr>
          <a:xfrm>
            <a:off x="1103871" y="6565880"/>
            <a:ext cx="998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 and Konisky. 2021. Survey of Household Energy Insecurity in Time of COVID. Wave 4 Report.</a:t>
            </a:r>
          </a:p>
        </p:txBody>
      </p:sp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BDD926A5-3ABF-4018-1E95-C7DBA6CF3A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85" y="1188076"/>
            <a:ext cx="7266090" cy="537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ECC64F-D8C7-360E-7FA9-5B99635AE1E3}"/>
              </a:ext>
            </a:extLst>
          </p:cNvPr>
          <p:cNvSpPr txBox="1"/>
          <p:nvPr/>
        </p:nvSpPr>
        <p:spPr>
          <a:xfrm>
            <a:off x="1103871" y="6565880"/>
            <a:ext cx="998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 and Konisky. 2021. Survey of Household Energy Insecurity in Time of COVID. Wave 4 Report.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6035DB9E-2A8C-E90F-B9B0-82151EBB3F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 b="4609"/>
          <a:stretch/>
        </p:blipFill>
        <p:spPr>
          <a:xfrm>
            <a:off x="304800" y="1212090"/>
            <a:ext cx="7447966" cy="50170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CDBB861-1A7B-1357-788B-D46BA9EB5DC4}"/>
              </a:ext>
            </a:extLst>
          </p:cNvPr>
          <p:cNvSpPr txBox="1">
            <a:spLocks/>
          </p:cNvSpPr>
          <p:nvPr/>
        </p:nvSpPr>
        <p:spPr>
          <a:xfrm>
            <a:off x="7855959" y="1899290"/>
            <a:ext cx="4346033" cy="3134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Energy Insecurity: Disparities by Income</a:t>
            </a:r>
          </a:p>
        </p:txBody>
      </p:sp>
    </p:spTree>
    <p:extLst>
      <p:ext uri="{BB962C8B-B14F-4D97-AF65-F5344CB8AC3E}">
        <p14:creationId xmlns:p14="http://schemas.microsoft.com/office/powerpoint/2010/main" val="986960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ECC64F-D8C7-360E-7FA9-5B99635AE1E3}"/>
              </a:ext>
            </a:extLst>
          </p:cNvPr>
          <p:cNvSpPr txBox="1"/>
          <p:nvPr/>
        </p:nvSpPr>
        <p:spPr>
          <a:xfrm>
            <a:off x="1103871" y="6565880"/>
            <a:ext cx="998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 and Konisky. 2021. Survey of Household Energy Insecurity in Time of COVID. Wave 4 Report.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21742-2892-05B5-0A1F-A73D037DA25A}"/>
              </a:ext>
            </a:extLst>
          </p:cNvPr>
          <p:cNvSpPr txBox="1">
            <a:spLocks/>
          </p:cNvSpPr>
          <p:nvPr/>
        </p:nvSpPr>
        <p:spPr>
          <a:xfrm>
            <a:off x="7693459" y="1841489"/>
            <a:ext cx="4318660" cy="313498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+mj-lt"/>
              </a:rPr>
              <a:t>Energy Insecurity: Disparities by Children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347A679-9FC7-12B8-9F46-F8C0485055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" b="4616"/>
          <a:stretch/>
        </p:blipFill>
        <p:spPr>
          <a:xfrm>
            <a:off x="194120" y="1286855"/>
            <a:ext cx="7267889" cy="48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7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58BF7A-CE52-5F9D-927E-0D70D19546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5469" b="11935"/>
          <a:stretch/>
        </p:blipFill>
        <p:spPr>
          <a:xfrm>
            <a:off x="0" y="0"/>
            <a:ext cx="12192000" cy="6880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4B6A4-38B6-C6E8-7248-BB0F6492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325563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 sz="4400" dirty="0">
                <a:solidFill>
                  <a:schemeClr val="tx1"/>
                </a:solidFill>
              </a:rPr>
              <a:t>Is energy insecurity a short-term or persistent condition?</a:t>
            </a:r>
          </a:p>
        </p:txBody>
      </p:sp>
    </p:spTree>
    <p:extLst>
      <p:ext uri="{BB962C8B-B14F-4D97-AF65-F5344CB8AC3E}">
        <p14:creationId xmlns:p14="http://schemas.microsoft.com/office/powerpoint/2010/main" val="2809886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34179E2-BECB-DF8F-17C9-38C70FAC2366}"/>
              </a:ext>
            </a:extLst>
          </p:cNvPr>
          <p:cNvSpPr txBox="1"/>
          <p:nvPr/>
        </p:nvSpPr>
        <p:spPr>
          <a:xfrm>
            <a:off x="429490" y="6525492"/>
            <a:ext cx="10958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Source: Konisky, Carley, Graff, Memmott, 2022.</a:t>
            </a:r>
            <a:r>
              <a:rPr lang="en-US" sz="12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persistence of household energy insecurity during the COVID-19 pandemic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Environmental Research Letters, 17, 104017.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2A0D0-5F24-E5B2-717D-99A4D8DCA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31" y="165149"/>
            <a:ext cx="7398325" cy="61337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04FD8-B208-C150-36FA-B32AD7D93EEA}"/>
              </a:ext>
            </a:extLst>
          </p:cNvPr>
          <p:cNvSpPr txBox="1"/>
          <p:nvPr/>
        </p:nvSpPr>
        <p:spPr>
          <a:xfrm>
            <a:off x="7722524" y="72385"/>
            <a:ext cx="43435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Aft>
                <a:spcPts val="0"/>
              </a:spcAft>
              <a:buNone/>
            </a:pPr>
            <a:endParaRPr lang="en-US" sz="2400" dirty="0"/>
          </a:p>
          <a:p>
            <a:r>
              <a:rPr lang="en-US" sz="2400" dirty="0"/>
              <a:t>We should think about energy insecurity not just as an acute situation, but a chronic problem.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2BC17B2-3752-604D-5496-B63DC2A12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9246790"/>
              </p:ext>
            </p:extLst>
          </p:nvPr>
        </p:nvGraphicFramePr>
        <p:xfrm>
          <a:off x="8007768" y="1868650"/>
          <a:ext cx="3773055" cy="3817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0439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D95FF4-9774-D95E-570C-D4543DBFF268}"/>
              </a:ext>
            </a:extLst>
          </p:cNvPr>
          <p:cNvGrpSpPr/>
          <p:nvPr/>
        </p:nvGrpSpPr>
        <p:grpSpPr>
          <a:xfrm>
            <a:off x="-32645" y="8469"/>
            <a:ext cx="12224645" cy="6866468"/>
            <a:chOff x="-32645" y="-8468"/>
            <a:chExt cx="12224645" cy="6866468"/>
          </a:xfrm>
        </p:grpSpPr>
        <p:pic>
          <p:nvPicPr>
            <p:cNvPr id="3" name="Picture 4" descr="Credit Counseling for Payday Loans">
              <a:extLst>
                <a:ext uri="{FF2B5EF4-FFF2-40B4-BE49-F238E27FC236}">
                  <a16:creationId xmlns:a16="http://schemas.microsoft.com/office/drawing/2014/main" id="{3C653FEE-823F-E20A-9FB6-26CD59F1C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645" y="-8468"/>
              <a:ext cx="6128642" cy="3469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4" descr="Using an oven to heat a house - here's why it's a bad idea. -  AllAirSystemsNJ.com">
              <a:extLst>
                <a:ext uri="{FF2B5EF4-FFF2-40B4-BE49-F238E27FC236}">
                  <a16:creationId xmlns:a16="http://schemas.microsoft.com/office/drawing/2014/main" id="{4E663EDE-07A7-84AD-4248-E0BE99EEC8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" b="4099"/>
            <a:stretch/>
          </p:blipFill>
          <p:spPr bwMode="auto">
            <a:xfrm>
              <a:off x="-32645" y="3469302"/>
              <a:ext cx="6128640" cy="3388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What happens if you can't pay your bills? | Utility Bidder">
              <a:extLst>
                <a:ext uri="{FF2B5EF4-FFF2-40B4-BE49-F238E27FC236}">
                  <a16:creationId xmlns:a16="http://schemas.microsoft.com/office/drawing/2014/main" id="{9D930FE5-2499-3687-4B00-8B35B01975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08" b="5916"/>
            <a:stretch/>
          </p:blipFill>
          <p:spPr bwMode="auto">
            <a:xfrm>
              <a:off x="6095999" y="3388700"/>
              <a:ext cx="6096001" cy="3469300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2932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A22CE1B-0ACD-83DB-45F7-70BCE737F8A4}"/>
              </a:ext>
            </a:extLst>
          </p:cNvPr>
          <p:cNvSpPr txBox="1">
            <a:spLocks/>
          </p:cNvSpPr>
          <p:nvPr/>
        </p:nvSpPr>
        <p:spPr>
          <a:xfrm>
            <a:off x="874067" y="5210799"/>
            <a:ext cx="10515600" cy="13255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z="4400" dirty="0">
                <a:solidFill>
                  <a:schemeClr val="tx1"/>
                </a:solidFill>
              </a:rPr>
              <a:t>How do households cope when they are energy insecure?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DB96B7-5A08-06D3-D70E-9701B8BEE5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9" b="5224"/>
          <a:stretch/>
        </p:blipFill>
        <p:spPr>
          <a:xfrm>
            <a:off x="6095996" y="0"/>
            <a:ext cx="6096000" cy="33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31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2870F3B-C4CA-E758-9D84-6AD0E6A5DA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6835908"/>
              </p:ext>
            </p:extLst>
          </p:nvPr>
        </p:nvGraphicFramePr>
        <p:xfrm>
          <a:off x="189470" y="86110"/>
          <a:ext cx="11813059" cy="6492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1C45C59-5CD8-8173-2189-E8506AB8CE62}"/>
              </a:ext>
            </a:extLst>
          </p:cNvPr>
          <p:cNvSpPr txBox="1"/>
          <p:nvPr/>
        </p:nvSpPr>
        <p:spPr>
          <a:xfrm>
            <a:off x="550073" y="6537831"/>
            <a:ext cx="11091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Carley, Graff, Konisky, Memmott. 2022. Behavioral and financial coping strategies among energy insecure households. </a:t>
            </a:r>
            <a:r>
              <a:rPr lang="en-US" sz="1200" i="1" dirty="0"/>
              <a:t>Proceedings of the National Academy of Sciences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2590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026" name="Picture 2" descr="A person with a hat and gloves covering their face&#10;&#10;Description automatically generated with low confidence">
            <a:extLst>
              <a:ext uri="{FF2B5EF4-FFF2-40B4-BE49-F238E27FC236}">
                <a16:creationId xmlns:a16="http://schemas.microsoft.com/office/drawing/2014/main" id="{3B0FD12A-7AD0-17A0-F65F-4306FD5F3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02" r="1" b="1"/>
          <a:stretch/>
        </p:blipFill>
        <p:spPr bwMode="auto">
          <a:xfrm>
            <a:off x="0" y="-1"/>
            <a:ext cx="1242371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384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FDDA932-3112-6660-06CE-3F224AF115A9}"/>
              </a:ext>
            </a:extLst>
          </p:cNvPr>
          <p:cNvSpPr txBox="1">
            <a:spLocks/>
          </p:cNvSpPr>
          <p:nvPr/>
        </p:nvSpPr>
        <p:spPr>
          <a:xfrm>
            <a:off x="198458" y="2042229"/>
            <a:ext cx="11538841" cy="47932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Trevor Memmott, Sanya Carley, Michelle Graff, and David M. Konisky, 2023,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Utility Disconnection Protections and the Incidence of Energy Insecurity in the United States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iScience</a:t>
            </a:r>
            <a:r>
              <a:rPr lang="en-US" sz="16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26(3), 106244.</a:t>
            </a:r>
            <a:endParaRPr lang="en-US" sz="16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David M. Konisky, Sanya Carley, Michelle Graff, and Trevor Memmott, 2022,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The Persistence of Household Energy Insecurity during the COVID-19 Pandemic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Environmental Research Letters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17(10: 104017.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Sanya Carley, Michelle Graff, David M. Konisky, and Trevor Memmott, 2022,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Behavioral and Financial Coping Strategies among Energy Insecure Households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Proceedings of the National Academy of Sciences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119(36): e2205356119.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Shalanda Baker, Sanya Carley, and David M. Konisky, 2021,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Energy Insecurity and the Urgent Need for Utility Disconnection Protections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Energy Policy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159, 112663.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Michelle Graff, Sanya Carley, David M. Konisky, and Trevor Memmott, 2021,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Which Households are Energy Insecure? An Empirical Analysis of Race, Housing Conditions, and Energy Burdens in the United States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Energy Research </a:t>
            </a:r>
            <a:r>
              <a:rPr lang="en-US" sz="1600" i="1" dirty="0">
                <a:effectLst/>
                <a:latin typeface="Calibri" panose="020F0502020204030204" pitchFamily="34" charset="0"/>
                <a:ea typeface="Garamond" panose="02020404030301010803" pitchFamily="18" charset="0"/>
                <a:cs typeface="Calibri" panose="020F0502020204030204" pitchFamily="34" charset="0"/>
              </a:rPr>
              <a:t>&amp; Social Science</a:t>
            </a:r>
            <a:r>
              <a:rPr lang="en-US" sz="1600" dirty="0">
                <a:effectLst/>
                <a:latin typeface="Calibri" panose="020F0502020204030204" pitchFamily="34" charset="0"/>
                <a:ea typeface="Garamond" panose="02020404030301010803" pitchFamily="18" charset="0"/>
                <a:cs typeface="Calibri" panose="020F0502020204030204" pitchFamily="34" charset="0"/>
              </a:rPr>
              <a:t> 79,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102144.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Trevor Memmott, Sanya Carley, Michelle Graff, and David M. Konisky, 2021,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8"/>
              </a:rPr>
              <a:t>Sociodemographic Disparities in Energy Insecurity among Low-income Households Before and During the COVID-19 Pandemic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Nature Energy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6: 186-193.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Matt Flaherty, Sanya Carley, and David M. Konisky, 2020, “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9"/>
              </a:rPr>
              <a:t>Electric Utility Disconnection Policy and Vulnerable Populations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,”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Electricity Journal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33(10): 106859.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168D13-BD91-140D-13D0-B5309DE24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00" y="1104089"/>
            <a:ext cx="11824072" cy="932087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Relevant research from the Energy Justice Lab</a:t>
            </a:r>
          </a:p>
        </p:txBody>
      </p:sp>
    </p:spTree>
    <p:extLst>
      <p:ext uri="{BB962C8B-B14F-4D97-AF65-F5344CB8AC3E}">
        <p14:creationId xmlns:p14="http://schemas.microsoft.com/office/powerpoint/2010/main" val="322892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What happens if you can't pay your bills? | Utility Bidder">
            <a:extLst>
              <a:ext uri="{FF2B5EF4-FFF2-40B4-BE49-F238E27FC236}">
                <a16:creationId xmlns:a16="http://schemas.microsoft.com/office/drawing/2014/main" id="{1DE57376-08C4-33C3-ADC2-068908CA3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8" b="5916"/>
          <a:stretch/>
        </p:blipFill>
        <p:spPr bwMode="auto">
          <a:xfrm>
            <a:off x="-9492" y="-317679"/>
            <a:ext cx="12201492" cy="722064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2932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C9A81F-67A0-E37E-72C7-7A5BCECC7945}"/>
              </a:ext>
            </a:extLst>
          </p:cNvPr>
          <p:cNvSpPr txBox="1"/>
          <p:nvPr/>
        </p:nvSpPr>
        <p:spPr>
          <a:xfrm>
            <a:off x="179882" y="4303455"/>
            <a:ext cx="12012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Each year in the U.S, nearly 3 million people have their electricity shut off due to nonpayment of their monthly utility bill.</a:t>
            </a:r>
          </a:p>
          <a:p>
            <a:endParaRPr lang="en-US" sz="3200" dirty="0"/>
          </a:p>
          <a:p>
            <a:r>
              <a:rPr lang="en-US" sz="2400" dirty="0"/>
              <a:t>- Source: Energy Justice Lab, Utility Disconnections Dashboard (</a:t>
            </a:r>
            <a:r>
              <a:rPr lang="en-US" sz="2400" dirty="0">
                <a:hlinkClick r:id="rId4"/>
              </a:rPr>
              <a:t>https://utilitydisconnections.org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979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A4AC829-9FF5-6F78-C6B7-8A832402A0F7}"/>
              </a:ext>
            </a:extLst>
          </p:cNvPr>
          <p:cNvSpPr txBox="1"/>
          <p:nvPr/>
        </p:nvSpPr>
        <p:spPr>
          <a:xfrm>
            <a:off x="1728215" y="232351"/>
            <a:ext cx="61092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Contact: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David Konisky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  <a:hlinkClick r:id="rId3"/>
              </a:rPr>
              <a:t>dkonisky@indiana.edu</a:t>
            </a:r>
            <a:r>
              <a:rPr lang="en-US" sz="24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812-855-6990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 descr="A screenshot of a web page&#10;&#10;Description automatically generated with medium confidence">
            <a:hlinkClick r:id="rId4"/>
            <a:extLst>
              <a:ext uri="{FF2B5EF4-FFF2-40B4-BE49-F238E27FC236}">
                <a16:creationId xmlns:a16="http://schemas.microsoft.com/office/drawing/2014/main" id="{6A540EF6-D487-5954-A16C-D8B8B08C7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72"/>
          <a:stretch/>
        </p:blipFill>
        <p:spPr>
          <a:xfrm>
            <a:off x="6191917" y="2311584"/>
            <a:ext cx="5857663" cy="3864361"/>
          </a:xfrm>
          <a:prstGeom prst="rect">
            <a:avLst/>
          </a:prstGeom>
        </p:spPr>
      </p:pic>
      <p:pic>
        <p:nvPicPr>
          <p:cNvPr id="19" name="Picture 18" descr="A picture containing windmill, generator, outdoor, wind turbine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407BF8C3-F9F2-906F-CCA1-C3D07FB137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9"/>
          <a:stretch/>
        </p:blipFill>
        <p:spPr>
          <a:xfrm>
            <a:off x="142420" y="2311585"/>
            <a:ext cx="5857663" cy="38643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414C5-4A7D-B1DE-513D-62F08EDC1FCB}"/>
              </a:ext>
            </a:extLst>
          </p:cNvPr>
          <p:cNvSpPr txBox="1"/>
          <p:nvPr/>
        </p:nvSpPr>
        <p:spPr>
          <a:xfrm>
            <a:off x="7532557" y="6241323"/>
            <a:ext cx="339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4"/>
              </a:rPr>
              <a:t>https://utilitydisconnections.org/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74E31-4FC4-1EC3-7263-699F30B4BC0B}"/>
              </a:ext>
            </a:extLst>
          </p:cNvPr>
          <p:cNvSpPr txBox="1"/>
          <p:nvPr/>
        </p:nvSpPr>
        <p:spPr>
          <a:xfrm>
            <a:off x="1264171" y="6241323"/>
            <a:ext cx="339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8"/>
              </a:rPr>
              <a:t>https://energyjustice.indiana.edu/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4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394B8C1-BD09-294A-C471-4316BB8AE2B1}"/>
              </a:ext>
            </a:extLst>
          </p:cNvPr>
          <p:cNvGrpSpPr/>
          <p:nvPr/>
        </p:nvGrpSpPr>
        <p:grpSpPr>
          <a:xfrm>
            <a:off x="-2" y="6411"/>
            <a:ext cx="12384342" cy="6880942"/>
            <a:chOff x="-2" y="6411"/>
            <a:chExt cx="12384342" cy="6880942"/>
          </a:xfrm>
          <a:solidFill>
            <a:schemeClr val="bg1">
              <a:alpha val="60000"/>
            </a:schemeClr>
          </a:solidFill>
        </p:grpSpPr>
        <p:pic>
          <p:nvPicPr>
            <p:cNvPr id="1026" name="Picture 2" descr="Online classrooms: best e-learning apps for your children while schools are  shut | TechRadar">
              <a:extLst>
                <a:ext uri="{FF2B5EF4-FFF2-40B4-BE49-F238E27FC236}">
                  <a16:creationId xmlns:a16="http://schemas.microsoft.com/office/drawing/2014/main" id="{842B1BA9-6795-0847-B537-C4E0878AA7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87" r="19859"/>
            <a:stretch/>
          </p:blipFill>
          <p:spPr bwMode="auto">
            <a:xfrm>
              <a:off x="4144487" y="61259"/>
              <a:ext cx="4455805" cy="3431807"/>
            </a:xfrm>
            <a:prstGeom prst="rect">
              <a:avLst/>
            </a:prstGeom>
            <a:grpFill/>
          </p:spPr>
        </p:pic>
        <p:pic>
          <p:nvPicPr>
            <p:cNvPr id="1028" name="Picture 4" descr="6 Old-Time Ways to Check If Your Food Has Spoiled | Survivopedia">
              <a:extLst>
                <a:ext uri="{FF2B5EF4-FFF2-40B4-BE49-F238E27FC236}">
                  <a16:creationId xmlns:a16="http://schemas.microsoft.com/office/drawing/2014/main" id="{6B8A0A63-0967-D449-B571-B2E8D07E92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7770"/>
            <a:stretch/>
          </p:blipFill>
          <p:spPr bwMode="auto">
            <a:xfrm>
              <a:off x="8562109" y="9403"/>
              <a:ext cx="3822231" cy="3431807"/>
            </a:xfrm>
            <a:prstGeom prst="rect">
              <a:avLst/>
            </a:prstGeom>
            <a:grpFill/>
          </p:spPr>
        </p:pic>
        <p:pic>
          <p:nvPicPr>
            <p:cNvPr id="1030" name="Picture 6" descr="How to Keep Warm If There Is No Heat in Your House - Howcast">
              <a:extLst>
                <a:ext uri="{FF2B5EF4-FFF2-40B4-BE49-F238E27FC236}">
                  <a16:creationId xmlns:a16="http://schemas.microsoft.com/office/drawing/2014/main" id="{27087BB5-01C6-6348-8510-3C409B69D4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6170"/>
            <a:stretch/>
          </p:blipFill>
          <p:spPr bwMode="auto">
            <a:xfrm>
              <a:off x="8575758" y="3441210"/>
              <a:ext cx="3808582" cy="3431807"/>
            </a:xfrm>
            <a:prstGeom prst="rect">
              <a:avLst/>
            </a:prstGeom>
            <a:grpFill/>
          </p:spPr>
        </p:pic>
        <p:pic>
          <p:nvPicPr>
            <p:cNvPr id="1036" name="Picture 12" descr="Why You Shouldn't Charge Your Mobile Phone Overnight | Time">
              <a:extLst>
                <a:ext uri="{FF2B5EF4-FFF2-40B4-BE49-F238E27FC236}">
                  <a16:creationId xmlns:a16="http://schemas.microsoft.com/office/drawing/2014/main" id="{94E92059-50C0-AD46-BD51-658014B848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5951"/>
            <a:stretch/>
          </p:blipFill>
          <p:spPr bwMode="auto">
            <a:xfrm>
              <a:off x="-2" y="6411"/>
              <a:ext cx="4144488" cy="3441210"/>
            </a:xfrm>
            <a:prstGeom prst="rect">
              <a:avLst/>
            </a:prstGeom>
            <a:grpFill/>
          </p:spPr>
        </p:pic>
        <p:pic>
          <p:nvPicPr>
            <p:cNvPr id="1040" name="Picture 16" descr="Can We Turn Down the Temperature on Urban Heat Islands? - Yale E360">
              <a:extLst>
                <a:ext uri="{FF2B5EF4-FFF2-40B4-BE49-F238E27FC236}">
                  <a16:creationId xmlns:a16="http://schemas.microsoft.com/office/drawing/2014/main" id="{E81A4AB4-E8EA-2D47-B48A-41D4D2BF37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86"/>
            <a:stretch/>
          </p:blipFill>
          <p:spPr bwMode="auto">
            <a:xfrm>
              <a:off x="4130839" y="3441210"/>
              <a:ext cx="4455805" cy="3446143"/>
            </a:xfrm>
            <a:prstGeom prst="rect">
              <a:avLst/>
            </a:prstGeom>
            <a:grpFill/>
          </p:spPr>
        </p:pic>
        <p:pic>
          <p:nvPicPr>
            <p:cNvPr id="10242" name="Picture 2" descr="Oxygen Tanks Vs. Oxygen Concentrators: Which Are Better - Terry Cralle">
              <a:extLst>
                <a:ext uri="{FF2B5EF4-FFF2-40B4-BE49-F238E27FC236}">
                  <a16:creationId xmlns:a16="http://schemas.microsoft.com/office/drawing/2014/main" id="{DC99CE0D-5339-D1C4-2900-D7552AECA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2"/>
            <a:stretch/>
          </p:blipFill>
          <p:spPr bwMode="auto">
            <a:xfrm>
              <a:off x="0" y="3429000"/>
              <a:ext cx="4144488" cy="3429067"/>
            </a:xfrm>
            <a:prstGeom prst="rect">
              <a:avLst/>
            </a:prstGeom>
            <a:grpFill/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D09A1ABB-979C-8529-9592-F12963EC1EC6}"/>
              </a:ext>
            </a:extLst>
          </p:cNvPr>
          <p:cNvSpPr txBox="1">
            <a:spLocks/>
          </p:cNvSpPr>
          <p:nvPr/>
        </p:nvSpPr>
        <p:spPr>
          <a:xfrm>
            <a:off x="3106716" y="5644729"/>
            <a:ext cx="6776852" cy="105263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Without Power…</a:t>
            </a:r>
          </a:p>
        </p:txBody>
      </p:sp>
    </p:spTree>
    <p:extLst>
      <p:ext uri="{BB962C8B-B14F-4D97-AF65-F5344CB8AC3E}">
        <p14:creationId xmlns:p14="http://schemas.microsoft.com/office/powerpoint/2010/main" val="1475337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F675C-0CDC-A8D2-274F-E6F95ADB8EA8}"/>
              </a:ext>
            </a:extLst>
          </p:cNvPr>
          <p:cNvSpPr txBox="1"/>
          <p:nvPr/>
        </p:nvSpPr>
        <p:spPr>
          <a:xfrm>
            <a:off x="884419" y="6423648"/>
            <a:ext cx="10623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U.S. Energy Information Administration. 2022. Residential Energy Consumption Survey, https://www.eia.gov/consumption/residential/index.php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31FAB62-D56D-7811-1E58-ADC171FBC7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476059"/>
              </p:ext>
            </p:extLst>
          </p:nvPr>
        </p:nvGraphicFramePr>
        <p:xfrm>
          <a:off x="884419" y="1801714"/>
          <a:ext cx="10223292" cy="4588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7363511-4A68-0721-BDB5-C04A7B832CD2}"/>
              </a:ext>
            </a:extLst>
          </p:cNvPr>
          <p:cNvSpPr txBox="1"/>
          <p:nvPr/>
        </p:nvSpPr>
        <p:spPr>
          <a:xfrm>
            <a:off x="1507058" y="924874"/>
            <a:ext cx="648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2020, across the United States….</a:t>
            </a:r>
          </a:p>
        </p:txBody>
      </p:sp>
    </p:spTree>
    <p:extLst>
      <p:ext uri="{BB962C8B-B14F-4D97-AF65-F5344CB8AC3E}">
        <p14:creationId xmlns:p14="http://schemas.microsoft.com/office/powerpoint/2010/main" val="108517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EDFB14-D191-EF14-3ABC-3EBC06030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0483194"/>
              </p:ext>
            </p:extLst>
          </p:nvPr>
        </p:nvGraphicFramePr>
        <p:xfrm>
          <a:off x="357843" y="2157275"/>
          <a:ext cx="11529357" cy="457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C43CDB1-789F-270D-3269-49F18A34CE3E}"/>
              </a:ext>
            </a:extLst>
          </p:cNvPr>
          <p:cNvSpPr txBox="1"/>
          <p:nvPr/>
        </p:nvSpPr>
        <p:spPr>
          <a:xfrm>
            <a:off x="1542519" y="5938503"/>
            <a:ext cx="996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</a:rPr>
              <a:t>Understanding the dimensions of energy insecurity and the consequences for energy insecure households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F1022B-F4BF-005B-990C-C7F12CC5FABA}"/>
              </a:ext>
            </a:extLst>
          </p:cNvPr>
          <p:cNvSpPr txBox="1">
            <a:spLocks/>
          </p:cNvSpPr>
          <p:nvPr/>
        </p:nvSpPr>
        <p:spPr>
          <a:xfrm>
            <a:off x="355923" y="975070"/>
            <a:ext cx="10515600" cy="1105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Research questions</a:t>
            </a:r>
          </a:p>
        </p:txBody>
      </p:sp>
    </p:spTree>
    <p:extLst>
      <p:ext uri="{BB962C8B-B14F-4D97-AF65-F5344CB8AC3E}">
        <p14:creationId xmlns:p14="http://schemas.microsoft.com/office/powerpoint/2010/main" val="220844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AF7D9-7D2F-9942-BB62-821A9BC76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00" y="1104089"/>
            <a:ext cx="11824072" cy="932087"/>
          </a:xfrm>
        </p:spPr>
        <p:txBody>
          <a:bodyPr>
            <a:normAutofit/>
          </a:bodyPr>
          <a:lstStyle/>
          <a:p>
            <a:r>
              <a:rPr lang="en-US" sz="4400" b="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Panel survey of household energy insecurity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D02B422-7D6C-FF49-9A3B-D93F964B5A1F}"/>
              </a:ext>
            </a:extLst>
          </p:cNvPr>
          <p:cNvGrpSpPr/>
          <p:nvPr/>
        </p:nvGrpSpPr>
        <p:grpSpPr>
          <a:xfrm>
            <a:off x="99294" y="2020186"/>
            <a:ext cx="11993411" cy="4700200"/>
            <a:chOff x="111897" y="1882573"/>
            <a:chExt cx="11993411" cy="431530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1829292-C4E9-AC4C-A15E-B4E5CDA2E2AD}"/>
                </a:ext>
              </a:extLst>
            </p:cNvPr>
            <p:cNvSpPr/>
            <p:nvPr/>
          </p:nvSpPr>
          <p:spPr>
            <a:xfrm>
              <a:off x="111897" y="1882573"/>
              <a:ext cx="11968206" cy="419709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5935E3-AA21-E84E-A080-E34C0E4F3BAB}"/>
                </a:ext>
              </a:extLst>
            </p:cNvPr>
            <p:cNvSpPr txBox="1"/>
            <p:nvPr/>
          </p:nvSpPr>
          <p:spPr>
            <a:xfrm>
              <a:off x="409542" y="2131241"/>
              <a:ext cx="1137291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Four waves tracking the same respondents, all within 200% of the federal poverty line, over the course of a year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800" dirty="0"/>
            </a:p>
            <a:p>
              <a:pPr lvl="1"/>
              <a:endParaRPr lang="en-US" sz="2800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7316F4F-46AE-A940-AC5A-ADFF7CCCDD55}"/>
                </a:ext>
              </a:extLst>
            </p:cNvPr>
            <p:cNvGrpSpPr/>
            <p:nvPr/>
          </p:nvGrpSpPr>
          <p:grpSpPr>
            <a:xfrm>
              <a:off x="111897" y="2775829"/>
              <a:ext cx="11849278" cy="2823862"/>
              <a:chOff x="104346" y="2750163"/>
              <a:chExt cx="11849278" cy="2823862"/>
            </a:xfrm>
            <a:solidFill>
              <a:schemeClr val="bg1">
                <a:lumMod val="85000"/>
              </a:schemeClr>
            </a:solidFill>
          </p:grpSpPr>
          <p:graphicFrame>
            <p:nvGraphicFramePr>
              <p:cNvPr id="34" name="Diagram 33">
                <a:extLst>
                  <a:ext uri="{FF2B5EF4-FFF2-40B4-BE49-F238E27FC236}">
                    <a16:creationId xmlns:a16="http://schemas.microsoft.com/office/drawing/2014/main" id="{66460A11-E4A5-174D-A687-22ACC0BBEBC5}"/>
                  </a:ext>
                </a:extLst>
              </p:cNvPr>
              <p:cNvGraphicFramePr/>
              <p:nvPr/>
            </p:nvGraphicFramePr>
            <p:xfrm>
              <a:off x="104346" y="2765885"/>
              <a:ext cx="3133124" cy="28081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graphicFrame>
            <p:nvGraphicFramePr>
              <p:cNvPr id="35" name="Diagram 34">
                <a:extLst>
                  <a:ext uri="{FF2B5EF4-FFF2-40B4-BE49-F238E27FC236}">
                    <a16:creationId xmlns:a16="http://schemas.microsoft.com/office/drawing/2014/main" id="{063946B6-1D1C-254D-9A0E-01024FDEE6E5}"/>
                  </a:ext>
                </a:extLst>
              </p:cNvPr>
              <p:cNvGraphicFramePr/>
              <p:nvPr/>
            </p:nvGraphicFramePr>
            <p:xfrm>
              <a:off x="3049373" y="2758024"/>
              <a:ext cx="3133124" cy="28081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36" name="Diagram 35">
                <a:extLst>
                  <a:ext uri="{FF2B5EF4-FFF2-40B4-BE49-F238E27FC236}">
                    <a16:creationId xmlns:a16="http://schemas.microsoft.com/office/drawing/2014/main" id="{C5456FE8-62E9-6F4D-8204-16A1D398B184}"/>
                  </a:ext>
                </a:extLst>
              </p:cNvPr>
              <p:cNvGraphicFramePr/>
              <p:nvPr/>
            </p:nvGraphicFramePr>
            <p:xfrm>
              <a:off x="6019110" y="2750163"/>
              <a:ext cx="2945026" cy="28081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aphicFrame>
            <p:nvGraphicFramePr>
              <p:cNvPr id="37" name="Diagram 36">
                <a:extLst>
                  <a:ext uri="{FF2B5EF4-FFF2-40B4-BE49-F238E27FC236}">
                    <a16:creationId xmlns:a16="http://schemas.microsoft.com/office/drawing/2014/main" id="{239AEE51-60A7-5F4B-B6F8-C9993770546A}"/>
                  </a:ext>
                </a:extLst>
              </p:cNvPr>
              <p:cNvGraphicFramePr/>
              <p:nvPr/>
            </p:nvGraphicFramePr>
            <p:xfrm>
              <a:off x="8820500" y="2757659"/>
              <a:ext cx="3133124" cy="280814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8" r:lo="rId19" r:qs="rId20" r:cs="rId21"/>
              </a:graphicData>
            </a:graphic>
          </p:graphicFrame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52EBC6-1A88-F643-8028-01AABEFAAA73}"/>
                </a:ext>
              </a:extLst>
            </p:cNvPr>
            <p:cNvGrpSpPr/>
            <p:nvPr/>
          </p:nvGrpSpPr>
          <p:grpSpPr>
            <a:xfrm>
              <a:off x="1447799" y="3702481"/>
              <a:ext cx="1149179" cy="939113"/>
              <a:chOff x="1096319" y="5481297"/>
              <a:chExt cx="1149179" cy="939113"/>
            </a:xfrm>
          </p:grpSpPr>
          <p:sp>
            <p:nvSpPr>
              <p:cNvPr id="32" name="5-Point Star 31">
                <a:extLst>
                  <a:ext uri="{FF2B5EF4-FFF2-40B4-BE49-F238E27FC236}">
                    <a16:creationId xmlns:a16="http://schemas.microsoft.com/office/drawing/2014/main" id="{3887BF44-B1F0-6343-9A06-4EE80C79BE04}"/>
                  </a:ext>
                </a:extLst>
              </p:cNvPr>
              <p:cNvSpPr/>
              <p:nvPr/>
            </p:nvSpPr>
            <p:spPr>
              <a:xfrm>
                <a:off x="1096319" y="5481297"/>
                <a:ext cx="1149179" cy="939113"/>
              </a:xfrm>
              <a:prstGeom prst="star5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56BA86B-225C-044A-902B-E2ED9DCCA137}"/>
                  </a:ext>
                </a:extLst>
              </p:cNvPr>
              <p:cNvSpPr txBox="1"/>
              <p:nvPr/>
            </p:nvSpPr>
            <p:spPr>
              <a:xfrm>
                <a:off x="1541620" y="5821392"/>
                <a:ext cx="258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1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A3611AA-5186-1B4B-868E-28083B67573D}"/>
                </a:ext>
              </a:extLst>
            </p:cNvPr>
            <p:cNvGrpSpPr/>
            <p:nvPr/>
          </p:nvGrpSpPr>
          <p:grpSpPr>
            <a:xfrm>
              <a:off x="4854146" y="3730367"/>
              <a:ext cx="1149179" cy="939113"/>
              <a:chOff x="1096319" y="5481297"/>
              <a:chExt cx="1149179" cy="939113"/>
            </a:xfrm>
          </p:grpSpPr>
          <p:sp>
            <p:nvSpPr>
              <p:cNvPr id="30" name="5-Point Star 29">
                <a:extLst>
                  <a:ext uri="{FF2B5EF4-FFF2-40B4-BE49-F238E27FC236}">
                    <a16:creationId xmlns:a16="http://schemas.microsoft.com/office/drawing/2014/main" id="{4BF80B02-3F1F-7E4D-AC66-93C1183A3A1C}"/>
                  </a:ext>
                </a:extLst>
              </p:cNvPr>
              <p:cNvSpPr/>
              <p:nvPr/>
            </p:nvSpPr>
            <p:spPr>
              <a:xfrm>
                <a:off x="1096319" y="5481297"/>
                <a:ext cx="1149179" cy="939113"/>
              </a:xfrm>
              <a:prstGeom prst="star5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772E6F-27AC-EE46-9CF9-8346B898B26F}"/>
                  </a:ext>
                </a:extLst>
              </p:cNvPr>
              <p:cNvSpPr txBox="1"/>
              <p:nvPr/>
            </p:nvSpPr>
            <p:spPr>
              <a:xfrm>
                <a:off x="1541620" y="5821392"/>
                <a:ext cx="258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2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5BB805F-4454-C346-91E5-D5D803FA5F00}"/>
                </a:ext>
              </a:extLst>
            </p:cNvPr>
            <p:cNvGrpSpPr/>
            <p:nvPr/>
          </p:nvGrpSpPr>
          <p:grpSpPr>
            <a:xfrm>
              <a:off x="7784823" y="3708664"/>
              <a:ext cx="1149179" cy="939113"/>
              <a:chOff x="1096319" y="5481297"/>
              <a:chExt cx="1149179" cy="939113"/>
            </a:xfrm>
          </p:grpSpPr>
          <p:sp>
            <p:nvSpPr>
              <p:cNvPr id="28" name="5-Point Star 27">
                <a:extLst>
                  <a:ext uri="{FF2B5EF4-FFF2-40B4-BE49-F238E27FC236}">
                    <a16:creationId xmlns:a16="http://schemas.microsoft.com/office/drawing/2014/main" id="{A3301176-49E8-1948-9C68-FC7861A444C0}"/>
                  </a:ext>
                </a:extLst>
              </p:cNvPr>
              <p:cNvSpPr/>
              <p:nvPr/>
            </p:nvSpPr>
            <p:spPr>
              <a:xfrm>
                <a:off x="1096319" y="5481297"/>
                <a:ext cx="1149179" cy="939113"/>
              </a:xfrm>
              <a:prstGeom prst="star5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BE7B5A5-2E21-AD45-BD08-728B195FF83A}"/>
                  </a:ext>
                </a:extLst>
              </p:cNvPr>
              <p:cNvSpPr txBox="1"/>
              <p:nvPr/>
            </p:nvSpPr>
            <p:spPr>
              <a:xfrm>
                <a:off x="1541620" y="5821392"/>
                <a:ext cx="258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9586D3C-6DD3-7F4F-92DB-FB4D92FC75B3}"/>
                </a:ext>
              </a:extLst>
            </p:cNvPr>
            <p:cNvGrpSpPr/>
            <p:nvPr/>
          </p:nvGrpSpPr>
          <p:grpSpPr>
            <a:xfrm>
              <a:off x="10928969" y="3708663"/>
              <a:ext cx="1149179" cy="939113"/>
              <a:chOff x="1075104" y="5556989"/>
              <a:chExt cx="1149179" cy="939113"/>
            </a:xfrm>
          </p:grpSpPr>
          <p:sp>
            <p:nvSpPr>
              <p:cNvPr id="26" name="5-Point Star 25">
                <a:extLst>
                  <a:ext uri="{FF2B5EF4-FFF2-40B4-BE49-F238E27FC236}">
                    <a16:creationId xmlns:a16="http://schemas.microsoft.com/office/drawing/2014/main" id="{3CC3E23D-1419-1C47-8DFA-71CB7BAC9EC6}"/>
                  </a:ext>
                </a:extLst>
              </p:cNvPr>
              <p:cNvSpPr/>
              <p:nvPr/>
            </p:nvSpPr>
            <p:spPr>
              <a:xfrm>
                <a:off x="1075104" y="5556989"/>
                <a:ext cx="1149179" cy="939113"/>
              </a:xfrm>
              <a:prstGeom prst="star5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6884D2D-B636-9A4B-A810-8C3FF06C29B3}"/>
                  </a:ext>
                </a:extLst>
              </p:cNvPr>
              <p:cNvSpPr txBox="1"/>
              <p:nvPr/>
            </p:nvSpPr>
            <p:spPr>
              <a:xfrm>
                <a:off x="1516075" y="5877669"/>
                <a:ext cx="2585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4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9228E0B-210B-D046-A7D7-5C484111CAA8}"/>
                </a:ext>
              </a:extLst>
            </p:cNvPr>
            <p:cNvCxnSpPr/>
            <p:nvPr/>
          </p:nvCxnSpPr>
          <p:spPr>
            <a:xfrm>
              <a:off x="568411" y="4195621"/>
              <a:ext cx="0" cy="1144918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E4E068-A4F6-C148-B026-3BF2A646143B}"/>
                </a:ext>
              </a:extLst>
            </p:cNvPr>
            <p:cNvSpPr txBox="1"/>
            <p:nvPr/>
          </p:nvSpPr>
          <p:spPr>
            <a:xfrm>
              <a:off x="111897" y="5350160"/>
              <a:ext cx="2084617" cy="847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Pandemic</a:t>
              </a:r>
            </a:p>
            <a:p>
              <a:r>
                <a:rPr lang="en-US" dirty="0"/>
                <a:t>shut downs</a:t>
              </a:r>
            </a:p>
            <a:p>
              <a:r>
                <a:rPr lang="en-US" dirty="0"/>
                <a:t>begin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A892FA4-E246-8546-BEA5-BC848A1C897D}"/>
                </a:ext>
              </a:extLst>
            </p:cNvPr>
            <p:cNvSpPr/>
            <p:nvPr/>
          </p:nvSpPr>
          <p:spPr>
            <a:xfrm>
              <a:off x="10596884" y="4037814"/>
              <a:ext cx="280814" cy="28081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412F73-32B8-0E40-BCF4-33996A7C230D}"/>
                </a:ext>
              </a:extLst>
            </p:cNvPr>
            <p:cNvGrpSpPr/>
            <p:nvPr/>
          </p:nvGrpSpPr>
          <p:grpSpPr>
            <a:xfrm>
              <a:off x="10262510" y="2789481"/>
              <a:ext cx="908728" cy="1123256"/>
              <a:chOff x="1376" y="0"/>
              <a:chExt cx="908728" cy="112325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F499E7D-390C-6041-9A1A-BBDF174AF46A}"/>
                  </a:ext>
                </a:extLst>
              </p:cNvPr>
              <p:cNvSpPr/>
              <p:nvPr/>
            </p:nvSpPr>
            <p:spPr>
              <a:xfrm>
                <a:off x="1376" y="0"/>
                <a:ext cx="908728" cy="112325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F0E2DD-0E2D-BD41-BCC6-397FBFFBA538}"/>
                  </a:ext>
                </a:extLst>
              </p:cNvPr>
              <p:cNvSpPr txBox="1"/>
              <p:nvPr/>
            </p:nvSpPr>
            <p:spPr>
              <a:xfrm>
                <a:off x="1376" y="0"/>
                <a:ext cx="908728" cy="112325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8016" tIns="128016" rIns="128016" bIns="128016" numCol="1" spcCol="1270" anchor="b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800" kern="1200" dirty="0"/>
                  <a:t>April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1A989F-D2C8-9B47-8B32-67FCED0E8F5A}"/>
                </a:ext>
              </a:extLst>
            </p:cNvPr>
            <p:cNvCxnSpPr>
              <a:cxnSpLocks/>
            </p:cNvCxnSpPr>
            <p:nvPr/>
          </p:nvCxnSpPr>
          <p:spPr>
            <a:xfrm>
              <a:off x="2019674" y="4411908"/>
              <a:ext cx="0" cy="75237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52FA143-482E-5E4E-811C-61802983EC37}"/>
                </a:ext>
              </a:extLst>
            </p:cNvPr>
            <p:cNvCxnSpPr>
              <a:cxnSpLocks/>
            </p:cNvCxnSpPr>
            <p:nvPr/>
          </p:nvCxnSpPr>
          <p:spPr>
            <a:xfrm>
              <a:off x="5424429" y="4439794"/>
              <a:ext cx="0" cy="75237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539F908-EA78-2A45-B5E7-8392CD1B529D}"/>
                </a:ext>
              </a:extLst>
            </p:cNvPr>
            <p:cNvCxnSpPr>
              <a:cxnSpLocks/>
            </p:cNvCxnSpPr>
            <p:nvPr/>
          </p:nvCxnSpPr>
          <p:spPr>
            <a:xfrm>
              <a:off x="8354665" y="4439794"/>
              <a:ext cx="0" cy="752374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4F8DDA-E251-5144-929E-8FB38A237035}"/>
                </a:ext>
              </a:extLst>
            </p:cNvPr>
            <p:cNvCxnSpPr>
              <a:cxnSpLocks/>
            </p:cNvCxnSpPr>
            <p:nvPr/>
          </p:nvCxnSpPr>
          <p:spPr>
            <a:xfrm>
              <a:off x="11498611" y="4411908"/>
              <a:ext cx="0" cy="928631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450DC0-EF62-4D47-BE25-1F93F4E9C6AB}"/>
                </a:ext>
              </a:extLst>
            </p:cNvPr>
            <p:cNvSpPr txBox="1"/>
            <p:nvPr/>
          </p:nvSpPr>
          <p:spPr>
            <a:xfrm>
              <a:off x="1593155" y="5171386"/>
              <a:ext cx="1059873" cy="37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n=2,381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D5C1F34-61F7-7949-A398-8D2A711C5722}"/>
                </a:ext>
              </a:extLst>
            </p:cNvPr>
            <p:cNvSpPr txBox="1"/>
            <p:nvPr/>
          </p:nvSpPr>
          <p:spPr>
            <a:xfrm>
              <a:off x="4943452" y="5171242"/>
              <a:ext cx="1059873" cy="37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n=2,247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021D2C-6A2B-6740-989E-D52E4532F8B5}"/>
                </a:ext>
              </a:extLst>
            </p:cNvPr>
            <p:cNvSpPr txBox="1"/>
            <p:nvPr/>
          </p:nvSpPr>
          <p:spPr>
            <a:xfrm>
              <a:off x="7864230" y="5146428"/>
              <a:ext cx="1059873" cy="37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n=1,672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94D707-0282-7240-A67E-2C7822E3B010}"/>
                </a:ext>
              </a:extLst>
            </p:cNvPr>
            <p:cNvSpPr txBox="1"/>
            <p:nvPr/>
          </p:nvSpPr>
          <p:spPr>
            <a:xfrm>
              <a:off x="11045435" y="5214129"/>
              <a:ext cx="1059873" cy="37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n=1,378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231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C1ED9A4-3136-526E-80A3-054579A95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8672007"/>
              </p:ext>
            </p:extLst>
          </p:nvPr>
        </p:nvGraphicFramePr>
        <p:xfrm>
          <a:off x="0" y="981797"/>
          <a:ext cx="12192000" cy="259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2F77E91-DE4D-B00D-A55B-2A796E899F52}"/>
              </a:ext>
            </a:extLst>
          </p:cNvPr>
          <p:cNvSpPr txBox="1">
            <a:spLocks/>
          </p:cNvSpPr>
          <p:nvPr/>
        </p:nvSpPr>
        <p:spPr>
          <a:xfrm>
            <a:off x="319790" y="3522845"/>
            <a:ext cx="11337267" cy="21439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Measured energy insecurity on a household basis</a:t>
            </a:r>
          </a:p>
          <a:p>
            <a:pPr lvl="1"/>
            <a:r>
              <a:rPr lang="en-US" dirty="0"/>
              <a:t>Monthly: May 2020-May 2021, and during past year</a:t>
            </a:r>
          </a:p>
          <a:p>
            <a:pPr lvl="1"/>
            <a:r>
              <a:rPr lang="en-US" dirty="0"/>
              <a:t>For each type of energy service: electricity, natural gas, heating oil, etc.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Also asked questions about COVID, household composition, and housing conditions.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Conducted subsequent interviews with households that experienced disconnection.</a:t>
            </a:r>
          </a:p>
          <a:p>
            <a:pPr marL="0" indent="0">
              <a:spcAft>
                <a:spcPts val="0"/>
              </a:spcAft>
              <a:buFont typeface="+mj-lt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505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00D3DE-4674-4180-1E76-D1E22D4762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1" b="14504"/>
          <a:stretch/>
        </p:blipFill>
        <p:spPr>
          <a:xfrm>
            <a:off x="-1" y="-1"/>
            <a:ext cx="12182969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D4B6A4-38B6-C6E8-7248-BB0F6492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83" y="3802379"/>
            <a:ext cx="10515600" cy="1325563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lvl="0"/>
            <a:r>
              <a:rPr lang="en-US" sz="4400" dirty="0">
                <a:solidFill>
                  <a:schemeClr val="tx1"/>
                </a:solidFill>
              </a:rPr>
              <a:t>How prevalent is energy insecurity, and what are its correlates?</a:t>
            </a:r>
          </a:p>
        </p:txBody>
      </p:sp>
    </p:spTree>
    <p:extLst>
      <p:ext uri="{BB962C8B-B14F-4D97-AF65-F5344CB8AC3E}">
        <p14:creationId xmlns:p14="http://schemas.microsoft.com/office/powerpoint/2010/main" val="208314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B02D7D-1962-A124-3066-F7079AD4C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2" y="1935057"/>
            <a:ext cx="6408436" cy="46671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81355-7264-6E48-5F1D-165B7183D493}"/>
              </a:ext>
            </a:extLst>
          </p:cNvPr>
          <p:cNvSpPr txBox="1"/>
          <p:nvPr/>
        </p:nvSpPr>
        <p:spPr>
          <a:xfrm>
            <a:off x="6568727" y="2788170"/>
            <a:ext cx="57381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Estimates of Full Population</a:t>
            </a:r>
          </a:p>
          <a:p>
            <a:r>
              <a:rPr lang="en-US" sz="2400" u="sng" dirty="0"/>
              <a:t>Bill</a:t>
            </a:r>
            <a:r>
              <a:rPr lang="en-US" sz="2400" dirty="0"/>
              <a:t>: 23.5M people (4.6M households)</a:t>
            </a:r>
          </a:p>
          <a:p>
            <a:r>
              <a:rPr lang="en-US" sz="2400" u="sng" dirty="0"/>
              <a:t>Notice</a:t>
            </a:r>
            <a:r>
              <a:rPr lang="en-US" sz="2400" dirty="0"/>
              <a:t>: 17.7M people (3.5M households)</a:t>
            </a:r>
          </a:p>
          <a:p>
            <a:r>
              <a:rPr lang="en-US" sz="2400" u="sng" dirty="0"/>
              <a:t>Disconnect</a:t>
            </a:r>
            <a:r>
              <a:rPr lang="en-US" sz="2400" dirty="0"/>
              <a:t>: 7.5M people (1.5M households)</a:t>
            </a:r>
          </a:p>
          <a:p>
            <a:endParaRPr lang="en-U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67DB46-5993-FEA6-73AC-F72D38667227}"/>
              </a:ext>
            </a:extLst>
          </p:cNvPr>
          <p:cNvSpPr txBox="1">
            <a:spLocks/>
          </p:cNvSpPr>
          <p:nvPr/>
        </p:nvSpPr>
        <p:spPr>
          <a:xfrm>
            <a:off x="617220" y="844811"/>
            <a:ext cx="109575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cap="none" spc="0">
                <a:solidFill>
                  <a:srgbClr val="40404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+mj-lt"/>
              </a:rPr>
              <a:t>Rates of Energy Insecurity, May 2020-21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E120E-25AF-EF2A-206C-B2774861CAFA}"/>
              </a:ext>
            </a:extLst>
          </p:cNvPr>
          <p:cNvSpPr txBox="1"/>
          <p:nvPr/>
        </p:nvSpPr>
        <p:spPr>
          <a:xfrm>
            <a:off x="729117" y="6557255"/>
            <a:ext cx="9984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Carley and Konisky. 2021. Survey of Household Energy Insecurity in Time of COVID. Wave 4 Report.</a:t>
            </a:r>
          </a:p>
        </p:txBody>
      </p:sp>
    </p:spTree>
    <p:extLst>
      <p:ext uri="{BB962C8B-B14F-4D97-AF65-F5344CB8AC3E}">
        <p14:creationId xmlns:p14="http://schemas.microsoft.com/office/powerpoint/2010/main" val="213105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FFBD53B8A5919B408180D9326A1555D9" ma:contentTypeVersion="36" ma:contentTypeDescription="" ma:contentTypeScope="" ma:versionID="b71f16dca9c97c4fd844173bd1c3dc86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5371b12cbd0ca12feeca5b6edfa8e73e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</Prefix>
    <DocumentSetType xmlns="dc463f71-b30c-4ab2-9473-d307f9d35888">Presentation</DocumentSetType>
    <Visibility xmlns="dc463f71-b30c-4ab2-9473-d307f9d35888">Full Visibility</Visibility>
    <IsConfidential xmlns="dc463f71-b30c-4ab2-9473-d307f9d35888">false</IsConfidential>
    <AgendaOrder xmlns="dc463f71-b30c-4ab2-9473-d307f9d35888">false</AgendaOrder>
    <CaseType xmlns="dc463f71-b30c-4ab2-9473-d307f9d35888">Rulemaking</CaseType>
    <IndustryCode xmlns="dc463f71-b30c-4ab2-9473-d307f9d35888">501</IndustryCode>
    <CaseStatus xmlns="dc463f71-b30c-4ab2-9473-d307f9d35888">Formal</CaseStatus>
    <OpenedDate xmlns="dc463f71-b30c-4ab2-9473-d307f9d35888">2021-10-19T07:00:00+00:00</OpenedDate>
    <SignificantOrder xmlns="dc463f71-b30c-4ab2-9473-d307f9d35888">false</SignificantOrder>
    <Date1 xmlns="dc463f71-b30c-4ab2-9473-d307f9d35888">2023-06-22T07:00:00+00:00</Date1>
    <IsDocumentOrder xmlns="dc463f71-b30c-4ab2-9473-d307f9d35888">false</IsDocumentOrder>
    <IsHighlyConfidential xmlns="dc463f71-b30c-4ab2-9473-d307f9d35888">false</IsHighlyConfidential>
    <CaseCompanyNames xmlns="dc463f71-b30c-4ab2-9473-d307f9d35888" xsi:nil="true"/>
    <Nickname xmlns="http://schemas.microsoft.com/sharepoint/v3" xsi:nil="true"/>
    <DocketNumber xmlns="dc463f71-b30c-4ab2-9473-d307f9d35888">210800</DocketNumber>
    <DelegatedOrder xmlns="dc463f71-b30c-4ab2-9473-d307f9d35888">false</DelegatedOrder>
  </documentManagement>
</p:properties>
</file>

<file path=customXml/itemProps1.xml><?xml version="1.0" encoding="utf-8"?>
<ds:datastoreItem xmlns:ds="http://schemas.openxmlformats.org/officeDocument/2006/customXml" ds:itemID="{77E0D381-A7A2-4190-AD98-6241C637026F}"/>
</file>

<file path=customXml/itemProps2.xml><?xml version="1.0" encoding="utf-8"?>
<ds:datastoreItem xmlns:ds="http://schemas.openxmlformats.org/officeDocument/2006/customXml" ds:itemID="{4716658F-3711-4DD1-B2FC-C733FCB4FC05}"/>
</file>

<file path=customXml/itemProps3.xml><?xml version="1.0" encoding="utf-8"?>
<ds:datastoreItem xmlns:ds="http://schemas.openxmlformats.org/officeDocument/2006/customXml" ds:itemID="{BD2B3547-3F8F-4876-96F3-0D87426E4203}"/>
</file>

<file path=customXml/itemProps4.xml><?xml version="1.0" encoding="utf-8"?>
<ds:datastoreItem xmlns:ds="http://schemas.openxmlformats.org/officeDocument/2006/customXml" ds:itemID="{C4AA130B-61BD-433C-BF88-FE93B0F61677}"/>
</file>

<file path=docProps/app.xml><?xml version="1.0" encoding="utf-8"?>
<Properties xmlns="http://schemas.openxmlformats.org/officeDocument/2006/extended-properties" xmlns:vt="http://schemas.openxmlformats.org/officeDocument/2006/docPropsVTypes">
  <Template>{A177FCC6-8F62-BC44-9C9E-3358D6290456}tf10001079</Template>
  <TotalTime>32345</TotalTime>
  <Words>1140</Words>
  <Application>Microsoft Macintosh PowerPoint</Application>
  <PresentationFormat>Widescreen</PresentationFormat>
  <Paragraphs>147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-apple-system</vt:lpstr>
      <vt:lpstr>Arial</vt:lpstr>
      <vt:lpstr>BentonSans Medium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Panel survey of household energy insecurity</vt:lpstr>
      <vt:lpstr>PowerPoint Presentation</vt:lpstr>
      <vt:lpstr>How prevalent is energy insecurity, and what are its correlates?</vt:lpstr>
      <vt:lpstr>PowerPoint Presentation</vt:lpstr>
      <vt:lpstr>PowerPoint Presentation</vt:lpstr>
      <vt:lpstr>Energy Insecurity: Disparities by Race</vt:lpstr>
      <vt:lpstr>PowerPoint Presentation</vt:lpstr>
      <vt:lpstr>PowerPoint Presentation</vt:lpstr>
      <vt:lpstr>Is energy insecurity a short-term or persistent condition?</vt:lpstr>
      <vt:lpstr>PowerPoint Presentation</vt:lpstr>
      <vt:lpstr>PowerPoint Presentation</vt:lpstr>
      <vt:lpstr>PowerPoint Presentation</vt:lpstr>
      <vt:lpstr>PowerPoint Presentation</vt:lpstr>
      <vt:lpstr>Relevant research from the Energy Justice Lab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Energy Insecurity and the COVID-19 Pandemic</dc:title>
  <dc:creator>Trevor Memmott</dc:creator>
  <cp:lastModifiedBy>Konisky, David</cp:lastModifiedBy>
  <cp:revision>335</cp:revision>
  <dcterms:created xsi:type="dcterms:W3CDTF">2022-02-05T17:12:08Z</dcterms:created>
  <dcterms:modified xsi:type="dcterms:W3CDTF">2023-06-22T13:48:46Z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0x0101006E56B4D1795A2E4DB2F0B01679ED314A00FFBD53B8A5919B408180D9326A1555D9</vt:lpwstr>
  </property>
  <property fmtid="{D5CDD505-2E9C-101B-9397-08002B2CF9AE}" pid="3" name="_docset_NoMedatataSyncRequired">
    <vt:lpwstr>False</vt:lpwstr>
  </property>
</Properties>
</file>