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harts/colors1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style2.xml" ContentType="application/vnd.ms-office.chartstyle+xml"/>
  <Override PartName="/ppt/authors.xml" ContentType="application/vnd.ms-powerpoint.authors+xml"/>
  <Override PartName="/ppt/charts/chart2.xml" ContentType="application/vnd.openxmlformats-officedocument.drawingml.chart+xml"/>
  <Override PartName="/ppt/theme/theme6.xml" ContentType="application/vnd.openxmlformats-officedocument.theme+xml"/>
  <Override PartName="/ppt/theme/theme5.xml" ContentType="application/vnd.openxmlformats-officedocument.theme+xml"/>
  <Override PartName="/ppt/charts/colors2.xml" ContentType="application/vnd.ms-office.chartcolor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88" r:id="rId6"/>
    <p:sldMasterId id="2147483702" r:id="rId7"/>
    <p:sldMasterId id="2147483731" r:id="rId8"/>
  </p:sldMasterIdLst>
  <p:notesMasterIdLst>
    <p:notesMasterId r:id="rId14"/>
  </p:notesMasterIdLst>
  <p:sldIdLst>
    <p:sldId id="5002" r:id="rId9"/>
    <p:sldId id="2147480086" r:id="rId10"/>
    <p:sldId id="5003" r:id="rId11"/>
    <p:sldId id="5005" r:id="rId12"/>
    <p:sldId id="488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C91818-BCA6-EE3F-698E-E4179F0FB306}" name="Weismiller, Michael R." initials="WR" userId="S::michael.weismiller@ee.doe.gov::9405dafc-7a71-49e3-b375-dde9fe351e68" providerId="AD"/>
  <p188:author id="{358F3019-CEDD-4634-90F3-F543D0C8971C}" name="Kintner-Meyer, Michael CW" initials="KC" userId="S::michael.kintner-meyer_pnnl.gov#ext#@vsecorp.onmicrosoft.com::100c5da8-f916-4ce2-a51f-66cefd2c9b67" providerId="AD"/>
  <p188:author id="{09011965-D565-5836-C39A-2F728849218F}" name="Tanya Burns" initials="TB" userId="S::tburns_ararablueenergy.com#ext#@vsecorp.onmicrosoft.com::e2c8e107-2e97-4c64-8b42-fc07c6eff1c6" providerId="AD"/>
  <p188:author id="{8D2D3269-4FAE-9DA1-9831-DC87E87EB4B8}" name="Podkaminer, Kara" initials="PK" userId="S::Kara.Podkaminer@EE.Doe.Gov::14434b99-b3a4-4fa6-b70f-860d864c271e" providerId="AD"/>
  <p188:author id="{E2B7A7D5-4EA0-4195-BD83-E5A1E4DF6C5B}" name="Podkaminer, Kara" initials="PK" userId="S::kara.podkaminer_ee.doe.gov#ext#@vsecorp.onmicrosoft.com::2684d46d-d953-48a9-8700-847bcfd64f0b" providerId="AD"/>
  <p188:author id="{655EB3E1-53EE-B903-8FBA-EFC9521AB439}" name="Podkaminer, Kara" initials="PK" userId="S::kara.podkaminer@ee.doe.gov::14434b99-b3a4-4fa6-b70f-860d864c271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ya Burns" initials="TB" lastIdx="27" clrIdx="0">
    <p:extLst>
      <p:ext uri="{19B8F6BF-5375-455C-9EA6-DF929625EA0E}">
        <p15:presenceInfo xmlns:p15="http://schemas.microsoft.com/office/powerpoint/2012/main" userId="S::tburns@ararablueenergy.com::a411ce94-82c4-4af0-95ee-482379ee232a" providerId="AD"/>
      </p:ext>
    </p:extLst>
  </p:cmAuthor>
  <p:cmAuthor id="2" name="Podkaminer, Kara" initials="PK" lastIdx="20" clrIdx="1">
    <p:extLst>
      <p:ext uri="{19B8F6BF-5375-455C-9EA6-DF929625EA0E}">
        <p15:presenceInfo xmlns:p15="http://schemas.microsoft.com/office/powerpoint/2012/main" userId="S::Kara.Podkaminer@EE.Doe.Gov::14434b99-b3a4-4fa6-b70f-860d864c27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FFFF00"/>
    <a:srgbClr val="5B9BD5"/>
    <a:srgbClr val="007D43"/>
    <a:srgbClr val="68B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AE0F8-2EBF-4C1B-A33D-3EA3FD9157E8}" v="7" dt="2025-01-13T21:18:08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>
                <a:solidFill>
                  <a:srgbClr val="0679C0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A325D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D3-49C7-99DA-FE65E19079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8A2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D3-49C7-99DA-FE65E19079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679C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D3-49C7-99DA-FE65E19079B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CD4B0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D3-49C7-99DA-FE65E1907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10455072"/>
        <c:axId val="810456720"/>
      </c:barChart>
      <c:catAx>
        <c:axId val="810455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456720"/>
        <c:crosses val="autoZero"/>
        <c:auto val="1"/>
        <c:lblAlgn val="ctr"/>
        <c:lblOffset val="100"/>
        <c:noMultiLvlLbl val="0"/>
      </c:catAx>
      <c:valAx>
        <c:axId val="810456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45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>
                <a:solidFill>
                  <a:srgbClr val="0679C0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CD4B04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9C-C94F-9C5E-4EDC97C71B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679C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9C-C94F-9C5E-4EDC97C71B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008A29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9C-C94F-9C5E-4EDC97C71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5063408"/>
        <c:axId val="844788096"/>
      </c:lineChart>
      <c:catAx>
        <c:axId val="845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88096"/>
        <c:crosses val="autoZero"/>
        <c:auto val="1"/>
        <c:lblAlgn val="ctr"/>
        <c:lblOffset val="100"/>
        <c:noMultiLvlLbl val="0"/>
      </c:catAx>
      <c:valAx>
        <c:axId val="84478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9F25C2-A8B7-4A78-8C4F-4C56A5DC83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6886D3-D27E-437A-A76F-ADCA21C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886D3-D27E-437A-A76F-ADCA21C967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5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886D3-D27E-437A-A76F-ADCA21C96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1ECD7EA-6D64-27F8-0329-6D0D87BB3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519" y="2886504"/>
            <a:ext cx="4399411" cy="142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500"/>
              </a:lnSpc>
              <a:spcBef>
                <a:spcPts val="0"/>
              </a:spcBef>
              <a:buNone/>
              <a:defRPr lang="en-US" sz="3400" b="1" spc="-50" baseline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1">
                <a:effectLst/>
                <a:latin typeface="ITC Franklin Gothic Std" panose="020B0504030503020204" pitchFamily="34" charset="0"/>
              </a:rPr>
              <a:t>TRANSPORTATION </a:t>
            </a:r>
            <a:br>
              <a:rPr lang="en-US" b="1">
                <a:effectLst/>
                <a:latin typeface="ITC Franklin Gothic Std" panose="020B0504030503020204" pitchFamily="34" charset="0"/>
              </a:rPr>
            </a:br>
            <a:r>
              <a:rPr lang="en-US" b="1">
                <a:effectLst/>
                <a:latin typeface="ITC Franklin Gothic Std" panose="020B0504030503020204" pitchFamily="34" charset="0"/>
              </a:rPr>
              <a:t>ELECTRIFICATION IS </a:t>
            </a:r>
            <a:br>
              <a:rPr lang="en-US" b="1">
                <a:effectLst/>
                <a:latin typeface="ITC Franklin Gothic Std" panose="020B0504030503020204" pitchFamily="34" charset="0"/>
              </a:rPr>
            </a:br>
            <a:r>
              <a:rPr lang="en-US" b="1">
                <a:effectLst/>
                <a:latin typeface="ITC Franklin Gothic Std" panose="020B0504030503020204" pitchFamily="34" charset="0"/>
              </a:rPr>
              <a:t>HAPPENING NOW. </a:t>
            </a:r>
            <a:endParaRPr lang="en-US">
              <a:effectLst/>
              <a:latin typeface="ITC Franklin Gothic Std" panose="020B05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7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0B3B-2494-CA1E-B3F7-5BFA45BB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A9EE7-8A62-0CDF-DCE5-7544FD28C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21E40-5952-F140-9137-C8EC2306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0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9A95B-91DD-A1CB-1F82-E57385FC6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6CF0D6F-A3BD-88D8-5CC3-65D06C718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8268" y="2369670"/>
            <a:ext cx="4946062" cy="1566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100"/>
              </a:lnSpc>
              <a:spcBef>
                <a:spcPts val="0"/>
              </a:spcBef>
              <a:buNone/>
              <a:defRPr sz="5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CLOSING TEXT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D613E-17B1-D3DD-8085-5C1B25F16E88}"/>
              </a:ext>
            </a:extLst>
          </p:cNvPr>
          <p:cNvCxnSpPr/>
          <p:nvPr userDrawn="1"/>
        </p:nvCxnSpPr>
        <p:spPr>
          <a:xfrm>
            <a:off x="993913" y="2007705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29C7F11-2309-45DF-7A39-2A50B9AC1F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4573" y="3837527"/>
            <a:ext cx="4949697" cy="674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9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11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11483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08CA-9BDF-430D-82B0-675D168E640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562C-AB6E-4F5A-8A77-091C19270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28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385515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6" y="322662"/>
            <a:ext cx="3683959" cy="925354"/>
          </a:xfrm>
          <a:prstGeom prst="rect">
            <a:avLst/>
          </a:prstGeom>
        </p:spPr>
      </p:pic>
      <p:pic>
        <p:nvPicPr>
          <p:cNvPr id="1026" name="Picture 2" descr="https://tile.loc.gov/image-services/iiif/service:pnp:highsm:17600:17693/full/pct:25/0/default.jpg#h=1189&amp;w=154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46293" b="19125"/>
          <a:stretch/>
        </p:blipFill>
        <p:spPr bwMode="auto">
          <a:xfrm flipH="1">
            <a:off x="0" y="3271666"/>
            <a:ext cx="12191999" cy="33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5152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5060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49498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0611329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59123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ad, day, pylon&#10;&#10;Description automatically generated">
            <a:extLst>
              <a:ext uri="{FF2B5EF4-FFF2-40B4-BE49-F238E27FC236}">
                <a16:creationId xmlns:a16="http://schemas.microsoft.com/office/drawing/2014/main" id="{E179A95B-91DD-A1CB-1F82-E57385FC6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84573" y="3837527"/>
            <a:ext cx="4949697" cy="674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CF0D6F-A3BD-88D8-5CC3-65D06C718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8268" y="2369670"/>
            <a:ext cx="4946062" cy="1566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100"/>
              </a:lnSpc>
              <a:spcBef>
                <a:spcPts val="0"/>
              </a:spcBef>
              <a:buNone/>
              <a:defRPr sz="5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SECTION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D613E-17B1-D3DD-8085-5C1B25F16E88}"/>
              </a:ext>
            </a:extLst>
          </p:cNvPr>
          <p:cNvCxnSpPr/>
          <p:nvPr userDrawn="1"/>
        </p:nvCxnSpPr>
        <p:spPr>
          <a:xfrm>
            <a:off x="993913" y="2007705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216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9846B-E549-4E5F-8F24-69F76453F77C}"/>
              </a:ext>
            </a:extLst>
          </p:cNvPr>
          <p:cNvSpPr txBox="1"/>
          <p:nvPr userDrawn="1"/>
        </p:nvSpPr>
        <p:spPr>
          <a:xfrm>
            <a:off x="2162174" y="6551613"/>
            <a:ext cx="648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PROCUREMENT SENSITIVE – DOE INTERNAL DOCUMENT</a:t>
            </a:r>
          </a:p>
        </p:txBody>
      </p:sp>
    </p:spTree>
    <p:extLst>
      <p:ext uri="{BB962C8B-B14F-4D97-AF65-F5344CB8AC3E}">
        <p14:creationId xmlns:p14="http://schemas.microsoft.com/office/powerpoint/2010/main" val="235597499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86097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8773842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2389188"/>
            <a:ext cx="12192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33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35296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8CFC6-EA71-439B-A28D-B1716E55E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6D3E5-74F6-4699-8035-14A65C281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85DDA-9104-4AA8-9D32-F06B9D76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2EEE9-3A03-45AC-9592-DFF2BCD2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9535-4637-4F83-A95C-AEFD9D6A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5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92B2B-8B4D-03A0-43EC-D548F832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10B4-C2DE-4743-8E63-1F49593F848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4E55-3D28-2C1C-0B73-94B68980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0C90F-A27E-309E-8970-741AADA8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01781982-66D4-28DD-56BE-FB835AE0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6802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400900"/>
            <a:ext cx="12192000" cy="34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1"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89BFD3-ED63-4ABC-8F55-BB0B2C0D83FC}"/>
              </a:ext>
            </a:extLst>
          </p:cNvPr>
          <p:cNvSpPr txBox="1"/>
          <p:nvPr userDrawn="1"/>
        </p:nvSpPr>
        <p:spPr>
          <a:xfrm>
            <a:off x="7796202" y="139030"/>
            <a:ext cx="40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Pre-Decisional – Do Not Cite or Circulate</a:t>
            </a:r>
          </a:p>
        </p:txBody>
      </p:sp>
    </p:spTree>
    <p:extLst>
      <p:ext uri="{BB962C8B-B14F-4D97-AF65-F5344CB8AC3E}">
        <p14:creationId xmlns:p14="http://schemas.microsoft.com/office/powerpoint/2010/main" val="421022803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746223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54660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970251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04428" y="1942430"/>
            <a:ext cx="5380693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5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B1AB83-C6E7-2828-3003-9FFBFBCD38A2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04428" y="298599"/>
            <a:ext cx="5391572" cy="702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5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0E1584-842A-B3AC-E1FC-16F9086AC162}"/>
              </a:ext>
            </a:extLst>
          </p:cNvPr>
          <p:cNvCxnSpPr/>
          <p:nvPr userDrawn="1"/>
        </p:nvCxnSpPr>
        <p:spPr>
          <a:xfrm>
            <a:off x="804132" y="34506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3611F671-B4B0-312D-705A-A42D138D3347}"/>
              </a:ext>
            </a:extLst>
          </p:cNvPr>
          <p:cNvSpPr/>
          <p:nvPr userDrawn="1"/>
        </p:nvSpPr>
        <p:spPr>
          <a:xfrm flipH="1">
            <a:off x="6810100" y="0"/>
            <a:ext cx="5394960" cy="6858000"/>
          </a:xfrm>
          <a:custGeom>
            <a:avLst/>
            <a:gdLst>
              <a:gd name="connsiteX0" fmla="*/ 0 w 5391509"/>
              <a:gd name="connsiteY0" fmla="*/ 0 h 6858000"/>
              <a:gd name="connsiteX1" fmla="*/ 4077157 w 5391509"/>
              <a:gd name="connsiteY1" fmla="*/ 0 h 6858000"/>
              <a:gd name="connsiteX2" fmla="*/ 4209527 w 5391509"/>
              <a:gd name="connsiteY2" fmla="*/ 152812 h 6858000"/>
              <a:gd name="connsiteX3" fmla="*/ 5391509 w 5391509"/>
              <a:gd name="connsiteY3" fmla="*/ 3445329 h 6858000"/>
              <a:gd name="connsiteX4" fmla="*/ 4209527 w 5391509"/>
              <a:gd name="connsiteY4" fmla="*/ 6737846 h 6858000"/>
              <a:gd name="connsiteX5" fmla="*/ 4105446 w 5391509"/>
              <a:gd name="connsiteY5" fmla="*/ 6858000 h 6858000"/>
              <a:gd name="connsiteX6" fmla="*/ 0 w 5391509"/>
              <a:gd name="connsiteY6" fmla="*/ 6858000 h 6858000"/>
              <a:gd name="connsiteX7" fmla="*/ 0 w 539150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509" h="6858000">
                <a:moveTo>
                  <a:pt x="0" y="0"/>
                </a:moveTo>
                <a:lnTo>
                  <a:pt x="4077157" y="0"/>
                </a:lnTo>
                <a:lnTo>
                  <a:pt x="4209527" y="152812"/>
                </a:lnTo>
                <a:cubicBezTo>
                  <a:pt x="4947936" y="1047557"/>
                  <a:pt x="5391509" y="2194642"/>
                  <a:pt x="5391509" y="3445329"/>
                </a:cubicBezTo>
                <a:cubicBezTo>
                  <a:pt x="5391509" y="4696016"/>
                  <a:pt x="4947936" y="5843101"/>
                  <a:pt x="4209527" y="6737846"/>
                </a:cubicBezTo>
                <a:lnTo>
                  <a:pt x="410544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93DD905-8DAB-4AD9-1EF8-C580D9D3BE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5567" y="-1106941"/>
            <a:ext cx="10110585" cy="1011058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5A3FDFA-E7C2-D041-72AB-44AA156E0A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428" y="2466306"/>
            <a:ext cx="5380693" cy="32873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0607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12929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48788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859512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3451026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2389188"/>
            <a:ext cx="12192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3300">
              <a:solidFill>
                <a:srgbClr val="FFFFFF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56300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4286552" cy="160020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11549" y="1849599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24418" y="1849599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1311549" y="2369027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311549" y="2488711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8" y="2488711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311549" y="3008139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311549" y="3134787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4418" y="3134787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1311549" y="3654215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1311549" y="3782197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4418" y="3782197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311549" y="4301627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1311549" y="4437911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4418" y="4437911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1311549" y="4957339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311549" y="5085323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4418" y="5085323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311549" y="5604751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1549" y="5732733"/>
            <a:ext cx="6886537" cy="519429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666" b="1">
                <a:solidFill>
                  <a:srgbClr val="333333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624418" y="5732733"/>
            <a:ext cx="575431" cy="519429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666" b="1">
                <a:solidFill>
                  <a:schemeClr val="bg1"/>
                </a:solidFill>
              </a:defRPr>
            </a:lvl1pPr>
            <a:lvl2pPr marL="609448" indent="0">
              <a:buNone/>
              <a:defRPr sz="3199"/>
            </a:lvl2pPr>
            <a:lvl3pPr marL="1218895" indent="0">
              <a:buNone/>
              <a:defRPr sz="3199"/>
            </a:lvl3pPr>
            <a:lvl4pPr marL="1828343" indent="0">
              <a:buNone/>
              <a:defRPr sz="3199"/>
            </a:lvl4pPr>
            <a:lvl5pPr marL="2437790" indent="0">
              <a:buNone/>
              <a:defRPr sz="3199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1311549" y="6252161"/>
            <a:ext cx="6886537" cy="9368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38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Infographic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1" y="2"/>
            <a:ext cx="12192000" cy="357716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4417" y="5057514"/>
            <a:ext cx="1782233" cy="760891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24418" y="4519809"/>
            <a:ext cx="1782233" cy="43538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2399" baseline="0">
                <a:solidFill>
                  <a:schemeClr val="tx1"/>
                </a:solidFill>
              </a:defRPr>
            </a:lvl1pPr>
            <a:lvl2pPr marL="609448" indent="0">
              <a:buNone/>
              <a:defRPr sz="2933">
                <a:solidFill>
                  <a:srgbClr val="8DC63F"/>
                </a:solidFill>
              </a:defRPr>
            </a:lvl2pPr>
            <a:lvl3pPr marL="1218895" indent="0">
              <a:buNone/>
              <a:defRPr sz="2933">
                <a:solidFill>
                  <a:srgbClr val="8DC63F"/>
                </a:solidFill>
              </a:defRPr>
            </a:lvl3pPr>
            <a:lvl4pPr marL="1828343" indent="0">
              <a:buNone/>
              <a:defRPr sz="2933">
                <a:solidFill>
                  <a:srgbClr val="8DC63F"/>
                </a:solidFill>
              </a:defRPr>
            </a:lvl4pPr>
            <a:lvl5pPr marL="2437790" indent="0">
              <a:buNone/>
              <a:defRPr sz="2933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926494" y="5057514"/>
            <a:ext cx="1782233" cy="760891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926495" y="4519809"/>
            <a:ext cx="1782233" cy="43538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2399" baseline="0">
                <a:solidFill>
                  <a:schemeClr val="tx1"/>
                </a:solidFill>
              </a:defRPr>
            </a:lvl1pPr>
            <a:lvl2pPr marL="609448" indent="0">
              <a:buNone/>
              <a:defRPr sz="2933">
                <a:solidFill>
                  <a:srgbClr val="8DC63F"/>
                </a:solidFill>
              </a:defRPr>
            </a:lvl2pPr>
            <a:lvl3pPr marL="1218895" indent="0">
              <a:buNone/>
              <a:defRPr sz="2933">
                <a:solidFill>
                  <a:srgbClr val="8DC63F"/>
                </a:solidFill>
              </a:defRPr>
            </a:lvl3pPr>
            <a:lvl4pPr marL="1828343" indent="0">
              <a:buNone/>
              <a:defRPr sz="2933">
                <a:solidFill>
                  <a:srgbClr val="8DC63F"/>
                </a:solidFill>
              </a:defRPr>
            </a:lvl4pPr>
            <a:lvl5pPr marL="2437790" indent="0">
              <a:buNone/>
              <a:defRPr sz="2933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5241523" y="5057514"/>
            <a:ext cx="1782233" cy="760891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5241524" y="4519809"/>
            <a:ext cx="1782233" cy="43538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2399" baseline="0">
                <a:solidFill>
                  <a:schemeClr val="tx1"/>
                </a:solidFill>
              </a:defRPr>
            </a:lvl1pPr>
            <a:lvl2pPr marL="609448" indent="0">
              <a:buNone/>
              <a:defRPr sz="2933">
                <a:solidFill>
                  <a:srgbClr val="8DC63F"/>
                </a:solidFill>
              </a:defRPr>
            </a:lvl2pPr>
            <a:lvl3pPr marL="1218895" indent="0">
              <a:buNone/>
              <a:defRPr sz="2933">
                <a:solidFill>
                  <a:srgbClr val="8DC63F"/>
                </a:solidFill>
              </a:defRPr>
            </a:lvl3pPr>
            <a:lvl4pPr marL="1828343" indent="0">
              <a:buNone/>
              <a:defRPr sz="2933">
                <a:solidFill>
                  <a:srgbClr val="8DC63F"/>
                </a:solidFill>
              </a:defRPr>
            </a:lvl4pPr>
            <a:lvl5pPr marL="2437790" indent="0">
              <a:buNone/>
              <a:defRPr sz="2933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7540880" y="5057514"/>
            <a:ext cx="1782233" cy="760891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7540881" y="4519809"/>
            <a:ext cx="1782233" cy="43538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2399" baseline="0">
                <a:solidFill>
                  <a:schemeClr val="tx1"/>
                </a:solidFill>
              </a:defRPr>
            </a:lvl1pPr>
            <a:lvl2pPr marL="609448" indent="0">
              <a:buNone/>
              <a:defRPr sz="2933">
                <a:solidFill>
                  <a:srgbClr val="8DC63F"/>
                </a:solidFill>
              </a:defRPr>
            </a:lvl2pPr>
            <a:lvl3pPr marL="1218895" indent="0">
              <a:buNone/>
              <a:defRPr sz="2933">
                <a:solidFill>
                  <a:srgbClr val="8DC63F"/>
                </a:solidFill>
              </a:defRPr>
            </a:lvl3pPr>
            <a:lvl4pPr marL="1828343" indent="0">
              <a:buNone/>
              <a:defRPr sz="2933">
                <a:solidFill>
                  <a:srgbClr val="8DC63F"/>
                </a:solidFill>
              </a:defRPr>
            </a:lvl4pPr>
            <a:lvl5pPr marL="2437790" indent="0">
              <a:buNone/>
              <a:defRPr sz="2933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9782136" y="5057514"/>
            <a:ext cx="1782233" cy="760891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9782137" y="4519809"/>
            <a:ext cx="1782233" cy="43538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2399" baseline="0">
                <a:solidFill>
                  <a:schemeClr val="tx1"/>
                </a:solidFill>
              </a:defRPr>
            </a:lvl1pPr>
            <a:lvl2pPr marL="609448" indent="0">
              <a:buNone/>
              <a:defRPr sz="2933">
                <a:solidFill>
                  <a:srgbClr val="8DC63F"/>
                </a:solidFill>
              </a:defRPr>
            </a:lvl2pPr>
            <a:lvl3pPr marL="1218895" indent="0">
              <a:buNone/>
              <a:defRPr sz="2933">
                <a:solidFill>
                  <a:srgbClr val="8DC63F"/>
                </a:solidFill>
              </a:defRPr>
            </a:lvl3pPr>
            <a:lvl4pPr marL="1828343" indent="0">
              <a:buNone/>
              <a:defRPr sz="2933">
                <a:solidFill>
                  <a:srgbClr val="8DC63F"/>
                </a:solidFill>
              </a:defRPr>
            </a:lvl4pPr>
            <a:lvl5pPr marL="2437790" indent="0">
              <a:buNone/>
              <a:defRPr sz="2933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8" name="Title 3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4284680" cy="2272344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9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654245" y="2616060"/>
            <a:ext cx="1722576" cy="172257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0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986150" y="2616060"/>
            <a:ext cx="1722576" cy="172257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234713" y="2616060"/>
            <a:ext cx="1722576" cy="172257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7567584" y="2616060"/>
            <a:ext cx="1722576" cy="172257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3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9782135" y="2616060"/>
            <a:ext cx="1722576" cy="172257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987414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gradFill flip="none" rotWithShape="1">
            <a:gsLst>
              <a:gs pos="0">
                <a:srgbClr val="D7D7D7"/>
              </a:gs>
              <a:gs pos="76000">
                <a:srgbClr val="FBFBFB"/>
              </a:gs>
              <a:gs pos="100000">
                <a:srgbClr val="FDFDFD"/>
              </a:gs>
              <a:gs pos="55000">
                <a:srgbClr val="FBFBF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71F48-9A50-5D4B-9E5D-8D589EB6683A}"/>
              </a:ext>
            </a:extLst>
          </p:cNvPr>
          <p:cNvSpPr/>
          <p:nvPr userDrawn="1"/>
        </p:nvSpPr>
        <p:spPr>
          <a:xfrm>
            <a:off x="0" y="2721981"/>
            <a:ext cx="12192000" cy="3887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633200" cy="812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0"/>
          </p:nvPr>
        </p:nvSpPr>
        <p:spPr>
          <a:xfrm>
            <a:off x="457201" y="960120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852553" y="6594476"/>
            <a:ext cx="1033944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ectangle 16"/>
          <p:cNvSpPr>
            <a:spLocks/>
          </p:cNvSpPr>
          <p:nvPr userDrawn="1"/>
        </p:nvSpPr>
        <p:spPr>
          <a:xfrm flipH="1">
            <a:off x="1" y="6594476"/>
            <a:ext cx="1920240" cy="2743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837" y="6612574"/>
            <a:ext cx="6593417" cy="238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1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4" name="Text Placeholder 9"/>
          <p:cNvSpPr txBox="1">
            <a:spLocks/>
          </p:cNvSpPr>
          <p:nvPr userDrawn="1"/>
        </p:nvSpPr>
        <p:spPr>
          <a:xfrm>
            <a:off x="11588754" y="6605589"/>
            <a:ext cx="603249" cy="24130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fld id="{20C3A0E6-1822-436A-A808-5AB2A2F0B890}" type="slidenum">
              <a:rPr lang="en-US" altLang="en-US" sz="1100">
                <a:solidFill>
                  <a:srgbClr val="FFFFFF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altLang="en-US" sz="1051">
              <a:solidFill>
                <a:srgbClr val="FFFFFF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B5070-A110-40FB-9698-B19B43FBA67A}"/>
              </a:ext>
            </a:extLst>
          </p:cNvPr>
          <p:cNvSpPr txBox="1"/>
          <p:nvPr userDrawn="1"/>
        </p:nvSpPr>
        <p:spPr>
          <a:xfrm>
            <a:off x="8681377" y="6591798"/>
            <a:ext cx="3474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>
                <a:solidFill>
                  <a:schemeClr val="bg1"/>
                </a:solidFill>
              </a:rPr>
              <a:t>For</a:t>
            </a:r>
            <a:r>
              <a:rPr lang="en-US" sz="1200" b="0" i="1" baseline="0">
                <a:solidFill>
                  <a:schemeClr val="bg1"/>
                </a:solidFill>
              </a:rPr>
              <a:t> DOE Internal Use Only</a:t>
            </a:r>
            <a:endParaRPr lang="en-US" sz="1200" b="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46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047750"/>
            <a:ext cx="5506328" cy="4897431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29" y="1047750"/>
            <a:ext cx="5665695" cy="4897431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9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2398D2-65CD-D0B7-905C-7C2D5DC1F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9" r="18237"/>
          <a:stretch/>
        </p:blipFill>
        <p:spPr>
          <a:xfrm>
            <a:off x="3585185" y="0"/>
            <a:ext cx="8606816" cy="6858000"/>
          </a:xfrm>
          <a:prstGeom prst="rect">
            <a:avLst/>
          </a:prstGeom>
        </p:spPr>
      </p:pic>
      <p:sp>
        <p:nvSpPr>
          <p:cNvPr id="10" name="Parallelogram 2">
            <a:extLst>
              <a:ext uri="{FF2B5EF4-FFF2-40B4-BE49-F238E27FC236}">
                <a16:creationId xmlns:a16="http://schemas.microsoft.com/office/drawing/2014/main" id="{3A81F7EA-B56F-9AE3-3DD4-CC2F7756DCBA}"/>
              </a:ext>
            </a:extLst>
          </p:cNvPr>
          <p:cNvSpPr/>
          <p:nvPr/>
        </p:nvSpPr>
        <p:spPr>
          <a:xfrm>
            <a:off x="-156882" y="-18481"/>
            <a:ext cx="8306326" cy="6876481"/>
          </a:xfrm>
          <a:custGeom>
            <a:avLst/>
            <a:gdLst>
              <a:gd name="connsiteX0" fmla="*/ 0 w 14859000"/>
              <a:gd name="connsiteY0" fmla="*/ 7829344 h 7829344"/>
              <a:gd name="connsiteX1" fmla="*/ 1957336 w 14859000"/>
              <a:gd name="connsiteY1" fmla="*/ 0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2855296 w 12901664"/>
              <a:gd name="connsiteY0" fmla="*/ 6866818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2855296 w 12901664"/>
              <a:gd name="connsiteY4" fmla="*/ 6866818 h 7829344"/>
              <a:gd name="connsiteX0" fmla="*/ 3360622 w 12901664"/>
              <a:gd name="connsiteY0" fmla="*/ 7733092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3360622 w 12901664"/>
              <a:gd name="connsiteY4" fmla="*/ 7733092 h 7829344"/>
              <a:gd name="connsiteX0" fmla="*/ 0 w 9541042"/>
              <a:gd name="connsiteY0" fmla="*/ 7733092 h 7829344"/>
              <a:gd name="connsiteX1" fmla="*/ 8220 w 9541042"/>
              <a:gd name="connsiteY1" fmla="*/ 0 h 7829344"/>
              <a:gd name="connsiteX2" fmla="*/ 9541042 w 9541042"/>
              <a:gd name="connsiteY2" fmla="*/ 0 h 7829344"/>
              <a:gd name="connsiteX3" fmla="*/ 7583706 w 9541042"/>
              <a:gd name="connsiteY3" fmla="*/ 7829344 h 7829344"/>
              <a:gd name="connsiteX4" fmla="*/ 0 w 9541042"/>
              <a:gd name="connsiteY4" fmla="*/ 7733092 h 7829344"/>
              <a:gd name="connsiteX0" fmla="*/ 113700 w 9532822"/>
              <a:gd name="connsiteY0" fmla="*/ 7806244 h 7829344"/>
              <a:gd name="connsiteX1" fmla="*/ 0 w 9532822"/>
              <a:gd name="connsiteY1" fmla="*/ 0 h 7829344"/>
              <a:gd name="connsiteX2" fmla="*/ 9532822 w 9532822"/>
              <a:gd name="connsiteY2" fmla="*/ 0 h 7829344"/>
              <a:gd name="connsiteX3" fmla="*/ 7575486 w 9532822"/>
              <a:gd name="connsiteY3" fmla="*/ 7829344 h 7829344"/>
              <a:gd name="connsiteX4" fmla="*/ 113700 w 9532822"/>
              <a:gd name="connsiteY4" fmla="*/ 7806244 h 7829344"/>
              <a:gd name="connsiteX0" fmla="*/ 0 w 9419122"/>
              <a:gd name="connsiteY0" fmla="*/ 7806244 h 7829344"/>
              <a:gd name="connsiteX1" fmla="*/ 81372 w 9419122"/>
              <a:gd name="connsiteY1" fmla="*/ 256032 h 7829344"/>
              <a:gd name="connsiteX2" fmla="*/ 9419122 w 9419122"/>
              <a:gd name="connsiteY2" fmla="*/ 0 h 7829344"/>
              <a:gd name="connsiteX3" fmla="*/ 7461786 w 9419122"/>
              <a:gd name="connsiteY3" fmla="*/ 7829344 h 7829344"/>
              <a:gd name="connsiteX4" fmla="*/ 0 w 9419122"/>
              <a:gd name="connsiteY4" fmla="*/ 7806244 h 7829344"/>
              <a:gd name="connsiteX0" fmla="*/ 0 w 9419122"/>
              <a:gd name="connsiteY0" fmla="*/ 7814490 h 7837590"/>
              <a:gd name="connsiteX1" fmla="*/ 7374 w 9419122"/>
              <a:gd name="connsiteY1" fmla="*/ 0 h 7837590"/>
              <a:gd name="connsiteX2" fmla="*/ 9419122 w 9419122"/>
              <a:gd name="connsiteY2" fmla="*/ 8246 h 7837590"/>
              <a:gd name="connsiteX3" fmla="*/ 7461786 w 9419122"/>
              <a:gd name="connsiteY3" fmla="*/ 7837590 h 7837590"/>
              <a:gd name="connsiteX4" fmla="*/ 0 w 9419122"/>
              <a:gd name="connsiteY4" fmla="*/ 7814490 h 7837590"/>
              <a:gd name="connsiteX0" fmla="*/ 0 w 9482548"/>
              <a:gd name="connsiteY0" fmla="*/ 7703493 h 7837590"/>
              <a:gd name="connsiteX1" fmla="*/ 70800 w 9482548"/>
              <a:gd name="connsiteY1" fmla="*/ 0 h 7837590"/>
              <a:gd name="connsiteX2" fmla="*/ 9482548 w 9482548"/>
              <a:gd name="connsiteY2" fmla="*/ 8246 h 7837590"/>
              <a:gd name="connsiteX3" fmla="*/ 7525212 w 9482548"/>
              <a:gd name="connsiteY3" fmla="*/ 7837590 h 7837590"/>
              <a:gd name="connsiteX4" fmla="*/ 0 w 9482548"/>
              <a:gd name="connsiteY4" fmla="*/ 7703493 h 7837590"/>
              <a:gd name="connsiteX0" fmla="*/ 0 w 9413836"/>
              <a:gd name="connsiteY0" fmla="*/ 7782776 h 7837590"/>
              <a:gd name="connsiteX1" fmla="*/ 2088 w 9413836"/>
              <a:gd name="connsiteY1" fmla="*/ 0 h 7837590"/>
              <a:gd name="connsiteX2" fmla="*/ 9413836 w 9413836"/>
              <a:gd name="connsiteY2" fmla="*/ 8246 h 7837590"/>
              <a:gd name="connsiteX3" fmla="*/ 7456500 w 9413836"/>
              <a:gd name="connsiteY3" fmla="*/ 7837590 h 7837590"/>
              <a:gd name="connsiteX4" fmla="*/ 0 w 9413836"/>
              <a:gd name="connsiteY4" fmla="*/ 7782776 h 7837590"/>
              <a:gd name="connsiteX0" fmla="*/ 0 w 9413836"/>
              <a:gd name="connsiteY0" fmla="*/ 7782776 h 7793345"/>
              <a:gd name="connsiteX1" fmla="*/ 2088 w 9413836"/>
              <a:gd name="connsiteY1" fmla="*/ 0 h 7793345"/>
              <a:gd name="connsiteX2" fmla="*/ 9413836 w 9413836"/>
              <a:gd name="connsiteY2" fmla="*/ 8246 h 7793345"/>
              <a:gd name="connsiteX3" fmla="*/ 7456500 w 9413836"/>
              <a:gd name="connsiteY3" fmla="*/ 7793345 h 7793345"/>
              <a:gd name="connsiteX4" fmla="*/ 0 w 9413836"/>
              <a:gd name="connsiteY4" fmla="*/ 7782776 h 77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836" h="7793345">
                <a:moveTo>
                  <a:pt x="0" y="7782776"/>
                </a:moveTo>
                <a:lnTo>
                  <a:pt x="2088" y="0"/>
                </a:lnTo>
                <a:lnTo>
                  <a:pt x="9413836" y="8246"/>
                </a:lnTo>
                <a:lnTo>
                  <a:pt x="7456500" y="7793345"/>
                </a:lnTo>
                <a:lnTo>
                  <a:pt x="0" y="7782776"/>
                </a:lnTo>
                <a:close/>
              </a:path>
            </a:pathLst>
          </a:cu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2868D55A-ADD1-B10B-A806-0127216432D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8882" y="2043411"/>
            <a:ext cx="6521824" cy="1166457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>
            <a:lvl1pPr>
              <a:defRPr sz="3883" dirty="0">
                <a:solidFill>
                  <a:srgbClr val="1A325D"/>
                </a:solidFill>
                <a:latin typeface="Avenir LT Std 45 Book"/>
                <a:cs typeface="Avenir LT Std 45 Book"/>
              </a:defRPr>
            </a:lvl1pPr>
          </a:lstStyle>
          <a:p>
            <a:pPr marL="15393" marR="807365" lvl="0">
              <a:spcBef>
                <a:spcPts val="121"/>
              </a:spcBef>
            </a:pPr>
            <a:r>
              <a:rPr lang="en-US" sz="3883">
                <a:solidFill>
                  <a:srgbClr val="1A325D"/>
                </a:solidFill>
                <a:latin typeface="Avenir LT Std 45 Book"/>
                <a:cs typeface="Avenir LT Std 45 Book"/>
              </a:rPr>
              <a:t>GRID DEPLOYMENT OFFICE</a:t>
            </a:r>
            <a: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  <a:t> </a:t>
            </a:r>
            <a:b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</a:br>
            <a:r>
              <a:rPr lang="en-US" sz="3530">
                <a:solidFill>
                  <a:srgbClr val="1A325D"/>
                </a:solidFill>
                <a:latin typeface="Avenir LT Std 45 Book"/>
                <a:cs typeface="Avenir LT Std 45 Book"/>
              </a:rPr>
              <a:t>TITLE</a:t>
            </a:r>
            <a:endParaRPr sz="3530" spc="-24">
              <a:solidFill>
                <a:srgbClr val="1A325D"/>
              </a:solidFill>
              <a:latin typeface="Avenir LT Std 45 Book"/>
              <a:cs typeface="Avenir LT Std 45 Book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F5C6041-A8FC-441D-AB24-963E2C00DFE9}"/>
              </a:ext>
            </a:extLst>
          </p:cNvPr>
          <p:cNvSpPr/>
          <p:nvPr/>
        </p:nvSpPr>
        <p:spPr>
          <a:xfrm>
            <a:off x="-18878" y="4005742"/>
            <a:ext cx="5486400" cy="46181"/>
          </a:xfrm>
          <a:prstGeom prst="rect">
            <a:avLst/>
          </a:pr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4" name="Picture 2" descr="Logo&#10;&#10;Description automatically generated">
            <a:extLst>
              <a:ext uri="{FF2B5EF4-FFF2-40B4-BE49-F238E27FC236}">
                <a16:creationId xmlns:a16="http://schemas.microsoft.com/office/drawing/2014/main" id="{FBD34707-2062-BE82-625E-D5DEEE39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53" y="440894"/>
            <a:ext cx="3502056" cy="9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63ACDD-FF36-F668-1B9F-A55DC2626B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5765" y="4560612"/>
            <a:ext cx="4146176" cy="244411"/>
          </a:xfrm>
          <a:prstGeom prst="rect">
            <a:avLst/>
          </a:prstGeom>
        </p:spPr>
        <p:txBody>
          <a:bodyPr/>
          <a:lstStyle>
            <a:lvl1pPr marL="15393" marR="6157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88" b="1" i="0" u="none" strike="noStrike" kern="0" cap="none" spc="0" normalizeH="0" baseline="0" noProof="0" dirty="0" smtClean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6157" lvl="0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1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Subhead Copy</a:t>
            </a:r>
            <a:endParaRPr kumimoji="0" lang="en-US" sz="1588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F7BA36-6D5E-B7CC-C335-DEA6227BE1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5765" y="5051052"/>
            <a:ext cx="3133445" cy="242487"/>
          </a:xfrm>
          <a:prstGeom prst="rect">
            <a:avLst/>
          </a:prstGeom>
          <a:ln>
            <a:solidFill>
              <a:srgbClr val="2460AD"/>
            </a:solidFill>
          </a:ln>
        </p:spPr>
        <p:txBody>
          <a:bodyPr/>
          <a:lstStyle>
            <a:lvl1pPr marL="15393" marR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76" b="0" i="0" u="none" strike="noStrike" kern="0" cap="none" spc="0" normalizeH="0" baseline="0" noProof="0" dirty="0" smtClean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0" lvl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6" b="0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September </a:t>
            </a:r>
            <a:r>
              <a:rPr kumimoji="0" lang="en-US" sz="1576" b="0" i="0" u="none" strike="noStrike" kern="0" cap="none" spc="-24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2022</a:t>
            </a:r>
            <a:endParaRPr kumimoji="0" lang="en-US" sz="1576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8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E29ABD1-20E4-4D10-E22D-EC0A45F411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3551" y="2428206"/>
            <a:ext cx="5380693" cy="32873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0E1584-842A-B3AC-E1FC-16F9086AC162}"/>
              </a:ext>
            </a:extLst>
          </p:cNvPr>
          <p:cNvCxnSpPr/>
          <p:nvPr userDrawn="1"/>
        </p:nvCxnSpPr>
        <p:spPr>
          <a:xfrm>
            <a:off x="6211834" y="34506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300BBF92-273E-7DD4-B670-F932ACE3CC77}"/>
              </a:ext>
            </a:extLst>
          </p:cNvPr>
          <p:cNvSpPr/>
          <p:nvPr userDrawn="1"/>
        </p:nvSpPr>
        <p:spPr>
          <a:xfrm>
            <a:off x="0" y="0"/>
            <a:ext cx="5391509" cy="6858000"/>
          </a:xfrm>
          <a:custGeom>
            <a:avLst/>
            <a:gdLst>
              <a:gd name="connsiteX0" fmla="*/ 0 w 5391509"/>
              <a:gd name="connsiteY0" fmla="*/ 0 h 6858000"/>
              <a:gd name="connsiteX1" fmla="*/ 4077157 w 5391509"/>
              <a:gd name="connsiteY1" fmla="*/ 0 h 6858000"/>
              <a:gd name="connsiteX2" fmla="*/ 4209527 w 5391509"/>
              <a:gd name="connsiteY2" fmla="*/ 152812 h 6858000"/>
              <a:gd name="connsiteX3" fmla="*/ 5391509 w 5391509"/>
              <a:gd name="connsiteY3" fmla="*/ 3445329 h 6858000"/>
              <a:gd name="connsiteX4" fmla="*/ 4209527 w 5391509"/>
              <a:gd name="connsiteY4" fmla="*/ 6737846 h 6858000"/>
              <a:gd name="connsiteX5" fmla="*/ 4105446 w 5391509"/>
              <a:gd name="connsiteY5" fmla="*/ 6858000 h 6858000"/>
              <a:gd name="connsiteX6" fmla="*/ 0 w 5391509"/>
              <a:gd name="connsiteY6" fmla="*/ 6858000 h 6858000"/>
              <a:gd name="connsiteX7" fmla="*/ 0 w 539150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509" h="6858000">
                <a:moveTo>
                  <a:pt x="0" y="0"/>
                </a:moveTo>
                <a:lnTo>
                  <a:pt x="4077157" y="0"/>
                </a:lnTo>
                <a:lnTo>
                  <a:pt x="4209527" y="152812"/>
                </a:lnTo>
                <a:cubicBezTo>
                  <a:pt x="4947936" y="1047557"/>
                  <a:pt x="5391509" y="2194642"/>
                  <a:pt x="5391509" y="3445329"/>
                </a:cubicBezTo>
                <a:cubicBezTo>
                  <a:pt x="5391509" y="4696016"/>
                  <a:pt x="4947936" y="5843101"/>
                  <a:pt x="4209527" y="6737846"/>
                </a:cubicBezTo>
                <a:lnTo>
                  <a:pt x="410544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93DD905-8DAB-4AD9-1EF8-C580D9D3BE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130055" y="-1106941"/>
            <a:ext cx="10110585" cy="1011058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3BDAFC5-BE97-6E99-B6B9-BFE7513B2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3552" y="1942430"/>
            <a:ext cx="5380693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5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7FD4F1B-A184-E573-CD2C-9CA92046B2D4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6093552" y="298599"/>
            <a:ext cx="5365945" cy="702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5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922E4F-BCAE-90F4-76B8-622D88056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0292" y="6131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15A21E40-5952-F140-9137-C8EC2306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7D87C-87AC-15F8-6F2D-F138E8EAE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47796"/>
          <a:stretch/>
        </p:blipFill>
        <p:spPr>
          <a:xfrm>
            <a:off x="5827059" y="0"/>
            <a:ext cx="6364941" cy="6858000"/>
          </a:xfrm>
          <a:prstGeom prst="rect">
            <a:avLst/>
          </a:prstGeom>
        </p:spPr>
      </p:pic>
      <p:sp>
        <p:nvSpPr>
          <p:cNvPr id="7" name="Parallelogram 2">
            <a:extLst>
              <a:ext uri="{FF2B5EF4-FFF2-40B4-BE49-F238E27FC236}">
                <a16:creationId xmlns:a16="http://schemas.microsoft.com/office/drawing/2014/main" id="{10BA730E-7709-6407-17F5-13154B7F3FB4}"/>
              </a:ext>
            </a:extLst>
          </p:cNvPr>
          <p:cNvSpPr/>
          <p:nvPr/>
        </p:nvSpPr>
        <p:spPr>
          <a:xfrm>
            <a:off x="-156882" y="-97118"/>
            <a:ext cx="8351149" cy="6966128"/>
          </a:xfrm>
          <a:custGeom>
            <a:avLst/>
            <a:gdLst>
              <a:gd name="connsiteX0" fmla="*/ 0 w 14859000"/>
              <a:gd name="connsiteY0" fmla="*/ 7829344 h 7829344"/>
              <a:gd name="connsiteX1" fmla="*/ 1957336 w 14859000"/>
              <a:gd name="connsiteY1" fmla="*/ 0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2855296 w 12901664"/>
              <a:gd name="connsiteY0" fmla="*/ 6866818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2855296 w 12901664"/>
              <a:gd name="connsiteY4" fmla="*/ 6866818 h 7829344"/>
              <a:gd name="connsiteX0" fmla="*/ 3360622 w 12901664"/>
              <a:gd name="connsiteY0" fmla="*/ 7733092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3360622 w 12901664"/>
              <a:gd name="connsiteY4" fmla="*/ 7733092 h 7829344"/>
              <a:gd name="connsiteX0" fmla="*/ 0 w 9541042"/>
              <a:gd name="connsiteY0" fmla="*/ 7733092 h 7829344"/>
              <a:gd name="connsiteX1" fmla="*/ 8220 w 9541042"/>
              <a:gd name="connsiteY1" fmla="*/ 0 h 7829344"/>
              <a:gd name="connsiteX2" fmla="*/ 9541042 w 9541042"/>
              <a:gd name="connsiteY2" fmla="*/ 0 h 7829344"/>
              <a:gd name="connsiteX3" fmla="*/ 7583706 w 9541042"/>
              <a:gd name="connsiteY3" fmla="*/ 7829344 h 7829344"/>
              <a:gd name="connsiteX4" fmla="*/ 0 w 9541042"/>
              <a:gd name="connsiteY4" fmla="*/ 7733092 h 7829344"/>
              <a:gd name="connsiteX0" fmla="*/ 113700 w 9532822"/>
              <a:gd name="connsiteY0" fmla="*/ 7806244 h 7829344"/>
              <a:gd name="connsiteX1" fmla="*/ 0 w 9532822"/>
              <a:gd name="connsiteY1" fmla="*/ 0 h 7829344"/>
              <a:gd name="connsiteX2" fmla="*/ 9532822 w 9532822"/>
              <a:gd name="connsiteY2" fmla="*/ 0 h 7829344"/>
              <a:gd name="connsiteX3" fmla="*/ 7575486 w 9532822"/>
              <a:gd name="connsiteY3" fmla="*/ 7829344 h 7829344"/>
              <a:gd name="connsiteX4" fmla="*/ 113700 w 9532822"/>
              <a:gd name="connsiteY4" fmla="*/ 7806244 h 7829344"/>
              <a:gd name="connsiteX0" fmla="*/ 0 w 9419122"/>
              <a:gd name="connsiteY0" fmla="*/ 7806244 h 7829344"/>
              <a:gd name="connsiteX1" fmla="*/ 81372 w 9419122"/>
              <a:gd name="connsiteY1" fmla="*/ 256032 h 7829344"/>
              <a:gd name="connsiteX2" fmla="*/ 9419122 w 9419122"/>
              <a:gd name="connsiteY2" fmla="*/ 0 h 7829344"/>
              <a:gd name="connsiteX3" fmla="*/ 7461786 w 9419122"/>
              <a:gd name="connsiteY3" fmla="*/ 7829344 h 7829344"/>
              <a:gd name="connsiteX4" fmla="*/ 0 w 9419122"/>
              <a:gd name="connsiteY4" fmla="*/ 7806244 h 7829344"/>
              <a:gd name="connsiteX0" fmla="*/ 0 w 9419122"/>
              <a:gd name="connsiteY0" fmla="*/ 7814490 h 7837590"/>
              <a:gd name="connsiteX1" fmla="*/ 7374 w 9419122"/>
              <a:gd name="connsiteY1" fmla="*/ 0 h 7837590"/>
              <a:gd name="connsiteX2" fmla="*/ 9419122 w 9419122"/>
              <a:gd name="connsiteY2" fmla="*/ 8246 h 7837590"/>
              <a:gd name="connsiteX3" fmla="*/ 7461786 w 9419122"/>
              <a:gd name="connsiteY3" fmla="*/ 7837590 h 7837590"/>
              <a:gd name="connsiteX4" fmla="*/ 0 w 9419122"/>
              <a:gd name="connsiteY4" fmla="*/ 7814490 h 7837590"/>
              <a:gd name="connsiteX0" fmla="*/ 0 w 9482548"/>
              <a:gd name="connsiteY0" fmla="*/ 7703493 h 7837590"/>
              <a:gd name="connsiteX1" fmla="*/ 70800 w 9482548"/>
              <a:gd name="connsiteY1" fmla="*/ 0 h 7837590"/>
              <a:gd name="connsiteX2" fmla="*/ 9482548 w 9482548"/>
              <a:gd name="connsiteY2" fmla="*/ 8246 h 7837590"/>
              <a:gd name="connsiteX3" fmla="*/ 7525212 w 9482548"/>
              <a:gd name="connsiteY3" fmla="*/ 7837590 h 7837590"/>
              <a:gd name="connsiteX4" fmla="*/ 0 w 9482548"/>
              <a:gd name="connsiteY4" fmla="*/ 7703493 h 7837590"/>
              <a:gd name="connsiteX0" fmla="*/ 0 w 9413836"/>
              <a:gd name="connsiteY0" fmla="*/ 7782776 h 7837590"/>
              <a:gd name="connsiteX1" fmla="*/ 2088 w 9413836"/>
              <a:gd name="connsiteY1" fmla="*/ 0 h 7837590"/>
              <a:gd name="connsiteX2" fmla="*/ 9413836 w 9413836"/>
              <a:gd name="connsiteY2" fmla="*/ 8246 h 7837590"/>
              <a:gd name="connsiteX3" fmla="*/ 7456500 w 9413836"/>
              <a:gd name="connsiteY3" fmla="*/ 7837590 h 7837590"/>
              <a:gd name="connsiteX4" fmla="*/ 0 w 9413836"/>
              <a:gd name="connsiteY4" fmla="*/ 7782776 h 7837590"/>
              <a:gd name="connsiteX0" fmla="*/ 0 w 9413836"/>
              <a:gd name="connsiteY0" fmla="*/ 7782776 h 7793345"/>
              <a:gd name="connsiteX1" fmla="*/ 2088 w 9413836"/>
              <a:gd name="connsiteY1" fmla="*/ 0 h 7793345"/>
              <a:gd name="connsiteX2" fmla="*/ 9413836 w 9413836"/>
              <a:gd name="connsiteY2" fmla="*/ 8246 h 7793345"/>
              <a:gd name="connsiteX3" fmla="*/ 7456500 w 9413836"/>
              <a:gd name="connsiteY3" fmla="*/ 7793345 h 7793345"/>
              <a:gd name="connsiteX4" fmla="*/ 0 w 9413836"/>
              <a:gd name="connsiteY4" fmla="*/ 7782776 h 77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836" h="7793345">
                <a:moveTo>
                  <a:pt x="0" y="7782776"/>
                </a:moveTo>
                <a:lnTo>
                  <a:pt x="2088" y="0"/>
                </a:lnTo>
                <a:lnTo>
                  <a:pt x="9413836" y="8246"/>
                </a:lnTo>
                <a:lnTo>
                  <a:pt x="7456500" y="7793345"/>
                </a:lnTo>
                <a:lnTo>
                  <a:pt x="0" y="7782776"/>
                </a:lnTo>
                <a:close/>
              </a:path>
            </a:pathLst>
          </a:cu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E73109E1-7EA8-7C8B-4012-13C54DCFF6EB}"/>
              </a:ext>
            </a:extLst>
          </p:cNvPr>
          <p:cNvSpPr/>
          <p:nvPr/>
        </p:nvSpPr>
        <p:spPr>
          <a:xfrm>
            <a:off x="0" y="1143310"/>
            <a:ext cx="12192000" cy="4211780"/>
          </a:xfrm>
          <a:prstGeom prst="rect">
            <a:avLst/>
          </a:prstGeom>
          <a:ln w="12700">
            <a:noFill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29A0886E-4FCA-2D4C-8D3F-E91CE9302EE4}"/>
              </a:ext>
            </a:extLst>
          </p:cNvPr>
          <p:cNvSpPr/>
          <p:nvPr/>
        </p:nvSpPr>
        <p:spPr>
          <a:xfrm>
            <a:off x="-18878" y="4005742"/>
            <a:ext cx="5486400" cy="46181"/>
          </a:xfrm>
          <a:prstGeom prst="rect">
            <a:avLst/>
          </a:pr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5" name="Picture 2" descr="Logo&#10;&#10;Description automatically generated">
            <a:extLst>
              <a:ext uri="{FF2B5EF4-FFF2-40B4-BE49-F238E27FC236}">
                <a16:creationId xmlns:a16="http://schemas.microsoft.com/office/drawing/2014/main" id="{5114A12D-4A54-E0AC-CD02-5285ECFB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53" y="440894"/>
            <a:ext cx="3502056" cy="9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43E35CE-661C-2F01-7F01-368E00A967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5765" y="4560612"/>
            <a:ext cx="4146176" cy="244411"/>
          </a:xfrm>
          <a:prstGeom prst="rect">
            <a:avLst/>
          </a:prstGeom>
        </p:spPr>
        <p:txBody>
          <a:bodyPr/>
          <a:lstStyle>
            <a:lvl1pPr marL="15393" marR="6157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88" b="1" i="0" u="none" strike="noStrike" kern="0" cap="none" spc="0" normalizeH="0" baseline="0" noProof="0" dirty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6157" lvl="0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1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Subhead Copy</a:t>
            </a:r>
            <a:endParaRPr kumimoji="0" lang="en-US" sz="1588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32F781A-8328-2D3F-C009-41ED97DE75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5765" y="5051052"/>
            <a:ext cx="3133445" cy="242487"/>
          </a:xfrm>
          <a:prstGeom prst="rect">
            <a:avLst/>
          </a:prstGeom>
          <a:ln>
            <a:solidFill>
              <a:srgbClr val="2460AD"/>
            </a:solidFill>
          </a:ln>
        </p:spPr>
        <p:txBody>
          <a:bodyPr/>
          <a:lstStyle>
            <a:lvl1pPr marL="15393" marR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76" b="0" i="0" u="none" strike="noStrike" kern="0" cap="none" spc="0" normalizeH="0" baseline="0" noProof="0" dirty="0" smtClean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0" lvl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6" b="0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September </a:t>
            </a:r>
            <a:r>
              <a:rPr kumimoji="0" lang="en-US" sz="1576" b="0" i="0" u="none" strike="noStrike" kern="0" cap="none" spc="-24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2022</a:t>
            </a:r>
            <a:endParaRPr kumimoji="0" lang="en-US" sz="1576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45C62E12-F76B-F8BC-527A-6D2BDE53771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8882" y="2043411"/>
            <a:ext cx="6521824" cy="1166457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>
            <a:lvl1pPr>
              <a:defRPr sz="3883" dirty="0">
                <a:solidFill>
                  <a:srgbClr val="1A325D"/>
                </a:solidFill>
                <a:latin typeface="Avenir LT Std 45 Book"/>
                <a:cs typeface="Avenir LT Std 45 Book"/>
              </a:defRPr>
            </a:lvl1pPr>
          </a:lstStyle>
          <a:p>
            <a:pPr marL="15393" marR="807365" lvl="0">
              <a:spcBef>
                <a:spcPts val="121"/>
              </a:spcBef>
            </a:pPr>
            <a:r>
              <a:rPr lang="en-US" sz="3883">
                <a:solidFill>
                  <a:srgbClr val="1A325D"/>
                </a:solidFill>
                <a:latin typeface="Avenir LT Std 45 Book"/>
                <a:cs typeface="Avenir LT Std 45 Book"/>
              </a:rPr>
              <a:t>GRID DEPLOYMENT OFFICE</a:t>
            </a:r>
            <a: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  <a:t> </a:t>
            </a:r>
            <a:b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</a:br>
            <a:r>
              <a:rPr lang="en-US" sz="3530">
                <a:solidFill>
                  <a:srgbClr val="1A325D"/>
                </a:solidFill>
                <a:latin typeface="Avenir LT Std 45 Book"/>
                <a:cs typeface="Avenir LT Std 45 Book"/>
              </a:rPr>
              <a:t>TITLE</a:t>
            </a:r>
            <a:endParaRPr sz="3530" spc="-24">
              <a:solidFill>
                <a:srgbClr val="1A325D"/>
              </a:solidFill>
              <a:latin typeface="Avenir LT Std 45 Book"/>
              <a:cs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2844554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C8946-F5D1-2992-EC30-72338B1E5B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9" r="5620"/>
          <a:stretch/>
        </p:blipFill>
        <p:spPr>
          <a:xfrm>
            <a:off x="5827059" y="0"/>
            <a:ext cx="6364941" cy="6858000"/>
          </a:xfrm>
          <a:prstGeom prst="rect">
            <a:avLst/>
          </a:prstGeom>
        </p:spPr>
      </p:pic>
      <p:sp>
        <p:nvSpPr>
          <p:cNvPr id="6" name="Parallelogram 2">
            <a:extLst>
              <a:ext uri="{FF2B5EF4-FFF2-40B4-BE49-F238E27FC236}">
                <a16:creationId xmlns:a16="http://schemas.microsoft.com/office/drawing/2014/main" id="{8C98D743-0E3B-671D-AA38-40520B38D362}"/>
              </a:ext>
            </a:extLst>
          </p:cNvPr>
          <p:cNvSpPr/>
          <p:nvPr/>
        </p:nvSpPr>
        <p:spPr>
          <a:xfrm>
            <a:off x="-156882" y="-67236"/>
            <a:ext cx="8366090" cy="6936246"/>
          </a:xfrm>
          <a:custGeom>
            <a:avLst/>
            <a:gdLst>
              <a:gd name="connsiteX0" fmla="*/ 0 w 14859000"/>
              <a:gd name="connsiteY0" fmla="*/ 7829344 h 7829344"/>
              <a:gd name="connsiteX1" fmla="*/ 1957336 w 14859000"/>
              <a:gd name="connsiteY1" fmla="*/ 0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2855296 w 12901664"/>
              <a:gd name="connsiteY0" fmla="*/ 6866818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2855296 w 12901664"/>
              <a:gd name="connsiteY4" fmla="*/ 6866818 h 7829344"/>
              <a:gd name="connsiteX0" fmla="*/ 3360622 w 12901664"/>
              <a:gd name="connsiteY0" fmla="*/ 7733092 h 7829344"/>
              <a:gd name="connsiteX1" fmla="*/ 0 w 12901664"/>
              <a:gd name="connsiteY1" fmla="*/ 0 h 7829344"/>
              <a:gd name="connsiteX2" fmla="*/ 12901664 w 12901664"/>
              <a:gd name="connsiteY2" fmla="*/ 0 h 7829344"/>
              <a:gd name="connsiteX3" fmla="*/ 10944328 w 12901664"/>
              <a:gd name="connsiteY3" fmla="*/ 7829344 h 7829344"/>
              <a:gd name="connsiteX4" fmla="*/ 3360622 w 12901664"/>
              <a:gd name="connsiteY4" fmla="*/ 7733092 h 7829344"/>
              <a:gd name="connsiteX0" fmla="*/ 0 w 9541042"/>
              <a:gd name="connsiteY0" fmla="*/ 7733092 h 7829344"/>
              <a:gd name="connsiteX1" fmla="*/ 8220 w 9541042"/>
              <a:gd name="connsiteY1" fmla="*/ 0 h 7829344"/>
              <a:gd name="connsiteX2" fmla="*/ 9541042 w 9541042"/>
              <a:gd name="connsiteY2" fmla="*/ 0 h 7829344"/>
              <a:gd name="connsiteX3" fmla="*/ 7583706 w 9541042"/>
              <a:gd name="connsiteY3" fmla="*/ 7829344 h 7829344"/>
              <a:gd name="connsiteX4" fmla="*/ 0 w 9541042"/>
              <a:gd name="connsiteY4" fmla="*/ 7733092 h 7829344"/>
              <a:gd name="connsiteX0" fmla="*/ 113700 w 9532822"/>
              <a:gd name="connsiteY0" fmla="*/ 7806244 h 7829344"/>
              <a:gd name="connsiteX1" fmla="*/ 0 w 9532822"/>
              <a:gd name="connsiteY1" fmla="*/ 0 h 7829344"/>
              <a:gd name="connsiteX2" fmla="*/ 9532822 w 9532822"/>
              <a:gd name="connsiteY2" fmla="*/ 0 h 7829344"/>
              <a:gd name="connsiteX3" fmla="*/ 7575486 w 9532822"/>
              <a:gd name="connsiteY3" fmla="*/ 7829344 h 7829344"/>
              <a:gd name="connsiteX4" fmla="*/ 113700 w 9532822"/>
              <a:gd name="connsiteY4" fmla="*/ 7806244 h 7829344"/>
              <a:gd name="connsiteX0" fmla="*/ 0 w 9419122"/>
              <a:gd name="connsiteY0" fmla="*/ 7806244 h 7829344"/>
              <a:gd name="connsiteX1" fmla="*/ 81372 w 9419122"/>
              <a:gd name="connsiteY1" fmla="*/ 256032 h 7829344"/>
              <a:gd name="connsiteX2" fmla="*/ 9419122 w 9419122"/>
              <a:gd name="connsiteY2" fmla="*/ 0 h 7829344"/>
              <a:gd name="connsiteX3" fmla="*/ 7461786 w 9419122"/>
              <a:gd name="connsiteY3" fmla="*/ 7829344 h 7829344"/>
              <a:gd name="connsiteX4" fmla="*/ 0 w 9419122"/>
              <a:gd name="connsiteY4" fmla="*/ 7806244 h 7829344"/>
              <a:gd name="connsiteX0" fmla="*/ 0 w 9419122"/>
              <a:gd name="connsiteY0" fmla="*/ 7814490 h 7837590"/>
              <a:gd name="connsiteX1" fmla="*/ 7374 w 9419122"/>
              <a:gd name="connsiteY1" fmla="*/ 0 h 7837590"/>
              <a:gd name="connsiteX2" fmla="*/ 9419122 w 9419122"/>
              <a:gd name="connsiteY2" fmla="*/ 8246 h 7837590"/>
              <a:gd name="connsiteX3" fmla="*/ 7461786 w 9419122"/>
              <a:gd name="connsiteY3" fmla="*/ 7837590 h 7837590"/>
              <a:gd name="connsiteX4" fmla="*/ 0 w 9419122"/>
              <a:gd name="connsiteY4" fmla="*/ 7814490 h 7837590"/>
              <a:gd name="connsiteX0" fmla="*/ 0 w 9482548"/>
              <a:gd name="connsiteY0" fmla="*/ 7703493 h 7837590"/>
              <a:gd name="connsiteX1" fmla="*/ 70800 w 9482548"/>
              <a:gd name="connsiteY1" fmla="*/ 0 h 7837590"/>
              <a:gd name="connsiteX2" fmla="*/ 9482548 w 9482548"/>
              <a:gd name="connsiteY2" fmla="*/ 8246 h 7837590"/>
              <a:gd name="connsiteX3" fmla="*/ 7525212 w 9482548"/>
              <a:gd name="connsiteY3" fmla="*/ 7837590 h 7837590"/>
              <a:gd name="connsiteX4" fmla="*/ 0 w 9482548"/>
              <a:gd name="connsiteY4" fmla="*/ 7703493 h 7837590"/>
              <a:gd name="connsiteX0" fmla="*/ 0 w 9413836"/>
              <a:gd name="connsiteY0" fmla="*/ 7782776 h 7837590"/>
              <a:gd name="connsiteX1" fmla="*/ 2088 w 9413836"/>
              <a:gd name="connsiteY1" fmla="*/ 0 h 7837590"/>
              <a:gd name="connsiteX2" fmla="*/ 9413836 w 9413836"/>
              <a:gd name="connsiteY2" fmla="*/ 8246 h 7837590"/>
              <a:gd name="connsiteX3" fmla="*/ 7456500 w 9413836"/>
              <a:gd name="connsiteY3" fmla="*/ 7837590 h 7837590"/>
              <a:gd name="connsiteX4" fmla="*/ 0 w 9413836"/>
              <a:gd name="connsiteY4" fmla="*/ 7782776 h 7837590"/>
              <a:gd name="connsiteX0" fmla="*/ 0 w 9413836"/>
              <a:gd name="connsiteY0" fmla="*/ 7782776 h 7793345"/>
              <a:gd name="connsiteX1" fmla="*/ 2088 w 9413836"/>
              <a:gd name="connsiteY1" fmla="*/ 0 h 7793345"/>
              <a:gd name="connsiteX2" fmla="*/ 9413836 w 9413836"/>
              <a:gd name="connsiteY2" fmla="*/ 8246 h 7793345"/>
              <a:gd name="connsiteX3" fmla="*/ 7456500 w 9413836"/>
              <a:gd name="connsiteY3" fmla="*/ 7793345 h 7793345"/>
              <a:gd name="connsiteX4" fmla="*/ 0 w 9413836"/>
              <a:gd name="connsiteY4" fmla="*/ 7782776 h 77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836" h="7793345">
                <a:moveTo>
                  <a:pt x="0" y="7782776"/>
                </a:moveTo>
                <a:lnTo>
                  <a:pt x="2088" y="0"/>
                </a:lnTo>
                <a:lnTo>
                  <a:pt x="9413836" y="8246"/>
                </a:lnTo>
                <a:lnTo>
                  <a:pt x="7456500" y="7793345"/>
                </a:lnTo>
                <a:lnTo>
                  <a:pt x="0" y="7782776"/>
                </a:lnTo>
                <a:close/>
              </a:path>
            </a:pathLst>
          </a:cu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DF29CCE7-B6A2-5A1B-CCF5-72180A58F016}"/>
              </a:ext>
            </a:extLst>
          </p:cNvPr>
          <p:cNvSpPr/>
          <p:nvPr/>
        </p:nvSpPr>
        <p:spPr>
          <a:xfrm>
            <a:off x="-18878" y="4005742"/>
            <a:ext cx="5486400" cy="46181"/>
          </a:xfrm>
          <a:prstGeom prst="rect">
            <a:avLst/>
          </a:pr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A44133D8-B17A-5E32-A427-9C236B91F19A}"/>
              </a:ext>
            </a:extLst>
          </p:cNvPr>
          <p:cNvSpPr/>
          <p:nvPr/>
        </p:nvSpPr>
        <p:spPr>
          <a:xfrm>
            <a:off x="0" y="1143310"/>
            <a:ext cx="12192000" cy="4211780"/>
          </a:xfrm>
          <a:prstGeom prst="rect">
            <a:avLst/>
          </a:prstGeom>
          <a:ln w="12700">
            <a:noFill/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DC01114D-A03C-1CC2-AD03-88D90DE0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52" y="440894"/>
            <a:ext cx="3502053" cy="9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28FAB722-427B-0E34-952E-395D6B372B5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8882" y="2043411"/>
            <a:ext cx="6521824" cy="1166457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>
            <a:lvl1pPr>
              <a:defRPr sz="3883" baseline="0" dirty="0">
                <a:solidFill>
                  <a:srgbClr val="1A325D"/>
                </a:solidFill>
                <a:latin typeface="Avenir LT Std 45 Book"/>
                <a:cs typeface="Avenir LT Std 45 Book"/>
              </a:defRPr>
            </a:lvl1pPr>
          </a:lstStyle>
          <a:p>
            <a:pPr marL="15393" marR="807365" lvl="0">
              <a:spcBef>
                <a:spcPts val="121"/>
              </a:spcBef>
            </a:pPr>
            <a:r>
              <a:rPr lang="en-US" sz="3883">
                <a:solidFill>
                  <a:srgbClr val="1A325D"/>
                </a:solidFill>
                <a:latin typeface="Avenir LT Std 45 Book"/>
                <a:cs typeface="Avenir LT Std 45 Book"/>
              </a:rPr>
              <a:t>GRID DEPLOYMENT OFFICE</a:t>
            </a:r>
            <a: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  <a:t> </a:t>
            </a:r>
            <a:br>
              <a:rPr lang="en-US" sz="4765">
                <a:solidFill>
                  <a:srgbClr val="1A325D"/>
                </a:solidFill>
                <a:latin typeface="Avenir LT Std 45 Book"/>
                <a:cs typeface="Avenir LT Std 45 Book"/>
              </a:rPr>
            </a:br>
            <a:r>
              <a:rPr lang="en-US" sz="3530">
                <a:solidFill>
                  <a:srgbClr val="1A325D"/>
                </a:solidFill>
                <a:latin typeface="Avenir LT Std 45 Book"/>
                <a:cs typeface="Avenir LT Std 45 Book"/>
              </a:rPr>
              <a:t>TITLE</a:t>
            </a:r>
            <a:endParaRPr lang="en-US" sz="3530" spc="-24">
              <a:solidFill>
                <a:srgbClr val="1A325D"/>
              </a:solidFill>
              <a:latin typeface="Avenir LT Std 45 Book"/>
              <a:cs typeface="Avenir LT Std 45 Book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81EB2E5-9728-1AAF-528A-28176ED918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5765" y="4560612"/>
            <a:ext cx="4146176" cy="244411"/>
          </a:xfrm>
          <a:prstGeom prst="rect">
            <a:avLst/>
          </a:prstGeom>
        </p:spPr>
        <p:txBody>
          <a:bodyPr/>
          <a:lstStyle>
            <a:lvl1pPr marL="15393" marR="6157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88" b="1" i="0" u="none" strike="noStrike" kern="0" cap="none" spc="0" normalizeH="0" baseline="0" noProof="0" dirty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6157" lvl="0" indent="0" defTabSz="806867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1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Subhead Copy</a:t>
            </a:r>
            <a:endParaRPr kumimoji="0" lang="en-US" sz="1588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6BF7E5-116C-C08F-2A4F-523BB2795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5765" y="5051052"/>
            <a:ext cx="3133445" cy="242487"/>
          </a:xfrm>
          <a:prstGeom prst="rect">
            <a:avLst/>
          </a:prstGeom>
          <a:ln>
            <a:solidFill>
              <a:srgbClr val="2460AD"/>
            </a:solidFill>
          </a:ln>
        </p:spPr>
        <p:txBody>
          <a:bodyPr/>
          <a:lstStyle>
            <a:lvl1pPr marL="15393" marR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76" b="0" i="0" u="none" strike="noStrike" kern="0" cap="none" spc="0" normalizeH="0" baseline="0" noProof="0" dirty="0" smtClean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15393" marR="0" lvl="0" indent="0" defTabSz="806867" eaLnBrk="1" fontAlgn="auto" latinLnBrk="0" hangingPunct="1">
              <a:lnSpc>
                <a:spcPct val="100000"/>
              </a:lnSpc>
              <a:spcBef>
                <a:spcPts val="20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6" b="0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September </a:t>
            </a:r>
            <a:r>
              <a:rPr kumimoji="0" lang="en-US" sz="1576" b="0" i="0" u="none" strike="noStrike" kern="0" cap="none" spc="-24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rial"/>
                <a:cs typeface="Arial"/>
              </a:rPr>
              <a:t>2022</a:t>
            </a:r>
            <a:endParaRPr kumimoji="0" lang="en-US" sz="1576" b="0" i="0" u="none" strike="noStrike" kern="0" cap="none" spc="0" normalizeH="0" baseline="0" noProof="0">
              <a:ln>
                <a:noFill/>
              </a:ln>
              <a:solidFill>
                <a:srgbClr val="2460AD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56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899">
            <a:extLst>
              <a:ext uri="{FF2B5EF4-FFF2-40B4-BE49-F238E27FC236}">
                <a16:creationId xmlns:a16="http://schemas.microsoft.com/office/drawing/2014/main" id="{F4229A61-071A-BBB9-9577-960C89BC51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2392"/>
          <a:stretch/>
        </p:blipFill>
        <p:spPr>
          <a:xfrm>
            <a:off x="4524390" y="-2794"/>
            <a:ext cx="7667611" cy="6860794"/>
          </a:xfrm>
          <a:prstGeom prst="rect">
            <a:avLst/>
          </a:prstGeom>
        </p:spPr>
      </p:pic>
      <p:sp>
        <p:nvSpPr>
          <p:cNvPr id="6" name="Parallelogram 13">
            <a:extLst>
              <a:ext uri="{FF2B5EF4-FFF2-40B4-BE49-F238E27FC236}">
                <a16:creationId xmlns:a16="http://schemas.microsoft.com/office/drawing/2014/main" id="{9747EE2E-E452-9172-2D2E-55FC80846DA7}"/>
              </a:ext>
            </a:extLst>
          </p:cNvPr>
          <p:cNvSpPr/>
          <p:nvPr/>
        </p:nvSpPr>
        <p:spPr>
          <a:xfrm>
            <a:off x="0" y="-19886"/>
            <a:ext cx="10082926" cy="6894979"/>
          </a:xfrm>
          <a:custGeom>
            <a:avLst/>
            <a:gdLst>
              <a:gd name="connsiteX0" fmla="*/ 0 w 14859000"/>
              <a:gd name="connsiteY0" fmla="*/ 7829344 h 7829344"/>
              <a:gd name="connsiteX1" fmla="*/ 1957336 w 14859000"/>
              <a:gd name="connsiteY1" fmla="*/ 0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0 w 14859000"/>
              <a:gd name="connsiteY0" fmla="*/ 7829344 h 7829344"/>
              <a:gd name="connsiteX1" fmla="*/ 3026115 w 14859000"/>
              <a:gd name="connsiteY1" fmla="*/ 961901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0 w 14859000"/>
              <a:gd name="connsiteY0" fmla="*/ 7841220 h 7841220"/>
              <a:gd name="connsiteX1" fmla="*/ 3358624 w 14859000"/>
              <a:gd name="connsiteY1" fmla="*/ 0 h 7841220"/>
              <a:gd name="connsiteX2" fmla="*/ 14859000 w 14859000"/>
              <a:gd name="connsiteY2" fmla="*/ 11876 h 7841220"/>
              <a:gd name="connsiteX3" fmla="*/ 12901664 w 14859000"/>
              <a:gd name="connsiteY3" fmla="*/ 7841220 h 7841220"/>
              <a:gd name="connsiteX4" fmla="*/ 0 w 14859000"/>
              <a:gd name="connsiteY4" fmla="*/ 7841220 h 7841220"/>
              <a:gd name="connsiteX0" fmla="*/ 560233 w 11500376"/>
              <a:gd name="connsiteY0" fmla="*/ 6238051 h 7841220"/>
              <a:gd name="connsiteX1" fmla="*/ 0 w 11500376"/>
              <a:gd name="connsiteY1" fmla="*/ 0 h 7841220"/>
              <a:gd name="connsiteX2" fmla="*/ 11500376 w 11500376"/>
              <a:gd name="connsiteY2" fmla="*/ 11876 h 7841220"/>
              <a:gd name="connsiteX3" fmla="*/ 9543040 w 11500376"/>
              <a:gd name="connsiteY3" fmla="*/ 7841220 h 7841220"/>
              <a:gd name="connsiteX4" fmla="*/ 560233 w 11500376"/>
              <a:gd name="connsiteY4" fmla="*/ 6238051 h 7841220"/>
              <a:gd name="connsiteX0" fmla="*/ 2093 w 11500376"/>
              <a:gd name="connsiteY0" fmla="*/ 7781843 h 7841220"/>
              <a:gd name="connsiteX1" fmla="*/ 0 w 11500376"/>
              <a:gd name="connsiteY1" fmla="*/ 0 h 7841220"/>
              <a:gd name="connsiteX2" fmla="*/ 11500376 w 11500376"/>
              <a:gd name="connsiteY2" fmla="*/ 11876 h 7841220"/>
              <a:gd name="connsiteX3" fmla="*/ 9543040 w 11500376"/>
              <a:gd name="connsiteY3" fmla="*/ 7841220 h 7841220"/>
              <a:gd name="connsiteX4" fmla="*/ 2093 w 11500376"/>
              <a:gd name="connsiteY4" fmla="*/ 7781843 h 7841220"/>
              <a:gd name="connsiteX0" fmla="*/ 2093 w 11500376"/>
              <a:gd name="connsiteY0" fmla="*/ 7781843 h 7783671"/>
              <a:gd name="connsiteX1" fmla="*/ 0 w 11500376"/>
              <a:gd name="connsiteY1" fmla="*/ 0 h 7783671"/>
              <a:gd name="connsiteX2" fmla="*/ 11500376 w 11500376"/>
              <a:gd name="connsiteY2" fmla="*/ 11876 h 7783671"/>
              <a:gd name="connsiteX3" fmla="*/ 9562223 w 11500376"/>
              <a:gd name="connsiteY3" fmla="*/ 7783671 h 7783671"/>
              <a:gd name="connsiteX4" fmla="*/ 2093 w 11500376"/>
              <a:gd name="connsiteY4" fmla="*/ 7781843 h 77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0376" h="7783671">
                <a:moveTo>
                  <a:pt x="2093" y="7781843"/>
                </a:moveTo>
                <a:cubicBezTo>
                  <a:pt x="1395" y="5187895"/>
                  <a:pt x="698" y="2593948"/>
                  <a:pt x="0" y="0"/>
                </a:cubicBezTo>
                <a:lnTo>
                  <a:pt x="11500376" y="11876"/>
                </a:lnTo>
                <a:lnTo>
                  <a:pt x="9562223" y="7783671"/>
                </a:lnTo>
                <a:lnTo>
                  <a:pt x="2093" y="77818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448996AB-A035-F582-6AF5-E922BBF6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928" y="5719791"/>
            <a:ext cx="2487090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891A4-CDF4-CCFD-C9A6-D7F7B2D80C72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1" name="object 3244">
            <a:extLst>
              <a:ext uri="{FF2B5EF4-FFF2-40B4-BE49-F238E27FC236}">
                <a16:creationId xmlns:a16="http://schemas.microsoft.com/office/drawing/2014/main" id="{9A55EDB9-F1E0-3529-4348-51E3E1288FE9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65A324-4250-57EB-EBB9-E4A6DDA5B0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227" y="2232772"/>
            <a:ext cx="7219390" cy="143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57E84F2-55B8-33D4-186E-8051E8C1A3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227" y="4375573"/>
            <a:ext cx="7219390" cy="143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A4ED8-3B4D-EF1E-6D4D-E0D9ADE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F76E74-6A88-789A-FFB4-7B49E9D2D6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362" y="1839596"/>
            <a:ext cx="718651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8D2432-7725-AFAC-84D7-DBEF56C8B1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6362" y="3989047"/>
            <a:ext cx="718651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018699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 Column Ar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9862"/>
            <a:ext cx="3079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095" y="0"/>
                </a:lnTo>
              </a:path>
            </a:pathLst>
          </a:custGeom>
          <a:ln w="12700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1380286" y="6202251"/>
            <a:ext cx="0" cy="347382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03"/>
                </a:lnTo>
              </a:path>
            </a:pathLst>
          </a:custGeom>
          <a:solidFill>
            <a:srgbClr val="FEA3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78556B45-8710-BB6D-A9C9-48A123035FBC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3244">
            <a:extLst>
              <a:ext uri="{FF2B5EF4-FFF2-40B4-BE49-F238E27FC236}">
                <a16:creationId xmlns:a16="http://schemas.microsoft.com/office/drawing/2014/main" id="{F5F1D10E-2546-D05B-FFF4-4E38E1383CCD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9DFF98-E750-2BAA-362C-E7BF6B31B6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228" y="2271381"/>
            <a:ext cx="10184747" cy="3159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074CD5D-1A00-72E4-806D-7A728418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E4561ED-CB55-2AC7-15A8-71F50424B9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6362" y="1839596"/>
            <a:ext cx="10103488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826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lumns Ar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9862"/>
            <a:ext cx="3079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095" y="0"/>
                </a:lnTo>
              </a:path>
            </a:pathLst>
          </a:custGeom>
          <a:ln w="12700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1380286" y="6202251"/>
            <a:ext cx="0" cy="347382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03"/>
                </a:lnTo>
              </a:path>
            </a:pathLst>
          </a:custGeom>
          <a:solidFill>
            <a:srgbClr val="FEA3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B6F155A-33D0-3B74-E898-FE2631F10C4F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3244">
            <a:extLst>
              <a:ext uri="{FF2B5EF4-FFF2-40B4-BE49-F238E27FC236}">
                <a16:creationId xmlns:a16="http://schemas.microsoft.com/office/drawing/2014/main" id="{1C2BD041-BD6E-121C-887A-F1AD0805ED8A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F274C0-F4AF-A30A-C0DB-5567A6E6C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228" y="2326622"/>
            <a:ext cx="4996424" cy="29583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610493-7E60-5845-4818-87E3741EE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0164" y="2326622"/>
            <a:ext cx="4996424" cy="201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4F7E05F-0F19-70AF-4F7D-7B4521B3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EEC3F-D6F1-14D8-5AA8-FC2E73F29E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6362" y="1839596"/>
            <a:ext cx="5005290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1774543-176F-5D08-1B2C-2D9F0CED5C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4941" y="1839596"/>
            <a:ext cx="5005290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06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9862"/>
            <a:ext cx="3079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095" y="0"/>
                </a:lnTo>
              </a:path>
            </a:pathLst>
          </a:custGeom>
          <a:ln w="12700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1380286" y="6202251"/>
            <a:ext cx="0" cy="347382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03"/>
                </a:lnTo>
              </a:path>
            </a:pathLst>
          </a:custGeom>
          <a:solidFill>
            <a:srgbClr val="FEA3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B6F155A-33D0-3B74-E898-FE2631F10C4F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3244">
            <a:extLst>
              <a:ext uri="{FF2B5EF4-FFF2-40B4-BE49-F238E27FC236}">
                <a16:creationId xmlns:a16="http://schemas.microsoft.com/office/drawing/2014/main" id="{1C2BD041-BD6E-121C-887A-F1AD0805ED8A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D27441-FCC7-4EF2-0624-3AD2DF2B03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4892" y="2256984"/>
            <a:ext cx="10649096" cy="3674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EBE4563-3143-511E-AC09-018CF392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4F71303-AC2C-A0DC-3EDC-0FF27BDC0C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362" y="1839596"/>
            <a:ext cx="10657625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371228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header for longer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65B7B0-8099-D761-5332-A4A9F830417D}"/>
              </a:ext>
            </a:extLst>
          </p:cNvPr>
          <p:cNvSpPr/>
          <p:nvPr/>
        </p:nvSpPr>
        <p:spPr>
          <a:xfrm>
            <a:off x="461818" y="434944"/>
            <a:ext cx="9399358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8F6C821-9939-2CB2-B552-3F76A908BD13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3244">
            <a:extLst>
              <a:ext uri="{FF2B5EF4-FFF2-40B4-BE49-F238E27FC236}">
                <a16:creationId xmlns:a16="http://schemas.microsoft.com/office/drawing/2014/main" id="{27D17D2C-78F6-26A1-EAE7-7CFFAE4D9D66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03C1-AFD9-BB7A-0B39-7E233B1474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4892" y="1738312"/>
            <a:ext cx="10649096" cy="3674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5088B-6F25-DF14-2168-33DBD7F4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177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7287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Text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F443F7-9869-4277-03F3-10AFA69FD883}"/>
              </a:ext>
            </a:extLst>
          </p:cNvPr>
          <p:cNvSpPr/>
          <p:nvPr/>
        </p:nvSpPr>
        <p:spPr>
          <a:xfrm>
            <a:off x="448235" y="2286000"/>
            <a:ext cx="6185647" cy="806824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02D7D92-5270-C91A-2355-9C7864525028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3244">
            <a:extLst>
              <a:ext uri="{FF2B5EF4-FFF2-40B4-BE49-F238E27FC236}">
                <a16:creationId xmlns:a16="http://schemas.microsoft.com/office/drawing/2014/main" id="{01637C95-4AD4-75A3-6E02-5E7D86363C5F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40D63-D5C6-A52E-3553-2F8157F1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2650415"/>
            <a:ext cx="10516721" cy="1518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059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C886A-F638-5C4A-B049-73B080B1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7196" y="5715000"/>
            <a:ext cx="2487090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63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9862"/>
            <a:ext cx="3079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095" y="0"/>
                </a:lnTo>
              </a:path>
            </a:pathLst>
          </a:custGeom>
          <a:ln w="12700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1380286" y="6202251"/>
            <a:ext cx="0" cy="347382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03"/>
                </a:lnTo>
              </a:path>
            </a:pathLst>
          </a:custGeom>
          <a:solidFill>
            <a:srgbClr val="FEA3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B6F155A-33D0-3B74-E898-FE2631F10C4F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3244">
            <a:extLst>
              <a:ext uri="{FF2B5EF4-FFF2-40B4-BE49-F238E27FC236}">
                <a16:creationId xmlns:a16="http://schemas.microsoft.com/office/drawing/2014/main" id="{1C2BD041-BD6E-121C-887A-F1AD0805ED8A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54328-AF7A-1FD8-BFE9-EC5F08600E73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32060-CD96-74DB-C7F0-6928D4FC68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7848" y="1742739"/>
            <a:ext cx="10581154" cy="3900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E7E208-B5A6-E9A6-54A6-87F0B470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0907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E8C52-90C9-C144-E2A3-52D5860762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818" y="2538298"/>
            <a:ext cx="4996848" cy="297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AEDEF0-143A-2FC6-1C98-CBC1A49688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5648" y="2538298"/>
            <a:ext cx="4996423" cy="297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661FB0-3C79-C9FB-A359-DD81D10D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43B436-661F-208B-5C86-40B14100BD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818" y="2101148"/>
            <a:ext cx="5005290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EF3FA0-9DD8-BF0D-D886-4E369DB32E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6534" y="2101148"/>
            <a:ext cx="5005290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00737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5465F11-640F-0FB2-AED1-A9FD460795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428" y="1227048"/>
            <a:ext cx="11236267" cy="405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FC36BB10-B93D-0BE1-75DA-76F89E5C845C}"/>
              </a:ext>
            </a:extLst>
          </p:cNvPr>
          <p:cNvSpPr/>
          <p:nvPr userDrawn="1"/>
        </p:nvSpPr>
        <p:spPr>
          <a:xfrm>
            <a:off x="8558475" y="5535386"/>
            <a:ext cx="3633527" cy="1322614"/>
          </a:xfrm>
          <a:custGeom>
            <a:avLst/>
            <a:gdLst>
              <a:gd name="connsiteX0" fmla="*/ 2631864 w 3633527"/>
              <a:gd name="connsiteY0" fmla="*/ 0 h 1322614"/>
              <a:gd name="connsiteX1" fmla="*/ 3476846 w 3633527"/>
              <a:gd name="connsiteY1" fmla="*/ 111669 h 1322614"/>
              <a:gd name="connsiteX2" fmla="*/ 3633527 w 3633527"/>
              <a:gd name="connsiteY2" fmla="*/ 158345 h 1322614"/>
              <a:gd name="connsiteX3" fmla="*/ 3633527 w 3633527"/>
              <a:gd name="connsiteY3" fmla="*/ 1322614 h 1322614"/>
              <a:gd name="connsiteX4" fmla="*/ 0 w 3633527"/>
              <a:gd name="connsiteY4" fmla="*/ 1322614 h 1322614"/>
              <a:gd name="connsiteX5" fmla="*/ 75277 w 3633527"/>
              <a:gd name="connsiteY5" fmla="*/ 1225748 h 1322614"/>
              <a:gd name="connsiteX6" fmla="*/ 2631864 w 3633527"/>
              <a:gd name="connsiteY6" fmla="*/ 0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3527" h="1322614">
                <a:moveTo>
                  <a:pt x="2631864" y="0"/>
                </a:moveTo>
                <a:cubicBezTo>
                  <a:pt x="2923632" y="0"/>
                  <a:pt x="3206768" y="38771"/>
                  <a:pt x="3476846" y="111669"/>
                </a:cubicBezTo>
                <a:lnTo>
                  <a:pt x="3633527" y="158345"/>
                </a:lnTo>
                <a:lnTo>
                  <a:pt x="3633527" y="1322614"/>
                </a:lnTo>
                <a:lnTo>
                  <a:pt x="0" y="1322614"/>
                </a:lnTo>
                <a:lnTo>
                  <a:pt x="75277" y="1225748"/>
                </a:lnTo>
                <a:cubicBezTo>
                  <a:pt x="695229" y="474938"/>
                  <a:pt x="1610677" y="0"/>
                  <a:pt x="26318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BC3D449-2458-DF95-57CB-257AAA78DECB}"/>
              </a:ext>
            </a:extLst>
          </p:cNvPr>
          <p:cNvSpPr/>
          <p:nvPr userDrawn="1"/>
        </p:nvSpPr>
        <p:spPr>
          <a:xfrm>
            <a:off x="9064380" y="5697619"/>
            <a:ext cx="3127621" cy="1160381"/>
          </a:xfrm>
          <a:custGeom>
            <a:avLst/>
            <a:gdLst>
              <a:gd name="connsiteX0" fmla="*/ 2494671 w 3127621"/>
              <a:gd name="connsiteY0" fmla="*/ 0 h 1160381"/>
              <a:gd name="connsiteX1" fmla="*/ 3009575 w 3127621"/>
              <a:gd name="connsiteY1" fmla="*/ 40869 h 1160381"/>
              <a:gd name="connsiteX2" fmla="*/ 3127621 w 3127621"/>
              <a:gd name="connsiteY2" fmla="*/ 62985 h 1160381"/>
              <a:gd name="connsiteX3" fmla="*/ 3127621 w 3127621"/>
              <a:gd name="connsiteY3" fmla="*/ 1160381 h 1160381"/>
              <a:gd name="connsiteX4" fmla="*/ 0 w 3127621"/>
              <a:gd name="connsiteY4" fmla="*/ 1160381 h 1160381"/>
              <a:gd name="connsiteX5" fmla="*/ 132745 w 3127621"/>
              <a:gd name="connsiteY5" fmla="*/ 1008980 h 1160381"/>
              <a:gd name="connsiteX6" fmla="*/ 2494671 w 3127621"/>
              <a:gd name="connsiteY6" fmla="*/ 0 h 11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7621" h="1160381">
                <a:moveTo>
                  <a:pt x="2494671" y="0"/>
                </a:moveTo>
                <a:cubicBezTo>
                  <a:pt x="2669732" y="0"/>
                  <a:pt x="2841685" y="13958"/>
                  <a:pt x="3009575" y="40869"/>
                </a:cubicBezTo>
                <a:lnTo>
                  <a:pt x="3127621" y="62985"/>
                </a:lnTo>
                <a:lnTo>
                  <a:pt x="3127621" y="1160381"/>
                </a:lnTo>
                <a:lnTo>
                  <a:pt x="0" y="1160381"/>
                </a:lnTo>
                <a:lnTo>
                  <a:pt x="132745" y="1008980"/>
                </a:lnTo>
                <a:cubicBezTo>
                  <a:pt x="742184" y="384700"/>
                  <a:pt x="1575603" y="0"/>
                  <a:pt x="2494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5340B09-0813-56CB-F328-65EB5A1E370A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04428" y="298599"/>
            <a:ext cx="5955165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3100" b="1" i="0" kern="1200" dirty="0">
                <a:solidFill>
                  <a:schemeClr val="accent1"/>
                </a:solidFill>
                <a:latin typeface="+mj-lt"/>
                <a:ea typeface="ヒラギノ角ゴ Pro W3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012CF-3830-EC81-7DF8-4D954136B394}"/>
              </a:ext>
            </a:extLst>
          </p:cNvPr>
          <p:cNvCxnSpPr/>
          <p:nvPr userDrawn="1"/>
        </p:nvCxnSpPr>
        <p:spPr>
          <a:xfrm>
            <a:off x="804132" y="34506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076EA0F-F9A8-691D-DAC2-4DBEC3AA4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0292" y="6131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15A21E40-5952-F140-9137-C8EC2306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28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B25C0F9-93F0-0099-A86D-B9E57F84A0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1342" y="2293241"/>
            <a:ext cx="3349159" cy="2368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9C0813EB-D949-BCFC-C298-80F56BB276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50941" y="2293241"/>
            <a:ext cx="3349159" cy="2368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457E9-85EB-C868-677A-4F35B9D8CB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029" y="2805674"/>
            <a:ext cx="2149579" cy="185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729B3-2E3E-9BA9-0BA8-D572DC384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05138" y="2805674"/>
            <a:ext cx="2149153" cy="185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24F35C-D4CB-1913-EFD1-F650F0B6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301AF1-388D-441D-CBC5-FF1444226D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029" y="2300320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B4E1BC3-8834-86CC-BEC4-9BB29076EC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1911" y="2300320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888730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B25C0F9-93F0-0099-A86D-B9E57F84A0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1342" y="2293241"/>
            <a:ext cx="3349159" cy="2368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9C0813EB-D949-BCFC-C298-80F56BB276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50941" y="2293241"/>
            <a:ext cx="3349159" cy="2368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525A-1537-7144-B3B1-ACC64947B3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029" y="2713225"/>
            <a:ext cx="2149579" cy="1948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9FD718-A55E-C207-E5CE-6A4C92F9F0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05140" y="2713225"/>
            <a:ext cx="2149152" cy="1948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B0CD0-7476-6DD8-0030-F0C370A6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26167-4E67-CE46-2B10-FE883477C1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029" y="2300320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5B4F7D5-74A6-7BDF-D450-3571B845FC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1911" y="2300320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800654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882916D2-D560-E22C-D8D6-29202BD000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228" y="3414600"/>
            <a:ext cx="2924309" cy="206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657F7114-AAEC-44B1-E160-F772463E39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25098" y="3414600"/>
            <a:ext cx="2924309" cy="206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5FEC738F-E13A-5A75-C025-8B1BE29821B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69852" y="3474254"/>
            <a:ext cx="2924309" cy="206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64B18D-1208-4B93-59DE-8D6B68ECB1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5228" y="2085872"/>
            <a:ext cx="2924735" cy="1235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8CF3808-F9AA-3469-F83C-3C788179FA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25097" y="2102772"/>
            <a:ext cx="2924735" cy="1235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14691C1-8772-6014-470F-260DFBB3DA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69852" y="2148474"/>
            <a:ext cx="2924735" cy="1235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9721ED-2BEE-F1EA-26B3-94799697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62BA5-EBD1-6F93-86A2-B9CBA1383F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92" y="1644776"/>
            <a:ext cx="292507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70D0151-14F5-C8CF-1AB9-B416BEECAE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5098" y="1644776"/>
            <a:ext cx="292507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229C00-8009-A0A9-90D6-8CBBBB10A8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49236" y="1644776"/>
            <a:ext cx="292507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936351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lumn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FFB0769C-24AA-588D-0F11-0CE77C29D2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417" y="1708272"/>
            <a:ext cx="5634182" cy="4005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CBE39098-C769-0F95-2F80-27D4207F60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9035" y="1708272"/>
            <a:ext cx="5634182" cy="4005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72887-3515-C229-13F6-B2A6315A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317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xt Column, 2 Ang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AAFC4BB-FA74-F19D-84F6-9578682624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94765" y="1625340"/>
            <a:ext cx="4724634" cy="4014020"/>
          </a:xfrm>
          <a:custGeom>
            <a:avLst/>
            <a:gdLst>
              <a:gd name="connsiteX0" fmla="*/ 0 w 3963106"/>
              <a:gd name="connsiteY0" fmla="*/ 4562475 h 4562475"/>
              <a:gd name="connsiteX1" fmla="*/ 990777 w 3963106"/>
              <a:gd name="connsiteY1" fmla="*/ 0 h 4562475"/>
              <a:gd name="connsiteX2" fmla="*/ 3963106 w 3963106"/>
              <a:gd name="connsiteY2" fmla="*/ 0 h 4562475"/>
              <a:gd name="connsiteX3" fmla="*/ 2972330 w 3963106"/>
              <a:gd name="connsiteY3" fmla="*/ 4562475 h 4562475"/>
              <a:gd name="connsiteX4" fmla="*/ 0 w 3963106"/>
              <a:gd name="connsiteY4" fmla="*/ 4562475 h 4562475"/>
              <a:gd name="connsiteX0" fmla="*/ 0 w 5354585"/>
              <a:gd name="connsiteY0" fmla="*/ 4562475 h 4562475"/>
              <a:gd name="connsiteX1" fmla="*/ 990777 w 5354585"/>
              <a:gd name="connsiteY1" fmla="*/ 0 h 4562475"/>
              <a:gd name="connsiteX2" fmla="*/ 5354585 w 5354585"/>
              <a:gd name="connsiteY2" fmla="*/ 13252 h 4562475"/>
              <a:gd name="connsiteX3" fmla="*/ 2972330 w 5354585"/>
              <a:gd name="connsiteY3" fmla="*/ 4562475 h 4562475"/>
              <a:gd name="connsiteX4" fmla="*/ 0 w 5354585"/>
              <a:gd name="connsiteY4" fmla="*/ 4562475 h 4562475"/>
              <a:gd name="connsiteX0" fmla="*/ 0 w 5354585"/>
              <a:gd name="connsiteY0" fmla="*/ 4549223 h 4549223"/>
              <a:gd name="connsiteX1" fmla="*/ 2329246 w 5354585"/>
              <a:gd name="connsiteY1" fmla="*/ 0 h 4549223"/>
              <a:gd name="connsiteX2" fmla="*/ 5354585 w 5354585"/>
              <a:gd name="connsiteY2" fmla="*/ 0 h 4549223"/>
              <a:gd name="connsiteX3" fmla="*/ 2972330 w 5354585"/>
              <a:gd name="connsiteY3" fmla="*/ 4549223 h 4549223"/>
              <a:gd name="connsiteX4" fmla="*/ 0 w 5354585"/>
              <a:gd name="connsiteY4" fmla="*/ 4549223 h 45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585" h="4549223">
                <a:moveTo>
                  <a:pt x="0" y="4549223"/>
                </a:moveTo>
                <a:lnTo>
                  <a:pt x="2329246" y="0"/>
                </a:lnTo>
                <a:lnTo>
                  <a:pt x="5354585" y="0"/>
                </a:lnTo>
                <a:lnTo>
                  <a:pt x="2972330" y="4549223"/>
                </a:lnTo>
                <a:lnTo>
                  <a:pt x="0" y="45492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E7D6B847-0A65-0601-B9BD-483E59462D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85516" y="1625339"/>
            <a:ext cx="4724634" cy="4014020"/>
          </a:xfrm>
          <a:custGeom>
            <a:avLst/>
            <a:gdLst>
              <a:gd name="connsiteX0" fmla="*/ 0 w 3963106"/>
              <a:gd name="connsiteY0" fmla="*/ 4562475 h 4562475"/>
              <a:gd name="connsiteX1" fmla="*/ 990777 w 3963106"/>
              <a:gd name="connsiteY1" fmla="*/ 0 h 4562475"/>
              <a:gd name="connsiteX2" fmla="*/ 3963106 w 3963106"/>
              <a:gd name="connsiteY2" fmla="*/ 0 h 4562475"/>
              <a:gd name="connsiteX3" fmla="*/ 2972330 w 3963106"/>
              <a:gd name="connsiteY3" fmla="*/ 4562475 h 4562475"/>
              <a:gd name="connsiteX4" fmla="*/ 0 w 3963106"/>
              <a:gd name="connsiteY4" fmla="*/ 4562475 h 4562475"/>
              <a:gd name="connsiteX0" fmla="*/ 0 w 5354585"/>
              <a:gd name="connsiteY0" fmla="*/ 4562475 h 4562475"/>
              <a:gd name="connsiteX1" fmla="*/ 990777 w 5354585"/>
              <a:gd name="connsiteY1" fmla="*/ 0 h 4562475"/>
              <a:gd name="connsiteX2" fmla="*/ 5354585 w 5354585"/>
              <a:gd name="connsiteY2" fmla="*/ 13252 h 4562475"/>
              <a:gd name="connsiteX3" fmla="*/ 2972330 w 5354585"/>
              <a:gd name="connsiteY3" fmla="*/ 4562475 h 4562475"/>
              <a:gd name="connsiteX4" fmla="*/ 0 w 5354585"/>
              <a:gd name="connsiteY4" fmla="*/ 4562475 h 4562475"/>
              <a:gd name="connsiteX0" fmla="*/ 0 w 5354585"/>
              <a:gd name="connsiteY0" fmla="*/ 4549223 h 4549223"/>
              <a:gd name="connsiteX1" fmla="*/ 2329246 w 5354585"/>
              <a:gd name="connsiteY1" fmla="*/ 0 h 4549223"/>
              <a:gd name="connsiteX2" fmla="*/ 5354585 w 5354585"/>
              <a:gd name="connsiteY2" fmla="*/ 0 h 4549223"/>
              <a:gd name="connsiteX3" fmla="*/ 2972330 w 5354585"/>
              <a:gd name="connsiteY3" fmla="*/ 4549223 h 4549223"/>
              <a:gd name="connsiteX4" fmla="*/ 0 w 5354585"/>
              <a:gd name="connsiteY4" fmla="*/ 4549223 h 45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585" h="4549223">
                <a:moveTo>
                  <a:pt x="0" y="4549223"/>
                </a:moveTo>
                <a:lnTo>
                  <a:pt x="2329246" y="0"/>
                </a:lnTo>
                <a:lnTo>
                  <a:pt x="5354585" y="0"/>
                </a:lnTo>
                <a:lnTo>
                  <a:pt x="2972330" y="4549223"/>
                </a:lnTo>
                <a:lnTo>
                  <a:pt x="0" y="45492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50864-F6B0-44C0-746E-55697B0DB5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4691" y="3031191"/>
            <a:ext cx="2067485" cy="202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300D43-A1AB-B98A-BF59-1A24EC210B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8913" y="3031191"/>
            <a:ext cx="2067485" cy="202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7FA4218-A04D-30AD-0916-C3795BFF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1C8371-9CD3-05C5-0396-2109869865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029" y="2591673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75C1528-F41A-A30F-F8CE-AFC86AFD66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8706" y="2591673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670183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2 Text Column, 2 Ang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45BC809-BF17-92DF-2EC4-AC6FCF73FEF5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3244">
            <a:extLst>
              <a:ext uri="{FF2B5EF4-FFF2-40B4-BE49-F238E27FC236}">
                <a16:creationId xmlns:a16="http://schemas.microsoft.com/office/drawing/2014/main" id="{A43BEAB0-CB5C-143A-F515-ECE7041B1D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86AAE-C6B4-47EB-A324-DD5D2272D59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Picture Placeholder 32">
            <a:extLst>
              <a:ext uri="{FF2B5EF4-FFF2-40B4-BE49-F238E27FC236}">
                <a16:creationId xmlns:a16="http://schemas.microsoft.com/office/drawing/2014/main" id="{4AB60AEB-8808-4128-559F-AAF53CFA90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53479" y="1915734"/>
            <a:ext cx="4724634" cy="4014020"/>
          </a:xfrm>
          <a:custGeom>
            <a:avLst/>
            <a:gdLst>
              <a:gd name="connsiteX0" fmla="*/ 0 w 3963106"/>
              <a:gd name="connsiteY0" fmla="*/ 4562475 h 4562475"/>
              <a:gd name="connsiteX1" fmla="*/ 990777 w 3963106"/>
              <a:gd name="connsiteY1" fmla="*/ 0 h 4562475"/>
              <a:gd name="connsiteX2" fmla="*/ 3963106 w 3963106"/>
              <a:gd name="connsiteY2" fmla="*/ 0 h 4562475"/>
              <a:gd name="connsiteX3" fmla="*/ 2972330 w 3963106"/>
              <a:gd name="connsiteY3" fmla="*/ 4562475 h 4562475"/>
              <a:gd name="connsiteX4" fmla="*/ 0 w 3963106"/>
              <a:gd name="connsiteY4" fmla="*/ 4562475 h 4562475"/>
              <a:gd name="connsiteX0" fmla="*/ 0 w 5354585"/>
              <a:gd name="connsiteY0" fmla="*/ 4562475 h 4562475"/>
              <a:gd name="connsiteX1" fmla="*/ 990777 w 5354585"/>
              <a:gd name="connsiteY1" fmla="*/ 0 h 4562475"/>
              <a:gd name="connsiteX2" fmla="*/ 5354585 w 5354585"/>
              <a:gd name="connsiteY2" fmla="*/ 13252 h 4562475"/>
              <a:gd name="connsiteX3" fmla="*/ 2972330 w 5354585"/>
              <a:gd name="connsiteY3" fmla="*/ 4562475 h 4562475"/>
              <a:gd name="connsiteX4" fmla="*/ 0 w 5354585"/>
              <a:gd name="connsiteY4" fmla="*/ 4562475 h 4562475"/>
              <a:gd name="connsiteX0" fmla="*/ 0 w 5354585"/>
              <a:gd name="connsiteY0" fmla="*/ 4549223 h 4549223"/>
              <a:gd name="connsiteX1" fmla="*/ 2329246 w 5354585"/>
              <a:gd name="connsiteY1" fmla="*/ 0 h 4549223"/>
              <a:gd name="connsiteX2" fmla="*/ 5354585 w 5354585"/>
              <a:gd name="connsiteY2" fmla="*/ 0 h 4549223"/>
              <a:gd name="connsiteX3" fmla="*/ 2972330 w 5354585"/>
              <a:gd name="connsiteY3" fmla="*/ 4549223 h 4549223"/>
              <a:gd name="connsiteX4" fmla="*/ 0 w 5354585"/>
              <a:gd name="connsiteY4" fmla="*/ 4549223 h 45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585" h="4549223">
                <a:moveTo>
                  <a:pt x="0" y="4549223"/>
                </a:moveTo>
                <a:lnTo>
                  <a:pt x="2329246" y="0"/>
                </a:lnTo>
                <a:lnTo>
                  <a:pt x="5354585" y="0"/>
                </a:lnTo>
                <a:lnTo>
                  <a:pt x="2972330" y="4549223"/>
                </a:lnTo>
                <a:lnTo>
                  <a:pt x="0" y="45492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2">
            <a:extLst>
              <a:ext uri="{FF2B5EF4-FFF2-40B4-BE49-F238E27FC236}">
                <a16:creationId xmlns:a16="http://schemas.microsoft.com/office/drawing/2014/main" id="{35DD90AA-89A2-B5E1-83DB-B6B231015C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44230" y="1915733"/>
            <a:ext cx="4724634" cy="4014020"/>
          </a:xfrm>
          <a:custGeom>
            <a:avLst/>
            <a:gdLst>
              <a:gd name="connsiteX0" fmla="*/ 0 w 3963106"/>
              <a:gd name="connsiteY0" fmla="*/ 4562475 h 4562475"/>
              <a:gd name="connsiteX1" fmla="*/ 990777 w 3963106"/>
              <a:gd name="connsiteY1" fmla="*/ 0 h 4562475"/>
              <a:gd name="connsiteX2" fmla="*/ 3963106 w 3963106"/>
              <a:gd name="connsiteY2" fmla="*/ 0 h 4562475"/>
              <a:gd name="connsiteX3" fmla="*/ 2972330 w 3963106"/>
              <a:gd name="connsiteY3" fmla="*/ 4562475 h 4562475"/>
              <a:gd name="connsiteX4" fmla="*/ 0 w 3963106"/>
              <a:gd name="connsiteY4" fmla="*/ 4562475 h 4562475"/>
              <a:gd name="connsiteX0" fmla="*/ 0 w 5354585"/>
              <a:gd name="connsiteY0" fmla="*/ 4562475 h 4562475"/>
              <a:gd name="connsiteX1" fmla="*/ 990777 w 5354585"/>
              <a:gd name="connsiteY1" fmla="*/ 0 h 4562475"/>
              <a:gd name="connsiteX2" fmla="*/ 5354585 w 5354585"/>
              <a:gd name="connsiteY2" fmla="*/ 13252 h 4562475"/>
              <a:gd name="connsiteX3" fmla="*/ 2972330 w 5354585"/>
              <a:gd name="connsiteY3" fmla="*/ 4562475 h 4562475"/>
              <a:gd name="connsiteX4" fmla="*/ 0 w 5354585"/>
              <a:gd name="connsiteY4" fmla="*/ 4562475 h 4562475"/>
              <a:gd name="connsiteX0" fmla="*/ 0 w 5354585"/>
              <a:gd name="connsiteY0" fmla="*/ 4549223 h 4549223"/>
              <a:gd name="connsiteX1" fmla="*/ 2329246 w 5354585"/>
              <a:gd name="connsiteY1" fmla="*/ 0 h 4549223"/>
              <a:gd name="connsiteX2" fmla="*/ 5354585 w 5354585"/>
              <a:gd name="connsiteY2" fmla="*/ 0 h 4549223"/>
              <a:gd name="connsiteX3" fmla="*/ 2972330 w 5354585"/>
              <a:gd name="connsiteY3" fmla="*/ 4549223 h 4549223"/>
              <a:gd name="connsiteX4" fmla="*/ 0 w 5354585"/>
              <a:gd name="connsiteY4" fmla="*/ 4549223 h 45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585" h="4549223">
                <a:moveTo>
                  <a:pt x="0" y="4549223"/>
                </a:moveTo>
                <a:lnTo>
                  <a:pt x="2329246" y="0"/>
                </a:lnTo>
                <a:lnTo>
                  <a:pt x="5354585" y="0"/>
                </a:lnTo>
                <a:lnTo>
                  <a:pt x="2972330" y="4549223"/>
                </a:lnTo>
                <a:lnTo>
                  <a:pt x="0" y="45492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8053F-51CF-A9D1-F74F-70AE096F71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4691" y="3030637"/>
            <a:ext cx="2067485" cy="223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6ABE1A-9128-7183-2CA6-847599D4F0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60560" y="3030637"/>
            <a:ext cx="2066944" cy="2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56BB5-1F6D-F193-25F9-DAB55008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142F8BB-B2CF-F124-6930-7B6EAB4A0F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029" y="2653808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1E68B7-A6AA-51D6-A041-9E37EDCFE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0" y="2653808"/>
            <a:ext cx="2165961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91332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899">
            <a:extLst>
              <a:ext uri="{FF2B5EF4-FFF2-40B4-BE49-F238E27FC236}">
                <a16:creationId xmlns:a16="http://schemas.microsoft.com/office/drawing/2014/main" id="{2D703294-6490-02C1-77A7-F41164EB1EA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r="16667"/>
          <a:stretch/>
        </p:blipFill>
        <p:spPr>
          <a:xfrm>
            <a:off x="7314569" y="-42022"/>
            <a:ext cx="5485875" cy="6900799"/>
          </a:xfrm>
          <a:prstGeom prst="rect">
            <a:avLst/>
          </a:prstGeom>
        </p:spPr>
      </p:pic>
      <p:sp>
        <p:nvSpPr>
          <p:cNvPr id="13" name="Parallelogram 13">
            <a:extLst>
              <a:ext uri="{FF2B5EF4-FFF2-40B4-BE49-F238E27FC236}">
                <a16:creationId xmlns:a16="http://schemas.microsoft.com/office/drawing/2014/main" id="{3455F677-C3D5-2CA7-4085-14741961FBA9}"/>
              </a:ext>
            </a:extLst>
          </p:cNvPr>
          <p:cNvSpPr/>
          <p:nvPr/>
        </p:nvSpPr>
        <p:spPr>
          <a:xfrm>
            <a:off x="-4573" y="-78275"/>
            <a:ext cx="10171379" cy="6937090"/>
          </a:xfrm>
          <a:custGeom>
            <a:avLst/>
            <a:gdLst>
              <a:gd name="connsiteX0" fmla="*/ 0 w 14859000"/>
              <a:gd name="connsiteY0" fmla="*/ 7829344 h 7829344"/>
              <a:gd name="connsiteX1" fmla="*/ 1957336 w 14859000"/>
              <a:gd name="connsiteY1" fmla="*/ 0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0 w 14859000"/>
              <a:gd name="connsiteY0" fmla="*/ 7829344 h 7829344"/>
              <a:gd name="connsiteX1" fmla="*/ 3026115 w 14859000"/>
              <a:gd name="connsiteY1" fmla="*/ 961901 h 7829344"/>
              <a:gd name="connsiteX2" fmla="*/ 14859000 w 14859000"/>
              <a:gd name="connsiteY2" fmla="*/ 0 h 7829344"/>
              <a:gd name="connsiteX3" fmla="*/ 12901664 w 14859000"/>
              <a:gd name="connsiteY3" fmla="*/ 7829344 h 7829344"/>
              <a:gd name="connsiteX4" fmla="*/ 0 w 14859000"/>
              <a:gd name="connsiteY4" fmla="*/ 7829344 h 7829344"/>
              <a:gd name="connsiteX0" fmla="*/ 0 w 14859000"/>
              <a:gd name="connsiteY0" fmla="*/ 7841220 h 7841220"/>
              <a:gd name="connsiteX1" fmla="*/ 3358624 w 14859000"/>
              <a:gd name="connsiteY1" fmla="*/ 0 h 7841220"/>
              <a:gd name="connsiteX2" fmla="*/ 14859000 w 14859000"/>
              <a:gd name="connsiteY2" fmla="*/ 11876 h 7841220"/>
              <a:gd name="connsiteX3" fmla="*/ 12901664 w 14859000"/>
              <a:gd name="connsiteY3" fmla="*/ 7841220 h 7841220"/>
              <a:gd name="connsiteX4" fmla="*/ 0 w 14859000"/>
              <a:gd name="connsiteY4" fmla="*/ 7841220 h 7841220"/>
              <a:gd name="connsiteX0" fmla="*/ 560233 w 11500376"/>
              <a:gd name="connsiteY0" fmla="*/ 6238051 h 7841220"/>
              <a:gd name="connsiteX1" fmla="*/ 0 w 11500376"/>
              <a:gd name="connsiteY1" fmla="*/ 0 h 7841220"/>
              <a:gd name="connsiteX2" fmla="*/ 11500376 w 11500376"/>
              <a:gd name="connsiteY2" fmla="*/ 11876 h 7841220"/>
              <a:gd name="connsiteX3" fmla="*/ 9543040 w 11500376"/>
              <a:gd name="connsiteY3" fmla="*/ 7841220 h 7841220"/>
              <a:gd name="connsiteX4" fmla="*/ 560233 w 11500376"/>
              <a:gd name="connsiteY4" fmla="*/ 6238051 h 7841220"/>
              <a:gd name="connsiteX0" fmla="*/ 2093 w 11500376"/>
              <a:gd name="connsiteY0" fmla="*/ 7781843 h 7841220"/>
              <a:gd name="connsiteX1" fmla="*/ 0 w 11500376"/>
              <a:gd name="connsiteY1" fmla="*/ 0 h 7841220"/>
              <a:gd name="connsiteX2" fmla="*/ 11500376 w 11500376"/>
              <a:gd name="connsiteY2" fmla="*/ 11876 h 7841220"/>
              <a:gd name="connsiteX3" fmla="*/ 9543040 w 11500376"/>
              <a:gd name="connsiteY3" fmla="*/ 7841220 h 7841220"/>
              <a:gd name="connsiteX4" fmla="*/ 2093 w 11500376"/>
              <a:gd name="connsiteY4" fmla="*/ 7781843 h 7841220"/>
              <a:gd name="connsiteX0" fmla="*/ 2093 w 11500376"/>
              <a:gd name="connsiteY0" fmla="*/ 7781843 h 7783671"/>
              <a:gd name="connsiteX1" fmla="*/ 0 w 11500376"/>
              <a:gd name="connsiteY1" fmla="*/ 0 h 7783671"/>
              <a:gd name="connsiteX2" fmla="*/ 11500376 w 11500376"/>
              <a:gd name="connsiteY2" fmla="*/ 11876 h 7783671"/>
              <a:gd name="connsiteX3" fmla="*/ 9562223 w 11500376"/>
              <a:gd name="connsiteY3" fmla="*/ 7783671 h 7783671"/>
              <a:gd name="connsiteX4" fmla="*/ 2093 w 11500376"/>
              <a:gd name="connsiteY4" fmla="*/ 7781843 h 77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0376" h="7783671">
                <a:moveTo>
                  <a:pt x="2093" y="7781843"/>
                </a:moveTo>
                <a:cubicBezTo>
                  <a:pt x="1395" y="5187895"/>
                  <a:pt x="698" y="2593948"/>
                  <a:pt x="0" y="0"/>
                </a:cubicBezTo>
                <a:lnTo>
                  <a:pt x="11500376" y="11876"/>
                </a:lnTo>
                <a:lnTo>
                  <a:pt x="9562223" y="7783671"/>
                </a:lnTo>
                <a:lnTo>
                  <a:pt x="2093" y="77818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4" name="Picture 2" descr="Logo&#10;&#10;Description automatically generated">
            <a:extLst>
              <a:ext uri="{FF2B5EF4-FFF2-40B4-BE49-F238E27FC236}">
                <a16:creationId xmlns:a16="http://schemas.microsoft.com/office/drawing/2014/main" id="{EA6DD8D7-E718-7A06-AE50-33CA596C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928" y="5719790"/>
            <a:ext cx="2487090" cy="6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3244">
            <a:extLst>
              <a:ext uri="{FF2B5EF4-FFF2-40B4-BE49-F238E27FC236}">
                <a16:creationId xmlns:a16="http://schemas.microsoft.com/office/drawing/2014/main" id="{47B66C7D-1135-10B4-AB89-611540E88F4C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AB385A-4B93-A922-C0D9-5585D3ED987A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253A5C-0D80-A1A7-CB59-4371F4E945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229" y="2170479"/>
            <a:ext cx="6692713" cy="1064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C6C2DBE-1F70-C824-ECD9-3BA360C6EE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577" y="3922415"/>
            <a:ext cx="6692713" cy="1064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52BDF-8338-A4F0-1D5C-B1F838D8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C90DFEA-EEA3-5B38-BC44-281783D06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577" y="1726331"/>
            <a:ext cx="6693364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28B85D-89A6-0699-97C4-35E0A7A29A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4577" y="3473824"/>
            <a:ext cx="6693364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305090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lank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88DC59-9F0F-2E08-E58A-EB412DBF3A79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F7DF2EB-D15D-E7FA-C84D-4290434C2ACC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3244">
            <a:extLst>
              <a:ext uri="{FF2B5EF4-FFF2-40B4-BE49-F238E27FC236}">
                <a16:creationId xmlns:a16="http://schemas.microsoft.com/office/drawing/2014/main" id="{F2932C98-FDAA-F643-819E-F92A6403BF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C2E31EB-8455-06A2-6C97-FD7DDB63B5B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166117" y="2035441"/>
            <a:ext cx="7859762" cy="3510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3AB8DC-5B3A-86D6-41E2-74E4950C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59F05D5-352F-FA0F-38E5-0A640B5133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8647" y="1599952"/>
            <a:ext cx="5249956" cy="376828"/>
          </a:xfrm>
        </p:spPr>
        <p:txBody>
          <a:bodyPr/>
          <a:lstStyle>
            <a:lvl1pPr marL="0" indent="0" algn="ctr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372549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lank Char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88DC59-9F0F-2E08-E58A-EB412DBF3A79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F7DF2EB-D15D-E7FA-C84D-4290434C2ACC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3244">
            <a:extLst>
              <a:ext uri="{FF2B5EF4-FFF2-40B4-BE49-F238E27FC236}">
                <a16:creationId xmlns:a16="http://schemas.microsoft.com/office/drawing/2014/main" id="{F2932C98-FDAA-F643-819E-F92A6403BF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1214A7FE-CD32-4D2E-2E31-56761E1D8B0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350870" y="2041841"/>
            <a:ext cx="6563416" cy="3510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2AFE80-8DBA-9260-CD32-72832B8846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987" y="2700618"/>
            <a:ext cx="3628146" cy="2759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1A0FE-EB70-7B58-B874-11F030AD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CF799B5-ACCF-FAED-A6DD-8063AA3520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986" y="2298889"/>
            <a:ext cx="3628146" cy="376828"/>
          </a:xfrm>
        </p:spPr>
        <p:txBody>
          <a:bodyPr/>
          <a:lstStyle>
            <a:lvl1pPr marL="0" indent="0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441663F-37D0-E5FF-2534-7767700B44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6412" y="1613647"/>
            <a:ext cx="6557874" cy="376828"/>
          </a:xfrm>
        </p:spPr>
        <p:txBody>
          <a:bodyPr/>
          <a:lstStyle>
            <a:lvl1pPr marL="0" indent="0" algn="ctr">
              <a:buNone/>
              <a:defRPr sz="194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Chart Name</a:t>
            </a:r>
          </a:p>
        </p:txBody>
      </p:sp>
    </p:spTree>
    <p:extLst>
      <p:ext uri="{BB962C8B-B14F-4D97-AF65-F5344CB8AC3E}">
        <p14:creationId xmlns:p14="http://schemas.microsoft.com/office/powerpoint/2010/main" val="2409864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no conte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9862"/>
            <a:ext cx="3079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095" y="0"/>
                </a:lnTo>
              </a:path>
            </a:pathLst>
          </a:custGeom>
          <a:ln w="12700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1380286" y="6202251"/>
            <a:ext cx="0" cy="347382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03"/>
                </a:lnTo>
              </a:path>
            </a:pathLst>
          </a:custGeom>
          <a:solidFill>
            <a:srgbClr val="FEA3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B6F155A-33D0-3B74-E898-FE2631F10C4F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3244">
            <a:extLst>
              <a:ext uri="{FF2B5EF4-FFF2-40B4-BE49-F238E27FC236}">
                <a16:creationId xmlns:a16="http://schemas.microsoft.com/office/drawing/2014/main" id="{1C2BD041-BD6E-121C-887A-F1AD0805ED8A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54328-AF7A-1FD8-BFE9-EC5F08600E73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92178EB-C8FD-34F5-193D-E35F4201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347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8B52F2-153E-203E-2414-3C88E92FB6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2795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AA7F5898-0666-AFAF-E503-28850B9C7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77706"/>
            <a:ext cx="12192000" cy="408029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B3E3C5-4251-44A3-0581-E616AB355D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607" y="3485074"/>
            <a:ext cx="10834778" cy="260517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4pPr>
            <a:lvl5pPr marL="2114550" indent="-285750">
              <a:buFont typeface="Arial" panose="020B0604020202020204" pitchFamily="34" charset="0"/>
              <a:buChar char="•"/>
              <a:defRPr lang="en-US" kern="1200" dirty="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742950" lvl="1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/>
              <a:t>Second level</a:t>
            </a:r>
          </a:p>
          <a:p>
            <a:pPr marL="1143000" lvl="2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/>
              <a:t>Third level</a:t>
            </a:r>
          </a:p>
          <a:p>
            <a:pPr marL="1600200" lvl="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/>
              <a:t>Fourth level</a:t>
            </a:r>
          </a:p>
          <a:p>
            <a:pPr marL="2057400" lvl="4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6857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Colo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88DC59-9F0F-2E08-E58A-EB412DBF3A79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F7DF2EB-D15D-E7FA-C84D-4290434C2ACC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3244">
            <a:extLst>
              <a:ext uri="{FF2B5EF4-FFF2-40B4-BE49-F238E27FC236}">
                <a16:creationId xmlns:a16="http://schemas.microsoft.com/office/drawing/2014/main" id="{F2932C98-FDAA-F643-819E-F92A6403BF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388331F-D3DC-0838-FC5F-41DAD2F624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677832"/>
              </p:ext>
            </p:extLst>
          </p:nvPr>
        </p:nvGraphicFramePr>
        <p:xfrm>
          <a:off x="986118" y="1355945"/>
          <a:ext cx="8128000" cy="425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9917D-4E4A-544A-B407-2A472910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019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Colo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88DC59-9F0F-2E08-E58A-EB412DBF3A79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F7DF2EB-D15D-E7FA-C84D-4290434C2ACC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3244">
            <a:extLst>
              <a:ext uri="{FF2B5EF4-FFF2-40B4-BE49-F238E27FC236}">
                <a16:creationId xmlns:a16="http://schemas.microsoft.com/office/drawing/2014/main" id="{F2932C98-FDAA-F643-819E-F92A6403BF62}"/>
              </a:ext>
            </a:extLst>
          </p:cNvPr>
          <p:cNvSpPr txBox="1"/>
          <p:nvPr/>
        </p:nvSpPr>
        <p:spPr>
          <a:xfrm>
            <a:off x="784412" y="6051177"/>
            <a:ext cx="6563416" cy="367715"/>
          </a:xfrm>
          <a:prstGeom prst="rect">
            <a:avLst/>
          </a:prstGeom>
        </p:spPr>
        <p:txBody>
          <a:bodyPr vert="horz" wrap="square" lIns="0" tIns="68503" rIns="0" bIns="0" rtlCol="0">
            <a:spAutoFit/>
          </a:bodyPr>
          <a:lstStyle/>
          <a:p>
            <a:pPr marL="15393">
              <a:spcBef>
                <a:spcPts val="539"/>
              </a:spcBef>
            </a:pPr>
            <a:fld id="{0D8E05A4-415D-3842-BD69-E143711ACA4B}" type="slidenum">
              <a:rPr lang="en-US" sz="1940" b="1" smtClean="0">
                <a:solidFill>
                  <a:srgbClr val="2460AD"/>
                </a:solidFill>
                <a:latin typeface="Avenir LT Std 65 Medium"/>
                <a:cs typeface="Avenir LT Std 65 Medium"/>
              </a:rPr>
              <a:pPr marL="15393">
                <a:spcBef>
                  <a:spcPts val="539"/>
                </a:spcBef>
              </a:pPr>
              <a:t>‹#›</a:t>
            </a:fld>
            <a:endParaRPr lang="en-US" sz="1576" spc="-24">
              <a:solidFill>
                <a:srgbClr val="231F20"/>
              </a:solidFill>
              <a:latin typeface="Arial"/>
              <a:cs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20D47C-1714-3E2A-DE66-54E05AC3E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398118"/>
              </p:ext>
            </p:extLst>
          </p:nvPr>
        </p:nvGraphicFramePr>
        <p:xfrm>
          <a:off x="828170" y="1555441"/>
          <a:ext cx="8128000" cy="428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D60F2-79CA-2324-86F3-413CCCFB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787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16AB83DC-BE5B-9797-FB1D-20DEF5BA5D08}"/>
              </a:ext>
            </a:extLst>
          </p:cNvPr>
          <p:cNvPicPr/>
          <p:nvPr/>
        </p:nvPicPr>
        <p:blipFill>
          <a:blip r:embed="rId2" cstate="print">
            <a:alphaModFix amt="56000"/>
          </a:blip>
          <a:stretch>
            <a:fillRect/>
          </a:stretch>
        </p:blipFill>
        <p:spPr>
          <a:xfrm>
            <a:off x="3" y="1"/>
            <a:ext cx="12191999" cy="6857999"/>
          </a:xfrm>
          <a:prstGeom prst="rect">
            <a:avLst/>
          </a:prstGeom>
        </p:spPr>
      </p:pic>
      <p:sp>
        <p:nvSpPr>
          <p:cNvPr id="7" name="object 1343">
            <a:extLst>
              <a:ext uri="{FF2B5EF4-FFF2-40B4-BE49-F238E27FC236}">
                <a16:creationId xmlns:a16="http://schemas.microsoft.com/office/drawing/2014/main" id="{35296186-0FF7-7F28-0988-86F9BDFB10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272" y="3081973"/>
            <a:ext cx="10560941" cy="823543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>
            <a:lvl1pPr marL="15393" algn="ctr">
              <a:spcBef>
                <a:spcPts val="121"/>
              </a:spcBef>
              <a:defRPr sz="5819" b="1" i="0" dirty="0">
                <a:solidFill>
                  <a:srgbClr val="2460AD"/>
                </a:solidFill>
                <a:latin typeface="Avenir LT Std 65 Medium"/>
                <a:ea typeface="+mj-ea"/>
                <a:cs typeface="Avenir LT Std 65 Medium"/>
              </a:defRPr>
            </a:lvl1pPr>
          </a:lstStyle>
          <a:p>
            <a:pPr marL="17445" algn="ctr">
              <a:spcBef>
                <a:spcPts val="137"/>
              </a:spcBef>
            </a:pPr>
            <a:r>
              <a:rPr lang="en-US" sz="5819">
                <a:solidFill>
                  <a:srgbClr val="2460AD"/>
                </a:solidFill>
              </a:rPr>
              <a:t>Click to edit Master title style</a:t>
            </a:r>
            <a:endParaRPr sz="5819" b="0" spc="-49">
              <a:solidFill>
                <a:srgbClr val="2460AD"/>
              </a:solidFill>
              <a:latin typeface="Avenir LT Std 45 Book"/>
              <a:cs typeface="Avenir LT Std 45 Boo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FD232-24C4-EB30-0B2B-C852620B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1" y="336177"/>
            <a:ext cx="2393218" cy="639917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E4C763F3-2678-4DD8-D091-A6C36E093080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4218983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3A501D70-7BA5-929F-869B-A5CB6A128F4A}"/>
              </a:ext>
            </a:extLst>
          </p:cNvPr>
          <p:cNvPicPr/>
          <p:nvPr/>
        </p:nvPicPr>
        <p:blipFill>
          <a:blip r:embed="rId2" cstate="print">
            <a:alphaModFix amt="56000"/>
          </a:blip>
          <a:stretch>
            <a:fillRect/>
          </a:stretch>
        </p:blipFill>
        <p:spPr>
          <a:xfrm>
            <a:off x="-22411" y="1"/>
            <a:ext cx="12238181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BA0B0-9CCE-0C94-F3EF-509FB58A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1" y="336177"/>
            <a:ext cx="2393218" cy="639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A4B51-5419-32E0-85CB-CE3301338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471" y="3840070"/>
            <a:ext cx="1019219" cy="1019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23B50-0E46-C5E2-7204-DD2C0E18D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432" y="3832412"/>
            <a:ext cx="1019219" cy="1019219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C7C08AD1-342D-B316-65EF-0D8D65C6A920}"/>
              </a:ext>
            </a:extLst>
          </p:cNvPr>
          <p:cNvSpPr/>
          <p:nvPr/>
        </p:nvSpPr>
        <p:spPr>
          <a:xfrm>
            <a:off x="0" y="6624782"/>
            <a:ext cx="12192000" cy="233218"/>
          </a:xfrm>
          <a:custGeom>
            <a:avLst/>
            <a:gdLst/>
            <a:ahLst/>
            <a:cxnLst/>
            <a:rect l="l" t="t" r="r" b="b"/>
            <a:pathLst>
              <a:path w="10058400" h="192404">
                <a:moveTo>
                  <a:pt x="10058400" y="0"/>
                </a:moveTo>
                <a:lnTo>
                  <a:pt x="0" y="0"/>
                </a:lnTo>
                <a:lnTo>
                  <a:pt x="0" y="192024"/>
                </a:lnTo>
                <a:lnTo>
                  <a:pt x="10058400" y="192024"/>
                </a:lnTo>
                <a:lnTo>
                  <a:pt x="10058400" y="0"/>
                </a:lnTo>
                <a:close/>
              </a:path>
            </a:pathLst>
          </a:custGeom>
          <a:solidFill>
            <a:srgbClr val="1A325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462AEE-4D35-E6CE-B38B-6C63FDE08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2005" y="4203666"/>
            <a:ext cx="3262313" cy="298442"/>
          </a:xfrm>
          <a:prstGeom prst="rect">
            <a:avLst/>
          </a:prstGeom>
        </p:spPr>
        <p:txBody>
          <a:bodyPr/>
          <a:lstStyle>
            <a:lvl1pPr marL="0" marR="0" indent="0" defTabSz="8068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940" b="1" u="sng" noProof="0" dirty="0">
                <a:solidFill>
                  <a:srgbClr val="345593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defTabSz="8068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1" i="0" u="sng" strike="noStrike" kern="0" cap="none" spc="0" normalizeH="0" baseline="0" noProof="0" err="1">
                <a:ln>
                  <a:noFill/>
                </a:ln>
                <a:solidFill>
                  <a:srgbClr val="345593"/>
                </a:solidFill>
                <a:effectLst/>
                <a:uLnTx/>
                <a:uFillTx/>
                <a:latin typeface="Avenir Book" panose="02000503020000020003" pitchFamily="2" charset="0"/>
              </a:rPr>
              <a:t>www.energy.gov</a:t>
            </a:r>
            <a:r>
              <a:rPr kumimoji="0" lang="en-US" sz="1940" b="1" i="0" u="sng" strike="noStrike" kern="0" cap="none" spc="0" normalizeH="0" baseline="0" noProof="0">
                <a:ln>
                  <a:noFill/>
                </a:ln>
                <a:solidFill>
                  <a:srgbClr val="345593"/>
                </a:solidFill>
                <a:effectLst/>
                <a:uLnTx/>
                <a:uFillTx/>
                <a:latin typeface="Avenir Book" panose="02000503020000020003" pitchFamily="2" charset="0"/>
              </a:rPr>
              <a:t>/</a:t>
            </a:r>
            <a:r>
              <a:rPr kumimoji="0" lang="en-US" sz="1940" b="1" i="0" u="sng" strike="noStrike" kern="0" cap="none" spc="0" normalizeH="0" baseline="0" noProof="0" err="1">
                <a:ln>
                  <a:noFill/>
                </a:ln>
                <a:solidFill>
                  <a:srgbClr val="345593"/>
                </a:solidFill>
                <a:effectLst/>
                <a:uLnTx/>
                <a:uFillTx/>
                <a:latin typeface="Avenir Book" panose="02000503020000020003" pitchFamily="2" charset="0"/>
              </a:rPr>
              <a:t>gdo</a:t>
            </a:r>
            <a:r>
              <a:rPr kumimoji="0" lang="en-US" sz="1940" b="1" i="0" u="sng" strike="noStrike" kern="0" cap="none" spc="0" normalizeH="0" baseline="0" noProof="0">
                <a:ln>
                  <a:noFill/>
                </a:ln>
                <a:solidFill>
                  <a:srgbClr val="345593"/>
                </a:solidFill>
                <a:effectLst/>
                <a:uLnTx/>
                <a:uFillTx/>
                <a:latin typeface="Avenir Book" panose="02000503020000020003" pitchFamily="2" charset="0"/>
              </a:rPr>
              <a:t>/XXX</a:t>
            </a:r>
            <a:endParaRPr kumimoji="0" lang="en-US" sz="1940" b="1" i="0" u="none" strike="noStrike" kern="0" cap="none" spc="0" normalizeH="0" baseline="0" noProof="0">
              <a:ln>
                <a:noFill/>
              </a:ln>
              <a:solidFill>
                <a:srgbClr val="345593"/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  <p:sp>
        <p:nvSpPr>
          <p:cNvPr id="16" name="object 1343">
            <a:extLst>
              <a:ext uri="{FF2B5EF4-FFF2-40B4-BE49-F238E27FC236}">
                <a16:creationId xmlns:a16="http://schemas.microsoft.com/office/drawing/2014/main" id="{4EB22593-F1A8-EE9A-04E8-468A618B26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5527" y="2414780"/>
            <a:ext cx="10177583" cy="823543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>
            <a:lvl1pPr marL="15393" algn="ctr">
              <a:spcBef>
                <a:spcPts val="121"/>
              </a:spcBef>
              <a:defRPr sz="5819" b="1" i="0" dirty="0">
                <a:solidFill>
                  <a:srgbClr val="2460AD"/>
                </a:solidFill>
                <a:latin typeface="Avenir LT Std 65 Medium"/>
                <a:ea typeface="+mj-ea"/>
                <a:cs typeface="Avenir LT Std 65 Medium"/>
              </a:defRPr>
            </a:lvl1pPr>
          </a:lstStyle>
          <a:p>
            <a:pPr marL="17445" algn="ctr">
              <a:spcBef>
                <a:spcPts val="137"/>
              </a:spcBef>
            </a:pPr>
            <a:r>
              <a:rPr lang="en-US" sz="5819">
                <a:solidFill>
                  <a:srgbClr val="2460AD"/>
                </a:solidFill>
              </a:rPr>
              <a:t>Contact Us</a:t>
            </a:r>
            <a:endParaRPr sz="5819" b="0" spc="-49">
              <a:solidFill>
                <a:srgbClr val="2460AD"/>
              </a:solidFill>
              <a:latin typeface="Avenir LT Std 45 Book"/>
              <a:cs typeface="Avenir LT Std 45 Book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AC7667B-B88E-DBE0-446E-BC920AF257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3750" y="4203666"/>
            <a:ext cx="3791513" cy="298442"/>
          </a:xfrm>
          <a:prstGeom prst="rect">
            <a:avLst/>
          </a:prstGeom>
        </p:spPr>
        <p:txBody>
          <a:bodyPr/>
          <a:lstStyle>
            <a:lvl1pPr marL="0" marR="0" indent="0" defTabSz="8068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940" b="1" u="sng" noProof="0" dirty="0">
                <a:solidFill>
                  <a:srgbClr val="345593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sz="1940" b="1" u="sng" err="1">
                <a:solidFill>
                  <a:srgbClr val="2460AD"/>
                </a:solidFill>
                <a:latin typeface="Avenir Book" panose="02000503020000020003" pitchFamily="2" charset="0"/>
              </a:rPr>
              <a:t>XX@hq.doe.gov</a:t>
            </a:r>
            <a:endParaRPr lang="en-US" sz="1940" b="1">
              <a:solidFill>
                <a:srgbClr val="2460AD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93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3CAA32E-3D89-62BF-E866-80C48640D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8"/>
            <a:ext cx="12192000" cy="6859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D5341E-BF27-CD17-230F-0B6CBC36F428}"/>
              </a:ext>
            </a:extLst>
          </p:cNvPr>
          <p:cNvSpPr/>
          <p:nvPr/>
        </p:nvSpPr>
        <p:spPr>
          <a:xfrm>
            <a:off x="3879273" y="1253719"/>
            <a:ext cx="4433455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AFA82C-66BB-BC51-F3D8-8601C158A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6169" y="1546203"/>
            <a:ext cx="5039662" cy="910924"/>
          </a:xfrm>
          <a:prstGeom prst="rect">
            <a:avLst/>
          </a:prstGeom>
        </p:spPr>
        <p:txBody>
          <a:bodyPr/>
          <a:lstStyle>
            <a:lvl1pPr algn="ctr">
              <a:defRPr kumimoji="0" lang="en-US" sz="5819" b="1" i="0" u="none" strike="noStrike" kern="0" cap="none" spc="0" normalizeH="0" baseline="0" noProof="0" dirty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venir LT Std 65 Medium"/>
                <a:ea typeface="+mj-ea"/>
                <a:cs typeface="Arial"/>
              </a:defRPr>
            </a:lvl1pPr>
          </a:lstStyle>
          <a:p>
            <a:pPr marL="0" marR="0" lvl="0" indent="0" algn="ctr" defTabSz="8068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9" b="1" i="0" u="none" strike="noStrike" kern="0" cap="none" spc="0" normalizeH="0" baseline="0" noProof="0">
                <a:ln>
                  <a:noFill/>
                </a:ln>
                <a:solidFill>
                  <a:srgbClr val="2460AD"/>
                </a:solidFill>
                <a:effectLst/>
                <a:uLnTx/>
                <a:uFillTx/>
                <a:latin typeface="Avenir LT Std 65 Medium"/>
                <a:ea typeface="+mj-ea"/>
              </a:rPr>
              <a:t>Thank You</a:t>
            </a:r>
            <a:endParaRPr kumimoji="0" lang="en-US" sz="1588" b="0" i="0" u="none" strike="noStrike" kern="0" cap="none" spc="-49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LT Std 45 Book"/>
              <a:cs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4090746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CBFA-C16F-E946-526E-DD6F3ECC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B5D2F-3E08-6B0A-9B8C-9FC5CA4FC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F7DD-715A-3ADD-832B-D632B968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138F-1F88-4A47-9F76-C5A92C6EEB4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900A-80E6-95A4-F65B-50146BF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BFC3-FDAD-6A2E-BC79-53674DEC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E07F-8545-4B38-A2CE-CAE9E504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36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9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875728" y="1510018"/>
            <a:ext cx="11026339" cy="1107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8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2597" y="2696720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68517" y="3144537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14" descr="EERE identifier_vert_2017_top bleed_BC.jpg">
            <a:extLst>
              <a:ext uri="{FF2B5EF4-FFF2-40B4-BE49-F238E27FC236}">
                <a16:creationId xmlns:a16="http://schemas.microsoft.com/office/drawing/2014/main" id="{B7CA8467-A24F-41AC-B305-BDC003280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1"/>
          <a:stretch>
            <a:fillRect/>
          </a:stretch>
        </p:blipFill>
        <p:spPr bwMode="auto">
          <a:xfrm>
            <a:off x="863601" y="1"/>
            <a:ext cx="191036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F43F8EF9-99BE-4C5F-87DF-BCC6D13D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936" b="7154"/>
          <a:stretch/>
        </p:blipFill>
        <p:spPr bwMode="auto">
          <a:xfrm>
            <a:off x="1" y="3860333"/>
            <a:ext cx="12192000" cy="29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722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605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 baseline="0"/>
            </a:lvl1pPr>
            <a:lvl2pPr>
              <a:buSzPct val="80000"/>
              <a:buFont typeface="Courier New" pitchFamily="49" charset="0"/>
              <a:buChar char="o"/>
              <a:defRPr lang="en-US" sz="29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667"/>
            </a:lvl3pPr>
            <a:lvl4pPr>
              <a:buFont typeface="Wingdings" pitchFamily="2" charset="2"/>
              <a:buChar char="§"/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4" y="1677981"/>
            <a:ext cx="5665695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/>
            </a:lvl1pPr>
            <a:lvl2pPr>
              <a:buSzPct val="80000"/>
              <a:buFont typeface="Courier New" pitchFamily="49" charset="0"/>
              <a:buChar char="o"/>
              <a:defRPr sz="2933"/>
            </a:lvl2pPr>
            <a:lvl3pPr>
              <a:buFont typeface="Calibri" pitchFamily="34" charset="0"/>
              <a:buChar char="–"/>
              <a:defRPr sz="2667"/>
            </a:lvl3pPr>
            <a:lvl4pPr>
              <a:buFont typeface="Wingdings" pitchFamily="2" charset="2"/>
              <a:buChar char="§"/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4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0143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4250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F5898-0666-AFAF-E503-28850B9C7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77706"/>
            <a:ext cx="12192000" cy="40802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BE586C1-0576-6DC7-6448-70CCA0031E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5608" y="3485075"/>
            <a:ext cx="10834778" cy="2605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8B52F2-153E-203E-2414-3C88E92FB6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2795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77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9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60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" y="3257086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887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253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933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667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4" y="1677981"/>
            <a:ext cx="5665695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933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667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4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644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42497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" y="3257086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EE1559B-AA3D-D296-BCA8-094DD021B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2443270"/>
            <a:ext cx="12191999" cy="81381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0"/>
              </a:spcBef>
              <a:buFontTx/>
              <a:buNone/>
              <a:def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356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G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67396"/>
            <a:ext cx="10972800" cy="4525963"/>
          </a:xfrm>
        </p:spPr>
        <p:txBody>
          <a:bodyPr/>
          <a:lstStyle>
            <a:lvl1pPr>
              <a:defRPr b="1">
                <a:solidFill>
                  <a:srgbClr val="073165"/>
                </a:solidFill>
              </a:defRPr>
            </a:lvl1pPr>
            <a:lvl2pPr>
              <a:defRPr>
                <a:solidFill>
                  <a:srgbClr val="073165"/>
                </a:solidFill>
              </a:defRPr>
            </a:lvl2pPr>
            <a:lvl3pPr>
              <a:defRPr>
                <a:solidFill>
                  <a:srgbClr val="073165"/>
                </a:solidFill>
              </a:defRPr>
            </a:lvl3pPr>
            <a:lvl4pPr>
              <a:defRPr>
                <a:solidFill>
                  <a:srgbClr val="073165"/>
                </a:solidFill>
              </a:defRPr>
            </a:lvl4pPr>
            <a:lvl5pPr>
              <a:defRPr>
                <a:solidFill>
                  <a:srgbClr val="0731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487680" y="91440"/>
            <a:ext cx="10972800" cy="5669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 b="1" baseline="0">
                <a:solidFill>
                  <a:srgbClr val="00437D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" y="726440"/>
            <a:ext cx="3189515" cy="0"/>
          </a:xfrm>
          <a:prstGeom prst="line">
            <a:avLst/>
          </a:prstGeom>
          <a:ln w="9525">
            <a:solidFill>
              <a:srgbClr val="0293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5" y="6542072"/>
            <a:ext cx="649393" cy="1"/>
          </a:xfrm>
          <a:prstGeom prst="line">
            <a:avLst/>
          </a:prstGeom>
          <a:ln w="12700" cmpd="sng">
            <a:solidFill>
              <a:srgbClr val="0293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649395" y="6497343"/>
            <a:ext cx="353060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fld id="{052F19B7-D418-4022-ADCB-81F2774CAD6C}" type="slidenum">
              <a:rPr lang="en-US" sz="900">
                <a:solidFill>
                  <a:srgbClr val="00446A"/>
                </a:solidFill>
              </a:rPr>
              <a:pPr algn="ctr">
                <a:defRPr/>
              </a:pPr>
              <a:t>‹#›</a:t>
            </a:fld>
            <a:endParaRPr lang="en-US" sz="900">
              <a:solidFill>
                <a:srgbClr val="00446A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02457" y="6542065"/>
            <a:ext cx="10458025" cy="0"/>
          </a:xfrm>
          <a:prstGeom prst="line">
            <a:avLst/>
          </a:prstGeom>
          <a:ln w="12700" cmpd="sng">
            <a:solidFill>
              <a:srgbClr val="0293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551" y="631346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D6D-8D89-9262-2082-6958FC991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1F2DC-1449-D9B6-35DD-7C99313A9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B2294-91EE-861E-1172-E07AE5F7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4A85-29B6-41B6-B294-C23042C0277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A3A5C-EBFF-BFEC-0AD2-1BFFD9CC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9CEFA-AC04-FCBD-F82C-93AA48B6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A3DD-08B1-4E1B-9865-4FD9EB4B6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5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72D1-4533-99E7-B646-E9CEC6FE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61174-B6ED-A08B-F46C-F4B6D4CF8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DD520-7016-5341-8B22-326362E1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4A85-29B6-41B6-B294-C23042C0277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0B89F-E4F5-1D6F-E218-2301B6F4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9898-584B-1FE7-D041-AED138A9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A3DD-08B1-4E1B-9865-4FD9EB4B6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F5898-0666-AFAF-E503-28850B9C7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95729"/>
            <a:ext cx="12192000" cy="126227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BD51DA7-A0EE-423A-0B46-FE1AE0093A93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04428" y="298599"/>
            <a:ext cx="5955165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329337-B7E4-8FB6-F878-FEE64BE8F958}"/>
              </a:ext>
            </a:extLst>
          </p:cNvPr>
          <p:cNvCxnSpPr/>
          <p:nvPr userDrawn="1"/>
        </p:nvCxnSpPr>
        <p:spPr>
          <a:xfrm>
            <a:off x="804132" y="34506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77502CF-EE4A-26BF-44F2-3C5A5BFDE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429" y="1227048"/>
            <a:ext cx="10734198" cy="405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92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B192485-10DA-C381-47F4-96CFD0F81A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429" y="1227048"/>
            <a:ext cx="10734198" cy="405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F5898-0666-AFAF-E503-28850B9C7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95729"/>
            <a:ext cx="12192000" cy="126227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5340B09-0813-56CB-F328-65EB5A1E370A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04428" y="298599"/>
            <a:ext cx="5955165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B0AF0E-D6C7-FEC4-DF3E-099E74A632EC}"/>
              </a:ext>
            </a:extLst>
          </p:cNvPr>
          <p:cNvCxnSpPr/>
          <p:nvPr userDrawn="1"/>
        </p:nvCxnSpPr>
        <p:spPr>
          <a:xfrm>
            <a:off x="804132" y="34506"/>
            <a:ext cx="2932044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CE507F29-DAE7-3A42-4913-1942A1622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47656"/>
            <a:ext cx="4572000" cy="11103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7AEC26-3F4D-C2D1-CFAD-ACA029515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0292" y="6131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15A21E40-5952-F140-9137-C8EC2306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  <p:sldLayoutId id="2147483744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5BA7484-EB19-420B-890E-21F59C5414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5392646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98" imgH="499" progId="TCLayout.ActiveDocument.1">
                  <p:embed/>
                </p:oleObj>
              </mc:Choice>
              <mc:Fallback>
                <p:oleObj name="think-cell Slide" r:id="rId14" imgW="498" imgH="49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5BA7484-EB19-420B-890E-21F59C5414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381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1" y="787401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64" y="6596064"/>
            <a:ext cx="6594604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5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6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381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1" y="787401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64" y="6596064"/>
            <a:ext cx="6594604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13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7A98A6-6D60-CAA4-2809-734BE9BD09E5}"/>
              </a:ext>
            </a:extLst>
          </p:cNvPr>
          <p:cNvSpPr/>
          <p:nvPr/>
        </p:nvSpPr>
        <p:spPr>
          <a:xfrm>
            <a:off x="461818" y="434944"/>
            <a:ext cx="4172456" cy="584970"/>
          </a:xfrm>
          <a:prstGeom prst="rect">
            <a:avLst/>
          </a:prstGeom>
          <a:solidFill>
            <a:srgbClr val="ECF3F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33AFC-3EB8-8AE0-E07C-1235D190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92" y="693868"/>
            <a:ext cx="10516721" cy="75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E00CB-14F3-097C-FCFD-B7601DDCA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640" y="1825159"/>
            <a:ext cx="10516721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443D-4207-2B80-D5A6-72D6A04A8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482" y="6051177"/>
            <a:ext cx="2744040" cy="365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41" b="1">
                <a:solidFill>
                  <a:srgbClr val="2460AD"/>
                </a:solidFill>
                <a:latin typeface="Avenir LT Std 65 Medium" panose="020B0603020203020204" pitchFamily="34" charset="0"/>
              </a:defRPr>
            </a:lvl1pPr>
          </a:lstStyle>
          <a:p>
            <a:fld id="{3CB8E07F-8545-4B38-A2CE-CAE9E50494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37EFA5-D360-A600-C506-B1078E3B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7196" y="5715000"/>
            <a:ext cx="2487090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62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4853" kern="1200">
          <a:solidFill>
            <a:srgbClr val="2460AD"/>
          </a:solidFill>
          <a:latin typeface="Avenir LT Std 65 Medium" panose="020B0603020203020204" pitchFamily="34" charset="0"/>
          <a:ea typeface="+mj-ea"/>
          <a:cs typeface="+mj-cs"/>
        </a:defRPr>
      </a:lvl1pPr>
    </p:titleStyle>
    <p:bodyStyle>
      <a:lvl1pPr marL="250129" indent="-250129" algn="l" defTabSz="806867" rtl="0" eaLnBrk="1" latinLnBrk="0" hangingPunct="1">
        <a:lnSpc>
          <a:spcPct val="90000"/>
        </a:lnSpc>
        <a:spcBef>
          <a:spcPts val="0"/>
        </a:spcBef>
        <a:buClr>
          <a:srgbClr val="25A8DC"/>
        </a:buClr>
        <a:buSzPct val="60000"/>
        <a:buFont typeface="Arial" panose="020B0604020202020204" pitchFamily="34" charset="0"/>
        <a:buChar char="►"/>
        <a:defRPr sz="15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6867" indent="-250129" algn="l" defTabSz="806867" rtl="0" eaLnBrk="1" latinLnBrk="0" hangingPunct="1">
        <a:lnSpc>
          <a:spcPct val="100000"/>
        </a:lnSpc>
        <a:spcBef>
          <a:spcPts val="0"/>
        </a:spcBef>
        <a:buClr>
          <a:srgbClr val="25A8DC"/>
        </a:buClr>
        <a:buFont typeface="Wingdings" panose="05000000000000000000" pitchFamily="2" charset="2"/>
        <a:buChar char="§"/>
        <a:defRPr sz="15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63604" indent="-250129" algn="l" defTabSz="806867" rtl="0" eaLnBrk="1" latinLnBrk="0" hangingPunct="1">
        <a:lnSpc>
          <a:spcPct val="100000"/>
        </a:lnSpc>
        <a:spcBef>
          <a:spcPts val="0"/>
        </a:spcBef>
        <a:buClr>
          <a:srgbClr val="25A8DC"/>
        </a:buClr>
        <a:buSzPct val="90000"/>
        <a:buFont typeface="Courier New" panose="02070309020205020404" pitchFamily="49" charset="0"/>
        <a:buChar char="o"/>
        <a:defRPr sz="15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12274" indent="-250129" algn="l" defTabSz="806867" rtl="0" eaLnBrk="1" latinLnBrk="0" hangingPunct="1">
        <a:lnSpc>
          <a:spcPct val="90000"/>
        </a:lnSpc>
        <a:spcBef>
          <a:spcPts val="0"/>
        </a:spcBef>
        <a:buClr>
          <a:srgbClr val="25A8DC"/>
        </a:buClr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>
          <p15:clr>
            <a:srgbClr val="F26B43"/>
          </p15:clr>
        </p15:guide>
        <p15:guide id="2" pos="43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21467" y="6578604"/>
            <a:ext cx="9770533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2" y="6578604"/>
            <a:ext cx="2434167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7" y="6605590"/>
            <a:ext cx="603249" cy="241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2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2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5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73" y="6596067"/>
            <a:ext cx="6593417" cy="2874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68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77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609570" rtl="0" eaLnBrk="1" fontAlgn="base" hangingPunct="1">
        <a:spcBef>
          <a:spcPct val="0"/>
        </a:spcBef>
        <a:spcAft>
          <a:spcPct val="0"/>
        </a:spcAft>
        <a:defRPr lang="en-US" sz="44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609570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121913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82870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2438278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457177" indent="-457177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67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990551" indent="-380982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52392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33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213349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74306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eere/vehicles/electric-vehicles-scale-consortium" TargetMode="External"/><Relationship Id="rId2" Type="http://schemas.openxmlformats.org/officeDocument/2006/relationships/hyperlink" Target="https://www.energy.gov/node/4842796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mp.lbl.gov/projects/state-TA-program/" TargetMode="External"/><Relationship Id="rId5" Type="http://schemas.openxmlformats.org/officeDocument/2006/relationships/hyperlink" Target="https://www.energy.gov/eere/jobs/clean-energy-innovator-fellowship" TargetMode="External"/><Relationship Id="rId4" Type="http://schemas.openxmlformats.org/officeDocument/2006/relationships/hyperlink" Target="https://www.energy.gov/eere/evgrid-assist-resources-reports-and-to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mp.lbl.gov/publications/best-practices-guide-benefit-cost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AA97723-0C02-8D8B-1F7E-38414B2A3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77985"/>
              </a:lnSpc>
            </a:pPr>
            <a:r>
              <a:rPr lang="en-US" dirty="0"/>
              <a:t>National Perspective</a:t>
            </a:r>
          </a:p>
          <a:p>
            <a:pPr>
              <a:lnSpc>
                <a:spcPct val="132575"/>
              </a:lnSpc>
            </a:pPr>
            <a:r>
              <a:rPr lang="en-US" sz="2000" dirty="0"/>
              <a:t>Jan. 15,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6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411CD9-F7D8-E603-CF74-9EDA7AD908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pPr marL="0" indent="0">
              <a:buNone/>
            </a:pPr>
            <a:endParaRPr lang="en-US" sz="1800" dirty="0">
              <a:solidFill>
                <a:srgbClr val="292929"/>
              </a:solidFill>
            </a:endParaRPr>
          </a:p>
          <a:p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Enhance learnings through </a:t>
            </a:r>
            <a:r>
              <a:rPr lang="en-US" sz="1800" dirty="0">
                <a:solidFill>
                  <a:srgbClr val="127EA8"/>
                </a:solidFill>
                <a:ea typeface="+mj-lt"/>
                <a:cs typeface="+mj-lt"/>
                <a:hlinkClick r:id="rId2"/>
              </a:rPr>
              <a:t>informational webinars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 and peer-to-peer sharing, drawing from emerging </a:t>
            </a:r>
            <a:r>
              <a:rPr lang="en-US" sz="1800" dirty="0">
                <a:solidFill>
                  <a:srgbClr val="127EA8"/>
                </a:solidFill>
                <a:ea typeface="+mj-lt"/>
                <a:cs typeface="+mj-lt"/>
                <a:hlinkClick r:id="rId3"/>
              </a:rPr>
              <a:t>research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 and real-world demonstrations and experience</a:t>
            </a:r>
            <a:endParaRPr lang="en-US" sz="1800" dirty="0"/>
          </a:p>
          <a:p>
            <a:endParaRPr lang="en-US" sz="1800" dirty="0">
              <a:solidFill>
                <a:srgbClr val="292929"/>
              </a:solidFill>
              <a:ea typeface="+mj-lt"/>
              <a:cs typeface="+mj-lt"/>
            </a:endParaRPr>
          </a:p>
          <a:p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Provide pathways for stronger vehicle grid integration (VGI) coordination between electric utilities, regulators, manufacturers, technology providers, and other stakeholders</a:t>
            </a:r>
            <a:endParaRPr lang="en-US" sz="1800" dirty="0"/>
          </a:p>
          <a:p>
            <a:endParaRPr lang="en-US" sz="1800" dirty="0">
              <a:solidFill>
                <a:srgbClr val="292929"/>
              </a:solidFill>
              <a:ea typeface="+mj-lt"/>
              <a:cs typeface="+mj-lt"/>
            </a:endParaRPr>
          </a:p>
          <a:p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Collaboratively identify solutions to emerging VGI challenges </a:t>
            </a:r>
            <a:endParaRPr lang="en-US" sz="1800" dirty="0"/>
          </a:p>
          <a:p>
            <a:endParaRPr lang="en-US" sz="1800" dirty="0">
              <a:solidFill>
                <a:srgbClr val="292929"/>
              </a:solidFill>
              <a:ea typeface="+mj-lt"/>
              <a:cs typeface="+mj-lt"/>
            </a:endParaRPr>
          </a:p>
          <a:p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Develop 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  <a:hlinkClick r:id="rId4"/>
              </a:rPr>
              <a:t>resources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 and provide </a:t>
            </a:r>
            <a:r>
              <a:rPr lang="en-US" sz="1800" dirty="0">
                <a:solidFill>
                  <a:srgbClr val="127EA8"/>
                </a:solidFill>
                <a:ea typeface="+mj-lt"/>
                <a:cs typeface="+mj-lt"/>
                <a:hlinkClick r:id="rId4"/>
              </a:rPr>
              <a:t>data, tools, and analyses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 that support decision making </a:t>
            </a:r>
            <a:endParaRPr lang="en-US" sz="1800" dirty="0"/>
          </a:p>
          <a:p>
            <a:endParaRPr lang="en-US" sz="1800" dirty="0">
              <a:solidFill>
                <a:srgbClr val="292929"/>
              </a:solidFill>
              <a:ea typeface="+mj-lt"/>
              <a:cs typeface="+mj-lt"/>
            </a:endParaRPr>
          </a:p>
          <a:p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Build </a:t>
            </a:r>
            <a:r>
              <a:rPr lang="en-US" sz="1800" dirty="0">
                <a:solidFill>
                  <a:srgbClr val="127EA8"/>
                </a:solidFill>
                <a:ea typeface="+mj-lt"/>
                <a:cs typeface="+mj-lt"/>
                <a:hlinkClick r:id="rId5"/>
              </a:rPr>
              <a:t>capacity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 and provide </a:t>
            </a:r>
            <a:r>
              <a:rPr lang="en-US" sz="1800" dirty="0">
                <a:solidFill>
                  <a:srgbClr val="127EA8"/>
                </a:solidFill>
                <a:ea typeface="+mj-lt"/>
                <a:cs typeface="+mj-lt"/>
                <a:hlinkClick r:id="rId6"/>
              </a:rPr>
              <a:t>technical assistance</a:t>
            </a:r>
            <a:r>
              <a:rPr lang="en-US" sz="1800" dirty="0">
                <a:solidFill>
                  <a:srgbClr val="292929"/>
                </a:solidFill>
                <a:ea typeface="+mj-lt"/>
                <a:cs typeface="+mj-lt"/>
              </a:rPr>
              <a:t> to support stakeholders as they develop and implement solutions.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A8D90-4C83-6A3A-6CE6-A58A2CD08CBD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en-US"/>
              <a:t>EVGrid Assist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63460-B7B2-33ED-8742-3EE2AEB03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A21E40-5952-F140-9137-C8EC230614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3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5399D-F876-AE9A-8428-321C9F9F88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88345" y="1312657"/>
            <a:ext cx="5728053" cy="3904525"/>
          </a:xfrm>
        </p:spPr>
        <p:txBody>
          <a:bodyPr/>
          <a:lstStyle/>
          <a:p>
            <a:r>
              <a:rPr lang="en-US" sz="2400" dirty="0"/>
              <a:t>Best Practices Guide EV Load Forecasting</a:t>
            </a:r>
          </a:p>
          <a:p>
            <a:pPr lvl="1"/>
            <a:r>
              <a:rPr lang="en-US" dirty="0"/>
              <a:t>Energy Systems Integration Group (ESIG)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solidFill>
                  <a:schemeClr val="tx1"/>
                </a:solidFill>
              </a:rPr>
              <a:t>Best Practices Guide for Benefit-Cost Analysis of Managed EV Charging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Lawrence Berkeley National Laboratory and Synapse Energy</a:t>
            </a:r>
          </a:p>
          <a:p>
            <a:pPr lvl="2"/>
            <a:r>
              <a:rPr lang="en-US" dirty="0"/>
              <a:t>	</a:t>
            </a:r>
            <a:r>
              <a:rPr lang="en-US" sz="800" dirty="0"/>
              <a:t>(</a:t>
            </a:r>
            <a:r>
              <a:rPr lang="en-US" sz="800" dirty="0">
                <a:hlinkClick r:id="rId2"/>
              </a:rPr>
              <a:t>https://emp.lbl.gov/publications/best-practices-guide-benefit-cost</a:t>
            </a:r>
            <a:r>
              <a:rPr lang="en-US" sz="800" dirty="0"/>
              <a:t>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0BDD4-71FE-7F34-1148-C87BF6BED399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553507" y="226769"/>
            <a:ext cx="5955165" cy="702831"/>
          </a:xfrm>
        </p:spPr>
        <p:txBody>
          <a:bodyPr/>
          <a:lstStyle/>
          <a:p>
            <a:r>
              <a:rPr lang="en-US" dirty="0"/>
              <a:t>Best Practice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5D1F6-6E80-FDF6-1DD5-AEE56A18E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A21E40-5952-F140-9137-C8EC2306148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354C122-FF6A-703F-3D6D-477E6E9EE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02" y="743484"/>
            <a:ext cx="5532407" cy="4856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014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5511A6-2A91-E30A-0B3E-B06ABF0B2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97" y="938567"/>
            <a:ext cx="2181511" cy="28069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607C7AC-A54F-6DC3-DDD1-A590590C53B9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140835" y="201213"/>
            <a:ext cx="5955165" cy="702831"/>
          </a:xfrm>
        </p:spPr>
        <p:txBody>
          <a:bodyPr/>
          <a:lstStyle/>
          <a:p>
            <a:r>
              <a:rPr lang="en-US" dirty="0"/>
              <a:t>Recent Publications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8F286-2D8E-2DB7-F80D-B63225A17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A21E40-5952-F140-9137-C8EC2306148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8A5CE-B907-80DA-304B-76971752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28" y="1001430"/>
            <a:ext cx="2303348" cy="29852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50E1F6-3DAD-B335-3331-D903CCB89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251" y="843959"/>
            <a:ext cx="2091829" cy="271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3AB5DF9-F726-D6D2-8A94-546116E51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955" y="3000295"/>
            <a:ext cx="2181511" cy="2800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6A9AD-3072-3DE0-4C05-D5B43C74C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459" y="3000684"/>
            <a:ext cx="2181511" cy="2820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DCD409-CA34-65FF-AFB4-72768901E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018" y="3032520"/>
            <a:ext cx="2156532" cy="2800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CACC4-FA72-FBEB-4110-3B26F9FC3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35" y="833973"/>
            <a:ext cx="993261" cy="993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7C3B4-2FBC-58A7-49DE-15F393AA9908}"/>
              </a:ext>
            </a:extLst>
          </p:cNvPr>
          <p:cNvSpPr txBox="1"/>
          <p:nvPr/>
        </p:nvSpPr>
        <p:spPr>
          <a:xfrm rot="19559472">
            <a:off x="3569514" y="632609"/>
            <a:ext cx="153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Coming Soon!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43BA3-9FE0-22B1-0307-E5B7315DA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3274" y="2736304"/>
            <a:ext cx="989986" cy="989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B03A6-90FA-C684-0388-C884B03C39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1294" y="2736304"/>
            <a:ext cx="1009225" cy="1009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F6BEA-4BD2-7F60-EA6D-E5CF3A6888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5784" y="3349810"/>
            <a:ext cx="1129329" cy="1129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FEBCD6-670F-90C1-4B0E-AE987AB619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1499" y="1130837"/>
            <a:ext cx="1059147" cy="10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>
            <a:extLst>
              <a:ext uri="{FF2B5EF4-FFF2-40B4-BE49-F238E27FC236}">
                <a16:creationId xmlns:a16="http://schemas.microsoft.com/office/drawing/2014/main" id="{D77383B3-A264-E2D8-287C-63929222B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4" y="0"/>
            <a:ext cx="1098125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90A752-3E51-771E-2EDB-19A433660014}"/>
              </a:ext>
            </a:extLst>
          </p:cNvPr>
          <p:cNvSpPr/>
          <p:nvPr/>
        </p:nvSpPr>
        <p:spPr>
          <a:xfrm>
            <a:off x="1333731" y="498764"/>
            <a:ext cx="9459884" cy="1961803"/>
          </a:xfrm>
          <a:prstGeom prst="rect">
            <a:avLst/>
          </a:prstGeom>
          <a:solidFill>
            <a:srgbClr val="404042"/>
          </a:solidFill>
          <a:ln>
            <a:solidFill>
              <a:srgbClr val="40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 b="1">
              <a:latin typeface="+mj-lt"/>
            </a:endParaRPr>
          </a:p>
          <a:p>
            <a:endParaRPr lang="en-US" sz="2800">
              <a:latin typeface="+mj-lt"/>
            </a:endParaRPr>
          </a:p>
          <a:p>
            <a:pPr marL="0" indent="0" algn="ctr">
              <a:buNone/>
            </a:pPr>
            <a:endParaRPr lang="en-US" sz="2800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90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EERE PPT_widescreen">
  <a:themeElements>
    <a:clrScheme name="EER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D43"/>
      </a:accent1>
      <a:accent2>
        <a:srgbClr val="68BD49"/>
      </a:accent2>
      <a:accent3>
        <a:srgbClr val="A5A5A5"/>
      </a:accent3>
      <a:accent4>
        <a:srgbClr val="FFDA00"/>
      </a:accent4>
      <a:accent5>
        <a:srgbClr val="F37B28"/>
      </a:accent5>
      <a:accent6>
        <a:srgbClr val="2AACE2"/>
      </a:accent6>
      <a:hlink>
        <a:srgbClr val="007C42"/>
      </a:hlink>
      <a:folHlink>
        <a:srgbClr val="007C4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ERE PPT_widescreen_05_2018 (004).potx" id="{04511B70-4E78-4169-9275-EA59B68A6AFE}" vid="{177B5167-C2BC-47FD-B4F2-0AA0DFB8CBC5}"/>
    </a:ext>
  </a:extLst>
</a:theme>
</file>

<file path=ppt/theme/theme2.xml><?xml version="1.0" encoding="utf-8"?>
<a:theme xmlns:a="http://schemas.openxmlformats.org/drawingml/2006/main" name="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C1FE4158-618C-1F44-BFD8-3A93CE1563E2}" vid="{D23018C5-22F4-B340-ACB6-ECEA4A3621B3}"/>
    </a:ext>
  </a:extLst>
</a:theme>
</file>

<file path=ppt/theme/theme3.xml><?xml version="1.0" encoding="utf-8"?>
<a:theme xmlns:a="http://schemas.openxmlformats.org/drawingml/2006/main" name="10_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C1FE4158-618C-1F44-BFD8-3A93CE1563E2}" vid="{D23018C5-22F4-B340-ACB6-ECEA4A3621B3}"/>
    </a:ext>
  </a:extLst>
</a:theme>
</file>

<file path=ppt/theme/theme4.xml><?xml version="1.0" encoding="utf-8"?>
<a:theme xmlns:a="http://schemas.openxmlformats.org/drawingml/2006/main" name="Custom Design">
  <a:themeElements>
    <a:clrScheme name="DOE GD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60AD"/>
      </a:accent1>
      <a:accent2>
        <a:srgbClr val="25A8DC"/>
      </a:accent2>
      <a:accent3>
        <a:srgbClr val="CD4B04"/>
      </a:accent3>
      <a:accent4>
        <a:srgbClr val="008A29"/>
      </a:accent4>
      <a:accent5>
        <a:srgbClr val="1A325D"/>
      </a:accent5>
      <a:accent6>
        <a:srgbClr val="70AD47"/>
      </a:accent6>
      <a:hlink>
        <a:srgbClr val="0563C1"/>
      </a:hlink>
      <a:folHlink>
        <a:srgbClr val="954F72"/>
      </a:folHlink>
    </a:clrScheme>
    <a:fontScheme name="DOE GDO">
      <a:majorFont>
        <a:latin typeface="Avenir LT Std 65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_Template_FINAL" id="{E1E3E1D7-EB0F-4859-9D5C-EFB1457F0F51}" vid="{63CDF4ED-F78A-4EB7-9ACC-F136D35537C2}"/>
    </a:ext>
  </a:extLst>
</a:theme>
</file>

<file path=ppt/theme/theme5.xml><?xml version="1.0" encoding="utf-8"?>
<a:theme xmlns:a="http://schemas.openxmlformats.org/drawingml/2006/main" name="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ERE 2021 PPT template  -  Read-Only" id="{84483F67-890E-4E97-8B6B-6623412DEF07}" vid="{53A9882B-E213-46EB-BF4F-EDC739AE605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D9EEA3871B2F2249BFED1F3C498698D3" ma:contentTypeVersion="104" ma:contentTypeDescription="" ma:contentTypeScope="" ma:versionID="af36f7e74e74ef990dd05cce6b64a949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c67bbc6b01ef53d9eb67ed595f238aeb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UE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Rulemaking</CaseType>
    <IndustryCode xmlns="dc463f71-b30c-4ab2-9473-d307f9d35888">140</IndustryCode>
    <CaseStatus xmlns="dc463f71-b30c-4ab2-9473-d307f9d35888">Pending</CaseStatus>
    <OpenedDate xmlns="dc463f71-b30c-4ab2-9473-d307f9d35888">2016-06-08T07:00:00+00:00</OpenedDate>
    <SignificantOrder xmlns="dc463f71-b30c-4ab2-9473-d307f9d35888">false</SignificantOrder>
    <Date1 xmlns="dc463f71-b30c-4ab2-9473-d307f9d35888">2025-01-15T08:00:00+00:00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160799</DocketNumber>
    <DelegatedOrder xmlns="dc463f71-b30c-4ab2-9473-d307f9d35888">false</DelegatedOrd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Props1.xml><?xml version="1.0" encoding="utf-8"?>
<ds:datastoreItem xmlns:ds="http://schemas.openxmlformats.org/officeDocument/2006/customXml" ds:itemID="{4CFF1753-204A-4348-B4E5-216775B34578}"/>
</file>

<file path=customXml/itemProps2.xml><?xml version="1.0" encoding="utf-8"?>
<ds:datastoreItem xmlns:ds="http://schemas.openxmlformats.org/officeDocument/2006/customXml" ds:itemID="{E513F776-663F-499D-9860-1A309FB44A46}">
  <ds:schemaRefs>
    <ds:schemaRef ds:uri="cf220545-cd43-4575-8240-f01f62085df4"/>
    <ds:schemaRef ds:uri="dda134fd-ee35-4ff6-8ee2-1d0cbc19ba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E28EB8-B8C8-4716-AF6B-C9E80533A44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6436CEE-71B3-4CB1-804E-C79F3460E305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147</Words>
  <Application>Microsoft Office PowerPoint</Application>
  <PresentationFormat>Widescreen</PresentationFormat>
  <Paragraphs>30</Paragraphs>
  <Slides>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22" baseType="lpstr">
      <vt:lpstr>ＭＳ Ｐゴシック</vt:lpstr>
      <vt:lpstr>Arial</vt:lpstr>
      <vt:lpstr>Avenir Book</vt:lpstr>
      <vt:lpstr>Avenir LT Std 45 Book</vt:lpstr>
      <vt:lpstr>Avenir LT Std 65 Medium</vt:lpstr>
      <vt:lpstr>Calibri</vt:lpstr>
      <vt:lpstr>Courier New</vt:lpstr>
      <vt:lpstr>Franklin Gothic Book</vt:lpstr>
      <vt:lpstr>Franklin Gothic Medium</vt:lpstr>
      <vt:lpstr>ITC Franklin Gothic Std</vt:lpstr>
      <vt:lpstr>Wingdings</vt:lpstr>
      <vt:lpstr>1_EERE PPT_widescreen</vt:lpstr>
      <vt:lpstr>EERE PPT_widescreen</vt:lpstr>
      <vt:lpstr>10_EERE PPT_widescreen</vt:lpstr>
      <vt:lpstr>Custom Design</vt:lpstr>
      <vt:lpstr>EERE PPT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Burns</dc:creator>
  <cp:lastModifiedBy>Sellards, Andrew (UTC)</cp:lastModifiedBy>
  <cp:revision>3</cp:revision>
  <cp:lastPrinted>2023-10-19T12:59:38Z</cp:lastPrinted>
  <dcterms:created xsi:type="dcterms:W3CDTF">2022-08-26T15:32:07Z</dcterms:created>
  <dcterms:modified xsi:type="dcterms:W3CDTF">2025-01-13T21:56:01Z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0x0101006E56B4D1795A2E4DB2F0B01679ED314A00D9EEA3871B2F2249BFED1F3C498698D3</vt:lpwstr>
  </property>
  <property fmtid="{D5CDD505-2E9C-101B-9397-08002B2CF9AE}" pid="3" name="MediaServiceImageTags">
    <vt:lpwstr/>
  </property>
  <property fmtid="{D5CDD505-2E9C-101B-9397-08002B2CF9AE}" pid="4" name="_docset_NoMedatataSyncRequired">
    <vt:lpwstr>False</vt:lpwstr>
  </property>
</Properties>
</file>