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 varScale="1">
        <p:scale>
          <a:sx n="112" d="100"/>
          <a:sy n="112" d="100"/>
        </p:scale>
        <p:origin x="7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92141883916173"/>
          <c:y val="6.0341979311409624E-2"/>
          <c:w val="0.83921192622392993"/>
          <c:h val="0.73141486810551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_(* #,##0.0_);_(* \(#,##0.0\);_(* "-"??_);_(@_)</c:formatCode>
                <c:ptCount val="10"/>
                <c:pt idx="0">
                  <c:v>7.6</c:v>
                </c:pt>
                <c:pt idx="1">
                  <c:v>7.2290000000000001</c:v>
                </c:pt>
                <c:pt idx="2">
                  <c:v>7.8001003599999992</c:v>
                </c:pt>
                <c:pt idx="3">
                  <c:v>11.740365000000001</c:v>
                </c:pt>
                <c:pt idx="4">
                  <c:v>6</c:v>
                </c:pt>
                <c:pt idx="5">
                  <c:v>21.9</c:v>
                </c:pt>
                <c:pt idx="6" formatCode="General">
                  <c:v>18.2</c:v>
                </c:pt>
                <c:pt idx="7" formatCode="General">
                  <c:v>11.8</c:v>
                </c:pt>
                <c:pt idx="8" formatCode="General">
                  <c:v>7.8</c:v>
                </c:pt>
                <c:pt idx="9" formatCode="General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_(* #,##0.0_);_(* \(#,##0.0\);_(* "-"??_);_(@_)</c:formatCode>
                <c:ptCount val="10"/>
                <c:pt idx="0">
                  <c:v>25.1</c:v>
                </c:pt>
                <c:pt idx="1">
                  <c:v>23.876999999999999</c:v>
                </c:pt>
                <c:pt idx="2">
                  <c:v>34.693403020000005</c:v>
                </c:pt>
                <c:pt idx="3">
                  <c:v>42.597966</c:v>
                </c:pt>
                <c:pt idx="4">
                  <c:v>48.6</c:v>
                </c:pt>
                <c:pt idx="5">
                  <c:v>46.7</c:v>
                </c:pt>
                <c:pt idx="6" formatCode="General">
                  <c:v>56</c:v>
                </c:pt>
                <c:pt idx="7" formatCode="General">
                  <c:v>45.4</c:v>
                </c:pt>
                <c:pt idx="8" formatCode="General">
                  <c:v>46.3</c:v>
                </c:pt>
                <c:pt idx="9" formatCode="General">
                  <c:v>48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_(* #,##0.0_);_(* \(#,##0.0\);_(* "-"??_);_(@_)</c:formatCode>
                <c:ptCount val="10"/>
                <c:pt idx="0">
                  <c:v>29</c:v>
                </c:pt>
                <c:pt idx="1">
                  <c:v>31.347999999999999</c:v>
                </c:pt>
                <c:pt idx="2">
                  <c:v>33.617318359999999</c:v>
                </c:pt>
                <c:pt idx="3">
                  <c:v>62.764657999999997</c:v>
                </c:pt>
                <c:pt idx="4">
                  <c:v>71.400000000000006</c:v>
                </c:pt>
                <c:pt idx="5">
                  <c:v>52.3</c:v>
                </c:pt>
                <c:pt idx="6" formatCode="General">
                  <c:v>54.3</c:v>
                </c:pt>
                <c:pt idx="7" formatCode="General">
                  <c:v>32.700000000000003</c:v>
                </c:pt>
                <c:pt idx="8" formatCode="General">
                  <c:v>47.1</c:v>
                </c:pt>
                <c:pt idx="9" formatCode="General">
                  <c:v>42.5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Sheet1!$B$6:$K$6</c:f>
              <c:numCache>
                <c:formatCode>_(* #,##0.0_);_(* \(#,##0.0\);_(* "-"??_);_(@_)</c:formatCode>
                <c:ptCount val="10"/>
                <c:pt idx="0">
                  <c:v>23.6</c:v>
                </c:pt>
                <c:pt idx="1">
                  <c:v>32.134</c:v>
                </c:pt>
                <c:pt idx="2">
                  <c:v>41.102731739999996</c:v>
                </c:pt>
                <c:pt idx="3">
                  <c:v>46.157518000000003</c:v>
                </c:pt>
                <c:pt idx="4">
                  <c:v>49.8</c:v>
                </c:pt>
                <c:pt idx="5">
                  <c:v>43.3</c:v>
                </c:pt>
                <c:pt idx="6" formatCode="General">
                  <c:v>43.5</c:v>
                </c:pt>
                <c:pt idx="7" formatCode="General">
                  <c:v>41.8</c:v>
                </c:pt>
                <c:pt idx="8" formatCode="General">
                  <c:v>42.7</c:v>
                </c:pt>
                <c:pt idx="9" formatCode="General">
                  <c:v>44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Sheet1!$B$7:$K$7</c:f>
              <c:numCache>
                <c:formatCode>_(* #,##0.0_);_(* \(#,##0.0\);_(* "-"??_);_(@_)</c:formatCode>
                <c:ptCount val="10"/>
                <c:pt idx="0">
                  <c:v>27.5</c:v>
                </c:pt>
                <c:pt idx="1">
                  <c:v>43.779000000000003</c:v>
                </c:pt>
                <c:pt idx="2">
                  <c:v>58.001734139999996</c:v>
                </c:pt>
                <c:pt idx="3">
                  <c:v>71.378733999999994</c:v>
                </c:pt>
                <c:pt idx="4">
                  <c:v>55</c:v>
                </c:pt>
                <c:pt idx="5">
                  <c:v>51.3</c:v>
                </c:pt>
                <c:pt idx="6" formatCode="General">
                  <c:v>52.8</c:v>
                </c:pt>
                <c:pt idx="7" formatCode="General">
                  <c:v>56.3</c:v>
                </c:pt>
                <c:pt idx="8" formatCode="General">
                  <c:v>54</c:v>
                </c:pt>
                <c:pt idx="9" formatCode="General">
                  <c:v>60.6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Sheet1!$B$8:$K$8</c:f>
              <c:numCache>
                <c:formatCode>_(* #,##0.0_);_(* \(#,##0.0\);_(* "-"??_);_(@_)</c:formatCode>
                <c:ptCount val="10"/>
                <c:pt idx="0">
                  <c:v>36.4</c:v>
                </c:pt>
                <c:pt idx="1">
                  <c:v>36.884999999999991</c:v>
                </c:pt>
                <c:pt idx="2">
                  <c:v>38.02509439</c:v>
                </c:pt>
                <c:pt idx="3">
                  <c:v>23.361802000000004</c:v>
                </c:pt>
                <c:pt idx="4">
                  <c:v>48.699999999999996</c:v>
                </c:pt>
                <c:pt idx="5">
                  <c:v>28.4</c:v>
                </c:pt>
                <c:pt idx="6" formatCode="General">
                  <c:v>29.9</c:v>
                </c:pt>
                <c:pt idx="7" formatCode="General">
                  <c:v>39.1</c:v>
                </c:pt>
                <c:pt idx="8" formatCode="General">
                  <c:v>36.9</c:v>
                </c:pt>
                <c:pt idx="9" formatCode="General">
                  <c:v>35.799999999999997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invertIfNegative val="0"/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Sheet1!$B$9:$K$9</c:f>
              <c:numCache>
                <c:formatCode>_(* #,##0.0_);_(* \(#,##0.0\);_(* "-"??_);_(@_)</c:formatCode>
                <c:ptCount val="10"/>
                <c:pt idx="0">
                  <c:v>97.8</c:v>
                </c:pt>
                <c:pt idx="1">
                  <c:v>86.741</c:v>
                </c:pt>
                <c:pt idx="2">
                  <c:v>82.623247640000017</c:v>
                </c:pt>
                <c:pt idx="3">
                  <c:v>93.552938999999995</c:v>
                </c:pt>
                <c:pt idx="4">
                  <c:v>135.80000000000001</c:v>
                </c:pt>
                <c:pt idx="5">
                  <c:v>131.1</c:v>
                </c:pt>
                <c:pt idx="6" formatCode="General">
                  <c:v>150.30000000000001</c:v>
                </c:pt>
                <c:pt idx="7" formatCode="General">
                  <c:v>177.9</c:v>
                </c:pt>
                <c:pt idx="8" formatCode="General">
                  <c:v>170.2</c:v>
                </c:pt>
                <c:pt idx="9" formatCode="General">
                  <c:v>161.13999999999999</c:v>
                </c:pt>
              </c:numCache>
            </c:numRef>
          </c:val>
        </c:ser>
        <c:ser>
          <c:idx val="9"/>
          <c:order val="8"/>
          <c:tx>
            <c:strRef>
              <c:f>Sheet1!$A$11</c:f>
              <c:strCache>
                <c:ptCount val="1"/>
              </c:strCache>
            </c:strRef>
          </c:tx>
          <c:spPr>
            <a:noFill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Sheet1!$B$2:$K$2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Sheet1!$B$11:$K$11</c:f>
              <c:numCache>
                <c:formatCode>_("$"* #,##0.0_);_("$"* \(#,##0.0\);_("$"* "-"??_);_(@_)</c:formatCode>
                <c:ptCount val="10"/>
                <c:pt idx="0">
                  <c:v>247</c:v>
                </c:pt>
                <c:pt idx="1">
                  <c:v>261.99299999999999</c:v>
                </c:pt>
                <c:pt idx="2">
                  <c:v>295.86362965000001</c:v>
                </c:pt>
                <c:pt idx="3">
                  <c:v>351.55398199999996</c:v>
                </c:pt>
                <c:pt idx="4">
                  <c:v>415.3</c:v>
                </c:pt>
                <c:pt idx="5">
                  <c:v>375</c:v>
                </c:pt>
                <c:pt idx="6">
                  <c:v>405</c:v>
                </c:pt>
                <c:pt idx="7">
                  <c:v>405</c:v>
                </c:pt>
                <c:pt idx="8">
                  <c:v>405</c:v>
                </c:pt>
                <c:pt idx="9">
                  <c:v>405.03999999999996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38052664"/>
        <c:axId val="238053048"/>
      </c:barChart>
      <c:catAx>
        <c:axId val="238052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8053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8053048"/>
        <c:scaling>
          <c:orientation val="minMax"/>
          <c:max val="45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86"/>
            </c:manualLayout>
          </c:layout>
          <c:overlay val="0"/>
          <c:spPr>
            <a:noFill/>
            <a:ln w="31612">
              <a:noFill/>
            </a:ln>
          </c:spPr>
        </c:title>
        <c:numFmt formatCode="\$#,##0_);[Red]\(\$#,##0\)" sourceLinked="0"/>
        <c:majorTickMark val="out"/>
        <c:minorTickMark val="none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8052664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egendEntry>
        <c:idx val="8"/>
        <c:delete val="1"/>
      </c:legendEntry>
      <c:layout>
        <c:manualLayout>
          <c:xMode val="edge"/>
          <c:yMode val="edge"/>
          <c:x val="0.10634917141075292"/>
          <c:y val="0.88009593628383487"/>
          <c:w val="0.81467499479511762"/>
          <c:h val="0.11990408368071644"/>
        </c:manualLayout>
      </c:layout>
      <c:overlay val="0"/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0.62338</cdr:x>
      <cdr:y>0.79752</cdr:y>
    </cdr:from>
    <cdr:to>
      <cdr:x>0.92152</cdr:x>
      <cdr:y>0.88576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57800" y="4132421"/>
          <a:ext cx="2514629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0.58724</cdr:x>
      <cdr:y>0.81222</cdr:y>
    </cdr:from>
    <cdr:to>
      <cdr:x>0.95765</cdr:x>
      <cdr:y>0.87444</cdr:y>
    </cdr:to>
    <cdr:grpSp>
      <cdr:nvGrpSpPr>
        <cdr:cNvPr id="6" name="Group 5"/>
        <cdr:cNvGrpSpPr/>
      </cdr:nvGrpSpPr>
      <cdr:grpSpPr>
        <a:xfrm xmlns:a="http://schemas.openxmlformats.org/drawingml/2006/main">
          <a:off x="4953010" y="4208599"/>
          <a:ext cx="3124182" cy="322399"/>
          <a:chOff x="5715000" y="4361021"/>
          <a:chExt cx="2392680" cy="322420"/>
        </a:xfrm>
      </cdr:grpSpPr>
      <cdr:sp macro="" textlink="">
        <cdr:nvSpPr>
          <cdr:cNvPr id="7" name="Elbow Connector 6"/>
          <cdr:cNvSpPr/>
        </cdr:nvSpPr>
        <cdr:spPr bwMode="auto">
          <a:xfrm xmlns:a="http://schemas.openxmlformats.org/drawingml/2006/main">
            <a:off x="5715000" y="4361021"/>
            <a:ext cx="2133620" cy="322420"/>
          </a:xfrm>
          <a:prstGeom xmlns:a="http://schemas.openxmlformats.org/drawingml/2006/main" prst="bentConnector3">
            <a:avLst>
              <a:gd name="adj1" fmla="val -450"/>
            </a:avLst>
          </a:prstGeom>
          <a:solidFill xmlns:a="http://schemas.openxmlformats.org/drawingml/2006/main">
            <a:schemeClr val="accent1"/>
          </a:solidFill>
          <a:ln xmlns:a="http://schemas.openxmlformats.org/drawingml/2006/main"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Overflow="clip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" name="Elbow Connector 7"/>
          <cdr:cNvSpPr/>
        </cdr:nvSpPr>
        <cdr:spPr bwMode="auto">
          <a:xfrm xmlns:a="http://schemas.openxmlformats.org/drawingml/2006/main" flipV="1">
            <a:off x="5867400" y="4361021"/>
            <a:ext cx="2240280" cy="322399"/>
          </a:xfrm>
          <a:prstGeom xmlns:a="http://schemas.openxmlformats.org/drawingml/2006/main" prst="bentConnector3">
            <a:avLst>
              <a:gd name="adj1" fmla="val 99936"/>
            </a:avLst>
          </a:prstGeom>
          <a:solidFill xmlns:a="http://schemas.openxmlformats.org/drawingml/2006/main">
            <a:srgbClr val="BA5A2E"/>
          </a:solidFill>
          <a:ln xmlns:a="http://schemas.openxmlformats.org/drawingml/2006/main"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>
            <a:lvl1pPr marL="0" indent="0">
              <a:defRPr sz="1100">
                <a:latin typeface="Arial"/>
              </a:defRPr>
            </a:lvl1pPr>
            <a:lvl2pPr marL="457200" indent="0">
              <a:defRPr sz="1100">
                <a:latin typeface="Arial"/>
              </a:defRPr>
            </a:lvl2pPr>
            <a:lvl3pPr marL="914400" indent="0">
              <a:defRPr sz="1100">
                <a:latin typeface="Arial"/>
              </a:defRPr>
            </a:lvl3pPr>
            <a:lvl4pPr marL="1371600" indent="0">
              <a:defRPr sz="1100">
                <a:latin typeface="Arial"/>
              </a:defRPr>
            </a:lvl4pPr>
            <a:lvl5pPr marL="1828800" indent="0">
              <a:defRPr sz="1100">
                <a:latin typeface="Arial"/>
              </a:defRPr>
            </a:lvl5pPr>
            <a:lvl6pPr marL="2286000" indent="0">
              <a:defRPr sz="1100">
                <a:latin typeface="Arial"/>
              </a:defRPr>
            </a:lvl6pPr>
            <a:lvl7pPr marL="2743200" indent="0">
              <a:defRPr sz="1100">
                <a:latin typeface="Arial"/>
              </a:defRPr>
            </a:lvl7pPr>
            <a:lvl8pPr marL="3200400" indent="0">
              <a:defRPr sz="1100">
                <a:latin typeface="Arial"/>
              </a:defRPr>
            </a:lvl8pPr>
            <a:lvl9pPr marL="3657600" indent="0">
              <a:defRPr sz="1100">
                <a:latin typeface="Arial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055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055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47833" rIns="95667" bIns="478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96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055" y="0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90" y="4560903"/>
            <a:ext cx="5850823" cy="431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l" defTabSz="966634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055" y="9120149"/>
            <a:ext cx="3169475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defTabSz="966634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2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82" y="4560903"/>
            <a:ext cx="5366040" cy="431954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880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27342"/>
              </p:ext>
            </p:extLst>
          </p:nvPr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Exhibit No. ___KKS-2</a:t>
            </a: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83ED465A26668459AA6DC672056AAD1" ma:contentTypeVersion="104" ma:contentTypeDescription="" ma:contentTypeScope="" ma:versionID="492f3f74aa671fbc9e82ae37d22169a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2016-02-19T08:00:00+00:00</OpenedDate>
    <Date1 xmlns="dc463f71-b30c-4ab2-9473-d307f9d35888">2016-02-19T08:00:00+00:00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160228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367AD40E-27F4-4D4E-A1D7-A8C11189F338}"/>
</file>

<file path=customXml/itemProps2.xml><?xml version="1.0" encoding="utf-8"?>
<ds:datastoreItem xmlns:ds="http://schemas.openxmlformats.org/officeDocument/2006/customXml" ds:itemID="{7D46B5B8-05C4-48A1-A5BC-45DD4BB2BCB3}"/>
</file>

<file path=customXml/itemProps3.xml><?xml version="1.0" encoding="utf-8"?>
<ds:datastoreItem xmlns:ds="http://schemas.openxmlformats.org/officeDocument/2006/customXml" ds:itemID="{23A94A2A-8ADA-4495-85B4-E80E6DB3D3DE}"/>
</file>

<file path=customXml/itemProps4.xml><?xml version="1.0" encoding="utf-8"?>
<ds:datastoreItem xmlns:ds="http://schemas.openxmlformats.org/officeDocument/2006/customXml" ds:itemID="{74A31EF1-F4F2-4C59-B053-8BDB136335C3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5256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Bold</vt:lpstr>
      <vt:lpstr>Calibri</vt:lpstr>
      <vt:lpstr>Times New Roman</vt:lpstr>
      <vt:lpstr>Avista Bright Green</vt:lpstr>
      <vt:lpstr>PowerPoint Presentation</vt:lpstr>
    </vt:vector>
  </TitlesOfParts>
  <Company>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Ehrbar, Pat</cp:lastModifiedBy>
  <cp:revision>263</cp:revision>
  <cp:lastPrinted>2016-02-16T18:21:59Z</cp:lastPrinted>
  <dcterms:created xsi:type="dcterms:W3CDTF">2006-11-27T22:04:14Z</dcterms:created>
  <dcterms:modified xsi:type="dcterms:W3CDTF">2016-02-16T18:22:07Z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0x0101006E56B4D1795A2E4DB2F0B01679ED314A00D83ED465A26668459AA6DC672056AAD1</vt:lpwstr>
  </property>
  <property fmtid="{D5CDD505-2E9C-101B-9397-08002B2CF9AE}" pid="3" name="_docset_NoMedatataSyncRequired">
    <vt:lpwstr>False</vt:lpwstr>
  </property>
</Properties>
</file>