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9"/>
  </p:notesMasterIdLst>
  <p:sldIdLst>
    <p:sldId id="364" r:id="rId2"/>
    <p:sldId id="365" r:id="rId3"/>
    <p:sldId id="366" r:id="rId4"/>
    <p:sldId id="367" r:id="rId5"/>
    <p:sldId id="368" r:id="rId6"/>
    <p:sldId id="369" r:id="rId7"/>
    <p:sldId id="371" r:id="rId8"/>
    <p:sldId id="355" r:id="rId9"/>
    <p:sldId id="384" r:id="rId10"/>
    <p:sldId id="380" r:id="rId11"/>
    <p:sldId id="358" r:id="rId12"/>
    <p:sldId id="359" r:id="rId13"/>
    <p:sldId id="385" r:id="rId14"/>
    <p:sldId id="361" r:id="rId15"/>
    <p:sldId id="386" r:id="rId16"/>
    <p:sldId id="378" r:id="rId17"/>
    <p:sldId id="375" r:id="rId18"/>
    <p:sldId id="376" r:id="rId19"/>
    <p:sldId id="377" r:id="rId20"/>
    <p:sldId id="382" r:id="rId21"/>
    <p:sldId id="353" r:id="rId22"/>
    <p:sldId id="354" r:id="rId23"/>
    <p:sldId id="381" r:id="rId24"/>
    <p:sldId id="373" r:id="rId25"/>
    <p:sldId id="374" r:id="rId26"/>
    <p:sldId id="383" r:id="rId27"/>
    <p:sldId id="379" r:id="rId2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9EFF01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6120" autoAdjust="0"/>
  </p:normalViewPr>
  <p:slideViewPr>
    <p:cSldViewPr>
      <p:cViewPr>
        <p:scale>
          <a:sx n="80" d="100"/>
          <a:sy n="80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Installed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0"/>
                  <c:y val="4.0229885057471264E-2"/>
                </c:manualLayout>
              </c:layout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Reconductor</c:v>
                </c:pt>
                <c:pt idx="1">
                  <c:v>Switches</c:v>
                </c:pt>
                <c:pt idx="2">
                  <c:v>Capacitors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21.68</c:v>
                </c:pt>
                <c:pt idx="1">
                  <c:v>156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Install</c:v>
                </c:pt>
              </c:strCache>
            </c:strRef>
          </c:tx>
          <c:dLbls>
            <c:dLbl>
              <c:idx val="0"/>
              <c:layout>
                <c:manualLayout>
                  <c:x val="1.4084507042253534E-2"/>
                  <c:y val="-4.8850574712643799E-2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Reconductor</c:v>
                </c:pt>
                <c:pt idx="1">
                  <c:v>Switches</c:v>
                </c:pt>
                <c:pt idx="2">
                  <c:v>Capacitors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8.56</c:v>
                </c:pt>
                <c:pt idx="1">
                  <c:v>101</c:v>
                </c:pt>
                <c:pt idx="2">
                  <c:v>59</c:v>
                </c:pt>
              </c:numCache>
            </c:numRef>
          </c:val>
        </c:ser>
        <c:shape val="box"/>
        <c:axId val="216609536"/>
        <c:axId val="216611072"/>
        <c:axId val="0"/>
      </c:bar3DChart>
      <c:catAx>
        <c:axId val="216609536"/>
        <c:scaling>
          <c:orientation val="minMax"/>
        </c:scaling>
        <c:axPos val="b"/>
        <c:tickLblPos val="nextTo"/>
        <c:crossAx val="216611072"/>
        <c:crosses val="autoZero"/>
        <c:auto val="1"/>
        <c:lblAlgn val="ctr"/>
        <c:lblOffset val="100"/>
      </c:catAx>
      <c:valAx>
        <c:axId val="216611072"/>
        <c:scaling>
          <c:orientation val="minMax"/>
        </c:scaling>
        <c:axPos val="l"/>
        <c:majorGridlines/>
        <c:numFmt formatCode="General" sourceLinked="1"/>
        <c:tickLblPos val="nextTo"/>
        <c:crossAx val="216609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4076785002813648E-2"/>
          <c:y val="4.2811758380405213E-2"/>
          <c:w val="0.87167577809680308"/>
          <c:h val="0.81759410193472459"/>
        </c:manualLayout>
      </c:layout>
      <c:scatterChart>
        <c:scatterStyle val="smoothMarker"/>
        <c:ser>
          <c:idx val="0"/>
          <c:order val="0"/>
          <c:tx>
            <c:v>MW</c:v>
          </c:tx>
          <c:spPr>
            <a:ln>
              <a:noFill/>
            </a:ln>
          </c:spPr>
          <c:marker>
            <c:symbol val="none"/>
          </c:marker>
          <c:trendline>
            <c:spPr>
              <a:ln w="44450">
                <a:solidFill>
                  <a:srgbClr val="C0504D"/>
                </a:solidFill>
              </a:ln>
            </c:spPr>
            <c:trendlineType val="movingAvg"/>
            <c:period val="25"/>
          </c:trendline>
          <c:xVal>
            <c:numRef>
              <c:f>Sheet1!$D$2:$D$3384</c:f>
              <c:numCache>
                <c:formatCode>dd\/mmm\/yy\ hh:mm:ss</c:formatCode>
                <c:ptCount val="3383"/>
                <c:pt idx="0">
                  <c:v>40513</c:v>
                </c:pt>
                <c:pt idx="1">
                  <c:v>40513.041666666584</c:v>
                </c:pt>
                <c:pt idx="2">
                  <c:v>40513.083333333336</c:v>
                </c:pt>
                <c:pt idx="3">
                  <c:v>40513.124999999993</c:v>
                </c:pt>
                <c:pt idx="4">
                  <c:v>40513.166666666584</c:v>
                </c:pt>
                <c:pt idx="5">
                  <c:v>40513.208333333336</c:v>
                </c:pt>
                <c:pt idx="6">
                  <c:v>40513.25</c:v>
                </c:pt>
                <c:pt idx="7">
                  <c:v>40513.291666666417</c:v>
                </c:pt>
                <c:pt idx="8">
                  <c:v>40513.333333333336</c:v>
                </c:pt>
                <c:pt idx="9">
                  <c:v>40513.375</c:v>
                </c:pt>
                <c:pt idx="10">
                  <c:v>40513.416666666664</c:v>
                </c:pt>
                <c:pt idx="11">
                  <c:v>40513.458333333343</c:v>
                </c:pt>
                <c:pt idx="12">
                  <c:v>40513.5</c:v>
                </c:pt>
                <c:pt idx="13">
                  <c:v>40513.541666666584</c:v>
                </c:pt>
                <c:pt idx="14">
                  <c:v>40513.583333333336</c:v>
                </c:pt>
                <c:pt idx="15">
                  <c:v>40513.624999999993</c:v>
                </c:pt>
                <c:pt idx="16">
                  <c:v>40513.666666666584</c:v>
                </c:pt>
                <c:pt idx="17">
                  <c:v>40513.708333333336</c:v>
                </c:pt>
                <c:pt idx="18">
                  <c:v>40513.75</c:v>
                </c:pt>
                <c:pt idx="19">
                  <c:v>40513.791666666417</c:v>
                </c:pt>
                <c:pt idx="20">
                  <c:v>40513.833333333336</c:v>
                </c:pt>
                <c:pt idx="21">
                  <c:v>40513.875</c:v>
                </c:pt>
                <c:pt idx="22">
                  <c:v>40513.916666666664</c:v>
                </c:pt>
                <c:pt idx="23">
                  <c:v>40513.958333333343</c:v>
                </c:pt>
                <c:pt idx="24">
                  <c:v>40514</c:v>
                </c:pt>
                <c:pt idx="25">
                  <c:v>40514.041666666584</c:v>
                </c:pt>
                <c:pt idx="26">
                  <c:v>40514.083333333336</c:v>
                </c:pt>
                <c:pt idx="27">
                  <c:v>40514.124999999993</c:v>
                </c:pt>
                <c:pt idx="28">
                  <c:v>40514.166666666584</c:v>
                </c:pt>
                <c:pt idx="29">
                  <c:v>40514.208333333336</c:v>
                </c:pt>
                <c:pt idx="30">
                  <c:v>40514.25</c:v>
                </c:pt>
                <c:pt idx="31">
                  <c:v>40514.291666666417</c:v>
                </c:pt>
                <c:pt idx="32">
                  <c:v>40514.333333333336</c:v>
                </c:pt>
                <c:pt idx="33">
                  <c:v>40514.375</c:v>
                </c:pt>
                <c:pt idx="34">
                  <c:v>40514.416666666664</c:v>
                </c:pt>
                <c:pt idx="35">
                  <c:v>40514.458333333343</c:v>
                </c:pt>
                <c:pt idx="36">
                  <c:v>40514.5</c:v>
                </c:pt>
                <c:pt idx="37">
                  <c:v>40514.541666666584</c:v>
                </c:pt>
                <c:pt idx="38">
                  <c:v>40514.583333333336</c:v>
                </c:pt>
                <c:pt idx="39">
                  <c:v>40514.624999999993</c:v>
                </c:pt>
                <c:pt idx="40">
                  <c:v>40514.666666666584</c:v>
                </c:pt>
                <c:pt idx="41">
                  <c:v>40514.708333333336</c:v>
                </c:pt>
                <c:pt idx="42">
                  <c:v>40514.75</c:v>
                </c:pt>
                <c:pt idx="43">
                  <c:v>40514.791666666417</c:v>
                </c:pt>
                <c:pt idx="44">
                  <c:v>40514.833333333336</c:v>
                </c:pt>
                <c:pt idx="45">
                  <c:v>40514.875</c:v>
                </c:pt>
                <c:pt idx="46">
                  <c:v>40514.916666666664</c:v>
                </c:pt>
                <c:pt idx="47">
                  <c:v>40514.958333333343</c:v>
                </c:pt>
                <c:pt idx="48">
                  <c:v>40515</c:v>
                </c:pt>
                <c:pt idx="49">
                  <c:v>40515.041666666584</c:v>
                </c:pt>
                <c:pt idx="50">
                  <c:v>40515.083333333336</c:v>
                </c:pt>
                <c:pt idx="51">
                  <c:v>40515.124999999993</c:v>
                </c:pt>
                <c:pt idx="52">
                  <c:v>40515.166666666584</c:v>
                </c:pt>
                <c:pt idx="53">
                  <c:v>40515.208333333336</c:v>
                </c:pt>
                <c:pt idx="54">
                  <c:v>40515.25</c:v>
                </c:pt>
                <c:pt idx="55">
                  <c:v>40515.291666666417</c:v>
                </c:pt>
                <c:pt idx="56">
                  <c:v>40515.333333333336</c:v>
                </c:pt>
                <c:pt idx="57">
                  <c:v>40515.375</c:v>
                </c:pt>
                <c:pt idx="58">
                  <c:v>40515.416666666664</c:v>
                </c:pt>
                <c:pt idx="59">
                  <c:v>40515.458333333343</c:v>
                </c:pt>
                <c:pt idx="60">
                  <c:v>40515.5</c:v>
                </c:pt>
                <c:pt idx="61">
                  <c:v>40515.541666666584</c:v>
                </c:pt>
                <c:pt idx="62">
                  <c:v>40515.583333333336</c:v>
                </c:pt>
                <c:pt idx="63">
                  <c:v>40515.624999999993</c:v>
                </c:pt>
                <c:pt idx="64">
                  <c:v>40515.666666666584</c:v>
                </c:pt>
                <c:pt idx="65">
                  <c:v>40515.708333333336</c:v>
                </c:pt>
                <c:pt idx="66">
                  <c:v>40515.75</c:v>
                </c:pt>
                <c:pt idx="67">
                  <c:v>40515.791666666417</c:v>
                </c:pt>
                <c:pt idx="68">
                  <c:v>40515.833333333336</c:v>
                </c:pt>
                <c:pt idx="69">
                  <c:v>40515.875</c:v>
                </c:pt>
                <c:pt idx="70">
                  <c:v>40515.916666666664</c:v>
                </c:pt>
                <c:pt idx="71">
                  <c:v>40515.958333333343</c:v>
                </c:pt>
                <c:pt idx="72">
                  <c:v>40516</c:v>
                </c:pt>
                <c:pt idx="73">
                  <c:v>40516.041666666584</c:v>
                </c:pt>
                <c:pt idx="74">
                  <c:v>40516.083333333336</c:v>
                </c:pt>
                <c:pt idx="75">
                  <c:v>40516.124999999993</c:v>
                </c:pt>
                <c:pt idx="76">
                  <c:v>40516.166666666584</c:v>
                </c:pt>
                <c:pt idx="77">
                  <c:v>40516.208333333336</c:v>
                </c:pt>
                <c:pt idx="78">
                  <c:v>40516.25</c:v>
                </c:pt>
                <c:pt idx="79">
                  <c:v>40516.291666666417</c:v>
                </c:pt>
                <c:pt idx="80">
                  <c:v>40516.333333333336</c:v>
                </c:pt>
                <c:pt idx="81">
                  <c:v>40516.375</c:v>
                </c:pt>
                <c:pt idx="82">
                  <c:v>40516.416666666664</c:v>
                </c:pt>
                <c:pt idx="83">
                  <c:v>40516.458333333343</c:v>
                </c:pt>
                <c:pt idx="84">
                  <c:v>40516.5</c:v>
                </c:pt>
                <c:pt idx="85">
                  <c:v>40516.541666666584</c:v>
                </c:pt>
                <c:pt idx="86">
                  <c:v>40516.583333333336</c:v>
                </c:pt>
                <c:pt idx="87">
                  <c:v>40516.624999999993</c:v>
                </c:pt>
                <c:pt idx="88">
                  <c:v>40516.666666666584</c:v>
                </c:pt>
                <c:pt idx="89">
                  <c:v>40516.708333333336</c:v>
                </c:pt>
                <c:pt idx="90">
                  <c:v>40516.75</c:v>
                </c:pt>
                <c:pt idx="91">
                  <c:v>40516.791666666417</c:v>
                </c:pt>
                <c:pt idx="92">
                  <c:v>40516.833333333336</c:v>
                </c:pt>
                <c:pt idx="93">
                  <c:v>40516.875</c:v>
                </c:pt>
                <c:pt idx="94">
                  <c:v>40516.916666666664</c:v>
                </c:pt>
                <c:pt idx="95">
                  <c:v>40516.958333333343</c:v>
                </c:pt>
                <c:pt idx="96">
                  <c:v>40517</c:v>
                </c:pt>
                <c:pt idx="97">
                  <c:v>40517.041666666584</c:v>
                </c:pt>
                <c:pt idx="98">
                  <c:v>40517.083333333336</c:v>
                </c:pt>
                <c:pt idx="99">
                  <c:v>40517.124999999993</c:v>
                </c:pt>
                <c:pt idx="100">
                  <c:v>40517.166666666584</c:v>
                </c:pt>
                <c:pt idx="101">
                  <c:v>40517.208333333336</c:v>
                </c:pt>
                <c:pt idx="102">
                  <c:v>40517.25</c:v>
                </c:pt>
                <c:pt idx="103">
                  <c:v>40517.291666666417</c:v>
                </c:pt>
                <c:pt idx="104">
                  <c:v>40517.333333333336</c:v>
                </c:pt>
                <c:pt idx="105">
                  <c:v>40517.375</c:v>
                </c:pt>
                <c:pt idx="106">
                  <c:v>40517.416666666664</c:v>
                </c:pt>
                <c:pt idx="107">
                  <c:v>40517.458333333343</c:v>
                </c:pt>
                <c:pt idx="108">
                  <c:v>40517.5</c:v>
                </c:pt>
                <c:pt idx="109">
                  <c:v>40517.541666666584</c:v>
                </c:pt>
                <c:pt idx="110">
                  <c:v>40517.583333333336</c:v>
                </c:pt>
                <c:pt idx="111">
                  <c:v>40517.624999999993</c:v>
                </c:pt>
                <c:pt idx="112">
                  <c:v>40517.666666666584</c:v>
                </c:pt>
                <c:pt idx="113">
                  <c:v>40517.708333333336</c:v>
                </c:pt>
                <c:pt idx="114">
                  <c:v>40517.75</c:v>
                </c:pt>
                <c:pt idx="115">
                  <c:v>40517.791666666417</c:v>
                </c:pt>
                <c:pt idx="116">
                  <c:v>40517.833333333336</c:v>
                </c:pt>
                <c:pt idx="117">
                  <c:v>40517.875</c:v>
                </c:pt>
                <c:pt idx="118">
                  <c:v>40517.916666666664</c:v>
                </c:pt>
                <c:pt idx="119">
                  <c:v>40517.958333333343</c:v>
                </c:pt>
                <c:pt idx="120">
                  <c:v>40518</c:v>
                </c:pt>
                <c:pt idx="121">
                  <c:v>40518.041666666584</c:v>
                </c:pt>
                <c:pt idx="122">
                  <c:v>40518.083333333336</c:v>
                </c:pt>
                <c:pt idx="123">
                  <c:v>40518.124999999993</c:v>
                </c:pt>
                <c:pt idx="124">
                  <c:v>40518.166666666584</c:v>
                </c:pt>
                <c:pt idx="125">
                  <c:v>40518.208333333336</c:v>
                </c:pt>
                <c:pt idx="126">
                  <c:v>40518.25</c:v>
                </c:pt>
                <c:pt idx="127">
                  <c:v>40518.291666666417</c:v>
                </c:pt>
                <c:pt idx="128">
                  <c:v>40518.333333333336</c:v>
                </c:pt>
                <c:pt idx="129">
                  <c:v>40518.375</c:v>
                </c:pt>
                <c:pt idx="130">
                  <c:v>40518.416666666664</c:v>
                </c:pt>
                <c:pt idx="131">
                  <c:v>40518.458333333343</c:v>
                </c:pt>
                <c:pt idx="132">
                  <c:v>40518.5</c:v>
                </c:pt>
                <c:pt idx="133">
                  <c:v>40518.541666666584</c:v>
                </c:pt>
                <c:pt idx="134">
                  <c:v>40518.583333333336</c:v>
                </c:pt>
                <c:pt idx="135">
                  <c:v>40518.624999999993</c:v>
                </c:pt>
                <c:pt idx="136">
                  <c:v>40518.666666666584</c:v>
                </c:pt>
                <c:pt idx="137">
                  <c:v>40518.708333333336</c:v>
                </c:pt>
                <c:pt idx="138">
                  <c:v>40518.75</c:v>
                </c:pt>
                <c:pt idx="139">
                  <c:v>40518.791666666417</c:v>
                </c:pt>
                <c:pt idx="140">
                  <c:v>40518.833333333336</c:v>
                </c:pt>
                <c:pt idx="141">
                  <c:v>40518.875</c:v>
                </c:pt>
                <c:pt idx="142">
                  <c:v>40518.916666666664</c:v>
                </c:pt>
                <c:pt idx="143">
                  <c:v>40518.958333333343</c:v>
                </c:pt>
                <c:pt idx="144">
                  <c:v>40519</c:v>
                </c:pt>
                <c:pt idx="145">
                  <c:v>40519.041666666584</c:v>
                </c:pt>
                <c:pt idx="146">
                  <c:v>40519.083333333336</c:v>
                </c:pt>
                <c:pt idx="147">
                  <c:v>40519.124999999993</c:v>
                </c:pt>
                <c:pt idx="148">
                  <c:v>40519.166666666584</c:v>
                </c:pt>
                <c:pt idx="149">
                  <c:v>40519.208333333336</c:v>
                </c:pt>
                <c:pt idx="150">
                  <c:v>40519.25</c:v>
                </c:pt>
                <c:pt idx="151">
                  <c:v>40519.291666666417</c:v>
                </c:pt>
                <c:pt idx="152">
                  <c:v>40519.333333333336</c:v>
                </c:pt>
                <c:pt idx="153">
                  <c:v>40519.375</c:v>
                </c:pt>
                <c:pt idx="154">
                  <c:v>40519.416666666664</c:v>
                </c:pt>
                <c:pt idx="155">
                  <c:v>40519.458333333343</c:v>
                </c:pt>
                <c:pt idx="156">
                  <c:v>40519.5</c:v>
                </c:pt>
                <c:pt idx="157">
                  <c:v>40519.541666666584</c:v>
                </c:pt>
                <c:pt idx="158">
                  <c:v>40519.583333333336</c:v>
                </c:pt>
                <c:pt idx="159">
                  <c:v>40519.624999999993</c:v>
                </c:pt>
                <c:pt idx="160">
                  <c:v>40519.666666666584</c:v>
                </c:pt>
                <c:pt idx="161">
                  <c:v>40519.708333333336</c:v>
                </c:pt>
                <c:pt idx="162">
                  <c:v>40519.75</c:v>
                </c:pt>
                <c:pt idx="163">
                  <c:v>40519.791666666417</c:v>
                </c:pt>
                <c:pt idx="164">
                  <c:v>40519.833333333336</c:v>
                </c:pt>
                <c:pt idx="165">
                  <c:v>40519.875</c:v>
                </c:pt>
                <c:pt idx="166">
                  <c:v>40519.916666666664</c:v>
                </c:pt>
                <c:pt idx="167">
                  <c:v>40519.958333333343</c:v>
                </c:pt>
                <c:pt idx="168">
                  <c:v>40520</c:v>
                </c:pt>
                <c:pt idx="169">
                  <c:v>40520.041666666584</c:v>
                </c:pt>
                <c:pt idx="170">
                  <c:v>40520.083333333336</c:v>
                </c:pt>
                <c:pt idx="171">
                  <c:v>40520.124999999993</c:v>
                </c:pt>
                <c:pt idx="172">
                  <c:v>40520.166666666584</c:v>
                </c:pt>
                <c:pt idx="173">
                  <c:v>40520.208333333336</c:v>
                </c:pt>
                <c:pt idx="174">
                  <c:v>40520.25</c:v>
                </c:pt>
                <c:pt idx="175">
                  <c:v>40520.291666666417</c:v>
                </c:pt>
                <c:pt idx="176">
                  <c:v>40520.333333333336</c:v>
                </c:pt>
                <c:pt idx="177">
                  <c:v>40520.375</c:v>
                </c:pt>
                <c:pt idx="178">
                  <c:v>40520.416666666664</c:v>
                </c:pt>
                <c:pt idx="179">
                  <c:v>40520.458333333343</c:v>
                </c:pt>
                <c:pt idx="180">
                  <c:v>40520.5</c:v>
                </c:pt>
                <c:pt idx="181">
                  <c:v>40520.541666666584</c:v>
                </c:pt>
                <c:pt idx="182">
                  <c:v>40520.583333333336</c:v>
                </c:pt>
                <c:pt idx="183">
                  <c:v>40520.624999999993</c:v>
                </c:pt>
                <c:pt idx="184">
                  <c:v>40520.666666666584</c:v>
                </c:pt>
                <c:pt idx="185">
                  <c:v>40520.708333333336</c:v>
                </c:pt>
                <c:pt idx="186">
                  <c:v>40520.75</c:v>
                </c:pt>
                <c:pt idx="187">
                  <c:v>40520.791666666417</c:v>
                </c:pt>
                <c:pt idx="188">
                  <c:v>40520.833333333336</c:v>
                </c:pt>
                <c:pt idx="189">
                  <c:v>40520.875</c:v>
                </c:pt>
                <c:pt idx="190">
                  <c:v>40520.916666666664</c:v>
                </c:pt>
                <c:pt idx="191">
                  <c:v>40520.958333333343</c:v>
                </c:pt>
                <c:pt idx="192">
                  <c:v>40521</c:v>
                </c:pt>
                <c:pt idx="193">
                  <c:v>40521.041666666584</c:v>
                </c:pt>
                <c:pt idx="194">
                  <c:v>40521.083333333336</c:v>
                </c:pt>
                <c:pt idx="195">
                  <c:v>40521.124999999993</c:v>
                </c:pt>
                <c:pt idx="196">
                  <c:v>40521.166666666584</c:v>
                </c:pt>
                <c:pt idx="197">
                  <c:v>40521.208333333336</c:v>
                </c:pt>
                <c:pt idx="198">
                  <c:v>40521.25</c:v>
                </c:pt>
                <c:pt idx="199">
                  <c:v>40521.291666666417</c:v>
                </c:pt>
                <c:pt idx="200">
                  <c:v>40521.333333333336</c:v>
                </c:pt>
                <c:pt idx="201">
                  <c:v>40521.375</c:v>
                </c:pt>
                <c:pt idx="202">
                  <c:v>40521.416666666664</c:v>
                </c:pt>
                <c:pt idx="203">
                  <c:v>40521.458333333343</c:v>
                </c:pt>
                <c:pt idx="204">
                  <c:v>40521.5</c:v>
                </c:pt>
                <c:pt idx="205">
                  <c:v>40521.541666666584</c:v>
                </c:pt>
                <c:pt idx="206">
                  <c:v>40521.583333333336</c:v>
                </c:pt>
                <c:pt idx="207">
                  <c:v>40521.624999999993</c:v>
                </c:pt>
                <c:pt idx="208">
                  <c:v>40521.666666666584</c:v>
                </c:pt>
                <c:pt idx="209">
                  <c:v>40521.708333333336</c:v>
                </c:pt>
                <c:pt idx="210">
                  <c:v>40521.75</c:v>
                </c:pt>
                <c:pt idx="211">
                  <c:v>40521.791666666417</c:v>
                </c:pt>
                <c:pt idx="212">
                  <c:v>40521.833333333336</c:v>
                </c:pt>
                <c:pt idx="213">
                  <c:v>40521.875</c:v>
                </c:pt>
                <c:pt idx="214">
                  <c:v>40521.916666666664</c:v>
                </c:pt>
                <c:pt idx="215">
                  <c:v>40521.958333333343</c:v>
                </c:pt>
                <c:pt idx="216">
                  <c:v>40522</c:v>
                </c:pt>
                <c:pt idx="217">
                  <c:v>40522.041666666584</c:v>
                </c:pt>
                <c:pt idx="218">
                  <c:v>40522.083333333336</c:v>
                </c:pt>
                <c:pt idx="219">
                  <c:v>40522.124999999993</c:v>
                </c:pt>
                <c:pt idx="220">
                  <c:v>40522.166666666584</c:v>
                </c:pt>
                <c:pt idx="221">
                  <c:v>40522.208333333336</c:v>
                </c:pt>
                <c:pt idx="222">
                  <c:v>40522.25</c:v>
                </c:pt>
                <c:pt idx="223">
                  <c:v>40522.291666666417</c:v>
                </c:pt>
                <c:pt idx="224">
                  <c:v>40522.333333333336</c:v>
                </c:pt>
                <c:pt idx="225">
                  <c:v>40522.375</c:v>
                </c:pt>
                <c:pt idx="226">
                  <c:v>40522.416666666664</c:v>
                </c:pt>
                <c:pt idx="227">
                  <c:v>40522.458333333343</c:v>
                </c:pt>
                <c:pt idx="228">
                  <c:v>40522.5</c:v>
                </c:pt>
                <c:pt idx="229">
                  <c:v>40522.541666666584</c:v>
                </c:pt>
                <c:pt idx="230">
                  <c:v>40522.583333333336</c:v>
                </c:pt>
                <c:pt idx="231">
                  <c:v>40522.624999999993</c:v>
                </c:pt>
                <c:pt idx="232">
                  <c:v>40522.666666666584</c:v>
                </c:pt>
                <c:pt idx="233">
                  <c:v>40522.708333333336</c:v>
                </c:pt>
                <c:pt idx="234">
                  <c:v>40522.75</c:v>
                </c:pt>
                <c:pt idx="235">
                  <c:v>40522.791666666417</c:v>
                </c:pt>
                <c:pt idx="236">
                  <c:v>40522.833333333336</c:v>
                </c:pt>
                <c:pt idx="237">
                  <c:v>40522.875</c:v>
                </c:pt>
                <c:pt idx="238">
                  <c:v>40522.916666666664</c:v>
                </c:pt>
                <c:pt idx="239">
                  <c:v>40522.958333333343</c:v>
                </c:pt>
                <c:pt idx="240">
                  <c:v>40523</c:v>
                </c:pt>
                <c:pt idx="241">
                  <c:v>40523.041666666584</c:v>
                </c:pt>
                <c:pt idx="242">
                  <c:v>40523.083333333336</c:v>
                </c:pt>
                <c:pt idx="243">
                  <c:v>40523.124999999993</c:v>
                </c:pt>
                <c:pt idx="244">
                  <c:v>40523.166666666584</c:v>
                </c:pt>
                <c:pt idx="245">
                  <c:v>40523.208333333336</c:v>
                </c:pt>
                <c:pt idx="246">
                  <c:v>40523.25</c:v>
                </c:pt>
                <c:pt idx="247">
                  <c:v>40523.291666666417</c:v>
                </c:pt>
                <c:pt idx="248">
                  <c:v>40523.333333333336</c:v>
                </c:pt>
                <c:pt idx="249">
                  <c:v>40523.375</c:v>
                </c:pt>
                <c:pt idx="250">
                  <c:v>40523.416666666664</c:v>
                </c:pt>
                <c:pt idx="251">
                  <c:v>40523.458333333343</c:v>
                </c:pt>
                <c:pt idx="252">
                  <c:v>40523.5</c:v>
                </c:pt>
                <c:pt idx="253">
                  <c:v>40523.541666666584</c:v>
                </c:pt>
                <c:pt idx="254">
                  <c:v>40523.583333333336</c:v>
                </c:pt>
                <c:pt idx="255">
                  <c:v>40523.624999999993</c:v>
                </c:pt>
                <c:pt idx="256">
                  <c:v>40523.666666666584</c:v>
                </c:pt>
                <c:pt idx="257">
                  <c:v>40523.708333333336</c:v>
                </c:pt>
                <c:pt idx="258">
                  <c:v>40523.75</c:v>
                </c:pt>
                <c:pt idx="259">
                  <c:v>40523.791666666417</c:v>
                </c:pt>
                <c:pt idx="260">
                  <c:v>40523.833333333336</c:v>
                </c:pt>
                <c:pt idx="261">
                  <c:v>40523.875</c:v>
                </c:pt>
                <c:pt idx="262">
                  <c:v>40523.916666666664</c:v>
                </c:pt>
                <c:pt idx="263">
                  <c:v>40523.958333333343</c:v>
                </c:pt>
                <c:pt idx="264">
                  <c:v>40524</c:v>
                </c:pt>
                <c:pt idx="265">
                  <c:v>40524.041666666584</c:v>
                </c:pt>
                <c:pt idx="266">
                  <c:v>40524.083333333336</c:v>
                </c:pt>
                <c:pt idx="267">
                  <c:v>40524.124999999993</c:v>
                </c:pt>
                <c:pt idx="268">
                  <c:v>40524.166666666584</c:v>
                </c:pt>
                <c:pt idx="269">
                  <c:v>40524.208333333336</c:v>
                </c:pt>
                <c:pt idx="270">
                  <c:v>40524.25</c:v>
                </c:pt>
                <c:pt idx="271">
                  <c:v>40524.291666666417</c:v>
                </c:pt>
                <c:pt idx="272">
                  <c:v>40524.333333333336</c:v>
                </c:pt>
                <c:pt idx="273">
                  <c:v>40524.375</c:v>
                </c:pt>
                <c:pt idx="274">
                  <c:v>40524.416666666664</c:v>
                </c:pt>
                <c:pt idx="275">
                  <c:v>40524.458333333343</c:v>
                </c:pt>
                <c:pt idx="276">
                  <c:v>40524.5</c:v>
                </c:pt>
                <c:pt idx="277">
                  <c:v>40524.541666666584</c:v>
                </c:pt>
                <c:pt idx="278">
                  <c:v>40524.583333333336</c:v>
                </c:pt>
                <c:pt idx="279">
                  <c:v>40524.624999999993</c:v>
                </c:pt>
                <c:pt idx="280">
                  <c:v>40524.666666666584</c:v>
                </c:pt>
                <c:pt idx="281">
                  <c:v>40524.708333333336</c:v>
                </c:pt>
                <c:pt idx="282">
                  <c:v>40524.75</c:v>
                </c:pt>
                <c:pt idx="283">
                  <c:v>40524.791666666417</c:v>
                </c:pt>
                <c:pt idx="284">
                  <c:v>40524.833333333336</c:v>
                </c:pt>
                <c:pt idx="285">
                  <c:v>40524.875</c:v>
                </c:pt>
                <c:pt idx="286">
                  <c:v>40524.916666666664</c:v>
                </c:pt>
                <c:pt idx="287">
                  <c:v>40524.958333333343</c:v>
                </c:pt>
                <c:pt idx="288">
                  <c:v>40525</c:v>
                </c:pt>
                <c:pt idx="289">
                  <c:v>40525.041666666584</c:v>
                </c:pt>
                <c:pt idx="290">
                  <c:v>40525.083333333336</c:v>
                </c:pt>
                <c:pt idx="291">
                  <c:v>40525.124999999993</c:v>
                </c:pt>
                <c:pt idx="292">
                  <c:v>40525.166666666584</c:v>
                </c:pt>
                <c:pt idx="293">
                  <c:v>40525.208333333336</c:v>
                </c:pt>
                <c:pt idx="294">
                  <c:v>40525.25</c:v>
                </c:pt>
                <c:pt idx="295">
                  <c:v>40525.291666666417</c:v>
                </c:pt>
                <c:pt idx="296">
                  <c:v>40525.333333333336</c:v>
                </c:pt>
                <c:pt idx="297">
                  <c:v>40525.375</c:v>
                </c:pt>
                <c:pt idx="298">
                  <c:v>40525.416666666664</c:v>
                </c:pt>
                <c:pt idx="299">
                  <c:v>40525.458333333343</c:v>
                </c:pt>
                <c:pt idx="300">
                  <c:v>40525.5</c:v>
                </c:pt>
                <c:pt idx="301">
                  <c:v>40525.541666666584</c:v>
                </c:pt>
                <c:pt idx="302">
                  <c:v>40525.583333333336</c:v>
                </c:pt>
                <c:pt idx="303">
                  <c:v>40525.624999999993</c:v>
                </c:pt>
                <c:pt idx="304">
                  <c:v>40525.666666666584</c:v>
                </c:pt>
                <c:pt idx="305">
                  <c:v>40525.708333333336</c:v>
                </c:pt>
                <c:pt idx="306">
                  <c:v>40525.75</c:v>
                </c:pt>
                <c:pt idx="307">
                  <c:v>40525.791666666417</c:v>
                </c:pt>
                <c:pt idx="308">
                  <c:v>40525.833333333336</c:v>
                </c:pt>
                <c:pt idx="309">
                  <c:v>40525.875</c:v>
                </c:pt>
                <c:pt idx="310">
                  <c:v>40525.916666666664</c:v>
                </c:pt>
                <c:pt idx="311">
                  <c:v>40525.958333333343</c:v>
                </c:pt>
                <c:pt idx="312">
                  <c:v>40526</c:v>
                </c:pt>
                <c:pt idx="313">
                  <c:v>40526.041666666584</c:v>
                </c:pt>
                <c:pt idx="314">
                  <c:v>40526.083333333336</c:v>
                </c:pt>
                <c:pt idx="315">
                  <c:v>40526.124999999993</c:v>
                </c:pt>
                <c:pt idx="316">
                  <c:v>40526.166666666584</c:v>
                </c:pt>
                <c:pt idx="317">
                  <c:v>40526.208333333336</c:v>
                </c:pt>
                <c:pt idx="318">
                  <c:v>40526.25</c:v>
                </c:pt>
                <c:pt idx="319">
                  <c:v>40526.291666666417</c:v>
                </c:pt>
                <c:pt idx="320">
                  <c:v>40526.333333333336</c:v>
                </c:pt>
                <c:pt idx="321">
                  <c:v>40526.375</c:v>
                </c:pt>
                <c:pt idx="322">
                  <c:v>40526.416666666664</c:v>
                </c:pt>
                <c:pt idx="323">
                  <c:v>40526.458333333343</c:v>
                </c:pt>
                <c:pt idx="324">
                  <c:v>40526.5</c:v>
                </c:pt>
                <c:pt idx="325">
                  <c:v>40526.541666666584</c:v>
                </c:pt>
                <c:pt idx="326">
                  <c:v>40526.583333333336</c:v>
                </c:pt>
                <c:pt idx="327">
                  <c:v>40526.624999999993</c:v>
                </c:pt>
                <c:pt idx="328">
                  <c:v>40526.666666666584</c:v>
                </c:pt>
                <c:pt idx="329">
                  <c:v>40526.708333333336</c:v>
                </c:pt>
                <c:pt idx="330">
                  <c:v>40526.75</c:v>
                </c:pt>
                <c:pt idx="331">
                  <c:v>40526.791666666417</c:v>
                </c:pt>
                <c:pt idx="332">
                  <c:v>40526.833333333336</c:v>
                </c:pt>
                <c:pt idx="333">
                  <c:v>40526.875</c:v>
                </c:pt>
                <c:pt idx="334">
                  <c:v>40526.916666666664</c:v>
                </c:pt>
                <c:pt idx="335">
                  <c:v>40526.958333333343</c:v>
                </c:pt>
                <c:pt idx="336">
                  <c:v>40527</c:v>
                </c:pt>
                <c:pt idx="337">
                  <c:v>40527.041666666584</c:v>
                </c:pt>
                <c:pt idx="338">
                  <c:v>40527.083333333336</c:v>
                </c:pt>
                <c:pt idx="339">
                  <c:v>40527.124999999993</c:v>
                </c:pt>
                <c:pt idx="340">
                  <c:v>40527.166666666584</c:v>
                </c:pt>
                <c:pt idx="341">
                  <c:v>40527.208333333336</c:v>
                </c:pt>
                <c:pt idx="342">
                  <c:v>40527.25</c:v>
                </c:pt>
                <c:pt idx="343">
                  <c:v>40527.291666666417</c:v>
                </c:pt>
                <c:pt idx="344">
                  <c:v>40527.333333333336</c:v>
                </c:pt>
                <c:pt idx="345">
                  <c:v>40527.375</c:v>
                </c:pt>
                <c:pt idx="346">
                  <c:v>40527.416666666664</c:v>
                </c:pt>
                <c:pt idx="347">
                  <c:v>40527.458333333343</c:v>
                </c:pt>
                <c:pt idx="348">
                  <c:v>40527.5</c:v>
                </c:pt>
                <c:pt idx="349">
                  <c:v>40527.541666666584</c:v>
                </c:pt>
                <c:pt idx="350">
                  <c:v>40527.583333333336</c:v>
                </c:pt>
                <c:pt idx="351">
                  <c:v>40527.624999999993</c:v>
                </c:pt>
                <c:pt idx="352">
                  <c:v>40527.666666666584</c:v>
                </c:pt>
                <c:pt idx="353">
                  <c:v>40527.708333333336</c:v>
                </c:pt>
                <c:pt idx="354">
                  <c:v>40527.75</c:v>
                </c:pt>
                <c:pt idx="355">
                  <c:v>40527.791666666417</c:v>
                </c:pt>
                <c:pt idx="356">
                  <c:v>40527.833333333336</c:v>
                </c:pt>
                <c:pt idx="357">
                  <c:v>40527.875</c:v>
                </c:pt>
                <c:pt idx="358">
                  <c:v>40527.916666666664</c:v>
                </c:pt>
                <c:pt idx="359">
                  <c:v>40527.958333333343</c:v>
                </c:pt>
                <c:pt idx="360">
                  <c:v>40528</c:v>
                </c:pt>
                <c:pt idx="361">
                  <c:v>40528.041666666584</c:v>
                </c:pt>
                <c:pt idx="362">
                  <c:v>40528.083333333336</c:v>
                </c:pt>
                <c:pt idx="363">
                  <c:v>40528.124999999993</c:v>
                </c:pt>
                <c:pt idx="364">
                  <c:v>40528.166666666584</c:v>
                </c:pt>
                <c:pt idx="365">
                  <c:v>40528.208333333336</c:v>
                </c:pt>
                <c:pt idx="366">
                  <c:v>40528.25</c:v>
                </c:pt>
                <c:pt idx="367">
                  <c:v>40528.291666666417</c:v>
                </c:pt>
                <c:pt idx="368">
                  <c:v>40528.333333333336</c:v>
                </c:pt>
                <c:pt idx="369">
                  <c:v>40528.375</c:v>
                </c:pt>
                <c:pt idx="370">
                  <c:v>40528.416666666664</c:v>
                </c:pt>
                <c:pt idx="371">
                  <c:v>40528.458333333343</c:v>
                </c:pt>
                <c:pt idx="372">
                  <c:v>40528.5</c:v>
                </c:pt>
                <c:pt idx="373">
                  <c:v>40528.541666666584</c:v>
                </c:pt>
                <c:pt idx="374">
                  <c:v>40528.583333333336</c:v>
                </c:pt>
                <c:pt idx="375">
                  <c:v>40528.624999999993</c:v>
                </c:pt>
                <c:pt idx="376">
                  <c:v>40528.666666666584</c:v>
                </c:pt>
                <c:pt idx="377">
                  <c:v>40528.708333333336</c:v>
                </c:pt>
                <c:pt idx="378">
                  <c:v>40528.75</c:v>
                </c:pt>
                <c:pt idx="379">
                  <c:v>40528.791666666417</c:v>
                </c:pt>
                <c:pt idx="380">
                  <c:v>40528.833333333336</c:v>
                </c:pt>
                <c:pt idx="381">
                  <c:v>40528.875</c:v>
                </c:pt>
                <c:pt idx="382">
                  <c:v>40528.916666666664</c:v>
                </c:pt>
                <c:pt idx="383">
                  <c:v>40528.958333333343</c:v>
                </c:pt>
                <c:pt idx="384">
                  <c:v>40529</c:v>
                </c:pt>
                <c:pt idx="385">
                  <c:v>40529.041666666584</c:v>
                </c:pt>
                <c:pt idx="386">
                  <c:v>40529.083333333336</c:v>
                </c:pt>
                <c:pt idx="387">
                  <c:v>40529.124999999993</c:v>
                </c:pt>
                <c:pt idx="388">
                  <c:v>40529.166666666584</c:v>
                </c:pt>
                <c:pt idx="389">
                  <c:v>40529.208333333336</c:v>
                </c:pt>
                <c:pt idx="390">
                  <c:v>40529.25</c:v>
                </c:pt>
                <c:pt idx="391">
                  <c:v>40529.291666666417</c:v>
                </c:pt>
                <c:pt idx="392">
                  <c:v>40529.333333333336</c:v>
                </c:pt>
                <c:pt idx="393">
                  <c:v>40529.375</c:v>
                </c:pt>
                <c:pt idx="394">
                  <c:v>40529.416666666664</c:v>
                </c:pt>
                <c:pt idx="395">
                  <c:v>40529.458333333343</c:v>
                </c:pt>
                <c:pt idx="396">
                  <c:v>40529.5</c:v>
                </c:pt>
                <c:pt idx="397">
                  <c:v>40529.541666666584</c:v>
                </c:pt>
                <c:pt idx="398">
                  <c:v>40529.583333333336</c:v>
                </c:pt>
                <c:pt idx="399">
                  <c:v>40529.624999999993</c:v>
                </c:pt>
                <c:pt idx="400">
                  <c:v>40529.666666666584</c:v>
                </c:pt>
                <c:pt idx="401">
                  <c:v>40529.708333333336</c:v>
                </c:pt>
                <c:pt idx="402">
                  <c:v>40529.75</c:v>
                </c:pt>
                <c:pt idx="403">
                  <c:v>40529.791666666417</c:v>
                </c:pt>
                <c:pt idx="404">
                  <c:v>40529.833333333336</c:v>
                </c:pt>
                <c:pt idx="405">
                  <c:v>40529.875</c:v>
                </c:pt>
                <c:pt idx="406">
                  <c:v>40529.916666666664</c:v>
                </c:pt>
                <c:pt idx="407">
                  <c:v>40529.958333333343</c:v>
                </c:pt>
                <c:pt idx="408">
                  <c:v>40530</c:v>
                </c:pt>
                <c:pt idx="409">
                  <c:v>40530.041666666584</c:v>
                </c:pt>
                <c:pt idx="410">
                  <c:v>40530.083333333336</c:v>
                </c:pt>
                <c:pt idx="411">
                  <c:v>40530.124999999993</c:v>
                </c:pt>
                <c:pt idx="412">
                  <c:v>40530.166666666584</c:v>
                </c:pt>
                <c:pt idx="413">
                  <c:v>40530.208333333336</c:v>
                </c:pt>
                <c:pt idx="414">
                  <c:v>40530.25</c:v>
                </c:pt>
                <c:pt idx="415">
                  <c:v>40530.291666666417</c:v>
                </c:pt>
                <c:pt idx="416">
                  <c:v>40530.333333333336</c:v>
                </c:pt>
                <c:pt idx="417">
                  <c:v>40530.375</c:v>
                </c:pt>
                <c:pt idx="418">
                  <c:v>40530.416666666664</c:v>
                </c:pt>
                <c:pt idx="419">
                  <c:v>40530.458333333343</c:v>
                </c:pt>
                <c:pt idx="420">
                  <c:v>40530.5</c:v>
                </c:pt>
                <c:pt idx="421">
                  <c:v>40530.541666666584</c:v>
                </c:pt>
                <c:pt idx="422">
                  <c:v>40530.583333333336</c:v>
                </c:pt>
                <c:pt idx="423">
                  <c:v>40530.624999999993</c:v>
                </c:pt>
                <c:pt idx="424">
                  <c:v>40530.666666666584</c:v>
                </c:pt>
                <c:pt idx="425">
                  <c:v>40530.708333333336</c:v>
                </c:pt>
                <c:pt idx="426">
                  <c:v>40530.75</c:v>
                </c:pt>
                <c:pt idx="427">
                  <c:v>40530.791666666417</c:v>
                </c:pt>
                <c:pt idx="428">
                  <c:v>40530.833333333336</c:v>
                </c:pt>
                <c:pt idx="429">
                  <c:v>40530.875</c:v>
                </c:pt>
                <c:pt idx="430">
                  <c:v>40530.916666666664</c:v>
                </c:pt>
                <c:pt idx="431">
                  <c:v>40530.958333333343</c:v>
                </c:pt>
                <c:pt idx="432">
                  <c:v>40531</c:v>
                </c:pt>
                <c:pt idx="433">
                  <c:v>40531.041666666584</c:v>
                </c:pt>
                <c:pt idx="434">
                  <c:v>40531.083333333336</c:v>
                </c:pt>
                <c:pt idx="435">
                  <c:v>40531.124999999993</c:v>
                </c:pt>
                <c:pt idx="436">
                  <c:v>40531.166666666584</c:v>
                </c:pt>
                <c:pt idx="437">
                  <c:v>40531.208333333336</c:v>
                </c:pt>
                <c:pt idx="438">
                  <c:v>40531.25</c:v>
                </c:pt>
                <c:pt idx="439">
                  <c:v>40531.291666666417</c:v>
                </c:pt>
                <c:pt idx="440">
                  <c:v>40531.333333333336</c:v>
                </c:pt>
                <c:pt idx="441">
                  <c:v>40531.375</c:v>
                </c:pt>
                <c:pt idx="442">
                  <c:v>40531.416666666664</c:v>
                </c:pt>
                <c:pt idx="443">
                  <c:v>40531.458333333343</c:v>
                </c:pt>
                <c:pt idx="444">
                  <c:v>40531.5</c:v>
                </c:pt>
                <c:pt idx="445">
                  <c:v>40531.541666666584</c:v>
                </c:pt>
                <c:pt idx="446">
                  <c:v>40531.583333333336</c:v>
                </c:pt>
                <c:pt idx="447">
                  <c:v>40531.624999999993</c:v>
                </c:pt>
                <c:pt idx="448">
                  <c:v>40531.666666666584</c:v>
                </c:pt>
                <c:pt idx="449">
                  <c:v>40531.708333333336</c:v>
                </c:pt>
                <c:pt idx="450">
                  <c:v>40531.75</c:v>
                </c:pt>
                <c:pt idx="451">
                  <c:v>40531.791666666417</c:v>
                </c:pt>
                <c:pt idx="452">
                  <c:v>40531.833333333336</c:v>
                </c:pt>
                <c:pt idx="453">
                  <c:v>40531.875</c:v>
                </c:pt>
                <c:pt idx="454">
                  <c:v>40531.916666666664</c:v>
                </c:pt>
                <c:pt idx="455">
                  <c:v>40531.958333333343</c:v>
                </c:pt>
                <c:pt idx="456">
                  <c:v>40532</c:v>
                </c:pt>
                <c:pt idx="457">
                  <c:v>40532.041666666584</c:v>
                </c:pt>
                <c:pt idx="458">
                  <c:v>40532.083333333336</c:v>
                </c:pt>
                <c:pt idx="459">
                  <c:v>40532.124999999993</c:v>
                </c:pt>
                <c:pt idx="460">
                  <c:v>40532.166666666584</c:v>
                </c:pt>
                <c:pt idx="461">
                  <c:v>40532.208333333336</c:v>
                </c:pt>
                <c:pt idx="462">
                  <c:v>40532.25</c:v>
                </c:pt>
                <c:pt idx="463">
                  <c:v>40532.291666666417</c:v>
                </c:pt>
                <c:pt idx="464">
                  <c:v>40532.333333333336</c:v>
                </c:pt>
                <c:pt idx="465">
                  <c:v>40532.375</c:v>
                </c:pt>
                <c:pt idx="466">
                  <c:v>40532.416666666664</c:v>
                </c:pt>
                <c:pt idx="467">
                  <c:v>40532.458333333343</c:v>
                </c:pt>
                <c:pt idx="468">
                  <c:v>40532.5</c:v>
                </c:pt>
                <c:pt idx="469">
                  <c:v>40532.541666666584</c:v>
                </c:pt>
                <c:pt idx="470">
                  <c:v>40532.583333333336</c:v>
                </c:pt>
                <c:pt idx="471">
                  <c:v>40532.624999999993</c:v>
                </c:pt>
                <c:pt idx="472">
                  <c:v>40532.666666666584</c:v>
                </c:pt>
                <c:pt idx="473">
                  <c:v>40532.708333333336</c:v>
                </c:pt>
                <c:pt idx="474">
                  <c:v>40532.75</c:v>
                </c:pt>
                <c:pt idx="475">
                  <c:v>40532.791666666417</c:v>
                </c:pt>
                <c:pt idx="476">
                  <c:v>40532.833333333336</c:v>
                </c:pt>
                <c:pt idx="477">
                  <c:v>40532.875</c:v>
                </c:pt>
                <c:pt idx="478">
                  <c:v>40532.916666666664</c:v>
                </c:pt>
                <c:pt idx="479">
                  <c:v>40532.958333333343</c:v>
                </c:pt>
                <c:pt idx="480">
                  <c:v>40533</c:v>
                </c:pt>
                <c:pt idx="481">
                  <c:v>40533.041666666584</c:v>
                </c:pt>
                <c:pt idx="482">
                  <c:v>40533.083333333336</c:v>
                </c:pt>
                <c:pt idx="483">
                  <c:v>40533.124999999993</c:v>
                </c:pt>
                <c:pt idx="484">
                  <c:v>40533.166666666584</c:v>
                </c:pt>
                <c:pt idx="485">
                  <c:v>40533.208333333336</c:v>
                </c:pt>
                <c:pt idx="486">
                  <c:v>40533.25</c:v>
                </c:pt>
                <c:pt idx="487">
                  <c:v>40533.291666666417</c:v>
                </c:pt>
                <c:pt idx="488">
                  <c:v>40533.333333333336</c:v>
                </c:pt>
                <c:pt idx="489">
                  <c:v>40533.375</c:v>
                </c:pt>
                <c:pt idx="490">
                  <c:v>40533.416666666664</c:v>
                </c:pt>
                <c:pt idx="491">
                  <c:v>40533.458333333343</c:v>
                </c:pt>
                <c:pt idx="492">
                  <c:v>40533.5</c:v>
                </c:pt>
                <c:pt idx="493">
                  <c:v>40533.541666666584</c:v>
                </c:pt>
                <c:pt idx="494">
                  <c:v>40533.583333333336</c:v>
                </c:pt>
                <c:pt idx="495">
                  <c:v>40533.624999999993</c:v>
                </c:pt>
                <c:pt idx="496">
                  <c:v>40533.666666666584</c:v>
                </c:pt>
                <c:pt idx="497">
                  <c:v>40533.708333333336</c:v>
                </c:pt>
                <c:pt idx="498">
                  <c:v>40533.75</c:v>
                </c:pt>
                <c:pt idx="499">
                  <c:v>40533.791666666417</c:v>
                </c:pt>
                <c:pt idx="500">
                  <c:v>40533.833333333336</c:v>
                </c:pt>
                <c:pt idx="501">
                  <c:v>40533.875</c:v>
                </c:pt>
                <c:pt idx="502">
                  <c:v>40533.916666666664</c:v>
                </c:pt>
                <c:pt idx="503">
                  <c:v>40533.958333333343</c:v>
                </c:pt>
                <c:pt idx="504">
                  <c:v>40534</c:v>
                </c:pt>
                <c:pt idx="505">
                  <c:v>40534.041666666584</c:v>
                </c:pt>
                <c:pt idx="506">
                  <c:v>40534.083333333336</c:v>
                </c:pt>
                <c:pt idx="507">
                  <c:v>40534.124999999993</c:v>
                </c:pt>
                <c:pt idx="508">
                  <c:v>40534.166666666584</c:v>
                </c:pt>
                <c:pt idx="509">
                  <c:v>40534.208333333336</c:v>
                </c:pt>
                <c:pt idx="510">
                  <c:v>40534.25</c:v>
                </c:pt>
                <c:pt idx="511">
                  <c:v>40534.291666666417</c:v>
                </c:pt>
                <c:pt idx="512">
                  <c:v>40534.333333333336</c:v>
                </c:pt>
                <c:pt idx="513">
                  <c:v>40534.375</c:v>
                </c:pt>
                <c:pt idx="514">
                  <c:v>40534.416666666664</c:v>
                </c:pt>
                <c:pt idx="515">
                  <c:v>40534.458333333343</c:v>
                </c:pt>
                <c:pt idx="516">
                  <c:v>40534.5</c:v>
                </c:pt>
                <c:pt idx="517">
                  <c:v>40534.541666666584</c:v>
                </c:pt>
                <c:pt idx="518">
                  <c:v>40534.583333333336</c:v>
                </c:pt>
                <c:pt idx="519">
                  <c:v>40534.624999999993</c:v>
                </c:pt>
                <c:pt idx="520">
                  <c:v>40534.666666666584</c:v>
                </c:pt>
                <c:pt idx="521">
                  <c:v>40534.708333333336</c:v>
                </c:pt>
                <c:pt idx="522">
                  <c:v>40534.75</c:v>
                </c:pt>
                <c:pt idx="523">
                  <c:v>40534.791666666417</c:v>
                </c:pt>
                <c:pt idx="524">
                  <c:v>40534.833333333336</c:v>
                </c:pt>
                <c:pt idx="525">
                  <c:v>40534.875</c:v>
                </c:pt>
                <c:pt idx="526">
                  <c:v>40534.916666666664</c:v>
                </c:pt>
                <c:pt idx="527">
                  <c:v>40534.958333333343</c:v>
                </c:pt>
                <c:pt idx="528">
                  <c:v>40535</c:v>
                </c:pt>
                <c:pt idx="529">
                  <c:v>40535.041666666584</c:v>
                </c:pt>
                <c:pt idx="530">
                  <c:v>40535.083333333336</c:v>
                </c:pt>
                <c:pt idx="531">
                  <c:v>40535.124999999993</c:v>
                </c:pt>
                <c:pt idx="532">
                  <c:v>40535.166666666584</c:v>
                </c:pt>
                <c:pt idx="533">
                  <c:v>40535.208333333336</c:v>
                </c:pt>
                <c:pt idx="534">
                  <c:v>40535.25</c:v>
                </c:pt>
                <c:pt idx="535">
                  <c:v>40535.291666666417</c:v>
                </c:pt>
                <c:pt idx="536">
                  <c:v>40535.333333333336</c:v>
                </c:pt>
                <c:pt idx="537">
                  <c:v>40535.375</c:v>
                </c:pt>
                <c:pt idx="538">
                  <c:v>40535.416666666664</c:v>
                </c:pt>
                <c:pt idx="539">
                  <c:v>40535.458333333343</c:v>
                </c:pt>
                <c:pt idx="540">
                  <c:v>40535.5</c:v>
                </c:pt>
                <c:pt idx="541">
                  <c:v>40535.541666666584</c:v>
                </c:pt>
                <c:pt idx="542">
                  <c:v>40535.583333333336</c:v>
                </c:pt>
                <c:pt idx="543">
                  <c:v>40535.624999999993</c:v>
                </c:pt>
                <c:pt idx="544">
                  <c:v>40535.666666666584</c:v>
                </c:pt>
                <c:pt idx="545">
                  <c:v>40535.708333333336</c:v>
                </c:pt>
                <c:pt idx="546">
                  <c:v>40535.75</c:v>
                </c:pt>
                <c:pt idx="547">
                  <c:v>40535.791666666417</c:v>
                </c:pt>
                <c:pt idx="548">
                  <c:v>40535.833333333336</c:v>
                </c:pt>
                <c:pt idx="549">
                  <c:v>40535.875</c:v>
                </c:pt>
                <c:pt idx="550">
                  <c:v>40535.916666666664</c:v>
                </c:pt>
                <c:pt idx="551">
                  <c:v>40535.958333333343</c:v>
                </c:pt>
                <c:pt idx="552">
                  <c:v>40536</c:v>
                </c:pt>
                <c:pt idx="553">
                  <c:v>40536.041666666584</c:v>
                </c:pt>
                <c:pt idx="554">
                  <c:v>40536.083333333336</c:v>
                </c:pt>
                <c:pt idx="555">
                  <c:v>40536.124999999993</c:v>
                </c:pt>
                <c:pt idx="556">
                  <c:v>40536.166666666584</c:v>
                </c:pt>
                <c:pt idx="557">
                  <c:v>40536.208333333336</c:v>
                </c:pt>
                <c:pt idx="558">
                  <c:v>40536.25</c:v>
                </c:pt>
                <c:pt idx="559">
                  <c:v>40536.291666666417</c:v>
                </c:pt>
                <c:pt idx="560">
                  <c:v>40536.333333333336</c:v>
                </c:pt>
                <c:pt idx="561">
                  <c:v>40536.375</c:v>
                </c:pt>
                <c:pt idx="562">
                  <c:v>40536.416666666664</c:v>
                </c:pt>
                <c:pt idx="563">
                  <c:v>40536.458333333343</c:v>
                </c:pt>
                <c:pt idx="564">
                  <c:v>40536.5</c:v>
                </c:pt>
                <c:pt idx="565">
                  <c:v>40536.541666666584</c:v>
                </c:pt>
                <c:pt idx="566">
                  <c:v>40536.583333333336</c:v>
                </c:pt>
                <c:pt idx="567">
                  <c:v>40536.624999999993</c:v>
                </c:pt>
                <c:pt idx="568">
                  <c:v>40536.666666666584</c:v>
                </c:pt>
                <c:pt idx="569">
                  <c:v>40536.708333333336</c:v>
                </c:pt>
                <c:pt idx="570">
                  <c:v>40536.75</c:v>
                </c:pt>
                <c:pt idx="571">
                  <c:v>40536.791666666417</c:v>
                </c:pt>
                <c:pt idx="572">
                  <c:v>40536.833333333336</c:v>
                </c:pt>
                <c:pt idx="573">
                  <c:v>40536.875</c:v>
                </c:pt>
                <c:pt idx="574">
                  <c:v>40536.916666666664</c:v>
                </c:pt>
                <c:pt idx="575">
                  <c:v>40536.958333333343</c:v>
                </c:pt>
                <c:pt idx="576">
                  <c:v>40537</c:v>
                </c:pt>
                <c:pt idx="577">
                  <c:v>40537.041666666584</c:v>
                </c:pt>
                <c:pt idx="578">
                  <c:v>40537.083333333336</c:v>
                </c:pt>
                <c:pt idx="579">
                  <c:v>40537.124999999993</c:v>
                </c:pt>
                <c:pt idx="580">
                  <c:v>40537.166666666584</c:v>
                </c:pt>
                <c:pt idx="581">
                  <c:v>40537.208333333336</c:v>
                </c:pt>
                <c:pt idx="582">
                  <c:v>40537.25</c:v>
                </c:pt>
                <c:pt idx="583">
                  <c:v>40537.291666666417</c:v>
                </c:pt>
                <c:pt idx="584">
                  <c:v>40537.333333333336</c:v>
                </c:pt>
                <c:pt idx="585">
                  <c:v>40537.375</c:v>
                </c:pt>
                <c:pt idx="586">
                  <c:v>40537.416666666664</c:v>
                </c:pt>
                <c:pt idx="587">
                  <c:v>40537.458333333343</c:v>
                </c:pt>
                <c:pt idx="588">
                  <c:v>40537.5</c:v>
                </c:pt>
                <c:pt idx="589">
                  <c:v>40537.541666666584</c:v>
                </c:pt>
                <c:pt idx="590">
                  <c:v>40537.583333333336</c:v>
                </c:pt>
                <c:pt idx="591">
                  <c:v>40537.624999999993</c:v>
                </c:pt>
                <c:pt idx="592">
                  <c:v>40537.666666666584</c:v>
                </c:pt>
                <c:pt idx="593">
                  <c:v>40537.708333333336</c:v>
                </c:pt>
                <c:pt idx="594">
                  <c:v>40537.75</c:v>
                </c:pt>
                <c:pt idx="595">
                  <c:v>40537.791666666417</c:v>
                </c:pt>
                <c:pt idx="596">
                  <c:v>40537.833333333336</c:v>
                </c:pt>
                <c:pt idx="597">
                  <c:v>40537.875</c:v>
                </c:pt>
                <c:pt idx="598">
                  <c:v>40537.916666666664</c:v>
                </c:pt>
                <c:pt idx="599">
                  <c:v>40537.958333333343</c:v>
                </c:pt>
                <c:pt idx="600">
                  <c:v>40538</c:v>
                </c:pt>
                <c:pt idx="601">
                  <c:v>40538.041666666584</c:v>
                </c:pt>
                <c:pt idx="602">
                  <c:v>40538.083333333336</c:v>
                </c:pt>
                <c:pt idx="603">
                  <c:v>40538.124999999993</c:v>
                </c:pt>
                <c:pt idx="604">
                  <c:v>40538.166666666584</c:v>
                </c:pt>
                <c:pt idx="605">
                  <c:v>40538.208333333336</c:v>
                </c:pt>
                <c:pt idx="606">
                  <c:v>40538.25</c:v>
                </c:pt>
                <c:pt idx="607">
                  <c:v>40538.291666666417</c:v>
                </c:pt>
                <c:pt idx="608">
                  <c:v>40538.333333333336</c:v>
                </c:pt>
                <c:pt idx="609">
                  <c:v>40538.375</c:v>
                </c:pt>
                <c:pt idx="610">
                  <c:v>40538.416666666664</c:v>
                </c:pt>
                <c:pt idx="611">
                  <c:v>40538.458333333343</c:v>
                </c:pt>
                <c:pt idx="612">
                  <c:v>40538.5</c:v>
                </c:pt>
                <c:pt idx="613">
                  <c:v>40538.541666666584</c:v>
                </c:pt>
                <c:pt idx="614">
                  <c:v>40538.583333333336</c:v>
                </c:pt>
                <c:pt idx="615">
                  <c:v>40538.624999999993</c:v>
                </c:pt>
                <c:pt idx="616">
                  <c:v>40538.666666666584</c:v>
                </c:pt>
                <c:pt idx="617">
                  <c:v>40538.708333333336</c:v>
                </c:pt>
                <c:pt idx="618">
                  <c:v>40538.75</c:v>
                </c:pt>
                <c:pt idx="619">
                  <c:v>40538.791666666417</c:v>
                </c:pt>
                <c:pt idx="620">
                  <c:v>40538.833333333336</c:v>
                </c:pt>
                <c:pt idx="621">
                  <c:v>40538.875</c:v>
                </c:pt>
                <c:pt idx="622">
                  <c:v>40538.916666666664</c:v>
                </c:pt>
                <c:pt idx="623">
                  <c:v>40538.958333333343</c:v>
                </c:pt>
                <c:pt idx="624">
                  <c:v>40539</c:v>
                </c:pt>
                <c:pt idx="625">
                  <c:v>40539.041666666584</c:v>
                </c:pt>
                <c:pt idx="626">
                  <c:v>40539.083333333336</c:v>
                </c:pt>
                <c:pt idx="627">
                  <c:v>40539.124999999993</c:v>
                </c:pt>
                <c:pt idx="628">
                  <c:v>40539.166666666584</c:v>
                </c:pt>
                <c:pt idx="629">
                  <c:v>40539.208333333336</c:v>
                </c:pt>
                <c:pt idx="630">
                  <c:v>40539.25</c:v>
                </c:pt>
                <c:pt idx="631">
                  <c:v>40539.291666666417</c:v>
                </c:pt>
                <c:pt idx="632">
                  <c:v>40539.333333333336</c:v>
                </c:pt>
                <c:pt idx="633">
                  <c:v>40539.375</c:v>
                </c:pt>
                <c:pt idx="634">
                  <c:v>40539.416666666664</c:v>
                </c:pt>
                <c:pt idx="635">
                  <c:v>40539.458333333343</c:v>
                </c:pt>
                <c:pt idx="636">
                  <c:v>40539.5</c:v>
                </c:pt>
                <c:pt idx="637">
                  <c:v>40539.541666666584</c:v>
                </c:pt>
                <c:pt idx="638">
                  <c:v>40539.583333333336</c:v>
                </c:pt>
                <c:pt idx="639">
                  <c:v>40539.624999999993</c:v>
                </c:pt>
                <c:pt idx="640">
                  <c:v>40539.666666666584</c:v>
                </c:pt>
                <c:pt idx="641">
                  <c:v>40539.708333333336</c:v>
                </c:pt>
                <c:pt idx="642">
                  <c:v>40539.75</c:v>
                </c:pt>
                <c:pt idx="643">
                  <c:v>40539.791666666417</c:v>
                </c:pt>
                <c:pt idx="644">
                  <c:v>40539.833333333336</c:v>
                </c:pt>
                <c:pt idx="645">
                  <c:v>40539.875</c:v>
                </c:pt>
                <c:pt idx="646">
                  <c:v>40539.916666666664</c:v>
                </c:pt>
                <c:pt idx="647">
                  <c:v>40539.958333333343</c:v>
                </c:pt>
                <c:pt idx="648">
                  <c:v>40540</c:v>
                </c:pt>
                <c:pt idx="649">
                  <c:v>40540.041666666584</c:v>
                </c:pt>
                <c:pt idx="650">
                  <c:v>40540.083333333336</c:v>
                </c:pt>
                <c:pt idx="651">
                  <c:v>40540.124999999993</c:v>
                </c:pt>
                <c:pt idx="652">
                  <c:v>40540.166666666584</c:v>
                </c:pt>
                <c:pt idx="653">
                  <c:v>40540.208333333336</c:v>
                </c:pt>
                <c:pt idx="654">
                  <c:v>40540.25</c:v>
                </c:pt>
                <c:pt idx="655">
                  <c:v>40540.291666666417</c:v>
                </c:pt>
                <c:pt idx="656">
                  <c:v>40540.333333333336</c:v>
                </c:pt>
                <c:pt idx="657">
                  <c:v>40540.375</c:v>
                </c:pt>
                <c:pt idx="658">
                  <c:v>40540.416666666664</c:v>
                </c:pt>
                <c:pt idx="659">
                  <c:v>40540.458333333343</c:v>
                </c:pt>
                <c:pt idx="660">
                  <c:v>40540.5</c:v>
                </c:pt>
                <c:pt idx="661">
                  <c:v>40540.541666666584</c:v>
                </c:pt>
                <c:pt idx="662">
                  <c:v>40540.583333333336</c:v>
                </c:pt>
                <c:pt idx="663">
                  <c:v>40540.624999999993</c:v>
                </c:pt>
                <c:pt idx="664">
                  <c:v>40540.666666666584</c:v>
                </c:pt>
                <c:pt idx="665">
                  <c:v>40540.708333333336</c:v>
                </c:pt>
                <c:pt idx="666">
                  <c:v>40540.75</c:v>
                </c:pt>
                <c:pt idx="667">
                  <c:v>40540.791666666417</c:v>
                </c:pt>
                <c:pt idx="668">
                  <c:v>40540.833333333336</c:v>
                </c:pt>
                <c:pt idx="669">
                  <c:v>40540.875</c:v>
                </c:pt>
                <c:pt idx="670">
                  <c:v>40540.916666666664</c:v>
                </c:pt>
                <c:pt idx="671">
                  <c:v>40540.958333333343</c:v>
                </c:pt>
                <c:pt idx="672">
                  <c:v>40541</c:v>
                </c:pt>
                <c:pt idx="673">
                  <c:v>40541.041666666584</c:v>
                </c:pt>
                <c:pt idx="674">
                  <c:v>40541.083333333336</c:v>
                </c:pt>
                <c:pt idx="675">
                  <c:v>40541.124999999993</c:v>
                </c:pt>
                <c:pt idx="676">
                  <c:v>40541.166666666584</c:v>
                </c:pt>
                <c:pt idx="677">
                  <c:v>40541.208333333336</c:v>
                </c:pt>
                <c:pt idx="678">
                  <c:v>40541.25</c:v>
                </c:pt>
                <c:pt idx="679">
                  <c:v>40541.291666666417</c:v>
                </c:pt>
                <c:pt idx="680">
                  <c:v>40541.333333333336</c:v>
                </c:pt>
                <c:pt idx="681">
                  <c:v>40541.375</c:v>
                </c:pt>
                <c:pt idx="682">
                  <c:v>40541.416666666664</c:v>
                </c:pt>
                <c:pt idx="683">
                  <c:v>40541.458333333343</c:v>
                </c:pt>
                <c:pt idx="684">
                  <c:v>40541.5</c:v>
                </c:pt>
                <c:pt idx="685">
                  <c:v>40541.541666666584</c:v>
                </c:pt>
                <c:pt idx="686">
                  <c:v>40541.583333333336</c:v>
                </c:pt>
                <c:pt idx="687">
                  <c:v>40541.624999999993</c:v>
                </c:pt>
                <c:pt idx="688">
                  <c:v>40541.666666666584</c:v>
                </c:pt>
                <c:pt idx="689">
                  <c:v>40541.708333333336</c:v>
                </c:pt>
                <c:pt idx="690">
                  <c:v>40541.75</c:v>
                </c:pt>
                <c:pt idx="691">
                  <c:v>40541.791666666417</c:v>
                </c:pt>
                <c:pt idx="692">
                  <c:v>40541.833333333336</c:v>
                </c:pt>
                <c:pt idx="693">
                  <c:v>40541.875</c:v>
                </c:pt>
                <c:pt idx="694">
                  <c:v>40541.916666666664</c:v>
                </c:pt>
                <c:pt idx="695">
                  <c:v>40541.958333333343</c:v>
                </c:pt>
                <c:pt idx="696">
                  <c:v>40542</c:v>
                </c:pt>
                <c:pt idx="697">
                  <c:v>40542.041666666584</c:v>
                </c:pt>
                <c:pt idx="698">
                  <c:v>40542.083333333336</c:v>
                </c:pt>
                <c:pt idx="699">
                  <c:v>40542.124999999993</c:v>
                </c:pt>
                <c:pt idx="700">
                  <c:v>40542.166666666584</c:v>
                </c:pt>
                <c:pt idx="701">
                  <c:v>40542.208333333336</c:v>
                </c:pt>
                <c:pt idx="702">
                  <c:v>40542.25</c:v>
                </c:pt>
                <c:pt idx="703">
                  <c:v>40542.291666666417</c:v>
                </c:pt>
                <c:pt idx="704">
                  <c:v>40542.333333333336</c:v>
                </c:pt>
                <c:pt idx="705">
                  <c:v>40542.375</c:v>
                </c:pt>
                <c:pt idx="706">
                  <c:v>40542.416666666664</c:v>
                </c:pt>
                <c:pt idx="707">
                  <c:v>40542.458333333343</c:v>
                </c:pt>
                <c:pt idx="708">
                  <c:v>40542.5</c:v>
                </c:pt>
                <c:pt idx="709">
                  <c:v>40542.541666666584</c:v>
                </c:pt>
                <c:pt idx="710">
                  <c:v>40542.583333333336</c:v>
                </c:pt>
                <c:pt idx="711">
                  <c:v>40542.624999999993</c:v>
                </c:pt>
                <c:pt idx="712">
                  <c:v>40542.666666666584</c:v>
                </c:pt>
                <c:pt idx="713">
                  <c:v>40542.708333333336</c:v>
                </c:pt>
                <c:pt idx="714">
                  <c:v>40542.75</c:v>
                </c:pt>
                <c:pt idx="715">
                  <c:v>40542.791666666417</c:v>
                </c:pt>
                <c:pt idx="716">
                  <c:v>40542.833333333336</c:v>
                </c:pt>
                <c:pt idx="717">
                  <c:v>40542.875</c:v>
                </c:pt>
                <c:pt idx="718">
                  <c:v>40542.916666666664</c:v>
                </c:pt>
                <c:pt idx="719">
                  <c:v>40542.958333333343</c:v>
                </c:pt>
                <c:pt idx="720">
                  <c:v>40543</c:v>
                </c:pt>
                <c:pt idx="721">
                  <c:v>40543.041666666584</c:v>
                </c:pt>
                <c:pt idx="722">
                  <c:v>40543.083333333336</c:v>
                </c:pt>
                <c:pt idx="723">
                  <c:v>40543.124999999993</c:v>
                </c:pt>
                <c:pt idx="724">
                  <c:v>40543.166666666584</c:v>
                </c:pt>
                <c:pt idx="725">
                  <c:v>40543.208333333336</c:v>
                </c:pt>
                <c:pt idx="726">
                  <c:v>40543.25</c:v>
                </c:pt>
                <c:pt idx="727">
                  <c:v>40543.291666666417</c:v>
                </c:pt>
                <c:pt idx="728">
                  <c:v>40543.333333333336</c:v>
                </c:pt>
                <c:pt idx="729">
                  <c:v>40543.375</c:v>
                </c:pt>
                <c:pt idx="730">
                  <c:v>40543.416666666664</c:v>
                </c:pt>
                <c:pt idx="731">
                  <c:v>40543.458333333343</c:v>
                </c:pt>
                <c:pt idx="732">
                  <c:v>40543.5</c:v>
                </c:pt>
                <c:pt idx="733">
                  <c:v>40543.541666666584</c:v>
                </c:pt>
                <c:pt idx="734">
                  <c:v>40543.583333333336</c:v>
                </c:pt>
                <c:pt idx="735">
                  <c:v>40543.624999999993</c:v>
                </c:pt>
                <c:pt idx="736">
                  <c:v>40543.666666666584</c:v>
                </c:pt>
                <c:pt idx="737">
                  <c:v>40543.708333333336</c:v>
                </c:pt>
                <c:pt idx="738">
                  <c:v>40543.75</c:v>
                </c:pt>
                <c:pt idx="739">
                  <c:v>40543.791666666417</c:v>
                </c:pt>
                <c:pt idx="740">
                  <c:v>40543.833333333336</c:v>
                </c:pt>
                <c:pt idx="741">
                  <c:v>40543.875</c:v>
                </c:pt>
                <c:pt idx="742">
                  <c:v>40543.916666666664</c:v>
                </c:pt>
                <c:pt idx="743">
                  <c:v>40543.958333333343</c:v>
                </c:pt>
                <c:pt idx="744">
                  <c:v>40544</c:v>
                </c:pt>
                <c:pt idx="745">
                  <c:v>40544.041666666584</c:v>
                </c:pt>
                <c:pt idx="746">
                  <c:v>40544.083333333336</c:v>
                </c:pt>
                <c:pt idx="747">
                  <c:v>40544.124999999993</c:v>
                </c:pt>
                <c:pt idx="748">
                  <c:v>40544.166666666584</c:v>
                </c:pt>
                <c:pt idx="749">
                  <c:v>40544.208333333336</c:v>
                </c:pt>
                <c:pt idx="750">
                  <c:v>40544.25</c:v>
                </c:pt>
                <c:pt idx="751">
                  <c:v>40544.291666666417</c:v>
                </c:pt>
                <c:pt idx="752">
                  <c:v>40544.333333333336</c:v>
                </c:pt>
                <c:pt idx="753">
                  <c:v>40544.375</c:v>
                </c:pt>
                <c:pt idx="754">
                  <c:v>40544.416666666664</c:v>
                </c:pt>
                <c:pt idx="755">
                  <c:v>40544.458333333343</c:v>
                </c:pt>
                <c:pt idx="756">
                  <c:v>40544.5</c:v>
                </c:pt>
                <c:pt idx="757">
                  <c:v>40544.541666666584</c:v>
                </c:pt>
                <c:pt idx="758">
                  <c:v>40544.583333333336</c:v>
                </c:pt>
                <c:pt idx="759">
                  <c:v>40544.624999999993</c:v>
                </c:pt>
                <c:pt idx="760">
                  <c:v>40544.666666666584</c:v>
                </c:pt>
                <c:pt idx="761">
                  <c:v>40544.708333333336</c:v>
                </c:pt>
                <c:pt idx="762">
                  <c:v>40544.75</c:v>
                </c:pt>
                <c:pt idx="763">
                  <c:v>40544.791666666417</c:v>
                </c:pt>
                <c:pt idx="764">
                  <c:v>40544.833333333336</c:v>
                </c:pt>
                <c:pt idx="765">
                  <c:v>40544.875</c:v>
                </c:pt>
                <c:pt idx="766">
                  <c:v>40544.916666666664</c:v>
                </c:pt>
                <c:pt idx="767">
                  <c:v>40544.958333333343</c:v>
                </c:pt>
                <c:pt idx="768">
                  <c:v>40545</c:v>
                </c:pt>
                <c:pt idx="769">
                  <c:v>40545.041666666584</c:v>
                </c:pt>
                <c:pt idx="770">
                  <c:v>40545.083333333336</c:v>
                </c:pt>
                <c:pt idx="771">
                  <c:v>40545.124999999993</c:v>
                </c:pt>
                <c:pt idx="772">
                  <c:v>40545.166666666584</c:v>
                </c:pt>
                <c:pt idx="773">
                  <c:v>40545.208333333336</c:v>
                </c:pt>
                <c:pt idx="774">
                  <c:v>40545.25</c:v>
                </c:pt>
                <c:pt idx="775">
                  <c:v>40545.291666666417</c:v>
                </c:pt>
                <c:pt idx="776">
                  <c:v>40545.333333333336</c:v>
                </c:pt>
                <c:pt idx="777">
                  <c:v>40545.375</c:v>
                </c:pt>
                <c:pt idx="778">
                  <c:v>40545.416666666664</c:v>
                </c:pt>
                <c:pt idx="779">
                  <c:v>40545.458333333343</c:v>
                </c:pt>
                <c:pt idx="780">
                  <c:v>40545.5</c:v>
                </c:pt>
                <c:pt idx="781">
                  <c:v>40545.541666666584</c:v>
                </c:pt>
                <c:pt idx="782">
                  <c:v>40545.583333333336</c:v>
                </c:pt>
                <c:pt idx="783">
                  <c:v>40545.624999999993</c:v>
                </c:pt>
                <c:pt idx="784">
                  <c:v>40545.666666666584</c:v>
                </c:pt>
                <c:pt idx="785">
                  <c:v>40545.708333333336</c:v>
                </c:pt>
                <c:pt idx="786">
                  <c:v>40545.75</c:v>
                </c:pt>
                <c:pt idx="787">
                  <c:v>40545.791666666417</c:v>
                </c:pt>
                <c:pt idx="788">
                  <c:v>40545.833333333336</c:v>
                </c:pt>
                <c:pt idx="789">
                  <c:v>40545.875</c:v>
                </c:pt>
                <c:pt idx="790">
                  <c:v>40545.916666666664</c:v>
                </c:pt>
                <c:pt idx="791">
                  <c:v>40545.958333333343</c:v>
                </c:pt>
                <c:pt idx="792">
                  <c:v>40546</c:v>
                </c:pt>
                <c:pt idx="793">
                  <c:v>40546.041666666584</c:v>
                </c:pt>
                <c:pt idx="794">
                  <c:v>40546.083333333336</c:v>
                </c:pt>
                <c:pt idx="795">
                  <c:v>40546.124999999993</c:v>
                </c:pt>
                <c:pt idx="796">
                  <c:v>40546.166666666584</c:v>
                </c:pt>
                <c:pt idx="797">
                  <c:v>40546.208333333336</c:v>
                </c:pt>
                <c:pt idx="798">
                  <c:v>40546.25</c:v>
                </c:pt>
                <c:pt idx="799">
                  <c:v>40546.291666666417</c:v>
                </c:pt>
                <c:pt idx="800">
                  <c:v>40546.333333333336</c:v>
                </c:pt>
                <c:pt idx="801">
                  <c:v>40546.375</c:v>
                </c:pt>
                <c:pt idx="802">
                  <c:v>40546.416666666664</c:v>
                </c:pt>
                <c:pt idx="803">
                  <c:v>40546.458333333343</c:v>
                </c:pt>
                <c:pt idx="804">
                  <c:v>40546.5</c:v>
                </c:pt>
                <c:pt idx="805">
                  <c:v>40546.541666666584</c:v>
                </c:pt>
                <c:pt idx="806">
                  <c:v>40546.583333333336</c:v>
                </c:pt>
                <c:pt idx="807">
                  <c:v>40546.624999999993</c:v>
                </c:pt>
                <c:pt idx="808">
                  <c:v>40546.666666666584</c:v>
                </c:pt>
                <c:pt idx="809">
                  <c:v>40546.708333333336</c:v>
                </c:pt>
                <c:pt idx="810">
                  <c:v>40546.75</c:v>
                </c:pt>
                <c:pt idx="811">
                  <c:v>40546.791666666417</c:v>
                </c:pt>
                <c:pt idx="812">
                  <c:v>40546.833333333336</c:v>
                </c:pt>
                <c:pt idx="813">
                  <c:v>40546.875</c:v>
                </c:pt>
                <c:pt idx="814">
                  <c:v>40546.916666666664</c:v>
                </c:pt>
                <c:pt idx="815">
                  <c:v>40546.958333333343</c:v>
                </c:pt>
                <c:pt idx="816">
                  <c:v>40547</c:v>
                </c:pt>
                <c:pt idx="817">
                  <c:v>40547.041666666584</c:v>
                </c:pt>
                <c:pt idx="818">
                  <c:v>40547.083333333336</c:v>
                </c:pt>
                <c:pt idx="819">
                  <c:v>40547.124999999993</c:v>
                </c:pt>
                <c:pt idx="820">
                  <c:v>40547.166666666584</c:v>
                </c:pt>
                <c:pt idx="821">
                  <c:v>40547.208333333336</c:v>
                </c:pt>
                <c:pt idx="822">
                  <c:v>40547.25</c:v>
                </c:pt>
                <c:pt idx="823">
                  <c:v>40547.291666666417</c:v>
                </c:pt>
                <c:pt idx="824">
                  <c:v>40547.333333333336</c:v>
                </c:pt>
                <c:pt idx="825">
                  <c:v>40547.375</c:v>
                </c:pt>
                <c:pt idx="826">
                  <c:v>40547.416666666664</c:v>
                </c:pt>
                <c:pt idx="827">
                  <c:v>40547.458333333343</c:v>
                </c:pt>
                <c:pt idx="828">
                  <c:v>40547.5</c:v>
                </c:pt>
                <c:pt idx="829">
                  <c:v>40547.541666666584</c:v>
                </c:pt>
                <c:pt idx="830">
                  <c:v>40547.583333333336</c:v>
                </c:pt>
                <c:pt idx="831">
                  <c:v>40547.624999999993</c:v>
                </c:pt>
                <c:pt idx="832">
                  <c:v>40547.666666666584</c:v>
                </c:pt>
                <c:pt idx="833">
                  <c:v>40547.708333333336</c:v>
                </c:pt>
                <c:pt idx="834">
                  <c:v>40547.75</c:v>
                </c:pt>
                <c:pt idx="835">
                  <c:v>40547.791666666417</c:v>
                </c:pt>
                <c:pt idx="836">
                  <c:v>40547.833333333336</c:v>
                </c:pt>
                <c:pt idx="837">
                  <c:v>40547.875</c:v>
                </c:pt>
                <c:pt idx="838">
                  <c:v>40547.916666666664</c:v>
                </c:pt>
                <c:pt idx="839">
                  <c:v>40547.958333333343</c:v>
                </c:pt>
                <c:pt idx="840">
                  <c:v>40548</c:v>
                </c:pt>
                <c:pt idx="841">
                  <c:v>40548.041666666584</c:v>
                </c:pt>
                <c:pt idx="842">
                  <c:v>40548.083333333336</c:v>
                </c:pt>
                <c:pt idx="843">
                  <c:v>40548.124999999993</c:v>
                </c:pt>
                <c:pt idx="844">
                  <c:v>40548.166666666584</c:v>
                </c:pt>
                <c:pt idx="845">
                  <c:v>40548.208333333336</c:v>
                </c:pt>
                <c:pt idx="846">
                  <c:v>40548.25</c:v>
                </c:pt>
                <c:pt idx="847">
                  <c:v>40548.291666666417</c:v>
                </c:pt>
                <c:pt idx="848">
                  <c:v>40548.333333333336</c:v>
                </c:pt>
                <c:pt idx="849">
                  <c:v>40548.375</c:v>
                </c:pt>
                <c:pt idx="850">
                  <c:v>40548.416666666664</c:v>
                </c:pt>
                <c:pt idx="851">
                  <c:v>40548.458333333343</c:v>
                </c:pt>
                <c:pt idx="852">
                  <c:v>40548.5</c:v>
                </c:pt>
                <c:pt idx="853">
                  <c:v>40548.541666666584</c:v>
                </c:pt>
                <c:pt idx="854">
                  <c:v>40548.583333333336</c:v>
                </c:pt>
                <c:pt idx="855">
                  <c:v>40548.624999999993</c:v>
                </c:pt>
                <c:pt idx="856">
                  <c:v>40548.666666666584</c:v>
                </c:pt>
                <c:pt idx="857">
                  <c:v>40548.708333333336</c:v>
                </c:pt>
                <c:pt idx="858">
                  <c:v>40548.75</c:v>
                </c:pt>
                <c:pt idx="859">
                  <c:v>40548.791666666417</c:v>
                </c:pt>
                <c:pt idx="860">
                  <c:v>40548.833333333336</c:v>
                </c:pt>
                <c:pt idx="861">
                  <c:v>40548.875</c:v>
                </c:pt>
                <c:pt idx="862">
                  <c:v>40548.916666666664</c:v>
                </c:pt>
                <c:pt idx="863">
                  <c:v>40548.958333333343</c:v>
                </c:pt>
                <c:pt idx="864">
                  <c:v>40549</c:v>
                </c:pt>
                <c:pt idx="865">
                  <c:v>40549.041666666584</c:v>
                </c:pt>
                <c:pt idx="866">
                  <c:v>40549.083333333336</c:v>
                </c:pt>
                <c:pt idx="867">
                  <c:v>40549.124999999993</c:v>
                </c:pt>
                <c:pt idx="868">
                  <c:v>40549.166666666584</c:v>
                </c:pt>
                <c:pt idx="869">
                  <c:v>40549.208333333336</c:v>
                </c:pt>
                <c:pt idx="870">
                  <c:v>40549.25</c:v>
                </c:pt>
                <c:pt idx="871">
                  <c:v>40549.291666666417</c:v>
                </c:pt>
                <c:pt idx="872">
                  <c:v>40549.333333333336</c:v>
                </c:pt>
                <c:pt idx="873">
                  <c:v>40549.375</c:v>
                </c:pt>
                <c:pt idx="874">
                  <c:v>40549.416666666664</c:v>
                </c:pt>
                <c:pt idx="875">
                  <c:v>40549.458333333343</c:v>
                </c:pt>
                <c:pt idx="876">
                  <c:v>40549.5</c:v>
                </c:pt>
                <c:pt idx="877">
                  <c:v>40549.541666666584</c:v>
                </c:pt>
                <c:pt idx="878">
                  <c:v>40549.583333333336</c:v>
                </c:pt>
                <c:pt idx="879">
                  <c:v>40549.624999999993</c:v>
                </c:pt>
                <c:pt idx="880">
                  <c:v>40549.666666666584</c:v>
                </c:pt>
                <c:pt idx="881">
                  <c:v>40549.708333333336</c:v>
                </c:pt>
                <c:pt idx="882">
                  <c:v>40549.75</c:v>
                </c:pt>
                <c:pt idx="883">
                  <c:v>40549.791666666417</c:v>
                </c:pt>
                <c:pt idx="884">
                  <c:v>40549.833333333336</c:v>
                </c:pt>
                <c:pt idx="885">
                  <c:v>40549.875</c:v>
                </c:pt>
                <c:pt idx="886">
                  <c:v>40549.916666666664</c:v>
                </c:pt>
                <c:pt idx="887">
                  <c:v>40549.958333333343</c:v>
                </c:pt>
                <c:pt idx="888">
                  <c:v>40550</c:v>
                </c:pt>
                <c:pt idx="889">
                  <c:v>40550.041666666584</c:v>
                </c:pt>
                <c:pt idx="890">
                  <c:v>40550.083333333336</c:v>
                </c:pt>
                <c:pt idx="891">
                  <c:v>40550.124999999993</c:v>
                </c:pt>
                <c:pt idx="892">
                  <c:v>40550.166666666584</c:v>
                </c:pt>
                <c:pt idx="893">
                  <c:v>40550.208333333336</c:v>
                </c:pt>
                <c:pt idx="894">
                  <c:v>40550.25</c:v>
                </c:pt>
                <c:pt idx="895">
                  <c:v>40550.291666666417</c:v>
                </c:pt>
                <c:pt idx="896">
                  <c:v>40550.333333333336</c:v>
                </c:pt>
                <c:pt idx="897">
                  <c:v>40550.375</c:v>
                </c:pt>
                <c:pt idx="898">
                  <c:v>40550.416666666664</c:v>
                </c:pt>
                <c:pt idx="899">
                  <c:v>40550.458333333343</c:v>
                </c:pt>
                <c:pt idx="900">
                  <c:v>40550.5</c:v>
                </c:pt>
                <c:pt idx="901">
                  <c:v>40550.541666666584</c:v>
                </c:pt>
                <c:pt idx="902">
                  <c:v>40550.583333333336</c:v>
                </c:pt>
                <c:pt idx="903">
                  <c:v>40550.624999999993</c:v>
                </c:pt>
                <c:pt idx="904">
                  <c:v>40550.666666666584</c:v>
                </c:pt>
                <c:pt idx="905">
                  <c:v>40550.708333333336</c:v>
                </c:pt>
                <c:pt idx="906">
                  <c:v>40550.75</c:v>
                </c:pt>
                <c:pt idx="907">
                  <c:v>40550.791666666417</c:v>
                </c:pt>
                <c:pt idx="908">
                  <c:v>40550.833333333336</c:v>
                </c:pt>
                <c:pt idx="909">
                  <c:v>40550.875</c:v>
                </c:pt>
                <c:pt idx="910">
                  <c:v>40550.916666666664</c:v>
                </c:pt>
                <c:pt idx="911">
                  <c:v>40550.958333333343</c:v>
                </c:pt>
                <c:pt idx="912">
                  <c:v>40551</c:v>
                </c:pt>
                <c:pt idx="913">
                  <c:v>40551.041666666584</c:v>
                </c:pt>
                <c:pt idx="914">
                  <c:v>40551.083333333336</c:v>
                </c:pt>
                <c:pt idx="915">
                  <c:v>40551.124999999993</c:v>
                </c:pt>
                <c:pt idx="916">
                  <c:v>40551.166666666584</c:v>
                </c:pt>
                <c:pt idx="917">
                  <c:v>40551.208333333336</c:v>
                </c:pt>
                <c:pt idx="918">
                  <c:v>40551.25</c:v>
                </c:pt>
                <c:pt idx="919">
                  <c:v>40551.291666666417</c:v>
                </c:pt>
                <c:pt idx="920">
                  <c:v>40551.333333333336</c:v>
                </c:pt>
                <c:pt idx="921">
                  <c:v>40551.375</c:v>
                </c:pt>
                <c:pt idx="922">
                  <c:v>40551.416666666664</c:v>
                </c:pt>
                <c:pt idx="923">
                  <c:v>40551.458333333343</c:v>
                </c:pt>
                <c:pt idx="924">
                  <c:v>40551.5</c:v>
                </c:pt>
                <c:pt idx="925">
                  <c:v>40551.541666666584</c:v>
                </c:pt>
                <c:pt idx="926">
                  <c:v>40551.583333333336</c:v>
                </c:pt>
                <c:pt idx="927">
                  <c:v>40551.624999999993</c:v>
                </c:pt>
                <c:pt idx="928">
                  <c:v>40551.666666666584</c:v>
                </c:pt>
                <c:pt idx="929">
                  <c:v>40551.708333333336</c:v>
                </c:pt>
                <c:pt idx="930">
                  <c:v>40551.75</c:v>
                </c:pt>
                <c:pt idx="931">
                  <c:v>40551.791666666417</c:v>
                </c:pt>
                <c:pt idx="932">
                  <c:v>40551.833333333336</c:v>
                </c:pt>
                <c:pt idx="933">
                  <c:v>40551.875</c:v>
                </c:pt>
                <c:pt idx="934">
                  <c:v>40551.916666666664</c:v>
                </c:pt>
                <c:pt idx="935">
                  <c:v>40551.958333333343</c:v>
                </c:pt>
                <c:pt idx="936">
                  <c:v>40552</c:v>
                </c:pt>
                <c:pt idx="937">
                  <c:v>40552.041666666584</c:v>
                </c:pt>
                <c:pt idx="938">
                  <c:v>40552.083333333336</c:v>
                </c:pt>
                <c:pt idx="939">
                  <c:v>40552.124999999993</c:v>
                </c:pt>
                <c:pt idx="940">
                  <c:v>40552.166666666584</c:v>
                </c:pt>
                <c:pt idx="941">
                  <c:v>40552.208333333336</c:v>
                </c:pt>
                <c:pt idx="942">
                  <c:v>40552.25</c:v>
                </c:pt>
                <c:pt idx="943">
                  <c:v>40552.291666666417</c:v>
                </c:pt>
                <c:pt idx="944">
                  <c:v>40552.333333333336</c:v>
                </c:pt>
                <c:pt idx="945">
                  <c:v>40552.375</c:v>
                </c:pt>
                <c:pt idx="946">
                  <c:v>40552.416666666664</c:v>
                </c:pt>
                <c:pt idx="947">
                  <c:v>40552.458333333343</c:v>
                </c:pt>
                <c:pt idx="948">
                  <c:v>40552.5</c:v>
                </c:pt>
                <c:pt idx="949">
                  <c:v>40552.541666666584</c:v>
                </c:pt>
                <c:pt idx="950">
                  <c:v>40552.583333333336</c:v>
                </c:pt>
                <c:pt idx="951">
                  <c:v>40552.624999999993</c:v>
                </c:pt>
                <c:pt idx="952">
                  <c:v>40552.666666666584</c:v>
                </c:pt>
                <c:pt idx="953">
                  <c:v>40552.708333333336</c:v>
                </c:pt>
                <c:pt idx="954">
                  <c:v>40552.75</c:v>
                </c:pt>
                <c:pt idx="955">
                  <c:v>40552.791666666417</c:v>
                </c:pt>
                <c:pt idx="956">
                  <c:v>40552.833333333336</c:v>
                </c:pt>
                <c:pt idx="957">
                  <c:v>40552.875</c:v>
                </c:pt>
                <c:pt idx="958">
                  <c:v>40552.916666666664</c:v>
                </c:pt>
                <c:pt idx="959">
                  <c:v>40552.958333333343</c:v>
                </c:pt>
                <c:pt idx="960">
                  <c:v>40553</c:v>
                </c:pt>
                <c:pt idx="961">
                  <c:v>40553.041666666584</c:v>
                </c:pt>
                <c:pt idx="962">
                  <c:v>40553.083333333336</c:v>
                </c:pt>
                <c:pt idx="963">
                  <c:v>40553.124999999993</c:v>
                </c:pt>
                <c:pt idx="964">
                  <c:v>40553.166666666584</c:v>
                </c:pt>
                <c:pt idx="965">
                  <c:v>40553.208333333336</c:v>
                </c:pt>
                <c:pt idx="966">
                  <c:v>40553.25</c:v>
                </c:pt>
                <c:pt idx="967">
                  <c:v>40553.291666666417</c:v>
                </c:pt>
                <c:pt idx="968">
                  <c:v>40553.333333333336</c:v>
                </c:pt>
                <c:pt idx="969">
                  <c:v>40553.375</c:v>
                </c:pt>
                <c:pt idx="970">
                  <c:v>40553.416666666664</c:v>
                </c:pt>
                <c:pt idx="971">
                  <c:v>40553.458333333343</c:v>
                </c:pt>
                <c:pt idx="972">
                  <c:v>40553.5</c:v>
                </c:pt>
                <c:pt idx="973">
                  <c:v>40553.541666666584</c:v>
                </c:pt>
                <c:pt idx="974">
                  <c:v>40553.583333333336</c:v>
                </c:pt>
                <c:pt idx="975">
                  <c:v>40553.624999999993</c:v>
                </c:pt>
                <c:pt idx="976">
                  <c:v>40553.666666666584</c:v>
                </c:pt>
                <c:pt idx="977">
                  <c:v>40553.708333333336</c:v>
                </c:pt>
                <c:pt idx="978">
                  <c:v>40553.75</c:v>
                </c:pt>
                <c:pt idx="979">
                  <c:v>40553.791666666417</c:v>
                </c:pt>
                <c:pt idx="980">
                  <c:v>40553.833333333336</c:v>
                </c:pt>
                <c:pt idx="981">
                  <c:v>40553.875</c:v>
                </c:pt>
                <c:pt idx="982">
                  <c:v>40553.916666666664</c:v>
                </c:pt>
                <c:pt idx="983">
                  <c:v>40553.958333333343</c:v>
                </c:pt>
                <c:pt idx="984">
                  <c:v>40554</c:v>
                </c:pt>
                <c:pt idx="985">
                  <c:v>40554.041666666584</c:v>
                </c:pt>
                <c:pt idx="986">
                  <c:v>40554.083333333336</c:v>
                </c:pt>
                <c:pt idx="987">
                  <c:v>40554.124999999993</c:v>
                </c:pt>
                <c:pt idx="988">
                  <c:v>40554.166666666584</c:v>
                </c:pt>
                <c:pt idx="989">
                  <c:v>40554.208333333336</c:v>
                </c:pt>
                <c:pt idx="990">
                  <c:v>40554.25</c:v>
                </c:pt>
                <c:pt idx="991">
                  <c:v>40554.291666666417</c:v>
                </c:pt>
                <c:pt idx="992">
                  <c:v>40554.333333333336</c:v>
                </c:pt>
                <c:pt idx="993">
                  <c:v>40554.375</c:v>
                </c:pt>
                <c:pt idx="994">
                  <c:v>40554.416666666664</c:v>
                </c:pt>
                <c:pt idx="995">
                  <c:v>40554.458333333343</c:v>
                </c:pt>
                <c:pt idx="996">
                  <c:v>40554.5</c:v>
                </c:pt>
                <c:pt idx="997">
                  <c:v>40554.541666666584</c:v>
                </c:pt>
                <c:pt idx="998">
                  <c:v>40554.583333333336</c:v>
                </c:pt>
                <c:pt idx="999">
                  <c:v>40554.624999999993</c:v>
                </c:pt>
                <c:pt idx="1000">
                  <c:v>40554.666666666584</c:v>
                </c:pt>
                <c:pt idx="1001">
                  <c:v>40554.708333333336</c:v>
                </c:pt>
                <c:pt idx="1002">
                  <c:v>40554.75</c:v>
                </c:pt>
                <c:pt idx="1003">
                  <c:v>40554.791666666417</c:v>
                </c:pt>
                <c:pt idx="1004">
                  <c:v>40554.833333333336</c:v>
                </c:pt>
                <c:pt idx="1005">
                  <c:v>40554.875</c:v>
                </c:pt>
                <c:pt idx="1006">
                  <c:v>40554.916666666664</c:v>
                </c:pt>
                <c:pt idx="1007">
                  <c:v>40554.958333333343</c:v>
                </c:pt>
                <c:pt idx="1008">
                  <c:v>40555</c:v>
                </c:pt>
                <c:pt idx="1009">
                  <c:v>40555.041666666584</c:v>
                </c:pt>
                <c:pt idx="1010">
                  <c:v>40555.083333333336</c:v>
                </c:pt>
                <c:pt idx="1011">
                  <c:v>40555.124999999993</c:v>
                </c:pt>
                <c:pt idx="1012">
                  <c:v>40555.166666666584</c:v>
                </c:pt>
                <c:pt idx="1013">
                  <c:v>40555.208333333336</c:v>
                </c:pt>
                <c:pt idx="1014">
                  <c:v>40555.25</c:v>
                </c:pt>
                <c:pt idx="1015">
                  <c:v>40555.291666666417</c:v>
                </c:pt>
                <c:pt idx="1016">
                  <c:v>40555.333333333336</c:v>
                </c:pt>
                <c:pt idx="1017">
                  <c:v>40555.375</c:v>
                </c:pt>
                <c:pt idx="1018">
                  <c:v>40555.416666666664</c:v>
                </c:pt>
                <c:pt idx="1019">
                  <c:v>40555.458333333343</c:v>
                </c:pt>
                <c:pt idx="1020">
                  <c:v>40555.5</c:v>
                </c:pt>
                <c:pt idx="1021">
                  <c:v>40555.541666666584</c:v>
                </c:pt>
                <c:pt idx="1022">
                  <c:v>40555.583333333336</c:v>
                </c:pt>
                <c:pt idx="1023">
                  <c:v>40555.624999999993</c:v>
                </c:pt>
                <c:pt idx="1024">
                  <c:v>40555.666666666584</c:v>
                </c:pt>
                <c:pt idx="1025">
                  <c:v>40555.708333333336</c:v>
                </c:pt>
                <c:pt idx="1026">
                  <c:v>40555.75</c:v>
                </c:pt>
                <c:pt idx="1027">
                  <c:v>40555.791666666417</c:v>
                </c:pt>
                <c:pt idx="1028">
                  <c:v>40555.833333333336</c:v>
                </c:pt>
                <c:pt idx="1029">
                  <c:v>40555.875</c:v>
                </c:pt>
                <c:pt idx="1030">
                  <c:v>40555.916666666664</c:v>
                </c:pt>
                <c:pt idx="1031">
                  <c:v>40555.958333333343</c:v>
                </c:pt>
                <c:pt idx="1032">
                  <c:v>40556</c:v>
                </c:pt>
                <c:pt idx="1033">
                  <c:v>40556.041666666584</c:v>
                </c:pt>
                <c:pt idx="1034">
                  <c:v>40556.083333333336</c:v>
                </c:pt>
                <c:pt idx="1035">
                  <c:v>40556.124999999993</c:v>
                </c:pt>
                <c:pt idx="1036">
                  <c:v>40556.166666666584</c:v>
                </c:pt>
                <c:pt idx="1037">
                  <c:v>40556.208333333336</c:v>
                </c:pt>
                <c:pt idx="1038">
                  <c:v>40556.25</c:v>
                </c:pt>
                <c:pt idx="1039">
                  <c:v>40556.291666666417</c:v>
                </c:pt>
                <c:pt idx="1040">
                  <c:v>40556.333333333336</c:v>
                </c:pt>
                <c:pt idx="1041">
                  <c:v>40556.375</c:v>
                </c:pt>
                <c:pt idx="1042">
                  <c:v>40556.416666666664</c:v>
                </c:pt>
                <c:pt idx="1043">
                  <c:v>40556.458333333343</c:v>
                </c:pt>
                <c:pt idx="1044">
                  <c:v>40556.5</c:v>
                </c:pt>
                <c:pt idx="1045">
                  <c:v>40556.541666666584</c:v>
                </c:pt>
                <c:pt idx="1046">
                  <c:v>40556.583333333336</c:v>
                </c:pt>
                <c:pt idx="1047">
                  <c:v>40556.624999999993</c:v>
                </c:pt>
                <c:pt idx="1048">
                  <c:v>40556.666666666584</c:v>
                </c:pt>
                <c:pt idx="1049">
                  <c:v>40556.708333333336</c:v>
                </c:pt>
                <c:pt idx="1050">
                  <c:v>40556.75</c:v>
                </c:pt>
                <c:pt idx="1051">
                  <c:v>40556.791666666417</c:v>
                </c:pt>
                <c:pt idx="1052">
                  <c:v>40556.833333333336</c:v>
                </c:pt>
                <c:pt idx="1053">
                  <c:v>40556.875</c:v>
                </c:pt>
                <c:pt idx="1054">
                  <c:v>40556.916666666664</c:v>
                </c:pt>
                <c:pt idx="1055">
                  <c:v>40556.958333333343</c:v>
                </c:pt>
                <c:pt idx="1056">
                  <c:v>40557</c:v>
                </c:pt>
                <c:pt idx="1057">
                  <c:v>40557.041666666584</c:v>
                </c:pt>
                <c:pt idx="1058">
                  <c:v>40557.083333333336</c:v>
                </c:pt>
                <c:pt idx="1059">
                  <c:v>40557.124999999993</c:v>
                </c:pt>
                <c:pt idx="1060">
                  <c:v>40557.166666666584</c:v>
                </c:pt>
                <c:pt idx="1061">
                  <c:v>40557.208333333336</c:v>
                </c:pt>
                <c:pt idx="1062">
                  <c:v>40557.25</c:v>
                </c:pt>
                <c:pt idx="1063">
                  <c:v>40557.291666666417</c:v>
                </c:pt>
                <c:pt idx="1064">
                  <c:v>40557.333333333336</c:v>
                </c:pt>
                <c:pt idx="1065">
                  <c:v>40557.375</c:v>
                </c:pt>
                <c:pt idx="1066">
                  <c:v>40557.416666666664</c:v>
                </c:pt>
                <c:pt idx="1067">
                  <c:v>40557.458333333343</c:v>
                </c:pt>
                <c:pt idx="1068">
                  <c:v>40557.5</c:v>
                </c:pt>
                <c:pt idx="1069">
                  <c:v>40557.541666666584</c:v>
                </c:pt>
                <c:pt idx="1070">
                  <c:v>40557.583333333336</c:v>
                </c:pt>
                <c:pt idx="1071">
                  <c:v>40557.624999999993</c:v>
                </c:pt>
                <c:pt idx="1072">
                  <c:v>40557.666666666584</c:v>
                </c:pt>
                <c:pt idx="1073">
                  <c:v>40557.708333333336</c:v>
                </c:pt>
                <c:pt idx="1074">
                  <c:v>40557.75</c:v>
                </c:pt>
                <c:pt idx="1075">
                  <c:v>40557.791666666417</c:v>
                </c:pt>
                <c:pt idx="1076">
                  <c:v>40557.833333333336</c:v>
                </c:pt>
                <c:pt idx="1077">
                  <c:v>40557.875</c:v>
                </c:pt>
                <c:pt idx="1078">
                  <c:v>40557.916666666664</c:v>
                </c:pt>
                <c:pt idx="1079">
                  <c:v>40557.958333333343</c:v>
                </c:pt>
                <c:pt idx="1080">
                  <c:v>40558</c:v>
                </c:pt>
                <c:pt idx="1081">
                  <c:v>40558.041666666584</c:v>
                </c:pt>
                <c:pt idx="1082">
                  <c:v>40558.083333333336</c:v>
                </c:pt>
                <c:pt idx="1083">
                  <c:v>40558.124999999993</c:v>
                </c:pt>
                <c:pt idx="1084">
                  <c:v>40558.166666666584</c:v>
                </c:pt>
                <c:pt idx="1085">
                  <c:v>40558.208333333336</c:v>
                </c:pt>
                <c:pt idx="1086">
                  <c:v>40558.25</c:v>
                </c:pt>
                <c:pt idx="1087">
                  <c:v>40558.291666666417</c:v>
                </c:pt>
                <c:pt idx="1088">
                  <c:v>40558.333333333336</c:v>
                </c:pt>
                <c:pt idx="1089">
                  <c:v>40558.375</c:v>
                </c:pt>
                <c:pt idx="1090">
                  <c:v>40558.416666666664</c:v>
                </c:pt>
                <c:pt idx="1091">
                  <c:v>40558.458333333343</c:v>
                </c:pt>
                <c:pt idx="1092">
                  <c:v>40558.5</c:v>
                </c:pt>
                <c:pt idx="1093">
                  <c:v>40558.541666666584</c:v>
                </c:pt>
                <c:pt idx="1094">
                  <c:v>40558.583333333336</c:v>
                </c:pt>
                <c:pt idx="1095">
                  <c:v>40558.624999999993</c:v>
                </c:pt>
                <c:pt idx="1096">
                  <c:v>40558.666666666584</c:v>
                </c:pt>
                <c:pt idx="1097">
                  <c:v>40558.708333333336</c:v>
                </c:pt>
                <c:pt idx="1098">
                  <c:v>40558.75</c:v>
                </c:pt>
                <c:pt idx="1099">
                  <c:v>40558.791666666417</c:v>
                </c:pt>
                <c:pt idx="1100">
                  <c:v>40558.833333333336</c:v>
                </c:pt>
                <c:pt idx="1101">
                  <c:v>40558.875</c:v>
                </c:pt>
                <c:pt idx="1102">
                  <c:v>40558.916666666664</c:v>
                </c:pt>
                <c:pt idx="1103">
                  <c:v>40558.958333333343</c:v>
                </c:pt>
                <c:pt idx="1104">
                  <c:v>40559</c:v>
                </c:pt>
                <c:pt idx="1105">
                  <c:v>40559.041666666584</c:v>
                </c:pt>
                <c:pt idx="1106">
                  <c:v>40559.083333333336</c:v>
                </c:pt>
                <c:pt idx="1107">
                  <c:v>40559.124999999993</c:v>
                </c:pt>
                <c:pt idx="1108">
                  <c:v>40559.166666666584</c:v>
                </c:pt>
                <c:pt idx="1109">
                  <c:v>40559.208333333336</c:v>
                </c:pt>
                <c:pt idx="1110">
                  <c:v>40559.25</c:v>
                </c:pt>
                <c:pt idx="1111">
                  <c:v>40559.291666666417</c:v>
                </c:pt>
                <c:pt idx="1112">
                  <c:v>40559.333333333336</c:v>
                </c:pt>
                <c:pt idx="1113">
                  <c:v>40559.375</c:v>
                </c:pt>
                <c:pt idx="1114">
                  <c:v>40559.416666666664</c:v>
                </c:pt>
                <c:pt idx="1115">
                  <c:v>40559.458333333343</c:v>
                </c:pt>
                <c:pt idx="1116">
                  <c:v>40559.5</c:v>
                </c:pt>
                <c:pt idx="1117">
                  <c:v>40559.541666666584</c:v>
                </c:pt>
                <c:pt idx="1118">
                  <c:v>40559.583333333336</c:v>
                </c:pt>
                <c:pt idx="1119">
                  <c:v>40559.624999999993</c:v>
                </c:pt>
                <c:pt idx="1120">
                  <c:v>40559.666666666584</c:v>
                </c:pt>
                <c:pt idx="1121">
                  <c:v>40559.708333333336</c:v>
                </c:pt>
                <c:pt idx="1122">
                  <c:v>40559.75</c:v>
                </c:pt>
                <c:pt idx="1123">
                  <c:v>40559.791666666417</c:v>
                </c:pt>
                <c:pt idx="1124">
                  <c:v>40559.833333333336</c:v>
                </c:pt>
                <c:pt idx="1125">
                  <c:v>40559.875</c:v>
                </c:pt>
                <c:pt idx="1126">
                  <c:v>40559.916666666664</c:v>
                </c:pt>
                <c:pt idx="1127">
                  <c:v>40559.958333333343</c:v>
                </c:pt>
                <c:pt idx="1128">
                  <c:v>40560</c:v>
                </c:pt>
                <c:pt idx="1129">
                  <c:v>40560.041666666584</c:v>
                </c:pt>
                <c:pt idx="1130">
                  <c:v>40560.083333333336</c:v>
                </c:pt>
                <c:pt idx="1131">
                  <c:v>40560.124999999993</c:v>
                </c:pt>
                <c:pt idx="1132">
                  <c:v>40560.166666666584</c:v>
                </c:pt>
                <c:pt idx="1133">
                  <c:v>40560.208333333336</c:v>
                </c:pt>
                <c:pt idx="1134">
                  <c:v>40560.25</c:v>
                </c:pt>
                <c:pt idx="1135">
                  <c:v>40560.291666666417</c:v>
                </c:pt>
                <c:pt idx="1136">
                  <c:v>40560.333333333336</c:v>
                </c:pt>
                <c:pt idx="1137">
                  <c:v>40560.375</c:v>
                </c:pt>
                <c:pt idx="1138">
                  <c:v>40560.416666666664</c:v>
                </c:pt>
                <c:pt idx="1139">
                  <c:v>40560.458333333343</c:v>
                </c:pt>
                <c:pt idx="1140">
                  <c:v>40560.5</c:v>
                </c:pt>
                <c:pt idx="1141">
                  <c:v>40560.541666666584</c:v>
                </c:pt>
                <c:pt idx="1142">
                  <c:v>40560.583333333336</c:v>
                </c:pt>
                <c:pt idx="1143">
                  <c:v>40560.624999999993</c:v>
                </c:pt>
                <c:pt idx="1144">
                  <c:v>40560.666666666584</c:v>
                </c:pt>
                <c:pt idx="1145">
                  <c:v>40560.708333333336</c:v>
                </c:pt>
                <c:pt idx="1146">
                  <c:v>40560.75</c:v>
                </c:pt>
                <c:pt idx="1147">
                  <c:v>40560.791666666417</c:v>
                </c:pt>
                <c:pt idx="1148">
                  <c:v>40560.833333333336</c:v>
                </c:pt>
                <c:pt idx="1149">
                  <c:v>40560.875</c:v>
                </c:pt>
                <c:pt idx="1150">
                  <c:v>40560.916666666664</c:v>
                </c:pt>
                <c:pt idx="1151">
                  <c:v>40560.958333333343</c:v>
                </c:pt>
                <c:pt idx="1152">
                  <c:v>40561</c:v>
                </c:pt>
                <c:pt idx="1153">
                  <c:v>40561.041666666584</c:v>
                </c:pt>
                <c:pt idx="1154">
                  <c:v>40561.083333333336</c:v>
                </c:pt>
                <c:pt idx="1155">
                  <c:v>40561.124999999993</c:v>
                </c:pt>
                <c:pt idx="1156">
                  <c:v>40561.166666666584</c:v>
                </c:pt>
                <c:pt idx="1157">
                  <c:v>40561.208333333336</c:v>
                </c:pt>
                <c:pt idx="1158">
                  <c:v>40561.25</c:v>
                </c:pt>
                <c:pt idx="1159">
                  <c:v>40561.291666666417</c:v>
                </c:pt>
                <c:pt idx="1160">
                  <c:v>40561.333333333336</c:v>
                </c:pt>
                <c:pt idx="1161">
                  <c:v>40561.375</c:v>
                </c:pt>
                <c:pt idx="1162">
                  <c:v>40561.416666666664</c:v>
                </c:pt>
                <c:pt idx="1163">
                  <c:v>40561.458333333343</c:v>
                </c:pt>
                <c:pt idx="1164">
                  <c:v>40561.5</c:v>
                </c:pt>
                <c:pt idx="1165">
                  <c:v>40561.541666666584</c:v>
                </c:pt>
                <c:pt idx="1166">
                  <c:v>40561.583333333336</c:v>
                </c:pt>
                <c:pt idx="1167">
                  <c:v>40561.624999999993</c:v>
                </c:pt>
                <c:pt idx="1168">
                  <c:v>40561.666666666584</c:v>
                </c:pt>
                <c:pt idx="1169">
                  <c:v>40561.708333333336</c:v>
                </c:pt>
                <c:pt idx="1170">
                  <c:v>40561.75</c:v>
                </c:pt>
                <c:pt idx="1171">
                  <c:v>40561.791666666417</c:v>
                </c:pt>
                <c:pt idx="1172">
                  <c:v>40561.833333333336</c:v>
                </c:pt>
                <c:pt idx="1173">
                  <c:v>40561.875</c:v>
                </c:pt>
                <c:pt idx="1174">
                  <c:v>40561.916666666664</c:v>
                </c:pt>
                <c:pt idx="1175">
                  <c:v>40561.958333333343</c:v>
                </c:pt>
                <c:pt idx="1176">
                  <c:v>40562</c:v>
                </c:pt>
                <c:pt idx="1177">
                  <c:v>40562.041666666584</c:v>
                </c:pt>
                <c:pt idx="1178">
                  <c:v>40562.083333333336</c:v>
                </c:pt>
                <c:pt idx="1179">
                  <c:v>40562.124999999993</c:v>
                </c:pt>
                <c:pt idx="1180">
                  <c:v>40562.166666666584</c:v>
                </c:pt>
                <c:pt idx="1181">
                  <c:v>40562.208333333336</c:v>
                </c:pt>
                <c:pt idx="1182">
                  <c:v>40562.25</c:v>
                </c:pt>
                <c:pt idx="1183">
                  <c:v>40562.291666666417</c:v>
                </c:pt>
                <c:pt idx="1184">
                  <c:v>40562.333333333336</c:v>
                </c:pt>
                <c:pt idx="1185">
                  <c:v>40562.375</c:v>
                </c:pt>
                <c:pt idx="1186">
                  <c:v>40562.416666666664</c:v>
                </c:pt>
                <c:pt idx="1187">
                  <c:v>40562.458333333343</c:v>
                </c:pt>
                <c:pt idx="1188">
                  <c:v>40562.5</c:v>
                </c:pt>
                <c:pt idx="1189">
                  <c:v>40562.541666666584</c:v>
                </c:pt>
                <c:pt idx="1190">
                  <c:v>40562.583333333336</c:v>
                </c:pt>
                <c:pt idx="1191">
                  <c:v>40562.624999999993</c:v>
                </c:pt>
                <c:pt idx="1192">
                  <c:v>40562.666666666584</c:v>
                </c:pt>
                <c:pt idx="1193">
                  <c:v>40562.708333333336</c:v>
                </c:pt>
                <c:pt idx="1194">
                  <c:v>40562.75</c:v>
                </c:pt>
                <c:pt idx="1195">
                  <c:v>40562.791666666417</c:v>
                </c:pt>
                <c:pt idx="1196">
                  <c:v>40562.833333333336</c:v>
                </c:pt>
                <c:pt idx="1197">
                  <c:v>40562.875</c:v>
                </c:pt>
                <c:pt idx="1198">
                  <c:v>40562.916666666664</c:v>
                </c:pt>
                <c:pt idx="1199">
                  <c:v>40562.958333333343</c:v>
                </c:pt>
                <c:pt idx="1200">
                  <c:v>40563</c:v>
                </c:pt>
                <c:pt idx="1201">
                  <c:v>40563.041666666584</c:v>
                </c:pt>
                <c:pt idx="1202">
                  <c:v>40563.083333333336</c:v>
                </c:pt>
                <c:pt idx="1203">
                  <c:v>40563.124999999993</c:v>
                </c:pt>
                <c:pt idx="1204">
                  <c:v>40563.166666666584</c:v>
                </c:pt>
                <c:pt idx="1205">
                  <c:v>40563.208333333336</c:v>
                </c:pt>
                <c:pt idx="1206">
                  <c:v>40563.25</c:v>
                </c:pt>
                <c:pt idx="1207">
                  <c:v>40563.291666666417</c:v>
                </c:pt>
                <c:pt idx="1208">
                  <c:v>40563.333333333336</c:v>
                </c:pt>
                <c:pt idx="1209">
                  <c:v>40563.375</c:v>
                </c:pt>
                <c:pt idx="1210">
                  <c:v>40563.416666666664</c:v>
                </c:pt>
                <c:pt idx="1211">
                  <c:v>40563.458333333343</c:v>
                </c:pt>
                <c:pt idx="1212">
                  <c:v>40563.5</c:v>
                </c:pt>
                <c:pt idx="1213">
                  <c:v>40563.541666666584</c:v>
                </c:pt>
                <c:pt idx="1214">
                  <c:v>40563.583333333336</c:v>
                </c:pt>
                <c:pt idx="1215">
                  <c:v>40563.624999999993</c:v>
                </c:pt>
                <c:pt idx="1216">
                  <c:v>40563.666666666584</c:v>
                </c:pt>
                <c:pt idx="1217">
                  <c:v>40563.708333333336</c:v>
                </c:pt>
                <c:pt idx="1218">
                  <c:v>40563.75</c:v>
                </c:pt>
                <c:pt idx="1219">
                  <c:v>40563.791666666417</c:v>
                </c:pt>
                <c:pt idx="1220">
                  <c:v>40563.833333333336</c:v>
                </c:pt>
                <c:pt idx="1221">
                  <c:v>40563.875</c:v>
                </c:pt>
                <c:pt idx="1222">
                  <c:v>40563.916666666664</c:v>
                </c:pt>
                <c:pt idx="1223">
                  <c:v>40563.958333333343</c:v>
                </c:pt>
                <c:pt idx="1224">
                  <c:v>40564</c:v>
                </c:pt>
                <c:pt idx="1225">
                  <c:v>40564.041666666584</c:v>
                </c:pt>
                <c:pt idx="1226">
                  <c:v>40564.083333333336</c:v>
                </c:pt>
                <c:pt idx="1227">
                  <c:v>40564.124999999993</c:v>
                </c:pt>
                <c:pt idx="1228">
                  <c:v>40564.166666666584</c:v>
                </c:pt>
                <c:pt idx="1229">
                  <c:v>40564.208333333336</c:v>
                </c:pt>
                <c:pt idx="1230">
                  <c:v>40564.25</c:v>
                </c:pt>
                <c:pt idx="1231">
                  <c:v>40564.291666666417</c:v>
                </c:pt>
                <c:pt idx="1232">
                  <c:v>40564.333333333336</c:v>
                </c:pt>
                <c:pt idx="1233">
                  <c:v>40564.375</c:v>
                </c:pt>
                <c:pt idx="1234">
                  <c:v>40564.416666666664</c:v>
                </c:pt>
                <c:pt idx="1235">
                  <c:v>40564.458333333343</c:v>
                </c:pt>
                <c:pt idx="1236">
                  <c:v>40564.5</c:v>
                </c:pt>
                <c:pt idx="1237">
                  <c:v>40564.541666666584</c:v>
                </c:pt>
                <c:pt idx="1238">
                  <c:v>40564.583333333336</c:v>
                </c:pt>
                <c:pt idx="1239">
                  <c:v>40564.624999999993</c:v>
                </c:pt>
                <c:pt idx="1240">
                  <c:v>40564.666666666584</c:v>
                </c:pt>
                <c:pt idx="1241">
                  <c:v>40564.708333333336</c:v>
                </c:pt>
                <c:pt idx="1242">
                  <c:v>40564.75</c:v>
                </c:pt>
                <c:pt idx="1243">
                  <c:v>40564.791666666417</c:v>
                </c:pt>
                <c:pt idx="1244">
                  <c:v>40564.833333333336</c:v>
                </c:pt>
                <c:pt idx="1245">
                  <c:v>40564.875</c:v>
                </c:pt>
                <c:pt idx="1246">
                  <c:v>40564.916666666664</c:v>
                </c:pt>
                <c:pt idx="1247">
                  <c:v>40564.958333333343</c:v>
                </c:pt>
                <c:pt idx="1248">
                  <c:v>40565</c:v>
                </c:pt>
                <c:pt idx="1249">
                  <c:v>40565.041666666584</c:v>
                </c:pt>
                <c:pt idx="1250">
                  <c:v>40565.083333333336</c:v>
                </c:pt>
                <c:pt idx="1251">
                  <c:v>40565.124999999993</c:v>
                </c:pt>
                <c:pt idx="1252">
                  <c:v>40565.166666666584</c:v>
                </c:pt>
                <c:pt idx="1253">
                  <c:v>40565.208333333336</c:v>
                </c:pt>
                <c:pt idx="1254">
                  <c:v>40565.25</c:v>
                </c:pt>
                <c:pt idx="1255">
                  <c:v>40565.291666666417</c:v>
                </c:pt>
                <c:pt idx="1256">
                  <c:v>40565.333333333336</c:v>
                </c:pt>
                <c:pt idx="1257">
                  <c:v>40565.375</c:v>
                </c:pt>
                <c:pt idx="1258">
                  <c:v>40565.416666666664</c:v>
                </c:pt>
                <c:pt idx="1259">
                  <c:v>40565.458333333343</c:v>
                </c:pt>
                <c:pt idx="1260">
                  <c:v>40565.5</c:v>
                </c:pt>
                <c:pt idx="1261">
                  <c:v>40565.541666666584</c:v>
                </c:pt>
                <c:pt idx="1262">
                  <c:v>40565.583333333336</c:v>
                </c:pt>
                <c:pt idx="1263">
                  <c:v>40565.624999999993</c:v>
                </c:pt>
                <c:pt idx="1264">
                  <c:v>40565.666666666584</c:v>
                </c:pt>
                <c:pt idx="1265">
                  <c:v>40565.708333333336</c:v>
                </c:pt>
                <c:pt idx="1266">
                  <c:v>40565.75</c:v>
                </c:pt>
                <c:pt idx="1267">
                  <c:v>40565.791666666417</c:v>
                </c:pt>
                <c:pt idx="1268">
                  <c:v>40565.833333333336</c:v>
                </c:pt>
                <c:pt idx="1269">
                  <c:v>40565.875</c:v>
                </c:pt>
                <c:pt idx="1270">
                  <c:v>40565.916666666664</c:v>
                </c:pt>
                <c:pt idx="1271">
                  <c:v>40565.958333333343</c:v>
                </c:pt>
                <c:pt idx="1272">
                  <c:v>40566</c:v>
                </c:pt>
                <c:pt idx="1273">
                  <c:v>40566.041666666584</c:v>
                </c:pt>
                <c:pt idx="1274">
                  <c:v>40566.083333333336</c:v>
                </c:pt>
                <c:pt idx="1275">
                  <c:v>40566.124999999993</c:v>
                </c:pt>
                <c:pt idx="1276">
                  <c:v>40566.166666666584</c:v>
                </c:pt>
                <c:pt idx="1277">
                  <c:v>40566.208333333336</c:v>
                </c:pt>
                <c:pt idx="1278">
                  <c:v>40566.25</c:v>
                </c:pt>
                <c:pt idx="1279">
                  <c:v>40566.291666666417</c:v>
                </c:pt>
                <c:pt idx="1280">
                  <c:v>40566.333333333336</c:v>
                </c:pt>
                <c:pt idx="1281">
                  <c:v>40566.375</c:v>
                </c:pt>
                <c:pt idx="1282">
                  <c:v>40566.416666666664</c:v>
                </c:pt>
                <c:pt idx="1283">
                  <c:v>40566.458333333343</c:v>
                </c:pt>
                <c:pt idx="1284">
                  <c:v>40566.5</c:v>
                </c:pt>
                <c:pt idx="1285">
                  <c:v>40566.541666666584</c:v>
                </c:pt>
                <c:pt idx="1286">
                  <c:v>40566.583333333336</c:v>
                </c:pt>
                <c:pt idx="1287">
                  <c:v>40566.624999999993</c:v>
                </c:pt>
                <c:pt idx="1288">
                  <c:v>40566.666666666584</c:v>
                </c:pt>
                <c:pt idx="1289">
                  <c:v>40566.708333333336</c:v>
                </c:pt>
                <c:pt idx="1290">
                  <c:v>40566.75</c:v>
                </c:pt>
                <c:pt idx="1291">
                  <c:v>40566.791666666417</c:v>
                </c:pt>
                <c:pt idx="1292">
                  <c:v>40566.833333333336</c:v>
                </c:pt>
                <c:pt idx="1293">
                  <c:v>40566.875</c:v>
                </c:pt>
                <c:pt idx="1294">
                  <c:v>40566.916666666664</c:v>
                </c:pt>
                <c:pt idx="1295">
                  <c:v>40566.958333333343</c:v>
                </c:pt>
                <c:pt idx="1296">
                  <c:v>40567</c:v>
                </c:pt>
                <c:pt idx="1297">
                  <c:v>40567.041666666584</c:v>
                </c:pt>
                <c:pt idx="1298">
                  <c:v>40567.083333333336</c:v>
                </c:pt>
                <c:pt idx="1299">
                  <c:v>40567.124999999993</c:v>
                </c:pt>
                <c:pt idx="1300">
                  <c:v>40567.166666666584</c:v>
                </c:pt>
                <c:pt idx="1301">
                  <c:v>40567.208333333336</c:v>
                </c:pt>
                <c:pt idx="1302">
                  <c:v>40567.25</c:v>
                </c:pt>
                <c:pt idx="1303">
                  <c:v>40567.291666666417</c:v>
                </c:pt>
                <c:pt idx="1304">
                  <c:v>40567.333333333336</c:v>
                </c:pt>
                <c:pt idx="1305">
                  <c:v>40567.375</c:v>
                </c:pt>
                <c:pt idx="1306">
                  <c:v>40567.416666666664</c:v>
                </c:pt>
                <c:pt idx="1307">
                  <c:v>40567.458333333343</c:v>
                </c:pt>
                <c:pt idx="1308">
                  <c:v>40567.5</c:v>
                </c:pt>
                <c:pt idx="1309">
                  <c:v>40567.541666666584</c:v>
                </c:pt>
                <c:pt idx="1310">
                  <c:v>40567.583333333336</c:v>
                </c:pt>
                <c:pt idx="1311">
                  <c:v>40567.624999999993</c:v>
                </c:pt>
                <c:pt idx="1312">
                  <c:v>40567.666666666584</c:v>
                </c:pt>
                <c:pt idx="1313">
                  <c:v>40567.708333333336</c:v>
                </c:pt>
                <c:pt idx="1314">
                  <c:v>40567.75</c:v>
                </c:pt>
                <c:pt idx="1315">
                  <c:v>40567.791666666417</c:v>
                </c:pt>
                <c:pt idx="1316">
                  <c:v>40567.833333333336</c:v>
                </c:pt>
                <c:pt idx="1317">
                  <c:v>40567.875</c:v>
                </c:pt>
                <c:pt idx="1318">
                  <c:v>40567.916666666664</c:v>
                </c:pt>
                <c:pt idx="1319">
                  <c:v>40567.958333333343</c:v>
                </c:pt>
                <c:pt idx="1320">
                  <c:v>40568</c:v>
                </c:pt>
                <c:pt idx="1321">
                  <c:v>40568.041666666584</c:v>
                </c:pt>
                <c:pt idx="1322">
                  <c:v>40568.083333333336</c:v>
                </c:pt>
                <c:pt idx="1323">
                  <c:v>40568.124999999993</c:v>
                </c:pt>
                <c:pt idx="1324">
                  <c:v>40568.166666666584</c:v>
                </c:pt>
                <c:pt idx="1325">
                  <c:v>40568.208333333336</c:v>
                </c:pt>
                <c:pt idx="1326">
                  <c:v>40568.25</c:v>
                </c:pt>
                <c:pt idx="1327">
                  <c:v>40568.291666666417</c:v>
                </c:pt>
                <c:pt idx="1328">
                  <c:v>40568.333333333336</c:v>
                </c:pt>
                <c:pt idx="1329">
                  <c:v>40568.375</c:v>
                </c:pt>
                <c:pt idx="1330">
                  <c:v>40568.416666666664</c:v>
                </c:pt>
                <c:pt idx="1331">
                  <c:v>40568.458333333343</c:v>
                </c:pt>
                <c:pt idx="1332">
                  <c:v>40568.5</c:v>
                </c:pt>
                <c:pt idx="1333">
                  <c:v>40568.541666666584</c:v>
                </c:pt>
                <c:pt idx="1334">
                  <c:v>40568.583333333336</c:v>
                </c:pt>
                <c:pt idx="1335">
                  <c:v>40568.624999999993</c:v>
                </c:pt>
                <c:pt idx="1336">
                  <c:v>40568.666666666584</c:v>
                </c:pt>
                <c:pt idx="1337">
                  <c:v>40568.708333333336</c:v>
                </c:pt>
                <c:pt idx="1338">
                  <c:v>40568.75</c:v>
                </c:pt>
                <c:pt idx="1339">
                  <c:v>40568.791666666417</c:v>
                </c:pt>
                <c:pt idx="1340">
                  <c:v>40568.833333333336</c:v>
                </c:pt>
                <c:pt idx="1341">
                  <c:v>40568.875</c:v>
                </c:pt>
                <c:pt idx="1342">
                  <c:v>40568.916666666664</c:v>
                </c:pt>
                <c:pt idx="1343">
                  <c:v>40568.958333333343</c:v>
                </c:pt>
                <c:pt idx="1344">
                  <c:v>40569</c:v>
                </c:pt>
                <c:pt idx="1345">
                  <c:v>40569.041666666584</c:v>
                </c:pt>
                <c:pt idx="1346">
                  <c:v>40569.083333333336</c:v>
                </c:pt>
                <c:pt idx="1347">
                  <c:v>40569.124999999993</c:v>
                </c:pt>
                <c:pt idx="1348">
                  <c:v>40569.166666666584</c:v>
                </c:pt>
                <c:pt idx="1349">
                  <c:v>40569.208333333336</c:v>
                </c:pt>
                <c:pt idx="1350">
                  <c:v>40569.25</c:v>
                </c:pt>
                <c:pt idx="1351">
                  <c:v>40569.291666666417</c:v>
                </c:pt>
                <c:pt idx="1352">
                  <c:v>40569.333333333336</c:v>
                </c:pt>
                <c:pt idx="1353">
                  <c:v>40569.375</c:v>
                </c:pt>
                <c:pt idx="1354">
                  <c:v>40569.416666666664</c:v>
                </c:pt>
                <c:pt idx="1355">
                  <c:v>40569.458333333343</c:v>
                </c:pt>
                <c:pt idx="1356">
                  <c:v>40569.5</c:v>
                </c:pt>
                <c:pt idx="1357">
                  <c:v>40569.541666666584</c:v>
                </c:pt>
                <c:pt idx="1358">
                  <c:v>40569.583333333336</c:v>
                </c:pt>
                <c:pt idx="1359">
                  <c:v>40569.624999999993</c:v>
                </c:pt>
                <c:pt idx="1360">
                  <c:v>40569.666666666584</c:v>
                </c:pt>
                <c:pt idx="1361">
                  <c:v>40569.708333333336</c:v>
                </c:pt>
                <c:pt idx="1362">
                  <c:v>40569.75</c:v>
                </c:pt>
                <c:pt idx="1363">
                  <c:v>40569.791666666417</c:v>
                </c:pt>
                <c:pt idx="1364">
                  <c:v>40569.833333333336</c:v>
                </c:pt>
                <c:pt idx="1365">
                  <c:v>40569.875</c:v>
                </c:pt>
                <c:pt idx="1366">
                  <c:v>40569.916666666664</c:v>
                </c:pt>
                <c:pt idx="1367">
                  <c:v>40569.958333333343</c:v>
                </c:pt>
                <c:pt idx="1368">
                  <c:v>40570</c:v>
                </c:pt>
                <c:pt idx="1369">
                  <c:v>40570.041666666584</c:v>
                </c:pt>
                <c:pt idx="1370">
                  <c:v>40570.083333333336</c:v>
                </c:pt>
                <c:pt idx="1371">
                  <c:v>40570.124999999993</c:v>
                </c:pt>
                <c:pt idx="1372">
                  <c:v>40570.166666666584</c:v>
                </c:pt>
                <c:pt idx="1373">
                  <c:v>40570.208333333336</c:v>
                </c:pt>
                <c:pt idx="1374">
                  <c:v>40570.25</c:v>
                </c:pt>
                <c:pt idx="1375">
                  <c:v>40570.291666666417</c:v>
                </c:pt>
                <c:pt idx="1376">
                  <c:v>40570.333333333336</c:v>
                </c:pt>
                <c:pt idx="1377">
                  <c:v>40570.375</c:v>
                </c:pt>
                <c:pt idx="1378">
                  <c:v>40570.416666666664</c:v>
                </c:pt>
                <c:pt idx="1379">
                  <c:v>40570.458333333343</c:v>
                </c:pt>
                <c:pt idx="1380">
                  <c:v>40570.5</c:v>
                </c:pt>
                <c:pt idx="1381">
                  <c:v>40570.541666666584</c:v>
                </c:pt>
                <c:pt idx="1382">
                  <c:v>40570.583333333336</c:v>
                </c:pt>
                <c:pt idx="1383">
                  <c:v>40570.624999999993</c:v>
                </c:pt>
                <c:pt idx="1384">
                  <c:v>40570.666666666584</c:v>
                </c:pt>
                <c:pt idx="1385">
                  <c:v>40570.708333333336</c:v>
                </c:pt>
                <c:pt idx="1386">
                  <c:v>40570.75</c:v>
                </c:pt>
                <c:pt idx="1387">
                  <c:v>40570.791666666417</c:v>
                </c:pt>
                <c:pt idx="1388">
                  <c:v>40570.833333333336</c:v>
                </c:pt>
                <c:pt idx="1389">
                  <c:v>40570.875</c:v>
                </c:pt>
                <c:pt idx="1390">
                  <c:v>40570.916666666664</c:v>
                </c:pt>
                <c:pt idx="1391">
                  <c:v>40570.958333333343</c:v>
                </c:pt>
                <c:pt idx="1392">
                  <c:v>40571</c:v>
                </c:pt>
                <c:pt idx="1393">
                  <c:v>40571.041666666584</c:v>
                </c:pt>
                <c:pt idx="1394">
                  <c:v>40571.083333333336</c:v>
                </c:pt>
                <c:pt idx="1395">
                  <c:v>40571.124999999993</c:v>
                </c:pt>
                <c:pt idx="1396">
                  <c:v>40571.166666666584</c:v>
                </c:pt>
                <c:pt idx="1397">
                  <c:v>40571.208333333336</c:v>
                </c:pt>
                <c:pt idx="1398">
                  <c:v>40571.25</c:v>
                </c:pt>
                <c:pt idx="1399">
                  <c:v>40571.291666666417</c:v>
                </c:pt>
                <c:pt idx="1400">
                  <c:v>40571.333333333336</c:v>
                </c:pt>
                <c:pt idx="1401">
                  <c:v>40571.375</c:v>
                </c:pt>
                <c:pt idx="1402">
                  <c:v>40571.416666666664</c:v>
                </c:pt>
                <c:pt idx="1403">
                  <c:v>40571.458333333343</c:v>
                </c:pt>
                <c:pt idx="1404">
                  <c:v>40571.5</c:v>
                </c:pt>
                <c:pt idx="1405">
                  <c:v>40571.541666666584</c:v>
                </c:pt>
                <c:pt idx="1406">
                  <c:v>40571.583333333336</c:v>
                </c:pt>
                <c:pt idx="1407">
                  <c:v>40571.624999999993</c:v>
                </c:pt>
                <c:pt idx="1408">
                  <c:v>40571.666666666584</c:v>
                </c:pt>
                <c:pt idx="1409">
                  <c:v>40571.708333333336</c:v>
                </c:pt>
                <c:pt idx="1410">
                  <c:v>40571.75</c:v>
                </c:pt>
                <c:pt idx="1411">
                  <c:v>40571.791666666417</c:v>
                </c:pt>
                <c:pt idx="1412">
                  <c:v>40571.833333333336</c:v>
                </c:pt>
                <c:pt idx="1413">
                  <c:v>40571.875</c:v>
                </c:pt>
                <c:pt idx="1414">
                  <c:v>40571.916666666664</c:v>
                </c:pt>
                <c:pt idx="1415">
                  <c:v>40571.958333333343</c:v>
                </c:pt>
                <c:pt idx="1416">
                  <c:v>40572</c:v>
                </c:pt>
                <c:pt idx="1417">
                  <c:v>40572.041666666584</c:v>
                </c:pt>
                <c:pt idx="1418">
                  <c:v>40572.083333333336</c:v>
                </c:pt>
                <c:pt idx="1419">
                  <c:v>40572.124999999993</c:v>
                </c:pt>
                <c:pt idx="1420">
                  <c:v>40572.166666666584</c:v>
                </c:pt>
                <c:pt idx="1421">
                  <c:v>40572.208333333336</c:v>
                </c:pt>
                <c:pt idx="1422">
                  <c:v>40572.25</c:v>
                </c:pt>
                <c:pt idx="1423">
                  <c:v>40572.291666666417</c:v>
                </c:pt>
                <c:pt idx="1424">
                  <c:v>40572.333333333336</c:v>
                </c:pt>
                <c:pt idx="1425">
                  <c:v>40572.375</c:v>
                </c:pt>
                <c:pt idx="1426">
                  <c:v>40572.416666666664</c:v>
                </c:pt>
                <c:pt idx="1427">
                  <c:v>40572.458333333343</c:v>
                </c:pt>
                <c:pt idx="1428">
                  <c:v>40572.5</c:v>
                </c:pt>
                <c:pt idx="1429">
                  <c:v>40572.541666666584</c:v>
                </c:pt>
                <c:pt idx="1430">
                  <c:v>40572.583333333336</c:v>
                </c:pt>
                <c:pt idx="1431">
                  <c:v>40572.624999999993</c:v>
                </c:pt>
                <c:pt idx="1432">
                  <c:v>40572.666666666584</c:v>
                </c:pt>
                <c:pt idx="1433">
                  <c:v>40572.708333333336</c:v>
                </c:pt>
                <c:pt idx="1434">
                  <c:v>40572.75</c:v>
                </c:pt>
                <c:pt idx="1435">
                  <c:v>40572.791666666417</c:v>
                </c:pt>
                <c:pt idx="1436">
                  <c:v>40572.833333333336</c:v>
                </c:pt>
                <c:pt idx="1437">
                  <c:v>40572.875</c:v>
                </c:pt>
                <c:pt idx="1438">
                  <c:v>40572.916666666664</c:v>
                </c:pt>
                <c:pt idx="1439">
                  <c:v>40572.958333333343</c:v>
                </c:pt>
                <c:pt idx="1440">
                  <c:v>40573</c:v>
                </c:pt>
                <c:pt idx="1441">
                  <c:v>40573.041666666584</c:v>
                </c:pt>
                <c:pt idx="1442">
                  <c:v>40573.083333333336</c:v>
                </c:pt>
                <c:pt idx="1443">
                  <c:v>40573.124999999993</c:v>
                </c:pt>
                <c:pt idx="1444">
                  <c:v>40573.166666666584</c:v>
                </c:pt>
                <c:pt idx="1445">
                  <c:v>40573.208333333336</c:v>
                </c:pt>
                <c:pt idx="1446">
                  <c:v>40573.25</c:v>
                </c:pt>
                <c:pt idx="1447">
                  <c:v>40573.291666666417</c:v>
                </c:pt>
                <c:pt idx="1448">
                  <c:v>40573.333333333336</c:v>
                </c:pt>
                <c:pt idx="1449">
                  <c:v>40573.375</c:v>
                </c:pt>
                <c:pt idx="1450">
                  <c:v>40573.416666666664</c:v>
                </c:pt>
                <c:pt idx="1451">
                  <c:v>40573.458333333343</c:v>
                </c:pt>
                <c:pt idx="1452">
                  <c:v>40573.5</c:v>
                </c:pt>
                <c:pt idx="1453">
                  <c:v>40573.541666666584</c:v>
                </c:pt>
                <c:pt idx="1454">
                  <c:v>40573.583333333336</c:v>
                </c:pt>
                <c:pt idx="1455">
                  <c:v>40573.624999999993</c:v>
                </c:pt>
                <c:pt idx="1456">
                  <c:v>40573.666666666584</c:v>
                </c:pt>
                <c:pt idx="1457">
                  <c:v>40573.708333333336</c:v>
                </c:pt>
                <c:pt idx="1458">
                  <c:v>40573.75</c:v>
                </c:pt>
                <c:pt idx="1459">
                  <c:v>40573.791666666417</c:v>
                </c:pt>
                <c:pt idx="1460">
                  <c:v>40573.833333333336</c:v>
                </c:pt>
                <c:pt idx="1461">
                  <c:v>40573.875</c:v>
                </c:pt>
                <c:pt idx="1462">
                  <c:v>40573.916666666664</c:v>
                </c:pt>
                <c:pt idx="1463">
                  <c:v>40573.958333333343</c:v>
                </c:pt>
                <c:pt idx="1464">
                  <c:v>40574</c:v>
                </c:pt>
                <c:pt idx="1465">
                  <c:v>40574.041666666584</c:v>
                </c:pt>
                <c:pt idx="1466">
                  <c:v>40574.083333333336</c:v>
                </c:pt>
                <c:pt idx="1467">
                  <c:v>40574.124999999993</c:v>
                </c:pt>
                <c:pt idx="1468">
                  <c:v>40574.166666666584</c:v>
                </c:pt>
                <c:pt idx="1469">
                  <c:v>40574.208333333336</c:v>
                </c:pt>
                <c:pt idx="1470">
                  <c:v>40574.25</c:v>
                </c:pt>
                <c:pt idx="1471">
                  <c:v>40574.291666666417</c:v>
                </c:pt>
                <c:pt idx="1472">
                  <c:v>40574.333333333336</c:v>
                </c:pt>
                <c:pt idx="1473">
                  <c:v>40574.375</c:v>
                </c:pt>
                <c:pt idx="1474">
                  <c:v>40574.416666666664</c:v>
                </c:pt>
                <c:pt idx="1475">
                  <c:v>40574.458333333343</c:v>
                </c:pt>
                <c:pt idx="1476">
                  <c:v>40574.5</c:v>
                </c:pt>
                <c:pt idx="1477">
                  <c:v>40574.541666666584</c:v>
                </c:pt>
                <c:pt idx="1478">
                  <c:v>40574.583333333336</c:v>
                </c:pt>
                <c:pt idx="1479">
                  <c:v>40574.624999999993</c:v>
                </c:pt>
                <c:pt idx="1480">
                  <c:v>40574.666666666584</c:v>
                </c:pt>
                <c:pt idx="1481">
                  <c:v>40574.708333333336</c:v>
                </c:pt>
                <c:pt idx="1482">
                  <c:v>40574.75</c:v>
                </c:pt>
                <c:pt idx="1483">
                  <c:v>40574.791666666417</c:v>
                </c:pt>
                <c:pt idx="1484">
                  <c:v>40574.833333333336</c:v>
                </c:pt>
                <c:pt idx="1485">
                  <c:v>40574.875</c:v>
                </c:pt>
                <c:pt idx="1486">
                  <c:v>40574.916666666664</c:v>
                </c:pt>
                <c:pt idx="1487">
                  <c:v>40574.958333333343</c:v>
                </c:pt>
                <c:pt idx="1488">
                  <c:v>40575</c:v>
                </c:pt>
                <c:pt idx="1489">
                  <c:v>40575.041666666584</c:v>
                </c:pt>
                <c:pt idx="1490">
                  <c:v>40575.083333333336</c:v>
                </c:pt>
                <c:pt idx="1491">
                  <c:v>40575.124999999993</c:v>
                </c:pt>
                <c:pt idx="1492">
                  <c:v>40575.166666666584</c:v>
                </c:pt>
                <c:pt idx="1493">
                  <c:v>40575.208333333336</c:v>
                </c:pt>
                <c:pt idx="1494">
                  <c:v>40575.25</c:v>
                </c:pt>
                <c:pt idx="1495">
                  <c:v>40575.291666666417</c:v>
                </c:pt>
                <c:pt idx="1496">
                  <c:v>40575.333333333336</c:v>
                </c:pt>
                <c:pt idx="1497">
                  <c:v>40575.375</c:v>
                </c:pt>
                <c:pt idx="1498">
                  <c:v>40575.416666666664</c:v>
                </c:pt>
                <c:pt idx="1499">
                  <c:v>40575.458333333343</c:v>
                </c:pt>
                <c:pt idx="1500">
                  <c:v>40575.5</c:v>
                </c:pt>
                <c:pt idx="1501">
                  <c:v>40575.541666666584</c:v>
                </c:pt>
                <c:pt idx="1502">
                  <c:v>40575.583333333336</c:v>
                </c:pt>
                <c:pt idx="1503">
                  <c:v>40575.624999999993</c:v>
                </c:pt>
                <c:pt idx="1504">
                  <c:v>40575.666666666584</c:v>
                </c:pt>
                <c:pt idx="1505">
                  <c:v>40575.708333333336</c:v>
                </c:pt>
                <c:pt idx="1506">
                  <c:v>40575.75</c:v>
                </c:pt>
                <c:pt idx="1507">
                  <c:v>40575.791666666417</c:v>
                </c:pt>
                <c:pt idx="1508">
                  <c:v>40575.833333333336</c:v>
                </c:pt>
                <c:pt idx="1509">
                  <c:v>40575.875</c:v>
                </c:pt>
                <c:pt idx="1510">
                  <c:v>40575.916666666664</c:v>
                </c:pt>
                <c:pt idx="1511">
                  <c:v>40575.958333333343</c:v>
                </c:pt>
                <c:pt idx="1512">
                  <c:v>40576</c:v>
                </c:pt>
                <c:pt idx="1513">
                  <c:v>40576.041666666584</c:v>
                </c:pt>
                <c:pt idx="1514">
                  <c:v>40576.083333333336</c:v>
                </c:pt>
                <c:pt idx="1515">
                  <c:v>40576.124999999993</c:v>
                </c:pt>
                <c:pt idx="1516">
                  <c:v>40576.166666666584</c:v>
                </c:pt>
                <c:pt idx="1517">
                  <c:v>40576.208333333336</c:v>
                </c:pt>
                <c:pt idx="1518">
                  <c:v>40576.25</c:v>
                </c:pt>
                <c:pt idx="1519">
                  <c:v>40576.291666666417</c:v>
                </c:pt>
                <c:pt idx="1520">
                  <c:v>40576.333333333336</c:v>
                </c:pt>
                <c:pt idx="1521">
                  <c:v>40576.375</c:v>
                </c:pt>
                <c:pt idx="1522">
                  <c:v>40576.416666666664</c:v>
                </c:pt>
                <c:pt idx="1523">
                  <c:v>40576.458333333343</c:v>
                </c:pt>
                <c:pt idx="1524">
                  <c:v>40576.5</c:v>
                </c:pt>
                <c:pt idx="1525">
                  <c:v>40576.541666666584</c:v>
                </c:pt>
                <c:pt idx="1526">
                  <c:v>40576.583333333336</c:v>
                </c:pt>
                <c:pt idx="1527">
                  <c:v>40576.624999999993</c:v>
                </c:pt>
                <c:pt idx="1528">
                  <c:v>40576.666666666584</c:v>
                </c:pt>
                <c:pt idx="1529">
                  <c:v>40576.708333333336</c:v>
                </c:pt>
                <c:pt idx="1530">
                  <c:v>40576.75</c:v>
                </c:pt>
                <c:pt idx="1531">
                  <c:v>40576.791666666417</c:v>
                </c:pt>
                <c:pt idx="1532">
                  <c:v>40576.833333333336</c:v>
                </c:pt>
                <c:pt idx="1533">
                  <c:v>40576.875</c:v>
                </c:pt>
                <c:pt idx="1534">
                  <c:v>40576.916666666664</c:v>
                </c:pt>
                <c:pt idx="1535">
                  <c:v>40576.958333333343</c:v>
                </c:pt>
                <c:pt idx="1536">
                  <c:v>40577</c:v>
                </c:pt>
                <c:pt idx="1537">
                  <c:v>40577.041666666584</c:v>
                </c:pt>
                <c:pt idx="1538">
                  <c:v>40577.083333333336</c:v>
                </c:pt>
                <c:pt idx="1539">
                  <c:v>40577.124999999993</c:v>
                </c:pt>
                <c:pt idx="1540">
                  <c:v>40577.166666666584</c:v>
                </c:pt>
                <c:pt idx="1541">
                  <c:v>40577.208333333336</c:v>
                </c:pt>
                <c:pt idx="1542">
                  <c:v>40577.25</c:v>
                </c:pt>
                <c:pt idx="1543">
                  <c:v>40577.291666666417</c:v>
                </c:pt>
                <c:pt idx="1544">
                  <c:v>40577.333333333336</c:v>
                </c:pt>
                <c:pt idx="1545">
                  <c:v>40577.375</c:v>
                </c:pt>
                <c:pt idx="1546">
                  <c:v>40577.416666666664</c:v>
                </c:pt>
                <c:pt idx="1547">
                  <c:v>40577.458333333343</c:v>
                </c:pt>
                <c:pt idx="1548">
                  <c:v>40577.5</c:v>
                </c:pt>
                <c:pt idx="1549">
                  <c:v>40577.541666666584</c:v>
                </c:pt>
                <c:pt idx="1550">
                  <c:v>40577.583333333336</c:v>
                </c:pt>
                <c:pt idx="1551">
                  <c:v>40577.624999999993</c:v>
                </c:pt>
                <c:pt idx="1552">
                  <c:v>40577.666666666584</c:v>
                </c:pt>
                <c:pt idx="1553">
                  <c:v>40577.708333333336</c:v>
                </c:pt>
                <c:pt idx="1554">
                  <c:v>40577.75</c:v>
                </c:pt>
                <c:pt idx="1555">
                  <c:v>40577.791666666417</c:v>
                </c:pt>
                <c:pt idx="1556">
                  <c:v>40577.833333333336</c:v>
                </c:pt>
                <c:pt idx="1557">
                  <c:v>40577.875</c:v>
                </c:pt>
                <c:pt idx="1558">
                  <c:v>40577.916666666664</c:v>
                </c:pt>
                <c:pt idx="1559">
                  <c:v>40577.958333333343</c:v>
                </c:pt>
                <c:pt idx="1560">
                  <c:v>40578</c:v>
                </c:pt>
                <c:pt idx="1561">
                  <c:v>40578.041666666584</c:v>
                </c:pt>
                <c:pt idx="1562">
                  <c:v>40578.083333333336</c:v>
                </c:pt>
                <c:pt idx="1563">
                  <c:v>40578.124999999993</c:v>
                </c:pt>
                <c:pt idx="1564">
                  <c:v>40578.166666666584</c:v>
                </c:pt>
                <c:pt idx="1565">
                  <c:v>40578.208333333336</c:v>
                </c:pt>
                <c:pt idx="1566">
                  <c:v>40578.25</c:v>
                </c:pt>
                <c:pt idx="1567">
                  <c:v>40578.291666666417</c:v>
                </c:pt>
                <c:pt idx="1568">
                  <c:v>40578.333333333336</c:v>
                </c:pt>
                <c:pt idx="1569">
                  <c:v>40578.375</c:v>
                </c:pt>
                <c:pt idx="1570">
                  <c:v>40578.416666666664</c:v>
                </c:pt>
                <c:pt idx="1571">
                  <c:v>40578.458333333343</c:v>
                </c:pt>
                <c:pt idx="1572">
                  <c:v>40578.5</c:v>
                </c:pt>
                <c:pt idx="1573">
                  <c:v>40578.541666666584</c:v>
                </c:pt>
                <c:pt idx="1574">
                  <c:v>40578.583333333336</c:v>
                </c:pt>
                <c:pt idx="1575">
                  <c:v>40578.624999999993</c:v>
                </c:pt>
                <c:pt idx="1576">
                  <c:v>40578.666666666584</c:v>
                </c:pt>
                <c:pt idx="1577">
                  <c:v>40578.708333333336</c:v>
                </c:pt>
                <c:pt idx="1578">
                  <c:v>40578.75</c:v>
                </c:pt>
                <c:pt idx="1579">
                  <c:v>40578.791666666417</c:v>
                </c:pt>
                <c:pt idx="1580">
                  <c:v>40578.833333333336</c:v>
                </c:pt>
                <c:pt idx="1581">
                  <c:v>40578.875</c:v>
                </c:pt>
                <c:pt idx="1582">
                  <c:v>40578.916666666664</c:v>
                </c:pt>
                <c:pt idx="1583">
                  <c:v>40578.958333333343</c:v>
                </c:pt>
                <c:pt idx="1584">
                  <c:v>40579</c:v>
                </c:pt>
                <c:pt idx="1585">
                  <c:v>40579.041666666584</c:v>
                </c:pt>
                <c:pt idx="1586">
                  <c:v>40579.083333333336</c:v>
                </c:pt>
                <c:pt idx="1587">
                  <c:v>40579.124999999993</c:v>
                </c:pt>
                <c:pt idx="1588">
                  <c:v>40579.166666666584</c:v>
                </c:pt>
                <c:pt idx="1589">
                  <c:v>40579.208333333336</c:v>
                </c:pt>
                <c:pt idx="1590">
                  <c:v>40579.25</c:v>
                </c:pt>
                <c:pt idx="1591">
                  <c:v>40579.291666666417</c:v>
                </c:pt>
                <c:pt idx="1592">
                  <c:v>40579.333333333336</c:v>
                </c:pt>
                <c:pt idx="1593">
                  <c:v>40579.375</c:v>
                </c:pt>
                <c:pt idx="1594">
                  <c:v>40579.416666666664</c:v>
                </c:pt>
                <c:pt idx="1595">
                  <c:v>40579.458333333343</c:v>
                </c:pt>
                <c:pt idx="1596">
                  <c:v>40579.5</c:v>
                </c:pt>
                <c:pt idx="1597">
                  <c:v>40579.541666666584</c:v>
                </c:pt>
                <c:pt idx="1598">
                  <c:v>40579.583333333336</c:v>
                </c:pt>
                <c:pt idx="1599">
                  <c:v>40579.624999999993</c:v>
                </c:pt>
                <c:pt idx="1600">
                  <c:v>40579.666666666584</c:v>
                </c:pt>
                <c:pt idx="1601">
                  <c:v>40579.708333333336</c:v>
                </c:pt>
                <c:pt idx="1602">
                  <c:v>40579.75</c:v>
                </c:pt>
                <c:pt idx="1603">
                  <c:v>40579.791666666417</c:v>
                </c:pt>
                <c:pt idx="1604">
                  <c:v>40579.833333333336</c:v>
                </c:pt>
                <c:pt idx="1605">
                  <c:v>40579.875</c:v>
                </c:pt>
                <c:pt idx="1606">
                  <c:v>40579.916666666664</c:v>
                </c:pt>
                <c:pt idx="1607">
                  <c:v>40579.958333333343</c:v>
                </c:pt>
                <c:pt idx="1608">
                  <c:v>40580</c:v>
                </c:pt>
                <c:pt idx="1609">
                  <c:v>40580.041666666584</c:v>
                </c:pt>
                <c:pt idx="1610">
                  <c:v>40580.083333333336</c:v>
                </c:pt>
                <c:pt idx="1611">
                  <c:v>40580.124999999993</c:v>
                </c:pt>
                <c:pt idx="1612">
                  <c:v>40580.166666666584</c:v>
                </c:pt>
                <c:pt idx="1613">
                  <c:v>40580.208333333336</c:v>
                </c:pt>
                <c:pt idx="1614">
                  <c:v>40580.25</c:v>
                </c:pt>
                <c:pt idx="1615">
                  <c:v>40580.291666666417</c:v>
                </c:pt>
                <c:pt idx="1616">
                  <c:v>40580.333333333336</c:v>
                </c:pt>
                <c:pt idx="1617">
                  <c:v>40580.375</c:v>
                </c:pt>
                <c:pt idx="1618">
                  <c:v>40580.416666666664</c:v>
                </c:pt>
                <c:pt idx="1619">
                  <c:v>40580.458333333343</c:v>
                </c:pt>
                <c:pt idx="1620">
                  <c:v>40580.5</c:v>
                </c:pt>
                <c:pt idx="1621">
                  <c:v>40580.541666666584</c:v>
                </c:pt>
                <c:pt idx="1622">
                  <c:v>40580.583333333336</c:v>
                </c:pt>
                <c:pt idx="1623">
                  <c:v>40580.624999999993</c:v>
                </c:pt>
                <c:pt idx="1624">
                  <c:v>40580.666666666584</c:v>
                </c:pt>
                <c:pt idx="1625">
                  <c:v>40580.708333333336</c:v>
                </c:pt>
                <c:pt idx="1626">
                  <c:v>40580.75</c:v>
                </c:pt>
                <c:pt idx="1627">
                  <c:v>40580.791666666417</c:v>
                </c:pt>
                <c:pt idx="1628">
                  <c:v>40580.833333333336</c:v>
                </c:pt>
                <c:pt idx="1629">
                  <c:v>40580.875</c:v>
                </c:pt>
                <c:pt idx="1630">
                  <c:v>40580.916666666664</c:v>
                </c:pt>
                <c:pt idx="1631">
                  <c:v>40580.958333333343</c:v>
                </c:pt>
                <c:pt idx="1632">
                  <c:v>40581</c:v>
                </c:pt>
                <c:pt idx="1633">
                  <c:v>40581.041666666584</c:v>
                </c:pt>
                <c:pt idx="1634">
                  <c:v>40581.083333333336</c:v>
                </c:pt>
                <c:pt idx="1635">
                  <c:v>40581.124999999993</c:v>
                </c:pt>
                <c:pt idx="1636">
                  <c:v>40581.166666666584</c:v>
                </c:pt>
                <c:pt idx="1637">
                  <c:v>40581.208333333336</c:v>
                </c:pt>
                <c:pt idx="1638">
                  <c:v>40581.25</c:v>
                </c:pt>
                <c:pt idx="1639">
                  <c:v>40581.291666666417</c:v>
                </c:pt>
                <c:pt idx="1640">
                  <c:v>40581.333333333336</c:v>
                </c:pt>
                <c:pt idx="1641">
                  <c:v>40581.375</c:v>
                </c:pt>
                <c:pt idx="1642">
                  <c:v>40581.416666666664</c:v>
                </c:pt>
                <c:pt idx="1643">
                  <c:v>40581.458333333343</c:v>
                </c:pt>
                <c:pt idx="1644">
                  <c:v>40581.5</c:v>
                </c:pt>
                <c:pt idx="1645">
                  <c:v>40581.541666666584</c:v>
                </c:pt>
                <c:pt idx="1646">
                  <c:v>40581.583333333336</c:v>
                </c:pt>
                <c:pt idx="1647">
                  <c:v>40581.624999999993</c:v>
                </c:pt>
                <c:pt idx="1648">
                  <c:v>40581.666666666584</c:v>
                </c:pt>
                <c:pt idx="1649">
                  <c:v>40581.708333333336</c:v>
                </c:pt>
                <c:pt idx="1650">
                  <c:v>40581.75</c:v>
                </c:pt>
                <c:pt idx="1651">
                  <c:v>40581.791666666417</c:v>
                </c:pt>
                <c:pt idx="1652">
                  <c:v>40581.833333333336</c:v>
                </c:pt>
                <c:pt idx="1653">
                  <c:v>40581.875</c:v>
                </c:pt>
                <c:pt idx="1654">
                  <c:v>40581.916666666664</c:v>
                </c:pt>
                <c:pt idx="1655">
                  <c:v>40581.958333333343</c:v>
                </c:pt>
                <c:pt idx="1656">
                  <c:v>40582</c:v>
                </c:pt>
                <c:pt idx="1657">
                  <c:v>40582.041666666584</c:v>
                </c:pt>
                <c:pt idx="1658">
                  <c:v>40582.083333333336</c:v>
                </c:pt>
                <c:pt idx="1659">
                  <c:v>40582.124999999993</c:v>
                </c:pt>
                <c:pt idx="1660">
                  <c:v>40582.166666666584</c:v>
                </c:pt>
                <c:pt idx="1661">
                  <c:v>40582.208333333336</c:v>
                </c:pt>
                <c:pt idx="1662">
                  <c:v>40582.25</c:v>
                </c:pt>
                <c:pt idx="1663">
                  <c:v>40582.291666666417</c:v>
                </c:pt>
                <c:pt idx="1664">
                  <c:v>40582.333333333336</c:v>
                </c:pt>
                <c:pt idx="1665">
                  <c:v>40582.375</c:v>
                </c:pt>
                <c:pt idx="1666">
                  <c:v>40582.416666666664</c:v>
                </c:pt>
                <c:pt idx="1667">
                  <c:v>40582.458333333343</c:v>
                </c:pt>
                <c:pt idx="1668">
                  <c:v>40582.5</c:v>
                </c:pt>
                <c:pt idx="1669">
                  <c:v>40582.541666666584</c:v>
                </c:pt>
                <c:pt idx="1670">
                  <c:v>40582.583333333336</c:v>
                </c:pt>
                <c:pt idx="1671">
                  <c:v>40582.624999999993</c:v>
                </c:pt>
                <c:pt idx="1672">
                  <c:v>40582.666666666584</c:v>
                </c:pt>
                <c:pt idx="1673">
                  <c:v>40582.708333333336</c:v>
                </c:pt>
                <c:pt idx="1674">
                  <c:v>40582.75</c:v>
                </c:pt>
                <c:pt idx="1675">
                  <c:v>40582.791666666417</c:v>
                </c:pt>
                <c:pt idx="1676">
                  <c:v>40582.833333333336</c:v>
                </c:pt>
                <c:pt idx="1677">
                  <c:v>40582.875</c:v>
                </c:pt>
                <c:pt idx="1678">
                  <c:v>40582.916666666664</c:v>
                </c:pt>
                <c:pt idx="1679">
                  <c:v>40582.958333333343</c:v>
                </c:pt>
                <c:pt idx="1680">
                  <c:v>40583</c:v>
                </c:pt>
                <c:pt idx="1681">
                  <c:v>40583.041666666584</c:v>
                </c:pt>
                <c:pt idx="1682">
                  <c:v>40583.083333333336</c:v>
                </c:pt>
                <c:pt idx="1683">
                  <c:v>40583.124999999993</c:v>
                </c:pt>
                <c:pt idx="1684">
                  <c:v>40583.166666666584</c:v>
                </c:pt>
                <c:pt idx="1685">
                  <c:v>40583.208333333336</c:v>
                </c:pt>
                <c:pt idx="1686">
                  <c:v>40583.25</c:v>
                </c:pt>
                <c:pt idx="1687">
                  <c:v>40583.291666666417</c:v>
                </c:pt>
                <c:pt idx="1688">
                  <c:v>40583.333333333336</c:v>
                </c:pt>
                <c:pt idx="1689">
                  <c:v>40583.375</c:v>
                </c:pt>
                <c:pt idx="1690">
                  <c:v>40583.416666666664</c:v>
                </c:pt>
                <c:pt idx="1691">
                  <c:v>40583.458333333343</c:v>
                </c:pt>
                <c:pt idx="1692">
                  <c:v>40583.5</c:v>
                </c:pt>
                <c:pt idx="1693">
                  <c:v>40583.541666666584</c:v>
                </c:pt>
                <c:pt idx="1694">
                  <c:v>40583.583333333336</c:v>
                </c:pt>
                <c:pt idx="1695">
                  <c:v>40583.624999999993</c:v>
                </c:pt>
                <c:pt idx="1696">
                  <c:v>40583.666666666584</c:v>
                </c:pt>
                <c:pt idx="1697">
                  <c:v>40583.708333333336</c:v>
                </c:pt>
                <c:pt idx="1698">
                  <c:v>40583.75</c:v>
                </c:pt>
                <c:pt idx="1699">
                  <c:v>40583.791666666417</c:v>
                </c:pt>
                <c:pt idx="1700">
                  <c:v>40583.833333333336</c:v>
                </c:pt>
                <c:pt idx="1701">
                  <c:v>40583.875</c:v>
                </c:pt>
                <c:pt idx="1702">
                  <c:v>40583.916666666664</c:v>
                </c:pt>
                <c:pt idx="1703">
                  <c:v>40583.958333333343</c:v>
                </c:pt>
                <c:pt idx="1704">
                  <c:v>40584</c:v>
                </c:pt>
                <c:pt idx="1705">
                  <c:v>40584.041666666584</c:v>
                </c:pt>
                <c:pt idx="1706">
                  <c:v>40584.083333333336</c:v>
                </c:pt>
                <c:pt idx="1707">
                  <c:v>40584.124999999993</c:v>
                </c:pt>
                <c:pt idx="1708">
                  <c:v>40584.166666666584</c:v>
                </c:pt>
                <c:pt idx="1709">
                  <c:v>40584.208333333336</c:v>
                </c:pt>
                <c:pt idx="1710">
                  <c:v>40584.25</c:v>
                </c:pt>
                <c:pt idx="1711">
                  <c:v>40584.291666666417</c:v>
                </c:pt>
                <c:pt idx="1712">
                  <c:v>40584.333333333336</c:v>
                </c:pt>
                <c:pt idx="1713">
                  <c:v>40584.375</c:v>
                </c:pt>
                <c:pt idx="1714">
                  <c:v>40584.416666666664</c:v>
                </c:pt>
                <c:pt idx="1715">
                  <c:v>40584.458333333343</c:v>
                </c:pt>
                <c:pt idx="1716">
                  <c:v>40584.5</c:v>
                </c:pt>
                <c:pt idx="1717">
                  <c:v>40584.541666666584</c:v>
                </c:pt>
                <c:pt idx="1718">
                  <c:v>40584.583333333336</c:v>
                </c:pt>
                <c:pt idx="1719">
                  <c:v>40584.624999999993</c:v>
                </c:pt>
                <c:pt idx="1720">
                  <c:v>40584.666666666584</c:v>
                </c:pt>
                <c:pt idx="1721">
                  <c:v>40584.708333333336</c:v>
                </c:pt>
                <c:pt idx="1722">
                  <c:v>40584.75</c:v>
                </c:pt>
                <c:pt idx="1723">
                  <c:v>40584.791666666417</c:v>
                </c:pt>
                <c:pt idx="1724">
                  <c:v>40584.833333333336</c:v>
                </c:pt>
                <c:pt idx="1725">
                  <c:v>40584.875</c:v>
                </c:pt>
                <c:pt idx="1726">
                  <c:v>40584.916666666664</c:v>
                </c:pt>
                <c:pt idx="1727">
                  <c:v>40584.958333333343</c:v>
                </c:pt>
                <c:pt idx="1728">
                  <c:v>40585</c:v>
                </c:pt>
                <c:pt idx="1729">
                  <c:v>40585.041666666584</c:v>
                </c:pt>
                <c:pt idx="1730">
                  <c:v>40585.083333333336</c:v>
                </c:pt>
                <c:pt idx="1731">
                  <c:v>40585.124999999993</c:v>
                </c:pt>
                <c:pt idx="1732">
                  <c:v>40585.166666666584</c:v>
                </c:pt>
                <c:pt idx="1733">
                  <c:v>40585.208333333336</c:v>
                </c:pt>
                <c:pt idx="1734">
                  <c:v>40585.25</c:v>
                </c:pt>
                <c:pt idx="1735">
                  <c:v>40585.291666666417</c:v>
                </c:pt>
                <c:pt idx="1736">
                  <c:v>40585.333333333336</c:v>
                </c:pt>
                <c:pt idx="1737">
                  <c:v>40585.375</c:v>
                </c:pt>
                <c:pt idx="1738">
                  <c:v>40585.416666666664</c:v>
                </c:pt>
                <c:pt idx="1739">
                  <c:v>40585.458333333343</c:v>
                </c:pt>
                <c:pt idx="1740">
                  <c:v>40585.5</c:v>
                </c:pt>
                <c:pt idx="1741">
                  <c:v>40585.541666666584</c:v>
                </c:pt>
                <c:pt idx="1742">
                  <c:v>40585.583333333336</c:v>
                </c:pt>
                <c:pt idx="1743">
                  <c:v>40585.624999999993</c:v>
                </c:pt>
                <c:pt idx="1744">
                  <c:v>40585.666666666584</c:v>
                </c:pt>
                <c:pt idx="1745">
                  <c:v>40585.708333333336</c:v>
                </c:pt>
                <c:pt idx="1746">
                  <c:v>40585.75</c:v>
                </c:pt>
                <c:pt idx="1747">
                  <c:v>40585.791666666417</c:v>
                </c:pt>
                <c:pt idx="1748">
                  <c:v>40585.833333333336</c:v>
                </c:pt>
                <c:pt idx="1749">
                  <c:v>40585.875</c:v>
                </c:pt>
                <c:pt idx="1750">
                  <c:v>40585.916666666664</c:v>
                </c:pt>
                <c:pt idx="1751">
                  <c:v>40585.958333333343</c:v>
                </c:pt>
                <c:pt idx="1752">
                  <c:v>40586</c:v>
                </c:pt>
                <c:pt idx="1753">
                  <c:v>40586.041666666584</c:v>
                </c:pt>
                <c:pt idx="1754">
                  <c:v>40586.083333333336</c:v>
                </c:pt>
                <c:pt idx="1755">
                  <c:v>40586.124999999993</c:v>
                </c:pt>
                <c:pt idx="1756">
                  <c:v>40586.166666666584</c:v>
                </c:pt>
                <c:pt idx="1757">
                  <c:v>40586.208333333336</c:v>
                </c:pt>
                <c:pt idx="1758">
                  <c:v>40586.25</c:v>
                </c:pt>
                <c:pt idx="1759">
                  <c:v>40586.291666666417</c:v>
                </c:pt>
                <c:pt idx="1760">
                  <c:v>40586.333333333336</c:v>
                </c:pt>
                <c:pt idx="1761">
                  <c:v>40586.375</c:v>
                </c:pt>
                <c:pt idx="1762">
                  <c:v>40586.416666666664</c:v>
                </c:pt>
                <c:pt idx="1763">
                  <c:v>40586.458333333343</c:v>
                </c:pt>
                <c:pt idx="1764">
                  <c:v>40586.5</c:v>
                </c:pt>
                <c:pt idx="1765">
                  <c:v>40586.541666666584</c:v>
                </c:pt>
                <c:pt idx="1766">
                  <c:v>40586.583333333336</c:v>
                </c:pt>
                <c:pt idx="1767">
                  <c:v>40586.624999999993</c:v>
                </c:pt>
                <c:pt idx="1768">
                  <c:v>40586.666666666584</c:v>
                </c:pt>
                <c:pt idx="1769">
                  <c:v>40586.708333333336</c:v>
                </c:pt>
                <c:pt idx="1770">
                  <c:v>40586.75</c:v>
                </c:pt>
                <c:pt idx="1771">
                  <c:v>40586.791666666417</c:v>
                </c:pt>
                <c:pt idx="1772">
                  <c:v>40586.833333333336</c:v>
                </c:pt>
                <c:pt idx="1773">
                  <c:v>40586.875</c:v>
                </c:pt>
                <c:pt idx="1774">
                  <c:v>40586.916666666664</c:v>
                </c:pt>
                <c:pt idx="1775">
                  <c:v>40586.958333333343</c:v>
                </c:pt>
                <c:pt idx="1776">
                  <c:v>40587</c:v>
                </c:pt>
                <c:pt idx="1777">
                  <c:v>40587.041666666584</c:v>
                </c:pt>
                <c:pt idx="1778">
                  <c:v>40587.083333333336</c:v>
                </c:pt>
                <c:pt idx="1779">
                  <c:v>40587.124999999993</c:v>
                </c:pt>
                <c:pt idx="1780">
                  <c:v>40587.166666666584</c:v>
                </c:pt>
                <c:pt idx="1781">
                  <c:v>40587.208333333336</c:v>
                </c:pt>
                <c:pt idx="1782">
                  <c:v>40587.25</c:v>
                </c:pt>
                <c:pt idx="1783">
                  <c:v>40587.291666666417</c:v>
                </c:pt>
                <c:pt idx="1784">
                  <c:v>40587.333333333336</c:v>
                </c:pt>
                <c:pt idx="1785">
                  <c:v>40587.375</c:v>
                </c:pt>
                <c:pt idx="1786">
                  <c:v>40587.416666666664</c:v>
                </c:pt>
                <c:pt idx="1787">
                  <c:v>40587.458333333343</c:v>
                </c:pt>
                <c:pt idx="1788">
                  <c:v>40587.5</c:v>
                </c:pt>
                <c:pt idx="1789">
                  <c:v>40587.541666666584</c:v>
                </c:pt>
                <c:pt idx="1790">
                  <c:v>40587.583333333336</c:v>
                </c:pt>
                <c:pt idx="1791">
                  <c:v>40587.624999999993</c:v>
                </c:pt>
                <c:pt idx="1792">
                  <c:v>40587.666666666584</c:v>
                </c:pt>
                <c:pt idx="1793">
                  <c:v>40587.708333333336</c:v>
                </c:pt>
                <c:pt idx="1794">
                  <c:v>40587.75</c:v>
                </c:pt>
                <c:pt idx="1795">
                  <c:v>40587.791666666417</c:v>
                </c:pt>
                <c:pt idx="1796">
                  <c:v>40587.833333333336</c:v>
                </c:pt>
                <c:pt idx="1797">
                  <c:v>40587.875</c:v>
                </c:pt>
                <c:pt idx="1798">
                  <c:v>40587.916666666664</c:v>
                </c:pt>
                <c:pt idx="1799">
                  <c:v>40587.958333333343</c:v>
                </c:pt>
                <c:pt idx="1800">
                  <c:v>40588</c:v>
                </c:pt>
                <c:pt idx="1801">
                  <c:v>40588.041666666584</c:v>
                </c:pt>
                <c:pt idx="1802">
                  <c:v>40588.083333333336</c:v>
                </c:pt>
                <c:pt idx="1803">
                  <c:v>40588.124999999993</c:v>
                </c:pt>
                <c:pt idx="1804">
                  <c:v>40588.166666666584</c:v>
                </c:pt>
                <c:pt idx="1805">
                  <c:v>40588.208333333336</c:v>
                </c:pt>
                <c:pt idx="1806">
                  <c:v>40588.25</c:v>
                </c:pt>
                <c:pt idx="1807">
                  <c:v>40588.291666666417</c:v>
                </c:pt>
                <c:pt idx="1808">
                  <c:v>40588.333333333336</c:v>
                </c:pt>
                <c:pt idx="1809">
                  <c:v>40588.375</c:v>
                </c:pt>
                <c:pt idx="1810">
                  <c:v>40588.416666666664</c:v>
                </c:pt>
                <c:pt idx="1811">
                  <c:v>40588.458333333343</c:v>
                </c:pt>
                <c:pt idx="1812">
                  <c:v>40588.5</c:v>
                </c:pt>
                <c:pt idx="1813">
                  <c:v>40588.541666666584</c:v>
                </c:pt>
                <c:pt idx="1814">
                  <c:v>40588.583333333336</c:v>
                </c:pt>
                <c:pt idx="1815">
                  <c:v>40588.624999999993</c:v>
                </c:pt>
                <c:pt idx="1816">
                  <c:v>40588.666666666584</c:v>
                </c:pt>
                <c:pt idx="1817">
                  <c:v>40588.708333333336</c:v>
                </c:pt>
                <c:pt idx="1818">
                  <c:v>40588.75</c:v>
                </c:pt>
                <c:pt idx="1819">
                  <c:v>40588.791666666417</c:v>
                </c:pt>
                <c:pt idx="1820">
                  <c:v>40588.833333333336</c:v>
                </c:pt>
                <c:pt idx="1821">
                  <c:v>40588.875</c:v>
                </c:pt>
                <c:pt idx="1822">
                  <c:v>40588.916666666664</c:v>
                </c:pt>
                <c:pt idx="1823">
                  <c:v>40588.958333333343</c:v>
                </c:pt>
                <c:pt idx="1824">
                  <c:v>40589</c:v>
                </c:pt>
                <c:pt idx="1825">
                  <c:v>40589.041666666584</c:v>
                </c:pt>
                <c:pt idx="1826">
                  <c:v>40589.083333333336</c:v>
                </c:pt>
                <c:pt idx="1827">
                  <c:v>40589.124999999993</c:v>
                </c:pt>
                <c:pt idx="1828">
                  <c:v>40589.166666666584</c:v>
                </c:pt>
                <c:pt idx="1829">
                  <c:v>40589.208333333336</c:v>
                </c:pt>
                <c:pt idx="1830">
                  <c:v>40589.25</c:v>
                </c:pt>
                <c:pt idx="1831">
                  <c:v>40589.291666666417</c:v>
                </c:pt>
                <c:pt idx="1832">
                  <c:v>40589.333333333336</c:v>
                </c:pt>
                <c:pt idx="1833">
                  <c:v>40589.375</c:v>
                </c:pt>
                <c:pt idx="1834">
                  <c:v>40589.416666666664</c:v>
                </c:pt>
                <c:pt idx="1835">
                  <c:v>40589.458333333343</c:v>
                </c:pt>
                <c:pt idx="1836">
                  <c:v>40589.5</c:v>
                </c:pt>
                <c:pt idx="1837">
                  <c:v>40589.541666666584</c:v>
                </c:pt>
                <c:pt idx="1838">
                  <c:v>40589.583333333336</c:v>
                </c:pt>
                <c:pt idx="1839">
                  <c:v>40589.624999999993</c:v>
                </c:pt>
                <c:pt idx="1840">
                  <c:v>40589.666666666584</c:v>
                </c:pt>
                <c:pt idx="1841">
                  <c:v>40589.708333333336</c:v>
                </c:pt>
                <c:pt idx="1842">
                  <c:v>40589.75</c:v>
                </c:pt>
                <c:pt idx="1843">
                  <c:v>40589.791666666417</c:v>
                </c:pt>
                <c:pt idx="1844">
                  <c:v>40589.833333333336</c:v>
                </c:pt>
                <c:pt idx="1845">
                  <c:v>40589.875</c:v>
                </c:pt>
                <c:pt idx="1846">
                  <c:v>40589.916666666664</c:v>
                </c:pt>
                <c:pt idx="1847">
                  <c:v>40589.958333333343</c:v>
                </c:pt>
                <c:pt idx="1848">
                  <c:v>40590</c:v>
                </c:pt>
                <c:pt idx="1849">
                  <c:v>40590.041666666584</c:v>
                </c:pt>
                <c:pt idx="1850">
                  <c:v>40590.083333333336</c:v>
                </c:pt>
                <c:pt idx="1851">
                  <c:v>40590.124999999993</c:v>
                </c:pt>
                <c:pt idx="1852">
                  <c:v>40590.166666666584</c:v>
                </c:pt>
                <c:pt idx="1853">
                  <c:v>40590.208333333336</c:v>
                </c:pt>
                <c:pt idx="1854">
                  <c:v>40590.25</c:v>
                </c:pt>
                <c:pt idx="1855">
                  <c:v>40590.291666666417</c:v>
                </c:pt>
                <c:pt idx="1856">
                  <c:v>40590.333333333336</c:v>
                </c:pt>
                <c:pt idx="1857">
                  <c:v>40590.375</c:v>
                </c:pt>
                <c:pt idx="1858">
                  <c:v>40590.416666666664</c:v>
                </c:pt>
                <c:pt idx="1859">
                  <c:v>40590.458333333343</c:v>
                </c:pt>
                <c:pt idx="1860">
                  <c:v>40590.5</c:v>
                </c:pt>
                <c:pt idx="1861">
                  <c:v>40590.541666666584</c:v>
                </c:pt>
                <c:pt idx="1862">
                  <c:v>40590.583333333336</c:v>
                </c:pt>
                <c:pt idx="1863">
                  <c:v>40590.624999999993</c:v>
                </c:pt>
                <c:pt idx="1864">
                  <c:v>40590.666666666584</c:v>
                </c:pt>
                <c:pt idx="1865">
                  <c:v>40590.708333333336</c:v>
                </c:pt>
                <c:pt idx="1866">
                  <c:v>40590.75</c:v>
                </c:pt>
                <c:pt idx="1867">
                  <c:v>40590.791666666417</c:v>
                </c:pt>
                <c:pt idx="1868">
                  <c:v>40590.833333333336</c:v>
                </c:pt>
                <c:pt idx="1869">
                  <c:v>40590.875</c:v>
                </c:pt>
                <c:pt idx="1870">
                  <c:v>40590.916666666664</c:v>
                </c:pt>
                <c:pt idx="1871">
                  <c:v>40590.958333333343</c:v>
                </c:pt>
                <c:pt idx="1872">
                  <c:v>40591</c:v>
                </c:pt>
                <c:pt idx="1873">
                  <c:v>40591.041666666584</c:v>
                </c:pt>
                <c:pt idx="1874">
                  <c:v>40591.083333333336</c:v>
                </c:pt>
                <c:pt idx="1875">
                  <c:v>40591.124999999993</c:v>
                </c:pt>
                <c:pt idx="1876">
                  <c:v>40591.166666666584</c:v>
                </c:pt>
                <c:pt idx="1877">
                  <c:v>40591.208333333336</c:v>
                </c:pt>
                <c:pt idx="1878">
                  <c:v>40591.25</c:v>
                </c:pt>
                <c:pt idx="1879">
                  <c:v>40591.291666666417</c:v>
                </c:pt>
                <c:pt idx="1880">
                  <c:v>40591.333333333336</c:v>
                </c:pt>
                <c:pt idx="1881">
                  <c:v>40591.375</c:v>
                </c:pt>
                <c:pt idx="1882">
                  <c:v>40591.416666666664</c:v>
                </c:pt>
                <c:pt idx="1883">
                  <c:v>40591.458333333343</c:v>
                </c:pt>
                <c:pt idx="1884">
                  <c:v>40591.5</c:v>
                </c:pt>
                <c:pt idx="1885">
                  <c:v>40591.541666666584</c:v>
                </c:pt>
                <c:pt idx="1886">
                  <c:v>40591.583333333336</c:v>
                </c:pt>
                <c:pt idx="1887">
                  <c:v>40591.624999999993</c:v>
                </c:pt>
                <c:pt idx="1888">
                  <c:v>40591.666666666584</c:v>
                </c:pt>
                <c:pt idx="1889">
                  <c:v>40591.708333333336</c:v>
                </c:pt>
                <c:pt idx="1890">
                  <c:v>40591.75</c:v>
                </c:pt>
                <c:pt idx="1891">
                  <c:v>40591.791666666417</c:v>
                </c:pt>
                <c:pt idx="1892">
                  <c:v>40591.833333333336</c:v>
                </c:pt>
                <c:pt idx="1893">
                  <c:v>40591.875</c:v>
                </c:pt>
                <c:pt idx="1894">
                  <c:v>40591.916666666664</c:v>
                </c:pt>
                <c:pt idx="1895">
                  <c:v>40591.958333333343</c:v>
                </c:pt>
                <c:pt idx="1896">
                  <c:v>40592</c:v>
                </c:pt>
                <c:pt idx="1897">
                  <c:v>40592.041666666584</c:v>
                </c:pt>
                <c:pt idx="1898">
                  <c:v>40592.083333333336</c:v>
                </c:pt>
                <c:pt idx="1899">
                  <c:v>40592.124999999993</c:v>
                </c:pt>
                <c:pt idx="1900">
                  <c:v>40592.166666666584</c:v>
                </c:pt>
                <c:pt idx="1901">
                  <c:v>40592.208333333336</c:v>
                </c:pt>
                <c:pt idx="1902">
                  <c:v>40592.25</c:v>
                </c:pt>
                <c:pt idx="1903">
                  <c:v>40592.291666666417</c:v>
                </c:pt>
                <c:pt idx="1904">
                  <c:v>40592.333333333336</c:v>
                </c:pt>
                <c:pt idx="1905">
                  <c:v>40592.375</c:v>
                </c:pt>
                <c:pt idx="1906">
                  <c:v>40592.416666666664</c:v>
                </c:pt>
                <c:pt idx="1907">
                  <c:v>40592.458333333343</c:v>
                </c:pt>
                <c:pt idx="1908">
                  <c:v>40592.5</c:v>
                </c:pt>
                <c:pt idx="1909">
                  <c:v>40592.541666666584</c:v>
                </c:pt>
                <c:pt idx="1910">
                  <c:v>40592.583333333336</c:v>
                </c:pt>
                <c:pt idx="1911">
                  <c:v>40592.624999999993</c:v>
                </c:pt>
                <c:pt idx="1912">
                  <c:v>40592.666666666584</c:v>
                </c:pt>
                <c:pt idx="1913">
                  <c:v>40592.708333333336</c:v>
                </c:pt>
                <c:pt idx="1914">
                  <c:v>40592.75</c:v>
                </c:pt>
                <c:pt idx="1915">
                  <c:v>40592.791666666417</c:v>
                </c:pt>
                <c:pt idx="1916">
                  <c:v>40592.833333333336</c:v>
                </c:pt>
                <c:pt idx="1917">
                  <c:v>40592.875</c:v>
                </c:pt>
                <c:pt idx="1918">
                  <c:v>40592.916666666664</c:v>
                </c:pt>
                <c:pt idx="1919">
                  <c:v>40592.958333333343</c:v>
                </c:pt>
                <c:pt idx="1920">
                  <c:v>40593</c:v>
                </c:pt>
                <c:pt idx="1921">
                  <c:v>40593.041666666584</c:v>
                </c:pt>
                <c:pt idx="1922">
                  <c:v>40593.083333333336</c:v>
                </c:pt>
                <c:pt idx="1923">
                  <c:v>40593.124999999993</c:v>
                </c:pt>
                <c:pt idx="1924">
                  <c:v>40593.166666666584</c:v>
                </c:pt>
                <c:pt idx="1925">
                  <c:v>40593.208333333336</c:v>
                </c:pt>
                <c:pt idx="1926">
                  <c:v>40593.25</c:v>
                </c:pt>
                <c:pt idx="1927">
                  <c:v>40593.291666666417</c:v>
                </c:pt>
                <c:pt idx="1928">
                  <c:v>40593.333333333336</c:v>
                </c:pt>
                <c:pt idx="1929">
                  <c:v>40593.375</c:v>
                </c:pt>
                <c:pt idx="1930">
                  <c:v>40593.416666666664</c:v>
                </c:pt>
                <c:pt idx="1931">
                  <c:v>40593.458333333343</c:v>
                </c:pt>
                <c:pt idx="1932">
                  <c:v>40593.5</c:v>
                </c:pt>
                <c:pt idx="1933">
                  <c:v>40593.541666666584</c:v>
                </c:pt>
                <c:pt idx="1934">
                  <c:v>40593.583333333336</c:v>
                </c:pt>
                <c:pt idx="1935">
                  <c:v>40593.624999999993</c:v>
                </c:pt>
                <c:pt idx="1936">
                  <c:v>40593.666666666584</c:v>
                </c:pt>
                <c:pt idx="1937">
                  <c:v>40593.708333333336</c:v>
                </c:pt>
                <c:pt idx="1938">
                  <c:v>40593.75</c:v>
                </c:pt>
                <c:pt idx="1939">
                  <c:v>40593.791666666417</c:v>
                </c:pt>
                <c:pt idx="1940">
                  <c:v>40593.833333333336</c:v>
                </c:pt>
                <c:pt idx="1941">
                  <c:v>40593.875</c:v>
                </c:pt>
                <c:pt idx="1942">
                  <c:v>40593.916666666664</c:v>
                </c:pt>
                <c:pt idx="1943">
                  <c:v>40593.958333333343</c:v>
                </c:pt>
                <c:pt idx="1944">
                  <c:v>40594</c:v>
                </c:pt>
                <c:pt idx="1945">
                  <c:v>40594.041666666584</c:v>
                </c:pt>
                <c:pt idx="1946">
                  <c:v>40594.083333333336</c:v>
                </c:pt>
                <c:pt idx="1947">
                  <c:v>40594.124999999993</c:v>
                </c:pt>
                <c:pt idx="1948">
                  <c:v>40594.166666666584</c:v>
                </c:pt>
                <c:pt idx="1949">
                  <c:v>40594.208333333336</c:v>
                </c:pt>
                <c:pt idx="1950">
                  <c:v>40594.25</c:v>
                </c:pt>
                <c:pt idx="1951">
                  <c:v>40594.291666666417</c:v>
                </c:pt>
                <c:pt idx="1952">
                  <c:v>40594.333333333336</c:v>
                </c:pt>
                <c:pt idx="1953">
                  <c:v>40594.375</c:v>
                </c:pt>
                <c:pt idx="1954">
                  <c:v>40594.416666666664</c:v>
                </c:pt>
                <c:pt idx="1955">
                  <c:v>40594.458333333343</c:v>
                </c:pt>
                <c:pt idx="1956">
                  <c:v>40594.5</c:v>
                </c:pt>
                <c:pt idx="1957">
                  <c:v>40594.541666666584</c:v>
                </c:pt>
                <c:pt idx="1958">
                  <c:v>40594.583333333336</c:v>
                </c:pt>
                <c:pt idx="1959">
                  <c:v>40594.624999999993</c:v>
                </c:pt>
                <c:pt idx="1960">
                  <c:v>40594.666666666584</c:v>
                </c:pt>
                <c:pt idx="1961">
                  <c:v>40594.708333333336</c:v>
                </c:pt>
                <c:pt idx="1962">
                  <c:v>40594.75</c:v>
                </c:pt>
                <c:pt idx="1963">
                  <c:v>40594.791666666417</c:v>
                </c:pt>
                <c:pt idx="1964">
                  <c:v>40594.833333333336</c:v>
                </c:pt>
                <c:pt idx="1965">
                  <c:v>40594.875</c:v>
                </c:pt>
                <c:pt idx="1966">
                  <c:v>40594.916666666664</c:v>
                </c:pt>
                <c:pt idx="1967">
                  <c:v>40594.958333333343</c:v>
                </c:pt>
                <c:pt idx="1968">
                  <c:v>40595</c:v>
                </c:pt>
                <c:pt idx="1969">
                  <c:v>40595.041666666584</c:v>
                </c:pt>
                <c:pt idx="1970">
                  <c:v>40595.083333333336</c:v>
                </c:pt>
                <c:pt idx="1971">
                  <c:v>40595.124999999993</c:v>
                </c:pt>
                <c:pt idx="1972">
                  <c:v>40595.166666666584</c:v>
                </c:pt>
                <c:pt idx="1973">
                  <c:v>40595.208333333336</c:v>
                </c:pt>
                <c:pt idx="1974">
                  <c:v>40595.25</c:v>
                </c:pt>
                <c:pt idx="1975">
                  <c:v>40595.291666666417</c:v>
                </c:pt>
                <c:pt idx="1976">
                  <c:v>40595.333333333336</c:v>
                </c:pt>
                <c:pt idx="1977">
                  <c:v>40595.375</c:v>
                </c:pt>
                <c:pt idx="1978">
                  <c:v>40595.416666666664</c:v>
                </c:pt>
                <c:pt idx="1979">
                  <c:v>40595.458333333343</c:v>
                </c:pt>
                <c:pt idx="1980">
                  <c:v>40595.5</c:v>
                </c:pt>
                <c:pt idx="1981">
                  <c:v>40595.541666666584</c:v>
                </c:pt>
                <c:pt idx="1982">
                  <c:v>40595.583333333336</c:v>
                </c:pt>
                <c:pt idx="1983">
                  <c:v>40595.624999999993</c:v>
                </c:pt>
                <c:pt idx="1984">
                  <c:v>40595.666666666584</c:v>
                </c:pt>
                <c:pt idx="1985">
                  <c:v>40595.708333333336</c:v>
                </c:pt>
                <c:pt idx="1986">
                  <c:v>40595.75</c:v>
                </c:pt>
                <c:pt idx="1987">
                  <c:v>40595.791666666417</c:v>
                </c:pt>
                <c:pt idx="1988">
                  <c:v>40595.833333333336</c:v>
                </c:pt>
                <c:pt idx="1989">
                  <c:v>40595.875</c:v>
                </c:pt>
                <c:pt idx="1990">
                  <c:v>40595.916666666664</c:v>
                </c:pt>
                <c:pt idx="1991">
                  <c:v>40595.958333333343</c:v>
                </c:pt>
                <c:pt idx="1992">
                  <c:v>40596</c:v>
                </c:pt>
                <c:pt idx="1993">
                  <c:v>40596.041666666584</c:v>
                </c:pt>
                <c:pt idx="1994">
                  <c:v>40596.083333333336</c:v>
                </c:pt>
                <c:pt idx="1995">
                  <c:v>40596.124999999993</c:v>
                </c:pt>
                <c:pt idx="1996">
                  <c:v>40596.166666666584</c:v>
                </c:pt>
                <c:pt idx="1997">
                  <c:v>40596.208333333336</c:v>
                </c:pt>
                <c:pt idx="1998">
                  <c:v>40596.25</c:v>
                </c:pt>
                <c:pt idx="1999">
                  <c:v>40596.291666666417</c:v>
                </c:pt>
                <c:pt idx="2000">
                  <c:v>40596.333333333336</c:v>
                </c:pt>
                <c:pt idx="2001">
                  <c:v>40596.375</c:v>
                </c:pt>
                <c:pt idx="2002">
                  <c:v>40596.416666666664</c:v>
                </c:pt>
                <c:pt idx="2003">
                  <c:v>40596.458333333343</c:v>
                </c:pt>
                <c:pt idx="2004">
                  <c:v>40596.5</c:v>
                </c:pt>
                <c:pt idx="2005">
                  <c:v>40596.541666666584</c:v>
                </c:pt>
                <c:pt idx="2006">
                  <c:v>40596.583333333336</c:v>
                </c:pt>
                <c:pt idx="2007">
                  <c:v>40596.624999999993</c:v>
                </c:pt>
                <c:pt idx="2008">
                  <c:v>40596.666666666584</c:v>
                </c:pt>
                <c:pt idx="2009">
                  <c:v>40596.708333333336</c:v>
                </c:pt>
                <c:pt idx="2010">
                  <c:v>40596.75</c:v>
                </c:pt>
                <c:pt idx="2011">
                  <c:v>40596.791666666417</c:v>
                </c:pt>
                <c:pt idx="2012">
                  <c:v>40596.833333333336</c:v>
                </c:pt>
                <c:pt idx="2013">
                  <c:v>40596.875</c:v>
                </c:pt>
                <c:pt idx="2014">
                  <c:v>40596.916666666664</c:v>
                </c:pt>
                <c:pt idx="2015">
                  <c:v>40596.958333333343</c:v>
                </c:pt>
                <c:pt idx="2016">
                  <c:v>40597</c:v>
                </c:pt>
                <c:pt idx="2017">
                  <c:v>40597.041666666584</c:v>
                </c:pt>
                <c:pt idx="2018">
                  <c:v>40597.083333333336</c:v>
                </c:pt>
                <c:pt idx="2019">
                  <c:v>40597.124999999993</c:v>
                </c:pt>
                <c:pt idx="2020">
                  <c:v>40597.166666666584</c:v>
                </c:pt>
                <c:pt idx="2021">
                  <c:v>40597.208333333336</c:v>
                </c:pt>
                <c:pt idx="2022">
                  <c:v>40597.25</c:v>
                </c:pt>
                <c:pt idx="2023">
                  <c:v>40597.291666666417</c:v>
                </c:pt>
                <c:pt idx="2024">
                  <c:v>40597.333333333336</c:v>
                </c:pt>
                <c:pt idx="2025">
                  <c:v>40597.375</c:v>
                </c:pt>
                <c:pt idx="2026">
                  <c:v>40597.416666666664</c:v>
                </c:pt>
                <c:pt idx="2027">
                  <c:v>40597.458333333343</c:v>
                </c:pt>
                <c:pt idx="2028">
                  <c:v>40597.5</c:v>
                </c:pt>
                <c:pt idx="2029">
                  <c:v>40597.541666666584</c:v>
                </c:pt>
                <c:pt idx="2030">
                  <c:v>40597.583333333336</c:v>
                </c:pt>
                <c:pt idx="2031">
                  <c:v>40597.624999999993</c:v>
                </c:pt>
                <c:pt idx="2032">
                  <c:v>40597.666666666584</c:v>
                </c:pt>
                <c:pt idx="2033">
                  <c:v>40597.708333333336</c:v>
                </c:pt>
                <c:pt idx="2034">
                  <c:v>40597.75</c:v>
                </c:pt>
                <c:pt idx="2035">
                  <c:v>40597.791666666417</c:v>
                </c:pt>
                <c:pt idx="2036">
                  <c:v>40597.833333333336</c:v>
                </c:pt>
                <c:pt idx="2037">
                  <c:v>40597.875</c:v>
                </c:pt>
                <c:pt idx="2038">
                  <c:v>40597.916666666664</c:v>
                </c:pt>
                <c:pt idx="2039">
                  <c:v>40597.958333333343</c:v>
                </c:pt>
                <c:pt idx="2040">
                  <c:v>40598</c:v>
                </c:pt>
                <c:pt idx="2041">
                  <c:v>40598.041666666584</c:v>
                </c:pt>
                <c:pt idx="2042">
                  <c:v>40598.083333333336</c:v>
                </c:pt>
                <c:pt idx="2043">
                  <c:v>40598.124999999993</c:v>
                </c:pt>
                <c:pt idx="2044">
                  <c:v>40598.166666666584</c:v>
                </c:pt>
                <c:pt idx="2045">
                  <c:v>40598.208333333336</c:v>
                </c:pt>
                <c:pt idx="2046">
                  <c:v>40598.25</c:v>
                </c:pt>
                <c:pt idx="2047">
                  <c:v>40598.291666666417</c:v>
                </c:pt>
                <c:pt idx="2048">
                  <c:v>40598.333333333336</c:v>
                </c:pt>
                <c:pt idx="2049">
                  <c:v>40598.375</c:v>
                </c:pt>
                <c:pt idx="2050">
                  <c:v>40598.416666666664</c:v>
                </c:pt>
                <c:pt idx="2051">
                  <c:v>40598.458333333343</c:v>
                </c:pt>
                <c:pt idx="2052">
                  <c:v>40598.5</c:v>
                </c:pt>
                <c:pt idx="2053">
                  <c:v>40598.541666666584</c:v>
                </c:pt>
                <c:pt idx="2054">
                  <c:v>40598.583333333336</c:v>
                </c:pt>
                <c:pt idx="2055">
                  <c:v>40598.624999999993</c:v>
                </c:pt>
                <c:pt idx="2056">
                  <c:v>40598.666666666584</c:v>
                </c:pt>
                <c:pt idx="2057">
                  <c:v>40598.708333333336</c:v>
                </c:pt>
                <c:pt idx="2058">
                  <c:v>40598.75</c:v>
                </c:pt>
                <c:pt idx="2059">
                  <c:v>40598.791666666417</c:v>
                </c:pt>
                <c:pt idx="2060">
                  <c:v>40598.833333333336</c:v>
                </c:pt>
                <c:pt idx="2061">
                  <c:v>40598.875</c:v>
                </c:pt>
                <c:pt idx="2062">
                  <c:v>40598.916666666664</c:v>
                </c:pt>
                <c:pt idx="2063">
                  <c:v>40598.958333333343</c:v>
                </c:pt>
                <c:pt idx="2064">
                  <c:v>40599</c:v>
                </c:pt>
                <c:pt idx="2065">
                  <c:v>40599.041666666584</c:v>
                </c:pt>
                <c:pt idx="2066">
                  <c:v>40599.083333333336</c:v>
                </c:pt>
                <c:pt idx="2067">
                  <c:v>40599.124999999993</c:v>
                </c:pt>
                <c:pt idx="2068">
                  <c:v>40599.166666666584</c:v>
                </c:pt>
                <c:pt idx="2069">
                  <c:v>40599.208333333336</c:v>
                </c:pt>
                <c:pt idx="2070">
                  <c:v>40599.25</c:v>
                </c:pt>
                <c:pt idx="2071">
                  <c:v>40599.291666666417</c:v>
                </c:pt>
                <c:pt idx="2072">
                  <c:v>40599.333333333336</c:v>
                </c:pt>
                <c:pt idx="2073">
                  <c:v>40599.375</c:v>
                </c:pt>
                <c:pt idx="2074">
                  <c:v>40599.416666666664</c:v>
                </c:pt>
                <c:pt idx="2075">
                  <c:v>40599.458333333343</c:v>
                </c:pt>
                <c:pt idx="2076">
                  <c:v>40599.5</c:v>
                </c:pt>
                <c:pt idx="2077">
                  <c:v>40599.541666666584</c:v>
                </c:pt>
                <c:pt idx="2078">
                  <c:v>40599.583333333336</c:v>
                </c:pt>
                <c:pt idx="2079">
                  <c:v>40599.624999999993</c:v>
                </c:pt>
                <c:pt idx="2080">
                  <c:v>40599.666666666584</c:v>
                </c:pt>
                <c:pt idx="2081">
                  <c:v>40599.708333333336</c:v>
                </c:pt>
                <c:pt idx="2082">
                  <c:v>40599.75</c:v>
                </c:pt>
                <c:pt idx="2083">
                  <c:v>40599.791666666417</c:v>
                </c:pt>
                <c:pt idx="2084">
                  <c:v>40599.833333333336</c:v>
                </c:pt>
                <c:pt idx="2085">
                  <c:v>40599.875</c:v>
                </c:pt>
                <c:pt idx="2086">
                  <c:v>40599.916666666664</c:v>
                </c:pt>
                <c:pt idx="2087">
                  <c:v>40599.958333333343</c:v>
                </c:pt>
                <c:pt idx="2088">
                  <c:v>40600</c:v>
                </c:pt>
                <c:pt idx="2089">
                  <c:v>40600.041666666584</c:v>
                </c:pt>
                <c:pt idx="2090">
                  <c:v>40600.083333333336</c:v>
                </c:pt>
                <c:pt idx="2091">
                  <c:v>40600.124999999993</c:v>
                </c:pt>
                <c:pt idx="2092">
                  <c:v>40600.166666666584</c:v>
                </c:pt>
                <c:pt idx="2093">
                  <c:v>40600.208333333336</c:v>
                </c:pt>
                <c:pt idx="2094">
                  <c:v>40600.25</c:v>
                </c:pt>
                <c:pt idx="2095">
                  <c:v>40600.291666666417</c:v>
                </c:pt>
                <c:pt idx="2096">
                  <c:v>40600.333333333336</c:v>
                </c:pt>
                <c:pt idx="2097">
                  <c:v>40600.375</c:v>
                </c:pt>
                <c:pt idx="2098">
                  <c:v>40600.416666666664</c:v>
                </c:pt>
                <c:pt idx="2099">
                  <c:v>40600.458333333343</c:v>
                </c:pt>
                <c:pt idx="2100">
                  <c:v>40600.5</c:v>
                </c:pt>
                <c:pt idx="2101">
                  <c:v>40600.541666666584</c:v>
                </c:pt>
                <c:pt idx="2102">
                  <c:v>40600.583333333336</c:v>
                </c:pt>
                <c:pt idx="2103">
                  <c:v>40600.624999999993</c:v>
                </c:pt>
                <c:pt idx="2104">
                  <c:v>40600.666666666584</c:v>
                </c:pt>
                <c:pt idx="2105">
                  <c:v>40600.708333333336</c:v>
                </c:pt>
                <c:pt idx="2106">
                  <c:v>40600.75</c:v>
                </c:pt>
                <c:pt idx="2107">
                  <c:v>40600.791666666417</c:v>
                </c:pt>
                <c:pt idx="2108">
                  <c:v>40600.833333333336</c:v>
                </c:pt>
                <c:pt idx="2109">
                  <c:v>40600.875</c:v>
                </c:pt>
                <c:pt idx="2110">
                  <c:v>40600.916666666664</c:v>
                </c:pt>
                <c:pt idx="2111">
                  <c:v>40600.958333333343</c:v>
                </c:pt>
                <c:pt idx="2112">
                  <c:v>40601</c:v>
                </c:pt>
                <c:pt idx="2113">
                  <c:v>40601.041666666584</c:v>
                </c:pt>
                <c:pt idx="2114">
                  <c:v>40601.083333333336</c:v>
                </c:pt>
                <c:pt idx="2115">
                  <c:v>40601.124999999993</c:v>
                </c:pt>
                <c:pt idx="2116">
                  <c:v>40601.166666666584</c:v>
                </c:pt>
                <c:pt idx="2117">
                  <c:v>40601.208333333336</c:v>
                </c:pt>
                <c:pt idx="2118">
                  <c:v>40601.25</c:v>
                </c:pt>
                <c:pt idx="2119">
                  <c:v>40601.291666666417</c:v>
                </c:pt>
                <c:pt idx="2120">
                  <c:v>40601.333333333336</c:v>
                </c:pt>
                <c:pt idx="2121">
                  <c:v>40601.375</c:v>
                </c:pt>
                <c:pt idx="2122">
                  <c:v>40601.416666666664</c:v>
                </c:pt>
                <c:pt idx="2123">
                  <c:v>40601.458333333343</c:v>
                </c:pt>
                <c:pt idx="2124">
                  <c:v>40601.5</c:v>
                </c:pt>
                <c:pt idx="2125">
                  <c:v>40601.541666666584</c:v>
                </c:pt>
                <c:pt idx="2126">
                  <c:v>40601.583333333336</c:v>
                </c:pt>
                <c:pt idx="2127">
                  <c:v>40601.624999999993</c:v>
                </c:pt>
                <c:pt idx="2128">
                  <c:v>40601.666666666584</c:v>
                </c:pt>
                <c:pt idx="2129">
                  <c:v>40601.708333333336</c:v>
                </c:pt>
                <c:pt idx="2130">
                  <c:v>40601.75</c:v>
                </c:pt>
                <c:pt idx="2131">
                  <c:v>40601.791666666417</c:v>
                </c:pt>
                <c:pt idx="2132">
                  <c:v>40601.833333333336</c:v>
                </c:pt>
                <c:pt idx="2133">
                  <c:v>40601.875</c:v>
                </c:pt>
                <c:pt idx="2134">
                  <c:v>40601.916666666664</c:v>
                </c:pt>
                <c:pt idx="2135">
                  <c:v>40601.958333333343</c:v>
                </c:pt>
                <c:pt idx="2136">
                  <c:v>40602</c:v>
                </c:pt>
                <c:pt idx="2137">
                  <c:v>40602.041666666584</c:v>
                </c:pt>
                <c:pt idx="2138">
                  <c:v>40602.083333333336</c:v>
                </c:pt>
                <c:pt idx="2139">
                  <c:v>40602.124999999993</c:v>
                </c:pt>
                <c:pt idx="2140">
                  <c:v>40602.166666666584</c:v>
                </c:pt>
                <c:pt idx="2141">
                  <c:v>40602.208333333336</c:v>
                </c:pt>
                <c:pt idx="2142">
                  <c:v>40602.25</c:v>
                </c:pt>
                <c:pt idx="2143">
                  <c:v>40602.291666666417</c:v>
                </c:pt>
                <c:pt idx="2144">
                  <c:v>40602.333333333336</c:v>
                </c:pt>
                <c:pt idx="2145">
                  <c:v>40602.375</c:v>
                </c:pt>
                <c:pt idx="2146">
                  <c:v>40602.416666666664</c:v>
                </c:pt>
                <c:pt idx="2147">
                  <c:v>40602.458333333343</c:v>
                </c:pt>
                <c:pt idx="2148">
                  <c:v>40602.5</c:v>
                </c:pt>
                <c:pt idx="2149">
                  <c:v>40602.541666666584</c:v>
                </c:pt>
                <c:pt idx="2150">
                  <c:v>40602.583333333336</c:v>
                </c:pt>
                <c:pt idx="2151">
                  <c:v>40602.624999999993</c:v>
                </c:pt>
                <c:pt idx="2152">
                  <c:v>40602.666666666584</c:v>
                </c:pt>
                <c:pt idx="2153">
                  <c:v>40602.708333333336</c:v>
                </c:pt>
                <c:pt idx="2154">
                  <c:v>40602.75</c:v>
                </c:pt>
                <c:pt idx="2155">
                  <c:v>40602.791666666417</c:v>
                </c:pt>
                <c:pt idx="2156">
                  <c:v>40602.833333333336</c:v>
                </c:pt>
                <c:pt idx="2157">
                  <c:v>40602.875</c:v>
                </c:pt>
                <c:pt idx="2158">
                  <c:v>40602.916666666664</c:v>
                </c:pt>
                <c:pt idx="2159">
                  <c:v>40602.958333333343</c:v>
                </c:pt>
                <c:pt idx="2160">
                  <c:v>40603</c:v>
                </c:pt>
                <c:pt idx="2161">
                  <c:v>40603.041666666584</c:v>
                </c:pt>
                <c:pt idx="2162">
                  <c:v>40603.083333333336</c:v>
                </c:pt>
                <c:pt idx="2163">
                  <c:v>40603.124999999993</c:v>
                </c:pt>
                <c:pt idx="2164">
                  <c:v>40603.166666666584</c:v>
                </c:pt>
                <c:pt idx="2165">
                  <c:v>40603.208333333336</c:v>
                </c:pt>
                <c:pt idx="2166">
                  <c:v>40603.25</c:v>
                </c:pt>
                <c:pt idx="2167">
                  <c:v>40603.291666666417</c:v>
                </c:pt>
                <c:pt idx="2168">
                  <c:v>40603.333333333336</c:v>
                </c:pt>
                <c:pt idx="2169">
                  <c:v>40603.375</c:v>
                </c:pt>
                <c:pt idx="2170">
                  <c:v>40603.416666666664</c:v>
                </c:pt>
                <c:pt idx="2171">
                  <c:v>40603.458333333343</c:v>
                </c:pt>
                <c:pt idx="2172">
                  <c:v>40603.5</c:v>
                </c:pt>
                <c:pt idx="2173">
                  <c:v>40603.541666666584</c:v>
                </c:pt>
                <c:pt idx="2174">
                  <c:v>40603.583333333336</c:v>
                </c:pt>
                <c:pt idx="2175">
                  <c:v>40603.624999999993</c:v>
                </c:pt>
                <c:pt idx="2176">
                  <c:v>40603.666666666584</c:v>
                </c:pt>
                <c:pt idx="2177">
                  <c:v>40603.708333333336</c:v>
                </c:pt>
                <c:pt idx="2178">
                  <c:v>40603.75</c:v>
                </c:pt>
                <c:pt idx="2179">
                  <c:v>40603.791666666417</c:v>
                </c:pt>
                <c:pt idx="2180">
                  <c:v>40603.833333333336</c:v>
                </c:pt>
                <c:pt idx="2181">
                  <c:v>40603.875</c:v>
                </c:pt>
                <c:pt idx="2182">
                  <c:v>40603.916666666664</c:v>
                </c:pt>
                <c:pt idx="2183">
                  <c:v>40603.958333333343</c:v>
                </c:pt>
                <c:pt idx="2184">
                  <c:v>40604</c:v>
                </c:pt>
                <c:pt idx="2185">
                  <c:v>40604.041666666584</c:v>
                </c:pt>
                <c:pt idx="2186">
                  <c:v>40604.083333333336</c:v>
                </c:pt>
                <c:pt idx="2187">
                  <c:v>40604.124999999993</c:v>
                </c:pt>
                <c:pt idx="2188">
                  <c:v>40604.166666666584</c:v>
                </c:pt>
                <c:pt idx="2189">
                  <c:v>40604.208333333336</c:v>
                </c:pt>
                <c:pt idx="2190">
                  <c:v>40604.25</c:v>
                </c:pt>
                <c:pt idx="2191">
                  <c:v>40604.291666666417</c:v>
                </c:pt>
                <c:pt idx="2192">
                  <c:v>40604.333333333336</c:v>
                </c:pt>
                <c:pt idx="2193">
                  <c:v>40604.375</c:v>
                </c:pt>
                <c:pt idx="2194">
                  <c:v>40604.416666666664</c:v>
                </c:pt>
                <c:pt idx="2195">
                  <c:v>40604.458333333343</c:v>
                </c:pt>
                <c:pt idx="2196">
                  <c:v>40604.5</c:v>
                </c:pt>
                <c:pt idx="2197">
                  <c:v>40604.541666666584</c:v>
                </c:pt>
                <c:pt idx="2198">
                  <c:v>40604.583333333336</c:v>
                </c:pt>
                <c:pt idx="2199">
                  <c:v>40604.624999999993</c:v>
                </c:pt>
                <c:pt idx="2200">
                  <c:v>40604.666666666584</c:v>
                </c:pt>
                <c:pt idx="2201">
                  <c:v>40604.708333333336</c:v>
                </c:pt>
                <c:pt idx="2202">
                  <c:v>40604.75</c:v>
                </c:pt>
                <c:pt idx="2203">
                  <c:v>40604.791666666417</c:v>
                </c:pt>
                <c:pt idx="2204">
                  <c:v>40604.833333333336</c:v>
                </c:pt>
                <c:pt idx="2205">
                  <c:v>40604.875</c:v>
                </c:pt>
                <c:pt idx="2206">
                  <c:v>40604.916666666664</c:v>
                </c:pt>
                <c:pt idx="2207">
                  <c:v>40604.958333333343</c:v>
                </c:pt>
                <c:pt idx="2208">
                  <c:v>40605</c:v>
                </c:pt>
                <c:pt idx="2209">
                  <c:v>40605.041666666584</c:v>
                </c:pt>
                <c:pt idx="2210">
                  <c:v>40605.083333333336</c:v>
                </c:pt>
                <c:pt idx="2211">
                  <c:v>40605.124999999993</c:v>
                </c:pt>
                <c:pt idx="2212">
                  <c:v>40605.166666666584</c:v>
                </c:pt>
                <c:pt idx="2213">
                  <c:v>40605.208333333336</c:v>
                </c:pt>
                <c:pt idx="2214">
                  <c:v>40605.25</c:v>
                </c:pt>
                <c:pt idx="2215">
                  <c:v>40605.291666666417</c:v>
                </c:pt>
                <c:pt idx="2216">
                  <c:v>40605.333333333336</c:v>
                </c:pt>
                <c:pt idx="2217">
                  <c:v>40605.375</c:v>
                </c:pt>
                <c:pt idx="2218">
                  <c:v>40605.416666666664</c:v>
                </c:pt>
                <c:pt idx="2219">
                  <c:v>40605.458333333343</c:v>
                </c:pt>
                <c:pt idx="2220">
                  <c:v>40605.5</c:v>
                </c:pt>
                <c:pt idx="2221">
                  <c:v>40605.541666666584</c:v>
                </c:pt>
                <c:pt idx="2222">
                  <c:v>40605.583333333336</c:v>
                </c:pt>
                <c:pt idx="2223">
                  <c:v>40605.624999999993</c:v>
                </c:pt>
                <c:pt idx="2224">
                  <c:v>40605.666666666584</c:v>
                </c:pt>
                <c:pt idx="2225">
                  <c:v>40605.708333333336</c:v>
                </c:pt>
                <c:pt idx="2226">
                  <c:v>40605.75</c:v>
                </c:pt>
                <c:pt idx="2227">
                  <c:v>40605.791666666417</c:v>
                </c:pt>
                <c:pt idx="2228">
                  <c:v>40605.833333333336</c:v>
                </c:pt>
                <c:pt idx="2229">
                  <c:v>40605.875</c:v>
                </c:pt>
                <c:pt idx="2230">
                  <c:v>40605.916666666664</c:v>
                </c:pt>
                <c:pt idx="2231">
                  <c:v>40605.958333333343</c:v>
                </c:pt>
                <c:pt idx="2232">
                  <c:v>40606</c:v>
                </c:pt>
                <c:pt idx="2233">
                  <c:v>40606.041666666584</c:v>
                </c:pt>
                <c:pt idx="2234">
                  <c:v>40606.083333333336</c:v>
                </c:pt>
                <c:pt idx="2235">
                  <c:v>40606.124999999993</c:v>
                </c:pt>
                <c:pt idx="2236">
                  <c:v>40606.166666666584</c:v>
                </c:pt>
                <c:pt idx="2237">
                  <c:v>40606.208333333336</c:v>
                </c:pt>
                <c:pt idx="2238">
                  <c:v>40606.25</c:v>
                </c:pt>
                <c:pt idx="2239">
                  <c:v>40606.291666666417</c:v>
                </c:pt>
                <c:pt idx="2240">
                  <c:v>40606.333333333336</c:v>
                </c:pt>
                <c:pt idx="2241">
                  <c:v>40606.375</c:v>
                </c:pt>
                <c:pt idx="2242">
                  <c:v>40606.416666666664</c:v>
                </c:pt>
                <c:pt idx="2243">
                  <c:v>40606.458333333343</c:v>
                </c:pt>
                <c:pt idx="2244">
                  <c:v>40606.5</c:v>
                </c:pt>
                <c:pt idx="2245">
                  <c:v>40606.541666666584</c:v>
                </c:pt>
                <c:pt idx="2246">
                  <c:v>40606.583333333336</c:v>
                </c:pt>
                <c:pt idx="2247">
                  <c:v>40606.624999999993</c:v>
                </c:pt>
                <c:pt idx="2248">
                  <c:v>40606.666666666584</c:v>
                </c:pt>
                <c:pt idx="2249">
                  <c:v>40606.708333333336</c:v>
                </c:pt>
                <c:pt idx="2250">
                  <c:v>40606.75</c:v>
                </c:pt>
                <c:pt idx="2251">
                  <c:v>40606.791666666417</c:v>
                </c:pt>
                <c:pt idx="2252">
                  <c:v>40606.833333333336</c:v>
                </c:pt>
                <c:pt idx="2253">
                  <c:v>40606.875</c:v>
                </c:pt>
                <c:pt idx="2254">
                  <c:v>40606.916666666664</c:v>
                </c:pt>
                <c:pt idx="2255">
                  <c:v>40606.958333333343</c:v>
                </c:pt>
                <c:pt idx="2256">
                  <c:v>40607</c:v>
                </c:pt>
                <c:pt idx="2257">
                  <c:v>40607.041666666584</c:v>
                </c:pt>
                <c:pt idx="2258">
                  <c:v>40607.083333333336</c:v>
                </c:pt>
                <c:pt idx="2259">
                  <c:v>40607.124999999993</c:v>
                </c:pt>
                <c:pt idx="2260">
                  <c:v>40607.166666666584</c:v>
                </c:pt>
                <c:pt idx="2261">
                  <c:v>40607.208333333336</c:v>
                </c:pt>
                <c:pt idx="2262">
                  <c:v>40607.25</c:v>
                </c:pt>
                <c:pt idx="2263">
                  <c:v>40607.291666666417</c:v>
                </c:pt>
                <c:pt idx="2264">
                  <c:v>40607.333333333336</c:v>
                </c:pt>
                <c:pt idx="2265">
                  <c:v>40607.375</c:v>
                </c:pt>
                <c:pt idx="2266">
                  <c:v>40607.416666666664</c:v>
                </c:pt>
                <c:pt idx="2267">
                  <c:v>40607.458333333343</c:v>
                </c:pt>
                <c:pt idx="2268">
                  <c:v>40607.5</c:v>
                </c:pt>
                <c:pt idx="2269">
                  <c:v>40607.541666666584</c:v>
                </c:pt>
                <c:pt idx="2270">
                  <c:v>40607.583333333336</c:v>
                </c:pt>
                <c:pt idx="2271">
                  <c:v>40607.624999999993</c:v>
                </c:pt>
                <c:pt idx="2272">
                  <c:v>40607.666666666584</c:v>
                </c:pt>
                <c:pt idx="2273">
                  <c:v>40607.708333333336</c:v>
                </c:pt>
                <c:pt idx="2274">
                  <c:v>40607.75</c:v>
                </c:pt>
                <c:pt idx="2275">
                  <c:v>40607.791666666417</c:v>
                </c:pt>
                <c:pt idx="2276">
                  <c:v>40607.833333333336</c:v>
                </c:pt>
                <c:pt idx="2277">
                  <c:v>40607.875</c:v>
                </c:pt>
                <c:pt idx="2278">
                  <c:v>40607.916666666664</c:v>
                </c:pt>
                <c:pt idx="2279">
                  <c:v>40607.958333333343</c:v>
                </c:pt>
                <c:pt idx="2280">
                  <c:v>40608</c:v>
                </c:pt>
                <c:pt idx="2281">
                  <c:v>40608.041666666584</c:v>
                </c:pt>
                <c:pt idx="2282">
                  <c:v>40608.083333333336</c:v>
                </c:pt>
                <c:pt idx="2283">
                  <c:v>40608.124999999993</c:v>
                </c:pt>
                <c:pt idx="2284">
                  <c:v>40608.166666666584</c:v>
                </c:pt>
                <c:pt idx="2285">
                  <c:v>40608.208333333336</c:v>
                </c:pt>
                <c:pt idx="2286">
                  <c:v>40608.25</c:v>
                </c:pt>
                <c:pt idx="2287">
                  <c:v>40608.291666666417</c:v>
                </c:pt>
                <c:pt idx="2288">
                  <c:v>40608.333333333336</c:v>
                </c:pt>
                <c:pt idx="2289">
                  <c:v>40608.375</c:v>
                </c:pt>
                <c:pt idx="2290">
                  <c:v>40608.416666666664</c:v>
                </c:pt>
                <c:pt idx="2291">
                  <c:v>40608.458333333343</c:v>
                </c:pt>
                <c:pt idx="2292">
                  <c:v>40608.5</c:v>
                </c:pt>
                <c:pt idx="2293">
                  <c:v>40608.541666666584</c:v>
                </c:pt>
                <c:pt idx="2294">
                  <c:v>40608.583333333336</c:v>
                </c:pt>
                <c:pt idx="2295">
                  <c:v>40608.624999999993</c:v>
                </c:pt>
                <c:pt idx="2296">
                  <c:v>40608.666666666584</c:v>
                </c:pt>
                <c:pt idx="2297">
                  <c:v>40608.708333333336</c:v>
                </c:pt>
                <c:pt idx="2298">
                  <c:v>40608.75</c:v>
                </c:pt>
                <c:pt idx="2299">
                  <c:v>40608.791666666417</c:v>
                </c:pt>
                <c:pt idx="2300">
                  <c:v>40608.833333333336</c:v>
                </c:pt>
                <c:pt idx="2301">
                  <c:v>40608.875</c:v>
                </c:pt>
                <c:pt idx="2302">
                  <c:v>40608.916666666664</c:v>
                </c:pt>
                <c:pt idx="2303">
                  <c:v>40608.958333333343</c:v>
                </c:pt>
                <c:pt idx="2304">
                  <c:v>40609</c:v>
                </c:pt>
                <c:pt idx="2305">
                  <c:v>40609.041666666584</c:v>
                </c:pt>
                <c:pt idx="2306">
                  <c:v>40609.083333333336</c:v>
                </c:pt>
                <c:pt idx="2307">
                  <c:v>40609.124999999993</c:v>
                </c:pt>
                <c:pt idx="2308">
                  <c:v>40609.166666666584</c:v>
                </c:pt>
                <c:pt idx="2309">
                  <c:v>40609.208333333336</c:v>
                </c:pt>
                <c:pt idx="2310">
                  <c:v>40609.25</c:v>
                </c:pt>
                <c:pt idx="2311">
                  <c:v>40609.291666666417</c:v>
                </c:pt>
                <c:pt idx="2312">
                  <c:v>40609.333333333336</c:v>
                </c:pt>
                <c:pt idx="2313">
                  <c:v>40609.375</c:v>
                </c:pt>
                <c:pt idx="2314">
                  <c:v>40609.416666666664</c:v>
                </c:pt>
                <c:pt idx="2315">
                  <c:v>40609.458333333343</c:v>
                </c:pt>
                <c:pt idx="2316">
                  <c:v>40609.5</c:v>
                </c:pt>
                <c:pt idx="2317">
                  <c:v>40609.541666666584</c:v>
                </c:pt>
                <c:pt idx="2318">
                  <c:v>40609.583333333336</c:v>
                </c:pt>
                <c:pt idx="2319">
                  <c:v>40609.624999999993</c:v>
                </c:pt>
                <c:pt idx="2320">
                  <c:v>40609.666666666584</c:v>
                </c:pt>
                <c:pt idx="2321">
                  <c:v>40609.708333333336</c:v>
                </c:pt>
                <c:pt idx="2322">
                  <c:v>40609.75</c:v>
                </c:pt>
                <c:pt idx="2323">
                  <c:v>40609.791666666417</c:v>
                </c:pt>
                <c:pt idx="2324">
                  <c:v>40609.833333333336</c:v>
                </c:pt>
                <c:pt idx="2325">
                  <c:v>40609.875</c:v>
                </c:pt>
                <c:pt idx="2326">
                  <c:v>40609.916666666664</c:v>
                </c:pt>
                <c:pt idx="2327">
                  <c:v>40609.958333333343</c:v>
                </c:pt>
                <c:pt idx="2328">
                  <c:v>40610</c:v>
                </c:pt>
                <c:pt idx="2329">
                  <c:v>40610.041666666584</c:v>
                </c:pt>
                <c:pt idx="2330">
                  <c:v>40610.083333333336</c:v>
                </c:pt>
                <c:pt idx="2331">
                  <c:v>40610.124999999993</c:v>
                </c:pt>
                <c:pt idx="2332">
                  <c:v>40610.166666666584</c:v>
                </c:pt>
                <c:pt idx="2333">
                  <c:v>40610.208333333336</c:v>
                </c:pt>
                <c:pt idx="2334">
                  <c:v>40610.25</c:v>
                </c:pt>
                <c:pt idx="2335">
                  <c:v>40610.291666666417</c:v>
                </c:pt>
                <c:pt idx="2336">
                  <c:v>40610.333333333336</c:v>
                </c:pt>
                <c:pt idx="2337">
                  <c:v>40610.375</c:v>
                </c:pt>
                <c:pt idx="2338">
                  <c:v>40610.416666666664</c:v>
                </c:pt>
                <c:pt idx="2339">
                  <c:v>40610.458333333343</c:v>
                </c:pt>
                <c:pt idx="2340">
                  <c:v>40610.5</c:v>
                </c:pt>
                <c:pt idx="2341">
                  <c:v>40610.541666666584</c:v>
                </c:pt>
                <c:pt idx="2342">
                  <c:v>40610.583333333336</c:v>
                </c:pt>
                <c:pt idx="2343">
                  <c:v>40610.624999999993</c:v>
                </c:pt>
                <c:pt idx="2344">
                  <c:v>40610.666666666584</c:v>
                </c:pt>
                <c:pt idx="2345">
                  <c:v>40610.708333333336</c:v>
                </c:pt>
                <c:pt idx="2346">
                  <c:v>40610.75</c:v>
                </c:pt>
                <c:pt idx="2347">
                  <c:v>40610.791666666417</c:v>
                </c:pt>
                <c:pt idx="2348">
                  <c:v>40610.833333333336</c:v>
                </c:pt>
                <c:pt idx="2349">
                  <c:v>40610.875</c:v>
                </c:pt>
                <c:pt idx="2350">
                  <c:v>40610.916666666664</c:v>
                </c:pt>
                <c:pt idx="2351">
                  <c:v>40610.958333333343</c:v>
                </c:pt>
                <c:pt idx="2352">
                  <c:v>40611</c:v>
                </c:pt>
                <c:pt idx="2353">
                  <c:v>40611.041666666584</c:v>
                </c:pt>
                <c:pt idx="2354">
                  <c:v>40611.083333333336</c:v>
                </c:pt>
                <c:pt idx="2355">
                  <c:v>40611.124999999993</c:v>
                </c:pt>
                <c:pt idx="2356">
                  <c:v>40611.166666666584</c:v>
                </c:pt>
                <c:pt idx="2357">
                  <c:v>40611.208333333336</c:v>
                </c:pt>
                <c:pt idx="2358">
                  <c:v>40611.25</c:v>
                </c:pt>
                <c:pt idx="2359">
                  <c:v>40611.291666666417</c:v>
                </c:pt>
                <c:pt idx="2360">
                  <c:v>40611.333333333336</c:v>
                </c:pt>
                <c:pt idx="2361">
                  <c:v>40611.375</c:v>
                </c:pt>
                <c:pt idx="2362">
                  <c:v>40611.416666666664</c:v>
                </c:pt>
                <c:pt idx="2363">
                  <c:v>40611.458333333343</c:v>
                </c:pt>
                <c:pt idx="2364">
                  <c:v>40611.5</c:v>
                </c:pt>
                <c:pt idx="2365">
                  <c:v>40611.541666666584</c:v>
                </c:pt>
                <c:pt idx="2366">
                  <c:v>40611.583333333336</c:v>
                </c:pt>
                <c:pt idx="2367">
                  <c:v>40611.624999999993</c:v>
                </c:pt>
                <c:pt idx="2368">
                  <c:v>40611.666666666584</c:v>
                </c:pt>
                <c:pt idx="2369">
                  <c:v>40611.708333333336</c:v>
                </c:pt>
                <c:pt idx="2370">
                  <c:v>40611.75</c:v>
                </c:pt>
                <c:pt idx="2371">
                  <c:v>40611.791666666417</c:v>
                </c:pt>
                <c:pt idx="2372">
                  <c:v>40611.833333333336</c:v>
                </c:pt>
                <c:pt idx="2373">
                  <c:v>40611.875</c:v>
                </c:pt>
                <c:pt idx="2374">
                  <c:v>40611.916666666664</c:v>
                </c:pt>
                <c:pt idx="2375">
                  <c:v>40611.958333333343</c:v>
                </c:pt>
                <c:pt idx="2376">
                  <c:v>40612</c:v>
                </c:pt>
                <c:pt idx="2377">
                  <c:v>40612.041666666584</c:v>
                </c:pt>
                <c:pt idx="2378">
                  <c:v>40612.083333333336</c:v>
                </c:pt>
                <c:pt idx="2379">
                  <c:v>40612.124999999993</c:v>
                </c:pt>
                <c:pt idx="2380">
                  <c:v>40612.166666666584</c:v>
                </c:pt>
                <c:pt idx="2381">
                  <c:v>40612.208333333336</c:v>
                </c:pt>
                <c:pt idx="2382">
                  <c:v>40612.25</c:v>
                </c:pt>
                <c:pt idx="2383">
                  <c:v>40612.291666666417</c:v>
                </c:pt>
                <c:pt idx="2384">
                  <c:v>40612.333333333336</c:v>
                </c:pt>
                <c:pt idx="2385">
                  <c:v>40612.375</c:v>
                </c:pt>
                <c:pt idx="2386">
                  <c:v>40612.416666666664</c:v>
                </c:pt>
                <c:pt idx="2387">
                  <c:v>40612.458333333343</c:v>
                </c:pt>
                <c:pt idx="2388">
                  <c:v>40612.5</c:v>
                </c:pt>
                <c:pt idx="2389">
                  <c:v>40612.541666666584</c:v>
                </c:pt>
                <c:pt idx="2390">
                  <c:v>40612.583333333336</c:v>
                </c:pt>
                <c:pt idx="2391">
                  <c:v>40612.624999999993</c:v>
                </c:pt>
                <c:pt idx="2392">
                  <c:v>40612.666666666584</c:v>
                </c:pt>
                <c:pt idx="2393">
                  <c:v>40612.708333333336</c:v>
                </c:pt>
                <c:pt idx="2394">
                  <c:v>40612.75</c:v>
                </c:pt>
                <c:pt idx="2395">
                  <c:v>40612.791666666417</c:v>
                </c:pt>
                <c:pt idx="2396">
                  <c:v>40612.833333333336</c:v>
                </c:pt>
                <c:pt idx="2397">
                  <c:v>40612.875</c:v>
                </c:pt>
                <c:pt idx="2398">
                  <c:v>40612.916666666664</c:v>
                </c:pt>
                <c:pt idx="2399">
                  <c:v>40612.958333333343</c:v>
                </c:pt>
                <c:pt idx="2400">
                  <c:v>40613</c:v>
                </c:pt>
                <c:pt idx="2401">
                  <c:v>40613.041666666584</c:v>
                </c:pt>
                <c:pt idx="2402">
                  <c:v>40613.083333333336</c:v>
                </c:pt>
                <c:pt idx="2403">
                  <c:v>40613.124999999993</c:v>
                </c:pt>
                <c:pt idx="2404">
                  <c:v>40613.166666666584</c:v>
                </c:pt>
                <c:pt idx="2405">
                  <c:v>40613.208333333336</c:v>
                </c:pt>
                <c:pt idx="2406">
                  <c:v>40613.25</c:v>
                </c:pt>
                <c:pt idx="2407">
                  <c:v>40613.291666666417</c:v>
                </c:pt>
                <c:pt idx="2408">
                  <c:v>40613.333333333336</c:v>
                </c:pt>
                <c:pt idx="2409">
                  <c:v>40613.375</c:v>
                </c:pt>
                <c:pt idx="2410">
                  <c:v>40613.416666666664</c:v>
                </c:pt>
                <c:pt idx="2411">
                  <c:v>40613.458333333343</c:v>
                </c:pt>
                <c:pt idx="2412">
                  <c:v>40613.5</c:v>
                </c:pt>
                <c:pt idx="2413">
                  <c:v>40613.541666666584</c:v>
                </c:pt>
                <c:pt idx="2414">
                  <c:v>40613.583333333336</c:v>
                </c:pt>
                <c:pt idx="2415">
                  <c:v>40613.624999999993</c:v>
                </c:pt>
                <c:pt idx="2416">
                  <c:v>40613.666666666584</c:v>
                </c:pt>
                <c:pt idx="2417">
                  <c:v>40613.708333333336</c:v>
                </c:pt>
                <c:pt idx="2418">
                  <c:v>40613.75</c:v>
                </c:pt>
                <c:pt idx="2419">
                  <c:v>40613.791666666417</c:v>
                </c:pt>
                <c:pt idx="2420">
                  <c:v>40613.833333333336</c:v>
                </c:pt>
                <c:pt idx="2421">
                  <c:v>40613.875</c:v>
                </c:pt>
                <c:pt idx="2422">
                  <c:v>40613.916666666664</c:v>
                </c:pt>
                <c:pt idx="2423">
                  <c:v>40613.958333333343</c:v>
                </c:pt>
                <c:pt idx="2424">
                  <c:v>40614</c:v>
                </c:pt>
                <c:pt idx="2425">
                  <c:v>40614.041666666584</c:v>
                </c:pt>
                <c:pt idx="2426">
                  <c:v>40614.083333333336</c:v>
                </c:pt>
                <c:pt idx="2427">
                  <c:v>40614.124999999993</c:v>
                </c:pt>
                <c:pt idx="2428">
                  <c:v>40614.166666666584</c:v>
                </c:pt>
                <c:pt idx="2429">
                  <c:v>40614.208333333336</c:v>
                </c:pt>
                <c:pt idx="2430">
                  <c:v>40614.25</c:v>
                </c:pt>
                <c:pt idx="2431">
                  <c:v>40614.291666666417</c:v>
                </c:pt>
                <c:pt idx="2432">
                  <c:v>40614.333333333336</c:v>
                </c:pt>
                <c:pt idx="2433">
                  <c:v>40614.375</c:v>
                </c:pt>
                <c:pt idx="2434">
                  <c:v>40614.416666666664</c:v>
                </c:pt>
                <c:pt idx="2435">
                  <c:v>40614.458333333343</c:v>
                </c:pt>
                <c:pt idx="2436">
                  <c:v>40614.5</c:v>
                </c:pt>
                <c:pt idx="2437">
                  <c:v>40614.541666666584</c:v>
                </c:pt>
                <c:pt idx="2438">
                  <c:v>40614.583333333336</c:v>
                </c:pt>
                <c:pt idx="2439">
                  <c:v>40614.624999999993</c:v>
                </c:pt>
                <c:pt idx="2440">
                  <c:v>40614.666666666584</c:v>
                </c:pt>
                <c:pt idx="2441">
                  <c:v>40614.708333333336</c:v>
                </c:pt>
                <c:pt idx="2442">
                  <c:v>40614.75</c:v>
                </c:pt>
                <c:pt idx="2443">
                  <c:v>40614.791666666417</c:v>
                </c:pt>
                <c:pt idx="2444">
                  <c:v>40614.833333333336</c:v>
                </c:pt>
                <c:pt idx="2445">
                  <c:v>40614.875</c:v>
                </c:pt>
                <c:pt idx="2446">
                  <c:v>40614.916666666664</c:v>
                </c:pt>
                <c:pt idx="2447">
                  <c:v>40614.958333333343</c:v>
                </c:pt>
                <c:pt idx="2448">
                  <c:v>40615</c:v>
                </c:pt>
                <c:pt idx="2449">
                  <c:v>40615.041666666584</c:v>
                </c:pt>
                <c:pt idx="2450">
                  <c:v>40615.124999999993</c:v>
                </c:pt>
                <c:pt idx="2451">
                  <c:v>40615.166666666584</c:v>
                </c:pt>
                <c:pt idx="2452">
                  <c:v>40615.208333333336</c:v>
                </c:pt>
                <c:pt idx="2453">
                  <c:v>40615.25</c:v>
                </c:pt>
                <c:pt idx="2454">
                  <c:v>40615.291666666417</c:v>
                </c:pt>
                <c:pt idx="2455">
                  <c:v>40615.333333333336</c:v>
                </c:pt>
                <c:pt idx="2456">
                  <c:v>40615.375</c:v>
                </c:pt>
                <c:pt idx="2457">
                  <c:v>40615.416666666664</c:v>
                </c:pt>
                <c:pt idx="2458">
                  <c:v>40615.458333333343</c:v>
                </c:pt>
                <c:pt idx="2459">
                  <c:v>40615.5</c:v>
                </c:pt>
                <c:pt idx="2460">
                  <c:v>40615.541666666584</c:v>
                </c:pt>
                <c:pt idx="2461">
                  <c:v>40615.583333333336</c:v>
                </c:pt>
                <c:pt idx="2462">
                  <c:v>40615.624999999993</c:v>
                </c:pt>
                <c:pt idx="2463">
                  <c:v>40615.666666666584</c:v>
                </c:pt>
                <c:pt idx="2464">
                  <c:v>40615.708333333336</c:v>
                </c:pt>
                <c:pt idx="2465">
                  <c:v>40615.75</c:v>
                </c:pt>
                <c:pt idx="2466">
                  <c:v>40615.791666666417</c:v>
                </c:pt>
                <c:pt idx="2467">
                  <c:v>40615.833333333336</c:v>
                </c:pt>
                <c:pt idx="2468">
                  <c:v>40615.875</c:v>
                </c:pt>
                <c:pt idx="2469">
                  <c:v>40615.916666666664</c:v>
                </c:pt>
                <c:pt idx="2470">
                  <c:v>40615.958333333343</c:v>
                </c:pt>
                <c:pt idx="2471">
                  <c:v>40616</c:v>
                </c:pt>
                <c:pt idx="2472">
                  <c:v>40616.041666666584</c:v>
                </c:pt>
                <c:pt idx="2473">
                  <c:v>40616.083333333336</c:v>
                </c:pt>
                <c:pt idx="2474">
                  <c:v>40616.124999999993</c:v>
                </c:pt>
                <c:pt idx="2475">
                  <c:v>40616.166666666584</c:v>
                </c:pt>
                <c:pt idx="2476">
                  <c:v>40616.208333333336</c:v>
                </c:pt>
                <c:pt idx="2477">
                  <c:v>40616.25</c:v>
                </c:pt>
                <c:pt idx="2478">
                  <c:v>40616.291666666417</c:v>
                </c:pt>
                <c:pt idx="2479">
                  <c:v>40616.333333333336</c:v>
                </c:pt>
                <c:pt idx="2480">
                  <c:v>40616.375</c:v>
                </c:pt>
                <c:pt idx="2481">
                  <c:v>40616.416666666664</c:v>
                </c:pt>
                <c:pt idx="2482">
                  <c:v>40616.458333333343</c:v>
                </c:pt>
                <c:pt idx="2483">
                  <c:v>40616.5</c:v>
                </c:pt>
                <c:pt idx="2484">
                  <c:v>40616.541666666584</c:v>
                </c:pt>
                <c:pt idx="2485">
                  <c:v>40616.583333333336</c:v>
                </c:pt>
                <c:pt idx="2486">
                  <c:v>40616.624999999993</c:v>
                </c:pt>
                <c:pt idx="2487">
                  <c:v>40616.666666666584</c:v>
                </c:pt>
                <c:pt idx="2488">
                  <c:v>40616.708333333336</c:v>
                </c:pt>
                <c:pt idx="2489">
                  <c:v>40616.75</c:v>
                </c:pt>
                <c:pt idx="2490">
                  <c:v>40616.791666666417</c:v>
                </c:pt>
                <c:pt idx="2491">
                  <c:v>40616.833333333336</c:v>
                </c:pt>
                <c:pt idx="2492">
                  <c:v>40616.875</c:v>
                </c:pt>
                <c:pt idx="2493">
                  <c:v>40616.916666666664</c:v>
                </c:pt>
                <c:pt idx="2494">
                  <c:v>40616.958333333343</c:v>
                </c:pt>
                <c:pt idx="2495">
                  <c:v>40617</c:v>
                </c:pt>
                <c:pt idx="2496">
                  <c:v>40617.041666666584</c:v>
                </c:pt>
                <c:pt idx="2497">
                  <c:v>40617.083333333336</c:v>
                </c:pt>
                <c:pt idx="2498">
                  <c:v>40617.124999999993</c:v>
                </c:pt>
                <c:pt idx="2499">
                  <c:v>40617.166666666584</c:v>
                </c:pt>
                <c:pt idx="2500">
                  <c:v>40617.208333333336</c:v>
                </c:pt>
                <c:pt idx="2501">
                  <c:v>40617.25</c:v>
                </c:pt>
                <c:pt idx="2502">
                  <c:v>40617.291666666417</c:v>
                </c:pt>
                <c:pt idx="2503">
                  <c:v>40617.333333333336</c:v>
                </c:pt>
                <c:pt idx="2504">
                  <c:v>40617.375</c:v>
                </c:pt>
                <c:pt idx="2505">
                  <c:v>40617.416666666664</c:v>
                </c:pt>
                <c:pt idx="2506">
                  <c:v>40617.458333333343</c:v>
                </c:pt>
                <c:pt idx="2507">
                  <c:v>40617.5</c:v>
                </c:pt>
                <c:pt idx="2508">
                  <c:v>40617.541666666584</c:v>
                </c:pt>
                <c:pt idx="2509">
                  <c:v>40617.583333333336</c:v>
                </c:pt>
                <c:pt idx="2510">
                  <c:v>40617.624999999993</c:v>
                </c:pt>
                <c:pt idx="2511">
                  <c:v>40617.666666666584</c:v>
                </c:pt>
                <c:pt idx="2512">
                  <c:v>40617.708333333336</c:v>
                </c:pt>
                <c:pt idx="2513">
                  <c:v>40617.75</c:v>
                </c:pt>
                <c:pt idx="2514">
                  <c:v>40617.791666666417</c:v>
                </c:pt>
                <c:pt idx="2515">
                  <c:v>40617.833333333336</c:v>
                </c:pt>
                <c:pt idx="2516">
                  <c:v>40617.875</c:v>
                </c:pt>
                <c:pt idx="2517">
                  <c:v>40617.916666666664</c:v>
                </c:pt>
                <c:pt idx="2518">
                  <c:v>40617.958333333343</c:v>
                </c:pt>
                <c:pt idx="2519">
                  <c:v>40618</c:v>
                </c:pt>
                <c:pt idx="2520">
                  <c:v>40618.041666666584</c:v>
                </c:pt>
                <c:pt idx="2521">
                  <c:v>40618.083333333336</c:v>
                </c:pt>
                <c:pt idx="2522">
                  <c:v>40618.124999999993</c:v>
                </c:pt>
                <c:pt idx="2523">
                  <c:v>40618.166666666584</c:v>
                </c:pt>
                <c:pt idx="2524">
                  <c:v>40618.208333333336</c:v>
                </c:pt>
                <c:pt idx="2525">
                  <c:v>40618.25</c:v>
                </c:pt>
                <c:pt idx="2526">
                  <c:v>40618.291666666417</c:v>
                </c:pt>
                <c:pt idx="2527">
                  <c:v>40618.333333333336</c:v>
                </c:pt>
                <c:pt idx="2528">
                  <c:v>40618.375</c:v>
                </c:pt>
                <c:pt idx="2529">
                  <c:v>40618.416666666664</c:v>
                </c:pt>
                <c:pt idx="2530">
                  <c:v>40618.458333333343</c:v>
                </c:pt>
                <c:pt idx="2531">
                  <c:v>40618.5</c:v>
                </c:pt>
                <c:pt idx="2532">
                  <c:v>40618.541666666584</c:v>
                </c:pt>
                <c:pt idx="2533">
                  <c:v>40618.583333333336</c:v>
                </c:pt>
                <c:pt idx="2534">
                  <c:v>40618.624999999993</c:v>
                </c:pt>
                <c:pt idx="2535">
                  <c:v>40618.666666666584</c:v>
                </c:pt>
                <c:pt idx="2536">
                  <c:v>40618.708333333336</c:v>
                </c:pt>
                <c:pt idx="2537">
                  <c:v>40618.75</c:v>
                </c:pt>
                <c:pt idx="2538">
                  <c:v>40618.791666666417</c:v>
                </c:pt>
                <c:pt idx="2539">
                  <c:v>40618.833333333336</c:v>
                </c:pt>
                <c:pt idx="2540">
                  <c:v>40618.875</c:v>
                </c:pt>
                <c:pt idx="2541">
                  <c:v>40618.916666666664</c:v>
                </c:pt>
                <c:pt idx="2542">
                  <c:v>40618.958333333343</c:v>
                </c:pt>
                <c:pt idx="2543">
                  <c:v>40619</c:v>
                </c:pt>
                <c:pt idx="2544">
                  <c:v>40619.041666666584</c:v>
                </c:pt>
                <c:pt idx="2545">
                  <c:v>40619.083333333336</c:v>
                </c:pt>
                <c:pt idx="2546">
                  <c:v>40619.124999999993</c:v>
                </c:pt>
                <c:pt idx="2547">
                  <c:v>40619.166666666584</c:v>
                </c:pt>
                <c:pt idx="2548">
                  <c:v>40619.208333333336</c:v>
                </c:pt>
                <c:pt idx="2549">
                  <c:v>40619.25</c:v>
                </c:pt>
                <c:pt idx="2550">
                  <c:v>40619.291666666417</c:v>
                </c:pt>
                <c:pt idx="2551">
                  <c:v>40619.333333333336</c:v>
                </c:pt>
                <c:pt idx="2552">
                  <c:v>40619.375</c:v>
                </c:pt>
                <c:pt idx="2553">
                  <c:v>40619.416666666664</c:v>
                </c:pt>
                <c:pt idx="2554">
                  <c:v>40619.458333333343</c:v>
                </c:pt>
                <c:pt idx="2555">
                  <c:v>40619.5</c:v>
                </c:pt>
                <c:pt idx="2556">
                  <c:v>40619.541666666584</c:v>
                </c:pt>
                <c:pt idx="2557">
                  <c:v>40619.583333333336</c:v>
                </c:pt>
                <c:pt idx="2558">
                  <c:v>40619.624999999993</c:v>
                </c:pt>
                <c:pt idx="2559">
                  <c:v>40619.666666666584</c:v>
                </c:pt>
                <c:pt idx="2560">
                  <c:v>40619.708333333336</c:v>
                </c:pt>
                <c:pt idx="2561">
                  <c:v>40619.75</c:v>
                </c:pt>
                <c:pt idx="2562">
                  <c:v>40619.791666666417</c:v>
                </c:pt>
                <c:pt idx="2563">
                  <c:v>40619.833333333336</c:v>
                </c:pt>
                <c:pt idx="2564">
                  <c:v>40619.875</c:v>
                </c:pt>
                <c:pt idx="2565">
                  <c:v>40619.916666666664</c:v>
                </c:pt>
                <c:pt idx="2566">
                  <c:v>40619.958333333343</c:v>
                </c:pt>
                <c:pt idx="2567">
                  <c:v>40620</c:v>
                </c:pt>
                <c:pt idx="2568">
                  <c:v>40620.041666666584</c:v>
                </c:pt>
                <c:pt idx="2569">
                  <c:v>40620.083333333336</c:v>
                </c:pt>
                <c:pt idx="2570">
                  <c:v>40620.124999999993</c:v>
                </c:pt>
                <c:pt idx="2571">
                  <c:v>40620.166666666584</c:v>
                </c:pt>
                <c:pt idx="2572">
                  <c:v>40620.208333333336</c:v>
                </c:pt>
                <c:pt idx="2573">
                  <c:v>40620.25</c:v>
                </c:pt>
                <c:pt idx="2574">
                  <c:v>40620.291666666417</c:v>
                </c:pt>
                <c:pt idx="2575">
                  <c:v>40620.333333333336</c:v>
                </c:pt>
                <c:pt idx="2576">
                  <c:v>40620.375</c:v>
                </c:pt>
                <c:pt idx="2577">
                  <c:v>40620.416666666664</c:v>
                </c:pt>
                <c:pt idx="2578">
                  <c:v>40620.458333333343</c:v>
                </c:pt>
                <c:pt idx="2579">
                  <c:v>40620.5</c:v>
                </c:pt>
                <c:pt idx="2580">
                  <c:v>40620.541666666584</c:v>
                </c:pt>
                <c:pt idx="2581">
                  <c:v>40620.583333333336</c:v>
                </c:pt>
                <c:pt idx="2582">
                  <c:v>40620.624999999993</c:v>
                </c:pt>
                <c:pt idx="2583">
                  <c:v>40620.666666666584</c:v>
                </c:pt>
                <c:pt idx="2584">
                  <c:v>40620.708333333336</c:v>
                </c:pt>
                <c:pt idx="2585">
                  <c:v>40620.75</c:v>
                </c:pt>
                <c:pt idx="2586">
                  <c:v>40620.791666666417</c:v>
                </c:pt>
                <c:pt idx="2587">
                  <c:v>40620.833333333336</c:v>
                </c:pt>
                <c:pt idx="2588">
                  <c:v>40620.875</c:v>
                </c:pt>
                <c:pt idx="2589">
                  <c:v>40620.916666666664</c:v>
                </c:pt>
                <c:pt idx="2590">
                  <c:v>40620.958333333343</c:v>
                </c:pt>
                <c:pt idx="2591">
                  <c:v>40621</c:v>
                </c:pt>
                <c:pt idx="2592">
                  <c:v>40621.041666666584</c:v>
                </c:pt>
                <c:pt idx="2593">
                  <c:v>40621.083333333336</c:v>
                </c:pt>
                <c:pt idx="2594">
                  <c:v>40621.124999999993</c:v>
                </c:pt>
                <c:pt idx="2595">
                  <c:v>40621.166666666584</c:v>
                </c:pt>
                <c:pt idx="2596">
                  <c:v>40621.208333333336</c:v>
                </c:pt>
                <c:pt idx="2597">
                  <c:v>40621.25</c:v>
                </c:pt>
                <c:pt idx="2598">
                  <c:v>40621.291666666417</c:v>
                </c:pt>
                <c:pt idx="2599">
                  <c:v>40621.333333333336</c:v>
                </c:pt>
                <c:pt idx="2600">
                  <c:v>40621.375</c:v>
                </c:pt>
                <c:pt idx="2601">
                  <c:v>40621.416666666664</c:v>
                </c:pt>
                <c:pt idx="2602">
                  <c:v>40621.458333333343</c:v>
                </c:pt>
                <c:pt idx="2603">
                  <c:v>40621.5</c:v>
                </c:pt>
                <c:pt idx="2604">
                  <c:v>40621.541666666584</c:v>
                </c:pt>
                <c:pt idx="2605">
                  <c:v>40621.583333333336</c:v>
                </c:pt>
                <c:pt idx="2606">
                  <c:v>40621.624999999993</c:v>
                </c:pt>
                <c:pt idx="2607">
                  <c:v>40621.666666666584</c:v>
                </c:pt>
                <c:pt idx="2608">
                  <c:v>40621.708333333336</c:v>
                </c:pt>
                <c:pt idx="2609">
                  <c:v>40621.75</c:v>
                </c:pt>
                <c:pt idx="2610">
                  <c:v>40621.791666666417</c:v>
                </c:pt>
                <c:pt idx="2611">
                  <c:v>40621.833333333336</c:v>
                </c:pt>
                <c:pt idx="2612">
                  <c:v>40621.875</c:v>
                </c:pt>
                <c:pt idx="2613">
                  <c:v>40621.916666666664</c:v>
                </c:pt>
                <c:pt idx="2614">
                  <c:v>40621.958333333343</c:v>
                </c:pt>
                <c:pt idx="2615">
                  <c:v>40622</c:v>
                </c:pt>
                <c:pt idx="2616">
                  <c:v>40622.041666666584</c:v>
                </c:pt>
                <c:pt idx="2617">
                  <c:v>40622.083333333336</c:v>
                </c:pt>
                <c:pt idx="2618">
                  <c:v>40622.124999999993</c:v>
                </c:pt>
                <c:pt idx="2619">
                  <c:v>40622.166666666584</c:v>
                </c:pt>
                <c:pt idx="2620">
                  <c:v>40622.208333333336</c:v>
                </c:pt>
                <c:pt idx="2621">
                  <c:v>40622.25</c:v>
                </c:pt>
                <c:pt idx="2622">
                  <c:v>40622.291666666417</c:v>
                </c:pt>
                <c:pt idx="2623">
                  <c:v>40622.333333333336</c:v>
                </c:pt>
                <c:pt idx="2624">
                  <c:v>40622.375</c:v>
                </c:pt>
                <c:pt idx="2625">
                  <c:v>40622.416666666664</c:v>
                </c:pt>
                <c:pt idx="2626">
                  <c:v>40622.458333333343</c:v>
                </c:pt>
                <c:pt idx="2627">
                  <c:v>40622.5</c:v>
                </c:pt>
                <c:pt idx="2628">
                  <c:v>40622.541666666584</c:v>
                </c:pt>
                <c:pt idx="2629">
                  <c:v>40622.583333333336</c:v>
                </c:pt>
                <c:pt idx="2630">
                  <c:v>40622.624999999993</c:v>
                </c:pt>
                <c:pt idx="2631">
                  <c:v>40622.666666666584</c:v>
                </c:pt>
                <c:pt idx="2632">
                  <c:v>40622.708333333336</c:v>
                </c:pt>
                <c:pt idx="2633">
                  <c:v>40622.75</c:v>
                </c:pt>
                <c:pt idx="2634">
                  <c:v>40622.791666666417</c:v>
                </c:pt>
                <c:pt idx="2635">
                  <c:v>40622.833333333336</c:v>
                </c:pt>
                <c:pt idx="2636">
                  <c:v>40622.875</c:v>
                </c:pt>
                <c:pt idx="2637">
                  <c:v>40622.916666666664</c:v>
                </c:pt>
                <c:pt idx="2638">
                  <c:v>40622.958333333343</c:v>
                </c:pt>
                <c:pt idx="2639">
                  <c:v>40623</c:v>
                </c:pt>
                <c:pt idx="2640">
                  <c:v>40623.041666666584</c:v>
                </c:pt>
                <c:pt idx="2641">
                  <c:v>40623.083333333336</c:v>
                </c:pt>
                <c:pt idx="2642">
                  <c:v>40623.124999999993</c:v>
                </c:pt>
                <c:pt idx="2643">
                  <c:v>40623.166666666584</c:v>
                </c:pt>
                <c:pt idx="2644">
                  <c:v>40623.208333333336</c:v>
                </c:pt>
                <c:pt idx="2645">
                  <c:v>40623.25</c:v>
                </c:pt>
                <c:pt idx="2646">
                  <c:v>40623.291666666417</c:v>
                </c:pt>
                <c:pt idx="2647">
                  <c:v>40623.333333333336</c:v>
                </c:pt>
                <c:pt idx="2648">
                  <c:v>40623.375</c:v>
                </c:pt>
                <c:pt idx="2649">
                  <c:v>40623.416666666664</c:v>
                </c:pt>
                <c:pt idx="2650">
                  <c:v>40623.458333333343</c:v>
                </c:pt>
                <c:pt idx="2651">
                  <c:v>40623.5</c:v>
                </c:pt>
                <c:pt idx="2652">
                  <c:v>40623.541666666584</c:v>
                </c:pt>
                <c:pt idx="2653">
                  <c:v>40623.583333333336</c:v>
                </c:pt>
                <c:pt idx="2654">
                  <c:v>40623.624999999993</c:v>
                </c:pt>
                <c:pt idx="2655">
                  <c:v>40623.666666666584</c:v>
                </c:pt>
                <c:pt idx="2656">
                  <c:v>40623.708333333336</c:v>
                </c:pt>
                <c:pt idx="2657">
                  <c:v>40623.75</c:v>
                </c:pt>
                <c:pt idx="2658">
                  <c:v>40623.791666666417</c:v>
                </c:pt>
                <c:pt idx="2659">
                  <c:v>40623.833333333336</c:v>
                </c:pt>
                <c:pt idx="2660">
                  <c:v>40623.875</c:v>
                </c:pt>
                <c:pt idx="2661">
                  <c:v>40623.916666666664</c:v>
                </c:pt>
                <c:pt idx="2662">
                  <c:v>40623.958333333343</c:v>
                </c:pt>
                <c:pt idx="2663">
                  <c:v>40624</c:v>
                </c:pt>
                <c:pt idx="2664">
                  <c:v>40624.041666666584</c:v>
                </c:pt>
                <c:pt idx="2665">
                  <c:v>40624.083333333336</c:v>
                </c:pt>
                <c:pt idx="2666">
                  <c:v>40624.124999999993</c:v>
                </c:pt>
                <c:pt idx="2667">
                  <c:v>40624.166666666584</c:v>
                </c:pt>
                <c:pt idx="2668">
                  <c:v>40624.208333333336</c:v>
                </c:pt>
                <c:pt idx="2669">
                  <c:v>40624.25</c:v>
                </c:pt>
                <c:pt idx="2670">
                  <c:v>40624.291666666417</c:v>
                </c:pt>
                <c:pt idx="2671">
                  <c:v>40624.333333333336</c:v>
                </c:pt>
                <c:pt idx="2672">
                  <c:v>40624.375</c:v>
                </c:pt>
                <c:pt idx="2673">
                  <c:v>40624.416666666664</c:v>
                </c:pt>
                <c:pt idx="2674">
                  <c:v>40624.458333333343</c:v>
                </c:pt>
                <c:pt idx="2675">
                  <c:v>40624.5</c:v>
                </c:pt>
                <c:pt idx="2676">
                  <c:v>40624.541666666584</c:v>
                </c:pt>
                <c:pt idx="2677">
                  <c:v>40624.583333333336</c:v>
                </c:pt>
                <c:pt idx="2678">
                  <c:v>40624.624999999993</c:v>
                </c:pt>
                <c:pt idx="2679">
                  <c:v>40624.666666666584</c:v>
                </c:pt>
                <c:pt idx="2680">
                  <c:v>40624.708333333336</c:v>
                </c:pt>
                <c:pt idx="2681">
                  <c:v>40624.75</c:v>
                </c:pt>
                <c:pt idx="2682">
                  <c:v>40624.791666666417</c:v>
                </c:pt>
                <c:pt idx="2683">
                  <c:v>40624.833333333336</c:v>
                </c:pt>
                <c:pt idx="2684">
                  <c:v>40624.875</c:v>
                </c:pt>
                <c:pt idx="2685">
                  <c:v>40624.916666666664</c:v>
                </c:pt>
                <c:pt idx="2686">
                  <c:v>40624.958333333343</c:v>
                </c:pt>
                <c:pt idx="2687">
                  <c:v>40625</c:v>
                </c:pt>
                <c:pt idx="2688">
                  <c:v>40625.041666666584</c:v>
                </c:pt>
                <c:pt idx="2689">
                  <c:v>40625.083333333336</c:v>
                </c:pt>
                <c:pt idx="2690">
                  <c:v>40625.124999999993</c:v>
                </c:pt>
                <c:pt idx="2691">
                  <c:v>40625.166666666584</c:v>
                </c:pt>
                <c:pt idx="2692">
                  <c:v>40625.208333333336</c:v>
                </c:pt>
                <c:pt idx="2693">
                  <c:v>40625.25</c:v>
                </c:pt>
                <c:pt idx="2694">
                  <c:v>40625.291666666417</c:v>
                </c:pt>
                <c:pt idx="2695">
                  <c:v>40625.333333333336</c:v>
                </c:pt>
                <c:pt idx="2696">
                  <c:v>40625.375</c:v>
                </c:pt>
                <c:pt idx="2697">
                  <c:v>40625.416666666664</c:v>
                </c:pt>
                <c:pt idx="2698">
                  <c:v>40625.458333333343</c:v>
                </c:pt>
                <c:pt idx="2699">
                  <c:v>40625.5</c:v>
                </c:pt>
                <c:pt idx="2700">
                  <c:v>40625.541666666584</c:v>
                </c:pt>
                <c:pt idx="2701">
                  <c:v>40625.583333333336</c:v>
                </c:pt>
                <c:pt idx="2702">
                  <c:v>40625.624999999993</c:v>
                </c:pt>
                <c:pt idx="2703">
                  <c:v>40625.666666666584</c:v>
                </c:pt>
                <c:pt idx="2704">
                  <c:v>40625.708333333336</c:v>
                </c:pt>
                <c:pt idx="2705">
                  <c:v>40625.75</c:v>
                </c:pt>
                <c:pt idx="2706">
                  <c:v>40625.791666666417</c:v>
                </c:pt>
                <c:pt idx="2707">
                  <c:v>40625.833333333336</c:v>
                </c:pt>
                <c:pt idx="2708">
                  <c:v>40625.875</c:v>
                </c:pt>
                <c:pt idx="2709">
                  <c:v>40625.916666666664</c:v>
                </c:pt>
                <c:pt idx="2710">
                  <c:v>40625.958333333343</c:v>
                </c:pt>
                <c:pt idx="2711">
                  <c:v>40626</c:v>
                </c:pt>
                <c:pt idx="2712">
                  <c:v>40626.041666666584</c:v>
                </c:pt>
                <c:pt idx="2713">
                  <c:v>40626.083333333336</c:v>
                </c:pt>
                <c:pt idx="2714">
                  <c:v>40626.124999999993</c:v>
                </c:pt>
                <c:pt idx="2715">
                  <c:v>40626.166666666584</c:v>
                </c:pt>
                <c:pt idx="2716">
                  <c:v>40626.208333333336</c:v>
                </c:pt>
                <c:pt idx="2717">
                  <c:v>40626.25</c:v>
                </c:pt>
                <c:pt idx="2718">
                  <c:v>40626.291666666417</c:v>
                </c:pt>
                <c:pt idx="2719">
                  <c:v>40626.333333333336</c:v>
                </c:pt>
                <c:pt idx="2720">
                  <c:v>40626.375</c:v>
                </c:pt>
                <c:pt idx="2721">
                  <c:v>40626.416666666664</c:v>
                </c:pt>
                <c:pt idx="2722">
                  <c:v>40626.458333333343</c:v>
                </c:pt>
                <c:pt idx="2723">
                  <c:v>40626.5</c:v>
                </c:pt>
                <c:pt idx="2724">
                  <c:v>40626.541666666584</c:v>
                </c:pt>
                <c:pt idx="2725">
                  <c:v>40626.583333333336</c:v>
                </c:pt>
                <c:pt idx="2726">
                  <c:v>40626.624999999993</c:v>
                </c:pt>
                <c:pt idx="2727">
                  <c:v>40626.666666666584</c:v>
                </c:pt>
                <c:pt idx="2728">
                  <c:v>40626.708333333336</c:v>
                </c:pt>
                <c:pt idx="2729">
                  <c:v>40626.75</c:v>
                </c:pt>
                <c:pt idx="2730">
                  <c:v>40626.791666666417</c:v>
                </c:pt>
                <c:pt idx="2731">
                  <c:v>40626.833333333336</c:v>
                </c:pt>
                <c:pt idx="2732">
                  <c:v>40626.875</c:v>
                </c:pt>
                <c:pt idx="2733">
                  <c:v>40626.916666666664</c:v>
                </c:pt>
                <c:pt idx="2734">
                  <c:v>40626.958333333343</c:v>
                </c:pt>
                <c:pt idx="2735">
                  <c:v>40627</c:v>
                </c:pt>
                <c:pt idx="2736">
                  <c:v>40627.041666666584</c:v>
                </c:pt>
                <c:pt idx="2737">
                  <c:v>40627.083333333336</c:v>
                </c:pt>
                <c:pt idx="2738">
                  <c:v>40627.124999999993</c:v>
                </c:pt>
                <c:pt idx="2739">
                  <c:v>40627.166666666584</c:v>
                </c:pt>
                <c:pt idx="2740">
                  <c:v>40627.208333333336</c:v>
                </c:pt>
                <c:pt idx="2741">
                  <c:v>40627.25</c:v>
                </c:pt>
                <c:pt idx="2742">
                  <c:v>40627.291666666417</c:v>
                </c:pt>
                <c:pt idx="2743">
                  <c:v>40627.333333333336</c:v>
                </c:pt>
                <c:pt idx="2744">
                  <c:v>40627.375</c:v>
                </c:pt>
                <c:pt idx="2745">
                  <c:v>40627.416666666664</c:v>
                </c:pt>
                <c:pt idx="2746">
                  <c:v>40627.458333333343</c:v>
                </c:pt>
                <c:pt idx="2747">
                  <c:v>40627.5</c:v>
                </c:pt>
                <c:pt idx="2748">
                  <c:v>40627.541666666584</c:v>
                </c:pt>
                <c:pt idx="2749">
                  <c:v>40627.583333333336</c:v>
                </c:pt>
                <c:pt idx="2750">
                  <c:v>40627.624999999993</c:v>
                </c:pt>
                <c:pt idx="2751">
                  <c:v>40627.666666666584</c:v>
                </c:pt>
                <c:pt idx="2752">
                  <c:v>40627.708333333336</c:v>
                </c:pt>
                <c:pt idx="2753">
                  <c:v>40627.75</c:v>
                </c:pt>
                <c:pt idx="2754">
                  <c:v>40627.791666666417</c:v>
                </c:pt>
                <c:pt idx="2755">
                  <c:v>40627.833333333336</c:v>
                </c:pt>
                <c:pt idx="2756">
                  <c:v>40627.875</c:v>
                </c:pt>
                <c:pt idx="2757">
                  <c:v>40627.916666666664</c:v>
                </c:pt>
                <c:pt idx="2758">
                  <c:v>40627.958333333343</c:v>
                </c:pt>
                <c:pt idx="2759">
                  <c:v>40628</c:v>
                </c:pt>
                <c:pt idx="2760">
                  <c:v>40628.041666666584</c:v>
                </c:pt>
                <c:pt idx="2761">
                  <c:v>40628.083333333336</c:v>
                </c:pt>
                <c:pt idx="2762">
                  <c:v>40628.124999999993</c:v>
                </c:pt>
                <c:pt idx="2763">
                  <c:v>40628.166666666584</c:v>
                </c:pt>
                <c:pt idx="2764">
                  <c:v>40628.208333333336</c:v>
                </c:pt>
                <c:pt idx="2765">
                  <c:v>40628.25</c:v>
                </c:pt>
                <c:pt idx="2766">
                  <c:v>40628.291666666417</c:v>
                </c:pt>
                <c:pt idx="2767">
                  <c:v>40628.333333333336</c:v>
                </c:pt>
                <c:pt idx="2768">
                  <c:v>40628.375</c:v>
                </c:pt>
                <c:pt idx="2769">
                  <c:v>40628.416666666664</c:v>
                </c:pt>
                <c:pt idx="2770">
                  <c:v>40628.458333333343</c:v>
                </c:pt>
                <c:pt idx="2771">
                  <c:v>40628.5</c:v>
                </c:pt>
                <c:pt idx="2772">
                  <c:v>40628.541666666584</c:v>
                </c:pt>
                <c:pt idx="2773">
                  <c:v>40628.583333333336</c:v>
                </c:pt>
                <c:pt idx="2774">
                  <c:v>40628.624999999993</c:v>
                </c:pt>
                <c:pt idx="2775">
                  <c:v>40628.666666666584</c:v>
                </c:pt>
                <c:pt idx="2776">
                  <c:v>40628.708333333336</c:v>
                </c:pt>
                <c:pt idx="2777">
                  <c:v>40628.75</c:v>
                </c:pt>
                <c:pt idx="2778">
                  <c:v>40628.791666666417</c:v>
                </c:pt>
                <c:pt idx="2779">
                  <c:v>40628.833333333336</c:v>
                </c:pt>
                <c:pt idx="2780">
                  <c:v>40628.875</c:v>
                </c:pt>
                <c:pt idx="2781">
                  <c:v>40628.916666666664</c:v>
                </c:pt>
                <c:pt idx="2782">
                  <c:v>40628.958333333343</c:v>
                </c:pt>
                <c:pt idx="2783">
                  <c:v>40629</c:v>
                </c:pt>
                <c:pt idx="2784">
                  <c:v>40629.041666666584</c:v>
                </c:pt>
                <c:pt idx="2785">
                  <c:v>40629.083333333336</c:v>
                </c:pt>
                <c:pt idx="2786">
                  <c:v>40629.124999999993</c:v>
                </c:pt>
                <c:pt idx="2787">
                  <c:v>40629.166666666584</c:v>
                </c:pt>
                <c:pt idx="2788">
                  <c:v>40629.208333333336</c:v>
                </c:pt>
                <c:pt idx="2789">
                  <c:v>40629.25</c:v>
                </c:pt>
                <c:pt idx="2790">
                  <c:v>40629.291666666417</c:v>
                </c:pt>
                <c:pt idx="2791">
                  <c:v>40629.333333333336</c:v>
                </c:pt>
                <c:pt idx="2792">
                  <c:v>40629.375</c:v>
                </c:pt>
                <c:pt idx="2793">
                  <c:v>40629.416666666664</c:v>
                </c:pt>
                <c:pt idx="2794">
                  <c:v>40629.458333333343</c:v>
                </c:pt>
                <c:pt idx="2795">
                  <c:v>40629.5</c:v>
                </c:pt>
                <c:pt idx="2796">
                  <c:v>40629.541666666584</c:v>
                </c:pt>
                <c:pt idx="2797">
                  <c:v>40629.583333333336</c:v>
                </c:pt>
                <c:pt idx="2798">
                  <c:v>40629.624999999993</c:v>
                </c:pt>
                <c:pt idx="2799">
                  <c:v>40629.666666666584</c:v>
                </c:pt>
                <c:pt idx="2800">
                  <c:v>40629.708333333336</c:v>
                </c:pt>
                <c:pt idx="2801">
                  <c:v>40629.75</c:v>
                </c:pt>
                <c:pt idx="2802">
                  <c:v>40629.791666666417</c:v>
                </c:pt>
                <c:pt idx="2803">
                  <c:v>40629.833333333336</c:v>
                </c:pt>
                <c:pt idx="2804">
                  <c:v>40629.875</c:v>
                </c:pt>
                <c:pt idx="2805">
                  <c:v>40629.916666666664</c:v>
                </c:pt>
                <c:pt idx="2806">
                  <c:v>40629.958333333343</c:v>
                </c:pt>
                <c:pt idx="2807">
                  <c:v>40630</c:v>
                </c:pt>
                <c:pt idx="2808">
                  <c:v>40630.041666666584</c:v>
                </c:pt>
                <c:pt idx="2809">
                  <c:v>40630.083333333336</c:v>
                </c:pt>
                <c:pt idx="2810">
                  <c:v>40630.124999999993</c:v>
                </c:pt>
                <c:pt idx="2811">
                  <c:v>40630.166666666584</c:v>
                </c:pt>
                <c:pt idx="2812">
                  <c:v>40630.208333333336</c:v>
                </c:pt>
                <c:pt idx="2813">
                  <c:v>40630.25</c:v>
                </c:pt>
                <c:pt idx="2814">
                  <c:v>40630.291666666417</c:v>
                </c:pt>
                <c:pt idx="2815">
                  <c:v>40630.333333333336</c:v>
                </c:pt>
                <c:pt idx="2816">
                  <c:v>40630.375</c:v>
                </c:pt>
                <c:pt idx="2817">
                  <c:v>40630.416666666664</c:v>
                </c:pt>
                <c:pt idx="2818">
                  <c:v>40630.458333333343</c:v>
                </c:pt>
                <c:pt idx="2819">
                  <c:v>40630.5</c:v>
                </c:pt>
                <c:pt idx="2820">
                  <c:v>40630.541666666584</c:v>
                </c:pt>
                <c:pt idx="2821">
                  <c:v>40630.583333333336</c:v>
                </c:pt>
                <c:pt idx="2822">
                  <c:v>40630.624999999993</c:v>
                </c:pt>
                <c:pt idx="2823">
                  <c:v>40630.666666666584</c:v>
                </c:pt>
                <c:pt idx="2824">
                  <c:v>40630.708333333336</c:v>
                </c:pt>
                <c:pt idx="2825">
                  <c:v>40630.75</c:v>
                </c:pt>
                <c:pt idx="2826">
                  <c:v>40630.791666666417</c:v>
                </c:pt>
                <c:pt idx="2827">
                  <c:v>40630.833333333336</c:v>
                </c:pt>
                <c:pt idx="2828">
                  <c:v>40630.875</c:v>
                </c:pt>
                <c:pt idx="2829">
                  <c:v>40630.916666666664</c:v>
                </c:pt>
                <c:pt idx="2830">
                  <c:v>40630.958333333343</c:v>
                </c:pt>
                <c:pt idx="2831">
                  <c:v>40631</c:v>
                </c:pt>
                <c:pt idx="2832">
                  <c:v>40631.041666666584</c:v>
                </c:pt>
                <c:pt idx="2833">
                  <c:v>40631.083333333336</c:v>
                </c:pt>
                <c:pt idx="2834">
                  <c:v>40631.124999999993</c:v>
                </c:pt>
                <c:pt idx="2835">
                  <c:v>40631.166666666584</c:v>
                </c:pt>
                <c:pt idx="2836">
                  <c:v>40631.208333333336</c:v>
                </c:pt>
                <c:pt idx="2837">
                  <c:v>40631.25</c:v>
                </c:pt>
                <c:pt idx="2838">
                  <c:v>40631.291666666417</c:v>
                </c:pt>
                <c:pt idx="2839">
                  <c:v>40631.333333333336</c:v>
                </c:pt>
                <c:pt idx="2840">
                  <c:v>40631.375</c:v>
                </c:pt>
                <c:pt idx="2841">
                  <c:v>40631.416666666664</c:v>
                </c:pt>
                <c:pt idx="2842">
                  <c:v>40631.458333333343</c:v>
                </c:pt>
                <c:pt idx="2843">
                  <c:v>40631.5</c:v>
                </c:pt>
                <c:pt idx="2844">
                  <c:v>40631.541666666584</c:v>
                </c:pt>
                <c:pt idx="2845">
                  <c:v>40631.583333333336</c:v>
                </c:pt>
                <c:pt idx="2846">
                  <c:v>40631.624999999993</c:v>
                </c:pt>
                <c:pt idx="2847">
                  <c:v>40631.666666666584</c:v>
                </c:pt>
                <c:pt idx="2848">
                  <c:v>40631.708333333336</c:v>
                </c:pt>
                <c:pt idx="2849">
                  <c:v>40631.75</c:v>
                </c:pt>
                <c:pt idx="2850">
                  <c:v>40631.791666666417</c:v>
                </c:pt>
                <c:pt idx="2851">
                  <c:v>40631.833333333336</c:v>
                </c:pt>
                <c:pt idx="2852">
                  <c:v>40631.875</c:v>
                </c:pt>
                <c:pt idx="2853">
                  <c:v>40631.916666666664</c:v>
                </c:pt>
                <c:pt idx="2854">
                  <c:v>40631.958333333343</c:v>
                </c:pt>
                <c:pt idx="2855">
                  <c:v>40632</c:v>
                </c:pt>
                <c:pt idx="2856">
                  <c:v>40632.041666666584</c:v>
                </c:pt>
                <c:pt idx="2857">
                  <c:v>40632.083333333336</c:v>
                </c:pt>
                <c:pt idx="2858">
                  <c:v>40632.124999999993</c:v>
                </c:pt>
                <c:pt idx="2859">
                  <c:v>40632.166666666584</c:v>
                </c:pt>
                <c:pt idx="2860">
                  <c:v>40632.208333333336</c:v>
                </c:pt>
                <c:pt idx="2861">
                  <c:v>40632.25</c:v>
                </c:pt>
                <c:pt idx="2862">
                  <c:v>40632.291666666417</c:v>
                </c:pt>
                <c:pt idx="2863">
                  <c:v>40632.333333333336</c:v>
                </c:pt>
                <c:pt idx="2864">
                  <c:v>40632.375</c:v>
                </c:pt>
                <c:pt idx="2865">
                  <c:v>40632.416666666664</c:v>
                </c:pt>
                <c:pt idx="2866">
                  <c:v>40632.458333333343</c:v>
                </c:pt>
                <c:pt idx="2867">
                  <c:v>40632.5</c:v>
                </c:pt>
                <c:pt idx="2868">
                  <c:v>40632.541666666584</c:v>
                </c:pt>
                <c:pt idx="2869">
                  <c:v>40632.583333333336</c:v>
                </c:pt>
                <c:pt idx="2870">
                  <c:v>40632.624999999993</c:v>
                </c:pt>
                <c:pt idx="2871">
                  <c:v>40632.666666666584</c:v>
                </c:pt>
                <c:pt idx="2872">
                  <c:v>40632.708333333336</c:v>
                </c:pt>
                <c:pt idx="2873">
                  <c:v>40632.75</c:v>
                </c:pt>
                <c:pt idx="2874">
                  <c:v>40632.791666666417</c:v>
                </c:pt>
                <c:pt idx="2875">
                  <c:v>40632.833333333336</c:v>
                </c:pt>
                <c:pt idx="2876">
                  <c:v>40632.875</c:v>
                </c:pt>
                <c:pt idx="2877">
                  <c:v>40632.916666666664</c:v>
                </c:pt>
                <c:pt idx="2878">
                  <c:v>40632.958333333343</c:v>
                </c:pt>
                <c:pt idx="2879">
                  <c:v>40633</c:v>
                </c:pt>
                <c:pt idx="2880">
                  <c:v>40633.041666666584</c:v>
                </c:pt>
                <c:pt idx="2881">
                  <c:v>40633.083333333336</c:v>
                </c:pt>
                <c:pt idx="2882">
                  <c:v>40633.124999999993</c:v>
                </c:pt>
                <c:pt idx="2883">
                  <c:v>40633.166666666584</c:v>
                </c:pt>
                <c:pt idx="2884">
                  <c:v>40633.208333333336</c:v>
                </c:pt>
                <c:pt idx="2885">
                  <c:v>40633.25</c:v>
                </c:pt>
                <c:pt idx="2886">
                  <c:v>40633.291666666417</c:v>
                </c:pt>
                <c:pt idx="2887">
                  <c:v>40633.333333333336</c:v>
                </c:pt>
                <c:pt idx="2888">
                  <c:v>40633.375</c:v>
                </c:pt>
                <c:pt idx="2889">
                  <c:v>40633.416666666664</c:v>
                </c:pt>
                <c:pt idx="2890">
                  <c:v>40633.458333333343</c:v>
                </c:pt>
                <c:pt idx="2891">
                  <c:v>40633.5</c:v>
                </c:pt>
                <c:pt idx="2892">
                  <c:v>40633.541666666584</c:v>
                </c:pt>
                <c:pt idx="2893">
                  <c:v>40633.583333333336</c:v>
                </c:pt>
                <c:pt idx="2894">
                  <c:v>40633.624999999993</c:v>
                </c:pt>
                <c:pt idx="2895">
                  <c:v>40633.666666666584</c:v>
                </c:pt>
                <c:pt idx="2896">
                  <c:v>40633.708333333336</c:v>
                </c:pt>
                <c:pt idx="2897">
                  <c:v>40633.75</c:v>
                </c:pt>
                <c:pt idx="2898">
                  <c:v>40633.791666666417</c:v>
                </c:pt>
                <c:pt idx="2899">
                  <c:v>40633.833333333336</c:v>
                </c:pt>
                <c:pt idx="2900">
                  <c:v>40633.875</c:v>
                </c:pt>
                <c:pt idx="2901">
                  <c:v>40633.916666666664</c:v>
                </c:pt>
                <c:pt idx="2902">
                  <c:v>40633.958333333343</c:v>
                </c:pt>
                <c:pt idx="2903">
                  <c:v>40634</c:v>
                </c:pt>
                <c:pt idx="2904">
                  <c:v>40634.041666666584</c:v>
                </c:pt>
                <c:pt idx="2905">
                  <c:v>40634.083333333336</c:v>
                </c:pt>
                <c:pt idx="2906">
                  <c:v>40634.124999999993</c:v>
                </c:pt>
                <c:pt idx="2907">
                  <c:v>40634.166666666584</c:v>
                </c:pt>
                <c:pt idx="2908">
                  <c:v>40634.208333333336</c:v>
                </c:pt>
                <c:pt idx="2909">
                  <c:v>40634.25</c:v>
                </c:pt>
                <c:pt idx="2910">
                  <c:v>40634.291666666417</c:v>
                </c:pt>
                <c:pt idx="2911">
                  <c:v>40634.333333333336</c:v>
                </c:pt>
                <c:pt idx="2912">
                  <c:v>40634.375</c:v>
                </c:pt>
                <c:pt idx="2913">
                  <c:v>40634.416666666664</c:v>
                </c:pt>
                <c:pt idx="2914">
                  <c:v>40634.458333333343</c:v>
                </c:pt>
                <c:pt idx="2915">
                  <c:v>40634.5</c:v>
                </c:pt>
                <c:pt idx="2916">
                  <c:v>40634.541666666584</c:v>
                </c:pt>
                <c:pt idx="2917">
                  <c:v>40634.583333333336</c:v>
                </c:pt>
                <c:pt idx="2918">
                  <c:v>40634.624999999993</c:v>
                </c:pt>
                <c:pt idx="2919">
                  <c:v>40634.666666666584</c:v>
                </c:pt>
                <c:pt idx="2920">
                  <c:v>40634.708333333336</c:v>
                </c:pt>
                <c:pt idx="2921">
                  <c:v>40634.75</c:v>
                </c:pt>
                <c:pt idx="2922">
                  <c:v>40634.791666666417</c:v>
                </c:pt>
                <c:pt idx="2923">
                  <c:v>40634.833333333336</c:v>
                </c:pt>
                <c:pt idx="2924">
                  <c:v>40634.875</c:v>
                </c:pt>
                <c:pt idx="2925">
                  <c:v>40634.916666666664</c:v>
                </c:pt>
                <c:pt idx="2926">
                  <c:v>40634.958333333343</c:v>
                </c:pt>
                <c:pt idx="2927">
                  <c:v>40635</c:v>
                </c:pt>
                <c:pt idx="2928">
                  <c:v>40635.041666666584</c:v>
                </c:pt>
                <c:pt idx="2929">
                  <c:v>40635.083333333336</c:v>
                </c:pt>
                <c:pt idx="2930">
                  <c:v>40635.124999999993</c:v>
                </c:pt>
                <c:pt idx="2931">
                  <c:v>40635.166666666584</c:v>
                </c:pt>
                <c:pt idx="2932">
                  <c:v>40635.208333333336</c:v>
                </c:pt>
                <c:pt idx="2933">
                  <c:v>40635.25</c:v>
                </c:pt>
                <c:pt idx="2934">
                  <c:v>40635.291666666417</c:v>
                </c:pt>
                <c:pt idx="2935">
                  <c:v>40635.333333333336</c:v>
                </c:pt>
                <c:pt idx="2936">
                  <c:v>40635.375</c:v>
                </c:pt>
                <c:pt idx="2937">
                  <c:v>40635.416666666664</c:v>
                </c:pt>
                <c:pt idx="2938">
                  <c:v>40635.458333333343</c:v>
                </c:pt>
                <c:pt idx="2939">
                  <c:v>40635.5</c:v>
                </c:pt>
                <c:pt idx="2940">
                  <c:v>40635.541666666584</c:v>
                </c:pt>
                <c:pt idx="2941">
                  <c:v>40635.583333333336</c:v>
                </c:pt>
                <c:pt idx="2942">
                  <c:v>40635.624999999993</c:v>
                </c:pt>
                <c:pt idx="2943">
                  <c:v>40635.666666666584</c:v>
                </c:pt>
                <c:pt idx="2944">
                  <c:v>40635.708333333336</c:v>
                </c:pt>
                <c:pt idx="2945">
                  <c:v>40635.75</c:v>
                </c:pt>
                <c:pt idx="2946">
                  <c:v>40635.791666666417</c:v>
                </c:pt>
                <c:pt idx="2947">
                  <c:v>40635.833333333336</c:v>
                </c:pt>
                <c:pt idx="2948">
                  <c:v>40635.875</c:v>
                </c:pt>
                <c:pt idx="2949">
                  <c:v>40635.916666666664</c:v>
                </c:pt>
                <c:pt idx="2950">
                  <c:v>40635.958333333343</c:v>
                </c:pt>
                <c:pt idx="2951">
                  <c:v>40636</c:v>
                </c:pt>
                <c:pt idx="2952">
                  <c:v>40636.041666666584</c:v>
                </c:pt>
                <c:pt idx="2953">
                  <c:v>40636.083333333336</c:v>
                </c:pt>
                <c:pt idx="2954">
                  <c:v>40636.124999999993</c:v>
                </c:pt>
                <c:pt idx="2955">
                  <c:v>40636.166666666584</c:v>
                </c:pt>
                <c:pt idx="2956">
                  <c:v>40636.208333333336</c:v>
                </c:pt>
                <c:pt idx="2957">
                  <c:v>40636.25</c:v>
                </c:pt>
                <c:pt idx="2958">
                  <c:v>40636.291666666417</c:v>
                </c:pt>
                <c:pt idx="2959">
                  <c:v>40636.333333333336</c:v>
                </c:pt>
                <c:pt idx="2960">
                  <c:v>40636.375</c:v>
                </c:pt>
                <c:pt idx="2961">
                  <c:v>40636.416666666664</c:v>
                </c:pt>
                <c:pt idx="2962">
                  <c:v>40636.458333333343</c:v>
                </c:pt>
                <c:pt idx="2963">
                  <c:v>40636.5</c:v>
                </c:pt>
                <c:pt idx="2964">
                  <c:v>40636.541666666584</c:v>
                </c:pt>
                <c:pt idx="2965">
                  <c:v>40636.583333333336</c:v>
                </c:pt>
                <c:pt idx="2966">
                  <c:v>40636.624999999993</c:v>
                </c:pt>
                <c:pt idx="2967">
                  <c:v>40636.666666666584</c:v>
                </c:pt>
                <c:pt idx="2968">
                  <c:v>40636.708333333336</c:v>
                </c:pt>
                <c:pt idx="2969">
                  <c:v>40636.75</c:v>
                </c:pt>
                <c:pt idx="2970">
                  <c:v>40636.791666666417</c:v>
                </c:pt>
                <c:pt idx="2971">
                  <c:v>40636.833333333336</c:v>
                </c:pt>
                <c:pt idx="2972">
                  <c:v>40636.875</c:v>
                </c:pt>
                <c:pt idx="2973">
                  <c:v>40636.916666666664</c:v>
                </c:pt>
                <c:pt idx="2974">
                  <c:v>40636.958333333343</c:v>
                </c:pt>
                <c:pt idx="2975">
                  <c:v>40637</c:v>
                </c:pt>
                <c:pt idx="2976">
                  <c:v>40637.041666666584</c:v>
                </c:pt>
                <c:pt idx="2977">
                  <c:v>40637.083333333336</c:v>
                </c:pt>
                <c:pt idx="2978">
                  <c:v>40637.124999999993</c:v>
                </c:pt>
                <c:pt idx="2979">
                  <c:v>40637.166666666584</c:v>
                </c:pt>
                <c:pt idx="2980">
                  <c:v>40637.208333333336</c:v>
                </c:pt>
                <c:pt idx="2981">
                  <c:v>40637.25</c:v>
                </c:pt>
                <c:pt idx="2982">
                  <c:v>40637.291666666417</c:v>
                </c:pt>
                <c:pt idx="2983">
                  <c:v>40637.333333333336</c:v>
                </c:pt>
                <c:pt idx="2984">
                  <c:v>40637.375</c:v>
                </c:pt>
                <c:pt idx="2985">
                  <c:v>40637.416666666664</c:v>
                </c:pt>
                <c:pt idx="2986">
                  <c:v>40637.458333333343</c:v>
                </c:pt>
                <c:pt idx="2987">
                  <c:v>40637.5</c:v>
                </c:pt>
                <c:pt idx="2988">
                  <c:v>40637.541666666584</c:v>
                </c:pt>
                <c:pt idx="2989">
                  <c:v>40637.583333333336</c:v>
                </c:pt>
                <c:pt idx="2990">
                  <c:v>40637.624999999993</c:v>
                </c:pt>
                <c:pt idx="2991">
                  <c:v>40637.666666666584</c:v>
                </c:pt>
                <c:pt idx="2992">
                  <c:v>40637.708333333336</c:v>
                </c:pt>
                <c:pt idx="2993">
                  <c:v>40637.75</c:v>
                </c:pt>
                <c:pt idx="2994">
                  <c:v>40637.791666666417</c:v>
                </c:pt>
                <c:pt idx="2995">
                  <c:v>40637.833333333336</c:v>
                </c:pt>
                <c:pt idx="2996">
                  <c:v>40637.875</c:v>
                </c:pt>
                <c:pt idx="2997">
                  <c:v>40637.916666666664</c:v>
                </c:pt>
                <c:pt idx="2998">
                  <c:v>40637.958333333343</c:v>
                </c:pt>
                <c:pt idx="2999">
                  <c:v>40638</c:v>
                </c:pt>
                <c:pt idx="3000">
                  <c:v>40638.041666666584</c:v>
                </c:pt>
                <c:pt idx="3001">
                  <c:v>40638.083333333336</c:v>
                </c:pt>
                <c:pt idx="3002">
                  <c:v>40638.124999999993</c:v>
                </c:pt>
                <c:pt idx="3003">
                  <c:v>40638.166666666584</c:v>
                </c:pt>
                <c:pt idx="3004">
                  <c:v>40638.208333333336</c:v>
                </c:pt>
                <c:pt idx="3005">
                  <c:v>40638.25</c:v>
                </c:pt>
                <c:pt idx="3006">
                  <c:v>40638.291666666417</c:v>
                </c:pt>
                <c:pt idx="3007">
                  <c:v>40638.333333333336</c:v>
                </c:pt>
                <c:pt idx="3008">
                  <c:v>40638.375</c:v>
                </c:pt>
                <c:pt idx="3009">
                  <c:v>40638.416666666664</c:v>
                </c:pt>
                <c:pt idx="3010">
                  <c:v>40638.458333333343</c:v>
                </c:pt>
                <c:pt idx="3011">
                  <c:v>40638.5</c:v>
                </c:pt>
                <c:pt idx="3012">
                  <c:v>40638.541666666584</c:v>
                </c:pt>
                <c:pt idx="3013">
                  <c:v>40638.583333333336</c:v>
                </c:pt>
                <c:pt idx="3014">
                  <c:v>40638.624999999993</c:v>
                </c:pt>
                <c:pt idx="3015">
                  <c:v>40638.666666666584</c:v>
                </c:pt>
                <c:pt idx="3016">
                  <c:v>40638.708333333336</c:v>
                </c:pt>
                <c:pt idx="3017">
                  <c:v>40638.75</c:v>
                </c:pt>
                <c:pt idx="3018">
                  <c:v>40638.791666666417</c:v>
                </c:pt>
                <c:pt idx="3019">
                  <c:v>40638.833333333336</c:v>
                </c:pt>
                <c:pt idx="3020">
                  <c:v>40638.875</c:v>
                </c:pt>
                <c:pt idx="3021">
                  <c:v>40638.916666666664</c:v>
                </c:pt>
                <c:pt idx="3022">
                  <c:v>40638.958333333343</c:v>
                </c:pt>
                <c:pt idx="3023">
                  <c:v>40639</c:v>
                </c:pt>
                <c:pt idx="3024">
                  <c:v>40639.041666666584</c:v>
                </c:pt>
                <c:pt idx="3025">
                  <c:v>40639.083333333336</c:v>
                </c:pt>
                <c:pt idx="3026">
                  <c:v>40639.124999999993</c:v>
                </c:pt>
                <c:pt idx="3027">
                  <c:v>40639.166666666584</c:v>
                </c:pt>
                <c:pt idx="3028">
                  <c:v>40639.208333333336</c:v>
                </c:pt>
                <c:pt idx="3029">
                  <c:v>40639.25</c:v>
                </c:pt>
                <c:pt idx="3030">
                  <c:v>40639.291666666417</c:v>
                </c:pt>
                <c:pt idx="3031">
                  <c:v>40639.333333333336</c:v>
                </c:pt>
                <c:pt idx="3032">
                  <c:v>40639.375</c:v>
                </c:pt>
                <c:pt idx="3033">
                  <c:v>40639.416666666664</c:v>
                </c:pt>
                <c:pt idx="3034">
                  <c:v>40639.458333333343</c:v>
                </c:pt>
                <c:pt idx="3035">
                  <c:v>40639.5</c:v>
                </c:pt>
                <c:pt idx="3036">
                  <c:v>40639.541666666584</c:v>
                </c:pt>
                <c:pt idx="3037">
                  <c:v>40639.583333333336</c:v>
                </c:pt>
                <c:pt idx="3038">
                  <c:v>40639.624999999993</c:v>
                </c:pt>
                <c:pt idx="3039">
                  <c:v>40639.666666666584</c:v>
                </c:pt>
                <c:pt idx="3040">
                  <c:v>40639.708333333336</c:v>
                </c:pt>
                <c:pt idx="3041">
                  <c:v>40639.75</c:v>
                </c:pt>
                <c:pt idx="3042">
                  <c:v>40639.791666666417</c:v>
                </c:pt>
                <c:pt idx="3043">
                  <c:v>40639.833333333336</c:v>
                </c:pt>
                <c:pt idx="3044">
                  <c:v>40639.875</c:v>
                </c:pt>
                <c:pt idx="3045">
                  <c:v>40639.916666666664</c:v>
                </c:pt>
                <c:pt idx="3046">
                  <c:v>40639.958333333343</c:v>
                </c:pt>
                <c:pt idx="3047">
                  <c:v>40640</c:v>
                </c:pt>
                <c:pt idx="3048">
                  <c:v>40640.041666666584</c:v>
                </c:pt>
                <c:pt idx="3049">
                  <c:v>40640.083333333336</c:v>
                </c:pt>
                <c:pt idx="3050">
                  <c:v>40640.124999999993</c:v>
                </c:pt>
                <c:pt idx="3051">
                  <c:v>40640.166666666584</c:v>
                </c:pt>
                <c:pt idx="3052">
                  <c:v>40640.208333333336</c:v>
                </c:pt>
                <c:pt idx="3053">
                  <c:v>40640.25</c:v>
                </c:pt>
                <c:pt idx="3054">
                  <c:v>40640.291666666417</c:v>
                </c:pt>
                <c:pt idx="3055">
                  <c:v>40640.333333333336</c:v>
                </c:pt>
                <c:pt idx="3056">
                  <c:v>40640.375</c:v>
                </c:pt>
                <c:pt idx="3057">
                  <c:v>40640.416666666664</c:v>
                </c:pt>
                <c:pt idx="3058">
                  <c:v>40640.458333333343</c:v>
                </c:pt>
                <c:pt idx="3059">
                  <c:v>40640.5</c:v>
                </c:pt>
                <c:pt idx="3060">
                  <c:v>40640.541666666584</c:v>
                </c:pt>
                <c:pt idx="3061">
                  <c:v>40640.583333333336</c:v>
                </c:pt>
                <c:pt idx="3062">
                  <c:v>40640.624999999993</c:v>
                </c:pt>
                <c:pt idx="3063">
                  <c:v>40640.666666666584</c:v>
                </c:pt>
                <c:pt idx="3064">
                  <c:v>40640.708333333336</c:v>
                </c:pt>
                <c:pt idx="3065">
                  <c:v>40640.75</c:v>
                </c:pt>
                <c:pt idx="3066">
                  <c:v>40640.791666666417</c:v>
                </c:pt>
                <c:pt idx="3067">
                  <c:v>40640.833333333336</c:v>
                </c:pt>
                <c:pt idx="3068">
                  <c:v>40640.875</c:v>
                </c:pt>
                <c:pt idx="3069">
                  <c:v>40640.916666666664</c:v>
                </c:pt>
                <c:pt idx="3070">
                  <c:v>40640.958333333343</c:v>
                </c:pt>
                <c:pt idx="3071">
                  <c:v>40641</c:v>
                </c:pt>
                <c:pt idx="3072">
                  <c:v>40641.041666666584</c:v>
                </c:pt>
                <c:pt idx="3073">
                  <c:v>40641.083333333336</c:v>
                </c:pt>
                <c:pt idx="3074">
                  <c:v>40641.124999999993</c:v>
                </c:pt>
                <c:pt idx="3075">
                  <c:v>40641.166666666584</c:v>
                </c:pt>
                <c:pt idx="3076">
                  <c:v>40641.208333333336</c:v>
                </c:pt>
                <c:pt idx="3077">
                  <c:v>40641.25</c:v>
                </c:pt>
                <c:pt idx="3078">
                  <c:v>40641.291666666417</c:v>
                </c:pt>
                <c:pt idx="3079">
                  <c:v>40641.333333333336</c:v>
                </c:pt>
                <c:pt idx="3080">
                  <c:v>40641.375</c:v>
                </c:pt>
                <c:pt idx="3081">
                  <c:v>40641.416666666664</c:v>
                </c:pt>
                <c:pt idx="3082">
                  <c:v>40641.458333333343</c:v>
                </c:pt>
                <c:pt idx="3083">
                  <c:v>40641.5</c:v>
                </c:pt>
                <c:pt idx="3084">
                  <c:v>40641.541666666584</c:v>
                </c:pt>
                <c:pt idx="3085">
                  <c:v>40641.583333333336</c:v>
                </c:pt>
                <c:pt idx="3086">
                  <c:v>40641.624999999993</c:v>
                </c:pt>
                <c:pt idx="3087">
                  <c:v>40641.666666666584</c:v>
                </c:pt>
                <c:pt idx="3088">
                  <c:v>40641.708333333336</c:v>
                </c:pt>
                <c:pt idx="3089">
                  <c:v>40641.75</c:v>
                </c:pt>
                <c:pt idx="3090">
                  <c:v>40641.791666666417</c:v>
                </c:pt>
                <c:pt idx="3091">
                  <c:v>40641.833333333336</c:v>
                </c:pt>
                <c:pt idx="3092">
                  <c:v>40641.875</c:v>
                </c:pt>
                <c:pt idx="3093">
                  <c:v>40641.916666666664</c:v>
                </c:pt>
                <c:pt idx="3094">
                  <c:v>40641.958333333343</c:v>
                </c:pt>
                <c:pt idx="3095">
                  <c:v>40642</c:v>
                </c:pt>
                <c:pt idx="3096">
                  <c:v>40642.041666666584</c:v>
                </c:pt>
                <c:pt idx="3097">
                  <c:v>40642.083333333336</c:v>
                </c:pt>
                <c:pt idx="3098">
                  <c:v>40642.124999999993</c:v>
                </c:pt>
                <c:pt idx="3099">
                  <c:v>40642.166666666584</c:v>
                </c:pt>
                <c:pt idx="3100">
                  <c:v>40642.208333333336</c:v>
                </c:pt>
                <c:pt idx="3101">
                  <c:v>40642.25</c:v>
                </c:pt>
                <c:pt idx="3102">
                  <c:v>40642.291666666417</c:v>
                </c:pt>
                <c:pt idx="3103">
                  <c:v>40642.333333333336</c:v>
                </c:pt>
                <c:pt idx="3104">
                  <c:v>40642.375</c:v>
                </c:pt>
                <c:pt idx="3105">
                  <c:v>40642.416666666664</c:v>
                </c:pt>
                <c:pt idx="3106">
                  <c:v>40642.458333333343</c:v>
                </c:pt>
                <c:pt idx="3107">
                  <c:v>40642.5</c:v>
                </c:pt>
                <c:pt idx="3108">
                  <c:v>40642.541666666584</c:v>
                </c:pt>
                <c:pt idx="3109">
                  <c:v>40642.583333333336</c:v>
                </c:pt>
                <c:pt idx="3110">
                  <c:v>40642.624999999993</c:v>
                </c:pt>
                <c:pt idx="3111">
                  <c:v>40642.666666666584</c:v>
                </c:pt>
                <c:pt idx="3112">
                  <c:v>40642.708333333336</c:v>
                </c:pt>
                <c:pt idx="3113">
                  <c:v>40642.75</c:v>
                </c:pt>
                <c:pt idx="3114">
                  <c:v>40642.791666666417</c:v>
                </c:pt>
                <c:pt idx="3115">
                  <c:v>40642.833333333336</c:v>
                </c:pt>
                <c:pt idx="3116">
                  <c:v>40642.875</c:v>
                </c:pt>
                <c:pt idx="3117">
                  <c:v>40642.916666666664</c:v>
                </c:pt>
                <c:pt idx="3118">
                  <c:v>40642.958333333343</c:v>
                </c:pt>
                <c:pt idx="3119">
                  <c:v>40643</c:v>
                </c:pt>
                <c:pt idx="3120">
                  <c:v>40643.041666666584</c:v>
                </c:pt>
                <c:pt idx="3121">
                  <c:v>40643.083333333336</c:v>
                </c:pt>
                <c:pt idx="3122">
                  <c:v>40643.124999999993</c:v>
                </c:pt>
                <c:pt idx="3123">
                  <c:v>40643.166666666584</c:v>
                </c:pt>
                <c:pt idx="3124">
                  <c:v>40643.208333333336</c:v>
                </c:pt>
                <c:pt idx="3125">
                  <c:v>40643.25</c:v>
                </c:pt>
                <c:pt idx="3126">
                  <c:v>40643.291666666417</c:v>
                </c:pt>
                <c:pt idx="3127">
                  <c:v>40643.333333333336</c:v>
                </c:pt>
                <c:pt idx="3128">
                  <c:v>40643.375</c:v>
                </c:pt>
                <c:pt idx="3129">
                  <c:v>40643.416666666664</c:v>
                </c:pt>
                <c:pt idx="3130">
                  <c:v>40643.458333333343</c:v>
                </c:pt>
                <c:pt idx="3131">
                  <c:v>40643.5</c:v>
                </c:pt>
                <c:pt idx="3132">
                  <c:v>40643.541666666584</c:v>
                </c:pt>
                <c:pt idx="3133">
                  <c:v>40643.583333333336</c:v>
                </c:pt>
                <c:pt idx="3134">
                  <c:v>40643.624999999993</c:v>
                </c:pt>
                <c:pt idx="3135">
                  <c:v>40643.666666666584</c:v>
                </c:pt>
                <c:pt idx="3136">
                  <c:v>40643.708333333336</c:v>
                </c:pt>
                <c:pt idx="3137">
                  <c:v>40643.75</c:v>
                </c:pt>
                <c:pt idx="3138">
                  <c:v>40643.791666666417</c:v>
                </c:pt>
                <c:pt idx="3139">
                  <c:v>40643.833333333336</c:v>
                </c:pt>
                <c:pt idx="3140">
                  <c:v>40643.875</c:v>
                </c:pt>
                <c:pt idx="3141">
                  <c:v>40643.916666666664</c:v>
                </c:pt>
                <c:pt idx="3142">
                  <c:v>40643.958333333343</c:v>
                </c:pt>
                <c:pt idx="3143">
                  <c:v>40644</c:v>
                </c:pt>
                <c:pt idx="3144">
                  <c:v>40644.041666666584</c:v>
                </c:pt>
                <c:pt idx="3145">
                  <c:v>40644.083333333336</c:v>
                </c:pt>
                <c:pt idx="3146">
                  <c:v>40644.124999999993</c:v>
                </c:pt>
                <c:pt idx="3147">
                  <c:v>40644.166666666584</c:v>
                </c:pt>
                <c:pt idx="3148">
                  <c:v>40644.208333333336</c:v>
                </c:pt>
                <c:pt idx="3149">
                  <c:v>40644.25</c:v>
                </c:pt>
                <c:pt idx="3150">
                  <c:v>40644.291666666417</c:v>
                </c:pt>
                <c:pt idx="3151">
                  <c:v>40644.333333333336</c:v>
                </c:pt>
                <c:pt idx="3152">
                  <c:v>40644.375</c:v>
                </c:pt>
                <c:pt idx="3153">
                  <c:v>40644.416666666664</c:v>
                </c:pt>
                <c:pt idx="3154">
                  <c:v>40644.458333333343</c:v>
                </c:pt>
                <c:pt idx="3155">
                  <c:v>40644.5</c:v>
                </c:pt>
                <c:pt idx="3156">
                  <c:v>40644.541666666584</c:v>
                </c:pt>
                <c:pt idx="3157">
                  <c:v>40644.583333333336</c:v>
                </c:pt>
                <c:pt idx="3158">
                  <c:v>40644.624999999993</c:v>
                </c:pt>
                <c:pt idx="3159">
                  <c:v>40644.666666666584</c:v>
                </c:pt>
                <c:pt idx="3160">
                  <c:v>40644.708333333336</c:v>
                </c:pt>
                <c:pt idx="3161">
                  <c:v>40644.75</c:v>
                </c:pt>
                <c:pt idx="3162">
                  <c:v>40644.791666666417</c:v>
                </c:pt>
                <c:pt idx="3163">
                  <c:v>40644.833333333336</c:v>
                </c:pt>
                <c:pt idx="3164">
                  <c:v>40644.875</c:v>
                </c:pt>
                <c:pt idx="3165">
                  <c:v>40644.916666666664</c:v>
                </c:pt>
                <c:pt idx="3166">
                  <c:v>40644.958333333343</c:v>
                </c:pt>
                <c:pt idx="3167">
                  <c:v>40645</c:v>
                </c:pt>
                <c:pt idx="3168">
                  <c:v>40645.041666666584</c:v>
                </c:pt>
                <c:pt idx="3169">
                  <c:v>40645.083333333336</c:v>
                </c:pt>
                <c:pt idx="3170">
                  <c:v>40645.124999999993</c:v>
                </c:pt>
                <c:pt idx="3171">
                  <c:v>40645.166666666584</c:v>
                </c:pt>
                <c:pt idx="3172">
                  <c:v>40645.208333333336</c:v>
                </c:pt>
                <c:pt idx="3173">
                  <c:v>40645.25</c:v>
                </c:pt>
                <c:pt idx="3174">
                  <c:v>40645.291666666417</c:v>
                </c:pt>
                <c:pt idx="3175">
                  <c:v>40645.333333333336</c:v>
                </c:pt>
                <c:pt idx="3176">
                  <c:v>40645.375</c:v>
                </c:pt>
                <c:pt idx="3177">
                  <c:v>40645.416666666664</c:v>
                </c:pt>
                <c:pt idx="3178">
                  <c:v>40645.458333333343</c:v>
                </c:pt>
                <c:pt idx="3179">
                  <c:v>40645.5</c:v>
                </c:pt>
                <c:pt idx="3180">
                  <c:v>40645.541666666584</c:v>
                </c:pt>
                <c:pt idx="3181">
                  <c:v>40645.583333333336</c:v>
                </c:pt>
                <c:pt idx="3182">
                  <c:v>40645.624999999993</c:v>
                </c:pt>
                <c:pt idx="3183">
                  <c:v>40645.666666666584</c:v>
                </c:pt>
                <c:pt idx="3184">
                  <c:v>40645.708333333336</c:v>
                </c:pt>
                <c:pt idx="3185">
                  <c:v>40645.75</c:v>
                </c:pt>
                <c:pt idx="3186">
                  <c:v>40645.791666666417</c:v>
                </c:pt>
                <c:pt idx="3187">
                  <c:v>40645.833333333336</c:v>
                </c:pt>
                <c:pt idx="3188">
                  <c:v>40645.875</c:v>
                </c:pt>
                <c:pt idx="3189">
                  <c:v>40645.916666666664</c:v>
                </c:pt>
                <c:pt idx="3190">
                  <c:v>40645.958333333343</c:v>
                </c:pt>
                <c:pt idx="3191">
                  <c:v>40646</c:v>
                </c:pt>
                <c:pt idx="3192">
                  <c:v>40646.041666666584</c:v>
                </c:pt>
                <c:pt idx="3193">
                  <c:v>40646.083333333336</c:v>
                </c:pt>
                <c:pt idx="3194">
                  <c:v>40646.124999999993</c:v>
                </c:pt>
                <c:pt idx="3195">
                  <c:v>40646.166666666584</c:v>
                </c:pt>
                <c:pt idx="3196">
                  <c:v>40646.208333333336</c:v>
                </c:pt>
                <c:pt idx="3197">
                  <c:v>40646.25</c:v>
                </c:pt>
                <c:pt idx="3198">
                  <c:v>40646.291666666417</c:v>
                </c:pt>
                <c:pt idx="3199">
                  <c:v>40646.333333333336</c:v>
                </c:pt>
                <c:pt idx="3200">
                  <c:v>40646.375</c:v>
                </c:pt>
                <c:pt idx="3201">
                  <c:v>40646.416666666664</c:v>
                </c:pt>
                <c:pt idx="3202">
                  <c:v>40646.458333333343</c:v>
                </c:pt>
                <c:pt idx="3203">
                  <c:v>40646.5</c:v>
                </c:pt>
                <c:pt idx="3204">
                  <c:v>40646.541666666584</c:v>
                </c:pt>
                <c:pt idx="3205">
                  <c:v>40646.583333333336</c:v>
                </c:pt>
                <c:pt idx="3206">
                  <c:v>40646.624999999993</c:v>
                </c:pt>
                <c:pt idx="3207">
                  <c:v>40646.666666666584</c:v>
                </c:pt>
                <c:pt idx="3208">
                  <c:v>40646.708333333336</c:v>
                </c:pt>
                <c:pt idx="3209">
                  <c:v>40646.75</c:v>
                </c:pt>
                <c:pt idx="3210">
                  <c:v>40646.791666666417</c:v>
                </c:pt>
                <c:pt idx="3211">
                  <c:v>40646.833333333336</c:v>
                </c:pt>
                <c:pt idx="3212">
                  <c:v>40646.875</c:v>
                </c:pt>
                <c:pt idx="3213">
                  <c:v>40646.916666666664</c:v>
                </c:pt>
                <c:pt idx="3214">
                  <c:v>40646.958333333343</c:v>
                </c:pt>
                <c:pt idx="3215">
                  <c:v>40647</c:v>
                </c:pt>
                <c:pt idx="3216">
                  <c:v>40647.041666666584</c:v>
                </c:pt>
                <c:pt idx="3217">
                  <c:v>40647.083333333336</c:v>
                </c:pt>
                <c:pt idx="3218">
                  <c:v>40647.124999999993</c:v>
                </c:pt>
                <c:pt idx="3219">
                  <c:v>40647.166666666584</c:v>
                </c:pt>
                <c:pt idx="3220">
                  <c:v>40647.208333333336</c:v>
                </c:pt>
                <c:pt idx="3221">
                  <c:v>40647.25</c:v>
                </c:pt>
                <c:pt idx="3222">
                  <c:v>40647.291666666417</c:v>
                </c:pt>
                <c:pt idx="3223">
                  <c:v>40647.333333333336</c:v>
                </c:pt>
                <c:pt idx="3224">
                  <c:v>40647.375</c:v>
                </c:pt>
                <c:pt idx="3225">
                  <c:v>40647.416666666664</c:v>
                </c:pt>
                <c:pt idx="3226">
                  <c:v>40647.458333333343</c:v>
                </c:pt>
                <c:pt idx="3227">
                  <c:v>40647.5</c:v>
                </c:pt>
                <c:pt idx="3228">
                  <c:v>40647.541666666584</c:v>
                </c:pt>
                <c:pt idx="3229">
                  <c:v>40647.583333333336</c:v>
                </c:pt>
                <c:pt idx="3230">
                  <c:v>40647.624999999993</c:v>
                </c:pt>
                <c:pt idx="3231">
                  <c:v>40647.666666666584</c:v>
                </c:pt>
                <c:pt idx="3232">
                  <c:v>40647.708333333336</c:v>
                </c:pt>
                <c:pt idx="3233">
                  <c:v>40647.75</c:v>
                </c:pt>
                <c:pt idx="3234">
                  <c:v>40647.791666666417</c:v>
                </c:pt>
                <c:pt idx="3235">
                  <c:v>40647.833333333336</c:v>
                </c:pt>
                <c:pt idx="3236">
                  <c:v>40647.875</c:v>
                </c:pt>
                <c:pt idx="3237">
                  <c:v>40647.916666666664</c:v>
                </c:pt>
                <c:pt idx="3238">
                  <c:v>40647.958333333343</c:v>
                </c:pt>
                <c:pt idx="3239">
                  <c:v>40648</c:v>
                </c:pt>
                <c:pt idx="3240">
                  <c:v>40648.041666666584</c:v>
                </c:pt>
                <c:pt idx="3241">
                  <c:v>40648.083333333336</c:v>
                </c:pt>
                <c:pt idx="3242">
                  <c:v>40648.124999999993</c:v>
                </c:pt>
                <c:pt idx="3243">
                  <c:v>40648.166666666584</c:v>
                </c:pt>
                <c:pt idx="3244">
                  <c:v>40648.208333333336</c:v>
                </c:pt>
                <c:pt idx="3245">
                  <c:v>40648.25</c:v>
                </c:pt>
                <c:pt idx="3246">
                  <c:v>40648.291666666417</c:v>
                </c:pt>
                <c:pt idx="3247">
                  <c:v>40648.333333333336</c:v>
                </c:pt>
                <c:pt idx="3248">
                  <c:v>40648.375</c:v>
                </c:pt>
                <c:pt idx="3249">
                  <c:v>40648.416666666664</c:v>
                </c:pt>
                <c:pt idx="3250">
                  <c:v>40648.458333333343</c:v>
                </c:pt>
                <c:pt idx="3251">
                  <c:v>40648.5</c:v>
                </c:pt>
                <c:pt idx="3252">
                  <c:v>40648.541666666584</c:v>
                </c:pt>
                <c:pt idx="3253">
                  <c:v>40648.583333333336</c:v>
                </c:pt>
                <c:pt idx="3254">
                  <c:v>40648.624999999993</c:v>
                </c:pt>
                <c:pt idx="3255">
                  <c:v>40648.666666666584</c:v>
                </c:pt>
                <c:pt idx="3256">
                  <c:v>40648.708333333336</c:v>
                </c:pt>
                <c:pt idx="3257">
                  <c:v>40648.75</c:v>
                </c:pt>
                <c:pt idx="3258">
                  <c:v>40648.791666666417</c:v>
                </c:pt>
                <c:pt idx="3259">
                  <c:v>40648.833333333336</c:v>
                </c:pt>
                <c:pt idx="3260">
                  <c:v>40648.875</c:v>
                </c:pt>
                <c:pt idx="3261">
                  <c:v>40648.916666666664</c:v>
                </c:pt>
                <c:pt idx="3262">
                  <c:v>40648.958333333343</c:v>
                </c:pt>
                <c:pt idx="3263">
                  <c:v>40649</c:v>
                </c:pt>
                <c:pt idx="3264">
                  <c:v>40649.041666666584</c:v>
                </c:pt>
                <c:pt idx="3265">
                  <c:v>40649.083333333336</c:v>
                </c:pt>
                <c:pt idx="3266">
                  <c:v>40649.124999999993</c:v>
                </c:pt>
                <c:pt idx="3267">
                  <c:v>40649.166666666584</c:v>
                </c:pt>
                <c:pt idx="3268">
                  <c:v>40649.208333333336</c:v>
                </c:pt>
                <c:pt idx="3269">
                  <c:v>40649.25</c:v>
                </c:pt>
                <c:pt idx="3270">
                  <c:v>40649.291666666417</c:v>
                </c:pt>
                <c:pt idx="3271">
                  <c:v>40649.333333333336</c:v>
                </c:pt>
                <c:pt idx="3272">
                  <c:v>40649.375</c:v>
                </c:pt>
                <c:pt idx="3273">
                  <c:v>40649.416666666664</c:v>
                </c:pt>
                <c:pt idx="3274">
                  <c:v>40649.458333333343</c:v>
                </c:pt>
                <c:pt idx="3275">
                  <c:v>40649.5</c:v>
                </c:pt>
                <c:pt idx="3276">
                  <c:v>40649.541666666584</c:v>
                </c:pt>
                <c:pt idx="3277">
                  <c:v>40649.583333333336</c:v>
                </c:pt>
                <c:pt idx="3278">
                  <c:v>40649.624999999993</c:v>
                </c:pt>
                <c:pt idx="3279">
                  <c:v>40649.666666666584</c:v>
                </c:pt>
                <c:pt idx="3280">
                  <c:v>40649.708333333336</c:v>
                </c:pt>
                <c:pt idx="3281">
                  <c:v>40649.75</c:v>
                </c:pt>
                <c:pt idx="3282">
                  <c:v>40649.791666666417</c:v>
                </c:pt>
                <c:pt idx="3283">
                  <c:v>40649.833333333336</c:v>
                </c:pt>
                <c:pt idx="3284">
                  <c:v>40649.875</c:v>
                </c:pt>
                <c:pt idx="3285">
                  <c:v>40649.916666666664</c:v>
                </c:pt>
                <c:pt idx="3286">
                  <c:v>40649.958333333343</c:v>
                </c:pt>
                <c:pt idx="3287">
                  <c:v>40650</c:v>
                </c:pt>
                <c:pt idx="3288">
                  <c:v>40650.041666666584</c:v>
                </c:pt>
                <c:pt idx="3289">
                  <c:v>40650.083333333336</c:v>
                </c:pt>
                <c:pt idx="3290">
                  <c:v>40650.124999999993</c:v>
                </c:pt>
                <c:pt idx="3291">
                  <c:v>40650.166666666584</c:v>
                </c:pt>
                <c:pt idx="3292">
                  <c:v>40650.208333333336</c:v>
                </c:pt>
                <c:pt idx="3293">
                  <c:v>40650.25</c:v>
                </c:pt>
                <c:pt idx="3294">
                  <c:v>40650.291666666417</c:v>
                </c:pt>
                <c:pt idx="3295">
                  <c:v>40650.333333333336</c:v>
                </c:pt>
                <c:pt idx="3296">
                  <c:v>40650.375</c:v>
                </c:pt>
                <c:pt idx="3297">
                  <c:v>40650.416666666664</c:v>
                </c:pt>
                <c:pt idx="3298">
                  <c:v>40650.458333333343</c:v>
                </c:pt>
                <c:pt idx="3299">
                  <c:v>40650.5</c:v>
                </c:pt>
                <c:pt idx="3300">
                  <c:v>40650.541666666584</c:v>
                </c:pt>
                <c:pt idx="3301">
                  <c:v>40650.583333333336</c:v>
                </c:pt>
                <c:pt idx="3302">
                  <c:v>40650.624999999993</c:v>
                </c:pt>
                <c:pt idx="3303">
                  <c:v>40650.666666666584</c:v>
                </c:pt>
                <c:pt idx="3304">
                  <c:v>40650.708333333336</c:v>
                </c:pt>
                <c:pt idx="3305">
                  <c:v>40650.75</c:v>
                </c:pt>
                <c:pt idx="3306">
                  <c:v>40650.791666666417</c:v>
                </c:pt>
                <c:pt idx="3307">
                  <c:v>40650.833333333336</c:v>
                </c:pt>
                <c:pt idx="3308">
                  <c:v>40650.875</c:v>
                </c:pt>
                <c:pt idx="3309">
                  <c:v>40650.916666666664</c:v>
                </c:pt>
                <c:pt idx="3310">
                  <c:v>40650.958333333343</c:v>
                </c:pt>
                <c:pt idx="3311">
                  <c:v>40651</c:v>
                </c:pt>
                <c:pt idx="3312">
                  <c:v>40651.041666666584</c:v>
                </c:pt>
                <c:pt idx="3313">
                  <c:v>40651.083333333336</c:v>
                </c:pt>
                <c:pt idx="3314">
                  <c:v>40651.124999999993</c:v>
                </c:pt>
                <c:pt idx="3315">
                  <c:v>40651.166666666584</c:v>
                </c:pt>
                <c:pt idx="3316">
                  <c:v>40651.208333333336</c:v>
                </c:pt>
                <c:pt idx="3317">
                  <c:v>40651.25</c:v>
                </c:pt>
                <c:pt idx="3318">
                  <c:v>40651.291666666417</c:v>
                </c:pt>
                <c:pt idx="3319">
                  <c:v>40651.333333333336</c:v>
                </c:pt>
                <c:pt idx="3320">
                  <c:v>40651.375</c:v>
                </c:pt>
                <c:pt idx="3321">
                  <c:v>40651.416666666664</c:v>
                </c:pt>
                <c:pt idx="3322">
                  <c:v>40651.458333333343</c:v>
                </c:pt>
                <c:pt idx="3323">
                  <c:v>40651.5</c:v>
                </c:pt>
                <c:pt idx="3324">
                  <c:v>40651.541666666584</c:v>
                </c:pt>
                <c:pt idx="3325">
                  <c:v>40651.583333333336</c:v>
                </c:pt>
                <c:pt idx="3326">
                  <c:v>40651.624999999993</c:v>
                </c:pt>
                <c:pt idx="3327">
                  <c:v>40651.666666666584</c:v>
                </c:pt>
                <c:pt idx="3328">
                  <c:v>40651.708333333336</c:v>
                </c:pt>
                <c:pt idx="3329">
                  <c:v>40651.75</c:v>
                </c:pt>
                <c:pt idx="3330">
                  <c:v>40651.791666666417</c:v>
                </c:pt>
                <c:pt idx="3331">
                  <c:v>40651.833333333336</c:v>
                </c:pt>
                <c:pt idx="3332">
                  <c:v>40651.875</c:v>
                </c:pt>
                <c:pt idx="3333">
                  <c:v>40651.916666666664</c:v>
                </c:pt>
                <c:pt idx="3334">
                  <c:v>40651.958333333343</c:v>
                </c:pt>
                <c:pt idx="3335">
                  <c:v>40652</c:v>
                </c:pt>
                <c:pt idx="3336">
                  <c:v>40652.041666666584</c:v>
                </c:pt>
                <c:pt idx="3337">
                  <c:v>40652.083333333336</c:v>
                </c:pt>
                <c:pt idx="3338">
                  <c:v>40652.124999999993</c:v>
                </c:pt>
                <c:pt idx="3339">
                  <c:v>40652.166666666584</c:v>
                </c:pt>
                <c:pt idx="3340">
                  <c:v>40652.208333333336</c:v>
                </c:pt>
                <c:pt idx="3341">
                  <c:v>40652.25</c:v>
                </c:pt>
                <c:pt idx="3342">
                  <c:v>40652.291666666417</c:v>
                </c:pt>
                <c:pt idx="3343">
                  <c:v>40652.333333333336</c:v>
                </c:pt>
                <c:pt idx="3344">
                  <c:v>40652.375</c:v>
                </c:pt>
                <c:pt idx="3345">
                  <c:v>40652.416666666664</c:v>
                </c:pt>
                <c:pt idx="3346">
                  <c:v>40652.458333333343</c:v>
                </c:pt>
                <c:pt idx="3347">
                  <c:v>40652.5</c:v>
                </c:pt>
                <c:pt idx="3348">
                  <c:v>40652.541666666584</c:v>
                </c:pt>
                <c:pt idx="3349">
                  <c:v>40652.583333333336</c:v>
                </c:pt>
                <c:pt idx="3350">
                  <c:v>40652.624999999993</c:v>
                </c:pt>
                <c:pt idx="3351">
                  <c:v>40652.666666666584</c:v>
                </c:pt>
                <c:pt idx="3352">
                  <c:v>40652.708333333336</c:v>
                </c:pt>
                <c:pt idx="3353">
                  <c:v>40652.75</c:v>
                </c:pt>
                <c:pt idx="3354">
                  <c:v>40652.791666666417</c:v>
                </c:pt>
                <c:pt idx="3355">
                  <c:v>40652.833333333336</c:v>
                </c:pt>
                <c:pt idx="3356">
                  <c:v>40652.875</c:v>
                </c:pt>
                <c:pt idx="3357">
                  <c:v>40652.916666666664</c:v>
                </c:pt>
                <c:pt idx="3358">
                  <c:v>40652.958333333343</c:v>
                </c:pt>
                <c:pt idx="3359">
                  <c:v>40653</c:v>
                </c:pt>
                <c:pt idx="3360">
                  <c:v>40653.041666666584</c:v>
                </c:pt>
                <c:pt idx="3361">
                  <c:v>40653.083333333336</c:v>
                </c:pt>
                <c:pt idx="3362">
                  <c:v>40653.124999999993</c:v>
                </c:pt>
                <c:pt idx="3363">
                  <c:v>40653.166666666584</c:v>
                </c:pt>
                <c:pt idx="3364">
                  <c:v>40653.208333333336</c:v>
                </c:pt>
                <c:pt idx="3365">
                  <c:v>40653.25</c:v>
                </c:pt>
                <c:pt idx="3366">
                  <c:v>40653.291666666417</c:v>
                </c:pt>
                <c:pt idx="3367">
                  <c:v>40653.333333333336</c:v>
                </c:pt>
                <c:pt idx="3368">
                  <c:v>40653.375</c:v>
                </c:pt>
                <c:pt idx="3369">
                  <c:v>40653.416666666664</c:v>
                </c:pt>
                <c:pt idx="3370">
                  <c:v>40653.458333333343</c:v>
                </c:pt>
                <c:pt idx="3371">
                  <c:v>40653.5</c:v>
                </c:pt>
                <c:pt idx="3372">
                  <c:v>40653.541666666584</c:v>
                </c:pt>
                <c:pt idx="3373">
                  <c:v>40653.583333333336</c:v>
                </c:pt>
                <c:pt idx="3374">
                  <c:v>40653.624999999993</c:v>
                </c:pt>
                <c:pt idx="3375">
                  <c:v>40653.666666666584</c:v>
                </c:pt>
                <c:pt idx="3376">
                  <c:v>40653.708333333336</c:v>
                </c:pt>
                <c:pt idx="3377">
                  <c:v>40653.75</c:v>
                </c:pt>
                <c:pt idx="3378">
                  <c:v>40653.791666666417</c:v>
                </c:pt>
                <c:pt idx="3379">
                  <c:v>40653.833333333336</c:v>
                </c:pt>
                <c:pt idx="3380">
                  <c:v>40653.875</c:v>
                </c:pt>
                <c:pt idx="3381">
                  <c:v>40653.916666666664</c:v>
                </c:pt>
                <c:pt idx="3382">
                  <c:v>40653.958333333343</c:v>
                </c:pt>
              </c:numCache>
            </c:numRef>
          </c:xVal>
          <c:yVal>
            <c:numRef>
              <c:f>Sheet1!$E$2:$E$3384</c:f>
              <c:numCache>
                <c:formatCode>General</c:formatCode>
                <c:ptCount val="3383"/>
                <c:pt idx="0">
                  <c:v>4.6796889559427894</c:v>
                </c:pt>
                <c:pt idx="1">
                  <c:v>4.4642001438140904</c:v>
                </c:pt>
                <c:pt idx="2">
                  <c:v>4.3400001525878906</c:v>
                </c:pt>
                <c:pt idx="3">
                  <c:v>4.3400001525878906</c:v>
                </c:pt>
                <c:pt idx="4">
                  <c:v>4.3400001525878906</c:v>
                </c:pt>
                <c:pt idx="5">
                  <c:v>4.8061165960629655</c:v>
                </c:pt>
                <c:pt idx="6">
                  <c:v>5.5019278653462695</c:v>
                </c:pt>
                <c:pt idx="7">
                  <c:v>5.9246666497654346</c:v>
                </c:pt>
                <c:pt idx="8">
                  <c:v>5.5549001550674264</c:v>
                </c:pt>
                <c:pt idx="9">
                  <c:v>5.320000171661377</c:v>
                </c:pt>
                <c:pt idx="10">
                  <c:v>5.3246501708030705</c:v>
                </c:pt>
                <c:pt idx="11">
                  <c:v>5.5004333297411598</c:v>
                </c:pt>
                <c:pt idx="12">
                  <c:v>5.5499333879682764</c:v>
                </c:pt>
                <c:pt idx="13">
                  <c:v>5.4225000871552345</c:v>
                </c:pt>
                <c:pt idx="14">
                  <c:v>5.4184667444229122</c:v>
                </c:pt>
                <c:pt idx="15">
                  <c:v>5.7171277464760655</c:v>
                </c:pt>
                <c:pt idx="16">
                  <c:v>6.3422277877065873</c:v>
                </c:pt>
                <c:pt idx="17">
                  <c:v>6.7205113040076361</c:v>
                </c:pt>
                <c:pt idx="18">
                  <c:v>6.7630001515812364</c:v>
                </c:pt>
                <c:pt idx="19">
                  <c:v>6.7199997901916788</c:v>
                </c:pt>
                <c:pt idx="20">
                  <c:v>6.7106997908486576</c:v>
                </c:pt>
                <c:pt idx="21">
                  <c:v>6.2767110832532529</c:v>
                </c:pt>
                <c:pt idx="22">
                  <c:v>5.6000166622797645</c:v>
                </c:pt>
                <c:pt idx="23">
                  <c:v>4.9021668269898981</c:v>
                </c:pt>
                <c:pt idx="24">
                  <c:v>4.5157500518692855</c:v>
                </c:pt>
                <c:pt idx="25">
                  <c:v>4.3335111112064775</c:v>
                </c:pt>
                <c:pt idx="26">
                  <c:v>4.2101332982381185</c:v>
                </c:pt>
                <c:pt idx="27">
                  <c:v>4.119999885559082</c:v>
                </c:pt>
                <c:pt idx="28">
                  <c:v>4.2382221712006771</c:v>
                </c:pt>
                <c:pt idx="29">
                  <c:v>4.7110444548394943</c:v>
                </c:pt>
                <c:pt idx="30">
                  <c:v>5.4263555802239312</c:v>
                </c:pt>
                <c:pt idx="31">
                  <c:v>5.8827942789925345</c:v>
                </c:pt>
                <c:pt idx="32">
                  <c:v>5.5235777552922567</c:v>
                </c:pt>
                <c:pt idx="33">
                  <c:v>5.3971667607625315</c:v>
                </c:pt>
                <c:pt idx="34">
                  <c:v>5.3906556298997668</c:v>
                </c:pt>
                <c:pt idx="35">
                  <c:v>5.3600001335144043</c:v>
                </c:pt>
                <c:pt idx="36">
                  <c:v>5.3600001335144043</c:v>
                </c:pt>
                <c:pt idx="37">
                  <c:v>5.3237276728947958</c:v>
                </c:pt>
                <c:pt idx="38">
                  <c:v>5.4221053849326415</c:v>
                </c:pt>
                <c:pt idx="39">
                  <c:v>5.5654609386126204</c:v>
                </c:pt>
                <c:pt idx="40">
                  <c:v>6.2686555891566806</c:v>
                </c:pt>
                <c:pt idx="41">
                  <c:v>6.7371443843841803</c:v>
                </c:pt>
                <c:pt idx="42">
                  <c:v>6.8248335043589021</c:v>
                </c:pt>
                <c:pt idx="43">
                  <c:v>6.8786667823791872</c:v>
                </c:pt>
                <c:pt idx="44">
                  <c:v>6.8080223849084724</c:v>
                </c:pt>
                <c:pt idx="45">
                  <c:v>6.4371666150622904</c:v>
                </c:pt>
                <c:pt idx="46">
                  <c:v>5.7321555341614605</c:v>
                </c:pt>
                <c:pt idx="47">
                  <c:v>5.1399223020341891</c:v>
                </c:pt>
                <c:pt idx="48">
                  <c:v>4.7611776680416495</c:v>
                </c:pt>
                <c:pt idx="49">
                  <c:v>4.5190222040812174</c:v>
                </c:pt>
                <c:pt idx="50">
                  <c:v>4.3000001907348864</c:v>
                </c:pt>
                <c:pt idx="51">
                  <c:v>4.3000001907348864</c:v>
                </c:pt>
                <c:pt idx="52">
                  <c:v>4.3927112134297666</c:v>
                </c:pt>
                <c:pt idx="53">
                  <c:v>4.8488888438542688</c:v>
                </c:pt>
                <c:pt idx="54">
                  <c:v>5.6372221705648835</c:v>
                </c:pt>
                <c:pt idx="55">
                  <c:v>6.1774389555719145</c:v>
                </c:pt>
                <c:pt idx="56">
                  <c:v>6.0686221567789715</c:v>
                </c:pt>
                <c:pt idx="57">
                  <c:v>5.8007335233688364</c:v>
                </c:pt>
                <c:pt idx="58">
                  <c:v>5.7942667018042853</c:v>
                </c:pt>
                <c:pt idx="59">
                  <c:v>5.7899999618530424</c:v>
                </c:pt>
                <c:pt idx="60">
                  <c:v>5.7899999618530424</c:v>
                </c:pt>
                <c:pt idx="61">
                  <c:v>5.742177901268005</c:v>
                </c:pt>
                <c:pt idx="62">
                  <c:v>5.7481222205691864</c:v>
                </c:pt>
                <c:pt idx="63">
                  <c:v>5.7549777815077041</c:v>
                </c:pt>
                <c:pt idx="64">
                  <c:v>6.4641221486197455</c:v>
                </c:pt>
                <c:pt idx="65">
                  <c:v>6.8408778172068878</c:v>
                </c:pt>
                <c:pt idx="66">
                  <c:v>6.8029112042321085</c:v>
                </c:pt>
                <c:pt idx="67">
                  <c:v>6.6348667399088495</c:v>
                </c:pt>
                <c:pt idx="68">
                  <c:v>6.6244001301129645</c:v>
                </c:pt>
                <c:pt idx="69">
                  <c:v>6.3000001907348864</c:v>
                </c:pt>
                <c:pt idx="70">
                  <c:v>6.066388912200928</c:v>
                </c:pt>
                <c:pt idx="71">
                  <c:v>5.6835500046941974</c:v>
                </c:pt>
                <c:pt idx="72">
                  <c:v>5.2550000349680586</c:v>
                </c:pt>
                <c:pt idx="73">
                  <c:v>4.9757109430101183</c:v>
                </c:pt>
                <c:pt idx="74">
                  <c:v>4.9142053643862385</c:v>
                </c:pt>
                <c:pt idx="75">
                  <c:v>4.9402220066388534</c:v>
                </c:pt>
                <c:pt idx="76">
                  <c:v>4.9899997711181863</c:v>
                </c:pt>
                <c:pt idx="77">
                  <c:v>4.9899997711181863</c:v>
                </c:pt>
                <c:pt idx="78">
                  <c:v>5.2369612232844034</c:v>
                </c:pt>
                <c:pt idx="79">
                  <c:v>5.5958779138988906</c:v>
                </c:pt>
                <c:pt idx="80">
                  <c:v>5.9675831821229721</c:v>
                </c:pt>
                <c:pt idx="81">
                  <c:v>6.3387610618273413</c:v>
                </c:pt>
                <c:pt idx="82">
                  <c:v>6.3898832260237795</c:v>
                </c:pt>
                <c:pt idx="83">
                  <c:v>6.2100000381469656</c:v>
                </c:pt>
                <c:pt idx="84">
                  <c:v>6.0885000467300365</c:v>
                </c:pt>
                <c:pt idx="85">
                  <c:v>5.8634777961836919</c:v>
                </c:pt>
                <c:pt idx="86">
                  <c:v>5.8213056164317658</c:v>
                </c:pt>
                <c:pt idx="87">
                  <c:v>6.0377221862475094</c:v>
                </c:pt>
                <c:pt idx="88">
                  <c:v>6.6610110555754645</c:v>
                </c:pt>
                <c:pt idx="89">
                  <c:v>7.0754389739036574</c:v>
                </c:pt>
                <c:pt idx="90">
                  <c:v>6.9638890491591559</c:v>
                </c:pt>
                <c:pt idx="91">
                  <c:v>6.75</c:v>
                </c:pt>
                <c:pt idx="92">
                  <c:v>6.75</c:v>
                </c:pt>
                <c:pt idx="93">
                  <c:v>6.6465554780430267</c:v>
                </c:pt>
                <c:pt idx="94">
                  <c:v>6.3089443882306417</c:v>
                </c:pt>
                <c:pt idx="95">
                  <c:v>5.8572444415092466</c:v>
                </c:pt>
                <c:pt idx="96">
                  <c:v>5.4995498940679814</c:v>
                </c:pt>
                <c:pt idx="97">
                  <c:v>5.1212888357374355</c:v>
                </c:pt>
                <c:pt idx="98">
                  <c:v>5.0399999618530424</c:v>
                </c:pt>
                <c:pt idx="99">
                  <c:v>5.0399999618530424</c:v>
                </c:pt>
                <c:pt idx="100">
                  <c:v>5.0399999618530424</c:v>
                </c:pt>
                <c:pt idx="101">
                  <c:v>5.0399999618530424</c:v>
                </c:pt>
                <c:pt idx="102">
                  <c:v>5.2198223188188404</c:v>
                </c:pt>
                <c:pt idx="103">
                  <c:v>5.6433110512627485</c:v>
                </c:pt>
                <c:pt idx="104">
                  <c:v>6.0869943179024455</c:v>
                </c:pt>
                <c:pt idx="105">
                  <c:v>6.3391388021575077</c:v>
                </c:pt>
                <c:pt idx="106">
                  <c:v>6.6931666453679375</c:v>
                </c:pt>
                <c:pt idx="107">
                  <c:v>6.6599998474121085</c:v>
                </c:pt>
                <c:pt idx="108">
                  <c:v>6.6599998474121085</c:v>
                </c:pt>
                <c:pt idx="109">
                  <c:v>6.4233054192860886</c:v>
                </c:pt>
                <c:pt idx="110">
                  <c:v>6.3205389584435245</c:v>
                </c:pt>
                <c:pt idx="111">
                  <c:v>6.5122723192638823</c:v>
                </c:pt>
                <c:pt idx="112">
                  <c:v>7.2169221099217733</c:v>
                </c:pt>
                <c:pt idx="113">
                  <c:v>7.6878888342115417</c:v>
                </c:pt>
                <c:pt idx="114">
                  <c:v>7.5323500153753491</c:v>
                </c:pt>
                <c:pt idx="115">
                  <c:v>7.4800000190734863</c:v>
                </c:pt>
                <c:pt idx="116">
                  <c:v>7.4463166472646929</c:v>
                </c:pt>
                <c:pt idx="117">
                  <c:v>7.0507944605085555</c:v>
                </c:pt>
                <c:pt idx="118">
                  <c:v>6.3254166735543045</c:v>
                </c:pt>
                <c:pt idx="119">
                  <c:v>5.6160055049260365</c:v>
                </c:pt>
                <c:pt idx="120">
                  <c:v>5.1760887824164499</c:v>
                </c:pt>
                <c:pt idx="121">
                  <c:v>4.8857778867085777</c:v>
                </c:pt>
                <c:pt idx="122">
                  <c:v>4.880000114440918</c:v>
                </c:pt>
                <c:pt idx="123">
                  <c:v>4.880000114440918</c:v>
                </c:pt>
                <c:pt idx="124">
                  <c:v>4.9377111705144294</c:v>
                </c:pt>
                <c:pt idx="125">
                  <c:v>5.4293443711598712</c:v>
                </c:pt>
                <c:pt idx="126">
                  <c:v>6.2675778910848825</c:v>
                </c:pt>
                <c:pt idx="127">
                  <c:v>6.5900001525878906</c:v>
                </c:pt>
                <c:pt idx="128">
                  <c:v>6.4540222785207781</c:v>
                </c:pt>
                <c:pt idx="129">
                  <c:v>6.0720778547392955</c:v>
                </c:pt>
                <c:pt idx="130">
                  <c:v>6.0589497839079964</c:v>
                </c:pt>
                <c:pt idx="131">
                  <c:v>6.1697109839651318</c:v>
                </c:pt>
                <c:pt idx="132">
                  <c:v>6.0597776836819124</c:v>
                </c:pt>
                <c:pt idx="133">
                  <c:v>5.9499998092651394</c:v>
                </c:pt>
                <c:pt idx="134">
                  <c:v>5.9360665196842817</c:v>
                </c:pt>
                <c:pt idx="135">
                  <c:v>6.0295222473144445</c:v>
                </c:pt>
                <c:pt idx="136">
                  <c:v>6.8955999618106416</c:v>
                </c:pt>
                <c:pt idx="137">
                  <c:v>7.4466332782639402</c:v>
                </c:pt>
                <c:pt idx="138">
                  <c:v>7.5478777689403955</c:v>
                </c:pt>
                <c:pt idx="139">
                  <c:v>7.4099998474121094</c:v>
                </c:pt>
                <c:pt idx="140">
                  <c:v>7.2688498573833042</c:v>
                </c:pt>
                <c:pt idx="141">
                  <c:v>6.7660555447472355</c:v>
                </c:pt>
                <c:pt idx="142">
                  <c:v>6.0771333556705054</c:v>
                </c:pt>
                <c:pt idx="143">
                  <c:v>5.3442778189976945</c:v>
                </c:pt>
                <c:pt idx="144">
                  <c:v>4.9613777515623498</c:v>
                </c:pt>
                <c:pt idx="145">
                  <c:v>4.75</c:v>
                </c:pt>
                <c:pt idx="146">
                  <c:v>4.75</c:v>
                </c:pt>
                <c:pt idx="147">
                  <c:v>4.75</c:v>
                </c:pt>
                <c:pt idx="148">
                  <c:v>4.75</c:v>
                </c:pt>
                <c:pt idx="149">
                  <c:v>5.2391389743487053</c:v>
                </c:pt>
                <c:pt idx="150">
                  <c:v>5.9303389758534024</c:v>
                </c:pt>
                <c:pt idx="151">
                  <c:v>6.2317166447639494</c:v>
                </c:pt>
                <c:pt idx="152">
                  <c:v>7.1503555989265264</c:v>
                </c:pt>
                <c:pt idx="153">
                  <c:v>7.1010723702112815</c:v>
                </c:pt>
                <c:pt idx="154">
                  <c:v>7.0495387424363027</c:v>
                </c:pt>
                <c:pt idx="155">
                  <c:v>6.9899997711181863</c:v>
                </c:pt>
                <c:pt idx="156">
                  <c:v>6.7949332904815671</c:v>
                </c:pt>
                <c:pt idx="157">
                  <c:v>6.712966667016329</c:v>
                </c:pt>
                <c:pt idx="158">
                  <c:v>6.7699999809265137</c:v>
                </c:pt>
                <c:pt idx="159">
                  <c:v>6.9396667257945195</c:v>
                </c:pt>
                <c:pt idx="160">
                  <c:v>7.7383999697367374</c:v>
                </c:pt>
                <c:pt idx="161">
                  <c:v>8.2974166504542026</c:v>
                </c:pt>
                <c:pt idx="162">
                  <c:v>8.3624001693725578</c:v>
                </c:pt>
                <c:pt idx="163">
                  <c:v>8.3072000503540036</c:v>
                </c:pt>
                <c:pt idx="164">
                  <c:v>8.0716667970021572</c:v>
                </c:pt>
                <c:pt idx="165">
                  <c:v>7.4972386972109479</c:v>
                </c:pt>
                <c:pt idx="166">
                  <c:v>6.8841111161973645</c:v>
                </c:pt>
                <c:pt idx="167">
                  <c:v>6.1169999504089345</c:v>
                </c:pt>
                <c:pt idx="168">
                  <c:v>5.5831333033243924</c:v>
                </c:pt>
                <c:pt idx="169">
                  <c:v>5.280549875100454</c:v>
                </c:pt>
                <c:pt idx="170">
                  <c:v>5.119999885559082</c:v>
                </c:pt>
                <c:pt idx="171">
                  <c:v>5.119999885559082</c:v>
                </c:pt>
                <c:pt idx="172">
                  <c:v>5.2463999533653434</c:v>
                </c:pt>
                <c:pt idx="173">
                  <c:v>5.7873778798845077</c:v>
                </c:pt>
                <c:pt idx="174">
                  <c:v>6.5928334077199295</c:v>
                </c:pt>
                <c:pt idx="175">
                  <c:v>7.0966721807586053</c:v>
                </c:pt>
                <c:pt idx="176">
                  <c:v>6.9618445481194255</c:v>
                </c:pt>
                <c:pt idx="177">
                  <c:v>6.7733389366997612</c:v>
                </c:pt>
                <c:pt idx="178">
                  <c:v>6.5328778253661284</c:v>
                </c:pt>
                <c:pt idx="179">
                  <c:v>6.2889999628067015</c:v>
                </c:pt>
                <c:pt idx="180">
                  <c:v>6.0591778323385448</c:v>
                </c:pt>
                <c:pt idx="181">
                  <c:v>5.9325443850623483</c:v>
                </c:pt>
                <c:pt idx="182">
                  <c:v>5.9371666113535584</c:v>
                </c:pt>
                <c:pt idx="183">
                  <c:v>6.232344525390201</c:v>
                </c:pt>
                <c:pt idx="184">
                  <c:v>6.9795611095428818</c:v>
                </c:pt>
                <c:pt idx="185">
                  <c:v>7.7247887033886382</c:v>
                </c:pt>
                <c:pt idx="186">
                  <c:v>7.8643611039055719</c:v>
                </c:pt>
                <c:pt idx="187">
                  <c:v>7.7565333056449894</c:v>
                </c:pt>
                <c:pt idx="188">
                  <c:v>7.619999885559082</c:v>
                </c:pt>
                <c:pt idx="189">
                  <c:v>7.2411167144775392</c:v>
                </c:pt>
                <c:pt idx="190">
                  <c:v>6.4697887706756596</c:v>
                </c:pt>
                <c:pt idx="191">
                  <c:v>5.793555544482337</c:v>
                </c:pt>
                <c:pt idx="192">
                  <c:v>5.2797999906540234</c:v>
                </c:pt>
                <c:pt idx="193">
                  <c:v>5.0100002288818359</c:v>
                </c:pt>
                <c:pt idx="194">
                  <c:v>4.8476999537150069</c:v>
                </c:pt>
                <c:pt idx="195">
                  <c:v>4.7592497944832344</c:v>
                </c:pt>
                <c:pt idx="196">
                  <c:v>5.0700001716613814</c:v>
                </c:pt>
                <c:pt idx="197">
                  <c:v>5.5129665274090014</c:v>
                </c:pt>
                <c:pt idx="198">
                  <c:v>5.8480943446689055</c:v>
                </c:pt>
                <c:pt idx="199">
                  <c:v>5.6996112479103855</c:v>
                </c:pt>
                <c:pt idx="200">
                  <c:v>5.4099998474121094</c:v>
                </c:pt>
                <c:pt idx="201">
                  <c:v>5.3462221150928473</c:v>
                </c:pt>
                <c:pt idx="202">
                  <c:v>5.1399998664855753</c:v>
                </c:pt>
                <c:pt idx="203">
                  <c:v>5.1399998664855753</c:v>
                </c:pt>
                <c:pt idx="204">
                  <c:v>5.1399998664855753</c:v>
                </c:pt>
                <c:pt idx="205">
                  <c:v>5.0989165385563782</c:v>
                </c:pt>
                <c:pt idx="206">
                  <c:v>5.1399998664855753</c:v>
                </c:pt>
                <c:pt idx="207">
                  <c:v>5.4170164691077245</c:v>
                </c:pt>
                <c:pt idx="208">
                  <c:v>6.0152721781200835</c:v>
                </c:pt>
                <c:pt idx="209">
                  <c:v>6.5926665782928469</c:v>
                </c:pt>
                <c:pt idx="210">
                  <c:v>6.6419998168945309</c:v>
                </c:pt>
                <c:pt idx="211">
                  <c:v>6.5235831658045464</c:v>
                </c:pt>
                <c:pt idx="212">
                  <c:v>6.290944470034705</c:v>
                </c:pt>
                <c:pt idx="213">
                  <c:v>5.9975723354021824</c:v>
                </c:pt>
                <c:pt idx="214">
                  <c:v>5.3850110933515793</c:v>
                </c:pt>
                <c:pt idx="215">
                  <c:v>4.9130222956339731</c:v>
                </c:pt>
                <c:pt idx="216">
                  <c:v>4.4671666775809218</c:v>
                </c:pt>
                <c:pt idx="217">
                  <c:v>4.2551777728398639</c:v>
                </c:pt>
                <c:pt idx="218">
                  <c:v>4.0700001716613814</c:v>
                </c:pt>
                <c:pt idx="219">
                  <c:v>4.0700001716613814</c:v>
                </c:pt>
                <c:pt idx="220">
                  <c:v>4.2036667108536019</c:v>
                </c:pt>
                <c:pt idx="221">
                  <c:v>4.6448221090104846</c:v>
                </c:pt>
                <c:pt idx="222">
                  <c:v>5.3378334612316554</c:v>
                </c:pt>
                <c:pt idx="223">
                  <c:v>5.8500222735934786</c:v>
                </c:pt>
                <c:pt idx="224">
                  <c:v>5.6697777048746971</c:v>
                </c:pt>
                <c:pt idx="225">
                  <c:v>5.5999999046325861</c:v>
                </c:pt>
                <c:pt idx="226">
                  <c:v>5.5431110699971455</c:v>
                </c:pt>
                <c:pt idx="227">
                  <c:v>5.4321665604909262</c:v>
                </c:pt>
                <c:pt idx="228">
                  <c:v>5.3499999046325861</c:v>
                </c:pt>
                <c:pt idx="229">
                  <c:v>5.3062666130065921</c:v>
                </c:pt>
                <c:pt idx="230">
                  <c:v>5.1744999170303343</c:v>
                </c:pt>
                <c:pt idx="231">
                  <c:v>5.2065333684285475</c:v>
                </c:pt>
                <c:pt idx="232">
                  <c:v>6.0882665427525904</c:v>
                </c:pt>
                <c:pt idx="233">
                  <c:v>6.5481775750054245</c:v>
                </c:pt>
                <c:pt idx="234">
                  <c:v>6.5404499636756084</c:v>
                </c:pt>
                <c:pt idx="235">
                  <c:v>6.3915833976533714</c:v>
                </c:pt>
                <c:pt idx="236">
                  <c:v>6.1128112104203733</c:v>
                </c:pt>
                <c:pt idx="237">
                  <c:v>6</c:v>
                </c:pt>
                <c:pt idx="238">
                  <c:v>5.4822833553949994</c:v>
                </c:pt>
                <c:pt idx="239">
                  <c:v>4.9909778176413644</c:v>
                </c:pt>
                <c:pt idx="240">
                  <c:v>4.6405110761853967</c:v>
                </c:pt>
                <c:pt idx="241">
                  <c:v>4.3793112262090048</c:v>
                </c:pt>
                <c:pt idx="242">
                  <c:v>4.2600002288818359</c:v>
                </c:pt>
                <c:pt idx="243">
                  <c:v>4.1752112653520372</c:v>
                </c:pt>
                <c:pt idx="244">
                  <c:v>4.0122999991310984</c:v>
                </c:pt>
                <c:pt idx="245">
                  <c:v>4.2699999809265137</c:v>
                </c:pt>
                <c:pt idx="246">
                  <c:v>4.4475000937779754</c:v>
                </c:pt>
                <c:pt idx="247">
                  <c:v>5.4224889577759283</c:v>
                </c:pt>
                <c:pt idx="248">
                  <c:v>6.7414055871963505</c:v>
                </c:pt>
                <c:pt idx="249">
                  <c:v>7.1143998506333945</c:v>
                </c:pt>
                <c:pt idx="250">
                  <c:v>7.2953554423650075</c:v>
                </c:pt>
                <c:pt idx="251">
                  <c:v>7.3912667367193432</c:v>
                </c:pt>
                <c:pt idx="252">
                  <c:v>7.3945888535181439</c:v>
                </c:pt>
                <c:pt idx="253">
                  <c:v>7.3946887509028105</c:v>
                </c:pt>
                <c:pt idx="254">
                  <c:v>7.4099998474121094</c:v>
                </c:pt>
                <c:pt idx="255">
                  <c:v>7.6202388268046866</c:v>
                </c:pt>
                <c:pt idx="256">
                  <c:v>7.9455000323719451</c:v>
                </c:pt>
                <c:pt idx="257">
                  <c:v>7.6702058185471405</c:v>
                </c:pt>
                <c:pt idx="258">
                  <c:v>6.3491667932934464</c:v>
                </c:pt>
                <c:pt idx="259">
                  <c:v>6.216777791182218</c:v>
                </c:pt>
                <c:pt idx="260">
                  <c:v>5.940655522876316</c:v>
                </c:pt>
                <c:pt idx="261">
                  <c:v>5.630000114440918</c:v>
                </c:pt>
                <c:pt idx="262">
                  <c:v>5.5144222500588933</c:v>
                </c:pt>
                <c:pt idx="263">
                  <c:v>5.0778832737604755</c:v>
                </c:pt>
                <c:pt idx="264">
                  <c:v>4.5312220242288701</c:v>
                </c:pt>
                <c:pt idx="265">
                  <c:v>4.4128442891438802</c:v>
                </c:pt>
                <c:pt idx="266">
                  <c:v>4.1700000762939355</c:v>
                </c:pt>
                <c:pt idx="267">
                  <c:v>4.1700000762939355</c:v>
                </c:pt>
                <c:pt idx="268">
                  <c:v>4.1700000762939355</c:v>
                </c:pt>
                <c:pt idx="269">
                  <c:v>4.1700000762939355</c:v>
                </c:pt>
                <c:pt idx="270">
                  <c:v>4.1845889512697596</c:v>
                </c:pt>
                <c:pt idx="271">
                  <c:v>4.6166666136847798</c:v>
                </c:pt>
                <c:pt idx="272">
                  <c:v>4.9540332139862855</c:v>
                </c:pt>
                <c:pt idx="273">
                  <c:v>5.5281888405481752</c:v>
                </c:pt>
                <c:pt idx="274">
                  <c:v>5.8600001335144043</c:v>
                </c:pt>
                <c:pt idx="275">
                  <c:v>5.8600001335144043</c:v>
                </c:pt>
                <c:pt idx="276">
                  <c:v>5.8600001335144043</c:v>
                </c:pt>
                <c:pt idx="277">
                  <c:v>5.899383386505975</c:v>
                </c:pt>
                <c:pt idx="278">
                  <c:v>5.8354054321183098</c:v>
                </c:pt>
                <c:pt idx="279">
                  <c:v>5.6738999170727196</c:v>
                </c:pt>
                <c:pt idx="280">
                  <c:v>6.2229333912001712</c:v>
                </c:pt>
                <c:pt idx="281">
                  <c:v>6.5157890539699075</c:v>
                </c:pt>
                <c:pt idx="282">
                  <c:v>6.5</c:v>
                </c:pt>
                <c:pt idx="283">
                  <c:v>6.5</c:v>
                </c:pt>
                <c:pt idx="284">
                  <c:v>6.269533240530226</c:v>
                </c:pt>
                <c:pt idx="285">
                  <c:v>5.8810778564876856</c:v>
                </c:pt>
                <c:pt idx="286">
                  <c:v>5.2156777461369765</c:v>
                </c:pt>
                <c:pt idx="287">
                  <c:v>4.5400222693549264</c:v>
                </c:pt>
                <c:pt idx="288">
                  <c:v>3.9714111823505824</c:v>
                </c:pt>
                <c:pt idx="289">
                  <c:v>3.7400000095367432</c:v>
                </c:pt>
                <c:pt idx="290">
                  <c:v>3.6161666958861867</c:v>
                </c:pt>
                <c:pt idx="291">
                  <c:v>3.4400000572204612</c:v>
                </c:pt>
                <c:pt idx="292">
                  <c:v>3.647333357599063</c:v>
                </c:pt>
                <c:pt idx="293">
                  <c:v>3.9872277734014845</c:v>
                </c:pt>
                <c:pt idx="294">
                  <c:v>4.7087001066737724</c:v>
                </c:pt>
                <c:pt idx="295">
                  <c:v>5.1498222563001841</c:v>
                </c:pt>
                <c:pt idx="296">
                  <c:v>5.0414221827189376</c:v>
                </c:pt>
                <c:pt idx="297">
                  <c:v>4.8600001335144043</c:v>
                </c:pt>
                <c:pt idx="298">
                  <c:v>4.7702444349394924</c:v>
                </c:pt>
                <c:pt idx="299">
                  <c:v>4.9485498976707474</c:v>
                </c:pt>
                <c:pt idx="300">
                  <c:v>5.0021333312988281</c:v>
                </c:pt>
                <c:pt idx="301">
                  <c:v>4.8964000988006591</c:v>
                </c:pt>
                <c:pt idx="302">
                  <c:v>4.880000114440918</c:v>
                </c:pt>
                <c:pt idx="303">
                  <c:v>4.8816001129150424</c:v>
                </c:pt>
                <c:pt idx="304">
                  <c:v>5.6416778000195817</c:v>
                </c:pt>
                <c:pt idx="305">
                  <c:v>6.3108332753181458</c:v>
                </c:pt>
                <c:pt idx="306">
                  <c:v>6.3681498551368705</c:v>
                </c:pt>
                <c:pt idx="307">
                  <c:v>6.198866656621278</c:v>
                </c:pt>
                <c:pt idx="308">
                  <c:v>6.2962110670407609</c:v>
                </c:pt>
                <c:pt idx="309">
                  <c:v>5.8002668666839545</c:v>
                </c:pt>
                <c:pt idx="310">
                  <c:v>5.1503831585248312</c:v>
                </c:pt>
                <c:pt idx="311">
                  <c:v>4.5377945733070355</c:v>
                </c:pt>
                <c:pt idx="312">
                  <c:v>4.0773332913716835</c:v>
                </c:pt>
                <c:pt idx="313">
                  <c:v>3.8953444088829889</c:v>
                </c:pt>
                <c:pt idx="314">
                  <c:v>3.7699999809265212</c:v>
                </c:pt>
                <c:pt idx="315">
                  <c:v>3.7699999809265212</c:v>
                </c:pt>
                <c:pt idx="316">
                  <c:v>3.7699999809265212</c:v>
                </c:pt>
                <c:pt idx="317">
                  <c:v>4.1181999921798704</c:v>
                </c:pt>
                <c:pt idx="318">
                  <c:v>4.8364666016896791</c:v>
                </c:pt>
                <c:pt idx="319">
                  <c:v>5.4074554053942414</c:v>
                </c:pt>
                <c:pt idx="320">
                  <c:v>5.154749901294708</c:v>
                </c:pt>
                <c:pt idx="321">
                  <c:v>5.1372555054558644</c:v>
                </c:pt>
                <c:pt idx="322">
                  <c:v>5.1612442927890374</c:v>
                </c:pt>
                <c:pt idx="323">
                  <c:v>5.1799667580922444</c:v>
                </c:pt>
                <c:pt idx="324">
                  <c:v>5.1390000396304663</c:v>
                </c:pt>
                <c:pt idx="325">
                  <c:v>5.1233333547910052</c:v>
                </c:pt>
                <c:pt idx="326">
                  <c:v>5.1291000310579706</c:v>
                </c:pt>
                <c:pt idx="327">
                  <c:v>5.3014220560921563</c:v>
                </c:pt>
                <c:pt idx="328">
                  <c:v>6.132938765154945</c:v>
                </c:pt>
                <c:pt idx="329">
                  <c:v>6.5792888853285278</c:v>
                </c:pt>
                <c:pt idx="330">
                  <c:v>6.6700000762939355</c:v>
                </c:pt>
                <c:pt idx="331">
                  <c:v>6.6700000762939355</c:v>
                </c:pt>
                <c:pt idx="332">
                  <c:v>6.493138920995924</c:v>
                </c:pt>
                <c:pt idx="333">
                  <c:v>6.1766666518317423</c:v>
                </c:pt>
                <c:pt idx="334">
                  <c:v>5.5812333941459853</c:v>
                </c:pt>
                <c:pt idx="335">
                  <c:v>5.0112278877364274</c:v>
                </c:pt>
                <c:pt idx="336">
                  <c:v>4.5558889137373955</c:v>
                </c:pt>
                <c:pt idx="337">
                  <c:v>4.369999885559082</c:v>
                </c:pt>
                <c:pt idx="338">
                  <c:v>4.369999885559082</c:v>
                </c:pt>
                <c:pt idx="339">
                  <c:v>4.1612778623898805</c:v>
                </c:pt>
                <c:pt idx="340">
                  <c:v>4.219055585066477</c:v>
                </c:pt>
                <c:pt idx="341">
                  <c:v>4.7525778685675473</c:v>
                </c:pt>
                <c:pt idx="342">
                  <c:v>5.3570833788977437</c:v>
                </c:pt>
                <c:pt idx="343">
                  <c:v>5.8922333788871768</c:v>
                </c:pt>
                <c:pt idx="344">
                  <c:v>5.5049998164176746</c:v>
                </c:pt>
                <c:pt idx="345">
                  <c:v>5.4410331302219124</c:v>
                </c:pt>
                <c:pt idx="346">
                  <c:v>5.3485945139990845</c:v>
                </c:pt>
                <c:pt idx="347">
                  <c:v>5.4070222915543633</c:v>
                </c:pt>
                <c:pt idx="348">
                  <c:v>5.3599444638358218</c:v>
                </c:pt>
                <c:pt idx="349">
                  <c:v>5.4600000381469656</c:v>
                </c:pt>
                <c:pt idx="350">
                  <c:v>5.2530109670426945</c:v>
                </c:pt>
                <c:pt idx="351">
                  <c:v>5.3690665666262065</c:v>
                </c:pt>
                <c:pt idx="352">
                  <c:v>6.1563890377680455</c:v>
                </c:pt>
                <c:pt idx="353">
                  <c:v>6.5538501551416184</c:v>
                </c:pt>
                <c:pt idx="354">
                  <c:v>6.6078445124626155</c:v>
                </c:pt>
                <c:pt idx="355">
                  <c:v>6.6050278955035804</c:v>
                </c:pt>
                <c:pt idx="356">
                  <c:v>6.3400001525878906</c:v>
                </c:pt>
                <c:pt idx="357">
                  <c:v>6.2011667309867011</c:v>
                </c:pt>
                <c:pt idx="358">
                  <c:v>5.6708609249856794</c:v>
                </c:pt>
                <c:pt idx="359">
                  <c:v>5.1117109770244777</c:v>
                </c:pt>
                <c:pt idx="360">
                  <c:v>4.5394445366329617</c:v>
                </c:pt>
                <c:pt idx="361">
                  <c:v>4.309999942779541</c:v>
                </c:pt>
                <c:pt idx="362">
                  <c:v>4.309999942779541</c:v>
                </c:pt>
                <c:pt idx="363">
                  <c:v>4.309999942779541</c:v>
                </c:pt>
                <c:pt idx="364">
                  <c:v>4.5327499270439144</c:v>
                </c:pt>
                <c:pt idx="365">
                  <c:v>4.857438946829876</c:v>
                </c:pt>
                <c:pt idx="366">
                  <c:v>5.5916221438514091</c:v>
                </c:pt>
                <c:pt idx="367">
                  <c:v>6.1459056170781254</c:v>
                </c:pt>
                <c:pt idx="368">
                  <c:v>5.9518666140238707</c:v>
                </c:pt>
                <c:pt idx="369">
                  <c:v>5.6590834413634408</c:v>
                </c:pt>
                <c:pt idx="370">
                  <c:v>5.736255568663279</c:v>
                </c:pt>
                <c:pt idx="371">
                  <c:v>5.5500001907348864</c:v>
                </c:pt>
                <c:pt idx="372">
                  <c:v>5.4285001993179325</c:v>
                </c:pt>
                <c:pt idx="373">
                  <c:v>5.0292444335089792</c:v>
                </c:pt>
                <c:pt idx="374">
                  <c:v>4.9749443999926424</c:v>
                </c:pt>
                <c:pt idx="375">
                  <c:v>5.2039723531405135</c:v>
                </c:pt>
                <c:pt idx="376">
                  <c:v>5.9551722041765851</c:v>
                </c:pt>
                <c:pt idx="377">
                  <c:v>6.6060556695196366</c:v>
                </c:pt>
                <c:pt idx="378">
                  <c:v>6.9200000762939355</c:v>
                </c:pt>
                <c:pt idx="379">
                  <c:v>6.7941500851843104</c:v>
                </c:pt>
                <c:pt idx="380">
                  <c:v>6.6500000953674316</c:v>
                </c:pt>
                <c:pt idx="381">
                  <c:v>6.4626333644655016</c:v>
                </c:pt>
                <c:pt idx="382">
                  <c:v>5.8393612737125924</c:v>
                </c:pt>
                <c:pt idx="383">
                  <c:v>5.340494524902768</c:v>
                </c:pt>
                <c:pt idx="384">
                  <c:v>4.7957501027319163</c:v>
                </c:pt>
                <c:pt idx="385">
                  <c:v>4.5941222471660739</c:v>
                </c:pt>
                <c:pt idx="386">
                  <c:v>4.6399998664855753</c:v>
                </c:pt>
                <c:pt idx="387">
                  <c:v>4.6145221130053207</c:v>
                </c:pt>
                <c:pt idx="388">
                  <c:v>4.679999828338623</c:v>
                </c:pt>
                <c:pt idx="389">
                  <c:v>5.0971111965179245</c:v>
                </c:pt>
                <c:pt idx="390">
                  <c:v>5.7884834705458754</c:v>
                </c:pt>
                <c:pt idx="391">
                  <c:v>6.3121555439631045</c:v>
                </c:pt>
                <c:pt idx="392">
                  <c:v>6.1399998664855753</c:v>
                </c:pt>
                <c:pt idx="393">
                  <c:v>5.9321276826328937</c:v>
                </c:pt>
                <c:pt idx="394">
                  <c:v>5.6159499388270717</c:v>
                </c:pt>
                <c:pt idx="395">
                  <c:v>5.559999942779541</c:v>
                </c:pt>
                <c:pt idx="396">
                  <c:v>5.3518222286966095</c:v>
                </c:pt>
                <c:pt idx="397">
                  <c:v>5.2415444525082906</c:v>
                </c:pt>
                <c:pt idx="398">
                  <c:v>5.1197334114710493</c:v>
                </c:pt>
                <c:pt idx="399">
                  <c:v>5.3585778591367603</c:v>
                </c:pt>
                <c:pt idx="400">
                  <c:v>6.0389555491341476</c:v>
                </c:pt>
                <c:pt idx="401">
                  <c:v>6.5498112985822887</c:v>
                </c:pt>
                <c:pt idx="402">
                  <c:v>6.5500001907348864</c:v>
                </c:pt>
                <c:pt idx="403">
                  <c:v>6.5500001907348864</c:v>
                </c:pt>
                <c:pt idx="404">
                  <c:v>6.4627334181467688</c:v>
                </c:pt>
                <c:pt idx="405">
                  <c:v>6.3191721097628424</c:v>
                </c:pt>
                <c:pt idx="406">
                  <c:v>5.9385553873909842</c:v>
                </c:pt>
                <c:pt idx="407">
                  <c:v>5.5258888231383345</c:v>
                </c:pt>
                <c:pt idx="408">
                  <c:v>5.1789111484421628</c:v>
                </c:pt>
                <c:pt idx="409">
                  <c:v>4.880000114440918</c:v>
                </c:pt>
                <c:pt idx="410">
                  <c:v>4.7735444651709704</c:v>
                </c:pt>
                <c:pt idx="411">
                  <c:v>4.735555503103468</c:v>
                </c:pt>
                <c:pt idx="412">
                  <c:v>4.7594443427191839</c:v>
                </c:pt>
                <c:pt idx="413">
                  <c:v>4.8890998135672694</c:v>
                </c:pt>
                <c:pt idx="414">
                  <c:v>5.0113110033671084</c:v>
                </c:pt>
                <c:pt idx="415">
                  <c:v>5.5509777916802303</c:v>
                </c:pt>
                <c:pt idx="416">
                  <c:v>5.92094451983768</c:v>
                </c:pt>
                <c:pt idx="417">
                  <c:v>6.4186222606235104</c:v>
                </c:pt>
                <c:pt idx="418">
                  <c:v>6.6662000412411162</c:v>
                </c:pt>
                <c:pt idx="419">
                  <c:v>6.6838445308473355</c:v>
                </c:pt>
                <c:pt idx="420">
                  <c:v>6.5796056042777193</c:v>
                </c:pt>
                <c:pt idx="421">
                  <c:v>6.4400000572204545</c:v>
                </c:pt>
                <c:pt idx="422">
                  <c:v>6.2026221015718548</c:v>
                </c:pt>
                <c:pt idx="423">
                  <c:v>6.3776498320367603</c:v>
                </c:pt>
                <c:pt idx="424">
                  <c:v>6.7046943868531121</c:v>
                </c:pt>
                <c:pt idx="425">
                  <c:v>6.9035945238007441</c:v>
                </c:pt>
                <c:pt idx="426">
                  <c:v>6.8320834795633951</c:v>
                </c:pt>
                <c:pt idx="427">
                  <c:v>6.7680444272358997</c:v>
                </c:pt>
                <c:pt idx="428">
                  <c:v>6.5189389348030087</c:v>
                </c:pt>
                <c:pt idx="429">
                  <c:v>6.3672833495669661</c:v>
                </c:pt>
                <c:pt idx="430">
                  <c:v>6.0413723068767125</c:v>
                </c:pt>
                <c:pt idx="431">
                  <c:v>5.5200944238238874</c:v>
                </c:pt>
                <c:pt idx="432">
                  <c:v>5.0542776054806184</c:v>
                </c:pt>
                <c:pt idx="433">
                  <c:v>4.8645997799767162</c:v>
                </c:pt>
                <c:pt idx="434">
                  <c:v>4.7199997901916788</c:v>
                </c:pt>
                <c:pt idx="435">
                  <c:v>4.7031997913784513</c:v>
                </c:pt>
                <c:pt idx="436">
                  <c:v>4.5190610138575424</c:v>
                </c:pt>
                <c:pt idx="437">
                  <c:v>4.8001668572425755</c:v>
                </c:pt>
                <c:pt idx="438">
                  <c:v>5.059999942779541</c:v>
                </c:pt>
                <c:pt idx="439">
                  <c:v>5.3729500863287045</c:v>
                </c:pt>
                <c:pt idx="440">
                  <c:v>5.836000082227919</c:v>
                </c:pt>
                <c:pt idx="441">
                  <c:v>6.0707443769772755</c:v>
                </c:pt>
                <c:pt idx="442">
                  <c:v>6.1916278190082945</c:v>
                </c:pt>
                <c:pt idx="443">
                  <c:v>6.4304721077283427</c:v>
                </c:pt>
                <c:pt idx="444">
                  <c:v>6.4286389949586891</c:v>
                </c:pt>
                <c:pt idx="445">
                  <c:v>6.2300000190734863</c:v>
                </c:pt>
                <c:pt idx="446">
                  <c:v>6.232100018925137</c:v>
                </c:pt>
                <c:pt idx="447">
                  <c:v>6.2985998906029597</c:v>
                </c:pt>
                <c:pt idx="448">
                  <c:v>6.8404555511474303</c:v>
                </c:pt>
                <c:pt idx="449">
                  <c:v>7.2740443754196171</c:v>
                </c:pt>
                <c:pt idx="450">
                  <c:v>7.3915444644292165</c:v>
                </c:pt>
                <c:pt idx="451">
                  <c:v>7.2569943997595043</c:v>
                </c:pt>
                <c:pt idx="452">
                  <c:v>7.0915443571408545</c:v>
                </c:pt>
                <c:pt idx="453">
                  <c:v>6.8116667694515733</c:v>
                </c:pt>
                <c:pt idx="454">
                  <c:v>6.3380055965317617</c:v>
                </c:pt>
                <c:pt idx="455">
                  <c:v>5.7452943624390498</c:v>
                </c:pt>
                <c:pt idx="456">
                  <c:v>5.3176221577326483</c:v>
                </c:pt>
                <c:pt idx="457">
                  <c:v>5.0301777309841782</c:v>
                </c:pt>
                <c:pt idx="458">
                  <c:v>4.9099998474121094</c:v>
                </c:pt>
                <c:pt idx="459">
                  <c:v>4.9099998474121094</c:v>
                </c:pt>
                <c:pt idx="460">
                  <c:v>4.9099998474121094</c:v>
                </c:pt>
                <c:pt idx="461">
                  <c:v>5.1896942663192656</c:v>
                </c:pt>
                <c:pt idx="462">
                  <c:v>5.798066699504874</c:v>
                </c:pt>
                <c:pt idx="463">
                  <c:v>6.0882611494594174</c:v>
                </c:pt>
                <c:pt idx="464">
                  <c:v>5.820000171661377</c:v>
                </c:pt>
                <c:pt idx="465">
                  <c:v>5.7293334563573204</c:v>
                </c:pt>
                <c:pt idx="466">
                  <c:v>5.9234334913889564</c:v>
                </c:pt>
                <c:pt idx="467">
                  <c:v>5.9853557054201971</c:v>
                </c:pt>
                <c:pt idx="468">
                  <c:v>6.003655552069346</c:v>
                </c:pt>
                <c:pt idx="469">
                  <c:v>5.9109832631217065</c:v>
                </c:pt>
                <c:pt idx="470">
                  <c:v>6.0132223513391434</c:v>
                </c:pt>
                <c:pt idx="471">
                  <c:v>6.0920445802476673</c:v>
                </c:pt>
                <c:pt idx="472">
                  <c:v>6.7129832850562146</c:v>
                </c:pt>
                <c:pt idx="473">
                  <c:v>7.1040611614121332</c:v>
                </c:pt>
                <c:pt idx="474">
                  <c:v>7.2342946028709409</c:v>
                </c:pt>
                <c:pt idx="475">
                  <c:v>7.0716666362020879</c:v>
                </c:pt>
                <c:pt idx="476">
                  <c:v>6.7958000365893048</c:v>
                </c:pt>
                <c:pt idx="477">
                  <c:v>6.4595001618067425</c:v>
                </c:pt>
                <c:pt idx="478">
                  <c:v>6.0159721671210376</c:v>
                </c:pt>
                <c:pt idx="479">
                  <c:v>5.3594001335567896</c:v>
                </c:pt>
                <c:pt idx="480">
                  <c:v>4.9436222651269714</c:v>
                </c:pt>
                <c:pt idx="481">
                  <c:v>4.575583306948344</c:v>
                </c:pt>
                <c:pt idx="482">
                  <c:v>4.5199999809265137</c:v>
                </c:pt>
                <c:pt idx="483">
                  <c:v>4.5199999809265137</c:v>
                </c:pt>
                <c:pt idx="484">
                  <c:v>4.5751778072780853</c:v>
                </c:pt>
                <c:pt idx="485">
                  <c:v>4.9501557339562305</c:v>
                </c:pt>
                <c:pt idx="486">
                  <c:v>5.4413221404287784</c:v>
                </c:pt>
                <c:pt idx="487">
                  <c:v>5.7764498745070574</c:v>
                </c:pt>
                <c:pt idx="488">
                  <c:v>5.619999885559082</c:v>
                </c:pt>
                <c:pt idx="489">
                  <c:v>5.7005221324496924</c:v>
                </c:pt>
                <c:pt idx="490">
                  <c:v>5.7851722293429875</c:v>
                </c:pt>
                <c:pt idx="491">
                  <c:v>5.6512723750538489</c:v>
                </c:pt>
                <c:pt idx="492">
                  <c:v>5.3560221680005391</c:v>
                </c:pt>
                <c:pt idx="493">
                  <c:v>5.2169000315666203</c:v>
                </c:pt>
                <c:pt idx="494">
                  <c:v>5.0100002288818359</c:v>
                </c:pt>
                <c:pt idx="495">
                  <c:v>5.2814444144566934</c:v>
                </c:pt>
                <c:pt idx="496">
                  <c:v>5.8764555841022084</c:v>
                </c:pt>
                <c:pt idx="497">
                  <c:v>6.5102500494321189</c:v>
                </c:pt>
                <c:pt idx="498">
                  <c:v>6.75</c:v>
                </c:pt>
                <c:pt idx="499">
                  <c:v>6.6003110276328165</c:v>
                </c:pt>
                <c:pt idx="500">
                  <c:v>6.4657331275939942</c:v>
                </c:pt>
                <c:pt idx="501">
                  <c:v>6.1686667084693907</c:v>
                </c:pt>
                <c:pt idx="502">
                  <c:v>5.7631611969735914</c:v>
                </c:pt>
                <c:pt idx="503">
                  <c:v>5.2204998784595045</c:v>
                </c:pt>
                <c:pt idx="504">
                  <c:v>4.8835388180944657</c:v>
                </c:pt>
                <c:pt idx="505">
                  <c:v>4.586155711809794</c:v>
                </c:pt>
                <c:pt idx="506">
                  <c:v>4.5300002098083496</c:v>
                </c:pt>
                <c:pt idx="507">
                  <c:v>4.5300002098083496</c:v>
                </c:pt>
                <c:pt idx="508">
                  <c:v>4.5891668200492859</c:v>
                </c:pt>
                <c:pt idx="509">
                  <c:v>5.0407445536719395</c:v>
                </c:pt>
                <c:pt idx="510">
                  <c:v>5.6396832977400884</c:v>
                </c:pt>
                <c:pt idx="511">
                  <c:v>5.968694523970286</c:v>
                </c:pt>
                <c:pt idx="512">
                  <c:v>5.9000000953674334</c:v>
                </c:pt>
                <c:pt idx="513">
                  <c:v>5.9000000953674334</c:v>
                </c:pt>
                <c:pt idx="514">
                  <c:v>5.9000000953674334</c:v>
                </c:pt>
                <c:pt idx="515">
                  <c:v>5.8593334097332423</c:v>
                </c:pt>
                <c:pt idx="516">
                  <c:v>5.7578555480638878</c:v>
                </c:pt>
                <c:pt idx="517">
                  <c:v>5.7300000190734863</c:v>
                </c:pt>
                <c:pt idx="518">
                  <c:v>5.70405002090666</c:v>
                </c:pt>
                <c:pt idx="519">
                  <c:v>5.7121111822128334</c:v>
                </c:pt>
                <c:pt idx="520">
                  <c:v>6.4280778246455705</c:v>
                </c:pt>
                <c:pt idx="521">
                  <c:v>6.7050445757971868</c:v>
                </c:pt>
                <c:pt idx="522">
                  <c:v>6.7926001029544434</c:v>
                </c:pt>
                <c:pt idx="523">
                  <c:v>6.6796055406994288</c:v>
                </c:pt>
                <c:pt idx="524">
                  <c:v>6.6599998474121085</c:v>
                </c:pt>
                <c:pt idx="525">
                  <c:v>6.3089056722323065</c:v>
                </c:pt>
                <c:pt idx="526">
                  <c:v>5.9205000400543213</c:v>
                </c:pt>
                <c:pt idx="527">
                  <c:v>5.2435444013277692</c:v>
                </c:pt>
                <c:pt idx="528">
                  <c:v>4.6948667950100393</c:v>
                </c:pt>
                <c:pt idx="529">
                  <c:v>4.5668890211317272</c:v>
                </c:pt>
                <c:pt idx="530">
                  <c:v>4.3299999237060547</c:v>
                </c:pt>
                <c:pt idx="531">
                  <c:v>4.3299999237060547</c:v>
                </c:pt>
                <c:pt idx="532">
                  <c:v>4.3299999237060547</c:v>
                </c:pt>
                <c:pt idx="533">
                  <c:v>4.7497834624184501</c:v>
                </c:pt>
                <c:pt idx="534">
                  <c:v>5.1010999284850227</c:v>
                </c:pt>
                <c:pt idx="535">
                  <c:v>5.429999828338623</c:v>
                </c:pt>
                <c:pt idx="536">
                  <c:v>5.429999828338623</c:v>
                </c:pt>
                <c:pt idx="537">
                  <c:v>5.5399443467458065</c:v>
                </c:pt>
                <c:pt idx="538">
                  <c:v>5.7800002098083496</c:v>
                </c:pt>
                <c:pt idx="539">
                  <c:v>5.6292777564790475</c:v>
                </c:pt>
                <c:pt idx="540">
                  <c:v>5.5368498550521199</c:v>
                </c:pt>
                <c:pt idx="541">
                  <c:v>5.5199999809265137</c:v>
                </c:pt>
                <c:pt idx="542">
                  <c:v>5.5199999809265137</c:v>
                </c:pt>
                <c:pt idx="543">
                  <c:v>5.5363333246443318</c:v>
                </c:pt>
                <c:pt idx="544">
                  <c:v>6.2334166765212835</c:v>
                </c:pt>
                <c:pt idx="545">
                  <c:v>6.6347332451078627</c:v>
                </c:pt>
                <c:pt idx="546">
                  <c:v>6.6599998474121085</c:v>
                </c:pt>
                <c:pt idx="547">
                  <c:v>6.4247776561313206</c:v>
                </c:pt>
                <c:pt idx="548">
                  <c:v>6.2622277691629185</c:v>
                </c:pt>
                <c:pt idx="549">
                  <c:v>6.1096666092342824</c:v>
                </c:pt>
                <c:pt idx="550">
                  <c:v>5.8432278513908384</c:v>
                </c:pt>
                <c:pt idx="551">
                  <c:v>5.3831109841664615</c:v>
                </c:pt>
                <c:pt idx="552">
                  <c:v>5.0767833725611524</c:v>
                </c:pt>
                <c:pt idx="553">
                  <c:v>4.6160776935683394</c:v>
                </c:pt>
                <c:pt idx="554">
                  <c:v>4.380000114440918</c:v>
                </c:pt>
                <c:pt idx="555">
                  <c:v>4.380000114440918</c:v>
                </c:pt>
                <c:pt idx="556">
                  <c:v>4.380000114440918</c:v>
                </c:pt>
                <c:pt idx="557">
                  <c:v>4.6379389694001745</c:v>
                </c:pt>
                <c:pt idx="558">
                  <c:v>4.9237109454472856</c:v>
                </c:pt>
                <c:pt idx="559">
                  <c:v>5.2554221953286371</c:v>
                </c:pt>
                <c:pt idx="560">
                  <c:v>5.6871222662925645</c:v>
                </c:pt>
                <c:pt idx="561">
                  <c:v>6.160044530232728</c:v>
                </c:pt>
                <c:pt idx="562">
                  <c:v>6.3482164947192024</c:v>
                </c:pt>
                <c:pt idx="563">
                  <c:v>6.1109998941421511</c:v>
                </c:pt>
                <c:pt idx="564">
                  <c:v>6.1247167534298255</c:v>
                </c:pt>
                <c:pt idx="565">
                  <c:v>5.9706665674845434</c:v>
                </c:pt>
                <c:pt idx="566">
                  <c:v>5.9099998474121094</c:v>
                </c:pt>
                <c:pt idx="567">
                  <c:v>5.9099998474121094</c:v>
                </c:pt>
                <c:pt idx="568">
                  <c:v>6.1405498170852422</c:v>
                </c:pt>
                <c:pt idx="569">
                  <c:v>6.1999998092651367</c:v>
                </c:pt>
                <c:pt idx="570">
                  <c:v>6.104149816036192</c:v>
                </c:pt>
                <c:pt idx="571">
                  <c:v>5.929999828338623</c:v>
                </c:pt>
                <c:pt idx="572">
                  <c:v>5.8257221084170867</c:v>
                </c:pt>
                <c:pt idx="573">
                  <c:v>5.6465776867336714</c:v>
                </c:pt>
                <c:pt idx="574">
                  <c:v>5.5250498922665905</c:v>
                </c:pt>
                <c:pt idx="575">
                  <c:v>5.2257778008778875</c:v>
                </c:pt>
                <c:pt idx="576">
                  <c:v>4.9044000530242915</c:v>
                </c:pt>
                <c:pt idx="577">
                  <c:v>4.639333216349284</c:v>
                </c:pt>
                <c:pt idx="578">
                  <c:v>4.4899997711181863</c:v>
                </c:pt>
                <c:pt idx="579">
                  <c:v>4.4899997711181863</c:v>
                </c:pt>
                <c:pt idx="580">
                  <c:v>4.4899997711181863</c:v>
                </c:pt>
                <c:pt idx="581">
                  <c:v>4.5771499188741114</c:v>
                </c:pt>
                <c:pt idx="582">
                  <c:v>4.7706780046887109</c:v>
                </c:pt>
                <c:pt idx="583">
                  <c:v>5.1853557120429148</c:v>
                </c:pt>
                <c:pt idx="584">
                  <c:v>5.7796889151467417</c:v>
                </c:pt>
                <c:pt idx="585">
                  <c:v>5.9200000762939355</c:v>
                </c:pt>
                <c:pt idx="586">
                  <c:v>5.9200000762939355</c:v>
                </c:pt>
                <c:pt idx="587">
                  <c:v>5.8334888667530445</c:v>
                </c:pt>
                <c:pt idx="588">
                  <c:v>5.5653777154286734</c:v>
                </c:pt>
                <c:pt idx="589">
                  <c:v>5.268933393160502</c:v>
                </c:pt>
                <c:pt idx="590">
                  <c:v>5.1739665508270267</c:v>
                </c:pt>
                <c:pt idx="591">
                  <c:v>5.3677998680538606</c:v>
                </c:pt>
                <c:pt idx="592">
                  <c:v>5.4393110145462904</c:v>
                </c:pt>
                <c:pt idx="593">
                  <c:v>5.6700000762939355</c:v>
                </c:pt>
                <c:pt idx="594">
                  <c:v>5.6570834120114641</c:v>
                </c:pt>
                <c:pt idx="595">
                  <c:v>5.5270945318539697</c:v>
                </c:pt>
                <c:pt idx="596">
                  <c:v>5.6137165406014944</c:v>
                </c:pt>
                <c:pt idx="597">
                  <c:v>5.4892832838164534</c:v>
                </c:pt>
                <c:pt idx="598">
                  <c:v>5.4200000762939355</c:v>
                </c:pt>
                <c:pt idx="599">
                  <c:v>5.0317889149983834</c:v>
                </c:pt>
                <c:pt idx="600">
                  <c:v>4.7391666769981384</c:v>
                </c:pt>
                <c:pt idx="601">
                  <c:v>4.4486112859514124</c:v>
                </c:pt>
                <c:pt idx="602">
                  <c:v>4.25</c:v>
                </c:pt>
                <c:pt idx="603">
                  <c:v>4.25</c:v>
                </c:pt>
                <c:pt idx="604">
                  <c:v>4.25</c:v>
                </c:pt>
                <c:pt idx="605">
                  <c:v>4.25</c:v>
                </c:pt>
                <c:pt idx="606">
                  <c:v>4.4465001249313572</c:v>
                </c:pt>
                <c:pt idx="607">
                  <c:v>4.7253111346562706</c:v>
                </c:pt>
                <c:pt idx="608">
                  <c:v>5.0043166489071265</c:v>
                </c:pt>
                <c:pt idx="609">
                  <c:v>5.4227555439207276</c:v>
                </c:pt>
                <c:pt idx="610">
                  <c:v>5.6354220930735481</c:v>
                </c:pt>
                <c:pt idx="611">
                  <c:v>5.5642166701952265</c:v>
                </c:pt>
                <c:pt idx="612">
                  <c:v>5.4800000190734863</c:v>
                </c:pt>
                <c:pt idx="613">
                  <c:v>5.5078777702649395</c:v>
                </c:pt>
                <c:pt idx="614">
                  <c:v>5.7174109625816349</c:v>
                </c:pt>
                <c:pt idx="615">
                  <c:v>5.7399997711181863</c:v>
                </c:pt>
                <c:pt idx="616">
                  <c:v>6.2131499452061121</c:v>
                </c:pt>
                <c:pt idx="617">
                  <c:v>6.5999999046325861</c:v>
                </c:pt>
                <c:pt idx="618">
                  <c:v>6.5944833032290076</c:v>
                </c:pt>
                <c:pt idx="619">
                  <c:v>6.3901666800181074</c:v>
                </c:pt>
                <c:pt idx="620">
                  <c:v>6.309999942779541</c:v>
                </c:pt>
                <c:pt idx="621">
                  <c:v>6.1287499666213945</c:v>
                </c:pt>
                <c:pt idx="622">
                  <c:v>5.600749832789103</c:v>
                </c:pt>
                <c:pt idx="623">
                  <c:v>5.1295499356587726</c:v>
                </c:pt>
                <c:pt idx="624">
                  <c:v>4.7071111030048804</c:v>
                </c:pt>
                <c:pt idx="625">
                  <c:v>4.4395333909988599</c:v>
                </c:pt>
                <c:pt idx="626">
                  <c:v>4.3000001907348864</c:v>
                </c:pt>
                <c:pt idx="627">
                  <c:v>4.3000001907348864</c:v>
                </c:pt>
                <c:pt idx="628">
                  <c:v>4.365333461761475</c:v>
                </c:pt>
                <c:pt idx="629">
                  <c:v>4.767555607689725</c:v>
                </c:pt>
                <c:pt idx="630">
                  <c:v>5.0720111687978076</c:v>
                </c:pt>
                <c:pt idx="631">
                  <c:v>5.4099998474121094</c:v>
                </c:pt>
                <c:pt idx="632">
                  <c:v>5.4086667182710624</c:v>
                </c:pt>
                <c:pt idx="633">
                  <c:v>5.5417776664098106</c:v>
                </c:pt>
                <c:pt idx="634">
                  <c:v>5.7199997901916788</c:v>
                </c:pt>
                <c:pt idx="635">
                  <c:v>5.8280887373288355</c:v>
                </c:pt>
                <c:pt idx="636">
                  <c:v>5.7399997711181863</c:v>
                </c:pt>
                <c:pt idx="637">
                  <c:v>5.7794333545366934</c:v>
                </c:pt>
                <c:pt idx="638">
                  <c:v>5.6976166899998955</c:v>
                </c:pt>
                <c:pt idx="639">
                  <c:v>5.7045499984423333</c:v>
                </c:pt>
                <c:pt idx="640">
                  <c:v>6.3209332561492584</c:v>
                </c:pt>
                <c:pt idx="641">
                  <c:v>6.5927000427246094</c:v>
                </c:pt>
                <c:pt idx="642">
                  <c:v>6.6103334132830334</c:v>
                </c:pt>
                <c:pt idx="643">
                  <c:v>6.5399999618530424</c:v>
                </c:pt>
                <c:pt idx="644">
                  <c:v>6.3089998149871827</c:v>
                </c:pt>
                <c:pt idx="645">
                  <c:v>6.078066476186117</c:v>
                </c:pt>
                <c:pt idx="646">
                  <c:v>5.5529333170254684</c:v>
                </c:pt>
                <c:pt idx="647">
                  <c:v>5.0030666653315334</c:v>
                </c:pt>
                <c:pt idx="648">
                  <c:v>4.6561333974202475</c:v>
                </c:pt>
                <c:pt idx="649">
                  <c:v>4.3586499746640524</c:v>
                </c:pt>
                <c:pt idx="650">
                  <c:v>4.2699999809265137</c:v>
                </c:pt>
                <c:pt idx="651">
                  <c:v>4.1506666665606975</c:v>
                </c:pt>
                <c:pt idx="652">
                  <c:v>4.2419111119376334</c:v>
                </c:pt>
                <c:pt idx="653">
                  <c:v>4.3640000724792261</c:v>
                </c:pt>
                <c:pt idx="654">
                  <c:v>4.7706833889749527</c:v>
                </c:pt>
                <c:pt idx="655">
                  <c:v>5.119999885559082</c:v>
                </c:pt>
                <c:pt idx="656">
                  <c:v>5.119999885559082</c:v>
                </c:pt>
                <c:pt idx="657">
                  <c:v>5.2074498793813895</c:v>
                </c:pt>
                <c:pt idx="658">
                  <c:v>5.2885554202397662</c:v>
                </c:pt>
                <c:pt idx="659">
                  <c:v>5.4099998474121094</c:v>
                </c:pt>
                <c:pt idx="660">
                  <c:v>5.4099998474121094</c:v>
                </c:pt>
                <c:pt idx="661">
                  <c:v>5.4099998474121094</c:v>
                </c:pt>
                <c:pt idx="662">
                  <c:v>5.4024998479419288</c:v>
                </c:pt>
                <c:pt idx="663">
                  <c:v>5.3251942790878717</c:v>
                </c:pt>
                <c:pt idx="664">
                  <c:v>5.97191102637185</c:v>
                </c:pt>
                <c:pt idx="665">
                  <c:v>6.3999833464622355</c:v>
                </c:pt>
                <c:pt idx="666">
                  <c:v>6.3714000773429866</c:v>
                </c:pt>
                <c:pt idx="667">
                  <c:v>6.1900000572204332</c:v>
                </c:pt>
                <c:pt idx="668">
                  <c:v>5.9586887735790723</c:v>
                </c:pt>
                <c:pt idx="669">
                  <c:v>5.7554943121804065</c:v>
                </c:pt>
                <c:pt idx="670">
                  <c:v>5.2277055581410483</c:v>
                </c:pt>
                <c:pt idx="671">
                  <c:v>4.6852499339315825</c:v>
                </c:pt>
                <c:pt idx="672">
                  <c:v>4.3168222098880342</c:v>
                </c:pt>
                <c:pt idx="673">
                  <c:v>4.1460888995064433</c:v>
                </c:pt>
                <c:pt idx="674">
                  <c:v>3.9700000286102277</c:v>
                </c:pt>
                <c:pt idx="675">
                  <c:v>3.9700000286102277</c:v>
                </c:pt>
                <c:pt idx="676">
                  <c:v>4.0251111719343395</c:v>
                </c:pt>
                <c:pt idx="677">
                  <c:v>4.4050889794031782</c:v>
                </c:pt>
                <c:pt idx="678">
                  <c:v>4.7873278919855764</c:v>
                </c:pt>
                <c:pt idx="679">
                  <c:v>5.0900001525878906</c:v>
                </c:pt>
                <c:pt idx="680">
                  <c:v>5.0900001525878906</c:v>
                </c:pt>
                <c:pt idx="681">
                  <c:v>5.1811167981889445</c:v>
                </c:pt>
                <c:pt idx="682">
                  <c:v>5.5667554918924971</c:v>
                </c:pt>
                <c:pt idx="683">
                  <c:v>5.7786499049928874</c:v>
                </c:pt>
                <c:pt idx="684">
                  <c:v>5.7134945448239653</c:v>
                </c:pt>
                <c:pt idx="685">
                  <c:v>5.7111944656901894</c:v>
                </c:pt>
                <c:pt idx="686">
                  <c:v>5.7001498622364455</c:v>
                </c:pt>
                <c:pt idx="687">
                  <c:v>5.8844721203380157</c:v>
                </c:pt>
                <c:pt idx="688">
                  <c:v>6.4488888740539547</c:v>
                </c:pt>
                <c:pt idx="689">
                  <c:v>6.9440888290935066</c:v>
                </c:pt>
                <c:pt idx="690">
                  <c:v>7.0199999809265137</c:v>
                </c:pt>
                <c:pt idx="691">
                  <c:v>6.8710779007275899</c:v>
                </c:pt>
                <c:pt idx="692">
                  <c:v>6.5998778337902495</c:v>
                </c:pt>
                <c:pt idx="693">
                  <c:v>6.3744776672786916</c:v>
                </c:pt>
                <c:pt idx="694">
                  <c:v>5.9998498413297874</c:v>
                </c:pt>
                <c:pt idx="695">
                  <c:v>5.4099555375840875</c:v>
                </c:pt>
                <c:pt idx="696">
                  <c:v>5.044727936320835</c:v>
                </c:pt>
                <c:pt idx="697">
                  <c:v>4.6210502033763445</c:v>
                </c:pt>
                <c:pt idx="698">
                  <c:v>4.5300002098083496</c:v>
                </c:pt>
                <c:pt idx="699">
                  <c:v>4.5300002098083496</c:v>
                </c:pt>
                <c:pt idx="700">
                  <c:v>4.530300209787157</c:v>
                </c:pt>
                <c:pt idx="701">
                  <c:v>4.8771667838096846</c:v>
                </c:pt>
                <c:pt idx="702">
                  <c:v>5.3061667023764718</c:v>
                </c:pt>
                <c:pt idx="703">
                  <c:v>5.6225889677471219</c:v>
                </c:pt>
                <c:pt idx="704">
                  <c:v>5.7397777875264504</c:v>
                </c:pt>
                <c:pt idx="705">
                  <c:v>5.9699997901916788</c:v>
                </c:pt>
                <c:pt idx="706">
                  <c:v>6.1390498566627505</c:v>
                </c:pt>
                <c:pt idx="707">
                  <c:v>6.0857832566896946</c:v>
                </c:pt>
                <c:pt idx="708">
                  <c:v>5.8935998630523683</c:v>
                </c:pt>
                <c:pt idx="709">
                  <c:v>5.6500000953674316</c:v>
                </c:pt>
                <c:pt idx="710">
                  <c:v>5.6845000624656645</c:v>
                </c:pt>
                <c:pt idx="711">
                  <c:v>5.9430166165033977</c:v>
                </c:pt>
                <c:pt idx="712">
                  <c:v>6.6205499498049365</c:v>
                </c:pt>
                <c:pt idx="713">
                  <c:v>7.179999828338623</c:v>
                </c:pt>
                <c:pt idx="714">
                  <c:v>7.4364998102188133</c:v>
                </c:pt>
                <c:pt idx="715">
                  <c:v>7.2556165520349944</c:v>
                </c:pt>
                <c:pt idx="716">
                  <c:v>7.179999828338623</c:v>
                </c:pt>
                <c:pt idx="717">
                  <c:v>6.9948000367482317</c:v>
                </c:pt>
                <c:pt idx="718">
                  <c:v>6.5963666439056414</c:v>
                </c:pt>
                <c:pt idx="719">
                  <c:v>6.2197500904401366</c:v>
                </c:pt>
                <c:pt idx="720">
                  <c:v>5.9941390130254781</c:v>
                </c:pt>
                <c:pt idx="721">
                  <c:v>5.5479999669392699</c:v>
                </c:pt>
                <c:pt idx="722">
                  <c:v>5.5399999618530424</c:v>
                </c:pt>
                <c:pt idx="723">
                  <c:v>5.5399999618530424</c:v>
                </c:pt>
                <c:pt idx="724">
                  <c:v>5.5759666601816811</c:v>
                </c:pt>
                <c:pt idx="725">
                  <c:v>5.7766001391411006</c:v>
                </c:pt>
                <c:pt idx="726">
                  <c:v>6.0313999700546548</c:v>
                </c:pt>
                <c:pt idx="727">
                  <c:v>6.3592554272545714</c:v>
                </c:pt>
                <c:pt idx="728">
                  <c:v>6.83346658706665</c:v>
                </c:pt>
                <c:pt idx="729">
                  <c:v>7.0840109652943077</c:v>
                </c:pt>
                <c:pt idx="730">
                  <c:v>7.1556108978059267</c:v>
                </c:pt>
                <c:pt idx="731">
                  <c:v>7.1589665476480855</c:v>
                </c:pt>
                <c:pt idx="732">
                  <c:v>6.880000114440918</c:v>
                </c:pt>
                <c:pt idx="733">
                  <c:v>6.8272889839278328</c:v>
                </c:pt>
                <c:pt idx="734">
                  <c:v>6.7211388836966623</c:v>
                </c:pt>
                <c:pt idx="735">
                  <c:v>6.8245276437865146</c:v>
                </c:pt>
                <c:pt idx="736">
                  <c:v>7.4066389038827918</c:v>
                </c:pt>
                <c:pt idx="737">
                  <c:v>8.0717555520269748</c:v>
                </c:pt>
                <c:pt idx="738">
                  <c:v>8.0124776538213247</c:v>
                </c:pt>
                <c:pt idx="739">
                  <c:v>7.7919555155436324</c:v>
                </c:pt>
                <c:pt idx="740">
                  <c:v>7.3725389077928325</c:v>
                </c:pt>
                <c:pt idx="741">
                  <c:v>7.1967054658465885</c:v>
                </c:pt>
                <c:pt idx="742">
                  <c:v>6.8561779149373372</c:v>
                </c:pt>
                <c:pt idx="743">
                  <c:v>6.7062222745683524</c:v>
                </c:pt>
                <c:pt idx="744">
                  <c:v>6.4430833837721435</c:v>
                </c:pt>
                <c:pt idx="745">
                  <c:v>6.2399997711181863</c:v>
                </c:pt>
                <c:pt idx="746">
                  <c:v>6.2185497726334464</c:v>
                </c:pt>
                <c:pt idx="747">
                  <c:v>5.9699997901916788</c:v>
                </c:pt>
                <c:pt idx="748">
                  <c:v>5.9699997901916788</c:v>
                </c:pt>
                <c:pt idx="749">
                  <c:v>5.9699997901916788</c:v>
                </c:pt>
                <c:pt idx="750">
                  <c:v>6.2167110861672299</c:v>
                </c:pt>
                <c:pt idx="751">
                  <c:v>6.3891944975323174</c:v>
                </c:pt>
                <c:pt idx="752">
                  <c:v>6.6613999885982915</c:v>
                </c:pt>
                <c:pt idx="753">
                  <c:v>6.9351556250784085</c:v>
                </c:pt>
                <c:pt idx="754">
                  <c:v>7.2103834637006123</c:v>
                </c:pt>
                <c:pt idx="755">
                  <c:v>7.3605667273203466</c:v>
                </c:pt>
                <c:pt idx="756">
                  <c:v>7.1399998664855753</c:v>
                </c:pt>
                <c:pt idx="757">
                  <c:v>7.0993332386016874</c:v>
                </c:pt>
                <c:pt idx="758">
                  <c:v>6.7745000481605455</c:v>
                </c:pt>
                <c:pt idx="759">
                  <c:v>6.9725832811991424</c:v>
                </c:pt>
                <c:pt idx="760">
                  <c:v>7.4745000600814775</c:v>
                </c:pt>
                <c:pt idx="761">
                  <c:v>7.9032832852999553</c:v>
                </c:pt>
                <c:pt idx="762">
                  <c:v>7.9188998929659515</c:v>
                </c:pt>
                <c:pt idx="763">
                  <c:v>7.8899998664855753</c:v>
                </c:pt>
                <c:pt idx="764">
                  <c:v>7.7582165757815043</c:v>
                </c:pt>
                <c:pt idx="765">
                  <c:v>7.4609333705902046</c:v>
                </c:pt>
                <c:pt idx="766">
                  <c:v>6.968083419005076</c:v>
                </c:pt>
                <c:pt idx="767">
                  <c:v>6.6041001391410745</c:v>
                </c:pt>
                <c:pt idx="768">
                  <c:v>6.1885331829388939</c:v>
                </c:pt>
                <c:pt idx="769">
                  <c:v>5.9099998474121094</c:v>
                </c:pt>
                <c:pt idx="770">
                  <c:v>5.7281998602549216</c:v>
                </c:pt>
                <c:pt idx="771">
                  <c:v>5.6399998664855753</c:v>
                </c:pt>
                <c:pt idx="772">
                  <c:v>5.6399998664855753</c:v>
                </c:pt>
                <c:pt idx="773">
                  <c:v>5.6399998664855753</c:v>
                </c:pt>
                <c:pt idx="774">
                  <c:v>5.7493498587608434</c:v>
                </c:pt>
                <c:pt idx="775">
                  <c:v>6.059999942779541</c:v>
                </c:pt>
                <c:pt idx="776">
                  <c:v>6.4785779539744084</c:v>
                </c:pt>
                <c:pt idx="777">
                  <c:v>6.9116501651869884</c:v>
                </c:pt>
                <c:pt idx="778">
                  <c:v>7.0900001525878906</c:v>
                </c:pt>
                <c:pt idx="779">
                  <c:v>7.1996333813667324</c:v>
                </c:pt>
                <c:pt idx="780">
                  <c:v>7.1738499331474301</c:v>
                </c:pt>
                <c:pt idx="781">
                  <c:v>7.1318444665272853</c:v>
                </c:pt>
                <c:pt idx="782">
                  <c:v>6.8308445840411824</c:v>
                </c:pt>
                <c:pt idx="783">
                  <c:v>7.0283390320671915</c:v>
                </c:pt>
                <c:pt idx="784">
                  <c:v>7.6797222948074424</c:v>
                </c:pt>
                <c:pt idx="785">
                  <c:v>8.2265499581231047</c:v>
                </c:pt>
                <c:pt idx="786">
                  <c:v>8.3489332109027448</c:v>
                </c:pt>
                <c:pt idx="787">
                  <c:v>8.3503112538655593</c:v>
                </c:pt>
                <c:pt idx="788">
                  <c:v>8.1012055259280729</c:v>
                </c:pt>
                <c:pt idx="789">
                  <c:v>7.7884278053707554</c:v>
                </c:pt>
                <c:pt idx="790">
                  <c:v>7.0467722895410434</c:v>
                </c:pt>
                <c:pt idx="791">
                  <c:v>6.4234444459279381</c:v>
                </c:pt>
                <c:pt idx="792">
                  <c:v>5.8710502033763463</c:v>
                </c:pt>
                <c:pt idx="793">
                  <c:v>5.7078000201119306</c:v>
                </c:pt>
                <c:pt idx="794">
                  <c:v>5.4686664877997524</c:v>
                </c:pt>
                <c:pt idx="795">
                  <c:v>5.4499998092651394</c:v>
                </c:pt>
                <c:pt idx="796">
                  <c:v>5.4499998092651394</c:v>
                </c:pt>
                <c:pt idx="797">
                  <c:v>5.9606666623221534</c:v>
                </c:pt>
                <c:pt idx="798">
                  <c:v>6.8087276490529378</c:v>
                </c:pt>
                <c:pt idx="799">
                  <c:v>7.2455665593676946</c:v>
                </c:pt>
                <c:pt idx="800">
                  <c:v>6.8302499371104783</c:v>
                </c:pt>
                <c:pt idx="801">
                  <c:v>6.562950002617284</c:v>
                </c:pt>
                <c:pt idx="802">
                  <c:v>6.5700001716613814</c:v>
                </c:pt>
                <c:pt idx="803">
                  <c:v>6.5700001716613814</c:v>
                </c:pt>
                <c:pt idx="804">
                  <c:v>6.5700001716613814</c:v>
                </c:pt>
                <c:pt idx="805">
                  <c:v>6.3926999664306638</c:v>
                </c:pt>
                <c:pt idx="806">
                  <c:v>6.369999885559082</c:v>
                </c:pt>
                <c:pt idx="807">
                  <c:v>6.5525165292951488</c:v>
                </c:pt>
                <c:pt idx="808">
                  <c:v>7.1196834516525334</c:v>
                </c:pt>
                <c:pt idx="809">
                  <c:v>7.7433056553204853</c:v>
                </c:pt>
                <c:pt idx="810">
                  <c:v>7.8968222814136277</c:v>
                </c:pt>
                <c:pt idx="811">
                  <c:v>7.75</c:v>
                </c:pt>
                <c:pt idx="812">
                  <c:v>7.5488833798302455</c:v>
                </c:pt>
                <c:pt idx="813">
                  <c:v>7.1007278887430827</c:v>
                </c:pt>
                <c:pt idx="814">
                  <c:v>6.4410109869639083</c:v>
                </c:pt>
                <c:pt idx="815">
                  <c:v>5.7600111050075951</c:v>
                </c:pt>
                <c:pt idx="816">
                  <c:v>5.3034333070119226</c:v>
                </c:pt>
                <c:pt idx="817">
                  <c:v>5.1188721964094377</c:v>
                </c:pt>
                <c:pt idx="818">
                  <c:v>4.9398665364583332</c:v>
                </c:pt>
                <c:pt idx="819">
                  <c:v>4.9099998474121094</c:v>
                </c:pt>
                <c:pt idx="820">
                  <c:v>5.0577664799160376</c:v>
                </c:pt>
                <c:pt idx="821">
                  <c:v>5.4701055431365955</c:v>
                </c:pt>
                <c:pt idx="822">
                  <c:v>6.2322387843662073</c:v>
                </c:pt>
                <c:pt idx="823">
                  <c:v>6.627566617859709</c:v>
                </c:pt>
                <c:pt idx="824">
                  <c:v>6.4407609078619323</c:v>
                </c:pt>
                <c:pt idx="825">
                  <c:v>6.1399998664855753</c:v>
                </c:pt>
                <c:pt idx="826">
                  <c:v>6.1399998664855753</c:v>
                </c:pt>
                <c:pt idx="827">
                  <c:v>6.1178499388694645</c:v>
                </c:pt>
                <c:pt idx="828">
                  <c:v>6.0244667180379006</c:v>
                </c:pt>
                <c:pt idx="829">
                  <c:v>6.0082000231742914</c:v>
                </c:pt>
                <c:pt idx="830">
                  <c:v>6.0875000874201453</c:v>
                </c:pt>
                <c:pt idx="831">
                  <c:v>6.1663054505983945</c:v>
                </c:pt>
                <c:pt idx="832">
                  <c:v>6.6545001029968258</c:v>
                </c:pt>
                <c:pt idx="833">
                  <c:v>7.5046222707960295</c:v>
                </c:pt>
                <c:pt idx="834">
                  <c:v>7.5999167733722262</c:v>
                </c:pt>
                <c:pt idx="835">
                  <c:v>7.6500000953674316</c:v>
                </c:pt>
                <c:pt idx="836">
                  <c:v>7.3891109890407956</c:v>
                </c:pt>
                <c:pt idx="837">
                  <c:v>6.9882888531684877</c:v>
                </c:pt>
                <c:pt idx="838">
                  <c:v>6.2815999476114905</c:v>
                </c:pt>
                <c:pt idx="839">
                  <c:v>5.5106112334463315</c:v>
                </c:pt>
                <c:pt idx="840">
                  <c:v>5.1223335107167314</c:v>
                </c:pt>
                <c:pt idx="841">
                  <c:v>4.8395444499121814</c:v>
                </c:pt>
                <c:pt idx="842">
                  <c:v>4.7899999618530424</c:v>
                </c:pt>
                <c:pt idx="843">
                  <c:v>4.7899999618530424</c:v>
                </c:pt>
                <c:pt idx="844">
                  <c:v>4.8414222293429905</c:v>
                </c:pt>
                <c:pt idx="845">
                  <c:v>5.3297166469361796</c:v>
                </c:pt>
                <c:pt idx="846">
                  <c:v>6.1761499794324237</c:v>
                </c:pt>
                <c:pt idx="847">
                  <c:v>6.6080832979414055</c:v>
                </c:pt>
                <c:pt idx="848">
                  <c:v>6.2855110565821315</c:v>
                </c:pt>
                <c:pt idx="849">
                  <c:v>5.9841165452533298</c:v>
                </c:pt>
                <c:pt idx="850">
                  <c:v>5.9598776441150294</c:v>
                </c:pt>
                <c:pt idx="851">
                  <c:v>5.929999828338623</c:v>
                </c:pt>
                <c:pt idx="852">
                  <c:v>5.929999828338623</c:v>
                </c:pt>
                <c:pt idx="853">
                  <c:v>5.929999828338623</c:v>
                </c:pt>
                <c:pt idx="854">
                  <c:v>5.900099856853485</c:v>
                </c:pt>
                <c:pt idx="855">
                  <c:v>6.0011166779200042</c:v>
                </c:pt>
                <c:pt idx="856">
                  <c:v>6.5895332558949784</c:v>
                </c:pt>
                <c:pt idx="857">
                  <c:v>7.0188832529385845</c:v>
                </c:pt>
                <c:pt idx="858">
                  <c:v>7.0999999046325861</c:v>
                </c:pt>
                <c:pt idx="859">
                  <c:v>7.1079888365003487</c:v>
                </c:pt>
                <c:pt idx="860">
                  <c:v>6.9511277964380094</c:v>
                </c:pt>
                <c:pt idx="861">
                  <c:v>6.6081501817703314</c:v>
                </c:pt>
                <c:pt idx="862">
                  <c:v>5.8729499252637334</c:v>
                </c:pt>
                <c:pt idx="863">
                  <c:v>5.2322000718116914</c:v>
                </c:pt>
                <c:pt idx="864">
                  <c:v>4.8343998908996584</c:v>
                </c:pt>
                <c:pt idx="865">
                  <c:v>4.4865000128746271</c:v>
                </c:pt>
                <c:pt idx="866">
                  <c:v>4.4200000762939355</c:v>
                </c:pt>
                <c:pt idx="867">
                  <c:v>4.4200000762939355</c:v>
                </c:pt>
                <c:pt idx="868">
                  <c:v>4.4368889490763364</c:v>
                </c:pt>
                <c:pt idx="869">
                  <c:v>4.8708331876330924</c:v>
                </c:pt>
                <c:pt idx="870">
                  <c:v>5.5459999802377489</c:v>
                </c:pt>
                <c:pt idx="871">
                  <c:v>5.9165109083387408</c:v>
                </c:pt>
                <c:pt idx="872">
                  <c:v>5.7734888765546986</c:v>
                </c:pt>
                <c:pt idx="873">
                  <c:v>5.5102443801032184</c:v>
                </c:pt>
                <c:pt idx="874">
                  <c:v>5.5007221672270035</c:v>
                </c:pt>
                <c:pt idx="875">
                  <c:v>5.5836331907908443</c:v>
                </c:pt>
                <c:pt idx="876">
                  <c:v>5.6599998474121085</c:v>
                </c:pt>
                <c:pt idx="877">
                  <c:v>5.5722332300080195</c:v>
                </c:pt>
                <c:pt idx="878">
                  <c:v>5.377066591580709</c:v>
                </c:pt>
                <c:pt idx="879">
                  <c:v>5.630000114440918</c:v>
                </c:pt>
                <c:pt idx="880">
                  <c:v>6.1270665494600669</c:v>
                </c:pt>
                <c:pt idx="881">
                  <c:v>6.7378333449363712</c:v>
                </c:pt>
                <c:pt idx="882">
                  <c:v>6.7394777491357587</c:v>
                </c:pt>
                <c:pt idx="883">
                  <c:v>6.7284667642911424</c:v>
                </c:pt>
                <c:pt idx="884">
                  <c:v>6.5386222341325766</c:v>
                </c:pt>
                <c:pt idx="885">
                  <c:v>6.2497054717275828</c:v>
                </c:pt>
                <c:pt idx="886">
                  <c:v>5.6229333008659905</c:v>
                </c:pt>
                <c:pt idx="887">
                  <c:v>5.0457777341206924</c:v>
                </c:pt>
                <c:pt idx="888">
                  <c:v>4.5784778994984086</c:v>
                </c:pt>
                <c:pt idx="889">
                  <c:v>4.3400001525878906</c:v>
                </c:pt>
                <c:pt idx="890">
                  <c:v>4.1754222514894277</c:v>
                </c:pt>
                <c:pt idx="891">
                  <c:v>4.059999942779541</c:v>
                </c:pt>
                <c:pt idx="892">
                  <c:v>4.3341776699489749</c:v>
                </c:pt>
                <c:pt idx="893">
                  <c:v>4.6216221364339196</c:v>
                </c:pt>
                <c:pt idx="894">
                  <c:v>5.3927554371621875</c:v>
                </c:pt>
                <c:pt idx="895">
                  <c:v>5.8524556085798345</c:v>
                </c:pt>
                <c:pt idx="896">
                  <c:v>5.75</c:v>
                </c:pt>
                <c:pt idx="897">
                  <c:v>5.64107221921285</c:v>
                </c:pt>
                <c:pt idx="898">
                  <c:v>5.4715721615155539</c:v>
                </c:pt>
                <c:pt idx="899">
                  <c:v>5.4499998092651394</c:v>
                </c:pt>
                <c:pt idx="900">
                  <c:v>5.4499998092651394</c:v>
                </c:pt>
                <c:pt idx="901">
                  <c:v>5.4499998092651394</c:v>
                </c:pt>
                <c:pt idx="902">
                  <c:v>5.4914054526223124</c:v>
                </c:pt>
                <c:pt idx="903">
                  <c:v>5.6521778342458697</c:v>
                </c:pt>
                <c:pt idx="904">
                  <c:v>6.3516888178719375</c:v>
                </c:pt>
                <c:pt idx="905">
                  <c:v>6.6209888900650578</c:v>
                </c:pt>
                <c:pt idx="906">
                  <c:v>6.4699997901916788</c:v>
                </c:pt>
                <c:pt idx="907">
                  <c:v>6.2430777843793539</c:v>
                </c:pt>
                <c:pt idx="908">
                  <c:v>6.2100000381469656</c:v>
                </c:pt>
                <c:pt idx="909">
                  <c:v>5.9113111313184099</c:v>
                </c:pt>
                <c:pt idx="910">
                  <c:v>5.4837721329265392</c:v>
                </c:pt>
                <c:pt idx="911">
                  <c:v>5.1037277383274455</c:v>
                </c:pt>
                <c:pt idx="912">
                  <c:v>4.5760555876625908</c:v>
                </c:pt>
                <c:pt idx="913">
                  <c:v>4.4400000572204545</c:v>
                </c:pt>
                <c:pt idx="914">
                  <c:v>4.4400000572204545</c:v>
                </c:pt>
                <c:pt idx="915">
                  <c:v>4.3438666518529274</c:v>
                </c:pt>
                <c:pt idx="916">
                  <c:v>4.4400000572204545</c:v>
                </c:pt>
                <c:pt idx="917">
                  <c:v>4.4400000572204545</c:v>
                </c:pt>
                <c:pt idx="918">
                  <c:v>4.7277777459886394</c:v>
                </c:pt>
                <c:pt idx="919">
                  <c:v>5.0953334575229219</c:v>
                </c:pt>
                <c:pt idx="920">
                  <c:v>5.5688999594582445</c:v>
                </c:pt>
                <c:pt idx="921">
                  <c:v>6.0313999305831372</c:v>
                </c:pt>
                <c:pt idx="922">
                  <c:v>6.2752332459555733</c:v>
                </c:pt>
                <c:pt idx="923">
                  <c:v>6.2063834126790534</c:v>
                </c:pt>
                <c:pt idx="924">
                  <c:v>5.9904667639732434</c:v>
                </c:pt>
                <c:pt idx="925">
                  <c:v>5.9825167075792773</c:v>
                </c:pt>
                <c:pt idx="926">
                  <c:v>5.5520332837104798</c:v>
                </c:pt>
                <c:pt idx="927">
                  <c:v>5.9017054009437793</c:v>
                </c:pt>
                <c:pt idx="928">
                  <c:v>6.3691054821014408</c:v>
                </c:pt>
                <c:pt idx="929">
                  <c:v>6.8629332971572614</c:v>
                </c:pt>
                <c:pt idx="930">
                  <c:v>6.8606665208604545</c:v>
                </c:pt>
                <c:pt idx="931">
                  <c:v>6.6380500788158745</c:v>
                </c:pt>
                <c:pt idx="932">
                  <c:v>6.5209055974748376</c:v>
                </c:pt>
                <c:pt idx="933">
                  <c:v>6.3721501856380094</c:v>
                </c:pt>
                <c:pt idx="934">
                  <c:v>6.0556165965398145</c:v>
                </c:pt>
                <c:pt idx="935">
                  <c:v>5.5283221952120742</c:v>
                </c:pt>
                <c:pt idx="936">
                  <c:v>5.2046667178471884</c:v>
                </c:pt>
                <c:pt idx="937">
                  <c:v>4.8646667957305914</c:v>
                </c:pt>
                <c:pt idx="938">
                  <c:v>4.7600002288818359</c:v>
                </c:pt>
                <c:pt idx="939">
                  <c:v>4.7600002288818359</c:v>
                </c:pt>
                <c:pt idx="940">
                  <c:v>4.7781612997584872</c:v>
                </c:pt>
                <c:pt idx="941">
                  <c:v>4.7934555827246834</c:v>
                </c:pt>
                <c:pt idx="942">
                  <c:v>5.0116666754086934</c:v>
                </c:pt>
                <c:pt idx="943">
                  <c:v>5.3803334474563602</c:v>
                </c:pt>
                <c:pt idx="944">
                  <c:v>5.9339555912547723</c:v>
                </c:pt>
                <c:pt idx="945">
                  <c:v>6.3990222276581674</c:v>
                </c:pt>
                <c:pt idx="946">
                  <c:v>6.6567776282628381</c:v>
                </c:pt>
                <c:pt idx="947">
                  <c:v>6.7269497728347813</c:v>
                </c:pt>
                <c:pt idx="948">
                  <c:v>6.5342944359779374</c:v>
                </c:pt>
                <c:pt idx="949">
                  <c:v>6.6168333440356788</c:v>
                </c:pt>
                <c:pt idx="950">
                  <c:v>6.3899998664855753</c:v>
                </c:pt>
                <c:pt idx="951">
                  <c:v>6.4563332419925334</c:v>
                </c:pt>
                <c:pt idx="952">
                  <c:v>7.0658222508430475</c:v>
                </c:pt>
                <c:pt idx="953">
                  <c:v>7.6895498789681325</c:v>
                </c:pt>
                <c:pt idx="954">
                  <c:v>7.77930551899804</c:v>
                </c:pt>
                <c:pt idx="955">
                  <c:v>7.5946888576613345</c:v>
                </c:pt>
                <c:pt idx="956">
                  <c:v>7.4383556143442924</c:v>
                </c:pt>
                <c:pt idx="957">
                  <c:v>7.0671056286493688</c:v>
                </c:pt>
                <c:pt idx="958">
                  <c:v>6.4965165845553079</c:v>
                </c:pt>
                <c:pt idx="959">
                  <c:v>5.6760279581281878</c:v>
                </c:pt>
                <c:pt idx="960">
                  <c:v>5.3156667719947004</c:v>
                </c:pt>
                <c:pt idx="961">
                  <c:v>5.1371500515937765</c:v>
                </c:pt>
                <c:pt idx="962">
                  <c:v>5.0633887987666704</c:v>
                </c:pt>
                <c:pt idx="963">
                  <c:v>5.1356665372848509</c:v>
                </c:pt>
                <c:pt idx="964">
                  <c:v>5.333833297093709</c:v>
                </c:pt>
                <c:pt idx="965">
                  <c:v>5.8234943826993311</c:v>
                </c:pt>
                <c:pt idx="966">
                  <c:v>6.7571277681986475</c:v>
                </c:pt>
                <c:pt idx="967">
                  <c:v>7.2693944115108913</c:v>
                </c:pt>
                <c:pt idx="968">
                  <c:v>6.9044443599382843</c:v>
                </c:pt>
                <c:pt idx="969">
                  <c:v>6.4498442538579308</c:v>
                </c:pt>
                <c:pt idx="970">
                  <c:v>6.3304553794860645</c:v>
                </c:pt>
                <c:pt idx="971">
                  <c:v>6.1999998092651367</c:v>
                </c:pt>
                <c:pt idx="972">
                  <c:v>6.1236332750320415</c:v>
                </c:pt>
                <c:pt idx="973">
                  <c:v>6.1133666197458885</c:v>
                </c:pt>
                <c:pt idx="974">
                  <c:v>6.0084998607635498</c:v>
                </c:pt>
                <c:pt idx="975">
                  <c:v>6.1066831702656224</c:v>
                </c:pt>
                <c:pt idx="976">
                  <c:v>7.1470500691731766</c:v>
                </c:pt>
                <c:pt idx="977">
                  <c:v>7.9092836467425034</c:v>
                </c:pt>
                <c:pt idx="978">
                  <c:v>8.0887166070938115</c:v>
                </c:pt>
                <c:pt idx="979">
                  <c:v>8.0299997329711914</c:v>
                </c:pt>
                <c:pt idx="980">
                  <c:v>7.7667502164840698</c:v>
                </c:pt>
                <c:pt idx="981">
                  <c:v>7.6123499941825914</c:v>
                </c:pt>
                <c:pt idx="982">
                  <c:v>6.9451055587662331</c:v>
                </c:pt>
                <c:pt idx="983">
                  <c:v>6.3006890220112304</c:v>
                </c:pt>
                <c:pt idx="984">
                  <c:v>5.835344442791409</c:v>
                </c:pt>
                <c:pt idx="985">
                  <c:v>5.6599998474121085</c:v>
                </c:pt>
                <c:pt idx="986">
                  <c:v>5.6599998474121085</c:v>
                </c:pt>
                <c:pt idx="987">
                  <c:v>5.6599998474121085</c:v>
                </c:pt>
                <c:pt idx="988">
                  <c:v>5.8691555870903755</c:v>
                </c:pt>
                <c:pt idx="989">
                  <c:v>6.3467443611886774</c:v>
                </c:pt>
                <c:pt idx="990">
                  <c:v>7.205744423866272</c:v>
                </c:pt>
                <c:pt idx="991">
                  <c:v>7.6671777539782804</c:v>
                </c:pt>
                <c:pt idx="992">
                  <c:v>7.3416667567359077</c:v>
                </c:pt>
                <c:pt idx="993">
                  <c:v>7.0799999237060574</c:v>
                </c:pt>
                <c:pt idx="994">
                  <c:v>6.9974166817135304</c:v>
                </c:pt>
                <c:pt idx="995">
                  <c:v>6.8898388867908054</c:v>
                </c:pt>
                <c:pt idx="996">
                  <c:v>6.7800002098083496</c:v>
                </c:pt>
                <c:pt idx="997">
                  <c:v>6.4806666715939913</c:v>
                </c:pt>
                <c:pt idx="998">
                  <c:v>6.4899997711181863</c:v>
                </c:pt>
                <c:pt idx="999">
                  <c:v>6.7642388621966045</c:v>
                </c:pt>
                <c:pt idx="1000">
                  <c:v>7.3815888306829667</c:v>
                </c:pt>
                <c:pt idx="1001">
                  <c:v>8.0154498929448152</c:v>
                </c:pt>
                <c:pt idx="1002">
                  <c:v>8.1528996393415767</c:v>
                </c:pt>
                <c:pt idx="1003">
                  <c:v>8.0606443760130535</c:v>
                </c:pt>
                <c:pt idx="1004">
                  <c:v>7.8934001355701024</c:v>
                </c:pt>
                <c:pt idx="1005">
                  <c:v>7.4181002177132465</c:v>
                </c:pt>
                <c:pt idx="1006">
                  <c:v>6.7582777116033981</c:v>
                </c:pt>
                <c:pt idx="1007">
                  <c:v>6.006194392575158</c:v>
                </c:pt>
                <c:pt idx="1008">
                  <c:v>5.5100002288818359</c:v>
                </c:pt>
                <c:pt idx="1009">
                  <c:v>5.252872103055318</c:v>
                </c:pt>
                <c:pt idx="1010">
                  <c:v>5.1999998092651367</c:v>
                </c:pt>
                <c:pt idx="1011">
                  <c:v>5.1999998092651367</c:v>
                </c:pt>
                <c:pt idx="1012">
                  <c:v>5.3507554456922763</c:v>
                </c:pt>
                <c:pt idx="1013">
                  <c:v>5.7725001414616903</c:v>
                </c:pt>
                <c:pt idx="1014">
                  <c:v>6.5168889617919845</c:v>
                </c:pt>
                <c:pt idx="1015">
                  <c:v>6.9438888629277455</c:v>
                </c:pt>
                <c:pt idx="1016">
                  <c:v>6.6569776280721005</c:v>
                </c:pt>
                <c:pt idx="1017">
                  <c:v>6.4000000953674334</c:v>
                </c:pt>
                <c:pt idx="1018">
                  <c:v>6.4389388664563345</c:v>
                </c:pt>
                <c:pt idx="1019">
                  <c:v>6.3899998664855753</c:v>
                </c:pt>
                <c:pt idx="1020">
                  <c:v>6.4590665849050062</c:v>
                </c:pt>
                <c:pt idx="1021">
                  <c:v>6.3899998664855753</c:v>
                </c:pt>
                <c:pt idx="1022">
                  <c:v>6.3161332837740582</c:v>
                </c:pt>
                <c:pt idx="1023">
                  <c:v>6.4400000572204545</c:v>
                </c:pt>
                <c:pt idx="1024">
                  <c:v>6.6683666992187485</c:v>
                </c:pt>
                <c:pt idx="1025">
                  <c:v>7.2668221706814284</c:v>
                </c:pt>
                <c:pt idx="1026">
                  <c:v>7.4560332862536134</c:v>
                </c:pt>
                <c:pt idx="1027">
                  <c:v>7.4047501656744323</c:v>
                </c:pt>
                <c:pt idx="1028">
                  <c:v>7.0225000270207483</c:v>
                </c:pt>
                <c:pt idx="1029">
                  <c:v>6.6282501149177548</c:v>
                </c:pt>
                <c:pt idx="1030">
                  <c:v>5.9478167131212025</c:v>
                </c:pt>
                <c:pt idx="1031">
                  <c:v>5.3604444503783961</c:v>
                </c:pt>
                <c:pt idx="1032">
                  <c:v>4.7971888801786635</c:v>
                </c:pt>
                <c:pt idx="1033">
                  <c:v>4.5144000434875355</c:v>
                </c:pt>
                <c:pt idx="1034">
                  <c:v>4.4400000572204545</c:v>
                </c:pt>
                <c:pt idx="1035">
                  <c:v>4.4400000572204545</c:v>
                </c:pt>
                <c:pt idx="1036">
                  <c:v>4.4722222752041594</c:v>
                </c:pt>
                <c:pt idx="1037">
                  <c:v>4.868788987795492</c:v>
                </c:pt>
                <c:pt idx="1038">
                  <c:v>5.676327730814644</c:v>
                </c:pt>
                <c:pt idx="1039">
                  <c:v>6.1219777920511032</c:v>
                </c:pt>
                <c:pt idx="1040">
                  <c:v>5.8496221272150724</c:v>
                </c:pt>
                <c:pt idx="1041">
                  <c:v>5.7373167880376181</c:v>
                </c:pt>
                <c:pt idx="1042">
                  <c:v>7.4499998092651394</c:v>
                </c:pt>
                <c:pt idx="1043">
                  <c:v>7.4831581766075557</c:v>
                </c:pt>
                <c:pt idx="1044">
                  <c:v>7.3412555101182715</c:v>
                </c:pt>
                <c:pt idx="1045">
                  <c:v>7.1599998474121085</c:v>
                </c:pt>
                <c:pt idx="1046">
                  <c:v>7.0392666562398434</c:v>
                </c:pt>
                <c:pt idx="1047">
                  <c:v>7.2227833580970655</c:v>
                </c:pt>
                <c:pt idx="1048">
                  <c:v>7.7937334505717004</c:v>
                </c:pt>
                <c:pt idx="1049">
                  <c:v>8.3349998092651365</c:v>
                </c:pt>
                <c:pt idx="1050">
                  <c:v>8.4431667979558309</c:v>
                </c:pt>
                <c:pt idx="1051">
                  <c:v>8.1124501101175941</c:v>
                </c:pt>
                <c:pt idx="1052">
                  <c:v>7.9179221773147566</c:v>
                </c:pt>
                <c:pt idx="1053">
                  <c:v>7.5310999671618184</c:v>
                </c:pt>
                <c:pt idx="1054">
                  <c:v>6.8571499721209035</c:v>
                </c:pt>
                <c:pt idx="1055">
                  <c:v>6.3050443919499717</c:v>
                </c:pt>
                <c:pt idx="1056">
                  <c:v>5.8264000829060869</c:v>
                </c:pt>
                <c:pt idx="1057">
                  <c:v>5.4499001095030124</c:v>
                </c:pt>
                <c:pt idx="1058">
                  <c:v>5.3278167907396945</c:v>
                </c:pt>
                <c:pt idx="1059">
                  <c:v>5.2883999633789074</c:v>
                </c:pt>
                <c:pt idx="1060">
                  <c:v>5.3299999237060547</c:v>
                </c:pt>
                <c:pt idx="1061">
                  <c:v>5.7088165434201557</c:v>
                </c:pt>
                <c:pt idx="1062">
                  <c:v>6.6769666632016502</c:v>
                </c:pt>
                <c:pt idx="1063">
                  <c:v>7.3827332846323834</c:v>
                </c:pt>
                <c:pt idx="1064">
                  <c:v>7.1801054300202267</c:v>
                </c:pt>
                <c:pt idx="1065">
                  <c:v>7.1015887920061784</c:v>
                </c:pt>
                <c:pt idx="1066">
                  <c:v>7.2072109134991962</c:v>
                </c:pt>
                <c:pt idx="1067">
                  <c:v>7.164672014713287</c:v>
                </c:pt>
                <c:pt idx="1068">
                  <c:v>7.1005165298779422</c:v>
                </c:pt>
                <c:pt idx="1069">
                  <c:v>6.9099998474121094</c:v>
                </c:pt>
                <c:pt idx="1070">
                  <c:v>5.7020001000828389</c:v>
                </c:pt>
                <c:pt idx="1071">
                  <c:v>4.9395668061574298</c:v>
                </c:pt>
                <c:pt idx="1072">
                  <c:v>5.3901000960667735</c:v>
                </c:pt>
                <c:pt idx="1073">
                  <c:v>6.1104998946189877</c:v>
                </c:pt>
                <c:pt idx="1074">
                  <c:v>6.0759999275207495</c:v>
                </c:pt>
                <c:pt idx="1075">
                  <c:v>5.7555000702540076</c:v>
                </c:pt>
                <c:pt idx="1076">
                  <c:v>5.5398334397210034</c:v>
                </c:pt>
                <c:pt idx="1077">
                  <c:v>5.3336001491546883</c:v>
                </c:pt>
                <c:pt idx="1078">
                  <c:v>4.9087776753637522</c:v>
                </c:pt>
                <c:pt idx="1079">
                  <c:v>4.7043497776985168</c:v>
                </c:pt>
                <c:pt idx="1080">
                  <c:v>4.2275000214576695</c:v>
                </c:pt>
                <c:pt idx="1081">
                  <c:v>3.9016333142916362</c:v>
                </c:pt>
                <c:pt idx="1082">
                  <c:v>3.8199999332427872</c:v>
                </c:pt>
                <c:pt idx="1083">
                  <c:v>3.8199999332427872</c:v>
                </c:pt>
                <c:pt idx="1084">
                  <c:v>3.8199999332427872</c:v>
                </c:pt>
                <c:pt idx="1085">
                  <c:v>3.8199999332427872</c:v>
                </c:pt>
                <c:pt idx="1086">
                  <c:v>4.0295501034789618</c:v>
                </c:pt>
                <c:pt idx="1087">
                  <c:v>4.4539999087651569</c:v>
                </c:pt>
                <c:pt idx="1088">
                  <c:v>4.7464998563130694</c:v>
                </c:pt>
                <c:pt idx="1089">
                  <c:v>5.232749772071859</c:v>
                </c:pt>
                <c:pt idx="1090">
                  <c:v>5.3925500297546387</c:v>
                </c:pt>
                <c:pt idx="1091">
                  <c:v>5.5100002288818359</c:v>
                </c:pt>
                <c:pt idx="1092">
                  <c:v>5.3734999974568733</c:v>
                </c:pt>
                <c:pt idx="1093">
                  <c:v>5.2399997711181863</c:v>
                </c:pt>
                <c:pt idx="1094">
                  <c:v>5.2070664691925064</c:v>
                </c:pt>
                <c:pt idx="1095">
                  <c:v>5.1789000050226894</c:v>
                </c:pt>
                <c:pt idx="1096">
                  <c:v>5.374449998537699</c:v>
                </c:pt>
                <c:pt idx="1097">
                  <c:v>5.8433943499458962</c:v>
                </c:pt>
                <c:pt idx="1098">
                  <c:v>5.8499999046325861</c:v>
                </c:pt>
                <c:pt idx="1099">
                  <c:v>5.7579888812700855</c:v>
                </c:pt>
                <c:pt idx="1100">
                  <c:v>5.4877333958944012</c:v>
                </c:pt>
                <c:pt idx="1101">
                  <c:v>5.2631388213899255</c:v>
                </c:pt>
                <c:pt idx="1102">
                  <c:v>4.8678500016530357</c:v>
                </c:pt>
                <c:pt idx="1103">
                  <c:v>4.5169332679112655</c:v>
                </c:pt>
                <c:pt idx="1104">
                  <c:v>4.1875722618897573</c:v>
                </c:pt>
                <c:pt idx="1105">
                  <c:v>3.8399999141693031</c:v>
                </c:pt>
                <c:pt idx="1106">
                  <c:v>3.7449999292691549</c:v>
                </c:pt>
                <c:pt idx="1107">
                  <c:v>3.5399999618530273</c:v>
                </c:pt>
                <c:pt idx="1108">
                  <c:v>3.5399999618530273</c:v>
                </c:pt>
                <c:pt idx="1109">
                  <c:v>3.5399999618530273</c:v>
                </c:pt>
                <c:pt idx="1110">
                  <c:v>3.7913332859675233</c:v>
                </c:pt>
                <c:pt idx="1111">
                  <c:v>4.1313999056816453</c:v>
                </c:pt>
                <c:pt idx="1112">
                  <c:v>4.5829500651359343</c:v>
                </c:pt>
                <c:pt idx="1113">
                  <c:v>5.2185999472935976</c:v>
                </c:pt>
                <c:pt idx="1114">
                  <c:v>5.4806444274054638</c:v>
                </c:pt>
                <c:pt idx="1115">
                  <c:v>5.4586278557777401</c:v>
                </c:pt>
                <c:pt idx="1116">
                  <c:v>5.5300002098083496</c:v>
                </c:pt>
                <c:pt idx="1117">
                  <c:v>5.5300002098083496</c:v>
                </c:pt>
                <c:pt idx="1118">
                  <c:v>5.300188896391127</c:v>
                </c:pt>
                <c:pt idx="1119">
                  <c:v>5.1125721690389634</c:v>
                </c:pt>
                <c:pt idx="1120">
                  <c:v>5.4325334339671834</c:v>
                </c:pt>
                <c:pt idx="1121">
                  <c:v>5.9690666079521382</c:v>
                </c:pt>
                <c:pt idx="1122">
                  <c:v>5.9055499651696994</c:v>
                </c:pt>
                <c:pt idx="1123">
                  <c:v>5.6798667335510453</c:v>
                </c:pt>
                <c:pt idx="1124">
                  <c:v>5.496950176821815</c:v>
                </c:pt>
                <c:pt idx="1125">
                  <c:v>5.2194668142000831</c:v>
                </c:pt>
                <c:pt idx="1126">
                  <c:v>4.7498499711354576</c:v>
                </c:pt>
                <c:pt idx="1127">
                  <c:v>4.1752889076868689</c:v>
                </c:pt>
                <c:pt idx="1128">
                  <c:v>3.7999999523162842</c:v>
                </c:pt>
                <c:pt idx="1129">
                  <c:v>3.5224055443869697</c:v>
                </c:pt>
                <c:pt idx="1130">
                  <c:v>3.5099999904632568</c:v>
                </c:pt>
                <c:pt idx="1131">
                  <c:v>3.5099999904632568</c:v>
                </c:pt>
                <c:pt idx="1132">
                  <c:v>3.5099999904632568</c:v>
                </c:pt>
                <c:pt idx="1133">
                  <c:v>3.8349332722028096</c:v>
                </c:pt>
                <c:pt idx="1134">
                  <c:v>4.2152165500322845</c:v>
                </c:pt>
                <c:pt idx="1135">
                  <c:v>4.5585721418592664</c:v>
                </c:pt>
                <c:pt idx="1136">
                  <c:v>4.6599998474121085</c:v>
                </c:pt>
                <c:pt idx="1137">
                  <c:v>4.9343999973932924</c:v>
                </c:pt>
                <c:pt idx="1138">
                  <c:v>5.2644499813185801</c:v>
                </c:pt>
                <c:pt idx="1139">
                  <c:v>5.3030388969845239</c:v>
                </c:pt>
                <c:pt idx="1140">
                  <c:v>5.2556557824876782</c:v>
                </c:pt>
                <c:pt idx="1141">
                  <c:v>4.9577000713348394</c:v>
                </c:pt>
                <c:pt idx="1142">
                  <c:v>5.0539776990148804</c:v>
                </c:pt>
                <c:pt idx="1143">
                  <c:v>4.929999828338623</c:v>
                </c:pt>
                <c:pt idx="1144">
                  <c:v>5.5891833053694828</c:v>
                </c:pt>
                <c:pt idx="1145">
                  <c:v>6.2957499718666083</c:v>
                </c:pt>
                <c:pt idx="1146">
                  <c:v>6.3603332837422704</c:v>
                </c:pt>
                <c:pt idx="1147">
                  <c:v>6.2476721567577789</c:v>
                </c:pt>
                <c:pt idx="1148">
                  <c:v>6.2554835028118561</c:v>
                </c:pt>
                <c:pt idx="1149">
                  <c:v>5.8835334674517306</c:v>
                </c:pt>
                <c:pt idx="1150">
                  <c:v>5.2613667329152429</c:v>
                </c:pt>
                <c:pt idx="1151">
                  <c:v>4.6303999805450484</c:v>
                </c:pt>
                <c:pt idx="1152">
                  <c:v>4.109799895286578</c:v>
                </c:pt>
                <c:pt idx="1153">
                  <c:v>3.9071000289917075</c:v>
                </c:pt>
                <c:pt idx="1154">
                  <c:v>3.7851611530780791</c:v>
                </c:pt>
                <c:pt idx="1155">
                  <c:v>3.7674333937962849</c:v>
                </c:pt>
                <c:pt idx="1156">
                  <c:v>3.9640000295639037</c:v>
                </c:pt>
                <c:pt idx="1157">
                  <c:v>4.4922556667857645</c:v>
                </c:pt>
                <c:pt idx="1158">
                  <c:v>5.2599666690826412</c:v>
                </c:pt>
                <c:pt idx="1159">
                  <c:v>5.8652333482106505</c:v>
                </c:pt>
                <c:pt idx="1160">
                  <c:v>0.54056664937072063</c:v>
                </c:pt>
                <c:pt idx="1161">
                  <c:v>5.0508221578266888</c:v>
                </c:pt>
                <c:pt idx="1162">
                  <c:v>5.3472778982586329</c:v>
                </c:pt>
                <c:pt idx="1163">
                  <c:v>5.3429723434978058</c:v>
                </c:pt>
                <c:pt idx="1164">
                  <c:v>5.380000114440918</c:v>
                </c:pt>
                <c:pt idx="1165">
                  <c:v>5.380000114440918</c:v>
                </c:pt>
                <c:pt idx="1166">
                  <c:v>5.4072499513626342</c:v>
                </c:pt>
                <c:pt idx="1167">
                  <c:v>5.3816998958587892</c:v>
                </c:pt>
                <c:pt idx="1168">
                  <c:v>6.1257833064926945</c:v>
                </c:pt>
                <c:pt idx="1169">
                  <c:v>6.6555332501729083</c:v>
                </c:pt>
                <c:pt idx="1170">
                  <c:v>6.701749928792343</c:v>
                </c:pt>
                <c:pt idx="1171">
                  <c:v>6.7399997711181863</c:v>
                </c:pt>
                <c:pt idx="1172">
                  <c:v>6.6595832514762661</c:v>
                </c:pt>
                <c:pt idx="1173">
                  <c:v>6.2656666119893414</c:v>
                </c:pt>
                <c:pt idx="1174">
                  <c:v>5.617666737238566</c:v>
                </c:pt>
                <c:pt idx="1175">
                  <c:v>5.1177666568755846</c:v>
                </c:pt>
                <c:pt idx="1176">
                  <c:v>4.7308498239517407</c:v>
                </c:pt>
                <c:pt idx="1177">
                  <c:v>4.4000000953674334</c:v>
                </c:pt>
                <c:pt idx="1178">
                  <c:v>4.4000000953674334</c:v>
                </c:pt>
                <c:pt idx="1179">
                  <c:v>4.4000000953674334</c:v>
                </c:pt>
                <c:pt idx="1180">
                  <c:v>4.6293498833974214</c:v>
                </c:pt>
                <c:pt idx="1181">
                  <c:v>5.1422665492693556</c:v>
                </c:pt>
                <c:pt idx="1182">
                  <c:v>5.9147499020894374</c:v>
                </c:pt>
                <c:pt idx="1183">
                  <c:v>6.5080334870020584</c:v>
                </c:pt>
                <c:pt idx="1184">
                  <c:v>6.1575444401634849</c:v>
                </c:pt>
                <c:pt idx="1185">
                  <c:v>5.7351998877525334</c:v>
                </c:pt>
                <c:pt idx="1186">
                  <c:v>5.5740498534838414</c:v>
                </c:pt>
                <c:pt idx="1187">
                  <c:v>5.4109000579516096</c:v>
                </c:pt>
                <c:pt idx="1188">
                  <c:v>5.3709444358613814</c:v>
                </c:pt>
                <c:pt idx="1189">
                  <c:v>5.2588943658934699</c:v>
                </c:pt>
                <c:pt idx="1190">
                  <c:v>5.0399999618530424</c:v>
                </c:pt>
                <c:pt idx="1191">
                  <c:v>5.2691333977381394</c:v>
                </c:pt>
                <c:pt idx="1192">
                  <c:v>5.9643611107932193</c:v>
                </c:pt>
                <c:pt idx="1193">
                  <c:v>6.8898333676656085</c:v>
                </c:pt>
                <c:pt idx="1194">
                  <c:v>7.0700001716613814</c:v>
                </c:pt>
                <c:pt idx="1195">
                  <c:v>7.0700001716613814</c:v>
                </c:pt>
                <c:pt idx="1196">
                  <c:v>7.0520890447828508</c:v>
                </c:pt>
                <c:pt idx="1197">
                  <c:v>6.5716332252820573</c:v>
                </c:pt>
                <c:pt idx="1198">
                  <c:v>6.0391109845373414</c:v>
                </c:pt>
                <c:pt idx="1199">
                  <c:v>5.3850999911626429</c:v>
                </c:pt>
                <c:pt idx="1200">
                  <c:v>4.9755000233650204</c:v>
                </c:pt>
                <c:pt idx="1201">
                  <c:v>4.8000001907348864</c:v>
                </c:pt>
                <c:pt idx="1202">
                  <c:v>4.7655001931720324</c:v>
                </c:pt>
                <c:pt idx="1203">
                  <c:v>4.6762501994768924</c:v>
                </c:pt>
                <c:pt idx="1204">
                  <c:v>4.8172668409347486</c:v>
                </c:pt>
                <c:pt idx="1205">
                  <c:v>5.2854498775800067</c:v>
                </c:pt>
                <c:pt idx="1206">
                  <c:v>6.0389666567908389</c:v>
                </c:pt>
                <c:pt idx="1207">
                  <c:v>6.5362999653816596</c:v>
                </c:pt>
                <c:pt idx="1208">
                  <c:v>6.3645277449819755</c:v>
                </c:pt>
                <c:pt idx="1209">
                  <c:v>6.1382999324798782</c:v>
                </c:pt>
                <c:pt idx="1210">
                  <c:v>5.9766334515148039</c:v>
                </c:pt>
                <c:pt idx="1211">
                  <c:v>6.0300002098083496</c:v>
                </c:pt>
                <c:pt idx="1212">
                  <c:v>6.0300002098083496</c:v>
                </c:pt>
                <c:pt idx="1213">
                  <c:v>5.9514832862218334</c:v>
                </c:pt>
                <c:pt idx="1214">
                  <c:v>6.0480668576558365</c:v>
                </c:pt>
                <c:pt idx="1215">
                  <c:v>6.0469001785914065</c:v>
                </c:pt>
                <c:pt idx="1216">
                  <c:v>6.4123834339777632</c:v>
                </c:pt>
                <c:pt idx="1217">
                  <c:v>7.1065998983383176</c:v>
                </c:pt>
                <c:pt idx="1218">
                  <c:v>7.0407833067576089</c:v>
                </c:pt>
                <c:pt idx="1219">
                  <c:v>6.9137111451890734</c:v>
                </c:pt>
                <c:pt idx="1220">
                  <c:v>6.9587886661953355</c:v>
                </c:pt>
                <c:pt idx="1221">
                  <c:v>6.6053998512691905</c:v>
                </c:pt>
                <c:pt idx="1222">
                  <c:v>6.0485333395004268</c:v>
                </c:pt>
                <c:pt idx="1223">
                  <c:v>5.4518167591094855</c:v>
                </c:pt>
                <c:pt idx="1224">
                  <c:v>5.0211942648887442</c:v>
                </c:pt>
                <c:pt idx="1225">
                  <c:v>4.7199997901916788</c:v>
                </c:pt>
                <c:pt idx="1226">
                  <c:v>4.7199997901916788</c:v>
                </c:pt>
                <c:pt idx="1227">
                  <c:v>4.7199997901916788</c:v>
                </c:pt>
                <c:pt idx="1228">
                  <c:v>4.7609998162587308</c:v>
                </c:pt>
                <c:pt idx="1229">
                  <c:v>5.1538832966486616</c:v>
                </c:pt>
                <c:pt idx="1230">
                  <c:v>5.92394999689526</c:v>
                </c:pt>
                <c:pt idx="1231">
                  <c:v>6.4575000405311576</c:v>
                </c:pt>
                <c:pt idx="1232">
                  <c:v>6.2330000209808434</c:v>
                </c:pt>
                <c:pt idx="1233">
                  <c:v>6.0799999237060574</c:v>
                </c:pt>
                <c:pt idx="1234">
                  <c:v>6.1416000286738104</c:v>
                </c:pt>
                <c:pt idx="1235">
                  <c:v>6.0246666367848718</c:v>
                </c:pt>
                <c:pt idx="1236">
                  <c:v>6.131655501259698</c:v>
                </c:pt>
                <c:pt idx="1237">
                  <c:v>6.0646999907493591</c:v>
                </c:pt>
                <c:pt idx="1238">
                  <c:v>6.0761499969164525</c:v>
                </c:pt>
                <c:pt idx="1239">
                  <c:v>6.0529165652062824</c:v>
                </c:pt>
                <c:pt idx="1240">
                  <c:v>6.4472222553359142</c:v>
                </c:pt>
                <c:pt idx="1241">
                  <c:v>6.908061149915059</c:v>
                </c:pt>
                <c:pt idx="1242">
                  <c:v>6.6929831131299276</c:v>
                </c:pt>
                <c:pt idx="1243">
                  <c:v>6.3965277512868264</c:v>
                </c:pt>
                <c:pt idx="1244">
                  <c:v>6.3012167559729724</c:v>
                </c:pt>
                <c:pt idx="1245">
                  <c:v>6.0463000774383548</c:v>
                </c:pt>
                <c:pt idx="1246">
                  <c:v>5.6637999137242634</c:v>
                </c:pt>
                <c:pt idx="1247">
                  <c:v>5.3395166238149008</c:v>
                </c:pt>
                <c:pt idx="1248">
                  <c:v>4.7719999186197919</c:v>
                </c:pt>
                <c:pt idx="1249">
                  <c:v>4.6599998474121085</c:v>
                </c:pt>
                <c:pt idx="1250">
                  <c:v>4.4692889181772868</c:v>
                </c:pt>
                <c:pt idx="1251">
                  <c:v>4.3406223742167152</c:v>
                </c:pt>
                <c:pt idx="1252">
                  <c:v>4.320000171661377</c:v>
                </c:pt>
                <c:pt idx="1253">
                  <c:v>4.6387554232279458</c:v>
                </c:pt>
                <c:pt idx="1254">
                  <c:v>4.7997498552004494</c:v>
                </c:pt>
                <c:pt idx="1255">
                  <c:v>5.1543998845418324</c:v>
                </c:pt>
                <c:pt idx="1256">
                  <c:v>5.7119000991185507</c:v>
                </c:pt>
                <c:pt idx="1257">
                  <c:v>6.1595333846410112</c:v>
                </c:pt>
                <c:pt idx="1258">
                  <c:v>6.1932000827789304</c:v>
                </c:pt>
                <c:pt idx="1259">
                  <c:v>6.1155000416437755</c:v>
                </c:pt>
                <c:pt idx="1260">
                  <c:v>5.9880499831835801</c:v>
                </c:pt>
                <c:pt idx="1261">
                  <c:v>5.7650166217486065</c:v>
                </c:pt>
                <c:pt idx="1262">
                  <c:v>5.6519998550415043</c:v>
                </c:pt>
                <c:pt idx="1263">
                  <c:v>5.679999828338623</c:v>
                </c:pt>
                <c:pt idx="1264">
                  <c:v>5.9618998479843137</c:v>
                </c:pt>
                <c:pt idx="1265">
                  <c:v>6.5131665905316734</c:v>
                </c:pt>
                <c:pt idx="1266">
                  <c:v>6.4899997711181863</c:v>
                </c:pt>
                <c:pt idx="1267">
                  <c:v>6.4731498328844834</c:v>
                </c:pt>
                <c:pt idx="1268">
                  <c:v>6.3034001874923824</c:v>
                </c:pt>
                <c:pt idx="1269">
                  <c:v>6.2134112623002755</c:v>
                </c:pt>
                <c:pt idx="1270">
                  <c:v>5.7944222336345304</c:v>
                </c:pt>
                <c:pt idx="1271">
                  <c:v>5.2933999586105394</c:v>
                </c:pt>
                <c:pt idx="1272">
                  <c:v>4.9300221972995564</c:v>
                </c:pt>
                <c:pt idx="1273">
                  <c:v>4.6047888257768355</c:v>
                </c:pt>
                <c:pt idx="1274">
                  <c:v>4.3818110773298455</c:v>
                </c:pt>
                <c:pt idx="1275">
                  <c:v>4.2699999809265137</c:v>
                </c:pt>
                <c:pt idx="1276">
                  <c:v>4.2699999809265137</c:v>
                </c:pt>
                <c:pt idx="1277">
                  <c:v>4.4062667496999124</c:v>
                </c:pt>
                <c:pt idx="1278">
                  <c:v>4.5500001907348864</c:v>
                </c:pt>
                <c:pt idx="1279">
                  <c:v>4.7662333178520324</c:v>
                </c:pt>
                <c:pt idx="1280">
                  <c:v>5.1879999581972536</c:v>
                </c:pt>
                <c:pt idx="1281">
                  <c:v>5.5513832966486634</c:v>
                </c:pt>
                <c:pt idx="1282">
                  <c:v>5.6535665202140795</c:v>
                </c:pt>
                <c:pt idx="1283">
                  <c:v>5.679999828338623</c:v>
                </c:pt>
                <c:pt idx="1284">
                  <c:v>5.5166666507720974</c:v>
                </c:pt>
                <c:pt idx="1285">
                  <c:v>5.4000000953674334</c:v>
                </c:pt>
                <c:pt idx="1286">
                  <c:v>5.1911332448323568</c:v>
                </c:pt>
                <c:pt idx="1287">
                  <c:v>5.2092998615900834</c:v>
                </c:pt>
                <c:pt idx="1288">
                  <c:v>5.7653332336743714</c:v>
                </c:pt>
                <c:pt idx="1289">
                  <c:v>6.4132055340872869</c:v>
                </c:pt>
                <c:pt idx="1290">
                  <c:v>6.7457166624069007</c:v>
                </c:pt>
                <c:pt idx="1291">
                  <c:v>6.5700001716613814</c:v>
                </c:pt>
                <c:pt idx="1292">
                  <c:v>6.4526666959127121</c:v>
                </c:pt>
                <c:pt idx="1293">
                  <c:v>6.031199785868365</c:v>
                </c:pt>
                <c:pt idx="1294">
                  <c:v>5.5973833764923855</c:v>
                </c:pt>
                <c:pt idx="1295">
                  <c:v>4.9323221291436408</c:v>
                </c:pt>
                <c:pt idx="1296">
                  <c:v>4.5705165751774866</c:v>
                </c:pt>
                <c:pt idx="1297">
                  <c:v>4.309999942779541</c:v>
                </c:pt>
                <c:pt idx="1298">
                  <c:v>4.309999942779541</c:v>
                </c:pt>
                <c:pt idx="1299">
                  <c:v>4.309999942779541</c:v>
                </c:pt>
                <c:pt idx="1300">
                  <c:v>4.3693999385833804</c:v>
                </c:pt>
                <c:pt idx="1301">
                  <c:v>4.7148999953269959</c:v>
                </c:pt>
                <c:pt idx="1302">
                  <c:v>5.6008111672931244</c:v>
                </c:pt>
                <c:pt idx="1303">
                  <c:v>5.927233357429504</c:v>
                </c:pt>
                <c:pt idx="1304">
                  <c:v>5.7117333873112992</c:v>
                </c:pt>
                <c:pt idx="1305">
                  <c:v>5.7794001282585992</c:v>
                </c:pt>
                <c:pt idx="1306">
                  <c:v>5.9000000953674334</c:v>
                </c:pt>
                <c:pt idx="1307">
                  <c:v>6.1585833946863806</c:v>
                </c:pt>
                <c:pt idx="1308">
                  <c:v>6.1900000572204332</c:v>
                </c:pt>
                <c:pt idx="1309">
                  <c:v>6.0092665266990704</c:v>
                </c:pt>
                <c:pt idx="1310">
                  <c:v>5.9499998092651394</c:v>
                </c:pt>
                <c:pt idx="1311">
                  <c:v>5.9718110617001914</c:v>
                </c:pt>
                <c:pt idx="1312">
                  <c:v>6.3347166339556376</c:v>
                </c:pt>
                <c:pt idx="1313">
                  <c:v>7.0871556038326684</c:v>
                </c:pt>
                <c:pt idx="1314">
                  <c:v>7.2080500912666334</c:v>
                </c:pt>
                <c:pt idx="1315">
                  <c:v>7.0897556710243324</c:v>
                </c:pt>
                <c:pt idx="1316">
                  <c:v>6.7758666944504018</c:v>
                </c:pt>
                <c:pt idx="1317">
                  <c:v>6.3481444835662844</c:v>
                </c:pt>
                <c:pt idx="1318">
                  <c:v>5.7185944684346515</c:v>
                </c:pt>
                <c:pt idx="1319">
                  <c:v>4.9423111176490782</c:v>
                </c:pt>
                <c:pt idx="1320">
                  <c:v>4.4814499044418703</c:v>
                </c:pt>
                <c:pt idx="1321">
                  <c:v>4.232249778509158</c:v>
                </c:pt>
                <c:pt idx="1322">
                  <c:v>3.9932500978310901</c:v>
                </c:pt>
                <c:pt idx="1323">
                  <c:v>3.9670222724808601</c:v>
                </c:pt>
                <c:pt idx="1324">
                  <c:v>4.1486945635742609</c:v>
                </c:pt>
                <c:pt idx="1325">
                  <c:v>4.5793444326189006</c:v>
                </c:pt>
                <c:pt idx="1326">
                  <c:v>5.3696555299229045</c:v>
                </c:pt>
                <c:pt idx="1327">
                  <c:v>5.8954833372433955</c:v>
                </c:pt>
                <c:pt idx="1328">
                  <c:v>5.6341167147954065</c:v>
                </c:pt>
                <c:pt idx="1329">
                  <c:v>5.4200000762939355</c:v>
                </c:pt>
                <c:pt idx="1330">
                  <c:v>5.4200000762939355</c:v>
                </c:pt>
                <c:pt idx="1331">
                  <c:v>5.4200000762939355</c:v>
                </c:pt>
                <c:pt idx="1332">
                  <c:v>5.3108666311369799</c:v>
                </c:pt>
                <c:pt idx="1333">
                  <c:v>5.3685333029429065</c:v>
                </c:pt>
                <c:pt idx="1334">
                  <c:v>5.2963554456498914</c:v>
                </c:pt>
                <c:pt idx="1335">
                  <c:v>5.4800000190734863</c:v>
                </c:pt>
                <c:pt idx="1336">
                  <c:v>5.9574667607413394</c:v>
                </c:pt>
                <c:pt idx="1337">
                  <c:v>6.6213333471616105</c:v>
                </c:pt>
                <c:pt idx="1338">
                  <c:v>6.724044579399922</c:v>
                </c:pt>
                <c:pt idx="1339">
                  <c:v>6.5900001525878906</c:v>
                </c:pt>
                <c:pt idx="1340">
                  <c:v>6.3267334810892804</c:v>
                </c:pt>
                <c:pt idx="1341">
                  <c:v>5.9117334175109884</c:v>
                </c:pt>
                <c:pt idx="1342">
                  <c:v>5.3338832569122285</c:v>
                </c:pt>
                <c:pt idx="1343">
                  <c:v>4.7640000089009398</c:v>
                </c:pt>
                <c:pt idx="1344">
                  <c:v>4.2571999963124565</c:v>
                </c:pt>
                <c:pt idx="1345">
                  <c:v>4.0199999809265137</c:v>
                </c:pt>
                <c:pt idx="1346">
                  <c:v>4.0199999809265137</c:v>
                </c:pt>
                <c:pt idx="1347">
                  <c:v>4.0199999809265137</c:v>
                </c:pt>
                <c:pt idx="1348">
                  <c:v>4.0447999763488767</c:v>
                </c:pt>
                <c:pt idx="1349">
                  <c:v>4.5948665555318176</c:v>
                </c:pt>
                <c:pt idx="1350">
                  <c:v>5.2694887587759034</c:v>
                </c:pt>
                <c:pt idx="1351">
                  <c:v>5.8146500126520797</c:v>
                </c:pt>
                <c:pt idx="1352">
                  <c:v>5.4307779841952923</c:v>
                </c:pt>
                <c:pt idx="1353">
                  <c:v>5.2600002288818359</c:v>
                </c:pt>
                <c:pt idx="1354">
                  <c:v>5.2600002288818359</c:v>
                </c:pt>
                <c:pt idx="1355">
                  <c:v>5.2352668770154285</c:v>
                </c:pt>
                <c:pt idx="1356">
                  <c:v>5.2324886671701965</c:v>
                </c:pt>
                <c:pt idx="1357">
                  <c:v>4.9616998354594024</c:v>
                </c:pt>
                <c:pt idx="1358">
                  <c:v>4.653833214441935</c:v>
                </c:pt>
                <c:pt idx="1359">
                  <c:v>4.8300998369852675</c:v>
                </c:pt>
                <c:pt idx="1360">
                  <c:v>5.5271944117546079</c:v>
                </c:pt>
                <c:pt idx="1361">
                  <c:v>6.2744168059031171</c:v>
                </c:pt>
                <c:pt idx="1362">
                  <c:v>6.5784110185835099</c:v>
                </c:pt>
                <c:pt idx="1363">
                  <c:v>6.309999942779541</c:v>
                </c:pt>
                <c:pt idx="1364">
                  <c:v>6.3336555369694834</c:v>
                </c:pt>
                <c:pt idx="1365">
                  <c:v>6.1087779124577795</c:v>
                </c:pt>
                <c:pt idx="1366">
                  <c:v>5.5052666870752969</c:v>
                </c:pt>
                <c:pt idx="1367">
                  <c:v>4.8329666797320048</c:v>
                </c:pt>
                <c:pt idx="1368">
                  <c:v>4.3876277369923073</c:v>
                </c:pt>
                <c:pt idx="1369">
                  <c:v>4.1914999934037533</c:v>
                </c:pt>
                <c:pt idx="1370">
                  <c:v>4.0496499526500909</c:v>
                </c:pt>
                <c:pt idx="1371">
                  <c:v>4.0843889964951385</c:v>
                </c:pt>
                <c:pt idx="1372">
                  <c:v>4.2713557736078904</c:v>
                </c:pt>
                <c:pt idx="1373">
                  <c:v>4.6808334191640224</c:v>
                </c:pt>
                <c:pt idx="1374">
                  <c:v>5.4809500447909025</c:v>
                </c:pt>
                <c:pt idx="1375">
                  <c:v>6.0880333762698706</c:v>
                </c:pt>
                <c:pt idx="1376">
                  <c:v>5.880000114440918</c:v>
                </c:pt>
                <c:pt idx="1377">
                  <c:v>5.5744666862487797</c:v>
                </c:pt>
                <c:pt idx="1378">
                  <c:v>5.3000001907348864</c:v>
                </c:pt>
                <c:pt idx="1379">
                  <c:v>5.3000001907348864</c:v>
                </c:pt>
                <c:pt idx="1380">
                  <c:v>5.1910001150767009</c:v>
                </c:pt>
                <c:pt idx="1381">
                  <c:v>4.9140666532516484</c:v>
                </c:pt>
                <c:pt idx="1382">
                  <c:v>4.8982943791813325</c:v>
                </c:pt>
                <c:pt idx="1383">
                  <c:v>4.9899997711181863</c:v>
                </c:pt>
                <c:pt idx="1384">
                  <c:v>5.4805999358495114</c:v>
                </c:pt>
                <c:pt idx="1385">
                  <c:v>6.299350052674634</c:v>
                </c:pt>
                <c:pt idx="1386">
                  <c:v>6.4200000762939355</c:v>
                </c:pt>
                <c:pt idx="1387">
                  <c:v>6.4200000762939355</c:v>
                </c:pt>
                <c:pt idx="1388">
                  <c:v>6.3098778046502009</c:v>
                </c:pt>
                <c:pt idx="1389">
                  <c:v>5.9478778232468485</c:v>
                </c:pt>
                <c:pt idx="1390">
                  <c:v>5.3817500273386694</c:v>
                </c:pt>
                <c:pt idx="1391">
                  <c:v>4.8798499141799114</c:v>
                </c:pt>
                <c:pt idx="1392">
                  <c:v>4.4432000541687033</c:v>
                </c:pt>
                <c:pt idx="1393">
                  <c:v>4.0709334309895837</c:v>
                </c:pt>
                <c:pt idx="1394">
                  <c:v>3.9600000381469802</c:v>
                </c:pt>
                <c:pt idx="1395">
                  <c:v>3.9600000381469802</c:v>
                </c:pt>
                <c:pt idx="1396">
                  <c:v>4.0535999488830567</c:v>
                </c:pt>
                <c:pt idx="1397">
                  <c:v>4.4693666092554727</c:v>
                </c:pt>
                <c:pt idx="1398">
                  <c:v>5.3511665296554352</c:v>
                </c:pt>
                <c:pt idx="1399">
                  <c:v>5.8244998931884755</c:v>
                </c:pt>
                <c:pt idx="1400">
                  <c:v>5.6430833792686466</c:v>
                </c:pt>
                <c:pt idx="1401">
                  <c:v>5.5442665259043524</c:v>
                </c:pt>
                <c:pt idx="1402">
                  <c:v>5.5184498167037965</c:v>
                </c:pt>
                <c:pt idx="1403">
                  <c:v>5.4832498245769123</c:v>
                </c:pt>
                <c:pt idx="1404">
                  <c:v>5.4568831745783504</c:v>
                </c:pt>
                <c:pt idx="1405">
                  <c:v>5.3787832768757937</c:v>
                </c:pt>
                <c:pt idx="1406">
                  <c:v>5.2796000186602434</c:v>
                </c:pt>
                <c:pt idx="1407">
                  <c:v>5.2760166049003798</c:v>
                </c:pt>
                <c:pt idx="1408">
                  <c:v>5.5404722248183393</c:v>
                </c:pt>
                <c:pt idx="1409">
                  <c:v>6.2168220835262034</c:v>
                </c:pt>
                <c:pt idx="1410">
                  <c:v>6.1851665385563868</c:v>
                </c:pt>
                <c:pt idx="1411">
                  <c:v>5.8830001115798964</c:v>
                </c:pt>
                <c:pt idx="1412">
                  <c:v>5.7643168274561267</c:v>
                </c:pt>
                <c:pt idx="1413">
                  <c:v>5.6269000069300255</c:v>
                </c:pt>
                <c:pt idx="1414">
                  <c:v>5.1865331231223388</c:v>
                </c:pt>
                <c:pt idx="1415">
                  <c:v>4.7343443663914817</c:v>
                </c:pt>
                <c:pt idx="1416">
                  <c:v>4.3953831680615743</c:v>
                </c:pt>
                <c:pt idx="1417">
                  <c:v>4.1193109967973465</c:v>
                </c:pt>
                <c:pt idx="1418">
                  <c:v>3.809999942779541</c:v>
                </c:pt>
                <c:pt idx="1419">
                  <c:v>3.809999942779541</c:v>
                </c:pt>
                <c:pt idx="1420">
                  <c:v>3.809999942779541</c:v>
                </c:pt>
                <c:pt idx="1421">
                  <c:v>3.809999942779541</c:v>
                </c:pt>
                <c:pt idx="1422">
                  <c:v>4.0025276952319704</c:v>
                </c:pt>
                <c:pt idx="1423">
                  <c:v>4.4976665110058294</c:v>
                </c:pt>
                <c:pt idx="1424">
                  <c:v>4.8156498010953284</c:v>
                </c:pt>
                <c:pt idx="1425">
                  <c:v>5.3085556308428448</c:v>
                </c:pt>
                <c:pt idx="1426">
                  <c:v>5.5799999237060574</c:v>
                </c:pt>
                <c:pt idx="1427">
                  <c:v>5.5799999237060574</c:v>
                </c:pt>
                <c:pt idx="1428">
                  <c:v>5.5799999237060574</c:v>
                </c:pt>
                <c:pt idx="1429">
                  <c:v>5.5799999237060574</c:v>
                </c:pt>
                <c:pt idx="1430">
                  <c:v>5.5799999237060574</c:v>
                </c:pt>
                <c:pt idx="1431">
                  <c:v>5.6094500637054345</c:v>
                </c:pt>
                <c:pt idx="1432">
                  <c:v>5.8234501218795778</c:v>
                </c:pt>
                <c:pt idx="1433">
                  <c:v>6.1423500959078474</c:v>
                </c:pt>
                <c:pt idx="1434">
                  <c:v>6.1500000953674316</c:v>
                </c:pt>
                <c:pt idx="1435">
                  <c:v>5.8459999322891232</c:v>
                </c:pt>
                <c:pt idx="1436">
                  <c:v>5.6774499344825804</c:v>
                </c:pt>
                <c:pt idx="1437">
                  <c:v>5.4770444223615904</c:v>
                </c:pt>
                <c:pt idx="1438">
                  <c:v>5.0600110390451016</c:v>
                </c:pt>
                <c:pt idx="1439">
                  <c:v>4.5414220852322371</c:v>
                </c:pt>
                <c:pt idx="1440">
                  <c:v>4.2528333306312565</c:v>
                </c:pt>
                <c:pt idx="1441">
                  <c:v>4.0700001716613814</c:v>
                </c:pt>
                <c:pt idx="1442">
                  <c:v>3.9720834116140913</c:v>
                </c:pt>
                <c:pt idx="1443">
                  <c:v>3.8199999332427872</c:v>
                </c:pt>
                <c:pt idx="1444">
                  <c:v>3.8199999332427872</c:v>
                </c:pt>
                <c:pt idx="1445">
                  <c:v>3.9310221825705627</c:v>
                </c:pt>
                <c:pt idx="1446">
                  <c:v>4.1672999175389407</c:v>
                </c:pt>
                <c:pt idx="1447">
                  <c:v>4.6300666846169394</c:v>
                </c:pt>
                <c:pt idx="1448">
                  <c:v>5.1219998359680146</c:v>
                </c:pt>
                <c:pt idx="1449">
                  <c:v>5.3883554956648361</c:v>
                </c:pt>
                <c:pt idx="1450">
                  <c:v>5.7550388553407457</c:v>
                </c:pt>
                <c:pt idx="1451">
                  <c:v>5.7899999618530424</c:v>
                </c:pt>
                <c:pt idx="1452">
                  <c:v>5.7899999618530424</c:v>
                </c:pt>
                <c:pt idx="1453">
                  <c:v>5.8379945177501851</c:v>
                </c:pt>
                <c:pt idx="1454">
                  <c:v>5.5957999944687034</c:v>
                </c:pt>
                <c:pt idx="1455">
                  <c:v>5.7827335111300151</c:v>
                </c:pt>
                <c:pt idx="1456">
                  <c:v>6.1795056351025899</c:v>
                </c:pt>
                <c:pt idx="1457">
                  <c:v>7.0323333064715063</c:v>
                </c:pt>
                <c:pt idx="1458">
                  <c:v>7.3915111433135126</c:v>
                </c:pt>
                <c:pt idx="1459">
                  <c:v>7.2177609647644889</c:v>
                </c:pt>
                <c:pt idx="1460">
                  <c:v>7.2619056555959745</c:v>
                </c:pt>
                <c:pt idx="1461">
                  <c:v>6.8026499088605314</c:v>
                </c:pt>
                <c:pt idx="1462">
                  <c:v>6.3328333600361955</c:v>
                </c:pt>
                <c:pt idx="1463">
                  <c:v>5.4677999867333424</c:v>
                </c:pt>
                <c:pt idx="1464">
                  <c:v>5.0824998617172241</c:v>
                </c:pt>
                <c:pt idx="1465">
                  <c:v>4.8499999046325861</c:v>
                </c:pt>
                <c:pt idx="1466">
                  <c:v>4.8499999046325861</c:v>
                </c:pt>
                <c:pt idx="1467">
                  <c:v>4.8499999046325861</c:v>
                </c:pt>
                <c:pt idx="1468">
                  <c:v>4.9548498972256976</c:v>
                </c:pt>
                <c:pt idx="1469">
                  <c:v>5.4924664990107397</c:v>
                </c:pt>
                <c:pt idx="1470">
                  <c:v>6.4303056881162854</c:v>
                </c:pt>
                <c:pt idx="1471">
                  <c:v>6.9986333346366933</c:v>
                </c:pt>
                <c:pt idx="1472">
                  <c:v>6.5883778013123404</c:v>
                </c:pt>
                <c:pt idx="1473">
                  <c:v>6.2155001163482666</c:v>
                </c:pt>
                <c:pt idx="1474">
                  <c:v>6.0020111091931714</c:v>
                </c:pt>
                <c:pt idx="1475">
                  <c:v>5.9017667603492834</c:v>
                </c:pt>
                <c:pt idx="1476">
                  <c:v>5.8957999889055888</c:v>
                </c:pt>
                <c:pt idx="1477">
                  <c:v>5.7664166283607345</c:v>
                </c:pt>
                <c:pt idx="1478">
                  <c:v>5.6658333770433833</c:v>
                </c:pt>
                <c:pt idx="1479">
                  <c:v>5.739200161298144</c:v>
                </c:pt>
                <c:pt idx="1480">
                  <c:v>6.2272333971659295</c:v>
                </c:pt>
                <c:pt idx="1481">
                  <c:v>7.4889166959126934</c:v>
                </c:pt>
                <c:pt idx="1482">
                  <c:v>7.5943612355656098</c:v>
                </c:pt>
                <c:pt idx="1483">
                  <c:v>7.7402832523981733</c:v>
                </c:pt>
                <c:pt idx="1484">
                  <c:v>7.7052667013804124</c:v>
                </c:pt>
                <c:pt idx="1485">
                  <c:v>7.1937833889325464</c:v>
                </c:pt>
                <c:pt idx="1486">
                  <c:v>6.5606666620572405</c:v>
                </c:pt>
                <c:pt idx="1487">
                  <c:v>5.8910835226376852</c:v>
                </c:pt>
                <c:pt idx="1488">
                  <c:v>5.6059999465942365</c:v>
                </c:pt>
                <c:pt idx="1489">
                  <c:v>5.3448777209387845</c:v>
                </c:pt>
                <c:pt idx="1490">
                  <c:v>5.2100000381469656</c:v>
                </c:pt>
                <c:pt idx="1491">
                  <c:v>5.2827500330077282</c:v>
                </c:pt>
                <c:pt idx="1492">
                  <c:v>5.4800000190734863</c:v>
                </c:pt>
                <c:pt idx="1493">
                  <c:v>6.0163443729612567</c:v>
                </c:pt>
                <c:pt idx="1494">
                  <c:v>6.907311036851671</c:v>
                </c:pt>
                <c:pt idx="1495">
                  <c:v>7.2797833116849491</c:v>
                </c:pt>
                <c:pt idx="1496">
                  <c:v>6.8491387886471324</c:v>
                </c:pt>
                <c:pt idx="1497">
                  <c:v>6.5105498226483673</c:v>
                </c:pt>
                <c:pt idx="1498">
                  <c:v>6.429999828338623</c:v>
                </c:pt>
                <c:pt idx="1499">
                  <c:v>6.2793333053589091</c:v>
                </c:pt>
                <c:pt idx="1500">
                  <c:v>6.130000114440918</c:v>
                </c:pt>
                <c:pt idx="1501">
                  <c:v>6.0352667101224453</c:v>
                </c:pt>
                <c:pt idx="1502">
                  <c:v>5.8034999489784242</c:v>
                </c:pt>
                <c:pt idx="1503">
                  <c:v>5.7775777514775575</c:v>
                </c:pt>
                <c:pt idx="1504">
                  <c:v>6.1599499893188474</c:v>
                </c:pt>
                <c:pt idx="1505">
                  <c:v>7.3283333767784686</c:v>
                </c:pt>
                <c:pt idx="1506">
                  <c:v>7.8050333817799888</c:v>
                </c:pt>
                <c:pt idx="1507">
                  <c:v>7.7773556889428033</c:v>
                </c:pt>
                <c:pt idx="1508">
                  <c:v>7.5700001716613814</c:v>
                </c:pt>
                <c:pt idx="1509">
                  <c:v>7.3490556112925214</c:v>
                </c:pt>
                <c:pt idx="1510">
                  <c:v>6.7005720379617477</c:v>
                </c:pt>
                <c:pt idx="1511">
                  <c:v>5.9509165501594259</c:v>
                </c:pt>
                <c:pt idx="1512">
                  <c:v>5.6525000015894342</c:v>
                </c:pt>
                <c:pt idx="1513">
                  <c:v>5.3327499588330589</c:v>
                </c:pt>
                <c:pt idx="1514">
                  <c:v>5.2899999618530424</c:v>
                </c:pt>
                <c:pt idx="1515">
                  <c:v>5.4029000353813172</c:v>
                </c:pt>
                <c:pt idx="1516">
                  <c:v>5.4917333587010724</c:v>
                </c:pt>
                <c:pt idx="1517">
                  <c:v>5.9714055893156424</c:v>
                </c:pt>
                <c:pt idx="1518">
                  <c:v>6.8469499079386393</c:v>
                </c:pt>
                <c:pt idx="1519">
                  <c:v>7.2816666666666734</c:v>
                </c:pt>
                <c:pt idx="1520">
                  <c:v>6.9223999174435935</c:v>
                </c:pt>
                <c:pt idx="1521">
                  <c:v>6.4955888483259105</c:v>
                </c:pt>
                <c:pt idx="1522">
                  <c:v>6.27574441989265</c:v>
                </c:pt>
                <c:pt idx="1523">
                  <c:v>6.130000114440918</c:v>
                </c:pt>
                <c:pt idx="1524">
                  <c:v>5.995561188326942</c:v>
                </c:pt>
                <c:pt idx="1525">
                  <c:v>6.059999942779541</c:v>
                </c:pt>
                <c:pt idx="1526">
                  <c:v>6.0573999452590943</c:v>
                </c:pt>
                <c:pt idx="1527">
                  <c:v>6.0612888611687445</c:v>
                </c:pt>
                <c:pt idx="1528">
                  <c:v>6.6353666679064345</c:v>
                </c:pt>
                <c:pt idx="1529">
                  <c:v>7.3519665789603961</c:v>
                </c:pt>
                <c:pt idx="1530">
                  <c:v>7.6534832755724445</c:v>
                </c:pt>
                <c:pt idx="1531">
                  <c:v>7.5199999809265137</c:v>
                </c:pt>
                <c:pt idx="1532">
                  <c:v>7.3288500123553755</c:v>
                </c:pt>
                <c:pt idx="1533">
                  <c:v>7.077822100056542</c:v>
                </c:pt>
                <c:pt idx="1534">
                  <c:v>6.5093499994278137</c:v>
                </c:pt>
                <c:pt idx="1535">
                  <c:v>5.8314890331692162</c:v>
                </c:pt>
                <c:pt idx="1536">
                  <c:v>5.4207777447170704</c:v>
                </c:pt>
                <c:pt idx="1537">
                  <c:v>5.2199997901916788</c:v>
                </c:pt>
                <c:pt idx="1538">
                  <c:v>5.2199997901916788</c:v>
                </c:pt>
                <c:pt idx="1539">
                  <c:v>5.2199997901916788</c:v>
                </c:pt>
                <c:pt idx="1540">
                  <c:v>5.2427997885810198</c:v>
                </c:pt>
                <c:pt idx="1541">
                  <c:v>5.7417110607359145</c:v>
                </c:pt>
                <c:pt idx="1542">
                  <c:v>6.5072334093517723</c:v>
                </c:pt>
                <c:pt idx="1543">
                  <c:v>6.9075555319256257</c:v>
                </c:pt>
                <c:pt idx="1544">
                  <c:v>6.6662833182017005</c:v>
                </c:pt>
                <c:pt idx="1545">
                  <c:v>6.4600444616211794</c:v>
                </c:pt>
                <c:pt idx="1546">
                  <c:v>6.1339999834696641</c:v>
                </c:pt>
                <c:pt idx="1547">
                  <c:v>6.125733206272125</c:v>
                </c:pt>
                <c:pt idx="1548">
                  <c:v>6.0090998649597172</c:v>
                </c:pt>
                <c:pt idx="1549">
                  <c:v>6.0900499743885463</c:v>
                </c:pt>
                <c:pt idx="1550">
                  <c:v>5.9726555752754216</c:v>
                </c:pt>
                <c:pt idx="1551">
                  <c:v>6.0090999110539824</c:v>
                </c:pt>
                <c:pt idx="1552">
                  <c:v>6.4645166365305258</c:v>
                </c:pt>
                <c:pt idx="1553">
                  <c:v>6.9898888381322228</c:v>
                </c:pt>
                <c:pt idx="1554">
                  <c:v>7.2627389417754245</c:v>
                </c:pt>
                <c:pt idx="1555">
                  <c:v>7.2480833490689545</c:v>
                </c:pt>
                <c:pt idx="1556">
                  <c:v>6.9362331565221496</c:v>
                </c:pt>
                <c:pt idx="1557">
                  <c:v>6.5505498727162665</c:v>
                </c:pt>
                <c:pt idx="1558">
                  <c:v>6.1364499409993494</c:v>
                </c:pt>
                <c:pt idx="1559">
                  <c:v>5.4230445533328586</c:v>
                </c:pt>
                <c:pt idx="1560">
                  <c:v>5.0155833641687853</c:v>
                </c:pt>
                <c:pt idx="1561">
                  <c:v>4.7243331948916358</c:v>
                </c:pt>
                <c:pt idx="1562">
                  <c:v>4.679999828338623</c:v>
                </c:pt>
                <c:pt idx="1563">
                  <c:v>4.679999828338623</c:v>
                </c:pt>
                <c:pt idx="1564">
                  <c:v>4.679999828338623</c:v>
                </c:pt>
                <c:pt idx="1565">
                  <c:v>5.0596166706085208</c:v>
                </c:pt>
                <c:pt idx="1566">
                  <c:v>6.008177850776228</c:v>
                </c:pt>
                <c:pt idx="1567">
                  <c:v>6.3768833263715106</c:v>
                </c:pt>
                <c:pt idx="1568">
                  <c:v>6.1100001335144043</c:v>
                </c:pt>
                <c:pt idx="1569">
                  <c:v>6.0080001407199415</c:v>
                </c:pt>
                <c:pt idx="1570">
                  <c:v>5.9965832763248015</c:v>
                </c:pt>
                <c:pt idx="1571">
                  <c:v>5.8901501313845319</c:v>
                </c:pt>
                <c:pt idx="1572">
                  <c:v>5.7717445002661814</c:v>
                </c:pt>
                <c:pt idx="1573">
                  <c:v>5.5999999046325861</c:v>
                </c:pt>
                <c:pt idx="1574">
                  <c:v>5.5417667373021633</c:v>
                </c:pt>
                <c:pt idx="1575">
                  <c:v>5.4235000467300365</c:v>
                </c:pt>
                <c:pt idx="1576">
                  <c:v>5.6616000151634234</c:v>
                </c:pt>
                <c:pt idx="1577">
                  <c:v>6.2676832866668697</c:v>
                </c:pt>
                <c:pt idx="1578">
                  <c:v>6.4099998474121094</c:v>
                </c:pt>
                <c:pt idx="1579">
                  <c:v>6.3168332695960769</c:v>
                </c:pt>
                <c:pt idx="1580">
                  <c:v>6.1500000953674316</c:v>
                </c:pt>
                <c:pt idx="1581">
                  <c:v>5.9745332972208693</c:v>
                </c:pt>
                <c:pt idx="1582">
                  <c:v>5.7201666206783717</c:v>
                </c:pt>
                <c:pt idx="1583">
                  <c:v>5.2175500321388242</c:v>
                </c:pt>
                <c:pt idx="1584">
                  <c:v>4.7948666238784785</c:v>
                </c:pt>
                <c:pt idx="1585">
                  <c:v>4.5153334299723324</c:v>
                </c:pt>
                <c:pt idx="1586">
                  <c:v>4.309999942779541</c:v>
                </c:pt>
                <c:pt idx="1587">
                  <c:v>4.5613999250200123</c:v>
                </c:pt>
                <c:pt idx="1588">
                  <c:v>4.5799999237060574</c:v>
                </c:pt>
                <c:pt idx="1589">
                  <c:v>4.5799999237060574</c:v>
                </c:pt>
                <c:pt idx="1590">
                  <c:v>4.7348444512155305</c:v>
                </c:pt>
                <c:pt idx="1591">
                  <c:v>5.0692000635464955</c:v>
                </c:pt>
                <c:pt idx="1592">
                  <c:v>5.7450222184922959</c:v>
                </c:pt>
                <c:pt idx="1593">
                  <c:v>5.9794166866938481</c:v>
                </c:pt>
                <c:pt idx="1594">
                  <c:v>6.0700001716613814</c:v>
                </c:pt>
                <c:pt idx="1595">
                  <c:v>5.8730168011453365</c:v>
                </c:pt>
                <c:pt idx="1596">
                  <c:v>5.5541777377658255</c:v>
                </c:pt>
                <c:pt idx="1597">
                  <c:v>5.5378833961486817</c:v>
                </c:pt>
                <c:pt idx="1598">
                  <c:v>5.0748999285697876</c:v>
                </c:pt>
                <c:pt idx="1599">
                  <c:v>4.9800000190734863</c:v>
                </c:pt>
                <c:pt idx="1600">
                  <c:v>5.1685944901572265</c:v>
                </c:pt>
                <c:pt idx="1601">
                  <c:v>5.9667166214519076</c:v>
                </c:pt>
                <c:pt idx="1602">
                  <c:v>6.1257999028099865</c:v>
                </c:pt>
                <c:pt idx="1603">
                  <c:v>6.0999999046325861</c:v>
                </c:pt>
                <c:pt idx="1604">
                  <c:v>6.0999999046325861</c:v>
                </c:pt>
                <c:pt idx="1605">
                  <c:v>5.7411833612124115</c:v>
                </c:pt>
                <c:pt idx="1606">
                  <c:v>5.2740000788370756</c:v>
                </c:pt>
                <c:pt idx="1607">
                  <c:v>4.9175332482655634</c:v>
                </c:pt>
                <c:pt idx="1608">
                  <c:v>4.4640999142328894</c:v>
                </c:pt>
                <c:pt idx="1609">
                  <c:v>4.2922999596595774</c:v>
                </c:pt>
                <c:pt idx="1610">
                  <c:v>4.0700001716613814</c:v>
                </c:pt>
                <c:pt idx="1611">
                  <c:v>4.0700001716613814</c:v>
                </c:pt>
                <c:pt idx="1612">
                  <c:v>4.0700001716613814</c:v>
                </c:pt>
                <c:pt idx="1613">
                  <c:v>4.1893501496315002</c:v>
                </c:pt>
                <c:pt idx="1614">
                  <c:v>4.380000114440918</c:v>
                </c:pt>
                <c:pt idx="1615">
                  <c:v>4.6901500818464346</c:v>
                </c:pt>
                <c:pt idx="1616">
                  <c:v>5.3232612482706703</c:v>
                </c:pt>
                <c:pt idx="1617">
                  <c:v>5.9650944214397006</c:v>
                </c:pt>
                <c:pt idx="1618">
                  <c:v>6.0999999046325861</c:v>
                </c:pt>
                <c:pt idx="1619">
                  <c:v>6.2648889101875955</c:v>
                </c:pt>
                <c:pt idx="1620">
                  <c:v>6.2236001078287764</c:v>
                </c:pt>
                <c:pt idx="1621">
                  <c:v>6.1568501125441824</c:v>
                </c:pt>
                <c:pt idx="1622">
                  <c:v>5.9965111197365664</c:v>
                </c:pt>
                <c:pt idx="1623">
                  <c:v>5.869999885559082</c:v>
                </c:pt>
                <c:pt idx="1624">
                  <c:v>5.7741999769210786</c:v>
                </c:pt>
                <c:pt idx="1625">
                  <c:v>6.1555333987871785</c:v>
                </c:pt>
                <c:pt idx="1626">
                  <c:v>6.1700000762939355</c:v>
                </c:pt>
                <c:pt idx="1627">
                  <c:v>6.250561069912381</c:v>
                </c:pt>
                <c:pt idx="1628">
                  <c:v>6.4612665184338924</c:v>
                </c:pt>
                <c:pt idx="1629">
                  <c:v>6.2774999737739563</c:v>
                </c:pt>
                <c:pt idx="1630">
                  <c:v>5.5618501043319704</c:v>
                </c:pt>
                <c:pt idx="1631">
                  <c:v>4.9555834046999614</c:v>
                </c:pt>
                <c:pt idx="1632">
                  <c:v>4.523466644287109</c:v>
                </c:pt>
                <c:pt idx="1633">
                  <c:v>4.2015998840332243</c:v>
                </c:pt>
                <c:pt idx="1634">
                  <c:v>4.1599998474121085</c:v>
                </c:pt>
                <c:pt idx="1635">
                  <c:v>4.1136332249641434</c:v>
                </c:pt>
                <c:pt idx="1636">
                  <c:v>4.2250998910268152</c:v>
                </c:pt>
                <c:pt idx="1637">
                  <c:v>4.6072832640012065</c:v>
                </c:pt>
                <c:pt idx="1638">
                  <c:v>5.3996888981925117</c:v>
                </c:pt>
                <c:pt idx="1639">
                  <c:v>5.6900000572204332</c:v>
                </c:pt>
                <c:pt idx="1640">
                  <c:v>5.6423554600609656</c:v>
                </c:pt>
                <c:pt idx="1641">
                  <c:v>5.3825499971707664</c:v>
                </c:pt>
                <c:pt idx="1642">
                  <c:v>5.3600001335144043</c:v>
                </c:pt>
                <c:pt idx="1643">
                  <c:v>5.3889334392547603</c:v>
                </c:pt>
                <c:pt idx="1644">
                  <c:v>5.4101721689436184</c:v>
                </c:pt>
                <c:pt idx="1645">
                  <c:v>5.3299999237060547</c:v>
                </c:pt>
                <c:pt idx="1646">
                  <c:v>5.3299999237060547</c:v>
                </c:pt>
                <c:pt idx="1647">
                  <c:v>5.3663388058874295</c:v>
                </c:pt>
                <c:pt idx="1648">
                  <c:v>5.680644303427802</c:v>
                </c:pt>
                <c:pt idx="1649">
                  <c:v>6.4922667686144511</c:v>
                </c:pt>
                <c:pt idx="1650">
                  <c:v>6.8558111071586607</c:v>
                </c:pt>
                <c:pt idx="1651">
                  <c:v>6.75</c:v>
                </c:pt>
                <c:pt idx="1652">
                  <c:v>6.5424889408217455</c:v>
                </c:pt>
                <c:pt idx="1653">
                  <c:v>6.1956498813629164</c:v>
                </c:pt>
                <c:pt idx="1654">
                  <c:v>5.6415443325042727</c:v>
                </c:pt>
                <c:pt idx="1655">
                  <c:v>5.0281221087773638</c:v>
                </c:pt>
                <c:pt idx="1656">
                  <c:v>4.527816465695679</c:v>
                </c:pt>
                <c:pt idx="1657">
                  <c:v>4.3532498160998028</c:v>
                </c:pt>
                <c:pt idx="1658">
                  <c:v>4.179999828338623</c:v>
                </c:pt>
                <c:pt idx="1659">
                  <c:v>4.179999828338623</c:v>
                </c:pt>
                <c:pt idx="1660">
                  <c:v>4.2716498218642656</c:v>
                </c:pt>
                <c:pt idx="1661">
                  <c:v>4.8145667208565426</c:v>
                </c:pt>
                <c:pt idx="1662">
                  <c:v>5.6408611705568106</c:v>
                </c:pt>
                <c:pt idx="1663">
                  <c:v>5.9621443401442615</c:v>
                </c:pt>
                <c:pt idx="1664">
                  <c:v>5.8710998678207398</c:v>
                </c:pt>
                <c:pt idx="1665">
                  <c:v>5.619999885559082</c:v>
                </c:pt>
                <c:pt idx="1666">
                  <c:v>5.5908165431022647</c:v>
                </c:pt>
                <c:pt idx="1667">
                  <c:v>5.5348166163762142</c:v>
                </c:pt>
                <c:pt idx="1668">
                  <c:v>5.3499999046325861</c:v>
                </c:pt>
                <c:pt idx="1669">
                  <c:v>5.2667999839782889</c:v>
                </c:pt>
                <c:pt idx="1670">
                  <c:v>5.1303499960899384</c:v>
                </c:pt>
                <c:pt idx="1671">
                  <c:v>5.0799999237060574</c:v>
                </c:pt>
                <c:pt idx="1672">
                  <c:v>5.570522222518921</c:v>
                </c:pt>
                <c:pt idx="1673">
                  <c:v>6.4836000728607184</c:v>
                </c:pt>
                <c:pt idx="1674">
                  <c:v>6.8147000837326104</c:v>
                </c:pt>
                <c:pt idx="1675">
                  <c:v>6.9200000762939355</c:v>
                </c:pt>
                <c:pt idx="1676">
                  <c:v>6.7959500850571528</c:v>
                </c:pt>
                <c:pt idx="1677">
                  <c:v>6.5594333489735925</c:v>
                </c:pt>
                <c:pt idx="1678">
                  <c:v>5.8837167321311101</c:v>
                </c:pt>
                <c:pt idx="1679">
                  <c:v>5.2619666290283202</c:v>
                </c:pt>
                <c:pt idx="1680">
                  <c:v>4.9031666914622134</c:v>
                </c:pt>
                <c:pt idx="1681">
                  <c:v>4.679999828338623</c:v>
                </c:pt>
                <c:pt idx="1682">
                  <c:v>4.679999828338623</c:v>
                </c:pt>
                <c:pt idx="1683">
                  <c:v>4.679999828338623</c:v>
                </c:pt>
                <c:pt idx="1684">
                  <c:v>4.7594665376345313</c:v>
                </c:pt>
                <c:pt idx="1685">
                  <c:v>5.2974388427204362</c:v>
                </c:pt>
                <c:pt idx="1686">
                  <c:v>6.0665499170621233</c:v>
                </c:pt>
                <c:pt idx="1687">
                  <c:v>6.4508498554759557</c:v>
                </c:pt>
                <c:pt idx="1688">
                  <c:v>6.2658109553654686</c:v>
                </c:pt>
                <c:pt idx="1689">
                  <c:v>5.930349863635187</c:v>
                </c:pt>
                <c:pt idx="1690">
                  <c:v>5.7722276597552815</c:v>
                </c:pt>
                <c:pt idx="1691">
                  <c:v>5.5999999046325861</c:v>
                </c:pt>
                <c:pt idx="1692">
                  <c:v>5.4325889531771354</c:v>
                </c:pt>
                <c:pt idx="1693">
                  <c:v>5.2984667881329894</c:v>
                </c:pt>
                <c:pt idx="1694">
                  <c:v>5.1015333072344466</c:v>
                </c:pt>
                <c:pt idx="1695">
                  <c:v>5.3411334617932633</c:v>
                </c:pt>
                <c:pt idx="1696">
                  <c:v>5.8303000296486784</c:v>
                </c:pt>
                <c:pt idx="1697">
                  <c:v>6.6331332683563033</c:v>
                </c:pt>
                <c:pt idx="1698">
                  <c:v>6.869999885559082</c:v>
                </c:pt>
                <c:pt idx="1699">
                  <c:v>6.7399832359949814</c:v>
                </c:pt>
                <c:pt idx="1700">
                  <c:v>6.5799999237060574</c:v>
                </c:pt>
                <c:pt idx="1701">
                  <c:v>6.2981333430608117</c:v>
                </c:pt>
                <c:pt idx="1702">
                  <c:v>5.6989333407083915</c:v>
                </c:pt>
                <c:pt idx="1703">
                  <c:v>5.024133311907427</c:v>
                </c:pt>
                <c:pt idx="1704">
                  <c:v>4.632049973011017</c:v>
                </c:pt>
                <c:pt idx="1705">
                  <c:v>4.3874665482838946</c:v>
                </c:pt>
                <c:pt idx="1706">
                  <c:v>4.2399997711181863</c:v>
                </c:pt>
                <c:pt idx="1707">
                  <c:v>4.2399997711181863</c:v>
                </c:pt>
                <c:pt idx="1708">
                  <c:v>4.3653776428434545</c:v>
                </c:pt>
                <c:pt idx="1709">
                  <c:v>4.9308501021067324</c:v>
                </c:pt>
                <c:pt idx="1710">
                  <c:v>5.6628168066342317</c:v>
                </c:pt>
                <c:pt idx="1711">
                  <c:v>6.1215833899709855</c:v>
                </c:pt>
                <c:pt idx="1712">
                  <c:v>5.9837889697816724</c:v>
                </c:pt>
                <c:pt idx="1713">
                  <c:v>5.4851333681742354</c:v>
                </c:pt>
                <c:pt idx="1714">
                  <c:v>5.4600000381469656</c:v>
                </c:pt>
                <c:pt idx="1715">
                  <c:v>5.2652167407671611</c:v>
                </c:pt>
                <c:pt idx="1716">
                  <c:v>5.1500000953674316</c:v>
                </c:pt>
                <c:pt idx="1717">
                  <c:v>4.8348501682281455</c:v>
                </c:pt>
                <c:pt idx="1718">
                  <c:v>4.7475445079803356</c:v>
                </c:pt>
                <c:pt idx="1719">
                  <c:v>4.6632778114742699</c:v>
                </c:pt>
                <c:pt idx="1720">
                  <c:v>4.9714723624123733</c:v>
                </c:pt>
                <c:pt idx="1721">
                  <c:v>5.8315999666849772</c:v>
                </c:pt>
                <c:pt idx="1722">
                  <c:v>6.3322667757670104</c:v>
                </c:pt>
                <c:pt idx="1723">
                  <c:v>6.3600001335144043</c:v>
                </c:pt>
                <c:pt idx="1724">
                  <c:v>6.2851000960667855</c:v>
                </c:pt>
                <c:pt idx="1725">
                  <c:v>6.1470334172248844</c:v>
                </c:pt>
                <c:pt idx="1726">
                  <c:v>5.6798001225789392</c:v>
                </c:pt>
                <c:pt idx="1727">
                  <c:v>5.1055832306543945</c:v>
                </c:pt>
                <c:pt idx="1728">
                  <c:v>4.7100000381469656</c:v>
                </c:pt>
                <c:pt idx="1729">
                  <c:v>4.4134334262212116</c:v>
                </c:pt>
                <c:pt idx="1730">
                  <c:v>4.2942666689554745</c:v>
                </c:pt>
                <c:pt idx="1731">
                  <c:v>4.3106278151935999</c:v>
                </c:pt>
                <c:pt idx="1732">
                  <c:v>4.4218388093842398</c:v>
                </c:pt>
                <c:pt idx="1733">
                  <c:v>4.8994776789347325</c:v>
                </c:pt>
                <c:pt idx="1734">
                  <c:v>5.7135667440626534</c:v>
                </c:pt>
                <c:pt idx="1735">
                  <c:v>5.9661111434300738</c:v>
                </c:pt>
                <c:pt idx="1736">
                  <c:v>5.8322333749135424</c:v>
                </c:pt>
                <c:pt idx="1737">
                  <c:v>5.4600000381469656</c:v>
                </c:pt>
                <c:pt idx="1738">
                  <c:v>5.5362944793701194</c:v>
                </c:pt>
                <c:pt idx="1739">
                  <c:v>5.4336889521280929</c:v>
                </c:pt>
                <c:pt idx="1740">
                  <c:v>5.380000114440918</c:v>
                </c:pt>
                <c:pt idx="1741">
                  <c:v>5.1875667929649394</c:v>
                </c:pt>
                <c:pt idx="1742">
                  <c:v>5.1895999336242724</c:v>
                </c:pt>
                <c:pt idx="1743">
                  <c:v>5.1869276971287155</c:v>
                </c:pt>
                <c:pt idx="1744">
                  <c:v>5.5270833126703875</c:v>
                </c:pt>
                <c:pt idx="1745">
                  <c:v>6.1126667658487959</c:v>
                </c:pt>
                <c:pt idx="1746">
                  <c:v>6.0958001168568865</c:v>
                </c:pt>
                <c:pt idx="1747">
                  <c:v>5.9062499213219022</c:v>
                </c:pt>
                <c:pt idx="1748">
                  <c:v>5.7248334511121115</c:v>
                </c:pt>
                <c:pt idx="1749">
                  <c:v>5.4039667288462319</c:v>
                </c:pt>
                <c:pt idx="1750">
                  <c:v>5.0116833265622454</c:v>
                </c:pt>
                <c:pt idx="1751">
                  <c:v>4.6224666277567259</c:v>
                </c:pt>
                <c:pt idx="1752">
                  <c:v>4.2254666900634774</c:v>
                </c:pt>
                <c:pt idx="1753">
                  <c:v>3.8627165965239207</c:v>
                </c:pt>
                <c:pt idx="1754">
                  <c:v>3.8399999141693031</c:v>
                </c:pt>
                <c:pt idx="1755">
                  <c:v>3.5918999316957168</c:v>
                </c:pt>
                <c:pt idx="1756">
                  <c:v>3.6002221716774852</c:v>
                </c:pt>
                <c:pt idx="1757">
                  <c:v>3.8900001049041641</c:v>
                </c:pt>
                <c:pt idx="1758">
                  <c:v>4.0301556461386978</c:v>
                </c:pt>
                <c:pt idx="1759">
                  <c:v>4.4346000576019291</c:v>
                </c:pt>
                <c:pt idx="1760">
                  <c:v>4.8183500329653395</c:v>
                </c:pt>
                <c:pt idx="1761">
                  <c:v>5.2608444341023803</c:v>
                </c:pt>
                <c:pt idx="1762">
                  <c:v>5.4541999149322509</c:v>
                </c:pt>
                <c:pt idx="1763">
                  <c:v>5.5990999046961534</c:v>
                </c:pt>
                <c:pt idx="1764">
                  <c:v>5.3299999237060547</c:v>
                </c:pt>
                <c:pt idx="1765">
                  <c:v>5.3071221489376486</c:v>
                </c:pt>
                <c:pt idx="1766">
                  <c:v>5.2575334866841734</c:v>
                </c:pt>
                <c:pt idx="1767">
                  <c:v>5.0172502279281606</c:v>
                </c:pt>
                <c:pt idx="1768">
                  <c:v>5.1049502221743266</c:v>
                </c:pt>
                <c:pt idx="1769">
                  <c:v>5.6011277649137714</c:v>
                </c:pt>
                <c:pt idx="1770">
                  <c:v>5.5900001525878906</c:v>
                </c:pt>
                <c:pt idx="1771">
                  <c:v>5.5900001525878906</c:v>
                </c:pt>
                <c:pt idx="1772">
                  <c:v>5.3525332768757732</c:v>
                </c:pt>
                <c:pt idx="1773">
                  <c:v>5.3091999435424801</c:v>
                </c:pt>
                <c:pt idx="1774">
                  <c:v>4.9048334953520243</c:v>
                </c:pt>
                <c:pt idx="1775">
                  <c:v>4.4746000456810124</c:v>
                </c:pt>
                <c:pt idx="1776">
                  <c:v>4.1399998664855753</c:v>
                </c:pt>
                <c:pt idx="1777">
                  <c:v>3.9104998826980593</c:v>
                </c:pt>
                <c:pt idx="1778">
                  <c:v>3.869999885559082</c:v>
                </c:pt>
                <c:pt idx="1779">
                  <c:v>3.7139998912811292</c:v>
                </c:pt>
                <c:pt idx="1780">
                  <c:v>3.7675498902797697</c:v>
                </c:pt>
                <c:pt idx="1781">
                  <c:v>3.7997999012470252</c:v>
                </c:pt>
                <c:pt idx="1782">
                  <c:v>4.0619888248708476</c:v>
                </c:pt>
                <c:pt idx="1783">
                  <c:v>4.3612999415397704</c:v>
                </c:pt>
                <c:pt idx="1784">
                  <c:v>4.8275001645088045</c:v>
                </c:pt>
                <c:pt idx="1785">
                  <c:v>5.1760610585742528</c:v>
                </c:pt>
                <c:pt idx="1786">
                  <c:v>5.3309999227523814</c:v>
                </c:pt>
                <c:pt idx="1787">
                  <c:v>5.2495444409052485</c:v>
                </c:pt>
                <c:pt idx="1788">
                  <c:v>5.1149000644683644</c:v>
                </c:pt>
                <c:pt idx="1789">
                  <c:v>5.1111667373445302</c:v>
                </c:pt>
                <c:pt idx="1790">
                  <c:v>4.8499999046325861</c:v>
                </c:pt>
                <c:pt idx="1791">
                  <c:v>4.8644999019304755</c:v>
                </c:pt>
                <c:pt idx="1792">
                  <c:v>5.0069999596807691</c:v>
                </c:pt>
                <c:pt idx="1793">
                  <c:v>5.7750777035289413</c:v>
                </c:pt>
                <c:pt idx="1794">
                  <c:v>6.2699999809265137</c:v>
                </c:pt>
                <c:pt idx="1795">
                  <c:v>6.2466000032424924</c:v>
                </c:pt>
                <c:pt idx="1796">
                  <c:v>6.0413446434338924</c:v>
                </c:pt>
                <c:pt idx="1797">
                  <c:v>5.7424722552299485</c:v>
                </c:pt>
                <c:pt idx="1798">
                  <c:v>5.1959999773237264</c:v>
                </c:pt>
                <c:pt idx="1799">
                  <c:v>4.5058333807521533</c:v>
                </c:pt>
                <c:pt idx="1800">
                  <c:v>3.8988000679016115</c:v>
                </c:pt>
                <c:pt idx="1801">
                  <c:v>3.7799999713897705</c:v>
                </c:pt>
                <c:pt idx="1802">
                  <c:v>3.7799999713897705</c:v>
                </c:pt>
                <c:pt idx="1803">
                  <c:v>3.7799999713897705</c:v>
                </c:pt>
                <c:pt idx="1804">
                  <c:v>3.8459999608993551</c:v>
                </c:pt>
                <c:pt idx="1805">
                  <c:v>4.3406443378660375</c:v>
                </c:pt>
                <c:pt idx="1806">
                  <c:v>5.2227834328015694</c:v>
                </c:pt>
                <c:pt idx="1807">
                  <c:v>5.5700001716613814</c:v>
                </c:pt>
                <c:pt idx="1808">
                  <c:v>5.5130667956670134</c:v>
                </c:pt>
                <c:pt idx="1809">
                  <c:v>5.2899999618530424</c:v>
                </c:pt>
                <c:pt idx="1810">
                  <c:v>5.2899999618530424</c:v>
                </c:pt>
                <c:pt idx="1811">
                  <c:v>5.1617165462175656</c:v>
                </c:pt>
                <c:pt idx="1812">
                  <c:v>5.1359332036972045</c:v>
                </c:pt>
                <c:pt idx="1813">
                  <c:v>5.0215331331888837</c:v>
                </c:pt>
                <c:pt idx="1814">
                  <c:v>5.1616777486271328</c:v>
                </c:pt>
                <c:pt idx="1815">
                  <c:v>5.2300000190734863</c:v>
                </c:pt>
                <c:pt idx="1816">
                  <c:v>5.5178499722480776</c:v>
                </c:pt>
                <c:pt idx="1817">
                  <c:v>6.2612498943011321</c:v>
                </c:pt>
                <c:pt idx="1818">
                  <c:v>6.4225888472132997</c:v>
                </c:pt>
                <c:pt idx="1819">
                  <c:v>6.1521167532602696</c:v>
                </c:pt>
                <c:pt idx="1820">
                  <c:v>5.8401333157221504</c:v>
                </c:pt>
                <c:pt idx="1821">
                  <c:v>5.5723555268181695</c:v>
                </c:pt>
                <c:pt idx="1822">
                  <c:v>4.9948332140180796</c:v>
                </c:pt>
                <c:pt idx="1823">
                  <c:v>4.3825888922479255</c:v>
                </c:pt>
                <c:pt idx="1824">
                  <c:v>4.0388945056332481</c:v>
                </c:pt>
                <c:pt idx="1825">
                  <c:v>3.8199999332427872</c:v>
                </c:pt>
                <c:pt idx="1826">
                  <c:v>3.8199999332427872</c:v>
                </c:pt>
                <c:pt idx="1827">
                  <c:v>3.8199999332427872</c:v>
                </c:pt>
                <c:pt idx="1828">
                  <c:v>3.8761665909820131</c:v>
                </c:pt>
                <c:pt idx="1829">
                  <c:v>4.2665609696176316</c:v>
                </c:pt>
                <c:pt idx="1830">
                  <c:v>5.1394778201315141</c:v>
                </c:pt>
                <c:pt idx="1831">
                  <c:v>5.4323333183924394</c:v>
                </c:pt>
                <c:pt idx="1832">
                  <c:v>5.2728888670603355</c:v>
                </c:pt>
                <c:pt idx="1833">
                  <c:v>5.2899999618530424</c:v>
                </c:pt>
                <c:pt idx="1834">
                  <c:v>5.2899999618530424</c:v>
                </c:pt>
                <c:pt idx="1835">
                  <c:v>5.2899999618530424</c:v>
                </c:pt>
                <c:pt idx="1836">
                  <c:v>5.2899999618530424</c:v>
                </c:pt>
                <c:pt idx="1837">
                  <c:v>5.2899999618530424</c:v>
                </c:pt>
                <c:pt idx="1838">
                  <c:v>5.2899999618530424</c:v>
                </c:pt>
                <c:pt idx="1839">
                  <c:v>5.3479999542236332</c:v>
                </c:pt>
                <c:pt idx="1840">
                  <c:v>5.7684333515167205</c:v>
                </c:pt>
                <c:pt idx="1841">
                  <c:v>6.378511161804199</c:v>
                </c:pt>
                <c:pt idx="1842">
                  <c:v>6.6119501121838891</c:v>
                </c:pt>
                <c:pt idx="1843">
                  <c:v>6.5073001082738324</c:v>
                </c:pt>
                <c:pt idx="1844">
                  <c:v>6.3119000911712684</c:v>
                </c:pt>
                <c:pt idx="1845">
                  <c:v>5.9343444042735873</c:v>
                </c:pt>
                <c:pt idx="1846">
                  <c:v>5.2685000999768565</c:v>
                </c:pt>
                <c:pt idx="1847">
                  <c:v>4.6282665912310303</c:v>
                </c:pt>
                <c:pt idx="1848">
                  <c:v>4.2160665067036964</c:v>
                </c:pt>
                <c:pt idx="1849">
                  <c:v>3.9492556039492133</c:v>
                </c:pt>
                <c:pt idx="1850">
                  <c:v>3.9000000953674316</c:v>
                </c:pt>
                <c:pt idx="1851">
                  <c:v>3.9000000953674316</c:v>
                </c:pt>
                <c:pt idx="1852">
                  <c:v>3.9645834167798362</c:v>
                </c:pt>
                <c:pt idx="1853">
                  <c:v>4.5416333850225099</c:v>
                </c:pt>
                <c:pt idx="1854">
                  <c:v>5.3341833151711384</c:v>
                </c:pt>
                <c:pt idx="1855">
                  <c:v>5.6599998474121085</c:v>
                </c:pt>
                <c:pt idx="1856">
                  <c:v>5.4170000791549686</c:v>
                </c:pt>
                <c:pt idx="1857">
                  <c:v>5.332100135485331</c:v>
                </c:pt>
                <c:pt idx="1858">
                  <c:v>5.3115777190526323</c:v>
                </c:pt>
                <c:pt idx="1859">
                  <c:v>5.0970999224980673</c:v>
                </c:pt>
                <c:pt idx="1860">
                  <c:v>4.9690666961669905</c:v>
                </c:pt>
                <c:pt idx="1861">
                  <c:v>4.985333347320557</c:v>
                </c:pt>
                <c:pt idx="1862">
                  <c:v>5.0199999809265137</c:v>
                </c:pt>
                <c:pt idx="1863">
                  <c:v>5.1398999532063803</c:v>
                </c:pt>
                <c:pt idx="1864">
                  <c:v>5.4039999389648434</c:v>
                </c:pt>
                <c:pt idx="1865">
                  <c:v>6.2613832767804345</c:v>
                </c:pt>
                <c:pt idx="1866">
                  <c:v>6.5822555912865495</c:v>
                </c:pt>
                <c:pt idx="1867">
                  <c:v>6.4967110795444905</c:v>
                </c:pt>
                <c:pt idx="1868">
                  <c:v>6.3227333847681724</c:v>
                </c:pt>
                <c:pt idx="1869">
                  <c:v>5.9680500234497895</c:v>
                </c:pt>
                <c:pt idx="1870">
                  <c:v>5.371438759962718</c:v>
                </c:pt>
                <c:pt idx="1871">
                  <c:v>4.8478555099169105</c:v>
                </c:pt>
                <c:pt idx="1872">
                  <c:v>4.4285000681876916</c:v>
                </c:pt>
                <c:pt idx="1873">
                  <c:v>4.1397999763488773</c:v>
                </c:pt>
                <c:pt idx="1874">
                  <c:v>4.0799999237060574</c:v>
                </c:pt>
                <c:pt idx="1875">
                  <c:v>4.0799999237060574</c:v>
                </c:pt>
                <c:pt idx="1876">
                  <c:v>4.3157333834966023</c:v>
                </c:pt>
                <c:pt idx="1877">
                  <c:v>4.7850833837191491</c:v>
                </c:pt>
                <c:pt idx="1878">
                  <c:v>5.5663333423932393</c:v>
                </c:pt>
                <c:pt idx="1879">
                  <c:v>5.9725333015124003</c:v>
                </c:pt>
                <c:pt idx="1880">
                  <c:v>5.801983273029327</c:v>
                </c:pt>
                <c:pt idx="1881">
                  <c:v>5.5927110226949059</c:v>
                </c:pt>
                <c:pt idx="1882">
                  <c:v>5.3733334541320934</c:v>
                </c:pt>
                <c:pt idx="1883">
                  <c:v>5.3400001525878906</c:v>
                </c:pt>
                <c:pt idx="1884">
                  <c:v>5.3409166550636291</c:v>
                </c:pt>
                <c:pt idx="1885">
                  <c:v>5.1750889603296875</c:v>
                </c:pt>
                <c:pt idx="1886">
                  <c:v>5.0500001907348864</c:v>
                </c:pt>
                <c:pt idx="1887">
                  <c:v>5.1599501829677159</c:v>
                </c:pt>
                <c:pt idx="1888">
                  <c:v>5.6026665687560833</c:v>
                </c:pt>
                <c:pt idx="1889">
                  <c:v>6.205133380889893</c:v>
                </c:pt>
                <c:pt idx="1890">
                  <c:v>6.5227668666839369</c:v>
                </c:pt>
                <c:pt idx="1891">
                  <c:v>6.2855665985743334</c:v>
                </c:pt>
                <c:pt idx="1892">
                  <c:v>6.2800002098083496</c:v>
                </c:pt>
                <c:pt idx="1893">
                  <c:v>6.0896667917569713</c:v>
                </c:pt>
                <c:pt idx="1894">
                  <c:v>5.5548665682474452</c:v>
                </c:pt>
                <c:pt idx="1895">
                  <c:v>5.1322999207178794</c:v>
                </c:pt>
                <c:pt idx="1896">
                  <c:v>4.7539665428797395</c:v>
                </c:pt>
                <c:pt idx="1897">
                  <c:v>4.5178666496276856</c:v>
                </c:pt>
                <c:pt idx="1898">
                  <c:v>4.320000171661377</c:v>
                </c:pt>
                <c:pt idx="1899">
                  <c:v>4.320000171661377</c:v>
                </c:pt>
                <c:pt idx="1900">
                  <c:v>4.4394667243957731</c:v>
                </c:pt>
                <c:pt idx="1901">
                  <c:v>4.7978667195638023</c:v>
                </c:pt>
                <c:pt idx="1902">
                  <c:v>5.3603832856814071</c:v>
                </c:pt>
                <c:pt idx="1903">
                  <c:v>5.7699999809265137</c:v>
                </c:pt>
                <c:pt idx="1904">
                  <c:v>5.7699999809265137</c:v>
                </c:pt>
                <c:pt idx="1905">
                  <c:v>5.7236833238601834</c:v>
                </c:pt>
                <c:pt idx="1906">
                  <c:v>5.7077223194970026</c:v>
                </c:pt>
                <c:pt idx="1907">
                  <c:v>5.5399999618530424</c:v>
                </c:pt>
                <c:pt idx="1908">
                  <c:v>5.3576832477251655</c:v>
                </c:pt>
                <c:pt idx="1909">
                  <c:v>5.2399997711181863</c:v>
                </c:pt>
                <c:pt idx="1910">
                  <c:v>5.2301886990335333</c:v>
                </c:pt>
                <c:pt idx="1911">
                  <c:v>5.3529499888420107</c:v>
                </c:pt>
                <c:pt idx="1912">
                  <c:v>5.5243998249371851</c:v>
                </c:pt>
                <c:pt idx="1913">
                  <c:v>6.0677333307266235</c:v>
                </c:pt>
                <c:pt idx="1914">
                  <c:v>6.1728778592745455</c:v>
                </c:pt>
                <c:pt idx="1915">
                  <c:v>6.1438000392913805</c:v>
                </c:pt>
                <c:pt idx="1916">
                  <c:v>6.0094999286863535</c:v>
                </c:pt>
                <c:pt idx="1917">
                  <c:v>5.7858332792917855</c:v>
                </c:pt>
                <c:pt idx="1918">
                  <c:v>5.5022333312034624</c:v>
                </c:pt>
                <c:pt idx="1919">
                  <c:v>5.0840667406717905</c:v>
                </c:pt>
                <c:pt idx="1920">
                  <c:v>4.7790500156084734</c:v>
                </c:pt>
                <c:pt idx="1921">
                  <c:v>4.5449332531293205</c:v>
                </c:pt>
                <c:pt idx="1922">
                  <c:v>4.4099998474121094</c:v>
                </c:pt>
                <c:pt idx="1923">
                  <c:v>4.4099998474121094</c:v>
                </c:pt>
                <c:pt idx="1924">
                  <c:v>4.4099998474121094</c:v>
                </c:pt>
                <c:pt idx="1925">
                  <c:v>4.6115000247955305</c:v>
                </c:pt>
                <c:pt idx="1926">
                  <c:v>4.8409999132156374</c:v>
                </c:pt>
                <c:pt idx="1927">
                  <c:v>5.1546334028244019</c:v>
                </c:pt>
                <c:pt idx="1928">
                  <c:v>5.4539502151807149</c:v>
                </c:pt>
                <c:pt idx="1929">
                  <c:v>5.7281166466076838</c:v>
                </c:pt>
                <c:pt idx="1930">
                  <c:v>5.7319665161768585</c:v>
                </c:pt>
                <c:pt idx="1931">
                  <c:v>5.7453333719571429</c:v>
                </c:pt>
                <c:pt idx="1932">
                  <c:v>5.6344167311986286</c:v>
                </c:pt>
                <c:pt idx="1933">
                  <c:v>5.4387888654073082</c:v>
                </c:pt>
                <c:pt idx="1934">
                  <c:v>5.0550664726893109</c:v>
                </c:pt>
                <c:pt idx="1935">
                  <c:v>4.9899997711181863</c:v>
                </c:pt>
                <c:pt idx="1936">
                  <c:v>5.2118999838829261</c:v>
                </c:pt>
                <c:pt idx="1937">
                  <c:v>5.8222334154447024</c:v>
                </c:pt>
                <c:pt idx="1938">
                  <c:v>6.1500000953674316</c:v>
                </c:pt>
                <c:pt idx="1939">
                  <c:v>5.9968667912483502</c:v>
                </c:pt>
                <c:pt idx="1940">
                  <c:v>5.7418167312939961</c:v>
                </c:pt>
                <c:pt idx="1941">
                  <c:v>5.7063166062037149</c:v>
                </c:pt>
                <c:pt idx="1942">
                  <c:v>5.3268834543228154</c:v>
                </c:pt>
                <c:pt idx="1943">
                  <c:v>4.902683120568593</c:v>
                </c:pt>
                <c:pt idx="1944">
                  <c:v>4.6365165154139145</c:v>
                </c:pt>
                <c:pt idx="1945">
                  <c:v>4.4000000953674334</c:v>
                </c:pt>
                <c:pt idx="1946">
                  <c:v>4.4000000953674334</c:v>
                </c:pt>
                <c:pt idx="1947">
                  <c:v>4.3653666098912556</c:v>
                </c:pt>
                <c:pt idx="1948">
                  <c:v>4.3899998664855753</c:v>
                </c:pt>
                <c:pt idx="1949">
                  <c:v>4.3899998664855753</c:v>
                </c:pt>
                <c:pt idx="1950">
                  <c:v>4.5954165061314631</c:v>
                </c:pt>
                <c:pt idx="1951">
                  <c:v>4.9690999205907183</c:v>
                </c:pt>
                <c:pt idx="1952">
                  <c:v>5.4302499519454113</c:v>
                </c:pt>
                <c:pt idx="1953">
                  <c:v>5.559999942779541</c:v>
                </c:pt>
                <c:pt idx="1954">
                  <c:v>5.559999942779541</c:v>
                </c:pt>
                <c:pt idx="1955">
                  <c:v>5.559999942779541</c:v>
                </c:pt>
                <c:pt idx="1956">
                  <c:v>5.4799666317304014</c:v>
                </c:pt>
                <c:pt idx="1957">
                  <c:v>5.2861500740051284</c:v>
                </c:pt>
                <c:pt idx="1958">
                  <c:v>5.1809445103009306</c:v>
                </c:pt>
                <c:pt idx="1959">
                  <c:v>5.0300002098083496</c:v>
                </c:pt>
                <c:pt idx="1960">
                  <c:v>5.2194666957855436</c:v>
                </c:pt>
                <c:pt idx="1961">
                  <c:v>5.8047110615836264</c:v>
                </c:pt>
                <c:pt idx="1962">
                  <c:v>6.3013165497779644</c:v>
                </c:pt>
                <c:pt idx="1963">
                  <c:v>6.2600002288818359</c:v>
                </c:pt>
                <c:pt idx="1964">
                  <c:v>6.2300335168838501</c:v>
                </c:pt>
                <c:pt idx="1965">
                  <c:v>5.9305664944649124</c:v>
                </c:pt>
                <c:pt idx="1966">
                  <c:v>5.5990889475080685</c:v>
                </c:pt>
                <c:pt idx="1967">
                  <c:v>4.9936277574963039</c:v>
                </c:pt>
                <c:pt idx="1968">
                  <c:v>4.6847000622749295</c:v>
                </c:pt>
                <c:pt idx="1969">
                  <c:v>4.5300002098083496</c:v>
                </c:pt>
                <c:pt idx="1970">
                  <c:v>4.5300002098083496</c:v>
                </c:pt>
                <c:pt idx="1971">
                  <c:v>4.5300002098083496</c:v>
                </c:pt>
                <c:pt idx="1972">
                  <c:v>4.5801223842302994</c:v>
                </c:pt>
                <c:pt idx="1973">
                  <c:v>4.8427222304873965</c:v>
                </c:pt>
                <c:pt idx="1974">
                  <c:v>5.3952610937754324</c:v>
                </c:pt>
                <c:pt idx="1975">
                  <c:v>5.4709278705384845</c:v>
                </c:pt>
                <c:pt idx="1976">
                  <c:v>5.6775556246439605</c:v>
                </c:pt>
                <c:pt idx="1977">
                  <c:v>5.9015944332546919</c:v>
                </c:pt>
                <c:pt idx="1978">
                  <c:v>6.0096222130457564</c:v>
                </c:pt>
                <c:pt idx="1979">
                  <c:v>6.1863776810963964</c:v>
                </c:pt>
                <c:pt idx="1980">
                  <c:v>5.9021778710683055</c:v>
                </c:pt>
                <c:pt idx="1981">
                  <c:v>5.8142667918735134</c:v>
                </c:pt>
                <c:pt idx="1982">
                  <c:v>5.8899998664855753</c:v>
                </c:pt>
                <c:pt idx="1983">
                  <c:v>5.8899998664855753</c:v>
                </c:pt>
                <c:pt idx="1984">
                  <c:v>6.2047110284699265</c:v>
                </c:pt>
                <c:pt idx="1985">
                  <c:v>6.8586222428745724</c:v>
                </c:pt>
                <c:pt idx="1986">
                  <c:v>7.0900001525878906</c:v>
                </c:pt>
                <c:pt idx="1987">
                  <c:v>7.0900001525878906</c:v>
                </c:pt>
                <c:pt idx="1988">
                  <c:v>6.8329389047622682</c:v>
                </c:pt>
                <c:pt idx="1989">
                  <c:v>6.4046444763077615</c:v>
                </c:pt>
                <c:pt idx="1990">
                  <c:v>5.7581111065546704</c:v>
                </c:pt>
                <c:pt idx="1991">
                  <c:v>5.1189665836758085</c:v>
                </c:pt>
                <c:pt idx="1992">
                  <c:v>4.6853001281950206</c:v>
                </c:pt>
                <c:pt idx="1993">
                  <c:v>4.3712221768167314</c:v>
                </c:pt>
                <c:pt idx="1994">
                  <c:v>4.3299999237060547</c:v>
                </c:pt>
                <c:pt idx="1995">
                  <c:v>4.3299999237060547</c:v>
                </c:pt>
                <c:pt idx="1996">
                  <c:v>4.3826221741570404</c:v>
                </c:pt>
                <c:pt idx="1997">
                  <c:v>4.948044516245524</c:v>
                </c:pt>
                <c:pt idx="1998">
                  <c:v>5.7364888821707831</c:v>
                </c:pt>
                <c:pt idx="1999">
                  <c:v>6.0873223357730524</c:v>
                </c:pt>
                <c:pt idx="2000">
                  <c:v>5.8320221474435598</c:v>
                </c:pt>
                <c:pt idx="2001">
                  <c:v>5.753133358160655</c:v>
                </c:pt>
                <c:pt idx="2002">
                  <c:v>5.5900001525878906</c:v>
                </c:pt>
                <c:pt idx="2003">
                  <c:v>5.5900001525878906</c:v>
                </c:pt>
                <c:pt idx="2004">
                  <c:v>5.5633334689670075</c:v>
                </c:pt>
                <c:pt idx="2005">
                  <c:v>5.2901444064246324</c:v>
                </c:pt>
                <c:pt idx="2006">
                  <c:v>5.2971610641479465</c:v>
                </c:pt>
                <c:pt idx="2007">
                  <c:v>5.0740500124295549</c:v>
                </c:pt>
                <c:pt idx="2008">
                  <c:v>5.3731667449739424</c:v>
                </c:pt>
                <c:pt idx="2009">
                  <c:v>6.2190666460990895</c:v>
                </c:pt>
                <c:pt idx="2010">
                  <c:v>6.7645998477935745</c:v>
                </c:pt>
                <c:pt idx="2011">
                  <c:v>6.7220000267028786</c:v>
                </c:pt>
                <c:pt idx="2012">
                  <c:v>6.7470000028610233</c:v>
                </c:pt>
                <c:pt idx="2013">
                  <c:v>6.3314168063799316</c:v>
                </c:pt>
                <c:pt idx="2014">
                  <c:v>5.8292666673660278</c:v>
                </c:pt>
                <c:pt idx="2015">
                  <c:v>5.3096998739242594</c:v>
                </c:pt>
                <c:pt idx="2016">
                  <c:v>4.8441665768623245</c:v>
                </c:pt>
                <c:pt idx="2017">
                  <c:v>4.6100001335144043</c:v>
                </c:pt>
                <c:pt idx="2018">
                  <c:v>4.6100001335144043</c:v>
                </c:pt>
                <c:pt idx="2019">
                  <c:v>4.6100001335144043</c:v>
                </c:pt>
                <c:pt idx="2020">
                  <c:v>4.7256501253446128</c:v>
                </c:pt>
                <c:pt idx="2021">
                  <c:v>5.2570165284474335</c:v>
                </c:pt>
                <c:pt idx="2022">
                  <c:v>5.8915610361099242</c:v>
                </c:pt>
                <c:pt idx="2023">
                  <c:v>6.2800002098083496</c:v>
                </c:pt>
                <c:pt idx="2024">
                  <c:v>6.1066667524973584</c:v>
                </c:pt>
                <c:pt idx="2025">
                  <c:v>5.6281998777389184</c:v>
                </c:pt>
                <c:pt idx="2026">
                  <c:v>5.4977333656946934</c:v>
                </c:pt>
                <c:pt idx="2027">
                  <c:v>5.7184001922607424</c:v>
                </c:pt>
                <c:pt idx="2028">
                  <c:v>5.7627999814351414</c:v>
                </c:pt>
                <c:pt idx="2029">
                  <c:v>5.5022499998410748</c:v>
                </c:pt>
                <c:pt idx="2030">
                  <c:v>5.8100334246953329</c:v>
                </c:pt>
                <c:pt idx="2031">
                  <c:v>6.0088166443506879</c:v>
                </c:pt>
                <c:pt idx="2032">
                  <c:v>5.9084998210271324</c:v>
                </c:pt>
                <c:pt idx="2033">
                  <c:v>6.5931500871976221</c:v>
                </c:pt>
                <c:pt idx="2034">
                  <c:v>7.3195332670211775</c:v>
                </c:pt>
                <c:pt idx="2035">
                  <c:v>7.3899998664855753</c:v>
                </c:pt>
                <c:pt idx="2036">
                  <c:v>7.1636498824755384</c:v>
                </c:pt>
                <c:pt idx="2037">
                  <c:v>6.8528001403808565</c:v>
                </c:pt>
                <c:pt idx="2038">
                  <c:v>6.260833253330655</c:v>
                </c:pt>
                <c:pt idx="2039">
                  <c:v>5.6070332622528065</c:v>
                </c:pt>
                <c:pt idx="2040">
                  <c:v>5.3000001907348864</c:v>
                </c:pt>
                <c:pt idx="2041">
                  <c:v>5.0806666930516924</c:v>
                </c:pt>
                <c:pt idx="2042">
                  <c:v>5.0004999597867315</c:v>
                </c:pt>
                <c:pt idx="2043">
                  <c:v>5.012483481566111</c:v>
                </c:pt>
                <c:pt idx="2044">
                  <c:v>5.0758557261360835</c:v>
                </c:pt>
                <c:pt idx="2045">
                  <c:v>5.6372332742479045</c:v>
                </c:pt>
                <c:pt idx="2046">
                  <c:v>6.1886720861328994</c:v>
                </c:pt>
                <c:pt idx="2047">
                  <c:v>6.4699997901916788</c:v>
                </c:pt>
                <c:pt idx="2048">
                  <c:v>6.5575721820195518</c:v>
                </c:pt>
                <c:pt idx="2049">
                  <c:v>6.7505001688003485</c:v>
                </c:pt>
                <c:pt idx="2050">
                  <c:v>6.7800002098083496</c:v>
                </c:pt>
                <c:pt idx="2051">
                  <c:v>6.7800002098083496</c:v>
                </c:pt>
                <c:pt idx="2052">
                  <c:v>6.6501555893156246</c:v>
                </c:pt>
                <c:pt idx="2053">
                  <c:v>6.6079499983787455</c:v>
                </c:pt>
                <c:pt idx="2054">
                  <c:v>6.3964665908283704</c:v>
                </c:pt>
                <c:pt idx="2055">
                  <c:v>6.2398000264167788</c:v>
                </c:pt>
                <c:pt idx="2056">
                  <c:v>6.3756999476750691</c:v>
                </c:pt>
                <c:pt idx="2057">
                  <c:v>7.2983499383926524</c:v>
                </c:pt>
                <c:pt idx="2058">
                  <c:v>8.0114331420262648</c:v>
                </c:pt>
                <c:pt idx="2059">
                  <c:v>7.9057999968528971</c:v>
                </c:pt>
                <c:pt idx="2060">
                  <c:v>7.7433331648508927</c:v>
                </c:pt>
                <c:pt idx="2061">
                  <c:v>7.4333998457590944</c:v>
                </c:pt>
                <c:pt idx="2062">
                  <c:v>7.0451666633288061</c:v>
                </c:pt>
                <c:pt idx="2063">
                  <c:v>6.4964832433064776</c:v>
                </c:pt>
                <c:pt idx="2064">
                  <c:v>6.1063167055447893</c:v>
                </c:pt>
                <c:pt idx="2065">
                  <c:v>5.8585332425435386</c:v>
                </c:pt>
                <c:pt idx="2066">
                  <c:v>5.8499999046325861</c:v>
                </c:pt>
                <c:pt idx="2067">
                  <c:v>5.8499999046325861</c:v>
                </c:pt>
                <c:pt idx="2068">
                  <c:v>6.0691498891512552</c:v>
                </c:pt>
                <c:pt idx="2069">
                  <c:v>6.447466705640184</c:v>
                </c:pt>
                <c:pt idx="2070">
                  <c:v>7.1416166536013304</c:v>
                </c:pt>
                <c:pt idx="2071">
                  <c:v>7.5268890592786946</c:v>
                </c:pt>
                <c:pt idx="2072">
                  <c:v>7.2463166721661887</c:v>
                </c:pt>
                <c:pt idx="2073">
                  <c:v>6.9123500633239754</c:v>
                </c:pt>
                <c:pt idx="2074">
                  <c:v>6.7399997711181863</c:v>
                </c:pt>
                <c:pt idx="2075">
                  <c:v>6.6131665587425053</c:v>
                </c:pt>
                <c:pt idx="2076">
                  <c:v>6.4400000572204545</c:v>
                </c:pt>
                <c:pt idx="2077">
                  <c:v>6.2013611515363278</c:v>
                </c:pt>
                <c:pt idx="2078">
                  <c:v>5.9099998474121094</c:v>
                </c:pt>
                <c:pt idx="2079">
                  <c:v>5.9441553984747975</c:v>
                </c:pt>
                <c:pt idx="2080">
                  <c:v>6.230622058444574</c:v>
                </c:pt>
                <c:pt idx="2081">
                  <c:v>6.9042500710487369</c:v>
                </c:pt>
                <c:pt idx="2082">
                  <c:v>7.5282223619355095</c:v>
                </c:pt>
                <c:pt idx="2083">
                  <c:v>7.6057890062861855</c:v>
                </c:pt>
                <c:pt idx="2084">
                  <c:v>7.5138888947168985</c:v>
                </c:pt>
                <c:pt idx="2085">
                  <c:v>7.2696888928943446</c:v>
                </c:pt>
                <c:pt idx="2086">
                  <c:v>7.1253555983966947</c:v>
                </c:pt>
                <c:pt idx="2087">
                  <c:v>6.7529555527368847</c:v>
                </c:pt>
                <c:pt idx="2088">
                  <c:v>6.3126335355970555</c:v>
                </c:pt>
                <c:pt idx="2089">
                  <c:v>6.1051556446817008</c:v>
                </c:pt>
                <c:pt idx="2090">
                  <c:v>6.0241497863663565</c:v>
                </c:pt>
                <c:pt idx="2091">
                  <c:v>5.9699997901916788</c:v>
                </c:pt>
                <c:pt idx="2092">
                  <c:v>5.9699997901916788</c:v>
                </c:pt>
                <c:pt idx="2093">
                  <c:v>6.1947555436028345</c:v>
                </c:pt>
                <c:pt idx="2094">
                  <c:v>6.3333500117725814</c:v>
                </c:pt>
                <c:pt idx="2095">
                  <c:v>6.6903334299723314</c:v>
                </c:pt>
                <c:pt idx="2096">
                  <c:v>7.2633110984166462</c:v>
                </c:pt>
                <c:pt idx="2097">
                  <c:v>7.4578110006120468</c:v>
                </c:pt>
                <c:pt idx="2098">
                  <c:v>7.4260887824164499</c:v>
                </c:pt>
                <c:pt idx="2099">
                  <c:v>7.3637665716807046</c:v>
                </c:pt>
                <c:pt idx="2100">
                  <c:v>7.235433259010315</c:v>
                </c:pt>
                <c:pt idx="2101">
                  <c:v>6.9548944422933792</c:v>
                </c:pt>
                <c:pt idx="2102">
                  <c:v>6.7882277430428681</c:v>
                </c:pt>
                <c:pt idx="2103">
                  <c:v>6.5706444406509403</c:v>
                </c:pt>
                <c:pt idx="2104">
                  <c:v>6.7762890089882823</c:v>
                </c:pt>
                <c:pt idx="2105">
                  <c:v>7.3314832939042134</c:v>
                </c:pt>
                <c:pt idx="2106">
                  <c:v>7.7199997901916788</c:v>
                </c:pt>
                <c:pt idx="2107">
                  <c:v>7.529777749379476</c:v>
                </c:pt>
                <c:pt idx="2108">
                  <c:v>7.2800279058350474</c:v>
                </c:pt>
                <c:pt idx="2109">
                  <c:v>7.0389612417750875</c:v>
                </c:pt>
                <c:pt idx="2110">
                  <c:v>6.8142223477363455</c:v>
                </c:pt>
                <c:pt idx="2111">
                  <c:v>6.2707387158605989</c:v>
                </c:pt>
                <c:pt idx="2112">
                  <c:v>5.8499999046325861</c:v>
                </c:pt>
                <c:pt idx="2113">
                  <c:v>5.5825388428899752</c:v>
                </c:pt>
                <c:pt idx="2114">
                  <c:v>5.5399999618530424</c:v>
                </c:pt>
                <c:pt idx="2115">
                  <c:v>5.5399999618530424</c:v>
                </c:pt>
                <c:pt idx="2116">
                  <c:v>5.3810223356882734</c:v>
                </c:pt>
                <c:pt idx="2117">
                  <c:v>5.4726222483317084</c:v>
                </c:pt>
                <c:pt idx="2118">
                  <c:v>5.5199999809265137</c:v>
                </c:pt>
                <c:pt idx="2119">
                  <c:v>5.8025167886416105</c:v>
                </c:pt>
                <c:pt idx="2120">
                  <c:v>6.3155999506844385</c:v>
                </c:pt>
                <c:pt idx="2121">
                  <c:v>6.6549223295847399</c:v>
                </c:pt>
                <c:pt idx="2122">
                  <c:v>6.6500000953674316</c:v>
                </c:pt>
                <c:pt idx="2123">
                  <c:v>6.661216744581858</c:v>
                </c:pt>
                <c:pt idx="2124">
                  <c:v>6.6399998664855753</c:v>
                </c:pt>
                <c:pt idx="2125">
                  <c:v>6.7789165329933168</c:v>
                </c:pt>
                <c:pt idx="2126">
                  <c:v>6.7024999197324115</c:v>
                </c:pt>
                <c:pt idx="2127">
                  <c:v>6.6113499018881114</c:v>
                </c:pt>
                <c:pt idx="2128">
                  <c:v>6.7046165569623275</c:v>
                </c:pt>
                <c:pt idx="2129">
                  <c:v>7.1021000321706085</c:v>
                </c:pt>
                <c:pt idx="2130">
                  <c:v>7.4760999965667834</c:v>
                </c:pt>
                <c:pt idx="2131">
                  <c:v>7.3296500682830805</c:v>
                </c:pt>
                <c:pt idx="2132">
                  <c:v>7.1034500082333887</c:v>
                </c:pt>
                <c:pt idx="2133">
                  <c:v>6.5740500219662845</c:v>
                </c:pt>
                <c:pt idx="2134">
                  <c:v>5.9367999267578124</c:v>
                </c:pt>
                <c:pt idx="2135">
                  <c:v>5.2347500777244456</c:v>
                </c:pt>
                <c:pt idx="2136">
                  <c:v>4.8107668471336362</c:v>
                </c:pt>
                <c:pt idx="2137">
                  <c:v>4.5216667122311325</c:v>
                </c:pt>
                <c:pt idx="2138">
                  <c:v>4.4800000190734863</c:v>
                </c:pt>
                <c:pt idx="2139">
                  <c:v>4.4800000190734863</c:v>
                </c:pt>
                <c:pt idx="2140">
                  <c:v>4.6127833278973718</c:v>
                </c:pt>
                <c:pt idx="2141">
                  <c:v>5.0909666972690157</c:v>
                </c:pt>
                <c:pt idx="2142">
                  <c:v>5.8539998690287245</c:v>
                </c:pt>
                <c:pt idx="2143">
                  <c:v>6.1126721458964877</c:v>
                </c:pt>
                <c:pt idx="2144">
                  <c:v>5.9400000572204545</c:v>
                </c:pt>
                <c:pt idx="2145">
                  <c:v>5.8598276533020863</c:v>
                </c:pt>
                <c:pt idx="2146">
                  <c:v>5.7165111758973861</c:v>
                </c:pt>
                <c:pt idx="2147">
                  <c:v>5.6920333886146564</c:v>
                </c:pt>
                <c:pt idx="2148">
                  <c:v>5.6755498639742505</c:v>
                </c:pt>
                <c:pt idx="2149">
                  <c:v>5.5878499674797055</c:v>
                </c:pt>
                <c:pt idx="2150">
                  <c:v>5.630000114440918</c:v>
                </c:pt>
                <c:pt idx="2151">
                  <c:v>5.6516667604446589</c:v>
                </c:pt>
                <c:pt idx="2152">
                  <c:v>6.0089999421437579</c:v>
                </c:pt>
                <c:pt idx="2153">
                  <c:v>6.6420333035786943</c:v>
                </c:pt>
                <c:pt idx="2154">
                  <c:v>7.0300002098083496</c:v>
                </c:pt>
                <c:pt idx="2155">
                  <c:v>6.9194502176178805</c:v>
                </c:pt>
                <c:pt idx="2156">
                  <c:v>6.7600002288818359</c:v>
                </c:pt>
                <c:pt idx="2157">
                  <c:v>6.3627834169069697</c:v>
                </c:pt>
                <c:pt idx="2158">
                  <c:v>5.7118000515302025</c:v>
                </c:pt>
                <c:pt idx="2159">
                  <c:v>5.0748833537101774</c:v>
                </c:pt>
                <c:pt idx="2160">
                  <c:v>4.5478165745734991</c:v>
                </c:pt>
                <c:pt idx="2161">
                  <c:v>4.4699997901916788</c:v>
                </c:pt>
                <c:pt idx="2162">
                  <c:v>4.4041998529434201</c:v>
                </c:pt>
                <c:pt idx="2163">
                  <c:v>4.3251999282836895</c:v>
                </c:pt>
                <c:pt idx="2164">
                  <c:v>4.4499998092651394</c:v>
                </c:pt>
                <c:pt idx="2165">
                  <c:v>4.9718223820792593</c:v>
                </c:pt>
                <c:pt idx="2166">
                  <c:v>5.6810000228881838</c:v>
                </c:pt>
                <c:pt idx="2167">
                  <c:v>6.0054166952768959</c:v>
                </c:pt>
                <c:pt idx="2168">
                  <c:v>5.7799666563669785</c:v>
                </c:pt>
                <c:pt idx="2169">
                  <c:v>5.5072444844246196</c:v>
                </c:pt>
                <c:pt idx="2170">
                  <c:v>5.5248944767315944</c:v>
                </c:pt>
                <c:pt idx="2171">
                  <c:v>5.380000114440918</c:v>
                </c:pt>
                <c:pt idx="2172">
                  <c:v>5.4929501064618425</c:v>
                </c:pt>
                <c:pt idx="2173">
                  <c:v>5.380000114440918</c:v>
                </c:pt>
                <c:pt idx="2174">
                  <c:v>5.380000114440918</c:v>
                </c:pt>
                <c:pt idx="2175">
                  <c:v>5.6469998598098758</c:v>
                </c:pt>
                <c:pt idx="2176">
                  <c:v>5.8778831458091734</c:v>
                </c:pt>
                <c:pt idx="2177">
                  <c:v>6.4908666300773623</c:v>
                </c:pt>
                <c:pt idx="2178">
                  <c:v>6.7761165984471639</c:v>
                </c:pt>
                <c:pt idx="2179">
                  <c:v>6.7547666708628338</c:v>
                </c:pt>
                <c:pt idx="2180">
                  <c:v>6.5413998436927834</c:v>
                </c:pt>
                <c:pt idx="2181">
                  <c:v>6.2197111195988128</c:v>
                </c:pt>
                <c:pt idx="2182">
                  <c:v>5.6126498889923093</c:v>
                </c:pt>
                <c:pt idx="2183">
                  <c:v>4.9398665539423883</c:v>
                </c:pt>
                <c:pt idx="2184">
                  <c:v>4.5651889461941009</c:v>
                </c:pt>
                <c:pt idx="2185">
                  <c:v>4.309999942779541</c:v>
                </c:pt>
                <c:pt idx="2186">
                  <c:v>4.309999942779541</c:v>
                </c:pt>
                <c:pt idx="2187">
                  <c:v>4.309999942779541</c:v>
                </c:pt>
                <c:pt idx="2188">
                  <c:v>4.4170222224129567</c:v>
                </c:pt>
                <c:pt idx="2189">
                  <c:v>4.9064500949118059</c:v>
                </c:pt>
                <c:pt idx="2190">
                  <c:v>5.5859943344857763</c:v>
                </c:pt>
                <c:pt idx="2191">
                  <c:v>5.9946946064631144</c:v>
                </c:pt>
                <c:pt idx="2192">
                  <c:v>5.7918111112382684</c:v>
                </c:pt>
                <c:pt idx="2193">
                  <c:v>5.5446999968422794</c:v>
                </c:pt>
                <c:pt idx="2194">
                  <c:v>5.2444220307138334</c:v>
                </c:pt>
                <c:pt idx="2195">
                  <c:v>5.1688331723213166</c:v>
                </c:pt>
                <c:pt idx="2196">
                  <c:v>4.9200000762939355</c:v>
                </c:pt>
                <c:pt idx="2197">
                  <c:v>4.9200000762939355</c:v>
                </c:pt>
                <c:pt idx="2198">
                  <c:v>4.8693555453088546</c:v>
                </c:pt>
                <c:pt idx="2199">
                  <c:v>5.0049332912762763</c:v>
                </c:pt>
                <c:pt idx="2200">
                  <c:v>5.5384000084135314</c:v>
                </c:pt>
                <c:pt idx="2201">
                  <c:v>5.8391666915681846</c:v>
                </c:pt>
                <c:pt idx="2202">
                  <c:v>6.3406665802002014</c:v>
                </c:pt>
                <c:pt idx="2203">
                  <c:v>6.3499999046325861</c:v>
                </c:pt>
                <c:pt idx="2204">
                  <c:v>6.2878332972526554</c:v>
                </c:pt>
                <c:pt idx="2205">
                  <c:v>5.862027837435372</c:v>
                </c:pt>
                <c:pt idx="2206">
                  <c:v>5.3788388037681578</c:v>
                </c:pt>
                <c:pt idx="2207">
                  <c:v>4.852388694551256</c:v>
                </c:pt>
                <c:pt idx="2208">
                  <c:v>4.3751611979802494</c:v>
                </c:pt>
                <c:pt idx="2209">
                  <c:v>4.1100001335144043</c:v>
                </c:pt>
                <c:pt idx="2210">
                  <c:v>4.1100001335144043</c:v>
                </c:pt>
                <c:pt idx="2211">
                  <c:v>4.1100001335144043</c:v>
                </c:pt>
                <c:pt idx="2212">
                  <c:v>4.3515665997399227</c:v>
                </c:pt>
                <c:pt idx="2213">
                  <c:v>4.8227998182508678</c:v>
                </c:pt>
                <c:pt idx="2214">
                  <c:v>5.539855594105191</c:v>
                </c:pt>
                <c:pt idx="2215">
                  <c:v>5.9200000762939355</c:v>
                </c:pt>
                <c:pt idx="2216">
                  <c:v>5.5837832612461495</c:v>
                </c:pt>
                <c:pt idx="2217">
                  <c:v>5.24751104566786</c:v>
                </c:pt>
                <c:pt idx="2218">
                  <c:v>4.9288333098093684</c:v>
                </c:pt>
                <c:pt idx="2219">
                  <c:v>4.8693001993497234</c:v>
                </c:pt>
                <c:pt idx="2220">
                  <c:v>4.6281500053405757</c:v>
                </c:pt>
                <c:pt idx="2221">
                  <c:v>4.7482666651407914</c:v>
                </c:pt>
                <c:pt idx="2222">
                  <c:v>4.75</c:v>
                </c:pt>
                <c:pt idx="2223">
                  <c:v>4.8876999902725426</c:v>
                </c:pt>
                <c:pt idx="2224">
                  <c:v>5.2254610541131834</c:v>
                </c:pt>
                <c:pt idx="2225">
                  <c:v>5.8152666854858523</c:v>
                </c:pt>
                <c:pt idx="2226">
                  <c:v>6.389583446184794</c:v>
                </c:pt>
                <c:pt idx="2227">
                  <c:v>6.3223333072662156</c:v>
                </c:pt>
                <c:pt idx="2228">
                  <c:v>6.238649771213562</c:v>
                </c:pt>
                <c:pt idx="2229">
                  <c:v>5.8745332145690865</c:v>
                </c:pt>
                <c:pt idx="2230">
                  <c:v>5.4158444272147284</c:v>
                </c:pt>
                <c:pt idx="2231">
                  <c:v>4.8913333257039424</c:v>
                </c:pt>
                <c:pt idx="2232">
                  <c:v>4.5253335396448771</c:v>
                </c:pt>
                <c:pt idx="2233">
                  <c:v>4.25</c:v>
                </c:pt>
                <c:pt idx="2234">
                  <c:v>4.1780501278241484</c:v>
                </c:pt>
                <c:pt idx="2235">
                  <c:v>4.2600002288818359</c:v>
                </c:pt>
                <c:pt idx="2236">
                  <c:v>4.3347446595297745</c:v>
                </c:pt>
                <c:pt idx="2237">
                  <c:v>4.8203222068150664</c:v>
                </c:pt>
                <c:pt idx="2238">
                  <c:v>5.5471943593025026</c:v>
                </c:pt>
                <c:pt idx="2239">
                  <c:v>5.9482998352580818</c:v>
                </c:pt>
                <c:pt idx="2240">
                  <c:v>5.6497443016370141</c:v>
                </c:pt>
                <c:pt idx="2241">
                  <c:v>5.280900103780958</c:v>
                </c:pt>
                <c:pt idx="2242">
                  <c:v>5.0624000525474315</c:v>
                </c:pt>
                <c:pt idx="2243">
                  <c:v>4.9270332113901771</c:v>
                </c:pt>
                <c:pt idx="2244">
                  <c:v>4.6996500158309935</c:v>
                </c:pt>
                <c:pt idx="2245">
                  <c:v>4.5799999237060574</c:v>
                </c:pt>
                <c:pt idx="2246">
                  <c:v>4.5799999237060574</c:v>
                </c:pt>
                <c:pt idx="2247">
                  <c:v>4.8053334554036642</c:v>
                </c:pt>
                <c:pt idx="2248">
                  <c:v>5.052666791280136</c:v>
                </c:pt>
                <c:pt idx="2249">
                  <c:v>5.4274334406852685</c:v>
                </c:pt>
                <c:pt idx="2250">
                  <c:v>5.8585111570358048</c:v>
                </c:pt>
                <c:pt idx="2251">
                  <c:v>5.8201999950408938</c:v>
                </c:pt>
                <c:pt idx="2252">
                  <c:v>5.7101999632517497</c:v>
                </c:pt>
                <c:pt idx="2253">
                  <c:v>5.3007165789603876</c:v>
                </c:pt>
                <c:pt idx="2254">
                  <c:v>5.1025498056411784</c:v>
                </c:pt>
                <c:pt idx="2255">
                  <c:v>4.6511498928070072</c:v>
                </c:pt>
                <c:pt idx="2256">
                  <c:v>4.3589777141147188</c:v>
                </c:pt>
                <c:pt idx="2257">
                  <c:v>4.2700443924797904</c:v>
                </c:pt>
                <c:pt idx="2258">
                  <c:v>4.0199999809265137</c:v>
                </c:pt>
                <c:pt idx="2259">
                  <c:v>4.0199999809265137</c:v>
                </c:pt>
                <c:pt idx="2260">
                  <c:v>4.0199999809265137</c:v>
                </c:pt>
                <c:pt idx="2261">
                  <c:v>4.1108556164635344</c:v>
                </c:pt>
                <c:pt idx="2262">
                  <c:v>4.3392502056227924</c:v>
                </c:pt>
                <c:pt idx="2263">
                  <c:v>4.7054112431738115</c:v>
                </c:pt>
                <c:pt idx="2264">
                  <c:v>5.1191333230336511</c:v>
                </c:pt>
                <c:pt idx="2265">
                  <c:v>5.6853222190009225</c:v>
                </c:pt>
                <c:pt idx="2266">
                  <c:v>5.6962721090846875</c:v>
                </c:pt>
                <c:pt idx="2267">
                  <c:v>5.6375111235512625</c:v>
                </c:pt>
                <c:pt idx="2268">
                  <c:v>5.3600001335144043</c:v>
                </c:pt>
                <c:pt idx="2269">
                  <c:v>5.1932444885042024</c:v>
                </c:pt>
                <c:pt idx="2270">
                  <c:v>4.8256446107228586</c:v>
                </c:pt>
                <c:pt idx="2271">
                  <c:v>4.7800002098083496</c:v>
                </c:pt>
                <c:pt idx="2272">
                  <c:v>4.8135557166735286</c:v>
                </c:pt>
                <c:pt idx="2273">
                  <c:v>5.1273832506603645</c:v>
                </c:pt>
                <c:pt idx="2274">
                  <c:v>5.8538334311379305</c:v>
                </c:pt>
                <c:pt idx="2275">
                  <c:v>5.7445111062791616</c:v>
                </c:pt>
                <c:pt idx="2276">
                  <c:v>5.619999885559082</c:v>
                </c:pt>
                <c:pt idx="2277">
                  <c:v>5.5018333649635434</c:v>
                </c:pt>
                <c:pt idx="2278">
                  <c:v>5.2111557473076715</c:v>
                </c:pt>
                <c:pt idx="2279">
                  <c:v>4.7664777363671185</c:v>
                </c:pt>
                <c:pt idx="2280">
                  <c:v>4.4224109466870321</c:v>
                </c:pt>
                <c:pt idx="2281">
                  <c:v>4.1900000572204332</c:v>
                </c:pt>
                <c:pt idx="2282">
                  <c:v>4.1900000572204332</c:v>
                </c:pt>
                <c:pt idx="2283">
                  <c:v>4.1900000572204332</c:v>
                </c:pt>
                <c:pt idx="2284">
                  <c:v>4.1900000572204332</c:v>
                </c:pt>
                <c:pt idx="2285">
                  <c:v>4.1900000572204332</c:v>
                </c:pt>
                <c:pt idx="2286">
                  <c:v>4.3451776870091754</c:v>
                </c:pt>
                <c:pt idx="2287">
                  <c:v>4.6259999015596165</c:v>
                </c:pt>
                <c:pt idx="2288">
                  <c:v>5.1630223051706974</c:v>
                </c:pt>
                <c:pt idx="2289">
                  <c:v>5.504449911382463</c:v>
                </c:pt>
                <c:pt idx="2290">
                  <c:v>5.5999999046325861</c:v>
                </c:pt>
                <c:pt idx="2291">
                  <c:v>5.5483999331792324</c:v>
                </c:pt>
                <c:pt idx="2292">
                  <c:v>5.5309665981928511</c:v>
                </c:pt>
                <c:pt idx="2293">
                  <c:v>5.2237999841902134</c:v>
                </c:pt>
                <c:pt idx="2294">
                  <c:v>5.1611668070157126</c:v>
                </c:pt>
                <c:pt idx="2295">
                  <c:v>5.2175667217042712</c:v>
                </c:pt>
                <c:pt idx="2296">
                  <c:v>5.3259499859809871</c:v>
                </c:pt>
                <c:pt idx="2297">
                  <c:v>5.7634166330761376</c:v>
                </c:pt>
                <c:pt idx="2298">
                  <c:v>6.429999828338623</c:v>
                </c:pt>
                <c:pt idx="2299">
                  <c:v>6.3868164968490602</c:v>
                </c:pt>
                <c:pt idx="2300">
                  <c:v>6.3787554327646934</c:v>
                </c:pt>
                <c:pt idx="2301">
                  <c:v>6.0044334051344128</c:v>
                </c:pt>
                <c:pt idx="2302">
                  <c:v>5.3617000044716834</c:v>
                </c:pt>
                <c:pt idx="2303">
                  <c:v>4.7569833079973858</c:v>
                </c:pt>
                <c:pt idx="2304">
                  <c:v>4.3482222106721853</c:v>
                </c:pt>
                <c:pt idx="2305">
                  <c:v>4.1599998474121085</c:v>
                </c:pt>
                <c:pt idx="2306">
                  <c:v>3.9588667058944704</c:v>
                </c:pt>
                <c:pt idx="2307">
                  <c:v>4.0953665757179261</c:v>
                </c:pt>
                <c:pt idx="2308">
                  <c:v>4.2248998604880255</c:v>
                </c:pt>
                <c:pt idx="2309">
                  <c:v>4.7307221847110732</c:v>
                </c:pt>
                <c:pt idx="2310">
                  <c:v>5.3811056926515404</c:v>
                </c:pt>
                <c:pt idx="2311">
                  <c:v>5.7436110981305504</c:v>
                </c:pt>
                <c:pt idx="2312">
                  <c:v>5.4846833962864343</c:v>
                </c:pt>
                <c:pt idx="2313">
                  <c:v>5.2899999618530424</c:v>
                </c:pt>
                <c:pt idx="2314">
                  <c:v>5.2859555212656657</c:v>
                </c:pt>
                <c:pt idx="2315">
                  <c:v>5.0300002098083496</c:v>
                </c:pt>
                <c:pt idx="2316">
                  <c:v>5.0300002098083496</c:v>
                </c:pt>
                <c:pt idx="2317">
                  <c:v>5.0300002098083496</c:v>
                </c:pt>
                <c:pt idx="2318">
                  <c:v>4.8097333780924476</c:v>
                </c:pt>
                <c:pt idx="2319">
                  <c:v>4.75</c:v>
                </c:pt>
                <c:pt idx="2320">
                  <c:v>4.9706668069627584</c:v>
                </c:pt>
                <c:pt idx="2321">
                  <c:v>5.5474666341145831</c:v>
                </c:pt>
                <c:pt idx="2322">
                  <c:v>6.3184776385625208</c:v>
                </c:pt>
                <c:pt idx="2323">
                  <c:v>6.4861665942934046</c:v>
                </c:pt>
                <c:pt idx="2324">
                  <c:v>6.3041779645283826</c:v>
                </c:pt>
                <c:pt idx="2325">
                  <c:v>6.021955613030328</c:v>
                </c:pt>
                <c:pt idx="2326">
                  <c:v>5.3361611933178619</c:v>
                </c:pt>
                <c:pt idx="2327">
                  <c:v>4.7596442906061824</c:v>
                </c:pt>
                <c:pt idx="2328">
                  <c:v>4.3866444616847584</c:v>
                </c:pt>
                <c:pt idx="2329">
                  <c:v>4.1599998474121085</c:v>
                </c:pt>
                <c:pt idx="2330">
                  <c:v>4.1599998474121085</c:v>
                </c:pt>
                <c:pt idx="2331">
                  <c:v>4.1599998474121085</c:v>
                </c:pt>
                <c:pt idx="2332">
                  <c:v>4.2640776114993626</c:v>
                </c:pt>
                <c:pt idx="2333">
                  <c:v>4.7531222475899408</c:v>
                </c:pt>
                <c:pt idx="2334">
                  <c:v>5.3040111268891215</c:v>
                </c:pt>
                <c:pt idx="2335">
                  <c:v>5.7443832842508984</c:v>
                </c:pt>
                <c:pt idx="2336">
                  <c:v>5.5040388589434919</c:v>
                </c:pt>
                <c:pt idx="2337">
                  <c:v>5.380000114440918</c:v>
                </c:pt>
                <c:pt idx="2338">
                  <c:v>5.380000114440918</c:v>
                </c:pt>
                <c:pt idx="2339">
                  <c:v>5.380000114440918</c:v>
                </c:pt>
                <c:pt idx="2340">
                  <c:v>5.380000114440918</c:v>
                </c:pt>
                <c:pt idx="2341">
                  <c:v>5.380000114440918</c:v>
                </c:pt>
                <c:pt idx="2342">
                  <c:v>5.380000114440918</c:v>
                </c:pt>
                <c:pt idx="2343">
                  <c:v>5.5176555387178796</c:v>
                </c:pt>
                <c:pt idx="2344">
                  <c:v>5.6939999008178708</c:v>
                </c:pt>
                <c:pt idx="2345">
                  <c:v>6.2728276244799304</c:v>
                </c:pt>
                <c:pt idx="2346">
                  <c:v>6.6995778258641563</c:v>
                </c:pt>
                <c:pt idx="2347">
                  <c:v>6.6745445940229615</c:v>
                </c:pt>
                <c:pt idx="2348">
                  <c:v>6.5539390317598976</c:v>
                </c:pt>
                <c:pt idx="2349">
                  <c:v>6.1911001984278364</c:v>
                </c:pt>
                <c:pt idx="2350">
                  <c:v>5.5980889277987806</c:v>
                </c:pt>
                <c:pt idx="2351">
                  <c:v>4.9855110777748957</c:v>
                </c:pt>
                <c:pt idx="2352">
                  <c:v>4.5900001525878906</c:v>
                </c:pt>
                <c:pt idx="2353">
                  <c:v>4.3039999707539875</c:v>
                </c:pt>
                <c:pt idx="2354">
                  <c:v>4.2899999618530424</c:v>
                </c:pt>
                <c:pt idx="2355">
                  <c:v>4.2899999618530424</c:v>
                </c:pt>
                <c:pt idx="2356">
                  <c:v>4.3209332911173455</c:v>
                </c:pt>
                <c:pt idx="2357">
                  <c:v>4.9107165320714286</c:v>
                </c:pt>
                <c:pt idx="2358">
                  <c:v>5.483583170572917</c:v>
                </c:pt>
                <c:pt idx="2359">
                  <c:v>5.9980335267384755</c:v>
                </c:pt>
                <c:pt idx="2360">
                  <c:v>5.696166713237762</c:v>
                </c:pt>
                <c:pt idx="2361">
                  <c:v>5.4400000572204545</c:v>
                </c:pt>
                <c:pt idx="2362">
                  <c:v>5.4400000572204545</c:v>
                </c:pt>
                <c:pt idx="2363">
                  <c:v>5.4553999535242834</c:v>
                </c:pt>
                <c:pt idx="2364">
                  <c:v>5.3687498569488445</c:v>
                </c:pt>
                <c:pt idx="2365">
                  <c:v>5.0799999237060574</c:v>
                </c:pt>
                <c:pt idx="2366">
                  <c:v>5.0799999237060574</c:v>
                </c:pt>
                <c:pt idx="2367">
                  <c:v>5.0799999237060574</c:v>
                </c:pt>
                <c:pt idx="2368">
                  <c:v>5.5038500865300497</c:v>
                </c:pt>
                <c:pt idx="2369">
                  <c:v>5.8412221585379704</c:v>
                </c:pt>
                <c:pt idx="2370">
                  <c:v>6.2708499948184002</c:v>
                </c:pt>
                <c:pt idx="2371">
                  <c:v>6.25</c:v>
                </c:pt>
                <c:pt idx="2372">
                  <c:v>6.0151331520080555</c:v>
                </c:pt>
                <c:pt idx="2373">
                  <c:v>5.6563500242763096</c:v>
                </c:pt>
                <c:pt idx="2374">
                  <c:v>5.1426666434605917</c:v>
                </c:pt>
                <c:pt idx="2375">
                  <c:v>4.5146333821614579</c:v>
                </c:pt>
                <c:pt idx="2376">
                  <c:v>4.0979001569747755</c:v>
                </c:pt>
                <c:pt idx="2377">
                  <c:v>3.7899999618530282</c:v>
                </c:pt>
                <c:pt idx="2378">
                  <c:v>3.7899999618530282</c:v>
                </c:pt>
                <c:pt idx="2379">
                  <c:v>3.7658499635590377</c:v>
                </c:pt>
                <c:pt idx="2380">
                  <c:v>3.7401110695468169</c:v>
                </c:pt>
                <c:pt idx="2381">
                  <c:v>4.2176777402559855</c:v>
                </c:pt>
                <c:pt idx="2382">
                  <c:v>4.9851387466324697</c:v>
                </c:pt>
                <c:pt idx="2383">
                  <c:v>5.3757278773519666</c:v>
                </c:pt>
                <c:pt idx="2384">
                  <c:v>5.2199997901916788</c:v>
                </c:pt>
                <c:pt idx="2385">
                  <c:v>5.1270221140649586</c:v>
                </c:pt>
                <c:pt idx="2386">
                  <c:v>5.0634000131818979</c:v>
                </c:pt>
                <c:pt idx="2387">
                  <c:v>5.0822888104120887</c:v>
                </c:pt>
                <c:pt idx="2388">
                  <c:v>5.0347220367855465</c:v>
                </c:pt>
                <c:pt idx="2389">
                  <c:v>4.9654665215810141</c:v>
                </c:pt>
                <c:pt idx="2390">
                  <c:v>4.929999828338623</c:v>
                </c:pt>
                <c:pt idx="2391">
                  <c:v>5.0842666308085125</c:v>
                </c:pt>
                <c:pt idx="2392">
                  <c:v>5.3139999389648436</c:v>
                </c:pt>
                <c:pt idx="2393">
                  <c:v>5.5675998497009038</c:v>
                </c:pt>
                <c:pt idx="2394">
                  <c:v>6.0794665908813696</c:v>
                </c:pt>
                <c:pt idx="2395">
                  <c:v>6.2000666705767316</c:v>
                </c:pt>
                <c:pt idx="2396">
                  <c:v>6.0799999237060574</c:v>
                </c:pt>
                <c:pt idx="2397">
                  <c:v>5.853749992847443</c:v>
                </c:pt>
                <c:pt idx="2398">
                  <c:v>5.3594501264889853</c:v>
                </c:pt>
                <c:pt idx="2399">
                  <c:v>4.81219994068144</c:v>
                </c:pt>
                <c:pt idx="2400">
                  <c:v>4.4967998504638862</c:v>
                </c:pt>
                <c:pt idx="2401">
                  <c:v>4.1909331766764009</c:v>
                </c:pt>
                <c:pt idx="2402">
                  <c:v>4.1599998474121085</c:v>
                </c:pt>
                <c:pt idx="2403">
                  <c:v>4.1599998474121085</c:v>
                </c:pt>
                <c:pt idx="2404">
                  <c:v>4.2076998440424598</c:v>
                </c:pt>
                <c:pt idx="2405">
                  <c:v>4.6334498365720105</c:v>
                </c:pt>
                <c:pt idx="2406">
                  <c:v>5.1436001014709474</c:v>
                </c:pt>
                <c:pt idx="2407">
                  <c:v>5.6123498860994845</c:v>
                </c:pt>
                <c:pt idx="2408">
                  <c:v>5.6640165352821255</c:v>
                </c:pt>
                <c:pt idx="2409">
                  <c:v>5.3499999046325861</c:v>
                </c:pt>
                <c:pt idx="2410">
                  <c:v>5.0865001559257506</c:v>
                </c:pt>
                <c:pt idx="2411">
                  <c:v>5.0500001907348864</c:v>
                </c:pt>
                <c:pt idx="2412">
                  <c:v>4.9618499978383523</c:v>
                </c:pt>
                <c:pt idx="2413">
                  <c:v>4.7199997901916788</c:v>
                </c:pt>
                <c:pt idx="2414">
                  <c:v>4.5974999070167364</c:v>
                </c:pt>
                <c:pt idx="2415">
                  <c:v>4.4272000757853185</c:v>
                </c:pt>
                <c:pt idx="2416">
                  <c:v>4.6900000572204332</c:v>
                </c:pt>
                <c:pt idx="2417">
                  <c:v>4.9258665839831224</c:v>
                </c:pt>
                <c:pt idx="2418">
                  <c:v>5.5298000931739804</c:v>
                </c:pt>
                <c:pt idx="2419">
                  <c:v>5.5563166562716155</c:v>
                </c:pt>
                <c:pt idx="2420">
                  <c:v>5.5</c:v>
                </c:pt>
                <c:pt idx="2421">
                  <c:v>5.4568000030517574</c:v>
                </c:pt>
                <c:pt idx="2422">
                  <c:v>5.1149667008717845</c:v>
                </c:pt>
                <c:pt idx="2423">
                  <c:v>4.8251666227976475</c:v>
                </c:pt>
                <c:pt idx="2424">
                  <c:v>4.4195998764038089</c:v>
                </c:pt>
                <c:pt idx="2425">
                  <c:v>4.3153999376296985</c:v>
                </c:pt>
                <c:pt idx="2426">
                  <c:v>4.1100001335144043</c:v>
                </c:pt>
                <c:pt idx="2427">
                  <c:v>4.1100001335144043</c:v>
                </c:pt>
                <c:pt idx="2428">
                  <c:v>4.1100001335144043</c:v>
                </c:pt>
                <c:pt idx="2429">
                  <c:v>4.1100001335144043</c:v>
                </c:pt>
                <c:pt idx="2430">
                  <c:v>4.3183445562256484</c:v>
                </c:pt>
                <c:pt idx="2431">
                  <c:v>4.7957111146714952</c:v>
                </c:pt>
                <c:pt idx="2432">
                  <c:v>5.0931778348816774</c:v>
                </c:pt>
                <c:pt idx="2433">
                  <c:v>5.429999828338623</c:v>
                </c:pt>
                <c:pt idx="2434">
                  <c:v>5.429999828338623</c:v>
                </c:pt>
                <c:pt idx="2435">
                  <c:v>5.3591109487745445</c:v>
                </c:pt>
                <c:pt idx="2436">
                  <c:v>4.9341667294502294</c:v>
                </c:pt>
                <c:pt idx="2437">
                  <c:v>4.6100001335144043</c:v>
                </c:pt>
                <c:pt idx="2438">
                  <c:v>4.5636334260304769</c:v>
                </c:pt>
                <c:pt idx="2439">
                  <c:v>4.6100001335144043</c:v>
                </c:pt>
                <c:pt idx="2440">
                  <c:v>4.8222501185205244</c:v>
                </c:pt>
                <c:pt idx="2441">
                  <c:v>5.2962443786197237</c:v>
                </c:pt>
                <c:pt idx="2442">
                  <c:v>5.7258442290623845</c:v>
                </c:pt>
                <c:pt idx="2443">
                  <c:v>5.6506665229797362</c:v>
                </c:pt>
                <c:pt idx="2444">
                  <c:v>5.4400000572204545</c:v>
                </c:pt>
                <c:pt idx="2445">
                  <c:v>5.0908389504750371</c:v>
                </c:pt>
                <c:pt idx="2446">
                  <c:v>4.7909555164972639</c:v>
                </c:pt>
                <c:pt idx="2447">
                  <c:v>4.4208333492278955</c:v>
                </c:pt>
                <c:pt idx="2448">
                  <c:v>4.068833267688726</c:v>
                </c:pt>
                <c:pt idx="2449">
                  <c:v>3.7933778036965387</c:v>
                </c:pt>
                <c:pt idx="2450">
                  <c:v>3.7200000286102295</c:v>
                </c:pt>
                <c:pt idx="2451">
                  <c:v>3.7200000286102295</c:v>
                </c:pt>
                <c:pt idx="2452">
                  <c:v>3.7200000286102295</c:v>
                </c:pt>
                <c:pt idx="2453">
                  <c:v>3.7960889016257378</c:v>
                </c:pt>
                <c:pt idx="2454">
                  <c:v>4.0399999618530424</c:v>
                </c:pt>
                <c:pt idx="2455">
                  <c:v>4.4581001022127014</c:v>
                </c:pt>
                <c:pt idx="2456">
                  <c:v>4.6728333160612285</c:v>
                </c:pt>
                <c:pt idx="2457">
                  <c:v>4.8359556314680265</c:v>
                </c:pt>
                <c:pt idx="2458">
                  <c:v>4.8893723917007534</c:v>
                </c:pt>
                <c:pt idx="2459">
                  <c:v>5.0266612884733588</c:v>
                </c:pt>
                <c:pt idx="2460">
                  <c:v>4.8491666979259875</c:v>
                </c:pt>
                <c:pt idx="2461">
                  <c:v>4.997433401213752</c:v>
                </c:pt>
                <c:pt idx="2462">
                  <c:v>5.0691334788004445</c:v>
                </c:pt>
                <c:pt idx="2463">
                  <c:v>5.1762334036827333</c:v>
                </c:pt>
                <c:pt idx="2464">
                  <c:v>5.3724277981122333</c:v>
                </c:pt>
                <c:pt idx="2465">
                  <c:v>5.8698831873469866</c:v>
                </c:pt>
                <c:pt idx="2466">
                  <c:v>6.1324166027704745</c:v>
                </c:pt>
                <c:pt idx="2467">
                  <c:v>6.0208998219172045</c:v>
                </c:pt>
                <c:pt idx="2468">
                  <c:v>5.6971333169936935</c:v>
                </c:pt>
                <c:pt idx="2469">
                  <c:v>5.1074556705686645</c:v>
                </c:pt>
                <c:pt idx="2470">
                  <c:v>4.4900499987602434</c:v>
                </c:pt>
                <c:pt idx="2471">
                  <c:v>3.995900005499522</c:v>
                </c:pt>
                <c:pt idx="2472">
                  <c:v>3.6546665827433271</c:v>
                </c:pt>
                <c:pt idx="2473">
                  <c:v>3.5799999237060547</c:v>
                </c:pt>
                <c:pt idx="2474">
                  <c:v>3.5799999237060547</c:v>
                </c:pt>
                <c:pt idx="2475">
                  <c:v>3.6813999199867249</c:v>
                </c:pt>
                <c:pt idx="2476">
                  <c:v>4.1060666879018184</c:v>
                </c:pt>
                <c:pt idx="2477">
                  <c:v>4.8651833113034391</c:v>
                </c:pt>
                <c:pt idx="2478">
                  <c:v>5.4475888119803475</c:v>
                </c:pt>
                <c:pt idx="2479">
                  <c:v>5.1659000802040085</c:v>
                </c:pt>
                <c:pt idx="2480">
                  <c:v>5.1100001335144043</c:v>
                </c:pt>
                <c:pt idx="2481">
                  <c:v>4.892466608683268</c:v>
                </c:pt>
                <c:pt idx="2482">
                  <c:v>4.9564889224370319</c:v>
                </c:pt>
                <c:pt idx="2483">
                  <c:v>4.9591668001810714</c:v>
                </c:pt>
                <c:pt idx="2484">
                  <c:v>4.6529332605997409</c:v>
                </c:pt>
                <c:pt idx="2485">
                  <c:v>4.4699997901916788</c:v>
                </c:pt>
                <c:pt idx="2486">
                  <c:v>4.6424831128120418</c:v>
                </c:pt>
                <c:pt idx="2487">
                  <c:v>4.7800002098083496</c:v>
                </c:pt>
                <c:pt idx="2488">
                  <c:v>5.0574501585960245</c:v>
                </c:pt>
                <c:pt idx="2489">
                  <c:v>5.317650122642517</c:v>
                </c:pt>
                <c:pt idx="2490">
                  <c:v>5.9293164912859595</c:v>
                </c:pt>
                <c:pt idx="2491">
                  <c:v>5.9342166407903036</c:v>
                </c:pt>
                <c:pt idx="2492">
                  <c:v>5.6023999023437501</c:v>
                </c:pt>
                <c:pt idx="2493">
                  <c:v>5.0346166912714638</c:v>
                </c:pt>
                <c:pt idx="2494">
                  <c:v>4.3798998308181813</c:v>
                </c:pt>
                <c:pt idx="2495">
                  <c:v>3.9931165448824686</c:v>
                </c:pt>
                <c:pt idx="2496">
                  <c:v>3.7687999129295449</c:v>
                </c:pt>
                <c:pt idx="2497">
                  <c:v>3.5699999332427979</c:v>
                </c:pt>
                <c:pt idx="2498">
                  <c:v>3.5699999332427979</c:v>
                </c:pt>
                <c:pt idx="2499">
                  <c:v>3.6270666305224184</c:v>
                </c:pt>
                <c:pt idx="2500">
                  <c:v>4.1246166487534532</c:v>
                </c:pt>
                <c:pt idx="2501">
                  <c:v>4.858950107097626</c:v>
                </c:pt>
                <c:pt idx="2502">
                  <c:v>5.2556110117170549</c:v>
                </c:pt>
                <c:pt idx="2503">
                  <c:v>5.0999999046325861</c:v>
                </c:pt>
                <c:pt idx="2504">
                  <c:v>5.0999999046325861</c:v>
                </c:pt>
                <c:pt idx="2505">
                  <c:v>5.0235112439261345</c:v>
                </c:pt>
                <c:pt idx="2506">
                  <c:v>5.1100001335144043</c:v>
                </c:pt>
                <c:pt idx="2507">
                  <c:v>5.0304334513346571</c:v>
                </c:pt>
                <c:pt idx="2508">
                  <c:v>4.8818167718251546</c:v>
                </c:pt>
                <c:pt idx="2509">
                  <c:v>4.8000001907348864</c:v>
                </c:pt>
                <c:pt idx="2510">
                  <c:v>5.040666627883911</c:v>
                </c:pt>
                <c:pt idx="2511">
                  <c:v>5.3277889707353125</c:v>
                </c:pt>
                <c:pt idx="2512">
                  <c:v>5.5657444847954674</c:v>
                </c:pt>
                <c:pt idx="2513">
                  <c:v>5.6376889959971113</c:v>
                </c:pt>
                <c:pt idx="2514">
                  <c:v>6.0760444747077091</c:v>
                </c:pt>
                <c:pt idx="2515">
                  <c:v>6.1216889593336319</c:v>
                </c:pt>
                <c:pt idx="2516">
                  <c:v>5.7341499116685704</c:v>
                </c:pt>
                <c:pt idx="2517">
                  <c:v>5.0583612071143333</c:v>
                </c:pt>
                <c:pt idx="2518">
                  <c:v>4.5017221964730441</c:v>
                </c:pt>
                <c:pt idx="2519">
                  <c:v>4.130000114440918</c:v>
                </c:pt>
                <c:pt idx="2520">
                  <c:v>3.9279221587711022</c:v>
                </c:pt>
                <c:pt idx="2521">
                  <c:v>3.7191110245386758</c:v>
                </c:pt>
                <c:pt idx="2522">
                  <c:v>3.8299999237060547</c:v>
                </c:pt>
                <c:pt idx="2523">
                  <c:v>3.8299999237060547</c:v>
                </c:pt>
                <c:pt idx="2524">
                  <c:v>4.2601500749587835</c:v>
                </c:pt>
                <c:pt idx="2525">
                  <c:v>5.0217444870207064</c:v>
                </c:pt>
                <c:pt idx="2526">
                  <c:v>5.4856666803359984</c:v>
                </c:pt>
                <c:pt idx="2527">
                  <c:v>5.2143778702947765</c:v>
                </c:pt>
                <c:pt idx="2528">
                  <c:v>4.7939113076527855</c:v>
                </c:pt>
                <c:pt idx="2529">
                  <c:v>4.7737502010663384</c:v>
                </c:pt>
                <c:pt idx="2530">
                  <c:v>4.7600002288818359</c:v>
                </c:pt>
                <c:pt idx="2531">
                  <c:v>4.7429335530598955</c:v>
                </c:pt>
                <c:pt idx="2532">
                  <c:v>4.4896500229835796</c:v>
                </c:pt>
                <c:pt idx="2533">
                  <c:v>4.4699997901916788</c:v>
                </c:pt>
                <c:pt idx="2534">
                  <c:v>4.5339998308817542</c:v>
                </c:pt>
                <c:pt idx="2535">
                  <c:v>4.8031166442235307</c:v>
                </c:pt>
                <c:pt idx="2536">
                  <c:v>4.9998333001136981</c:v>
                </c:pt>
                <c:pt idx="2537">
                  <c:v>5.380000114440918</c:v>
                </c:pt>
                <c:pt idx="2538">
                  <c:v>5.8286665813128193</c:v>
                </c:pt>
                <c:pt idx="2539">
                  <c:v>5.8882832074165341</c:v>
                </c:pt>
                <c:pt idx="2540">
                  <c:v>5.6579500889777901</c:v>
                </c:pt>
                <c:pt idx="2541">
                  <c:v>5.2521998977661095</c:v>
                </c:pt>
                <c:pt idx="2542">
                  <c:v>4.6123165074983854</c:v>
                </c:pt>
                <c:pt idx="2543">
                  <c:v>4.1390334391593937</c:v>
                </c:pt>
                <c:pt idx="2544">
                  <c:v>3.9333332983652802</c:v>
                </c:pt>
                <c:pt idx="2545">
                  <c:v>3.8599998950958168</c:v>
                </c:pt>
                <c:pt idx="2546">
                  <c:v>3.8784998921553293</c:v>
                </c:pt>
                <c:pt idx="2547">
                  <c:v>4.0110833680629705</c:v>
                </c:pt>
                <c:pt idx="2548">
                  <c:v>4.3471666018168085</c:v>
                </c:pt>
                <c:pt idx="2549">
                  <c:v>5.0064942884445189</c:v>
                </c:pt>
                <c:pt idx="2550">
                  <c:v>5.5522001242637815</c:v>
                </c:pt>
                <c:pt idx="2551">
                  <c:v>5.5722779326968723</c:v>
                </c:pt>
                <c:pt idx="2552">
                  <c:v>5.3000001907348864</c:v>
                </c:pt>
                <c:pt idx="2553">
                  <c:v>5.1737001996570164</c:v>
                </c:pt>
                <c:pt idx="2554">
                  <c:v>5.0692556277910867</c:v>
                </c:pt>
                <c:pt idx="2555">
                  <c:v>5</c:v>
                </c:pt>
                <c:pt idx="2556">
                  <c:v>4.9096666092343018</c:v>
                </c:pt>
                <c:pt idx="2557">
                  <c:v>4.5281666398048399</c:v>
                </c:pt>
                <c:pt idx="2558">
                  <c:v>4.6350443156560264</c:v>
                </c:pt>
                <c:pt idx="2559">
                  <c:v>4.7232443051868014</c:v>
                </c:pt>
                <c:pt idx="2560">
                  <c:v>5.0573555008570255</c:v>
                </c:pt>
                <c:pt idx="2561">
                  <c:v>5.3120887284808687</c:v>
                </c:pt>
                <c:pt idx="2562">
                  <c:v>5.7728334432178094</c:v>
                </c:pt>
                <c:pt idx="2563">
                  <c:v>5.7978057159317862</c:v>
                </c:pt>
                <c:pt idx="2564">
                  <c:v>5.5308167703946429</c:v>
                </c:pt>
                <c:pt idx="2565">
                  <c:v>5.0443332658873663</c:v>
                </c:pt>
                <c:pt idx="2566">
                  <c:v>4.391277881463389</c:v>
                </c:pt>
                <c:pt idx="2567">
                  <c:v>4.0439999938011439</c:v>
                </c:pt>
                <c:pt idx="2568">
                  <c:v>3.8416110985808904</c:v>
                </c:pt>
                <c:pt idx="2569">
                  <c:v>3.7599999904632568</c:v>
                </c:pt>
                <c:pt idx="2570">
                  <c:v>3.7599999904632568</c:v>
                </c:pt>
                <c:pt idx="2571">
                  <c:v>4.0177001998159625</c:v>
                </c:pt>
                <c:pt idx="2572">
                  <c:v>4.4760555744171144</c:v>
                </c:pt>
                <c:pt idx="2573">
                  <c:v>5.1278888832198248</c:v>
                </c:pt>
                <c:pt idx="2574">
                  <c:v>5.6083721054924904</c:v>
                </c:pt>
                <c:pt idx="2575">
                  <c:v>5.4759777890311572</c:v>
                </c:pt>
                <c:pt idx="2576">
                  <c:v>5.3528222462865758</c:v>
                </c:pt>
                <c:pt idx="2577">
                  <c:v>5.1589778481589068</c:v>
                </c:pt>
                <c:pt idx="2578">
                  <c:v>4.8748389400376215</c:v>
                </c:pt>
                <c:pt idx="2579">
                  <c:v>4.8425110260645354</c:v>
                </c:pt>
                <c:pt idx="2580">
                  <c:v>4.6399998664855753</c:v>
                </c:pt>
                <c:pt idx="2581">
                  <c:v>4.6399998664855753</c:v>
                </c:pt>
                <c:pt idx="2582">
                  <c:v>4.6399998664855753</c:v>
                </c:pt>
                <c:pt idx="2583">
                  <c:v>4.6552332051595053</c:v>
                </c:pt>
                <c:pt idx="2584">
                  <c:v>4.8135332957903554</c:v>
                </c:pt>
                <c:pt idx="2585">
                  <c:v>5.1800220505396526</c:v>
                </c:pt>
                <c:pt idx="2586">
                  <c:v>5.3156220965915324</c:v>
                </c:pt>
                <c:pt idx="2587">
                  <c:v>5.2956498948733355</c:v>
                </c:pt>
                <c:pt idx="2588">
                  <c:v>5.101733290354411</c:v>
                </c:pt>
                <c:pt idx="2589">
                  <c:v>4.809999942779541</c:v>
                </c:pt>
                <c:pt idx="2590">
                  <c:v>4.3213499585787458</c:v>
                </c:pt>
                <c:pt idx="2591">
                  <c:v>4.0399999618530424</c:v>
                </c:pt>
                <c:pt idx="2592">
                  <c:v>3.7688499975204466</c:v>
                </c:pt>
                <c:pt idx="2593">
                  <c:v>3.6447333594163429</c:v>
                </c:pt>
                <c:pt idx="2594">
                  <c:v>3.4454000651836387</c:v>
                </c:pt>
                <c:pt idx="2595">
                  <c:v>3.4806667228539792</c:v>
                </c:pt>
                <c:pt idx="2596">
                  <c:v>3.75</c:v>
                </c:pt>
                <c:pt idx="2597">
                  <c:v>3.9268499875068539</c:v>
                </c:pt>
                <c:pt idx="2598">
                  <c:v>4.2281166354815145</c:v>
                </c:pt>
                <c:pt idx="2599">
                  <c:v>4.7451501321792602</c:v>
                </c:pt>
                <c:pt idx="2600">
                  <c:v>5.1089998960494789</c:v>
                </c:pt>
                <c:pt idx="2601">
                  <c:v>5.4023331824938818</c:v>
                </c:pt>
                <c:pt idx="2602">
                  <c:v>5.4200000762939355</c:v>
                </c:pt>
                <c:pt idx="2603">
                  <c:v>5.2722054579522872</c:v>
                </c:pt>
                <c:pt idx="2604">
                  <c:v>4.9664444364441804</c:v>
                </c:pt>
                <c:pt idx="2605">
                  <c:v>4.8400001525878906</c:v>
                </c:pt>
                <c:pt idx="2606">
                  <c:v>4.6574612877103965</c:v>
                </c:pt>
                <c:pt idx="2607">
                  <c:v>4.5500001907348864</c:v>
                </c:pt>
                <c:pt idx="2608">
                  <c:v>4.6682001823849184</c:v>
                </c:pt>
                <c:pt idx="2609">
                  <c:v>4.630605731540256</c:v>
                </c:pt>
                <c:pt idx="2610">
                  <c:v>5.0464610102441858</c:v>
                </c:pt>
                <c:pt idx="2611">
                  <c:v>5.119999885559082</c:v>
                </c:pt>
                <c:pt idx="2612">
                  <c:v>5.119999885559082</c:v>
                </c:pt>
                <c:pt idx="2613">
                  <c:v>4.8214889600541859</c:v>
                </c:pt>
                <c:pt idx="2614">
                  <c:v>4.4981555573145373</c:v>
                </c:pt>
                <c:pt idx="2615">
                  <c:v>4.0643556700812216</c:v>
                </c:pt>
                <c:pt idx="2616">
                  <c:v>3.7971667386426029</c:v>
                </c:pt>
                <c:pt idx="2617">
                  <c:v>3.645077890555064</c:v>
                </c:pt>
                <c:pt idx="2618">
                  <c:v>3.630000114440918</c:v>
                </c:pt>
                <c:pt idx="2619">
                  <c:v>3.8062556056181411</c:v>
                </c:pt>
                <c:pt idx="2620">
                  <c:v>3.9100000858306867</c:v>
                </c:pt>
                <c:pt idx="2621">
                  <c:v>4.0883333908187023</c:v>
                </c:pt>
                <c:pt idx="2622">
                  <c:v>4.2923334238264292</c:v>
                </c:pt>
                <c:pt idx="2623">
                  <c:v>4.9376555691825015</c:v>
                </c:pt>
                <c:pt idx="2624">
                  <c:v>5.3381443603833505</c:v>
                </c:pt>
                <c:pt idx="2625">
                  <c:v>5.3899998664855753</c:v>
                </c:pt>
                <c:pt idx="2626">
                  <c:v>5.3899998664855753</c:v>
                </c:pt>
                <c:pt idx="2627">
                  <c:v>5.3899998664855753</c:v>
                </c:pt>
                <c:pt idx="2628">
                  <c:v>5.3899998664855753</c:v>
                </c:pt>
                <c:pt idx="2629">
                  <c:v>5.3710221068064374</c:v>
                </c:pt>
                <c:pt idx="2630">
                  <c:v>5.1602889887491861</c:v>
                </c:pt>
                <c:pt idx="2631">
                  <c:v>5.1780279215176899</c:v>
                </c:pt>
                <c:pt idx="2632">
                  <c:v>5.3490667449103642</c:v>
                </c:pt>
                <c:pt idx="2633">
                  <c:v>5.4400000572204545</c:v>
                </c:pt>
                <c:pt idx="2634">
                  <c:v>5.9246555434332855</c:v>
                </c:pt>
                <c:pt idx="2635">
                  <c:v>6.0231555257903207</c:v>
                </c:pt>
                <c:pt idx="2636">
                  <c:v>5.6609668318430408</c:v>
                </c:pt>
                <c:pt idx="2637">
                  <c:v>5.0612665383021094</c:v>
                </c:pt>
                <c:pt idx="2638">
                  <c:v>4.4377554461691116</c:v>
                </c:pt>
                <c:pt idx="2639">
                  <c:v>3.8880000114440918</c:v>
                </c:pt>
                <c:pt idx="2640">
                  <c:v>3.6599999666214011</c:v>
                </c:pt>
                <c:pt idx="2641">
                  <c:v>3.5099999904632568</c:v>
                </c:pt>
                <c:pt idx="2642">
                  <c:v>3.5099999904632568</c:v>
                </c:pt>
                <c:pt idx="2643">
                  <c:v>3.5791499855783178</c:v>
                </c:pt>
                <c:pt idx="2644">
                  <c:v>4.0804001017411746</c:v>
                </c:pt>
                <c:pt idx="2645">
                  <c:v>4.7637000009748824</c:v>
                </c:pt>
                <c:pt idx="2646">
                  <c:v>5.1500000953674316</c:v>
                </c:pt>
                <c:pt idx="2647">
                  <c:v>5.1193112262089766</c:v>
                </c:pt>
                <c:pt idx="2648">
                  <c:v>5.088833411534651</c:v>
                </c:pt>
                <c:pt idx="2649">
                  <c:v>4.8920721048778963</c:v>
                </c:pt>
                <c:pt idx="2650">
                  <c:v>4.8863332311312364</c:v>
                </c:pt>
                <c:pt idx="2651">
                  <c:v>4.9236166516939797</c:v>
                </c:pt>
                <c:pt idx="2652">
                  <c:v>4.869999885559082</c:v>
                </c:pt>
                <c:pt idx="2653">
                  <c:v>4.869999885559082</c:v>
                </c:pt>
                <c:pt idx="2654">
                  <c:v>5.0631720823711834</c:v>
                </c:pt>
                <c:pt idx="2655">
                  <c:v>5.2911555184258345</c:v>
                </c:pt>
                <c:pt idx="2656">
                  <c:v>5.6118221155802424</c:v>
                </c:pt>
                <c:pt idx="2657">
                  <c:v>5.8633332782321466</c:v>
                </c:pt>
                <c:pt idx="2658">
                  <c:v>5.9800000190734863</c:v>
                </c:pt>
                <c:pt idx="2659">
                  <c:v>5.9800000190734863</c:v>
                </c:pt>
                <c:pt idx="2660">
                  <c:v>5.7455220805274116</c:v>
                </c:pt>
                <c:pt idx="2661">
                  <c:v>5.1134611535072327</c:v>
                </c:pt>
                <c:pt idx="2662">
                  <c:v>4.5100056857532929</c:v>
                </c:pt>
                <c:pt idx="2663">
                  <c:v>4.1051444636450745</c:v>
                </c:pt>
                <c:pt idx="2664">
                  <c:v>3.7503222375445895</c:v>
                </c:pt>
                <c:pt idx="2665">
                  <c:v>3.7300000190734863</c:v>
                </c:pt>
                <c:pt idx="2666">
                  <c:v>3.7300000190734863</c:v>
                </c:pt>
                <c:pt idx="2667">
                  <c:v>3.7614889068073696</c:v>
                </c:pt>
                <c:pt idx="2668">
                  <c:v>4.1685001545482008</c:v>
                </c:pt>
                <c:pt idx="2669">
                  <c:v>4.8968222626050295</c:v>
                </c:pt>
                <c:pt idx="2670">
                  <c:v>5.3594331635369175</c:v>
                </c:pt>
                <c:pt idx="2671">
                  <c:v>5.1526222168074645</c:v>
                </c:pt>
                <c:pt idx="2672">
                  <c:v>5.0528223662906226</c:v>
                </c:pt>
                <c:pt idx="2673">
                  <c:v>4.8000001907348864</c:v>
                </c:pt>
                <c:pt idx="2674">
                  <c:v>4.8000001907348864</c:v>
                </c:pt>
                <c:pt idx="2675">
                  <c:v>4.6648000717162708</c:v>
                </c:pt>
                <c:pt idx="2676">
                  <c:v>4.5399999618530424</c:v>
                </c:pt>
                <c:pt idx="2677">
                  <c:v>4.5399999618530424</c:v>
                </c:pt>
                <c:pt idx="2678">
                  <c:v>4.4795889083544411</c:v>
                </c:pt>
                <c:pt idx="2679">
                  <c:v>4.6061889108022056</c:v>
                </c:pt>
                <c:pt idx="2680">
                  <c:v>4.7688166011704265</c:v>
                </c:pt>
                <c:pt idx="2681">
                  <c:v>5.0529777566591845</c:v>
                </c:pt>
                <c:pt idx="2682">
                  <c:v>5.5899944459067452</c:v>
                </c:pt>
                <c:pt idx="2683">
                  <c:v>5.8424665927886963</c:v>
                </c:pt>
                <c:pt idx="2684">
                  <c:v>5.6080832905239495</c:v>
                </c:pt>
                <c:pt idx="2685">
                  <c:v>4.9527165055274782</c:v>
                </c:pt>
                <c:pt idx="2686">
                  <c:v>4.4367998631795462</c:v>
                </c:pt>
                <c:pt idx="2687">
                  <c:v>4.0824110343721181</c:v>
                </c:pt>
                <c:pt idx="2688">
                  <c:v>3.916922151909934</c:v>
                </c:pt>
                <c:pt idx="2689">
                  <c:v>3.8199999332427872</c:v>
                </c:pt>
                <c:pt idx="2690">
                  <c:v>3.8199999332427872</c:v>
                </c:pt>
                <c:pt idx="2691">
                  <c:v>4.0131999135017393</c:v>
                </c:pt>
                <c:pt idx="2692">
                  <c:v>4.4371667093700831</c:v>
                </c:pt>
                <c:pt idx="2693">
                  <c:v>5.2737945090399849</c:v>
                </c:pt>
                <c:pt idx="2694">
                  <c:v>5.4918667666117384</c:v>
                </c:pt>
                <c:pt idx="2695">
                  <c:v>5.2699999809265137</c:v>
                </c:pt>
                <c:pt idx="2696">
                  <c:v>4.9588331460952757</c:v>
                </c:pt>
                <c:pt idx="2697">
                  <c:v>4.7707833631833534</c:v>
                </c:pt>
                <c:pt idx="2698">
                  <c:v>4.7100000381469656</c:v>
                </c:pt>
                <c:pt idx="2699">
                  <c:v>4.5055665773815381</c:v>
                </c:pt>
                <c:pt idx="2700">
                  <c:v>4.3805998754501339</c:v>
                </c:pt>
                <c:pt idx="2701">
                  <c:v>4.3399999141693124</c:v>
                </c:pt>
                <c:pt idx="2702">
                  <c:v>4.3591998783747359</c:v>
                </c:pt>
                <c:pt idx="2703">
                  <c:v>4.3499999046325861</c:v>
                </c:pt>
                <c:pt idx="2704">
                  <c:v>4.7492331933975596</c:v>
                </c:pt>
                <c:pt idx="2705">
                  <c:v>4.9099998474121094</c:v>
                </c:pt>
                <c:pt idx="2706">
                  <c:v>5.3248334201176855</c:v>
                </c:pt>
                <c:pt idx="2707">
                  <c:v>5.5028001952171506</c:v>
                </c:pt>
                <c:pt idx="2708">
                  <c:v>5.1697000026702877</c:v>
                </c:pt>
                <c:pt idx="2709">
                  <c:v>4.7626998511950145</c:v>
                </c:pt>
                <c:pt idx="2710">
                  <c:v>4.1633165566126289</c:v>
                </c:pt>
                <c:pt idx="2711">
                  <c:v>3.7889332358042402</c:v>
                </c:pt>
                <c:pt idx="2712">
                  <c:v>3.5499999523162842</c:v>
                </c:pt>
                <c:pt idx="2713">
                  <c:v>3.5499999523162842</c:v>
                </c:pt>
                <c:pt idx="2714">
                  <c:v>3.5499999523162842</c:v>
                </c:pt>
                <c:pt idx="2715">
                  <c:v>3.5499999523162842</c:v>
                </c:pt>
                <c:pt idx="2716">
                  <c:v>3.9944165738423671</c:v>
                </c:pt>
                <c:pt idx="2717">
                  <c:v>4.6566666460037229</c:v>
                </c:pt>
                <c:pt idx="2718">
                  <c:v>4.9600000381469656</c:v>
                </c:pt>
                <c:pt idx="2719">
                  <c:v>4.9600000381469656</c:v>
                </c:pt>
                <c:pt idx="2720">
                  <c:v>4.9266500425338924</c:v>
                </c:pt>
                <c:pt idx="2721">
                  <c:v>4.9296500579516094</c:v>
                </c:pt>
                <c:pt idx="2722">
                  <c:v>4.9400000572204545</c:v>
                </c:pt>
                <c:pt idx="2723">
                  <c:v>4.6824500754144456</c:v>
                </c:pt>
                <c:pt idx="2724">
                  <c:v>4.4649777004453846</c:v>
                </c:pt>
                <c:pt idx="2725">
                  <c:v>4.3899998664855753</c:v>
                </c:pt>
                <c:pt idx="2726">
                  <c:v>4.1408334374427795</c:v>
                </c:pt>
                <c:pt idx="2727">
                  <c:v>4.1100779112180055</c:v>
                </c:pt>
                <c:pt idx="2728">
                  <c:v>4.469533210330539</c:v>
                </c:pt>
                <c:pt idx="2729">
                  <c:v>4.7701665523317125</c:v>
                </c:pt>
                <c:pt idx="2730">
                  <c:v>5.3185277046097674</c:v>
                </c:pt>
                <c:pt idx="2731">
                  <c:v>5.3299999237060547</c:v>
                </c:pt>
                <c:pt idx="2732">
                  <c:v>5.2106889263788858</c:v>
                </c:pt>
                <c:pt idx="2733">
                  <c:v>4.5536390683386063</c:v>
                </c:pt>
                <c:pt idx="2734">
                  <c:v>4.065083338419579</c:v>
                </c:pt>
                <c:pt idx="2735">
                  <c:v>3.6912443833880824</c:v>
                </c:pt>
                <c:pt idx="2736">
                  <c:v>3.5499165614446002</c:v>
                </c:pt>
                <c:pt idx="2737">
                  <c:v>3.3299999237060547</c:v>
                </c:pt>
                <c:pt idx="2738">
                  <c:v>3.3299999237060547</c:v>
                </c:pt>
                <c:pt idx="2739">
                  <c:v>3.4653332432111208</c:v>
                </c:pt>
                <c:pt idx="2740">
                  <c:v>3.8645277988910838</c:v>
                </c:pt>
                <c:pt idx="2741">
                  <c:v>4.5569499675432841</c:v>
                </c:pt>
                <c:pt idx="2742">
                  <c:v>5.1341334168116264</c:v>
                </c:pt>
                <c:pt idx="2743">
                  <c:v>4.869999885559082</c:v>
                </c:pt>
                <c:pt idx="2744">
                  <c:v>4.9034999068578093</c:v>
                </c:pt>
                <c:pt idx="2745">
                  <c:v>5.1665000740686873</c:v>
                </c:pt>
                <c:pt idx="2746">
                  <c:v>4.8526665687560833</c:v>
                </c:pt>
                <c:pt idx="2747">
                  <c:v>4.8603667672475055</c:v>
                </c:pt>
                <c:pt idx="2748">
                  <c:v>4.6229665676752267</c:v>
                </c:pt>
                <c:pt idx="2749">
                  <c:v>4.3400001525878906</c:v>
                </c:pt>
                <c:pt idx="2750">
                  <c:v>4.3645779069264306</c:v>
                </c:pt>
                <c:pt idx="2751">
                  <c:v>4.5050833940505983</c:v>
                </c:pt>
                <c:pt idx="2752">
                  <c:v>4.8772667662302664</c:v>
                </c:pt>
                <c:pt idx="2753">
                  <c:v>4.9000000953674334</c:v>
                </c:pt>
                <c:pt idx="2754">
                  <c:v>5.2385221868091412</c:v>
                </c:pt>
                <c:pt idx="2755">
                  <c:v>5.2052665479977875</c:v>
                </c:pt>
                <c:pt idx="2756">
                  <c:v>5.0507999515533504</c:v>
                </c:pt>
                <c:pt idx="2757">
                  <c:v>4.807166734801398</c:v>
                </c:pt>
                <c:pt idx="2758">
                  <c:v>4.4383000588417074</c:v>
                </c:pt>
                <c:pt idx="2759">
                  <c:v>4.0273777924643817</c:v>
                </c:pt>
                <c:pt idx="2760">
                  <c:v>3.7746833854251438</c:v>
                </c:pt>
                <c:pt idx="2761">
                  <c:v>3.6700000762939453</c:v>
                </c:pt>
                <c:pt idx="2762">
                  <c:v>3.6700000762939453</c:v>
                </c:pt>
                <c:pt idx="2763">
                  <c:v>3.6700000762939453</c:v>
                </c:pt>
                <c:pt idx="2764">
                  <c:v>3.6700000762939453</c:v>
                </c:pt>
                <c:pt idx="2765">
                  <c:v>4.0325556185510365</c:v>
                </c:pt>
                <c:pt idx="2766">
                  <c:v>4.2530667093065064</c:v>
                </c:pt>
                <c:pt idx="2767">
                  <c:v>4.7914446287684855</c:v>
                </c:pt>
                <c:pt idx="2768">
                  <c:v>5.0865779156155053</c:v>
                </c:pt>
                <c:pt idx="2769">
                  <c:v>5.1100001335144043</c:v>
                </c:pt>
                <c:pt idx="2770">
                  <c:v>4.9274221950107346</c:v>
                </c:pt>
                <c:pt idx="2771">
                  <c:v>4.8363332509994486</c:v>
                </c:pt>
                <c:pt idx="2772">
                  <c:v>4.5500001907348864</c:v>
                </c:pt>
                <c:pt idx="2773">
                  <c:v>4.3492001650068524</c:v>
                </c:pt>
                <c:pt idx="2774">
                  <c:v>4.5500001907348864</c:v>
                </c:pt>
                <c:pt idx="2775">
                  <c:v>4.5461001873016524</c:v>
                </c:pt>
                <c:pt idx="2776">
                  <c:v>4.5529332605997483</c:v>
                </c:pt>
                <c:pt idx="2777">
                  <c:v>4.7042889057265391</c:v>
                </c:pt>
                <c:pt idx="2778">
                  <c:v>5.0467666220664977</c:v>
                </c:pt>
                <c:pt idx="2779">
                  <c:v>4.9952000045776552</c:v>
                </c:pt>
                <c:pt idx="2780">
                  <c:v>4.8334501353899704</c:v>
                </c:pt>
                <c:pt idx="2781">
                  <c:v>4.5900001525878906</c:v>
                </c:pt>
                <c:pt idx="2782">
                  <c:v>4.1780667405658294</c:v>
                </c:pt>
                <c:pt idx="2783">
                  <c:v>3.8020833257834021</c:v>
                </c:pt>
                <c:pt idx="2784">
                  <c:v>3.5815499854087767</c:v>
                </c:pt>
                <c:pt idx="2785">
                  <c:v>3.5099999904632568</c:v>
                </c:pt>
                <c:pt idx="2786">
                  <c:v>3.373983333110798</c:v>
                </c:pt>
                <c:pt idx="2787">
                  <c:v>3.2974000036716462</c:v>
                </c:pt>
                <c:pt idx="2788">
                  <c:v>3.4351055394278567</c:v>
                </c:pt>
                <c:pt idx="2789">
                  <c:v>3.6838332990805402</c:v>
                </c:pt>
                <c:pt idx="2790">
                  <c:v>4.0205334679285665</c:v>
                </c:pt>
                <c:pt idx="2791">
                  <c:v>4.4422444547547473</c:v>
                </c:pt>
                <c:pt idx="2792">
                  <c:v>4.8049667580922355</c:v>
                </c:pt>
                <c:pt idx="2793">
                  <c:v>5.1601666013399745</c:v>
                </c:pt>
                <c:pt idx="2794">
                  <c:v>5.2100000381469656</c:v>
                </c:pt>
                <c:pt idx="2795">
                  <c:v>5.1122999122407702</c:v>
                </c:pt>
                <c:pt idx="2796">
                  <c:v>5.1091613091362849</c:v>
                </c:pt>
                <c:pt idx="2797">
                  <c:v>4.7691054950820124</c:v>
                </c:pt>
                <c:pt idx="2798">
                  <c:v>4.7144555592536745</c:v>
                </c:pt>
                <c:pt idx="2799">
                  <c:v>4.9499388625886702</c:v>
                </c:pt>
                <c:pt idx="2800">
                  <c:v>5.0399999618530424</c:v>
                </c:pt>
                <c:pt idx="2801">
                  <c:v>5.2218611269527013</c:v>
                </c:pt>
                <c:pt idx="2802">
                  <c:v>5.6218278794818355</c:v>
                </c:pt>
                <c:pt idx="2803">
                  <c:v>5.9000000953674334</c:v>
                </c:pt>
                <c:pt idx="2804">
                  <c:v>5.5814999400244822</c:v>
                </c:pt>
                <c:pt idx="2805">
                  <c:v>5.0506667110655039</c:v>
                </c:pt>
                <c:pt idx="2806">
                  <c:v>4.2543999444113894</c:v>
                </c:pt>
                <c:pt idx="2807">
                  <c:v>3.8346109979682361</c:v>
                </c:pt>
                <c:pt idx="2808">
                  <c:v>3.6099998950958248</c:v>
                </c:pt>
                <c:pt idx="2809">
                  <c:v>3.5676665684912012</c:v>
                </c:pt>
                <c:pt idx="2810">
                  <c:v>3.4862499303287735</c:v>
                </c:pt>
                <c:pt idx="2811">
                  <c:v>3.5799999237060547</c:v>
                </c:pt>
                <c:pt idx="2812">
                  <c:v>3.9362555126349128</c:v>
                </c:pt>
                <c:pt idx="2813">
                  <c:v>4.6934444639417858</c:v>
                </c:pt>
                <c:pt idx="2814">
                  <c:v>5.2468446392483186</c:v>
                </c:pt>
                <c:pt idx="2815">
                  <c:v>5.0100002288818359</c:v>
                </c:pt>
                <c:pt idx="2816">
                  <c:v>5.0100002288818359</c:v>
                </c:pt>
                <c:pt idx="2817">
                  <c:v>5.0100002288818359</c:v>
                </c:pt>
                <c:pt idx="2818">
                  <c:v>5.0100002288818359</c:v>
                </c:pt>
                <c:pt idx="2819">
                  <c:v>5.0100002288818359</c:v>
                </c:pt>
                <c:pt idx="2820">
                  <c:v>4.987077557775689</c:v>
                </c:pt>
                <c:pt idx="2821">
                  <c:v>4.7965053521262275</c:v>
                </c:pt>
                <c:pt idx="2822">
                  <c:v>4.6999998092651367</c:v>
                </c:pt>
                <c:pt idx="2823">
                  <c:v>4.7090220382478503</c:v>
                </c:pt>
                <c:pt idx="2824">
                  <c:v>5.000077777703603</c:v>
                </c:pt>
                <c:pt idx="2825">
                  <c:v>5.2399997711181863</c:v>
                </c:pt>
                <c:pt idx="2826">
                  <c:v>5.5666666825612534</c:v>
                </c:pt>
                <c:pt idx="2827">
                  <c:v>5.7579668203989645</c:v>
                </c:pt>
                <c:pt idx="2828">
                  <c:v>5.4924666372934965</c:v>
                </c:pt>
                <c:pt idx="2829">
                  <c:v>4.9560776811175904</c:v>
                </c:pt>
                <c:pt idx="2830">
                  <c:v>4.308633246421814</c:v>
                </c:pt>
                <c:pt idx="2831">
                  <c:v>3.8869666322072347</c:v>
                </c:pt>
                <c:pt idx="2832">
                  <c:v>3.7699999809265212</c:v>
                </c:pt>
                <c:pt idx="2833">
                  <c:v>3.5320999896526337</c:v>
                </c:pt>
                <c:pt idx="2834">
                  <c:v>3.5099999904632568</c:v>
                </c:pt>
                <c:pt idx="2835">
                  <c:v>3.5294999873638147</c:v>
                </c:pt>
                <c:pt idx="2836">
                  <c:v>4.0308499058087834</c:v>
                </c:pt>
                <c:pt idx="2837">
                  <c:v>4.7744833747545874</c:v>
                </c:pt>
                <c:pt idx="2838">
                  <c:v>5.2002668507893883</c:v>
                </c:pt>
                <c:pt idx="2839">
                  <c:v>5.085500081380208</c:v>
                </c:pt>
                <c:pt idx="2840">
                  <c:v>4.8205998420715295</c:v>
                </c:pt>
                <c:pt idx="2841">
                  <c:v>4.9107332547505704</c:v>
                </c:pt>
                <c:pt idx="2842">
                  <c:v>5</c:v>
                </c:pt>
                <c:pt idx="2843">
                  <c:v>5</c:v>
                </c:pt>
                <c:pt idx="2844">
                  <c:v>4.9175501065783855</c:v>
                </c:pt>
                <c:pt idx="2845">
                  <c:v>4.8125444438722385</c:v>
                </c:pt>
                <c:pt idx="2846">
                  <c:v>4.92924977540972</c:v>
                </c:pt>
                <c:pt idx="2847">
                  <c:v>4.9786779181162517</c:v>
                </c:pt>
                <c:pt idx="2848">
                  <c:v>5.2281668504078942</c:v>
                </c:pt>
                <c:pt idx="2849">
                  <c:v>5.4401223368114895</c:v>
                </c:pt>
                <c:pt idx="2850">
                  <c:v>5.8168443806966144</c:v>
                </c:pt>
                <c:pt idx="2851">
                  <c:v>5.8409889597362659</c:v>
                </c:pt>
                <c:pt idx="2852">
                  <c:v>5.3480609009000988</c:v>
                </c:pt>
                <c:pt idx="2853">
                  <c:v>4.8854000398847788</c:v>
                </c:pt>
                <c:pt idx="2854">
                  <c:v>4.3014168130026915</c:v>
                </c:pt>
                <c:pt idx="2855">
                  <c:v>3.836277782122294</c:v>
                </c:pt>
                <c:pt idx="2856">
                  <c:v>3.4500000476837158</c:v>
                </c:pt>
                <c:pt idx="2857">
                  <c:v>3.4500000476837158</c:v>
                </c:pt>
                <c:pt idx="2858">
                  <c:v>3.4500000476837158</c:v>
                </c:pt>
                <c:pt idx="2859">
                  <c:v>3.5158333705531177</c:v>
                </c:pt>
                <c:pt idx="2860">
                  <c:v>3.874055521753089</c:v>
                </c:pt>
                <c:pt idx="2861">
                  <c:v>4.5579221449957945</c:v>
                </c:pt>
                <c:pt idx="2862">
                  <c:v>5.052388838926924</c:v>
                </c:pt>
                <c:pt idx="2863">
                  <c:v>4.813805605305566</c:v>
                </c:pt>
                <c:pt idx="2864">
                  <c:v>4.6700000762939355</c:v>
                </c:pt>
                <c:pt idx="2865">
                  <c:v>4.6700000762939355</c:v>
                </c:pt>
                <c:pt idx="2866">
                  <c:v>4.6700000762939355</c:v>
                </c:pt>
                <c:pt idx="2867">
                  <c:v>4.6700000762939355</c:v>
                </c:pt>
                <c:pt idx="2868">
                  <c:v>4.4219000938203799</c:v>
                </c:pt>
                <c:pt idx="2869">
                  <c:v>4.6344332051277055</c:v>
                </c:pt>
                <c:pt idx="2870">
                  <c:v>4.5488331953684504</c:v>
                </c:pt>
                <c:pt idx="2871">
                  <c:v>4.5658499836921909</c:v>
                </c:pt>
                <c:pt idx="2872">
                  <c:v>4.7988998905817724</c:v>
                </c:pt>
                <c:pt idx="2873">
                  <c:v>4.869999885559082</c:v>
                </c:pt>
                <c:pt idx="2874">
                  <c:v>5.0989499386151635</c:v>
                </c:pt>
                <c:pt idx="2875">
                  <c:v>5.3729334322611493</c:v>
                </c:pt>
                <c:pt idx="2876">
                  <c:v>5.0029667059580483</c:v>
                </c:pt>
                <c:pt idx="2877">
                  <c:v>4.4622834014892581</c:v>
                </c:pt>
                <c:pt idx="2878">
                  <c:v>3.9964667181173992</c:v>
                </c:pt>
                <c:pt idx="2879">
                  <c:v>3.5208000659942629</c:v>
                </c:pt>
                <c:pt idx="2880">
                  <c:v>3.4200000762939453</c:v>
                </c:pt>
                <c:pt idx="2881">
                  <c:v>3.3680000432332347</c:v>
                </c:pt>
                <c:pt idx="2882">
                  <c:v>3.119999885559082</c:v>
                </c:pt>
                <c:pt idx="2883">
                  <c:v>3.2171332756678397</c:v>
                </c:pt>
                <c:pt idx="2884">
                  <c:v>3.6797667547067006</c:v>
                </c:pt>
                <c:pt idx="2885">
                  <c:v>4.3627333005269255</c:v>
                </c:pt>
                <c:pt idx="2886">
                  <c:v>4.799666681289704</c:v>
                </c:pt>
                <c:pt idx="2887">
                  <c:v>4.6948665324846885</c:v>
                </c:pt>
                <c:pt idx="2888">
                  <c:v>4.4840333096186322</c:v>
                </c:pt>
                <c:pt idx="2889">
                  <c:v>4.3600001335144043</c:v>
                </c:pt>
                <c:pt idx="2890">
                  <c:v>4.3600001335144043</c:v>
                </c:pt>
                <c:pt idx="2891">
                  <c:v>4.3600001335144043</c:v>
                </c:pt>
                <c:pt idx="2892">
                  <c:v>4.3014167173703495</c:v>
                </c:pt>
                <c:pt idx="2893">
                  <c:v>4.369999885559082</c:v>
                </c:pt>
                <c:pt idx="2894">
                  <c:v>4.369999885559082</c:v>
                </c:pt>
                <c:pt idx="2895">
                  <c:v>4.2629332860310845</c:v>
                </c:pt>
                <c:pt idx="2896">
                  <c:v>4.3191000111897786</c:v>
                </c:pt>
                <c:pt idx="2897">
                  <c:v>4.3936165324846908</c:v>
                </c:pt>
                <c:pt idx="2898">
                  <c:v>4.8312497999933495</c:v>
                </c:pt>
                <c:pt idx="2899">
                  <c:v>5.2145499944686904</c:v>
                </c:pt>
                <c:pt idx="2900">
                  <c:v>4.9800000190734863</c:v>
                </c:pt>
                <c:pt idx="2901">
                  <c:v>4.5404111676745949</c:v>
                </c:pt>
                <c:pt idx="2902">
                  <c:v>3.9703000553448997</c:v>
                </c:pt>
                <c:pt idx="2903">
                  <c:v>3.5539833280775386</c:v>
                </c:pt>
                <c:pt idx="2904">
                  <c:v>3.3080000162124632</c:v>
                </c:pt>
                <c:pt idx="2905">
                  <c:v>3.2300000190734863</c:v>
                </c:pt>
                <c:pt idx="2906">
                  <c:v>3.2300000190734863</c:v>
                </c:pt>
                <c:pt idx="2907">
                  <c:v>3.2589333470662538</c:v>
                </c:pt>
                <c:pt idx="2908">
                  <c:v>3.751716600788964</c:v>
                </c:pt>
                <c:pt idx="2909">
                  <c:v>4.3777164830101913</c:v>
                </c:pt>
                <c:pt idx="2910">
                  <c:v>4.8121444588237265</c:v>
                </c:pt>
                <c:pt idx="2911">
                  <c:v>4.5199999809265137</c:v>
                </c:pt>
                <c:pt idx="2912">
                  <c:v>4.5199999809265137</c:v>
                </c:pt>
                <c:pt idx="2913">
                  <c:v>4.4602388808462354</c:v>
                </c:pt>
                <c:pt idx="2914">
                  <c:v>4.3845943156878056</c:v>
                </c:pt>
                <c:pt idx="2915">
                  <c:v>4.3793998765945439</c:v>
                </c:pt>
                <c:pt idx="2916">
                  <c:v>4.2100000381469656</c:v>
                </c:pt>
                <c:pt idx="2917">
                  <c:v>4.2100000381469656</c:v>
                </c:pt>
                <c:pt idx="2918">
                  <c:v>4.2100000381469656</c:v>
                </c:pt>
                <c:pt idx="2919">
                  <c:v>4.0840000470479083</c:v>
                </c:pt>
                <c:pt idx="2920">
                  <c:v>4.2344167033831424</c:v>
                </c:pt>
                <c:pt idx="2921">
                  <c:v>4.4242665004730224</c:v>
                </c:pt>
                <c:pt idx="2922">
                  <c:v>4.654333240720935</c:v>
                </c:pt>
                <c:pt idx="2923">
                  <c:v>5.0293334791395399</c:v>
                </c:pt>
                <c:pt idx="2924">
                  <c:v>4.8251333125432305</c:v>
                </c:pt>
                <c:pt idx="2925">
                  <c:v>4.3678775649600343</c:v>
                </c:pt>
                <c:pt idx="2926">
                  <c:v>4.0467221776644404</c:v>
                </c:pt>
                <c:pt idx="2927">
                  <c:v>3.6517777548896002</c:v>
                </c:pt>
                <c:pt idx="2928">
                  <c:v>3.5441666046778382</c:v>
                </c:pt>
                <c:pt idx="2929">
                  <c:v>3.2599999904632568</c:v>
                </c:pt>
                <c:pt idx="2930">
                  <c:v>3.2599999904632568</c:v>
                </c:pt>
                <c:pt idx="2931">
                  <c:v>3.2599999904632568</c:v>
                </c:pt>
                <c:pt idx="2932">
                  <c:v>3.2599999904632568</c:v>
                </c:pt>
                <c:pt idx="2933">
                  <c:v>3.5298666008313497</c:v>
                </c:pt>
                <c:pt idx="2934">
                  <c:v>3.8134222711457149</c:v>
                </c:pt>
                <c:pt idx="2935">
                  <c:v>4.4239168392287107</c:v>
                </c:pt>
                <c:pt idx="2936">
                  <c:v>4.972833359241486</c:v>
                </c:pt>
                <c:pt idx="2937">
                  <c:v>5.0399999618530424</c:v>
                </c:pt>
                <c:pt idx="2938">
                  <c:v>5.2773165973027547</c:v>
                </c:pt>
                <c:pt idx="2939">
                  <c:v>5.0446668624877855</c:v>
                </c:pt>
                <c:pt idx="2940">
                  <c:v>4.8136888114611311</c:v>
                </c:pt>
                <c:pt idx="2941">
                  <c:v>4.6955720016691416</c:v>
                </c:pt>
                <c:pt idx="2942">
                  <c:v>4.7199997901916788</c:v>
                </c:pt>
                <c:pt idx="2943">
                  <c:v>4.5306333041191378</c:v>
                </c:pt>
                <c:pt idx="2944">
                  <c:v>4.4600000381469656</c:v>
                </c:pt>
                <c:pt idx="2945">
                  <c:v>4.7255666557947791</c:v>
                </c:pt>
                <c:pt idx="2946">
                  <c:v>4.9917499362097884</c:v>
                </c:pt>
                <c:pt idx="2947">
                  <c:v>5.3595498879750565</c:v>
                </c:pt>
                <c:pt idx="2948">
                  <c:v>5.1125334951612684</c:v>
                </c:pt>
                <c:pt idx="2949">
                  <c:v>4.875266715685548</c:v>
                </c:pt>
                <c:pt idx="2950">
                  <c:v>4.3734999513626134</c:v>
                </c:pt>
                <c:pt idx="2951">
                  <c:v>3.9856000137329102</c:v>
                </c:pt>
                <c:pt idx="2952">
                  <c:v>3.8444278183248306</c:v>
                </c:pt>
                <c:pt idx="2953">
                  <c:v>3.619999885559082</c:v>
                </c:pt>
                <c:pt idx="2954">
                  <c:v>3.619999885559082</c:v>
                </c:pt>
                <c:pt idx="2955">
                  <c:v>3.6098166546556683</c:v>
                </c:pt>
                <c:pt idx="2956">
                  <c:v>3.6500000953674316</c:v>
                </c:pt>
                <c:pt idx="2957">
                  <c:v>3.8556333907445186</c:v>
                </c:pt>
                <c:pt idx="2958">
                  <c:v>4.1537779127226937</c:v>
                </c:pt>
                <c:pt idx="2959">
                  <c:v>4.7180223515298634</c:v>
                </c:pt>
                <c:pt idx="2960">
                  <c:v>4.9788501471943434</c:v>
                </c:pt>
                <c:pt idx="2961">
                  <c:v>5.0904223018222394</c:v>
                </c:pt>
                <c:pt idx="2962">
                  <c:v>4.869999885559082</c:v>
                </c:pt>
                <c:pt idx="2963">
                  <c:v>4.869999885559082</c:v>
                </c:pt>
                <c:pt idx="2964">
                  <c:v>4.6726332553227738</c:v>
                </c:pt>
                <c:pt idx="2965">
                  <c:v>4.475644467671712</c:v>
                </c:pt>
                <c:pt idx="2966">
                  <c:v>4.5399999618530424</c:v>
                </c:pt>
                <c:pt idx="2967">
                  <c:v>4.7543557061089246</c:v>
                </c:pt>
                <c:pt idx="2968">
                  <c:v>5.0362778883510373</c:v>
                </c:pt>
                <c:pt idx="2969">
                  <c:v>5.1230777984195282</c:v>
                </c:pt>
                <c:pt idx="2970">
                  <c:v>5.5703332191043433</c:v>
                </c:pt>
                <c:pt idx="2971">
                  <c:v>5.5899554443359376</c:v>
                </c:pt>
                <c:pt idx="2972">
                  <c:v>5.4209667282634308</c:v>
                </c:pt>
                <c:pt idx="2973">
                  <c:v>4.8505000321070355</c:v>
                </c:pt>
                <c:pt idx="2974">
                  <c:v>4.1754556189643015</c:v>
                </c:pt>
                <c:pt idx="2975">
                  <c:v>3.739977702167316</c:v>
                </c:pt>
                <c:pt idx="2976">
                  <c:v>3.559999942779541</c:v>
                </c:pt>
                <c:pt idx="2977">
                  <c:v>3.3117277532153659</c:v>
                </c:pt>
                <c:pt idx="2978">
                  <c:v>3.2699999809265212</c:v>
                </c:pt>
                <c:pt idx="2979">
                  <c:v>3.5109555118613782</c:v>
                </c:pt>
                <c:pt idx="2980">
                  <c:v>3.8925554911295399</c:v>
                </c:pt>
                <c:pt idx="2981">
                  <c:v>4.431344371901643</c:v>
                </c:pt>
                <c:pt idx="2982">
                  <c:v>4.7300000190734863</c:v>
                </c:pt>
                <c:pt idx="2983">
                  <c:v>4.77026113139262</c:v>
                </c:pt>
                <c:pt idx="2984">
                  <c:v>4.7100000381469656</c:v>
                </c:pt>
                <c:pt idx="2985">
                  <c:v>4.7100000381469656</c:v>
                </c:pt>
                <c:pt idx="2986">
                  <c:v>4.7719525471304065</c:v>
                </c:pt>
                <c:pt idx="2987">
                  <c:v>4.7037610636817124</c:v>
                </c:pt>
                <c:pt idx="2988">
                  <c:v>4.4969388503498475</c:v>
                </c:pt>
                <c:pt idx="2989">
                  <c:v>4.5864943570560746</c:v>
                </c:pt>
                <c:pt idx="2990">
                  <c:v>4.7300000190734863</c:v>
                </c:pt>
                <c:pt idx="2991">
                  <c:v>4.7850500151846402</c:v>
                </c:pt>
                <c:pt idx="2992">
                  <c:v>5.2629332987467254</c:v>
                </c:pt>
                <c:pt idx="2993">
                  <c:v>5.2899999618530424</c:v>
                </c:pt>
                <c:pt idx="2994">
                  <c:v>5.5011667627758474</c:v>
                </c:pt>
                <c:pt idx="2995">
                  <c:v>5.5900001525878906</c:v>
                </c:pt>
                <c:pt idx="2996">
                  <c:v>5.4538333993487891</c:v>
                </c:pt>
                <c:pt idx="2997">
                  <c:v>4.8949110645717786</c:v>
                </c:pt>
                <c:pt idx="2998">
                  <c:v>4.2585999631881712</c:v>
                </c:pt>
                <c:pt idx="2999">
                  <c:v>3.8651665528615435</c:v>
                </c:pt>
                <c:pt idx="3000">
                  <c:v>3.5799999237060547</c:v>
                </c:pt>
                <c:pt idx="3001">
                  <c:v>3.5799999237060547</c:v>
                </c:pt>
                <c:pt idx="3002">
                  <c:v>3.5799999237060547</c:v>
                </c:pt>
                <c:pt idx="3003">
                  <c:v>3.5799999237060547</c:v>
                </c:pt>
                <c:pt idx="3004">
                  <c:v>3.9048000645637426</c:v>
                </c:pt>
                <c:pt idx="3005">
                  <c:v>4.4918999767303474</c:v>
                </c:pt>
                <c:pt idx="3006">
                  <c:v>4.7392331862449995</c:v>
                </c:pt>
                <c:pt idx="3007">
                  <c:v>4.6599998474121085</c:v>
                </c:pt>
                <c:pt idx="3008">
                  <c:v>4.6599998474121085</c:v>
                </c:pt>
                <c:pt idx="3009">
                  <c:v>4.6599998474121085</c:v>
                </c:pt>
                <c:pt idx="3010">
                  <c:v>4.7032998238669501</c:v>
                </c:pt>
                <c:pt idx="3011">
                  <c:v>4.6999998092651367</c:v>
                </c:pt>
                <c:pt idx="3012">
                  <c:v>4.5161720556683012</c:v>
                </c:pt>
                <c:pt idx="3013">
                  <c:v>4.4035776313145973</c:v>
                </c:pt>
                <c:pt idx="3014">
                  <c:v>4.429999828338623</c:v>
                </c:pt>
                <c:pt idx="3015">
                  <c:v>4.429999828338623</c:v>
                </c:pt>
                <c:pt idx="3016">
                  <c:v>4.6145720338821405</c:v>
                </c:pt>
                <c:pt idx="3017">
                  <c:v>4.7809498254458109</c:v>
                </c:pt>
                <c:pt idx="3018">
                  <c:v>5.1210998837153117</c:v>
                </c:pt>
                <c:pt idx="3019">
                  <c:v>5.5721500465604761</c:v>
                </c:pt>
                <c:pt idx="3020">
                  <c:v>5.3233000278472717</c:v>
                </c:pt>
                <c:pt idx="3021">
                  <c:v>4.7800054054790104</c:v>
                </c:pt>
                <c:pt idx="3022">
                  <c:v>4.2905000674724381</c:v>
                </c:pt>
                <c:pt idx="3023">
                  <c:v>3.8311388042237926</c:v>
                </c:pt>
                <c:pt idx="3024">
                  <c:v>3.5499999523162842</c:v>
                </c:pt>
                <c:pt idx="3025">
                  <c:v>3.5499999523162842</c:v>
                </c:pt>
                <c:pt idx="3026">
                  <c:v>3.4822555103566817</c:v>
                </c:pt>
                <c:pt idx="3027">
                  <c:v>3.5317999529838562</c:v>
                </c:pt>
                <c:pt idx="3028">
                  <c:v>3.9615667041142784</c:v>
                </c:pt>
                <c:pt idx="3029">
                  <c:v>4.4140223198466835</c:v>
                </c:pt>
                <c:pt idx="3030">
                  <c:v>4.7903111857838407</c:v>
                </c:pt>
                <c:pt idx="3031">
                  <c:v>4.75</c:v>
                </c:pt>
                <c:pt idx="3032">
                  <c:v>4.8678667704264083</c:v>
                </c:pt>
                <c:pt idx="3033">
                  <c:v>4.9806002068519595</c:v>
                </c:pt>
                <c:pt idx="3034">
                  <c:v>4.9079667488733927</c:v>
                </c:pt>
                <c:pt idx="3035">
                  <c:v>4.7213333988189694</c:v>
                </c:pt>
                <c:pt idx="3036">
                  <c:v>4.7051167885462446</c:v>
                </c:pt>
                <c:pt idx="3037">
                  <c:v>4.5831334034601934</c:v>
                </c:pt>
                <c:pt idx="3038">
                  <c:v>4.4699997901916788</c:v>
                </c:pt>
                <c:pt idx="3039">
                  <c:v>4.4736164617538678</c:v>
                </c:pt>
                <c:pt idx="3040">
                  <c:v>4.8610334658622794</c:v>
                </c:pt>
                <c:pt idx="3041">
                  <c:v>5.1999832741419345</c:v>
                </c:pt>
                <c:pt idx="3042">
                  <c:v>5.4665333302815764</c:v>
                </c:pt>
                <c:pt idx="3043">
                  <c:v>5.6500000953674316</c:v>
                </c:pt>
                <c:pt idx="3044">
                  <c:v>5.4464333783255681</c:v>
                </c:pt>
                <c:pt idx="3045">
                  <c:v>4.9865001201629724</c:v>
                </c:pt>
                <c:pt idx="3046">
                  <c:v>4.3941668144861845</c:v>
                </c:pt>
                <c:pt idx="3047">
                  <c:v>4.0197556131415899</c:v>
                </c:pt>
                <c:pt idx="3048">
                  <c:v>3.8840834061304732</c:v>
                </c:pt>
                <c:pt idx="3049">
                  <c:v>3.6400001049041748</c:v>
                </c:pt>
                <c:pt idx="3050">
                  <c:v>3.6400001049041748</c:v>
                </c:pt>
                <c:pt idx="3051">
                  <c:v>3.6740889925426905</c:v>
                </c:pt>
                <c:pt idx="3052">
                  <c:v>4.1504443009694345</c:v>
                </c:pt>
                <c:pt idx="3053">
                  <c:v>4.6274999777475685</c:v>
                </c:pt>
                <c:pt idx="3054">
                  <c:v>5.0414446287684855</c:v>
                </c:pt>
                <c:pt idx="3055">
                  <c:v>4.992800180117289</c:v>
                </c:pt>
                <c:pt idx="3056">
                  <c:v>4.8301443682776455</c:v>
                </c:pt>
                <c:pt idx="3057">
                  <c:v>4.7666999281777294</c:v>
                </c:pt>
                <c:pt idx="3058">
                  <c:v>4.559999942779541</c:v>
                </c:pt>
                <c:pt idx="3059">
                  <c:v>4.6949555701679122</c:v>
                </c:pt>
                <c:pt idx="3060">
                  <c:v>4.6100001335144043</c:v>
                </c:pt>
                <c:pt idx="3061">
                  <c:v>4.5561501373185056</c:v>
                </c:pt>
                <c:pt idx="3062">
                  <c:v>4.3400001525878906</c:v>
                </c:pt>
                <c:pt idx="3063">
                  <c:v>4.4852001423305934</c:v>
                </c:pt>
                <c:pt idx="3064">
                  <c:v>4.6100001335144043</c:v>
                </c:pt>
                <c:pt idx="3065">
                  <c:v>4.6206890122095743</c:v>
                </c:pt>
                <c:pt idx="3066">
                  <c:v>5.1266665924919979</c:v>
                </c:pt>
                <c:pt idx="3067">
                  <c:v>5.4699997901916788</c:v>
                </c:pt>
                <c:pt idx="3068">
                  <c:v>5.4547831270429805</c:v>
                </c:pt>
                <c:pt idx="3069">
                  <c:v>4.8187777339087585</c:v>
                </c:pt>
                <c:pt idx="3070">
                  <c:v>4.4646667003631819</c:v>
                </c:pt>
                <c:pt idx="3071">
                  <c:v>4.0398222520616516</c:v>
                </c:pt>
                <c:pt idx="3072">
                  <c:v>3.7915555768542797</c:v>
                </c:pt>
                <c:pt idx="3073">
                  <c:v>3.7200000286102295</c:v>
                </c:pt>
                <c:pt idx="3074">
                  <c:v>3.7200000286102295</c:v>
                </c:pt>
                <c:pt idx="3075">
                  <c:v>3.9331500135527717</c:v>
                </c:pt>
                <c:pt idx="3076">
                  <c:v>4.2958390772342678</c:v>
                </c:pt>
                <c:pt idx="3077">
                  <c:v>4.7460611730151898</c:v>
                </c:pt>
                <c:pt idx="3078">
                  <c:v>5.1399998664855753</c:v>
                </c:pt>
                <c:pt idx="3079">
                  <c:v>4.9257778485616051</c:v>
                </c:pt>
                <c:pt idx="3080">
                  <c:v>4.8574135956680378</c:v>
                </c:pt>
                <c:pt idx="3081">
                  <c:v>4.7882886865403913</c:v>
                </c:pt>
                <c:pt idx="3082">
                  <c:v>4.5843220660421586</c:v>
                </c:pt>
                <c:pt idx="3083">
                  <c:v>4.5105000522401602</c:v>
                </c:pt>
                <c:pt idx="3084">
                  <c:v>4.2556887838575594</c:v>
                </c:pt>
                <c:pt idx="3085">
                  <c:v>4.1013944745063782</c:v>
                </c:pt>
                <c:pt idx="3086">
                  <c:v>3.9000000953674316</c:v>
                </c:pt>
                <c:pt idx="3087">
                  <c:v>3.9000000953674316</c:v>
                </c:pt>
                <c:pt idx="3088">
                  <c:v>3.9000000953674316</c:v>
                </c:pt>
                <c:pt idx="3089">
                  <c:v>4.151910966237355</c:v>
                </c:pt>
                <c:pt idx="3090">
                  <c:v>4.4163498767217</c:v>
                </c:pt>
                <c:pt idx="3091">
                  <c:v>4.7695333147049004</c:v>
                </c:pt>
                <c:pt idx="3092">
                  <c:v>4.8508887926737474</c:v>
                </c:pt>
                <c:pt idx="3093">
                  <c:v>4.5444278926319548</c:v>
                </c:pt>
                <c:pt idx="3094">
                  <c:v>4.1453333621554718</c:v>
                </c:pt>
                <c:pt idx="3095">
                  <c:v>3.8576222080654592</c:v>
                </c:pt>
                <c:pt idx="3096">
                  <c:v>3.6436500075128402</c:v>
                </c:pt>
                <c:pt idx="3097">
                  <c:v>3.4800000190734863</c:v>
                </c:pt>
                <c:pt idx="3098">
                  <c:v>3.4800000190734863</c:v>
                </c:pt>
                <c:pt idx="3099">
                  <c:v>3.5034000182151801</c:v>
                </c:pt>
                <c:pt idx="3100">
                  <c:v>3.7400000095367432</c:v>
                </c:pt>
                <c:pt idx="3101">
                  <c:v>3.7400000095367432</c:v>
                </c:pt>
                <c:pt idx="3102">
                  <c:v>4.1236499408880869</c:v>
                </c:pt>
                <c:pt idx="3103">
                  <c:v>4.5992498977979022</c:v>
                </c:pt>
                <c:pt idx="3104">
                  <c:v>4.8541666873296085</c:v>
                </c:pt>
                <c:pt idx="3105">
                  <c:v>4.9400000572204545</c:v>
                </c:pt>
                <c:pt idx="3106">
                  <c:v>4.9400000572204545</c:v>
                </c:pt>
                <c:pt idx="3107">
                  <c:v>4.7096000734965004</c:v>
                </c:pt>
                <c:pt idx="3108">
                  <c:v>4.5629666487375689</c:v>
                </c:pt>
                <c:pt idx="3109">
                  <c:v>4.3805332088470355</c:v>
                </c:pt>
                <c:pt idx="3110">
                  <c:v>4.4099998474121094</c:v>
                </c:pt>
                <c:pt idx="3111">
                  <c:v>4.4099998474121094</c:v>
                </c:pt>
                <c:pt idx="3112">
                  <c:v>4.4334998623530124</c:v>
                </c:pt>
                <c:pt idx="3113">
                  <c:v>4.6574998299280645</c:v>
                </c:pt>
                <c:pt idx="3114">
                  <c:v>4.8014999055862431</c:v>
                </c:pt>
                <c:pt idx="3115">
                  <c:v>4.9800000190734863</c:v>
                </c:pt>
                <c:pt idx="3116">
                  <c:v>4.7591999006271424</c:v>
                </c:pt>
                <c:pt idx="3117">
                  <c:v>4.4827832134564716</c:v>
                </c:pt>
                <c:pt idx="3118">
                  <c:v>4.1507112058003743</c:v>
                </c:pt>
                <c:pt idx="3119">
                  <c:v>3.7180000004503482</c:v>
                </c:pt>
                <c:pt idx="3120">
                  <c:v>3.4700000286102277</c:v>
                </c:pt>
                <c:pt idx="3121">
                  <c:v>3.4700000286102277</c:v>
                </c:pt>
                <c:pt idx="3122">
                  <c:v>3.2670000493526588</c:v>
                </c:pt>
                <c:pt idx="3123">
                  <c:v>3.2890000414848402</c:v>
                </c:pt>
                <c:pt idx="3124">
                  <c:v>3.4900000095367427</c:v>
                </c:pt>
                <c:pt idx="3125">
                  <c:v>3.4900000095367427</c:v>
                </c:pt>
                <c:pt idx="3126">
                  <c:v>3.8223499823941123</c:v>
                </c:pt>
                <c:pt idx="3127">
                  <c:v>4.2047499325540434</c:v>
                </c:pt>
                <c:pt idx="3128">
                  <c:v>4.5719556090566851</c:v>
                </c:pt>
                <c:pt idx="3129">
                  <c:v>4.6500000953674316</c:v>
                </c:pt>
                <c:pt idx="3130">
                  <c:v>4.681777809990777</c:v>
                </c:pt>
                <c:pt idx="3131">
                  <c:v>4.6260665464401249</c:v>
                </c:pt>
                <c:pt idx="3132">
                  <c:v>4.7199997901916788</c:v>
                </c:pt>
                <c:pt idx="3133">
                  <c:v>4.7199997901916788</c:v>
                </c:pt>
                <c:pt idx="3134">
                  <c:v>4.7199997901916788</c:v>
                </c:pt>
                <c:pt idx="3135">
                  <c:v>4.7199997901916788</c:v>
                </c:pt>
                <c:pt idx="3136">
                  <c:v>4.7802998945448536</c:v>
                </c:pt>
                <c:pt idx="3137">
                  <c:v>4.9766444667180414</c:v>
                </c:pt>
                <c:pt idx="3138">
                  <c:v>5.3618331819110514</c:v>
                </c:pt>
                <c:pt idx="3139">
                  <c:v>5.5399999618530424</c:v>
                </c:pt>
                <c:pt idx="3140">
                  <c:v>5.2577388270695788</c:v>
                </c:pt>
                <c:pt idx="3141">
                  <c:v>4.620927783648173</c:v>
                </c:pt>
                <c:pt idx="3142">
                  <c:v>3.9857500172985922</c:v>
                </c:pt>
                <c:pt idx="3143">
                  <c:v>3.4616666038830952</c:v>
                </c:pt>
                <c:pt idx="3144">
                  <c:v>3.309999942779541</c:v>
                </c:pt>
                <c:pt idx="3145">
                  <c:v>3.1040221725569852</c:v>
                </c:pt>
                <c:pt idx="3146">
                  <c:v>3.0499999523162842</c:v>
                </c:pt>
                <c:pt idx="3147">
                  <c:v>3.2251110268963878</c:v>
                </c:pt>
                <c:pt idx="3148">
                  <c:v>3.7436889203389487</c:v>
                </c:pt>
                <c:pt idx="3149">
                  <c:v>4.4228556176026661</c:v>
                </c:pt>
                <c:pt idx="3150">
                  <c:v>4.7862943837377934</c:v>
                </c:pt>
                <c:pt idx="3151">
                  <c:v>4.820000171661377</c:v>
                </c:pt>
                <c:pt idx="3152">
                  <c:v>4.5656001896328524</c:v>
                </c:pt>
                <c:pt idx="3153">
                  <c:v>4.4809279656410324</c:v>
                </c:pt>
                <c:pt idx="3154">
                  <c:v>4.5700001716613814</c:v>
                </c:pt>
                <c:pt idx="3155">
                  <c:v>4.4718445425563393</c:v>
                </c:pt>
                <c:pt idx="3156">
                  <c:v>4.2899999618530424</c:v>
                </c:pt>
                <c:pt idx="3157">
                  <c:v>4.2899999618530424</c:v>
                </c:pt>
                <c:pt idx="3158">
                  <c:v>4.2899999618530424</c:v>
                </c:pt>
                <c:pt idx="3159">
                  <c:v>4.47215565390057</c:v>
                </c:pt>
                <c:pt idx="3160">
                  <c:v>4.7012167284223834</c:v>
                </c:pt>
                <c:pt idx="3161">
                  <c:v>4.8400001525878906</c:v>
                </c:pt>
                <c:pt idx="3162">
                  <c:v>5.1280222299363745</c:v>
                </c:pt>
                <c:pt idx="3163">
                  <c:v>5.5720165748066375</c:v>
                </c:pt>
                <c:pt idx="3164">
                  <c:v>5.2484610576099815</c:v>
                </c:pt>
                <c:pt idx="3165">
                  <c:v>4.6678445702128668</c:v>
                </c:pt>
                <c:pt idx="3166">
                  <c:v>4.1674056086275009</c:v>
                </c:pt>
                <c:pt idx="3167">
                  <c:v>3.6664777212672792</c:v>
                </c:pt>
                <c:pt idx="3168">
                  <c:v>3.5999999046325684</c:v>
                </c:pt>
                <c:pt idx="3169">
                  <c:v>3.5761999070644381</c:v>
                </c:pt>
                <c:pt idx="3170">
                  <c:v>3.5359998989105232</c:v>
                </c:pt>
                <c:pt idx="3171">
                  <c:v>3.6313332239786784</c:v>
                </c:pt>
                <c:pt idx="3172">
                  <c:v>4.2288167452812155</c:v>
                </c:pt>
                <c:pt idx="3173">
                  <c:v>4.8200445633464089</c:v>
                </c:pt>
                <c:pt idx="3174">
                  <c:v>5.1779054437743293</c:v>
                </c:pt>
                <c:pt idx="3175">
                  <c:v>4.8499999046325861</c:v>
                </c:pt>
                <c:pt idx="3176">
                  <c:v>4.4308445220523414</c:v>
                </c:pt>
                <c:pt idx="3177">
                  <c:v>4.3631279900338917</c:v>
                </c:pt>
                <c:pt idx="3178">
                  <c:v>4.2600002288818359</c:v>
                </c:pt>
                <c:pt idx="3179">
                  <c:v>4.2132001876831353</c:v>
                </c:pt>
                <c:pt idx="3180">
                  <c:v>4</c:v>
                </c:pt>
                <c:pt idx="3181">
                  <c:v>4</c:v>
                </c:pt>
                <c:pt idx="3182">
                  <c:v>4.0372166617711382</c:v>
                </c:pt>
                <c:pt idx="3183">
                  <c:v>4.1422666700681052</c:v>
                </c:pt>
                <c:pt idx="3184">
                  <c:v>4.4493335088094073</c:v>
                </c:pt>
                <c:pt idx="3185">
                  <c:v>4.5977502226829445</c:v>
                </c:pt>
                <c:pt idx="3186">
                  <c:v>4.8509832111994227</c:v>
                </c:pt>
                <c:pt idx="3187">
                  <c:v>5.2699999809265137</c:v>
                </c:pt>
                <c:pt idx="3188">
                  <c:v>5.158916668097147</c:v>
                </c:pt>
                <c:pt idx="3189">
                  <c:v>4.6760943314764205</c:v>
                </c:pt>
                <c:pt idx="3190">
                  <c:v>4.0522667288780214</c:v>
                </c:pt>
                <c:pt idx="3191">
                  <c:v>3.7699999809265212</c:v>
                </c:pt>
                <c:pt idx="3192">
                  <c:v>3.4834500471750895</c:v>
                </c:pt>
                <c:pt idx="3193">
                  <c:v>3.4400000572204612</c:v>
                </c:pt>
                <c:pt idx="3194">
                  <c:v>3.4400000572204612</c:v>
                </c:pt>
                <c:pt idx="3195">
                  <c:v>3.5583500488599253</c:v>
                </c:pt>
                <c:pt idx="3196">
                  <c:v>3.9866389532883963</c:v>
                </c:pt>
                <c:pt idx="3197">
                  <c:v>4.6499001415570556</c:v>
                </c:pt>
                <c:pt idx="3198">
                  <c:v>5.0966221300760903</c:v>
                </c:pt>
                <c:pt idx="3199">
                  <c:v>4.8986888368924282</c:v>
                </c:pt>
                <c:pt idx="3200">
                  <c:v>4.7323666032155414</c:v>
                </c:pt>
                <c:pt idx="3201">
                  <c:v>4.5399999618530424</c:v>
                </c:pt>
                <c:pt idx="3202">
                  <c:v>4.5399999618530424</c:v>
                </c:pt>
                <c:pt idx="3203">
                  <c:v>4.2524166663487453</c:v>
                </c:pt>
                <c:pt idx="3204">
                  <c:v>4.25</c:v>
                </c:pt>
                <c:pt idx="3205">
                  <c:v>4.25</c:v>
                </c:pt>
                <c:pt idx="3206">
                  <c:v>4.4685445425245485</c:v>
                </c:pt>
                <c:pt idx="3207">
                  <c:v>4.7560611094368834</c:v>
                </c:pt>
                <c:pt idx="3208">
                  <c:v>5.1417220870653804</c:v>
                </c:pt>
                <c:pt idx="3209">
                  <c:v>5.2852275866932414</c:v>
                </c:pt>
                <c:pt idx="3210">
                  <c:v>5.5644720745086671</c:v>
                </c:pt>
                <c:pt idx="3211">
                  <c:v>5.8246668095058745</c:v>
                </c:pt>
                <c:pt idx="3212">
                  <c:v>5.4309445103009546</c:v>
                </c:pt>
                <c:pt idx="3213">
                  <c:v>4.9479834389686586</c:v>
                </c:pt>
                <c:pt idx="3214">
                  <c:v>4.2161999917030526</c:v>
                </c:pt>
                <c:pt idx="3215">
                  <c:v>3.7967166272799182</c:v>
                </c:pt>
                <c:pt idx="3216">
                  <c:v>3.6212499737739563</c:v>
                </c:pt>
                <c:pt idx="3217">
                  <c:v>3.536716649134954</c:v>
                </c:pt>
                <c:pt idx="3218">
                  <c:v>3.4700000286102277</c:v>
                </c:pt>
                <c:pt idx="3219">
                  <c:v>3.6865333167711896</c:v>
                </c:pt>
                <c:pt idx="3220">
                  <c:v>4.1024389179547605</c:v>
                </c:pt>
                <c:pt idx="3221">
                  <c:v>4.8712666323450033</c:v>
                </c:pt>
                <c:pt idx="3222">
                  <c:v>6.3917166731092667</c:v>
                </c:pt>
                <c:pt idx="3223">
                  <c:v>6.9102387833595538</c:v>
                </c:pt>
                <c:pt idx="3224">
                  <c:v>6.5583998767534855</c:v>
                </c:pt>
                <c:pt idx="3225">
                  <c:v>6.5857277872827424</c:v>
                </c:pt>
                <c:pt idx="3226">
                  <c:v>6.6027889376216455</c:v>
                </c:pt>
                <c:pt idx="3227">
                  <c:v>6.4590778356128453</c:v>
                </c:pt>
                <c:pt idx="3228">
                  <c:v>6.3398555220497945</c:v>
                </c:pt>
                <c:pt idx="3229">
                  <c:v>6.1458000183105455</c:v>
                </c:pt>
                <c:pt idx="3230">
                  <c:v>6.1900000572204332</c:v>
                </c:pt>
                <c:pt idx="3231">
                  <c:v>4.6656778181923757</c:v>
                </c:pt>
                <c:pt idx="3232">
                  <c:v>4.8241665509011797</c:v>
                </c:pt>
                <c:pt idx="3233">
                  <c:v>4.9899997711181863</c:v>
                </c:pt>
                <c:pt idx="3234">
                  <c:v>5.3794001868036325</c:v>
                </c:pt>
                <c:pt idx="3235">
                  <c:v>5.6659223024050345</c:v>
                </c:pt>
                <c:pt idx="3236">
                  <c:v>5.4401113126013012</c:v>
                </c:pt>
                <c:pt idx="3237">
                  <c:v>4.8710554917653424</c:v>
                </c:pt>
                <c:pt idx="3238">
                  <c:v>4.2039556376139275</c:v>
                </c:pt>
                <c:pt idx="3239">
                  <c:v>3.7545778140756818</c:v>
                </c:pt>
                <c:pt idx="3240">
                  <c:v>3.7000000476837211</c:v>
                </c:pt>
                <c:pt idx="3241">
                  <c:v>3.4479445013735042</c:v>
                </c:pt>
                <c:pt idx="3242">
                  <c:v>3.4400000572204612</c:v>
                </c:pt>
                <c:pt idx="3243">
                  <c:v>3.5136500520176392</c:v>
                </c:pt>
                <c:pt idx="3244">
                  <c:v>4.0444777501953855</c:v>
                </c:pt>
                <c:pt idx="3245">
                  <c:v>4.7875110122892455</c:v>
                </c:pt>
                <c:pt idx="3246">
                  <c:v>5.1112554873360505</c:v>
                </c:pt>
                <c:pt idx="3247">
                  <c:v>4.8996388766500685</c:v>
                </c:pt>
                <c:pt idx="3248">
                  <c:v>4.7300000190734863</c:v>
                </c:pt>
                <c:pt idx="3249">
                  <c:v>4.7300000190734863</c:v>
                </c:pt>
                <c:pt idx="3250">
                  <c:v>4.5256665558285185</c:v>
                </c:pt>
                <c:pt idx="3251">
                  <c:v>4.429999828338623</c:v>
                </c:pt>
                <c:pt idx="3252">
                  <c:v>4.570133257706936</c:v>
                </c:pt>
                <c:pt idx="3253">
                  <c:v>4.4499998092651394</c:v>
                </c:pt>
                <c:pt idx="3254">
                  <c:v>4.4499998092651394</c:v>
                </c:pt>
                <c:pt idx="3255">
                  <c:v>4.5331832551956177</c:v>
                </c:pt>
                <c:pt idx="3256">
                  <c:v>4.7600002288818359</c:v>
                </c:pt>
                <c:pt idx="3257">
                  <c:v>4.7600002288818359</c:v>
                </c:pt>
                <c:pt idx="3258">
                  <c:v>4.9849001383781415</c:v>
                </c:pt>
                <c:pt idx="3259">
                  <c:v>5.2800002098083496</c:v>
                </c:pt>
                <c:pt idx="3260">
                  <c:v>5.0650222709443815</c:v>
                </c:pt>
                <c:pt idx="3261">
                  <c:v>4.6233998823165896</c:v>
                </c:pt>
                <c:pt idx="3262">
                  <c:v>4.2711666165457816</c:v>
                </c:pt>
                <c:pt idx="3263">
                  <c:v>3.8358387933836902</c:v>
                </c:pt>
                <c:pt idx="3264">
                  <c:v>3.5542221400472847</c:v>
                </c:pt>
                <c:pt idx="3265">
                  <c:v>3.309999942779541</c:v>
                </c:pt>
                <c:pt idx="3266">
                  <c:v>3.309999942779541</c:v>
                </c:pt>
                <c:pt idx="3267">
                  <c:v>3.309999942779541</c:v>
                </c:pt>
                <c:pt idx="3268">
                  <c:v>3.3404499406284747</c:v>
                </c:pt>
                <c:pt idx="3269">
                  <c:v>3.5799999237060547</c:v>
                </c:pt>
                <c:pt idx="3270">
                  <c:v>3.8390665679507787</c:v>
                </c:pt>
                <c:pt idx="3271">
                  <c:v>4.4437386825349847</c:v>
                </c:pt>
                <c:pt idx="3272">
                  <c:v>4.7239167650540672</c:v>
                </c:pt>
                <c:pt idx="3273">
                  <c:v>4.974950056340937</c:v>
                </c:pt>
                <c:pt idx="3274">
                  <c:v>4.9847334591547714</c:v>
                </c:pt>
                <c:pt idx="3275">
                  <c:v>4.7600002288818359</c:v>
                </c:pt>
                <c:pt idx="3276">
                  <c:v>4.499599876403809</c:v>
                </c:pt>
                <c:pt idx="3277">
                  <c:v>4.1765334033966104</c:v>
                </c:pt>
                <c:pt idx="3278">
                  <c:v>4.2357000716527304</c:v>
                </c:pt>
                <c:pt idx="3279">
                  <c:v>4.4400000572204545</c:v>
                </c:pt>
                <c:pt idx="3280">
                  <c:v>4.4400000572204545</c:v>
                </c:pt>
                <c:pt idx="3281">
                  <c:v>4.4400000572204545</c:v>
                </c:pt>
                <c:pt idx="3282">
                  <c:v>4.5502833040555322</c:v>
                </c:pt>
                <c:pt idx="3283">
                  <c:v>4.9899997711181863</c:v>
                </c:pt>
                <c:pt idx="3284">
                  <c:v>4.7884999632835434</c:v>
                </c:pt>
                <c:pt idx="3285">
                  <c:v>4.5058332284291565</c:v>
                </c:pt>
                <c:pt idx="3286">
                  <c:v>4.1480389561918045</c:v>
                </c:pt>
                <c:pt idx="3287">
                  <c:v>3.6849443826410613</c:v>
                </c:pt>
                <c:pt idx="3288">
                  <c:v>3.5273332794507439</c:v>
                </c:pt>
                <c:pt idx="3289">
                  <c:v>3.2799999713897705</c:v>
                </c:pt>
                <c:pt idx="3290">
                  <c:v>3.2799999713897705</c:v>
                </c:pt>
                <c:pt idx="3291">
                  <c:v>3.2799999713897705</c:v>
                </c:pt>
                <c:pt idx="3292">
                  <c:v>3.2799999713897705</c:v>
                </c:pt>
                <c:pt idx="3293">
                  <c:v>3.4769332846005758</c:v>
                </c:pt>
                <c:pt idx="3294">
                  <c:v>3.8436221504211425</c:v>
                </c:pt>
                <c:pt idx="3295">
                  <c:v>4.4296221394009114</c:v>
                </c:pt>
                <c:pt idx="3296">
                  <c:v>4.6816000673505975</c:v>
                </c:pt>
                <c:pt idx="3297">
                  <c:v>4.7316555192735494</c:v>
                </c:pt>
                <c:pt idx="3298">
                  <c:v>4.7899556363953355</c:v>
                </c:pt>
                <c:pt idx="3299">
                  <c:v>4.7890832834773809</c:v>
                </c:pt>
                <c:pt idx="3300">
                  <c:v>4.5700443776448569</c:v>
                </c:pt>
                <c:pt idx="3301">
                  <c:v>4.5053333282470707</c:v>
                </c:pt>
                <c:pt idx="3302">
                  <c:v>4.5799999237060574</c:v>
                </c:pt>
                <c:pt idx="3303">
                  <c:v>4.5799999237060574</c:v>
                </c:pt>
                <c:pt idx="3304">
                  <c:v>4.6942555798424266</c:v>
                </c:pt>
                <c:pt idx="3305">
                  <c:v>4.9707889167467751</c:v>
                </c:pt>
                <c:pt idx="3306">
                  <c:v>5.1814443760448015</c:v>
                </c:pt>
                <c:pt idx="3307">
                  <c:v>5.6185443313916466</c:v>
                </c:pt>
                <c:pt idx="3308">
                  <c:v>5.5395443693796791</c:v>
                </c:pt>
                <c:pt idx="3309">
                  <c:v>4.762183396551344</c:v>
                </c:pt>
                <c:pt idx="3310">
                  <c:v>4.1145445452795837</c:v>
                </c:pt>
                <c:pt idx="3311">
                  <c:v>3.7546278100543602</c:v>
                </c:pt>
                <c:pt idx="3312">
                  <c:v>3.4879889562394886</c:v>
                </c:pt>
                <c:pt idx="3313">
                  <c:v>3.4200000762939453</c:v>
                </c:pt>
                <c:pt idx="3314">
                  <c:v>3.4200000762939453</c:v>
                </c:pt>
                <c:pt idx="3315">
                  <c:v>3.6283889267179794</c:v>
                </c:pt>
                <c:pt idx="3316">
                  <c:v>4.0298223590850775</c:v>
                </c:pt>
                <c:pt idx="3317">
                  <c:v>4.8382221833865078</c:v>
                </c:pt>
                <c:pt idx="3318">
                  <c:v>5.25</c:v>
                </c:pt>
                <c:pt idx="3319">
                  <c:v>5.1056110159556072</c:v>
                </c:pt>
                <c:pt idx="3320">
                  <c:v>4.6999998092651367</c:v>
                </c:pt>
                <c:pt idx="3321">
                  <c:v>4.6999998092651367</c:v>
                </c:pt>
                <c:pt idx="3322">
                  <c:v>4.4821111281712849</c:v>
                </c:pt>
                <c:pt idx="3323">
                  <c:v>4.6904333082834855</c:v>
                </c:pt>
                <c:pt idx="3324">
                  <c:v>4.6586333560943602</c:v>
                </c:pt>
                <c:pt idx="3325">
                  <c:v>4.6999998092651367</c:v>
                </c:pt>
                <c:pt idx="3326">
                  <c:v>4.9249333111445095</c:v>
                </c:pt>
                <c:pt idx="3327">
                  <c:v>4.7053331454594929</c:v>
                </c:pt>
                <c:pt idx="3328">
                  <c:v>5.3935723145802816</c:v>
                </c:pt>
                <c:pt idx="3329">
                  <c:v>5.5623832726478399</c:v>
                </c:pt>
                <c:pt idx="3330">
                  <c:v>5.6683667008082068</c:v>
                </c:pt>
                <c:pt idx="3331">
                  <c:v>6.0724555081791349</c:v>
                </c:pt>
                <c:pt idx="3332">
                  <c:v>5.7855500446425543</c:v>
                </c:pt>
                <c:pt idx="3333">
                  <c:v>5.1632555050320095</c:v>
                </c:pt>
                <c:pt idx="3334">
                  <c:v>4.3887720476256478</c:v>
                </c:pt>
                <c:pt idx="3335">
                  <c:v>4.0192721109920324</c:v>
                </c:pt>
                <c:pt idx="3336">
                  <c:v>3.7716777091556142</c:v>
                </c:pt>
                <c:pt idx="3337">
                  <c:v>3.5892999347050987</c:v>
                </c:pt>
                <c:pt idx="3338">
                  <c:v>3.7598055581251781</c:v>
                </c:pt>
                <c:pt idx="3339">
                  <c:v>3.9100000858306867</c:v>
                </c:pt>
                <c:pt idx="3340">
                  <c:v>4.3678334236145018</c:v>
                </c:pt>
                <c:pt idx="3341">
                  <c:v>5.039777878920237</c:v>
                </c:pt>
                <c:pt idx="3342">
                  <c:v>5.3600001335144043</c:v>
                </c:pt>
                <c:pt idx="3343">
                  <c:v>5.0746666187710234</c:v>
                </c:pt>
                <c:pt idx="3344">
                  <c:v>4.7925388810369665</c:v>
                </c:pt>
                <c:pt idx="3345">
                  <c:v>4.75</c:v>
                </c:pt>
                <c:pt idx="3346">
                  <c:v>4.462533179124196</c:v>
                </c:pt>
                <c:pt idx="3347">
                  <c:v>4.5084388536877045</c:v>
                </c:pt>
                <c:pt idx="3348">
                  <c:v>4.4600000381469656</c:v>
                </c:pt>
                <c:pt idx="3349">
                  <c:v>4.4600000381469656</c:v>
                </c:pt>
                <c:pt idx="3350">
                  <c:v>4.3983888594309279</c:v>
                </c:pt>
                <c:pt idx="3351">
                  <c:v>4.5419666793611313</c:v>
                </c:pt>
                <c:pt idx="3352">
                  <c:v>4.6865999865531922</c:v>
                </c:pt>
                <c:pt idx="3353">
                  <c:v>4.7300000190734863</c:v>
                </c:pt>
                <c:pt idx="3354">
                  <c:v>5.0095557098918491</c:v>
                </c:pt>
                <c:pt idx="3355">
                  <c:v>5.5245779154035777</c:v>
                </c:pt>
                <c:pt idx="3356">
                  <c:v>5.3898555988735621</c:v>
                </c:pt>
                <c:pt idx="3357">
                  <c:v>4.9219111188252755</c:v>
                </c:pt>
                <c:pt idx="3358">
                  <c:v>4.2643554221258997</c:v>
                </c:pt>
                <c:pt idx="3359">
                  <c:v>3.9263498992389994</c:v>
                </c:pt>
                <c:pt idx="3360">
                  <c:v>3.6944499156210147</c:v>
                </c:pt>
                <c:pt idx="3361">
                  <c:v>3.5799999237060547</c:v>
                </c:pt>
                <c:pt idx="3362">
                  <c:v>3.5799999237060547</c:v>
                </c:pt>
                <c:pt idx="3363">
                  <c:v>3.862666770087348</c:v>
                </c:pt>
                <c:pt idx="3364">
                  <c:v>4.2273110694355216</c:v>
                </c:pt>
                <c:pt idx="3365">
                  <c:v>5.0821165710025245</c:v>
                </c:pt>
                <c:pt idx="3366">
                  <c:v>5.2612444337209094</c:v>
                </c:pt>
                <c:pt idx="3367">
                  <c:v>4.9821445433298743</c:v>
                </c:pt>
                <c:pt idx="3368">
                  <c:v>4.6842664506700302</c:v>
                </c:pt>
                <c:pt idx="3369">
                  <c:v>4.4099998474121094</c:v>
                </c:pt>
                <c:pt idx="3370">
                  <c:v>4.4099998474121094</c:v>
                </c:pt>
                <c:pt idx="3371">
                  <c:v>4.1830778415997765</c:v>
                </c:pt>
                <c:pt idx="3372">
                  <c:v>4.1500000953674316</c:v>
                </c:pt>
                <c:pt idx="3373">
                  <c:v>4.1500000953674316</c:v>
                </c:pt>
                <c:pt idx="3374">
                  <c:v>4.1500000953674316</c:v>
                </c:pt>
                <c:pt idx="3375">
                  <c:v>4.2605999898910518</c:v>
                </c:pt>
                <c:pt idx="3376">
                  <c:v>4.5759664758046696</c:v>
                </c:pt>
                <c:pt idx="3377">
                  <c:v>4.9336887937122276</c:v>
                </c:pt>
                <c:pt idx="3378">
                  <c:v>5.1255943904982439</c:v>
                </c:pt>
                <c:pt idx="3379">
                  <c:v>5.3961666006512115</c:v>
                </c:pt>
                <c:pt idx="3380">
                  <c:v>5.1904389188024656</c:v>
                </c:pt>
                <c:pt idx="3381">
                  <c:v>4.6856667963663794</c:v>
                </c:pt>
                <c:pt idx="3382">
                  <c:v>4.1020389315817045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MW2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tx2"/>
                </a:solidFill>
              </a:ln>
            </c:spPr>
            <c:trendlineType val="movingAvg"/>
            <c:period val="25"/>
          </c:trendline>
          <c:xVal>
            <c:numRef>
              <c:f>Sheet1!$D$2:$D$3384</c:f>
              <c:numCache>
                <c:formatCode>dd\/mmm\/yy\ hh:mm:ss</c:formatCode>
                <c:ptCount val="3383"/>
                <c:pt idx="0">
                  <c:v>40513</c:v>
                </c:pt>
                <c:pt idx="1">
                  <c:v>40513.041666666584</c:v>
                </c:pt>
                <c:pt idx="2">
                  <c:v>40513.083333333336</c:v>
                </c:pt>
                <c:pt idx="3">
                  <c:v>40513.124999999993</c:v>
                </c:pt>
                <c:pt idx="4">
                  <c:v>40513.166666666584</c:v>
                </c:pt>
                <c:pt idx="5">
                  <c:v>40513.208333333336</c:v>
                </c:pt>
                <c:pt idx="6">
                  <c:v>40513.25</c:v>
                </c:pt>
                <c:pt idx="7">
                  <c:v>40513.291666666417</c:v>
                </c:pt>
                <c:pt idx="8">
                  <c:v>40513.333333333336</c:v>
                </c:pt>
                <c:pt idx="9">
                  <c:v>40513.375</c:v>
                </c:pt>
                <c:pt idx="10">
                  <c:v>40513.416666666664</c:v>
                </c:pt>
                <c:pt idx="11">
                  <c:v>40513.458333333343</c:v>
                </c:pt>
                <c:pt idx="12">
                  <c:v>40513.5</c:v>
                </c:pt>
                <c:pt idx="13">
                  <c:v>40513.541666666584</c:v>
                </c:pt>
                <c:pt idx="14">
                  <c:v>40513.583333333336</c:v>
                </c:pt>
                <c:pt idx="15">
                  <c:v>40513.624999999993</c:v>
                </c:pt>
                <c:pt idx="16">
                  <c:v>40513.666666666584</c:v>
                </c:pt>
                <c:pt idx="17">
                  <c:v>40513.708333333336</c:v>
                </c:pt>
                <c:pt idx="18">
                  <c:v>40513.75</c:v>
                </c:pt>
                <c:pt idx="19">
                  <c:v>40513.791666666417</c:v>
                </c:pt>
                <c:pt idx="20">
                  <c:v>40513.833333333336</c:v>
                </c:pt>
                <c:pt idx="21">
                  <c:v>40513.875</c:v>
                </c:pt>
                <c:pt idx="22">
                  <c:v>40513.916666666664</c:v>
                </c:pt>
                <c:pt idx="23">
                  <c:v>40513.958333333343</c:v>
                </c:pt>
                <c:pt idx="24">
                  <c:v>40514</c:v>
                </c:pt>
                <c:pt idx="25">
                  <c:v>40514.041666666584</c:v>
                </c:pt>
                <c:pt idx="26">
                  <c:v>40514.083333333336</c:v>
                </c:pt>
                <c:pt idx="27">
                  <c:v>40514.124999999993</c:v>
                </c:pt>
                <c:pt idx="28">
                  <c:v>40514.166666666584</c:v>
                </c:pt>
                <c:pt idx="29">
                  <c:v>40514.208333333336</c:v>
                </c:pt>
                <c:pt idx="30">
                  <c:v>40514.25</c:v>
                </c:pt>
                <c:pt idx="31">
                  <c:v>40514.291666666417</c:v>
                </c:pt>
                <c:pt idx="32">
                  <c:v>40514.333333333336</c:v>
                </c:pt>
                <c:pt idx="33">
                  <c:v>40514.375</c:v>
                </c:pt>
                <c:pt idx="34">
                  <c:v>40514.416666666664</c:v>
                </c:pt>
                <c:pt idx="35">
                  <c:v>40514.458333333343</c:v>
                </c:pt>
                <c:pt idx="36">
                  <c:v>40514.5</c:v>
                </c:pt>
                <c:pt idx="37">
                  <c:v>40514.541666666584</c:v>
                </c:pt>
                <c:pt idx="38">
                  <c:v>40514.583333333336</c:v>
                </c:pt>
                <c:pt idx="39">
                  <c:v>40514.624999999993</c:v>
                </c:pt>
                <c:pt idx="40">
                  <c:v>40514.666666666584</c:v>
                </c:pt>
                <c:pt idx="41">
                  <c:v>40514.708333333336</c:v>
                </c:pt>
                <c:pt idx="42">
                  <c:v>40514.75</c:v>
                </c:pt>
                <c:pt idx="43">
                  <c:v>40514.791666666417</c:v>
                </c:pt>
                <c:pt idx="44">
                  <c:v>40514.833333333336</c:v>
                </c:pt>
                <c:pt idx="45">
                  <c:v>40514.875</c:v>
                </c:pt>
                <c:pt idx="46">
                  <c:v>40514.916666666664</c:v>
                </c:pt>
                <c:pt idx="47">
                  <c:v>40514.958333333343</c:v>
                </c:pt>
                <c:pt idx="48">
                  <c:v>40515</c:v>
                </c:pt>
                <c:pt idx="49">
                  <c:v>40515.041666666584</c:v>
                </c:pt>
                <c:pt idx="50">
                  <c:v>40515.083333333336</c:v>
                </c:pt>
                <c:pt idx="51">
                  <c:v>40515.124999999993</c:v>
                </c:pt>
                <c:pt idx="52">
                  <c:v>40515.166666666584</c:v>
                </c:pt>
                <c:pt idx="53">
                  <c:v>40515.208333333336</c:v>
                </c:pt>
                <c:pt idx="54">
                  <c:v>40515.25</c:v>
                </c:pt>
                <c:pt idx="55">
                  <c:v>40515.291666666417</c:v>
                </c:pt>
                <c:pt idx="56">
                  <c:v>40515.333333333336</c:v>
                </c:pt>
                <c:pt idx="57">
                  <c:v>40515.375</c:v>
                </c:pt>
                <c:pt idx="58">
                  <c:v>40515.416666666664</c:v>
                </c:pt>
                <c:pt idx="59">
                  <c:v>40515.458333333343</c:v>
                </c:pt>
                <c:pt idx="60">
                  <c:v>40515.5</c:v>
                </c:pt>
                <c:pt idx="61">
                  <c:v>40515.541666666584</c:v>
                </c:pt>
                <c:pt idx="62">
                  <c:v>40515.583333333336</c:v>
                </c:pt>
                <c:pt idx="63">
                  <c:v>40515.624999999993</c:v>
                </c:pt>
                <c:pt idx="64">
                  <c:v>40515.666666666584</c:v>
                </c:pt>
                <c:pt idx="65">
                  <c:v>40515.708333333336</c:v>
                </c:pt>
                <c:pt idx="66">
                  <c:v>40515.75</c:v>
                </c:pt>
                <c:pt idx="67">
                  <c:v>40515.791666666417</c:v>
                </c:pt>
                <c:pt idx="68">
                  <c:v>40515.833333333336</c:v>
                </c:pt>
                <c:pt idx="69">
                  <c:v>40515.875</c:v>
                </c:pt>
                <c:pt idx="70">
                  <c:v>40515.916666666664</c:v>
                </c:pt>
                <c:pt idx="71">
                  <c:v>40515.958333333343</c:v>
                </c:pt>
                <c:pt idx="72">
                  <c:v>40516</c:v>
                </c:pt>
                <c:pt idx="73">
                  <c:v>40516.041666666584</c:v>
                </c:pt>
                <c:pt idx="74">
                  <c:v>40516.083333333336</c:v>
                </c:pt>
                <c:pt idx="75">
                  <c:v>40516.124999999993</c:v>
                </c:pt>
                <c:pt idx="76">
                  <c:v>40516.166666666584</c:v>
                </c:pt>
                <c:pt idx="77">
                  <c:v>40516.208333333336</c:v>
                </c:pt>
                <c:pt idx="78">
                  <c:v>40516.25</c:v>
                </c:pt>
                <c:pt idx="79">
                  <c:v>40516.291666666417</c:v>
                </c:pt>
                <c:pt idx="80">
                  <c:v>40516.333333333336</c:v>
                </c:pt>
                <c:pt idx="81">
                  <c:v>40516.375</c:v>
                </c:pt>
                <c:pt idx="82">
                  <c:v>40516.416666666664</c:v>
                </c:pt>
                <c:pt idx="83">
                  <c:v>40516.458333333343</c:v>
                </c:pt>
                <c:pt idx="84">
                  <c:v>40516.5</c:v>
                </c:pt>
                <c:pt idx="85">
                  <c:v>40516.541666666584</c:v>
                </c:pt>
                <c:pt idx="86">
                  <c:v>40516.583333333336</c:v>
                </c:pt>
                <c:pt idx="87">
                  <c:v>40516.624999999993</c:v>
                </c:pt>
                <c:pt idx="88">
                  <c:v>40516.666666666584</c:v>
                </c:pt>
                <c:pt idx="89">
                  <c:v>40516.708333333336</c:v>
                </c:pt>
                <c:pt idx="90">
                  <c:v>40516.75</c:v>
                </c:pt>
                <c:pt idx="91">
                  <c:v>40516.791666666417</c:v>
                </c:pt>
                <c:pt idx="92">
                  <c:v>40516.833333333336</c:v>
                </c:pt>
                <c:pt idx="93">
                  <c:v>40516.875</c:v>
                </c:pt>
                <c:pt idx="94">
                  <c:v>40516.916666666664</c:v>
                </c:pt>
                <c:pt idx="95">
                  <c:v>40516.958333333343</c:v>
                </c:pt>
                <c:pt idx="96">
                  <c:v>40517</c:v>
                </c:pt>
                <c:pt idx="97">
                  <c:v>40517.041666666584</c:v>
                </c:pt>
                <c:pt idx="98">
                  <c:v>40517.083333333336</c:v>
                </c:pt>
                <c:pt idx="99">
                  <c:v>40517.124999999993</c:v>
                </c:pt>
                <c:pt idx="100">
                  <c:v>40517.166666666584</c:v>
                </c:pt>
                <c:pt idx="101">
                  <c:v>40517.208333333336</c:v>
                </c:pt>
                <c:pt idx="102">
                  <c:v>40517.25</c:v>
                </c:pt>
                <c:pt idx="103">
                  <c:v>40517.291666666417</c:v>
                </c:pt>
                <c:pt idx="104">
                  <c:v>40517.333333333336</c:v>
                </c:pt>
                <c:pt idx="105">
                  <c:v>40517.375</c:v>
                </c:pt>
                <c:pt idx="106">
                  <c:v>40517.416666666664</c:v>
                </c:pt>
                <c:pt idx="107">
                  <c:v>40517.458333333343</c:v>
                </c:pt>
                <c:pt idx="108">
                  <c:v>40517.5</c:v>
                </c:pt>
                <c:pt idx="109">
                  <c:v>40517.541666666584</c:v>
                </c:pt>
                <c:pt idx="110">
                  <c:v>40517.583333333336</c:v>
                </c:pt>
                <c:pt idx="111">
                  <c:v>40517.624999999993</c:v>
                </c:pt>
                <c:pt idx="112">
                  <c:v>40517.666666666584</c:v>
                </c:pt>
                <c:pt idx="113">
                  <c:v>40517.708333333336</c:v>
                </c:pt>
                <c:pt idx="114">
                  <c:v>40517.75</c:v>
                </c:pt>
                <c:pt idx="115">
                  <c:v>40517.791666666417</c:v>
                </c:pt>
                <c:pt idx="116">
                  <c:v>40517.833333333336</c:v>
                </c:pt>
                <c:pt idx="117">
                  <c:v>40517.875</c:v>
                </c:pt>
                <c:pt idx="118">
                  <c:v>40517.916666666664</c:v>
                </c:pt>
                <c:pt idx="119">
                  <c:v>40517.958333333343</c:v>
                </c:pt>
                <c:pt idx="120">
                  <c:v>40518</c:v>
                </c:pt>
                <c:pt idx="121">
                  <c:v>40518.041666666584</c:v>
                </c:pt>
                <c:pt idx="122">
                  <c:v>40518.083333333336</c:v>
                </c:pt>
                <c:pt idx="123">
                  <c:v>40518.124999999993</c:v>
                </c:pt>
                <c:pt idx="124">
                  <c:v>40518.166666666584</c:v>
                </c:pt>
                <c:pt idx="125">
                  <c:v>40518.208333333336</c:v>
                </c:pt>
                <c:pt idx="126">
                  <c:v>40518.25</c:v>
                </c:pt>
                <c:pt idx="127">
                  <c:v>40518.291666666417</c:v>
                </c:pt>
                <c:pt idx="128">
                  <c:v>40518.333333333336</c:v>
                </c:pt>
                <c:pt idx="129">
                  <c:v>40518.375</c:v>
                </c:pt>
                <c:pt idx="130">
                  <c:v>40518.416666666664</c:v>
                </c:pt>
                <c:pt idx="131">
                  <c:v>40518.458333333343</c:v>
                </c:pt>
                <c:pt idx="132">
                  <c:v>40518.5</c:v>
                </c:pt>
                <c:pt idx="133">
                  <c:v>40518.541666666584</c:v>
                </c:pt>
                <c:pt idx="134">
                  <c:v>40518.583333333336</c:v>
                </c:pt>
                <c:pt idx="135">
                  <c:v>40518.624999999993</c:v>
                </c:pt>
                <c:pt idx="136">
                  <c:v>40518.666666666584</c:v>
                </c:pt>
                <c:pt idx="137">
                  <c:v>40518.708333333336</c:v>
                </c:pt>
                <c:pt idx="138">
                  <c:v>40518.75</c:v>
                </c:pt>
                <c:pt idx="139">
                  <c:v>40518.791666666417</c:v>
                </c:pt>
                <c:pt idx="140">
                  <c:v>40518.833333333336</c:v>
                </c:pt>
                <c:pt idx="141">
                  <c:v>40518.875</c:v>
                </c:pt>
                <c:pt idx="142">
                  <c:v>40518.916666666664</c:v>
                </c:pt>
                <c:pt idx="143">
                  <c:v>40518.958333333343</c:v>
                </c:pt>
                <c:pt idx="144">
                  <c:v>40519</c:v>
                </c:pt>
                <c:pt idx="145">
                  <c:v>40519.041666666584</c:v>
                </c:pt>
                <c:pt idx="146">
                  <c:v>40519.083333333336</c:v>
                </c:pt>
                <c:pt idx="147">
                  <c:v>40519.124999999993</c:v>
                </c:pt>
                <c:pt idx="148">
                  <c:v>40519.166666666584</c:v>
                </c:pt>
                <c:pt idx="149">
                  <c:v>40519.208333333336</c:v>
                </c:pt>
                <c:pt idx="150">
                  <c:v>40519.25</c:v>
                </c:pt>
                <c:pt idx="151">
                  <c:v>40519.291666666417</c:v>
                </c:pt>
                <c:pt idx="152">
                  <c:v>40519.333333333336</c:v>
                </c:pt>
                <c:pt idx="153">
                  <c:v>40519.375</c:v>
                </c:pt>
                <c:pt idx="154">
                  <c:v>40519.416666666664</c:v>
                </c:pt>
                <c:pt idx="155">
                  <c:v>40519.458333333343</c:v>
                </c:pt>
                <c:pt idx="156">
                  <c:v>40519.5</c:v>
                </c:pt>
                <c:pt idx="157">
                  <c:v>40519.541666666584</c:v>
                </c:pt>
                <c:pt idx="158">
                  <c:v>40519.583333333336</c:v>
                </c:pt>
                <c:pt idx="159">
                  <c:v>40519.624999999993</c:v>
                </c:pt>
                <c:pt idx="160">
                  <c:v>40519.666666666584</c:v>
                </c:pt>
                <c:pt idx="161">
                  <c:v>40519.708333333336</c:v>
                </c:pt>
                <c:pt idx="162">
                  <c:v>40519.75</c:v>
                </c:pt>
                <c:pt idx="163">
                  <c:v>40519.791666666417</c:v>
                </c:pt>
                <c:pt idx="164">
                  <c:v>40519.833333333336</c:v>
                </c:pt>
                <c:pt idx="165">
                  <c:v>40519.875</c:v>
                </c:pt>
                <c:pt idx="166">
                  <c:v>40519.916666666664</c:v>
                </c:pt>
                <c:pt idx="167">
                  <c:v>40519.958333333343</c:v>
                </c:pt>
                <c:pt idx="168">
                  <c:v>40520</c:v>
                </c:pt>
                <c:pt idx="169">
                  <c:v>40520.041666666584</c:v>
                </c:pt>
                <c:pt idx="170">
                  <c:v>40520.083333333336</c:v>
                </c:pt>
                <c:pt idx="171">
                  <c:v>40520.124999999993</c:v>
                </c:pt>
                <c:pt idx="172">
                  <c:v>40520.166666666584</c:v>
                </c:pt>
                <c:pt idx="173">
                  <c:v>40520.208333333336</c:v>
                </c:pt>
                <c:pt idx="174">
                  <c:v>40520.25</c:v>
                </c:pt>
                <c:pt idx="175">
                  <c:v>40520.291666666417</c:v>
                </c:pt>
                <c:pt idx="176">
                  <c:v>40520.333333333336</c:v>
                </c:pt>
                <c:pt idx="177">
                  <c:v>40520.375</c:v>
                </c:pt>
                <c:pt idx="178">
                  <c:v>40520.416666666664</c:v>
                </c:pt>
                <c:pt idx="179">
                  <c:v>40520.458333333343</c:v>
                </c:pt>
                <c:pt idx="180">
                  <c:v>40520.5</c:v>
                </c:pt>
                <c:pt idx="181">
                  <c:v>40520.541666666584</c:v>
                </c:pt>
                <c:pt idx="182">
                  <c:v>40520.583333333336</c:v>
                </c:pt>
                <c:pt idx="183">
                  <c:v>40520.624999999993</c:v>
                </c:pt>
                <c:pt idx="184">
                  <c:v>40520.666666666584</c:v>
                </c:pt>
                <c:pt idx="185">
                  <c:v>40520.708333333336</c:v>
                </c:pt>
                <c:pt idx="186">
                  <c:v>40520.75</c:v>
                </c:pt>
                <c:pt idx="187">
                  <c:v>40520.791666666417</c:v>
                </c:pt>
                <c:pt idx="188">
                  <c:v>40520.833333333336</c:v>
                </c:pt>
                <c:pt idx="189">
                  <c:v>40520.875</c:v>
                </c:pt>
                <c:pt idx="190">
                  <c:v>40520.916666666664</c:v>
                </c:pt>
                <c:pt idx="191">
                  <c:v>40520.958333333343</c:v>
                </c:pt>
                <c:pt idx="192">
                  <c:v>40521</c:v>
                </c:pt>
                <c:pt idx="193">
                  <c:v>40521.041666666584</c:v>
                </c:pt>
                <c:pt idx="194">
                  <c:v>40521.083333333336</c:v>
                </c:pt>
                <c:pt idx="195">
                  <c:v>40521.124999999993</c:v>
                </c:pt>
                <c:pt idx="196">
                  <c:v>40521.166666666584</c:v>
                </c:pt>
                <c:pt idx="197">
                  <c:v>40521.208333333336</c:v>
                </c:pt>
                <c:pt idx="198">
                  <c:v>40521.25</c:v>
                </c:pt>
                <c:pt idx="199">
                  <c:v>40521.291666666417</c:v>
                </c:pt>
                <c:pt idx="200">
                  <c:v>40521.333333333336</c:v>
                </c:pt>
                <c:pt idx="201">
                  <c:v>40521.375</c:v>
                </c:pt>
                <c:pt idx="202">
                  <c:v>40521.416666666664</c:v>
                </c:pt>
                <c:pt idx="203">
                  <c:v>40521.458333333343</c:v>
                </c:pt>
                <c:pt idx="204">
                  <c:v>40521.5</c:v>
                </c:pt>
                <c:pt idx="205">
                  <c:v>40521.541666666584</c:v>
                </c:pt>
                <c:pt idx="206">
                  <c:v>40521.583333333336</c:v>
                </c:pt>
                <c:pt idx="207">
                  <c:v>40521.624999999993</c:v>
                </c:pt>
                <c:pt idx="208">
                  <c:v>40521.666666666584</c:v>
                </c:pt>
                <c:pt idx="209">
                  <c:v>40521.708333333336</c:v>
                </c:pt>
                <c:pt idx="210">
                  <c:v>40521.75</c:v>
                </c:pt>
                <c:pt idx="211">
                  <c:v>40521.791666666417</c:v>
                </c:pt>
                <c:pt idx="212">
                  <c:v>40521.833333333336</c:v>
                </c:pt>
                <c:pt idx="213">
                  <c:v>40521.875</c:v>
                </c:pt>
                <c:pt idx="214">
                  <c:v>40521.916666666664</c:v>
                </c:pt>
                <c:pt idx="215">
                  <c:v>40521.958333333343</c:v>
                </c:pt>
                <c:pt idx="216">
                  <c:v>40522</c:v>
                </c:pt>
                <c:pt idx="217">
                  <c:v>40522.041666666584</c:v>
                </c:pt>
                <c:pt idx="218">
                  <c:v>40522.083333333336</c:v>
                </c:pt>
                <c:pt idx="219">
                  <c:v>40522.124999999993</c:v>
                </c:pt>
                <c:pt idx="220">
                  <c:v>40522.166666666584</c:v>
                </c:pt>
                <c:pt idx="221">
                  <c:v>40522.208333333336</c:v>
                </c:pt>
                <c:pt idx="222">
                  <c:v>40522.25</c:v>
                </c:pt>
                <c:pt idx="223">
                  <c:v>40522.291666666417</c:v>
                </c:pt>
                <c:pt idx="224">
                  <c:v>40522.333333333336</c:v>
                </c:pt>
                <c:pt idx="225">
                  <c:v>40522.375</c:v>
                </c:pt>
                <c:pt idx="226">
                  <c:v>40522.416666666664</c:v>
                </c:pt>
                <c:pt idx="227">
                  <c:v>40522.458333333343</c:v>
                </c:pt>
                <c:pt idx="228">
                  <c:v>40522.5</c:v>
                </c:pt>
                <c:pt idx="229">
                  <c:v>40522.541666666584</c:v>
                </c:pt>
                <c:pt idx="230">
                  <c:v>40522.583333333336</c:v>
                </c:pt>
                <c:pt idx="231">
                  <c:v>40522.624999999993</c:v>
                </c:pt>
                <c:pt idx="232">
                  <c:v>40522.666666666584</c:v>
                </c:pt>
                <c:pt idx="233">
                  <c:v>40522.708333333336</c:v>
                </c:pt>
                <c:pt idx="234">
                  <c:v>40522.75</c:v>
                </c:pt>
                <c:pt idx="235">
                  <c:v>40522.791666666417</c:v>
                </c:pt>
                <c:pt idx="236">
                  <c:v>40522.833333333336</c:v>
                </c:pt>
                <c:pt idx="237">
                  <c:v>40522.875</c:v>
                </c:pt>
                <c:pt idx="238">
                  <c:v>40522.916666666664</c:v>
                </c:pt>
                <c:pt idx="239">
                  <c:v>40522.958333333343</c:v>
                </c:pt>
                <c:pt idx="240">
                  <c:v>40523</c:v>
                </c:pt>
                <c:pt idx="241">
                  <c:v>40523.041666666584</c:v>
                </c:pt>
                <c:pt idx="242">
                  <c:v>40523.083333333336</c:v>
                </c:pt>
                <c:pt idx="243">
                  <c:v>40523.124999999993</c:v>
                </c:pt>
                <c:pt idx="244">
                  <c:v>40523.166666666584</c:v>
                </c:pt>
                <c:pt idx="245">
                  <c:v>40523.208333333336</c:v>
                </c:pt>
                <c:pt idx="246">
                  <c:v>40523.25</c:v>
                </c:pt>
                <c:pt idx="247">
                  <c:v>40523.291666666417</c:v>
                </c:pt>
                <c:pt idx="248">
                  <c:v>40523.333333333336</c:v>
                </c:pt>
                <c:pt idx="249">
                  <c:v>40523.375</c:v>
                </c:pt>
                <c:pt idx="250">
                  <c:v>40523.416666666664</c:v>
                </c:pt>
                <c:pt idx="251">
                  <c:v>40523.458333333343</c:v>
                </c:pt>
                <c:pt idx="252">
                  <c:v>40523.5</c:v>
                </c:pt>
                <c:pt idx="253">
                  <c:v>40523.541666666584</c:v>
                </c:pt>
                <c:pt idx="254">
                  <c:v>40523.583333333336</c:v>
                </c:pt>
                <c:pt idx="255">
                  <c:v>40523.624999999993</c:v>
                </c:pt>
                <c:pt idx="256">
                  <c:v>40523.666666666584</c:v>
                </c:pt>
                <c:pt idx="257">
                  <c:v>40523.708333333336</c:v>
                </c:pt>
                <c:pt idx="258">
                  <c:v>40523.75</c:v>
                </c:pt>
                <c:pt idx="259">
                  <c:v>40523.791666666417</c:v>
                </c:pt>
                <c:pt idx="260">
                  <c:v>40523.833333333336</c:v>
                </c:pt>
                <c:pt idx="261">
                  <c:v>40523.875</c:v>
                </c:pt>
                <c:pt idx="262">
                  <c:v>40523.916666666664</c:v>
                </c:pt>
                <c:pt idx="263">
                  <c:v>40523.958333333343</c:v>
                </c:pt>
                <c:pt idx="264">
                  <c:v>40524</c:v>
                </c:pt>
                <c:pt idx="265">
                  <c:v>40524.041666666584</c:v>
                </c:pt>
                <c:pt idx="266">
                  <c:v>40524.083333333336</c:v>
                </c:pt>
                <c:pt idx="267">
                  <c:v>40524.124999999993</c:v>
                </c:pt>
                <c:pt idx="268">
                  <c:v>40524.166666666584</c:v>
                </c:pt>
                <c:pt idx="269">
                  <c:v>40524.208333333336</c:v>
                </c:pt>
                <c:pt idx="270">
                  <c:v>40524.25</c:v>
                </c:pt>
                <c:pt idx="271">
                  <c:v>40524.291666666417</c:v>
                </c:pt>
                <c:pt idx="272">
                  <c:v>40524.333333333336</c:v>
                </c:pt>
                <c:pt idx="273">
                  <c:v>40524.375</c:v>
                </c:pt>
                <c:pt idx="274">
                  <c:v>40524.416666666664</c:v>
                </c:pt>
                <c:pt idx="275">
                  <c:v>40524.458333333343</c:v>
                </c:pt>
                <c:pt idx="276">
                  <c:v>40524.5</c:v>
                </c:pt>
                <c:pt idx="277">
                  <c:v>40524.541666666584</c:v>
                </c:pt>
                <c:pt idx="278">
                  <c:v>40524.583333333336</c:v>
                </c:pt>
                <c:pt idx="279">
                  <c:v>40524.624999999993</c:v>
                </c:pt>
                <c:pt idx="280">
                  <c:v>40524.666666666584</c:v>
                </c:pt>
                <c:pt idx="281">
                  <c:v>40524.708333333336</c:v>
                </c:pt>
                <c:pt idx="282">
                  <c:v>40524.75</c:v>
                </c:pt>
                <c:pt idx="283">
                  <c:v>40524.791666666417</c:v>
                </c:pt>
                <c:pt idx="284">
                  <c:v>40524.833333333336</c:v>
                </c:pt>
                <c:pt idx="285">
                  <c:v>40524.875</c:v>
                </c:pt>
                <c:pt idx="286">
                  <c:v>40524.916666666664</c:v>
                </c:pt>
                <c:pt idx="287">
                  <c:v>40524.958333333343</c:v>
                </c:pt>
                <c:pt idx="288">
                  <c:v>40525</c:v>
                </c:pt>
                <c:pt idx="289">
                  <c:v>40525.041666666584</c:v>
                </c:pt>
                <c:pt idx="290">
                  <c:v>40525.083333333336</c:v>
                </c:pt>
                <c:pt idx="291">
                  <c:v>40525.124999999993</c:v>
                </c:pt>
                <c:pt idx="292">
                  <c:v>40525.166666666584</c:v>
                </c:pt>
                <c:pt idx="293">
                  <c:v>40525.208333333336</c:v>
                </c:pt>
                <c:pt idx="294">
                  <c:v>40525.25</c:v>
                </c:pt>
                <c:pt idx="295">
                  <c:v>40525.291666666417</c:v>
                </c:pt>
                <c:pt idx="296">
                  <c:v>40525.333333333336</c:v>
                </c:pt>
                <c:pt idx="297">
                  <c:v>40525.375</c:v>
                </c:pt>
                <c:pt idx="298">
                  <c:v>40525.416666666664</c:v>
                </c:pt>
                <c:pt idx="299">
                  <c:v>40525.458333333343</c:v>
                </c:pt>
                <c:pt idx="300">
                  <c:v>40525.5</c:v>
                </c:pt>
                <c:pt idx="301">
                  <c:v>40525.541666666584</c:v>
                </c:pt>
                <c:pt idx="302">
                  <c:v>40525.583333333336</c:v>
                </c:pt>
                <c:pt idx="303">
                  <c:v>40525.624999999993</c:v>
                </c:pt>
                <c:pt idx="304">
                  <c:v>40525.666666666584</c:v>
                </c:pt>
                <c:pt idx="305">
                  <c:v>40525.708333333336</c:v>
                </c:pt>
                <c:pt idx="306">
                  <c:v>40525.75</c:v>
                </c:pt>
                <c:pt idx="307">
                  <c:v>40525.791666666417</c:v>
                </c:pt>
                <c:pt idx="308">
                  <c:v>40525.833333333336</c:v>
                </c:pt>
                <c:pt idx="309">
                  <c:v>40525.875</c:v>
                </c:pt>
                <c:pt idx="310">
                  <c:v>40525.916666666664</c:v>
                </c:pt>
                <c:pt idx="311">
                  <c:v>40525.958333333343</c:v>
                </c:pt>
                <c:pt idx="312">
                  <c:v>40526</c:v>
                </c:pt>
                <c:pt idx="313">
                  <c:v>40526.041666666584</c:v>
                </c:pt>
                <c:pt idx="314">
                  <c:v>40526.083333333336</c:v>
                </c:pt>
                <c:pt idx="315">
                  <c:v>40526.124999999993</c:v>
                </c:pt>
                <c:pt idx="316">
                  <c:v>40526.166666666584</c:v>
                </c:pt>
                <c:pt idx="317">
                  <c:v>40526.208333333336</c:v>
                </c:pt>
                <c:pt idx="318">
                  <c:v>40526.25</c:v>
                </c:pt>
                <c:pt idx="319">
                  <c:v>40526.291666666417</c:v>
                </c:pt>
                <c:pt idx="320">
                  <c:v>40526.333333333336</c:v>
                </c:pt>
                <c:pt idx="321">
                  <c:v>40526.375</c:v>
                </c:pt>
                <c:pt idx="322">
                  <c:v>40526.416666666664</c:v>
                </c:pt>
                <c:pt idx="323">
                  <c:v>40526.458333333343</c:v>
                </c:pt>
                <c:pt idx="324">
                  <c:v>40526.5</c:v>
                </c:pt>
                <c:pt idx="325">
                  <c:v>40526.541666666584</c:v>
                </c:pt>
                <c:pt idx="326">
                  <c:v>40526.583333333336</c:v>
                </c:pt>
                <c:pt idx="327">
                  <c:v>40526.624999999993</c:v>
                </c:pt>
                <c:pt idx="328">
                  <c:v>40526.666666666584</c:v>
                </c:pt>
                <c:pt idx="329">
                  <c:v>40526.708333333336</c:v>
                </c:pt>
                <c:pt idx="330">
                  <c:v>40526.75</c:v>
                </c:pt>
                <c:pt idx="331">
                  <c:v>40526.791666666417</c:v>
                </c:pt>
                <c:pt idx="332">
                  <c:v>40526.833333333336</c:v>
                </c:pt>
                <c:pt idx="333">
                  <c:v>40526.875</c:v>
                </c:pt>
                <c:pt idx="334">
                  <c:v>40526.916666666664</c:v>
                </c:pt>
                <c:pt idx="335">
                  <c:v>40526.958333333343</c:v>
                </c:pt>
                <c:pt idx="336">
                  <c:v>40527</c:v>
                </c:pt>
                <c:pt idx="337">
                  <c:v>40527.041666666584</c:v>
                </c:pt>
                <c:pt idx="338">
                  <c:v>40527.083333333336</c:v>
                </c:pt>
                <c:pt idx="339">
                  <c:v>40527.124999999993</c:v>
                </c:pt>
                <c:pt idx="340">
                  <c:v>40527.166666666584</c:v>
                </c:pt>
                <c:pt idx="341">
                  <c:v>40527.208333333336</c:v>
                </c:pt>
                <c:pt idx="342">
                  <c:v>40527.25</c:v>
                </c:pt>
                <c:pt idx="343">
                  <c:v>40527.291666666417</c:v>
                </c:pt>
                <c:pt idx="344">
                  <c:v>40527.333333333336</c:v>
                </c:pt>
                <c:pt idx="345">
                  <c:v>40527.375</c:v>
                </c:pt>
                <c:pt idx="346">
                  <c:v>40527.416666666664</c:v>
                </c:pt>
                <c:pt idx="347">
                  <c:v>40527.458333333343</c:v>
                </c:pt>
                <c:pt idx="348">
                  <c:v>40527.5</c:v>
                </c:pt>
                <c:pt idx="349">
                  <c:v>40527.541666666584</c:v>
                </c:pt>
                <c:pt idx="350">
                  <c:v>40527.583333333336</c:v>
                </c:pt>
                <c:pt idx="351">
                  <c:v>40527.624999999993</c:v>
                </c:pt>
                <c:pt idx="352">
                  <c:v>40527.666666666584</c:v>
                </c:pt>
                <c:pt idx="353">
                  <c:v>40527.708333333336</c:v>
                </c:pt>
                <c:pt idx="354">
                  <c:v>40527.75</c:v>
                </c:pt>
                <c:pt idx="355">
                  <c:v>40527.791666666417</c:v>
                </c:pt>
                <c:pt idx="356">
                  <c:v>40527.833333333336</c:v>
                </c:pt>
                <c:pt idx="357">
                  <c:v>40527.875</c:v>
                </c:pt>
                <c:pt idx="358">
                  <c:v>40527.916666666664</c:v>
                </c:pt>
                <c:pt idx="359">
                  <c:v>40527.958333333343</c:v>
                </c:pt>
                <c:pt idx="360">
                  <c:v>40528</c:v>
                </c:pt>
                <c:pt idx="361">
                  <c:v>40528.041666666584</c:v>
                </c:pt>
                <c:pt idx="362">
                  <c:v>40528.083333333336</c:v>
                </c:pt>
                <c:pt idx="363">
                  <c:v>40528.124999999993</c:v>
                </c:pt>
                <c:pt idx="364">
                  <c:v>40528.166666666584</c:v>
                </c:pt>
                <c:pt idx="365">
                  <c:v>40528.208333333336</c:v>
                </c:pt>
                <c:pt idx="366">
                  <c:v>40528.25</c:v>
                </c:pt>
                <c:pt idx="367">
                  <c:v>40528.291666666417</c:v>
                </c:pt>
                <c:pt idx="368">
                  <c:v>40528.333333333336</c:v>
                </c:pt>
                <c:pt idx="369">
                  <c:v>40528.375</c:v>
                </c:pt>
                <c:pt idx="370">
                  <c:v>40528.416666666664</c:v>
                </c:pt>
                <c:pt idx="371">
                  <c:v>40528.458333333343</c:v>
                </c:pt>
                <c:pt idx="372">
                  <c:v>40528.5</c:v>
                </c:pt>
                <c:pt idx="373">
                  <c:v>40528.541666666584</c:v>
                </c:pt>
                <c:pt idx="374">
                  <c:v>40528.583333333336</c:v>
                </c:pt>
                <c:pt idx="375">
                  <c:v>40528.624999999993</c:v>
                </c:pt>
                <c:pt idx="376">
                  <c:v>40528.666666666584</c:v>
                </c:pt>
                <c:pt idx="377">
                  <c:v>40528.708333333336</c:v>
                </c:pt>
                <c:pt idx="378">
                  <c:v>40528.75</c:v>
                </c:pt>
                <c:pt idx="379">
                  <c:v>40528.791666666417</c:v>
                </c:pt>
                <c:pt idx="380">
                  <c:v>40528.833333333336</c:v>
                </c:pt>
                <c:pt idx="381">
                  <c:v>40528.875</c:v>
                </c:pt>
                <c:pt idx="382">
                  <c:v>40528.916666666664</c:v>
                </c:pt>
                <c:pt idx="383">
                  <c:v>40528.958333333343</c:v>
                </c:pt>
                <c:pt idx="384">
                  <c:v>40529</c:v>
                </c:pt>
                <c:pt idx="385">
                  <c:v>40529.041666666584</c:v>
                </c:pt>
                <c:pt idx="386">
                  <c:v>40529.083333333336</c:v>
                </c:pt>
                <c:pt idx="387">
                  <c:v>40529.124999999993</c:v>
                </c:pt>
                <c:pt idx="388">
                  <c:v>40529.166666666584</c:v>
                </c:pt>
                <c:pt idx="389">
                  <c:v>40529.208333333336</c:v>
                </c:pt>
                <c:pt idx="390">
                  <c:v>40529.25</c:v>
                </c:pt>
                <c:pt idx="391">
                  <c:v>40529.291666666417</c:v>
                </c:pt>
                <c:pt idx="392">
                  <c:v>40529.333333333336</c:v>
                </c:pt>
                <c:pt idx="393">
                  <c:v>40529.375</c:v>
                </c:pt>
                <c:pt idx="394">
                  <c:v>40529.416666666664</c:v>
                </c:pt>
                <c:pt idx="395">
                  <c:v>40529.458333333343</c:v>
                </c:pt>
                <c:pt idx="396">
                  <c:v>40529.5</c:v>
                </c:pt>
                <c:pt idx="397">
                  <c:v>40529.541666666584</c:v>
                </c:pt>
                <c:pt idx="398">
                  <c:v>40529.583333333336</c:v>
                </c:pt>
                <c:pt idx="399">
                  <c:v>40529.624999999993</c:v>
                </c:pt>
                <c:pt idx="400">
                  <c:v>40529.666666666584</c:v>
                </c:pt>
                <c:pt idx="401">
                  <c:v>40529.708333333336</c:v>
                </c:pt>
                <c:pt idx="402">
                  <c:v>40529.75</c:v>
                </c:pt>
                <c:pt idx="403">
                  <c:v>40529.791666666417</c:v>
                </c:pt>
                <c:pt idx="404">
                  <c:v>40529.833333333336</c:v>
                </c:pt>
                <c:pt idx="405">
                  <c:v>40529.875</c:v>
                </c:pt>
                <c:pt idx="406">
                  <c:v>40529.916666666664</c:v>
                </c:pt>
                <c:pt idx="407">
                  <c:v>40529.958333333343</c:v>
                </c:pt>
                <c:pt idx="408">
                  <c:v>40530</c:v>
                </c:pt>
                <c:pt idx="409">
                  <c:v>40530.041666666584</c:v>
                </c:pt>
                <c:pt idx="410">
                  <c:v>40530.083333333336</c:v>
                </c:pt>
                <c:pt idx="411">
                  <c:v>40530.124999999993</c:v>
                </c:pt>
                <c:pt idx="412">
                  <c:v>40530.166666666584</c:v>
                </c:pt>
                <c:pt idx="413">
                  <c:v>40530.208333333336</c:v>
                </c:pt>
                <c:pt idx="414">
                  <c:v>40530.25</c:v>
                </c:pt>
                <c:pt idx="415">
                  <c:v>40530.291666666417</c:v>
                </c:pt>
                <c:pt idx="416">
                  <c:v>40530.333333333336</c:v>
                </c:pt>
                <c:pt idx="417">
                  <c:v>40530.375</c:v>
                </c:pt>
                <c:pt idx="418">
                  <c:v>40530.416666666664</c:v>
                </c:pt>
                <c:pt idx="419">
                  <c:v>40530.458333333343</c:v>
                </c:pt>
                <c:pt idx="420">
                  <c:v>40530.5</c:v>
                </c:pt>
                <c:pt idx="421">
                  <c:v>40530.541666666584</c:v>
                </c:pt>
                <c:pt idx="422">
                  <c:v>40530.583333333336</c:v>
                </c:pt>
                <c:pt idx="423">
                  <c:v>40530.624999999993</c:v>
                </c:pt>
                <c:pt idx="424">
                  <c:v>40530.666666666584</c:v>
                </c:pt>
                <c:pt idx="425">
                  <c:v>40530.708333333336</c:v>
                </c:pt>
                <c:pt idx="426">
                  <c:v>40530.75</c:v>
                </c:pt>
                <c:pt idx="427">
                  <c:v>40530.791666666417</c:v>
                </c:pt>
                <c:pt idx="428">
                  <c:v>40530.833333333336</c:v>
                </c:pt>
                <c:pt idx="429">
                  <c:v>40530.875</c:v>
                </c:pt>
                <c:pt idx="430">
                  <c:v>40530.916666666664</c:v>
                </c:pt>
                <c:pt idx="431">
                  <c:v>40530.958333333343</c:v>
                </c:pt>
                <c:pt idx="432">
                  <c:v>40531</c:v>
                </c:pt>
                <c:pt idx="433">
                  <c:v>40531.041666666584</c:v>
                </c:pt>
                <c:pt idx="434">
                  <c:v>40531.083333333336</c:v>
                </c:pt>
                <c:pt idx="435">
                  <c:v>40531.124999999993</c:v>
                </c:pt>
                <c:pt idx="436">
                  <c:v>40531.166666666584</c:v>
                </c:pt>
                <c:pt idx="437">
                  <c:v>40531.208333333336</c:v>
                </c:pt>
                <c:pt idx="438">
                  <c:v>40531.25</c:v>
                </c:pt>
                <c:pt idx="439">
                  <c:v>40531.291666666417</c:v>
                </c:pt>
                <c:pt idx="440">
                  <c:v>40531.333333333336</c:v>
                </c:pt>
                <c:pt idx="441">
                  <c:v>40531.375</c:v>
                </c:pt>
                <c:pt idx="442">
                  <c:v>40531.416666666664</c:v>
                </c:pt>
                <c:pt idx="443">
                  <c:v>40531.458333333343</c:v>
                </c:pt>
                <c:pt idx="444">
                  <c:v>40531.5</c:v>
                </c:pt>
                <c:pt idx="445">
                  <c:v>40531.541666666584</c:v>
                </c:pt>
                <c:pt idx="446">
                  <c:v>40531.583333333336</c:v>
                </c:pt>
                <c:pt idx="447">
                  <c:v>40531.624999999993</c:v>
                </c:pt>
                <c:pt idx="448">
                  <c:v>40531.666666666584</c:v>
                </c:pt>
                <c:pt idx="449">
                  <c:v>40531.708333333336</c:v>
                </c:pt>
                <c:pt idx="450">
                  <c:v>40531.75</c:v>
                </c:pt>
                <c:pt idx="451">
                  <c:v>40531.791666666417</c:v>
                </c:pt>
                <c:pt idx="452">
                  <c:v>40531.833333333336</c:v>
                </c:pt>
                <c:pt idx="453">
                  <c:v>40531.875</c:v>
                </c:pt>
                <c:pt idx="454">
                  <c:v>40531.916666666664</c:v>
                </c:pt>
                <c:pt idx="455">
                  <c:v>40531.958333333343</c:v>
                </c:pt>
                <c:pt idx="456">
                  <c:v>40532</c:v>
                </c:pt>
                <c:pt idx="457">
                  <c:v>40532.041666666584</c:v>
                </c:pt>
                <c:pt idx="458">
                  <c:v>40532.083333333336</c:v>
                </c:pt>
                <c:pt idx="459">
                  <c:v>40532.124999999993</c:v>
                </c:pt>
                <c:pt idx="460">
                  <c:v>40532.166666666584</c:v>
                </c:pt>
                <c:pt idx="461">
                  <c:v>40532.208333333336</c:v>
                </c:pt>
                <c:pt idx="462">
                  <c:v>40532.25</c:v>
                </c:pt>
                <c:pt idx="463">
                  <c:v>40532.291666666417</c:v>
                </c:pt>
                <c:pt idx="464">
                  <c:v>40532.333333333336</c:v>
                </c:pt>
                <c:pt idx="465">
                  <c:v>40532.375</c:v>
                </c:pt>
                <c:pt idx="466">
                  <c:v>40532.416666666664</c:v>
                </c:pt>
                <c:pt idx="467">
                  <c:v>40532.458333333343</c:v>
                </c:pt>
                <c:pt idx="468">
                  <c:v>40532.5</c:v>
                </c:pt>
                <c:pt idx="469">
                  <c:v>40532.541666666584</c:v>
                </c:pt>
                <c:pt idx="470">
                  <c:v>40532.583333333336</c:v>
                </c:pt>
                <c:pt idx="471">
                  <c:v>40532.624999999993</c:v>
                </c:pt>
                <c:pt idx="472">
                  <c:v>40532.666666666584</c:v>
                </c:pt>
                <c:pt idx="473">
                  <c:v>40532.708333333336</c:v>
                </c:pt>
                <c:pt idx="474">
                  <c:v>40532.75</c:v>
                </c:pt>
                <c:pt idx="475">
                  <c:v>40532.791666666417</c:v>
                </c:pt>
                <c:pt idx="476">
                  <c:v>40532.833333333336</c:v>
                </c:pt>
                <c:pt idx="477">
                  <c:v>40532.875</c:v>
                </c:pt>
                <c:pt idx="478">
                  <c:v>40532.916666666664</c:v>
                </c:pt>
                <c:pt idx="479">
                  <c:v>40532.958333333343</c:v>
                </c:pt>
                <c:pt idx="480">
                  <c:v>40533</c:v>
                </c:pt>
                <c:pt idx="481">
                  <c:v>40533.041666666584</c:v>
                </c:pt>
                <c:pt idx="482">
                  <c:v>40533.083333333336</c:v>
                </c:pt>
                <c:pt idx="483">
                  <c:v>40533.124999999993</c:v>
                </c:pt>
                <c:pt idx="484">
                  <c:v>40533.166666666584</c:v>
                </c:pt>
                <c:pt idx="485">
                  <c:v>40533.208333333336</c:v>
                </c:pt>
                <c:pt idx="486">
                  <c:v>40533.25</c:v>
                </c:pt>
                <c:pt idx="487">
                  <c:v>40533.291666666417</c:v>
                </c:pt>
                <c:pt idx="488">
                  <c:v>40533.333333333336</c:v>
                </c:pt>
                <c:pt idx="489">
                  <c:v>40533.375</c:v>
                </c:pt>
                <c:pt idx="490">
                  <c:v>40533.416666666664</c:v>
                </c:pt>
                <c:pt idx="491">
                  <c:v>40533.458333333343</c:v>
                </c:pt>
                <c:pt idx="492">
                  <c:v>40533.5</c:v>
                </c:pt>
                <c:pt idx="493">
                  <c:v>40533.541666666584</c:v>
                </c:pt>
                <c:pt idx="494">
                  <c:v>40533.583333333336</c:v>
                </c:pt>
                <c:pt idx="495">
                  <c:v>40533.624999999993</c:v>
                </c:pt>
                <c:pt idx="496">
                  <c:v>40533.666666666584</c:v>
                </c:pt>
                <c:pt idx="497">
                  <c:v>40533.708333333336</c:v>
                </c:pt>
                <c:pt idx="498">
                  <c:v>40533.75</c:v>
                </c:pt>
                <c:pt idx="499">
                  <c:v>40533.791666666417</c:v>
                </c:pt>
                <c:pt idx="500">
                  <c:v>40533.833333333336</c:v>
                </c:pt>
                <c:pt idx="501">
                  <c:v>40533.875</c:v>
                </c:pt>
                <c:pt idx="502">
                  <c:v>40533.916666666664</c:v>
                </c:pt>
                <c:pt idx="503">
                  <c:v>40533.958333333343</c:v>
                </c:pt>
                <c:pt idx="504">
                  <c:v>40534</c:v>
                </c:pt>
                <c:pt idx="505">
                  <c:v>40534.041666666584</c:v>
                </c:pt>
                <c:pt idx="506">
                  <c:v>40534.083333333336</c:v>
                </c:pt>
                <c:pt idx="507">
                  <c:v>40534.124999999993</c:v>
                </c:pt>
                <c:pt idx="508">
                  <c:v>40534.166666666584</c:v>
                </c:pt>
                <c:pt idx="509">
                  <c:v>40534.208333333336</c:v>
                </c:pt>
                <c:pt idx="510">
                  <c:v>40534.25</c:v>
                </c:pt>
                <c:pt idx="511">
                  <c:v>40534.291666666417</c:v>
                </c:pt>
                <c:pt idx="512">
                  <c:v>40534.333333333336</c:v>
                </c:pt>
                <c:pt idx="513">
                  <c:v>40534.375</c:v>
                </c:pt>
                <c:pt idx="514">
                  <c:v>40534.416666666664</c:v>
                </c:pt>
                <c:pt idx="515">
                  <c:v>40534.458333333343</c:v>
                </c:pt>
                <c:pt idx="516">
                  <c:v>40534.5</c:v>
                </c:pt>
                <c:pt idx="517">
                  <c:v>40534.541666666584</c:v>
                </c:pt>
                <c:pt idx="518">
                  <c:v>40534.583333333336</c:v>
                </c:pt>
                <c:pt idx="519">
                  <c:v>40534.624999999993</c:v>
                </c:pt>
                <c:pt idx="520">
                  <c:v>40534.666666666584</c:v>
                </c:pt>
                <c:pt idx="521">
                  <c:v>40534.708333333336</c:v>
                </c:pt>
                <c:pt idx="522">
                  <c:v>40534.75</c:v>
                </c:pt>
                <c:pt idx="523">
                  <c:v>40534.791666666417</c:v>
                </c:pt>
                <c:pt idx="524">
                  <c:v>40534.833333333336</c:v>
                </c:pt>
                <c:pt idx="525">
                  <c:v>40534.875</c:v>
                </c:pt>
                <c:pt idx="526">
                  <c:v>40534.916666666664</c:v>
                </c:pt>
                <c:pt idx="527">
                  <c:v>40534.958333333343</c:v>
                </c:pt>
                <c:pt idx="528">
                  <c:v>40535</c:v>
                </c:pt>
                <c:pt idx="529">
                  <c:v>40535.041666666584</c:v>
                </c:pt>
                <c:pt idx="530">
                  <c:v>40535.083333333336</c:v>
                </c:pt>
                <c:pt idx="531">
                  <c:v>40535.124999999993</c:v>
                </c:pt>
                <c:pt idx="532">
                  <c:v>40535.166666666584</c:v>
                </c:pt>
                <c:pt idx="533">
                  <c:v>40535.208333333336</c:v>
                </c:pt>
                <c:pt idx="534">
                  <c:v>40535.25</c:v>
                </c:pt>
                <c:pt idx="535">
                  <c:v>40535.291666666417</c:v>
                </c:pt>
                <c:pt idx="536">
                  <c:v>40535.333333333336</c:v>
                </c:pt>
                <c:pt idx="537">
                  <c:v>40535.375</c:v>
                </c:pt>
                <c:pt idx="538">
                  <c:v>40535.416666666664</c:v>
                </c:pt>
                <c:pt idx="539">
                  <c:v>40535.458333333343</c:v>
                </c:pt>
                <c:pt idx="540">
                  <c:v>40535.5</c:v>
                </c:pt>
                <c:pt idx="541">
                  <c:v>40535.541666666584</c:v>
                </c:pt>
                <c:pt idx="542">
                  <c:v>40535.583333333336</c:v>
                </c:pt>
                <c:pt idx="543">
                  <c:v>40535.624999999993</c:v>
                </c:pt>
                <c:pt idx="544">
                  <c:v>40535.666666666584</c:v>
                </c:pt>
                <c:pt idx="545">
                  <c:v>40535.708333333336</c:v>
                </c:pt>
                <c:pt idx="546">
                  <c:v>40535.75</c:v>
                </c:pt>
                <c:pt idx="547">
                  <c:v>40535.791666666417</c:v>
                </c:pt>
                <c:pt idx="548">
                  <c:v>40535.833333333336</c:v>
                </c:pt>
                <c:pt idx="549">
                  <c:v>40535.875</c:v>
                </c:pt>
                <c:pt idx="550">
                  <c:v>40535.916666666664</c:v>
                </c:pt>
                <c:pt idx="551">
                  <c:v>40535.958333333343</c:v>
                </c:pt>
                <c:pt idx="552">
                  <c:v>40536</c:v>
                </c:pt>
                <c:pt idx="553">
                  <c:v>40536.041666666584</c:v>
                </c:pt>
                <c:pt idx="554">
                  <c:v>40536.083333333336</c:v>
                </c:pt>
                <c:pt idx="555">
                  <c:v>40536.124999999993</c:v>
                </c:pt>
                <c:pt idx="556">
                  <c:v>40536.166666666584</c:v>
                </c:pt>
                <c:pt idx="557">
                  <c:v>40536.208333333336</c:v>
                </c:pt>
                <c:pt idx="558">
                  <c:v>40536.25</c:v>
                </c:pt>
                <c:pt idx="559">
                  <c:v>40536.291666666417</c:v>
                </c:pt>
                <c:pt idx="560">
                  <c:v>40536.333333333336</c:v>
                </c:pt>
                <c:pt idx="561">
                  <c:v>40536.375</c:v>
                </c:pt>
                <c:pt idx="562">
                  <c:v>40536.416666666664</c:v>
                </c:pt>
                <c:pt idx="563">
                  <c:v>40536.458333333343</c:v>
                </c:pt>
                <c:pt idx="564">
                  <c:v>40536.5</c:v>
                </c:pt>
                <c:pt idx="565">
                  <c:v>40536.541666666584</c:v>
                </c:pt>
                <c:pt idx="566">
                  <c:v>40536.583333333336</c:v>
                </c:pt>
                <c:pt idx="567">
                  <c:v>40536.624999999993</c:v>
                </c:pt>
                <c:pt idx="568">
                  <c:v>40536.666666666584</c:v>
                </c:pt>
                <c:pt idx="569">
                  <c:v>40536.708333333336</c:v>
                </c:pt>
                <c:pt idx="570">
                  <c:v>40536.75</c:v>
                </c:pt>
                <c:pt idx="571">
                  <c:v>40536.791666666417</c:v>
                </c:pt>
                <c:pt idx="572">
                  <c:v>40536.833333333336</c:v>
                </c:pt>
                <c:pt idx="573">
                  <c:v>40536.875</c:v>
                </c:pt>
                <c:pt idx="574">
                  <c:v>40536.916666666664</c:v>
                </c:pt>
                <c:pt idx="575">
                  <c:v>40536.958333333343</c:v>
                </c:pt>
                <c:pt idx="576">
                  <c:v>40537</c:v>
                </c:pt>
                <c:pt idx="577">
                  <c:v>40537.041666666584</c:v>
                </c:pt>
                <c:pt idx="578">
                  <c:v>40537.083333333336</c:v>
                </c:pt>
                <c:pt idx="579">
                  <c:v>40537.124999999993</c:v>
                </c:pt>
                <c:pt idx="580">
                  <c:v>40537.166666666584</c:v>
                </c:pt>
                <c:pt idx="581">
                  <c:v>40537.208333333336</c:v>
                </c:pt>
                <c:pt idx="582">
                  <c:v>40537.25</c:v>
                </c:pt>
                <c:pt idx="583">
                  <c:v>40537.291666666417</c:v>
                </c:pt>
                <c:pt idx="584">
                  <c:v>40537.333333333336</c:v>
                </c:pt>
                <c:pt idx="585">
                  <c:v>40537.375</c:v>
                </c:pt>
                <c:pt idx="586">
                  <c:v>40537.416666666664</c:v>
                </c:pt>
                <c:pt idx="587">
                  <c:v>40537.458333333343</c:v>
                </c:pt>
                <c:pt idx="588">
                  <c:v>40537.5</c:v>
                </c:pt>
                <c:pt idx="589">
                  <c:v>40537.541666666584</c:v>
                </c:pt>
                <c:pt idx="590">
                  <c:v>40537.583333333336</c:v>
                </c:pt>
                <c:pt idx="591">
                  <c:v>40537.624999999993</c:v>
                </c:pt>
                <c:pt idx="592">
                  <c:v>40537.666666666584</c:v>
                </c:pt>
                <c:pt idx="593">
                  <c:v>40537.708333333336</c:v>
                </c:pt>
                <c:pt idx="594">
                  <c:v>40537.75</c:v>
                </c:pt>
                <c:pt idx="595">
                  <c:v>40537.791666666417</c:v>
                </c:pt>
                <c:pt idx="596">
                  <c:v>40537.833333333336</c:v>
                </c:pt>
                <c:pt idx="597">
                  <c:v>40537.875</c:v>
                </c:pt>
                <c:pt idx="598">
                  <c:v>40537.916666666664</c:v>
                </c:pt>
                <c:pt idx="599">
                  <c:v>40537.958333333343</c:v>
                </c:pt>
                <c:pt idx="600">
                  <c:v>40538</c:v>
                </c:pt>
                <c:pt idx="601">
                  <c:v>40538.041666666584</c:v>
                </c:pt>
                <c:pt idx="602">
                  <c:v>40538.083333333336</c:v>
                </c:pt>
                <c:pt idx="603">
                  <c:v>40538.124999999993</c:v>
                </c:pt>
                <c:pt idx="604">
                  <c:v>40538.166666666584</c:v>
                </c:pt>
                <c:pt idx="605">
                  <c:v>40538.208333333336</c:v>
                </c:pt>
                <c:pt idx="606">
                  <c:v>40538.25</c:v>
                </c:pt>
                <c:pt idx="607">
                  <c:v>40538.291666666417</c:v>
                </c:pt>
                <c:pt idx="608">
                  <c:v>40538.333333333336</c:v>
                </c:pt>
                <c:pt idx="609">
                  <c:v>40538.375</c:v>
                </c:pt>
                <c:pt idx="610">
                  <c:v>40538.416666666664</c:v>
                </c:pt>
                <c:pt idx="611">
                  <c:v>40538.458333333343</c:v>
                </c:pt>
                <c:pt idx="612">
                  <c:v>40538.5</c:v>
                </c:pt>
                <c:pt idx="613">
                  <c:v>40538.541666666584</c:v>
                </c:pt>
                <c:pt idx="614">
                  <c:v>40538.583333333336</c:v>
                </c:pt>
                <c:pt idx="615">
                  <c:v>40538.624999999993</c:v>
                </c:pt>
                <c:pt idx="616">
                  <c:v>40538.666666666584</c:v>
                </c:pt>
                <c:pt idx="617">
                  <c:v>40538.708333333336</c:v>
                </c:pt>
                <c:pt idx="618">
                  <c:v>40538.75</c:v>
                </c:pt>
                <c:pt idx="619">
                  <c:v>40538.791666666417</c:v>
                </c:pt>
                <c:pt idx="620">
                  <c:v>40538.833333333336</c:v>
                </c:pt>
                <c:pt idx="621">
                  <c:v>40538.875</c:v>
                </c:pt>
                <c:pt idx="622">
                  <c:v>40538.916666666664</c:v>
                </c:pt>
                <c:pt idx="623">
                  <c:v>40538.958333333343</c:v>
                </c:pt>
                <c:pt idx="624">
                  <c:v>40539</c:v>
                </c:pt>
                <c:pt idx="625">
                  <c:v>40539.041666666584</c:v>
                </c:pt>
                <c:pt idx="626">
                  <c:v>40539.083333333336</c:v>
                </c:pt>
                <c:pt idx="627">
                  <c:v>40539.124999999993</c:v>
                </c:pt>
                <c:pt idx="628">
                  <c:v>40539.166666666584</c:v>
                </c:pt>
                <c:pt idx="629">
                  <c:v>40539.208333333336</c:v>
                </c:pt>
                <c:pt idx="630">
                  <c:v>40539.25</c:v>
                </c:pt>
                <c:pt idx="631">
                  <c:v>40539.291666666417</c:v>
                </c:pt>
                <c:pt idx="632">
                  <c:v>40539.333333333336</c:v>
                </c:pt>
                <c:pt idx="633">
                  <c:v>40539.375</c:v>
                </c:pt>
                <c:pt idx="634">
                  <c:v>40539.416666666664</c:v>
                </c:pt>
                <c:pt idx="635">
                  <c:v>40539.458333333343</c:v>
                </c:pt>
                <c:pt idx="636">
                  <c:v>40539.5</c:v>
                </c:pt>
                <c:pt idx="637">
                  <c:v>40539.541666666584</c:v>
                </c:pt>
                <c:pt idx="638">
                  <c:v>40539.583333333336</c:v>
                </c:pt>
                <c:pt idx="639">
                  <c:v>40539.624999999993</c:v>
                </c:pt>
                <c:pt idx="640">
                  <c:v>40539.666666666584</c:v>
                </c:pt>
                <c:pt idx="641">
                  <c:v>40539.708333333336</c:v>
                </c:pt>
                <c:pt idx="642">
                  <c:v>40539.75</c:v>
                </c:pt>
                <c:pt idx="643">
                  <c:v>40539.791666666417</c:v>
                </c:pt>
                <c:pt idx="644">
                  <c:v>40539.833333333336</c:v>
                </c:pt>
                <c:pt idx="645">
                  <c:v>40539.875</c:v>
                </c:pt>
                <c:pt idx="646">
                  <c:v>40539.916666666664</c:v>
                </c:pt>
                <c:pt idx="647">
                  <c:v>40539.958333333343</c:v>
                </c:pt>
                <c:pt idx="648">
                  <c:v>40540</c:v>
                </c:pt>
                <c:pt idx="649">
                  <c:v>40540.041666666584</c:v>
                </c:pt>
                <c:pt idx="650">
                  <c:v>40540.083333333336</c:v>
                </c:pt>
                <c:pt idx="651">
                  <c:v>40540.124999999993</c:v>
                </c:pt>
                <c:pt idx="652">
                  <c:v>40540.166666666584</c:v>
                </c:pt>
                <c:pt idx="653">
                  <c:v>40540.208333333336</c:v>
                </c:pt>
                <c:pt idx="654">
                  <c:v>40540.25</c:v>
                </c:pt>
                <c:pt idx="655">
                  <c:v>40540.291666666417</c:v>
                </c:pt>
                <c:pt idx="656">
                  <c:v>40540.333333333336</c:v>
                </c:pt>
                <c:pt idx="657">
                  <c:v>40540.375</c:v>
                </c:pt>
                <c:pt idx="658">
                  <c:v>40540.416666666664</c:v>
                </c:pt>
                <c:pt idx="659">
                  <c:v>40540.458333333343</c:v>
                </c:pt>
                <c:pt idx="660">
                  <c:v>40540.5</c:v>
                </c:pt>
                <c:pt idx="661">
                  <c:v>40540.541666666584</c:v>
                </c:pt>
                <c:pt idx="662">
                  <c:v>40540.583333333336</c:v>
                </c:pt>
                <c:pt idx="663">
                  <c:v>40540.624999999993</c:v>
                </c:pt>
                <c:pt idx="664">
                  <c:v>40540.666666666584</c:v>
                </c:pt>
                <c:pt idx="665">
                  <c:v>40540.708333333336</c:v>
                </c:pt>
                <c:pt idx="666">
                  <c:v>40540.75</c:v>
                </c:pt>
                <c:pt idx="667">
                  <c:v>40540.791666666417</c:v>
                </c:pt>
                <c:pt idx="668">
                  <c:v>40540.833333333336</c:v>
                </c:pt>
                <c:pt idx="669">
                  <c:v>40540.875</c:v>
                </c:pt>
                <c:pt idx="670">
                  <c:v>40540.916666666664</c:v>
                </c:pt>
                <c:pt idx="671">
                  <c:v>40540.958333333343</c:v>
                </c:pt>
                <c:pt idx="672">
                  <c:v>40541</c:v>
                </c:pt>
                <c:pt idx="673">
                  <c:v>40541.041666666584</c:v>
                </c:pt>
                <c:pt idx="674">
                  <c:v>40541.083333333336</c:v>
                </c:pt>
                <c:pt idx="675">
                  <c:v>40541.124999999993</c:v>
                </c:pt>
                <c:pt idx="676">
                  <c:v>40541.166666666584</c:v>
                </c:pt>
                <c:pt idx="677">
                  <c:v>40541.208333333336</c:v>
                </c:pt>
                <c:pt idx="678">
                  <c:v>40541.25</c:v>
                </c:pt>
                <c:pt idx="679">
                  <c:v>40541.291666666417</c:v>
                </c:pt>
                <c:pt idx="680">
                  <c:v>40541.333333333336</c:v>
                </c:pt>
                <c:pt idx="681">
                  <c:v>40541.375</c:v>
                </c:pt>
                <c:pt idx="682">
                  <c:v>40541.416666666664</c:v>
                </c:pt>
                <c:pt idx="683">
                  <c:v>40541.458333333343</c:v>
                </c:pt>
                <c:pt idx="684">
                  <c:v>40541.5</c:v>
                </c:pt>
                <c:pt idx="685">
                  <c:v>40541.541666666584</c:v>
                </c:pt>
                <c:pt idx="686">
                  <c:v>40541.583333333336</c:v>
                </c:pt>
                <c:pt idx="687">
                  <c:v>40541.624999999993</c:v>
                </c:pt>
                <c:pt idx="688">
                  <c:v>40541.666666666584</c:v>
                </c:pt>
                <c:pt idx="689">
                  <c:v>40541.708333333336</c:v>
                </c:pt>
                <c:pt idx="690">
                  <c:v>40541.75</c:v>
                </c:pt>
                <c:pt idx="691">
                  <c:v>40541.791666666417</c:v>
                </c:pt>
                <c:pt idx="692">
                  <c:v>40541.833333333336</c:v>
                </c:pt>
                <c:pt idx="693">
                  <c:v>40541.875</c:v>
                </c:pt>
                <c:pt idx="694">
                  <c:v>40541.916666666664</c:v>
                </c:pt>
                <c:pt idx="695">
                  <c:v>40541.958333333343</c:v>
                </c:pt>
                <c:pt idx="696">
                  <c:v>40542</c:v>
                </c:pt>
                <c:pt idx="697">
                  <c:v>40542.041666666584</c:v>
                </c:pt>
                <c:pt idx="698">
                  <c:v>40542.083333333336</c:v>
                </c:pt>
                <c:pt idx="699">
                  <c:v>40542.124999999993</c:v>
                </c:pt>
                <c:pt idx="700">
                  <c:v>40542.166666666584</c:v>
                </c:pt>
                <c:pt idx="701">
                  <c:v>40542.208333333336</c:v>
                </c:pt>
                <c:pt idx="702">
                  <c:v>40542.25</c:v>
                </c:pt>
                <c:pt idx="703">
                  <c:v>40542.291666666417</c:v>
                </c:pt>
                <c:pt idx="704">
                  <c:v>40542.333333333336</c:v>
                </c:pt>
                <c:pt idx="705">
                  <c:v>40542.375</c:v>
                </c:pt>
                <c:pt idx="706">
                  <c:v>40542.416666666664</c:v>
                </c:pt>
                <c:pt idx="707">
                  <c:v>40542.458333333343</c:v>
                </c:pt>
                <c:pt idx="708">
                  <c:v>40542.5</c:v>
                </c:pt>
                <c:pt idx="709">
                  <c:v>40542.541666666584</c:v>
                </c:pt>
                <c:pt idx="710">
                  <c:v>40542.583333333336</c:v>
                </c:pt>
                <c:pt idx="711">
                  <c:v>40542.624999999993</c:v>
                </c:pt>
                <c:pt idx="712">
                  <c:v>40542.666666666584</c:v>
                </c:pt>
                <c:pt idx="713">
                  <c:v>40542.708333333336</c:v>
                </c:pt>
                <c:pt idx="714">
                  <c:v>40542.75</c:v>
                </c:pt>
                <c:pt idx="715">
                  <c:v>40542.791666666417</c:v>
                </c:pt>
                <c:pt idx="716">
                  <c:v>40542.833333333336</c:v>
                </c:pt>
                <c:pt idx="717">
                  <c:v>40542.875</c:v>
                </c:pt>
                <c:pt idx="718">
                  <c:v>40542.916666666664</c:v>
                </c:pt>
                <c:pt idx="719">
                  <c:v>40542.958333333343</c:v>
                </c:pt>
                <c:pt idx="720">
                  <c:v>40543</c:v>
                </c:pt>
                <c:pt idx="721">
                  <c:v>40543.041666666584</c:v>
                </c:pt>
                <c:pt idx="722">
                  <c:v>40543.083333333336</c:v>
                </c:pt>
                <c:pt idx="723">
                  <c:v>40543.124999999993</c:v>
                </c:pt>
                <c:pt idx="724">
                  <c:v>40543.166666666584</c:v>
                </c:pt>
                <c:pt idx="725">
                  <c:v>40543.208333333336</c:v>
                </c:pt>
                <c:pt idx="726">
                  <c:v>40543.25</c:v>
                </c:pt>
                <c:pt idx="727">
                  <c:v>40543.291666666417</c:v>
                </c:pt>
                <c:pt idx="728">
                  <c:v>40543.333333333336</c:v>
                </c:pt>
                <c:pt idx="729">
                  <c:v>40543.375</c:v>
                </c:pt>
                <c:pt idx="730">
                  <c:v>40543.416666666664</c:v>
                </c:pt>
                <c:pt idx="731">
                  <c:v>40543.458333333343</c:v>
                </c:pt>
                <c:pt idx="732">
                  <c:v>40543.5</c:v>
                </c:pt>
                <c:pt idx="733">
                  <c:v>40543.541666666584</c:v>
                </c:pt>
                <c:pt idx="734">
                  <c:v>40543.583333333336</c:v>
                </c:pt>
                <c:pt idx="735">
                  <c:v>40543.624999999993</c:v>
                </c:pt>
                <c:pt idx="736">
                  <c:v>40543.666666666584</c:v>
                </c:pt>
                <c:pt idx="737">
                  <c:v>40543.708333333336</c:v>
                </c:pt>
                <c:pt idx="738">
                  <c:v>40543.75</c:v>
                </c:pt>
                <c:pt idx="739">
                  <c:v>40543.791666666417</c:v>
                </c:pt>
                <c:pt idx="740">
                  <c:v>40543.833333333336</c:v>
                </c:pt>
                <c:pt idx="741">
                  <c:v>40543.875</c:v>
                </c:pt>
                <c:pt idx="742">
                  <c:v>40543.916666666664</c:v>
                </c:pt>
                <c:pt idx="743">
                  <c:v>40543.958333333343</c:v>
                </c:pt>
                <c:pt idx="744">
                  <c:v>40544</c:v>
                </c:pt>
                <c:pt idx="745">
                  <c:v>40544.041666666584</c:v>
                </c:pt>
                <c:pt idx="746">
                  <c:v>40544.083333333336</c:v>
                </c:pt>
                <c:pt idx="747">
                  <c:v>40544.124999999993</c:v>
                </c:pt>
                <c:pt idx="748">
                  <c:v>40544.166666666584</c:v>
                </c:pt>
                <c:pt idx="749">
                  <c:v>40544.208333333336</c:v>
                </c:pt>
                <c:pt idx="750">
                  <c:v>40544.25</c:v>
                </c:pt>
                <c:pt idx="751">
                  <c:v>40544.291666666417</c:v>
                </c:pt>
                <c:pt idx="752">
                  <c:v>40544.333333333336</c:v>
                </c:pt>
                <c:pt idx="753">
                  <c:v>40544.375</c:v>
                </c:pt>
                <c:pt idx="754">
                  <c:v>40544.416666666664</c:v>
                </c:pt>
                <c:pt idx="755">
                  <c:v>40544.458333333343</c:v>
                </c:pt>
                <c:pt idx="756">
                  <c:v>40544.5</c:v>
                </c:pt>
                <c:pt idx="757">
                  <c:v>40544.541666666584</c:v>
                </c:pt>
                <c:pt idx="758">
                  <c:v>40544.583333333336</c:v>
                </c:pt>
                <c:pt idx="759">
                  <c:v>40544.624999999993</c:v>
                </c:pt>
                <c:pt idx="760">
                  <c:v>40544.666666666584</c:v>
                </c:pt>
                <c:pt idx="761">
                  <c:v>40544.708333333336</c:v>
                </c:pt>
                <c:pt idx="762">
                  <c:v>40544.75</c:v>
                </c:pt>
                <c:pt idx="763">
                  <c:v>40544.791666666417</c:v>
                </c:pt>
                <c:pt idx="764">
                  <c:v>40544.833333333336</c:v>
                </c:pt>
                <c:pt idx="765">
                  <c:v>40544.875</c:v>
                </c:pt>
                <c:pt idx="766">
                  <c:v>40544.916666666664</c:v>
                </c:pt>
                <c:pt idx="767">
                  <c:v>40544.958333333343</c:v>
                </c:pt>
                <c:pt idx="768">
                  <c:v>40545</c:v>
                </c:pt>
                <c:pt idx="769">
                  <c:v>40545.041666666584</c:v>
                </c:pt>
                <c:pt idx="770">
                  <c:v>40545.083333333336</c:v>
                </c:pt>
                <c:pt idx="771">
                  <c:v>40545.124999999993</c:v>
                </c:pt>
                <c:pt idx="772">
                  <c:v>40545.166666666584</c:v>
                </c:pt>
                <c:pt idx="773">
                  <c:v>40545.208333333336</c:v>
                </c:pt>
                <c:pt idx="774">
                  <c:v>40545.25</c:v>
                </c:pt>
                <c:pt idx="775">
                  <c:v>40545.291666666417</c:v>
                </c:pt>
                <c:pt idx="776">
                  <c:v>40545.333333333336</c:v>
                </c:pt>
                <c:pt idx="777">
                  <c:v>40545.375</c:v>
                </c:pt>
                <c:pt idx="778">
                  <c:v>40545.416666666664</c:v>
                </c:pt>
                <c:pt idx="779">
                  <c:v>40545.458333333343</c:v>
                </c:pt>
                <c:pt idx="780">
                  <c:v>40545.5</c:v>
                </c:pt>
                <c:pt idx="781">
                  <c:v>40545.541666666584</c:v>
                </c:pt>
                <c:pt idx="782">
                  <c:v>40545.583333333336</c:v>
                </c:pt>
                <c:pt idx="783">
                  <c:v>40545.624999999993</c:v>
                </c:pt>
                <c:pt idx="784">
                  <c:v>40545.666666666584</c:v>
                </c:pt>
                <c:pt idx="785">
                  <c:v>40545.708333333336</c:v>
                </c:pt>
                <c:pt idx="786">
                  <c:v>40545.75</c:v>
                </c:pt>
                <c:pt idx="787">
                  <c:v>40545.791666666417</c:v>
                </c:pt>
                <c:pt idx="788">
                  <c:v>40545.833333333336</c:v>
                </c:pt>
                <c:pt idx="789">
                  <c:v>40545.875</c:v>
                </c:pt>
                <c:pt idx="790">
                  <c:v>40545.916666666664</c:v>
                </c:pt>
                <c:pt idx="791">
                  <c:v>40545.958333333343</c:v>
                </c:pt>
                <c:pt idx="792">
                  <c:v>40546</c:v>
                </c:pt>
                <c:pt idx="793">
                  <c:v>40546.041666666584</c:v>
                </c:pt>
                <c:pt idx="794">
                  <c:v>40546.083333333336</c:v>
                </c:pt>
                <c:pt idx="795">
                  <c:v>40546.124999999993</c:v>
                </c:pt>
                <c:pt idx="796">
                  <c:v>40546.166666666584</c:v>
                </c:pt>
                <c:pt idx="797">
                  <c:v>40546.208333333336</c:v>
                </c:pt>
                <c:pt idx="798">
                  <c:v>40546.25</c:v>
                </c:pt>
                <c:pt idx="799">
                  <c:v>40546.291666666417</c:v>
                </c:pt>
                <c:pt idx="800">
                  <c:v>40546.333333333336</c:v>
                </c:pt>
                <c:pt idx="801">
                  <c:v>40546.375</c:v>
                </c:pt>
                <c:pt idx="802">
                  <c:v>40546.416666666664</c:v>
                </c:pt>
                <c:pt idx="803">
                  <c:v>40546.458333333343</c:v>
                </c:pt>
                <c:pt idx="804">
                  <c:v>40546.5</c:v>
                </c:pt>
                <c:pt idx="805">
                  <c:v>40546.541666666584</c:v>
                </c:pt>
                <c:pt idx="806">
                  <c:v>40546.583333333336</c:v>
                </c:pt>
                <c:pt idx="807">
                  <c:v>40546.624999999993</c:v>
                </c:pt>
                <c:pt idx="808">
                  <c:v>40546.666666666584</c:v>
                </c:pt>
                <c:pt idx="809">
                  <c:v>40546.708333333336</c:v>
                </c:pt>
                <c:pt idx="810">
                  <c:v>40546.75</c:v>
                </c:pt>
                <c:pt idx="811">
                  <c:v>40546.791666666417</c:v>
                </c:pt>
                <c:pt idx="812">
                  <c:v>40546.833333333336</c:v>
                </c:pt>
                <c:pt idx="813">
                  <c:v>40546.875</c:v>
                </c:pt>
                <c:pt idx="814">
                  <c:v>40546.916666666664</c:v>
                </c:pt>
                <c:pt idx="815">
                  <c:v>40546.958333333343</c:v>
                </c:pt>
                <c:pt idx="816">
                  <c:v>40547</c:v>
                </c:pt>
                <c:pt idx="817">
                  <c:v>40547.041666666584</c:v>
                </c:pt>
                <c:pt idx="818">
                  <c:v>40547.083333333336</c:v>
                </c:pt>
                <c:pt idx="819">
                  <c:v>40547.124999999993</c:v>
                </c:pt>
                <c:pt idx="820">
                  <c:v>40547.166666666584</c:v>
                </c:pt>
                <c:pt idx="821">
                  <c:v>40547.208333333336</c:v>
                </c:pt>
                <c:pt idx="822">
                  <c:v>40547.25</c:v>
                </c:pt>
                <c:pt idx="823">
                  <c:v>40547.291666666417</c:v>
                </c:pt>
                <c:pt idx="824">
                  <c:v>40547.333333333336</c:v>
                </c:pt>
                <c:pt idx="825">
                  <c:v>40547.375</c:v>
                </c:pt>
                <c:pt idx="826">
                  <c:v>40547.416666666664</c:v>
                </c:pt>
                <c:pt idx="827">
                  <c:v>40547.458333333343</c:v>
                </c:pt>
                <c:pt idx="828">
                  <c:v>40547.5</c:v>
                </c:pt>
                <c:pt idx="829">
                  <c:v>40547.541666666584</c:v>
                </c:pt>
                <c:pt idx="830">
                  <c:v>40547.583333333336</c:v>
                </c:pt>
                <c:pt idx="831">
                  <c:v>40547.624999999993</c:v>
                </c:pt>
                <c:pt idx="832">
                  <c:v>40547.666666666584</c:v>
                </c:pt>
                <c:pt idx="833">
                  <c:v>40547.708333333336</c:v>
                </c:pt>
                <c:pt idx="834">
                  <c:v>40547.75</c:v>
                </c:pt>
                <c:pt idx="835">
                  <c:v>40547.791666666417</c:v>
                </c:pt>
                <c:pt idx="836">
                  <c:v>40547.833333333336</c:v>
                </c:pt>
                <c:pt idx="837">
                  <c:v>40547.875</c:v>
                </c:pt>
                <c:pt idx="838">
                  <c:v>40547.916666666664</c:v>
                </c:pt>
                <c:pt idx="839">
                  <c:v>40547.958333333343</c:v>
                </c:pt>
                <c:pt idx="840">
                  <c:v>40548</c:v>
                </c:pt>
                <c:pt idx="841">
                  <c:v>40548.041666666584</c:v>
                </c:pt>
                <c:pt idx="842">
                  <c:v>40548.083333333336</c:v>
                </c:pt>
                <c:pt idx="843">
                  <c:v>40548.124999999993</c:v>
                </c:pt>
                <c:pt idx="844">
                  <c:v>40548.166666666584</c:v>
                </c:pt>
                <c:pt idx="845">
                  <c:v>40548.208333333336</c:v>
                </c:pt>
                <c:pt idx="846">
                  <c:v>40548.25</c:v>
                </c:pt>
                <c:pt idx="847">
                  <c:v>40548.291666666417</c:v>
                </c:pt>
                <c:pt idx="848">
                  <c:v>40548.333333333336</c:v>
                </c:pt>
                <c:pt idx="849">
                  <c:v>40548.375</c:v>
                </c:pt>
                <c:pt idx="850">
                  <c:v>40548.416666666664</c:v>
                </c:pt>
                <c:pt idx="851">
                  <c:v>40548.458333333343</c:v>
                </c:pt>
                <c:pt idx="852">
                  <c:v>40548.5</c:v>
                </c:pt>
                <c:pt idx="853">
                  <c:v>40548.541666666584</c:v>
                </c:pt>
                <c:pt idx="854">
                  <c:v>40548.583333333336</c:v>
                </c:pt>
                <c:pt idx="855">
                  <c:v>40548.624999999993</c:v>
                </c:pt>
                <c:pt idx="856">
                  <c:v>40548.666666666584</c:v>
                </c:pt>
                <c:pt idx="857">
                  <c:v>40548.708333333336</c:v>
                </c:pt>
                <c:pt idx="858">
                  <c:v>40548.75</c:v>
                </c:pt>
                <c:pt idx="859">
                  <c:v>40548.791666666417</c:v>
                </c:pt>
                <c:pt idx="860">
                  <c:v>40548.833333333336</c:v>
                </c:pt>
                <c:pt idx="861">
                  <c:v>40548.875</c:v>
                </c:pt>
                <c:pt idx="862">
                  <c:v>40548.916666666664</c:v>
                </c:pt>
                <c:pt idx="863">
                  <c:v>40548.958333333343</c:v>
                </c:pt>
                <c:pt idx="864">
                  <c:v>40549</c:v>
                </c:pt>
                <c:pt idx="865">
                  <c:v>40549.041666666584</c:v>
                </c:pt>
                <c:pt idx="866">
                  <c:v>40549.083333333336</c:v>
                </c:pt>
                <c:pt idx="867">
                  <c:v>40549.124999999993</c:v>
                </c:pt>
                <c:pt idx="868">
                  <c:v>40549.166666666584</c:v>
                </c:pt>
                <c:pt idx="869">
                  <c:v>40549.208333333336</c:v>
                </c:pt>
                <c:pt idx="870">
                  <c:v>40549.25</c:v>
                </c:pt>
                <c:pt idx="871">
                  <c:v>40549.291666666417</c:v>
                </c:pt>
                <c:pt idx="872">
                  <c:v>40549.333333333336</c:v>
                </c:pt>
                <c:pt idx="873">
                  <c:v>40549.375</c:v>
                </c:pt>
                <c:pt idx="874">
                  <c:v>40549.416666666664</c:v>
                </c:pt>
                <c:pt idx="875">
                  <c:v>40549.458333333343</c:v>
                </c:pt>
                <c:pt idx="876">
                  <c:v>40549.5</c:v>
                </c:pt>
                <c:pt idx="877">
                  <c:v>40549.541666666584</c:v>
                </c:pt>
                <c:pt idx="878">
                  <c:v>40549.583333333336</c:v>
                </c:pt>
                <c:pt idx="879">
                  <c:v>40549.624999999993</c:v>
                </c:pt>
                <c:pt idx="880">
                  <c:v>40549.666666666584</c:v>
                </c:pt>
                <c:pt idx="881">
                  <c:v>40549.708333333336</c:v>
                </c:pt>
                <c:pt idx="882">
                  <c:v>40549.75</c:v>
                </c:pt>
                <c:pt idx="883">
                  <c:v>40549.791666666417</c:v>
                </c:pt>
                <c:pt idx="884">
                  <c:v>40549.833333333336</c:v>
                </c:pt>
                <c:pt idx="885">
                  <c:v>40549.875</c:v>
                </c:pt>
                <c:pt idx="886">
                  <c:v>40549.916666666664</c:v>
                </c:pt>
                <c:pt idx="887">
                  <c:v>40549.958333333343</c:v>
                </c:pt>
                <c:pt idx="888">
                  <c:v>40550</c:v>
                </c:pt>
                <c:pt idx="889">
                  <c:v>40550.041666666584</c:v>
                </c:pt>
                <c:pt idx="890">
                  <c:v>40550.083333333336</c:v>
                </c:pt>
                <c:pt idx="891">
                  <c:v>40550.124999999993</c:v>
                </c:pt>
                <c:pt idx="892">
                  <c:v>40550.166666666584</c:v>
                </c:pt>
                <c:pt idx="893">
                  <c:v>40550.208333333336</c:v>
                </c:pt>
                <c:pt idx="894">
                  <c:v>40550.25</c:v>
                </c:pt>
                <c:pt idx="895">
                  <c:v>40550.291666666417</c:v>
                </c:pt>
                <c:pt idx="896">
                  <c:v>40550.333333333336</c:v>
                </c:pt>
                <c:pt idx="897">
                  <c:v>40550.375</c:v>
                </c:pt>
                <c:pt idx="898">
                  <c:v>40550.416666666664</c:v>
                </c:pt>
                <c:pt idx="899">
                  <c:v>40550.458333333343</c:v>
                </c:pt>
                <c:pt idx="900">
                  <c:v>40550.5</c:v>
                </c:pt>
                <c:pt idx="901">
                  <c:v>40550.541666666584</c:v>
                </c:pt>
                <c:pt idx="902">
                  <c:v>40550.583333333336</c:v>
                </c:pt>
                <c:pt idx="903">
                  <c:v>40550.624999999993</c:v>
                </c:pt>
                <c:pt idx="904">
                  <c:v>40550.666666666584</c:v>
                </c:pt>
                <c:pt idx="905">
                  <c:v>40550.708333333336</c:v>
                </c:pt>
                <c:pt idx="906">
                  <c:v>40550.75</c:v>
                </c:pt>
                <c:pt idx="907">
                  <c:v>40550.791666666417</c:v>
                </c:pt>
                <c:pt idx="908">
                  <c:v>40550.833333333336</c:v>
                </c:pt>
                <c:pt idx="909">
                  <c:v>40550.875</c:v>
                </c:pt>
                <c:pt idx="910">
                  <c:v>40550.916666666664</c:v>
                </c:pt>
                <c:pt idx="911">
                  <c:v>40550.958333333343</c:v>
                </c:pt>
                <c:pt idx="912">
                  <c:v>40551</c:v>
                </c:pt>
                <c:pt idx="913">
                  <c:v>40551.041666666584</c:v>
                </c:pt>
                <c:pt idx="914">
                  <c:v>40551.083333333336</c:v>
                </c:pt>
                <c:pt idx="915">
                  <c:v>40551.124999999993</c:v>
                </c:pt>
                <c:pt idx="916">
                  <c:v>40551.166666666584</c:v>
                </c:pt>
                <c:pt idx="917">
                  <c:v>40551.208333333336</c:v>
                </c:pt>
                <c:pt idx="918">
                  <c:v>40551.25</c:v>
                </c:pt>
                <c:pt idx="919">
                  <c:v>40551.291666666417</c:v>
                </c:pt>
                <c:pt idx="920">
                  <c:v>40551.333333333336</c:v>
                </c:pt>
                <c:pt idx="921">
                  <c:v>40551.375</c:v>
                </c:pt>
                <c:pt idx="922">
                  <c:v>40551.416666666664</c:v>
                </c:pt>
                <c:pt idx="923">
                  <c:v>40551.458333333343</c:v>
                </c:pt>
                <c:pt idx="924">
                  <c:v>40551.5</c:v>
                </c:pt>
                <c:pt idx="925">
                  <c:v>40551.541666666584</c:v>
                </c:pt>
                <c:pt idx="926">
                  <c:v>40551.583333333336</c:v>
                </c:pt>
                <c:pt idx="927">
                  <c:v>40551.624999999993</c:v>
                </c:pt>
                <c:pt idx="928">
                  <c:v>40551.666666666584</c:v>
                </c:pt>
                <c:pt idx="929">
                  <c:v>40551.708333333336</c:v>
                </c:pt>
                <c:pt idx="930">
                  <c:v>40551.75</c:v>
                </c:pt>
                <c:pt idx="931">
                  <c:v>40551.791666666417</c:v>
                </c:pt>
                <c:pt idx="932">
                  <c:v>40551.833333333336</c:v>
                </c:pt>
                <c:pt idx="933">
                  <c:v>40551.875</c:v>
                </c:pt>
                <c:pt idx="934">
                  <c:v>40551.916666666664</c:v>
                </c:pt>
                <c:pt idx="935">
                  <c:v>40551.958333333343</c:v>
                </c:pt>
                <c:pt idx="936">
                  <c:v>40552</c:v>
                </c:pt>
                <c:pt idx="937">
                  <c:v>40552.041666666584</c:v>
                </c:pt>
                <c:pt idx="938">
                  <c:v>40552.083333333336</c:v>
                </c:pt>
                <c:pt idx="939">
                  <c:v>40552.124999999993</c:v>
                </c:pt>
                <c:pt idx="940">
                  <c:v>40552.166666666584</c:v>
                </c:pt>
                <c:pt idx="941">
                  <c:v>40552.208333333336</c:v>
                </c:pt>
                <c:pt idx="942">
                  <c:v>40552.25</c:v>
                </c:pt>
                <c:pt idx="943">
                  <c:v>40552.291666666417</c:v>
                </c:pt>
                <c:pt idx="944">
                  <c:v>40552.333333333336</c:v>
                </c:pt>
                <c:pt idx="945">
                  <c:v>40552.375</c:v>
                </c:pt>
                <c:pt idx="946">
                  <c:v>40552.416666666664</c:v>
                </c:pt>
                <c:pt idx="947">
                  <c:v>40552.458333333343</c:v>
                </c:pt>
                <c:pt idx="948">
                  <c:v>40552.5</c:v>
                </c:pt>
                <c:pt idx="949">
                  <c:v>40552.541666666584</c:v>
                </c:pt>
                <c:pt idx="950">
                  <c:v>40552.583333333336</c:v>
                </c:pt>
                <c:pt idx="951">
                  <c:v>40552.624999999993</c:v>
                </c:pt>
                <c:pt idx="952">
                  <c:v>40552.666666666584</c:v>
                </c:pt>
                <c:pt idx="953">
                  <c:v>40552.708333333336</c:v>
                </c:pt>
                <c:pt idx="954">
                  <c:v>40552.75</c:v>
                </c:pt>
                <c:pt idx="955">
                  <c:v>40552.791666666417</c:v>
                </c:pt>
                <c:pt idx="956">
                  <c:v>40552.833333333336</c:v>
                </c:pt>
                <c:pt idx="957">
                  <c:v>40552.875</c:v>
                </c:pt>
                <c:pt idx="958">
                  <c:v>40552.916666666664</c:v>
                </c:pt>
                <c:pt idx="959">
                  <c:v>40552.958333333343</c:v>
                </c:pt>
                <c:pt idx="960">
                  <c:v>40553</c:v>
                </c:pt>
                <c:pt idx="961">
                  <c:v>40553.041666666584</c:v>
                </c:pt>
                <c:pt idx="962">
                  <c:v>40553.083333333336</c:v>
                </c:pt>
                <c:pt idx="963">
                  <c:v>40553.124999999993</c:v>
                </c:pt>
                <c:pt idx="964">
                  <c:v>40553.166666666584</c:v>
                </c:pt>
                <c:pt idx="965">
                  <c:v>40553.208333333336</c:v>
                </c:pt>
                <c:pt idx="966">
                  <c:v>40553.25</c:v>
                </c:pt>
                <c:pt idx="967">
                  <c:v>40553.291666666417</c:v>
                </c:pt>
                <c:pt idx="968">
                  <c:v>40553.333333333336</c:v>
                </c:pt>
                <c:pt idx="969">
                  <c:v>40553.375</c:v>
                </c:pt>
                <c:pt idx="970">
                  <c:v>40553.416666666664</c:v>
                </c:pt>
                <c:pt idx="971">
                  <c:v>40553.458333333343</c:v>
                </c:pt>
                <c:pt idx="972">
                  <c:v>40553.5</c:v>
                </c:pt>
                <c:pt idx="973">
                  <c:v>40553.541666666584</c:v>
                </c:pt>
                <c:pt idx="974">
                  <c:v>40553.583333333336</c:v>
                </c:pt>
                <c:pt idx="975">
                  <c:v>40553.624999999993</c:v>
                </c:pt>
                <c:pt idx="976">
                  <c:v>40553.666666666584</c:v>
                </c:pt>
                <c:pt idx="977">
                  <c:v>40553.708333333336</c:v>
                </c:pt>
                <c:pt idx="978">
                  <c:v>40553.75</c:v>
                </c:pt>
                <c:pt idx="979">
                  <c:v>40553.791666666417</c:v>
                </c:pt>
                <c:pt idx="980">
                  <c:v>40553.833333333336</c:v>
                </c:pt>
                <c:pt idx="981">
                  <c:v>40553.875</c:v>
                </c:pt>
                <c:pt idx="982">
                  <c:v>40553.916666666664</c:v>
                </c:pt>
                <c:pt idx="983">
                  <c:v>40553.958333333343</c:v>
                </c:pt>
                <c:pt idx="984">
                  <c:v>40554</c:v>
                </c:pt>
                <c:pt idx="985">
                  <c:v>40554.041666666584</c:v>
                </c:pt>
                <c:pt idx="986">
                  <c:v>40554.083333333336</c:v>
                </c:pt>
                <c:pt idx="987">
                  <c:v>40554.124999999993</c:v>
                </c:pt>
                <c:pt idx="988">
                  <c:v>40554.166666666584</c:v>
                </c:pt>
                <c:pt idx="989">
                  <c:v>40554.208333333336</c:v>
                </c:pt>
                <c:pt idx="990">
                  <c:v>40554.25</c:v>
                </c:pt>
                <c:pt idx="991">
                  <c:v>40554.291666666417</c:v>
                </c:pt>
                <c:pt idx="992">
                  <c:v>40554.333333333336</c:v>
                </c:pt>
                <c:pt idx="993">
                  <c:v>40554.375</c:v>
                </c:pt>
                <c:pt idx="994">
                  <c:v>40554.416666666664</c:v>
                </c:pt>
                <c:pt idx="995">
                  <c:v>40554.458333333343</c:v>
                </c:pt>
                <c:pt idx="996">
                  <c:v>40554.5</c:v>
                </c:pt>
                <c:pt idx="997">
                  <c:v>40554.541666666584</c:v>
                </c:pt>
                <c:pt idx="998">
                  <c:v>40554.583333333336</c:v>
                </c:pt>
                <c:pt idx="999">
                  <c:v>40554.624999999993</c:v>
                </c:pt>
                <c:pt idx="1000">
                  <c:v>40554.666666666584</c:v>
                </c:pt>
                <c:pt idx="1001">
                  <c:v>40554.708333333336</c:v>
                </c:pt>
                <c:pt idx="1002">
                  <c:v>40554.75</c:v>
                </c:pt>
                <c:pt idx="1003">
                  <c:v>40554.791666666417</c:v>
                </c:pt>
                <c:pt idx="1004">
                  <c:v>40554.833333333336</c:v>
                </c:pt>
                <c:pt idx="1005">
                  <c:v>40554.875</c:v>
                </c:pt>
                <c:pt idx="1006">
                  <c:v>40554.916666666664</c:v>
                </c:pt>
                <c:pt idx="1007">
                  <c:v>40554.958333333343</c:v>
                </c:pt>
                <c:pt idx="1008">
                  <c:v>40555</c:v>
                </c:pt>
                <c:pt idx="1009">
                  <c:v>40555.041666666584</c:v>
                </c:pt>
                <c:pt idx="1010">
                  <c:v>40555.083333333336</c:v>
                </c:pt>
                <c:pt idx="1011">
                  <c:v>40555.124999999993</c:v>
                </c:pt>
                <c:pt idx="1012">
                  <c:v>40555.166666666584</c:v>
                </c:pt>
                <c:pt idx="1013">
                  <c:v>40555.208333333336</c:v>
                </c:pt>
                <c:pt idx="1014">
                  <c:v>40555.25</c:v>
                </c:pt>
                <c:pt idx="1015">
                  <c:v>40555.291666666417</c:v>
                </c:pt>
                <c:pt idx="1016">
                  <c:v>40555.333333333336</c:v>
                </c:pt>
                <c:pt idx="1017">
                  <c:v>40555.375</c:v>
                </c:pt>
                <c:pt idx="1018">
                  <c:v>40555.416666666664</c:v>
                </c:pt>
                <c:pt idx="1019">
                  <c:v>40555.458333333343</c:v>
                </c:pt>
                <c:pt idx="1020">
                  <c:v>40555.5</c:v>
                </c:pt>
                <c:pt idx="1021">
                  <c:v>40555.541666666584</c:v>
                </c:pt>
                <c:pt idx="1022">
                  <c:v>40555.583333333336</c:v>
                </c:pt>
                <c:pt idx="1023">
                  <c:v>40555.624999999993</c:v>
                </c:pt>
                <c:pt idx="1024">
                  <c:v>40555.666666666584</c:v>
                </c:pt>
                <c:pt idx="1025">
                  <c:v>40555.708333333336</c:v>
                </c:pt>
                <c:pt idx="1026">
                  <c:v>40555.75</c:v>
                </c:pt>
                <c:pt idx="1027">
                  <c:v>40555.791666666417</c:v>
                </c:pt>
                <c:pt idx="1028">
                  <c:v>40555.833333333336</c:v>
                </c:pt>
                <c:pt idx="1029">
                  <c:v>40555.875</c:v>
                </c:pt>
                <c:pt idx="1030">
                  <c:v>40555.916666666664</c:v>
                </c:pt>
                <c:pt idx="1031">
                  <c:v>40555.958333333343</c:v>
                </c:pt>
                <c:pt idx="1032">
                  <c:v>40556</c:v>
                </c:pt>
                <c:pt idx="1033">
                  <c:v>40556.041666666584</c:v>
                </c:pt>
                <c:pt idx="1034">
                  <c:v>40556.083333333336</c:v>
                </c:pt>
                <c:pt idx="1035">
                  <c:v>40556.124999999993</c:v>
                </c:pt>
                <c:pt idx="1036">
                  <c:v>40556.166666666584</c:v>
                </c:pt>
                <c:pt idx="1037">
                  <c:v>40556.208333333336</c:v>
                </c:pt>
                <c:pt idx="1038">
                  <c:v>40556.25</c:v>
                </c:pt>
                <c:pt idx="1039">
                  <c:v>40556.291666666417</c:v>
                </c:pt>
                <c:pt idx="1040">
                  <c:v>40556.333333333336</c:v>
                </c:pt>
                <c:pt idx="1041">
                  <c:v>40556.375</c:v>
                </c:pt>
                <c:pt idx="1042">
                  <c:v>40556.416666666664</c:v>
                </c:pt>
                <c:pt idx="1043">
                  <c:v>40556.458333333343</c:v>
                </c:pt>
                <c:pt idx="1044">
                  <c:v>40556.5</c:v>
                </c:pt>
                <c:pt idx="1045">
                  <c:v>40556.541666666584</c:v>
                </c:pt>
                <c:pt idx="1046">
                  <c:v>40556.583333333336</c:v>
                </c:pt>
                <c:pt idx="1047">
                  <c:v>40556.624999999993</c:v>
                </c:pt>
                <c:pt idx="1048">
                  <c:v>40556.666666666584</c:v>
                </c:pt>
                <c:pt idx="1049">
                  <c:v>40556.708333333336</c:v>
                </c:pt>
                <c:pt idx="1050">
                  <c:v>40556.75</c:v>
                </c:pt>
                <c:pt idx="1051">
                  <c:v>40556.791666666417</c:v>
                </c:pt>
                <c:pt idx="1052">
                  <c:v>40556.833333333336</c:v>
                </c:pt>
                <c:pt idx="1053">
                  <c:v>40556.875</c:v>
                </c:pt>
                <c:pt idx="1054">
                  <c:v>40556.916666666664</c:v>
                </c:pt>
                <c:pt idx="1055">
                  <c:v>40556.958333333343</c:v>
                </c:pt>
                <c:pt idx="1056">
                  <c:v>40557</c:v>
                </c:pt>
                <c:pt idx="1057">
                  <c:v>40557.041666666584</c:v>
                </c:pt>
                <c:pt idx="1058">
                  <c:v>40557.083333333336</c:v>
                </c:pt>
                <c:pt idx="1059">
                  <c:v>40557.124999999993</c:v>
                </c:pt>
                <c:pt idx="1060">
                  <c:v>40557.166666666584</c:v>
                </c:pt>
                <c:pt idx="1061">
                  <c:v>40557.208333333336</c:v>
                </c:pt>
                <c:pt idx="1062">
                  <c:v>40557.25</c:v>
                </c:pt>
                <c:pt idx="1063">
                  <c:v>40557.291666666417</c:v>
                </c:pt>
                <c:pt idx="1064">
                  <c:v>40557.333333333336</c:v>
                </c:pt>
                <c:pt idx="1065">
                  <c:v>40557.375</c:v>
                </c:pt>
                <c:pt idx="1066">
                  <c:v>40557.416666666664</c:v>
                </c:pt>
                <c:pt idx="1067">
                  <c:v>40557.458333333343</c:v>
                </c:pt>
                <c:pt idx="1068">
                  <c:v>40557.5</c:v>
                </c:pt>
                <c:pt idx="1069">
                  <c:v>40557.541666666584</c:v>
                </c:pt>
                <c:pt idx="1070">
                  <c:v>40557.583333333336</c:v>
                </c:pt>
                <c:pt idx="1071">
                  <c:v>40557.624999999993</c:v>
                </c:pt>
                <c:pt idx="1072">
                  <c:v>40557.666666666584</c:v>
                </c:pt>
                <c:pt idx="1073">
                  <c:v>40557.708333333336</c:v>
                </c:pt>
                <c:pt idx="1074">
                  <c:v>40557.75</c:v>
                </c:pt>
                <c:pt idx="1075">
                  <c:v>40557.791666666417</c:v>
                </c:pt>
                <c:pt idx="1076">
                  <c:v>40557.833333333336</c:v>
                </c:pt>
                <c:pt idx="1077">
                  <c:v>40557.875</c:v>
                </c:pt>
                <c:pt idx="1078">
                  <c:v>40557.916666666664</c:v>
                </c:pt>
                <c:pt idx="1079">
                  <c:v>40557.958333333343</c:v>
                </c:pt>
                <c:pt idx="1080">
                  <c:v>40558</c:v>
                </c:pt>
                <c:pt idx="1081">
                  <c:v>40558.041666666584</c:v>
                </c:pt>
                <c:pt idx="1082">
                  <c:v>40558.083333333336</c:v>
                </c:pt>
                <c:pt idx="1083">
                  <c:v>40558.124999999993</c:v>
                </c:pt>
                <c:pt idx="1084">
                  <c:v>40558.166666666584</c:v>
                </c:pt>
                <c:pt idx="1085">
                  <c:v>40558.208333333336</c:v>
                </c:pt>
                <c:pt idx="1086">
                  <c:v>40558.25</c:v>
                </c:pt>
                <c:pt idx="1087">
                  <c:v>40558.291666666417</c:v>
                </c:pt>
                <c:pt idx="1088">
                  <c:v>40558.333333333336</c:v>
                </c:pt>
                <c:pt idx="1089">
                  <c:v>40558.375</c:v>
                </c:pt>
                <c:pt idx="1090">
                  <c:v>40558.416666666664</c:v>
                </c:pt>
                <c:pt idx="1091">
                  <c:v>40558.458333333343</c:v>
                </c:pt>
                <c:pt idx="1092">
                  <c:v>40558.5</c:v>
                </c:pt>
                <c:pt idx="1093">
                  <c:v>40558.541666666584</c:v>
                </c:pt>
                <c:pt idx="1094">
                  <c:v>40558.583333333336</c:v>
                </c:pt>
                <c:pt idx="1095">
                  <c:v>40558.624999999993</c:v>
                </c:pt>
                <c:pt idx="1096">
                  <c:v>40558.666666666584</c:v>
                </c:pt>
                <c:pt idx="1097">
                  <c:v>40558.708333333336</c:v>
                </c:pt>
                <c:pt idx="1098">
                  <c:v>40558.75</c:v>
                </c:pt>
                <c:pt idx="1099">
                  <c:v>40558.791666666417</c:v>
                </c:pt>
                <c:pt idx="1100">
                  <c:v>40558.833333333336</c:v>
                </c:pt>
                <c:pt idx="1101">
                  <c:v>40558.875</c:v>
                </c:pt>
                <c:pt idx="1102">
                  <c:v>40558.916666666664</c:v>
                </c:pt>
                <c:pt idx="1103">
                  <c:v>40558.958333333343</c:v>
                </c:pt>
                <c:pt idx="1104">
                  <c:v>40559</c:v>
                </c:pt>
                <c:pt idx="1105">
                  <c:v>40559.041666666584</c:v>
                </c:pt>
                <c:pt idx="1106">
                  <c:v>40559.083333333336</c:v>
                </c:pt>
                <c:pt idx="1107">
                  <c:v>40559.124999999993</c:v>
                </c:pt>
                <c:pt idx="1108">
                  <c:v>40559.166666666584</c:v>
                </c:pt>
                <c:pt idx="1109">
                  <c:v>40559.208333333336</c:v>
                </c:pt>
                <c:pt idx="1110">
                  <c:v>40559.25</c:v>
                </c:pt>
                <c:pt idx="1111">
                  <c:v>40559.291666666417</c:v>
                </c:pt>
                <c:pt idx="1112">
                  <c:v>40559.333333333336</c:v>
                </c:pt>
                <c:pt idx="1113">
                  <c:v>40559.375</c:v>
                </c:pt>
                <c:pt idx="1114">
                  <c:v>40559.416666666664</c:v>
                </c:pt>
                <c:pt idx="1115">
                  <c:v>40559.458333333343</c:v>
                </c:pt>
                <c:pt idx="1116">
                  <c:v>40559.5</c:v>
                </c:pt>
                <c:pt idx="1117">
                  <c:v>40559.541666666584</c:v>
                </c:pt>
                <c:pt idx="1118">
                  <c:v>40559.583333333336</c:v>
                </c:pt>
                <c:pt idx="1119">
                  <c:v>40559.624999999993</c:v>
                </c:pt>
                <c:pt idx="1120">
                  <c:v>40559.666666666584</c:v>
                </c:pt>
                <c:pt idx="1121">
                  <c:v>40559.708333333336</c:v>
                </c:pt>
                <c:pt idx="1122">
                  <c:v>40559.75</c:v>
                </c:pt>
                <c:pt idx="1123">
                  <c:v>40559.791666666417</c:v>
                </c:pt>
                <c:pt idx="1124">
                  <c:v>40559.833333333336</c:v>
                </c:pt>
                <c:pt idx="1125">
                  <c:v>40559.875</c:v>
                </c:pt>
                <c:pt idx="1126">
                  <c:v>40559.916666666664</c:v>
                </c:pt>
                <c:pt idx="1127">
                  <c:v>40559.958333333343</c:v>
                </c:pt>
                <c:pt idx="1128">
                  <c:v>40560</c:v>
                </c:pt>
                <c:pt idx="1129">
                  <c:v>40560.041666666584</c:v>
                </c:pt>
                <c:pt idx="1130">
                  <c:v>40560.083333333336</c:v>
                </c:pt>
                <c:pt idx="1131">
                  <c:v>40560.124999999993</c:v>
                </c:pt>
                <c:pt idx="1132">
                  <c:v>40560.166666666584</c:v>
                </c:pt>
                <c:pt idx="1133">
                  <c:v>40560.208333333336</c:v>
                </c:pt>
                <c:pt idx="1134">
                  <c:v>40560.25</c:v>
                </c:pt>
                <c:pt idx="1135">
                  <c:v>40560.291666666417</c:v>
                </c:pt>
                <c:pt idx="1136">
                  <c:v>40560.333333333336</c:v>
                </c:pt>
                <c:pt idx="1137">
                  <c:v>40560.375</c:v>
                </c:pt>
                <c:pt idx="1138">
                  <c:v>40560.416666666664</c:v>
                </c:pt>
                <c:pt idx="1139">
                  <c:v>40560.458333333343</c:v>
                </c:pt>
                <c:pt idx="1140">
                  <c:v>40560.5</c:v>
                </c:pt>
                <c:pt idx="1141">
                  <c:v>40560.541666666584</c:v>
                </c:pt>
                <c:pt idx="1142">
                  <c:v>40560.583333333336</c:v>
                </c:pt>
                <c:pt idx="1143">
                  <c:v>40560.624999999993</c:v>
                </c:pt>
                <c:pt idx="1144">
                  <c:v>40560.666666666584</c:v>
                </c:pt>
                <c:pt idx="1145">
                  <c:v>40560.708333333336</c:v>
                </c:pt>
                <c:pt idx="1146">
                  <c:v>40560.75</c:v>
                </c:pt>
                <c:pt idx="1147">
                  <c:v>40560.791666666417</c:v>
                </c:pt>
                <c:pt idx="1148">
                  <c:v>40560.833333333336</c:v>
                </c:pt>
                <c:pt idx="1149">
                  <c:v>40560.875</c:v>
                </c:pt>
                <c:pt idx="1150">
                  <c:v>40560.916666666664</c:v>
                </c:pt>
                <c:pt idx="1151">
                  <c:v>40560.958333333343</c:v>
                </c:pt>
                <c:pt idx="1152">
                  <c:v>40561</c:v>
                </c:pt>
                <c:pt idx="1153">
                  <c:v>40561.041666666584</c:v>
                </c:pt>
                <c:pt idx="1154">
                  <c:v>40561.083333333336</c:v>
                </c:pt>
                <c:pt idx="1155">
                  <c:v>40561.124999999993</c:v>
                </c:pt>
                <c:pt idx="1156">
                  <c:v>40561.166666666584</c:v>
                </c:pt>
                <c:pt idx="1157">
                  <c:v>40561.208333333336</c:v>
                </c:pt>
                <c:pt idx="1158">
                  <c:v>40561.25</c:v>
                </c:pt>
                <c:pt idx="1159">
                  <c:v>40561.291666666417</c:v>
                </c:pt>
                <c:pt idx="1160">
                  <c:v>40561.333333333336</c:v>
                </c:pt>
                <c:pt idx="1161">
                  <c:v>40561.375</c:v>
                </c:pt>
                <c:pt idx="1162">
                  <c:v>40561.416666666664</c:v>
                </c:pt>
                <c:pt idx="1163">
                  <c:v>40561.458333333343</c:v>
                </c:pt>
                <c:pt idx="1164">
                  <c:v>40561.5</c:v>
                </c:pt>
                <c:pt idx="1165">
                  <c:v>40561.541666666584</c:v>
                </c:pt>
                <c:pt idx="1166">
                  <c:v>40561.583333333336</c:v>
                </c:pt>
                <c:pt idx="1167">
                  <c:v>40561.624999999993</c:v>
                </c:pt>
                <c:pt idx="1168">
                  <c:v>40561.666666666584</c:v>
                </c:pt>
                <c:pt idx="1169">
                  <c:v>40561.708333333336</c:v>
                </c:pt>
                <c:pt idx="1170">
                  <c:v>40561.75</c:v>
                </c:pt>
                <c:pt idx="1171">
                  <c:v>40561.791666666417</c:v>
                </c:pt>
                <c:pt idx="1172">
                  <c:v>40561.833333333336</c:v>
                </c:pt>
                <c:pt idx="1173">
                  <c:v>40561.875</c:v>
                </c:pt>
                <c:pt idx="1174">
                  <c:v>40561.916666666664</c:v>
                </c:pt>
                <c:pt idx="1175">
                  <c:v>40561.958333333343</c:v>
                </c:pt>
                <c:pt idx="1176">
                  <c:v>40562</c:v>
                </c:pt>
                <c:pt idx="1177">
                  <c:v>40562.041666666584</c:v>
                </c:pt>
                <c:pt idx="1178">
                  <c:v>40562.083333333336</c:v>
                </c:pt>
                <c:pt idx="1179">
                  <c:v>40562.124999999993</c:v>
                </c:pt>
                <c:pt idx="1180">
                  <c:v>40562.166666666584</c:v>
                </c:pt>
                <c:pt idx="1181">
                  <c:v>40562.208333333336</c:v>
                </c:pt>
                <c:pt idx="1182">
                  <c:v>40562.25</c:v>
                </c:pt>
                <c:pt idx="1183">
                  <c:v>40562.291666666417</c:v>
                </c:pt>
                <c:pt idx="1184">
                  <c:v>40562.333333333336</c:v>
                </c:pt>
                <c:pt idx="1185">
                  <c:v>40562.375</c:v>
                </c:pt>
                <c:pt idx="1186">
                  <c:v>40562.416666666664</c:v>
                </c:pt>
                <c:pt idx="1187">
                  <c:v>40562.458333333343</c:v>
                </c:pt>
                <c:pt idx="1188">
                  <c:v>40562.5</c:v>
                </c:pt>
                <c:pt idx="1189">
                  <c:v>40562.541666666584</c:v>
                </c:pt>
                <c:pt idx="1190">
                  <c:v>40562.583333333336</c:v>
                </c:pt>
                <c:pt idx="1191">
                  <c:v>40562.624999999993</c:v>
                </c:pt>
                <c:pt idx="1192">
                  <c:v>40562.666666666584</c:v>
                </c:pt>
                <c:pt idx="1193">
                  <c:v>40562.708333333336</c:v>
                </c:pt>
                <c:pt idx="1194">
                  <c:v>40562.75</c:v>
                </c:pt>
                <c:pt idx="1195">
                  <c:v>40562.791666666417</c:v>
                </c:pt>
                <c:pt idx="1196">
                  <c:v>40562.833333333336</c:v>
                </c:pt>
                <c:pt idx="1197">
                  <c:v>40562.875</c:v>
                </c:pt>
                <c:pt idx="1198">
                  <c:v>40562.916666666664</c:v>
                </c:pt>
                <c:pt idx="1199">
                  <c:v>40562.958333333343</c:v>
                </c:pt>
                <c:pt idx="1200">
                  <c:v>40563</c:v>
                </c:pt>
                <c:pt idx="1201">
                  <c:v>40563.041666666584</c:v>
                </c:pt>
                <c:pt idx="1202">
                  <c:v>40563.083333333336</c:v>
                </c:pt>
                <c:pt idx="1203">
                  <c:v>40563.124999999993</c:v>
                </c:pt>
                <c:pt idx="1204">
                  <c:v>40563.166666666584</c:v>
                </c:pt>
                <c:pt idx="1205">
                  <c:v>40563.208333333336</c:v>
                </c:pt>
                <c:pt idx="1206">
                  <c:v>40563.25</c:v>
                </c:pt>
                <c:pt idx="1207">
                  <c:v>40563.291666666417</c:v>
                </c:pt>
                <c:pt idx="1208">
                  <c:v>40563.333333333336</c:v>
                </c:pt>
                <c:pt idx="1209">
                  <c:v>40563.375</c:v>
                </c:pt>
                <c:pt idx="1210">
                  <c:v>40563.416666666664</c:v>
                </c:pt>
                <c:pt idx="1211">
                  <c:v>40563.458333333343</c:v>
                </c:pt>
                <c:pt idx="1212">
                  <c:v>40563.5</c:v>
                </c:pt>
                <c:pt idx="1213">
                  <c:v>40563.541666666584</c:v>
                </c:pt>
                <c:pt idx="1214">
                  <c:v>40563.583333333336</c:v>
                </c:pt>
                <c:pt idx="1215">
                  <c:v>40563.624999999993</c:v>
                </c:pt>
                <c:pt idx="1216">
                  <c:v>40563.666666666584</c:v>
                </c:pt>
                <c:pt idx="1217">
                  <c:v>40563.708333333336</c:v>
                </c:pt>
                <c:pt idx="1218">
                  <c:v>40563.75</c:v>
                </c:pt>
                <c:pt idx="1219">
                  <c:v>40563.791666666417</c:v>
                </c:pt>
                <c:pt idx="1220">
                  <c:v>40563.833333333336</c:v>
                </c:pt>
                <c:pt idx="1221">
                  <c:v>40563.875</c:v>
                </c:pt>
                <c:pt idx="1222">
                  <c:v>40563.916666666664</c:v>
                </c:pt>
                <c:pt idx="1223">
                  <c:v>40563.958333333343</c:v>
                </c:pt>
                <c:pt idx="1224">
                  <c:v>40564</c:v>
                </c:pt>
                <c:pt idx="1225">
                  <c:v>40564.041666666584</c:v>
                </c:pt>
                <c:pt idx="1226">
                  <c:v>40564.083333333336</c:v>
                </c:pt>
                <c:pt idx="1227">
                  <c:v>40564.124999999993</c:v>
                </c:pt>
                <c:pt idx="1228">
                  <c:v>40564.166666666584</c:v>
                </c:pt>
                <c:pt idx="1229">
                  <c:v>40564.208333333336</c:v>
                </c:pt>
                <c:pt idx="1230">
                  <c:v>40564.25</c:v>
                </c:pt>
                <c:pt idx="1231">
                  <c:v>40564.291666666417</c:v>
                </c:pt>
                <c:pt idx="1232">
                  <c:v>40564.333333333336</c:v>
                </c:pt>
                <c:pt idx="1233">
                  <c:v>40564.375</c:v>
                </c:pt>
                <c:pt idx="1234">
                  <c:v>40564.416666666664</c:v>
                </c:pt>
                <c:pt idx="1235">
                  <c:v>40564.458333333343</c:v>
                </c:pt>
                <c:pt idx="1236">
                  <c:v>40564.5</c:v>
                </c:pt>
                <c:pt idx="1237">
                  <c:v>40564.541666666584</c:v>
                </c:pt>
                <c:pt idx="1238">
                  <c:v>40564.583333333336</c:v>
                </c:pt>
                <c:pt idx="1239">
                  <c:v>40564.624999999993</c:v>
                </c:pt>
                <c:pt idx="1240">
                  <c:v>40564.666666666584</c:v>
                </c:pt>
                <c:pt idx="1241">
                  <c:v>40564.708333333336</c:v>
                </c:pt>
                <c:pt idx="1242">
                  <c:v>40564.75</c:v>
                </c:pt>
                <c:pt idx="1243">
                  <c:v>40564.791666666417</c:v>
                </c:pt>
                <c:pt idx="1244">
                  <c:v>40564.833333333336</c:v>
                </c:pt>
                <c:pt idx="1245">
                  <c:v>40564.875</c:v>
                </c:pt>
                <c:pt idx="1246">
                  <c:v>40564.916666666664</c:v>
                </c:pt>
                <c:pt idx="1247">
                  <c:v>40564.958333333343</c:v>
                </c:pt>
                <c:pt idx="1248">
                  <c:v>40565</c:v>
                </c:pt>
                <c:pt idx="1249">
                  <c:v>40565.041666666584</c:v>
                </c:pt>
                <c:pt idx="1250">
                  <c:v>40565.083333333336</c:v>
                </c:pt>
                <c:pt idx="1251">
                  <c:v>40565.124999999993</c:v>
                </c:pt>
                <c:pt idx="1252">
                  <c:v>40565.166666666584</c:v>
                </c:pt>
                <c:pt idx="1253">
                  <c:v>40565.208333333336</c:v>
                </c:pt>
                <c:pt idx="1254">
                  <c:v>40565.25</c:v>
                </c:pt>
                <c:pt idx="1255">
                  <c:v>40565.291666666417</c:v>
                </c:pt>
                <c:pt idx="1256">
                  <c:v>40565.333333333336</c:v>
                </c:pt>
                <c:pt idx="1257">
                  <c:v>40565.375</c:v>
                </c:pt>
                <c:pt idx="1258">
                  <c:v>40565.416666666664</c:v>
                </c:pt>
                <c:pt idx="1259">
                  <c:v>40565.458333333343</c:v>
                </c:pt>
                <c:pt idx="1260">
                  <c:v>40565.5</c:v>
                </c:pt>
                <c:pt idx="1261">
                  <c:v>40565.541666666584</c:v>
                </c:pt>
                <c:pt idx="1262">
                  <c:v>40565.583333333336</c:v>
                </c:pt>
                <c:pt idx="1263">
                  <c:v>40565.624999999993</c:v>
                </c:pt>
                <c:pt idx="1264">
                  <c:v>40565.666666666584</c:v>
                </c:pt>
                <c:pt idx="1265">
                  <c:v>40565.708333333336</c:v>
                </c:pt>
                <c:pt idx="1266">
                  <c:v>40565.75</c:v>
                </c:pt>
                <c:pt idx="1267">
                  <c:v>40565.791666666417</c:v>
                </c:pt>
                <c:pt idx="1268">
                  <c:v>40565.833333333336</c:v>
                </c:pt>
                <c:pt idx="1269">
                  <c:v>40565.875</c:v>
                </c:pt>
                <c:pt idx="1270">
                  <c:v>40565.916666666664</c:v>
                </c:pt>
                <c:pt idx="1271">
                  <c:v>40565.958333333343</c:v>
                </c:pt>
                <c:pt idx="1272">
                  <c:v>40566</c:v>
                </c:pt>
                <c:pt idx="1273">
                  <c:v>40566.041666666584</c:v>
                </c:pt>
                <c:pt idx="1274">
                  <c:v>40566.083333333336</c:v>
                </c:pt>
                <c:pt idx="1275">
                  <c:v>40566.124999999993</c:v>
                </c:pt>
                <c:pt idx="1276">
                  <c:v>40566.166666666584</c:v>
                </c:pt>
                <c:pt idx="1277">
                  <c:v>40566.208333333336</c:v>
                </c:pt>
                <c:pt idx="1278">
                  <c:v>40566.25</c:v>
                </c:pt>
                <c:pt idx="1279">
                  <c:v>40566.291666666417</c:v>
                </c:pt>
                <c:pt idx="1280">
                  <c:v>40566.333333333336</c:v>
                </c:pt>
                <c:pt idx="1281">
                  <c:v>40566.375</c:v>
                </c:pt>
                <c:pt idx="1282">
                  <c:v>40566.416666666664</c:v>
                </c:pt>
                <c:pt idx="1283">
                  <c:v>40566.458333333343</c:v>
                </c:pt>
                <c:pt idx="1284">
                  <c:v>40566.5</c:v>
                </c:pt>
                <c:pt idx="1285">
                  <c:v>40566.541666666584</c:v>
                </c:pt>
                <c:pt idx="1286">
                  <c:v>40566.583333333336</c:v>
                </c:pt>
                <c:pt idx="1287">
                  <c:v>40566.624999999993</c:v>
                </c:pt>
                <c:pt idx="1288">
                  <c:v>40566.666666666584</c:v>
                </c:pt>
                <c:pt idx="1289">
                  <c:v>40566.708333333336</c:v>
                </c:pt>
                <c:pt idx="1290">
                  <c:v>40566.75</c:v>
                </c:pt>
                <c:pt idx="1291">
                  <c:v>40566.791666666417</c:v>
                </c:pt>
                <c:pt idx="1292">
                  <c:v>40566.833333333336</c:v>
                </c:pt>
                <c:pt idx="1293">
                  <c:v>40566.875</c:v>
                </c:pt>
                <c:pt idx="1294">
                  <c:v>40566.916666666664</c:v>
                </c:pt>
                <c:pt idx="1295">
                  <c:v>40566.958333333343</c:v>
                </c:pt>
                <c:pt idx="1296">
                  <c:v>40567</c:v>
                </c:pt>
                <c:pt idx="1297">
                  <c:v>40567.041666666584</c:v>
                </c:pt>
                <c:pt idx="1298">
                  <c:v>40567.083333333336</c:v>
                </c:pt>
                <c:pt idx="1299">
                  <c:v>40567.124999999993</c:v>
                </c:pt>
                <c:pt idx="1300">
                  <c:v>40567.166666666584</c:v>
                </c:pt>
                <c:pt idx="1301">
                  <c:v>40567.208333333336</c:v>
                </c:pt>
                <c:pt idx="1302">
                  <c:v>40567.25</c:v>
                </c:pt>
                <c:pt idx="1303">
                  <c:v>40567.291666666417</c:v>
                </c:pt>
                <c:pt idx="1304">
                  <c:v>40567.333333333336</c:v>
                </c:pt>
                <c:pt idx="1305">
                  <c:v>40567.375</c:v>
                </c:pt>
                <c:pt idx="1306">
                  <c:v>40567.416666666664</c:v>
                </c:pt>
                <c:pt idx="1307">
                  <c:v>40567.458333333343</c:v>
                </c:pt>
                <c:pt idx="1308">
                  <c:v>40567.5</c:v>
                </c:pt>
                <c:pt idx="1309">
                  <c:v>40567.541666666584</c:v>
                </c:pt>
                <c:pt idx="1310">
                  <c:v>40567.583333333336</c:v>
                </c:pt>
                <c:pt idx="1311">
                  <c:v>40567.624999999993</c:v>
                </c:pt>
                <c:pt idx="1312">
                  <c:v>40567.666666666584</c:v>
                </c:pt>
                <c:pt idx="1313">
                  <c:v>40567.708333333336</c:v>
                </c:pt>
                <c:pt idx="1314">
                  <c:v>40567.75</c:v>
                </c:pt>
                <c:pt idx="1315">
                  <c:v>40567.791666666417</c:v>
                </c:pt>
                <c:pt idx="1316">
                  <c:v>40567.833333333336</c:v>
                </c:pt>
                <c:pt idx="1317">
                  <c:v>40567.875</c:v>
                </c:pt>
                <c:pt idx="1318">
                  <c:v>40567.916666666664</c:v>
                </c:pt>
                <c:pt idx="1319">
                  <c:v>40567.958333333343</c:v>
                </c:pt>
                <c:pt idx="1320">
                  <c:v>40568</c:v>
                </c:pt>
                <c:pt idx="1321">
                  <c:v>40568.041666666584</c:v>
                </c:pt>
                <c:pt idx="1322">
                  <c:v>40568.083333333336</c:v>
                </c:pt>
                <c:pt idx="1323">
                  <c:v>40568.124999999993</c:v>
                </c:pt>
                <c:pt idx="1324">
                  <c:v>40568.166666666584</c:v>
                </c:pt>
                <c:pt idx="1325">
                  <c:v>40568.208333333336</c:v>
                </c:pt>
                <c:pt idx="1326">
                  <c:v>40568.25</c:v>
                </c:pt>
                <c:pt idx="1327">
                  <c:v>40568.291666666417</c:v>
                </c:pt>
                <c:pt idx="1328">
                  <c:v>40568.333333333336</c:v>
                </c:pt>
                <c:pt idx="1329">
                  <c:v>40568.375</c:v>
                </c:pt>
                <c:pt idx="1330">
                  <c:v>40568.416666666664</c:v>
                </c:pt>
                <c:pt idx="1331">
                  <c:v>40568.458333333343</c:v>
                </c:pt>
                <c:pt idx="1332">
                  <c:v>40568.5</c:v>
                </c:pt>
                <c:pt idx="1333">
                  <c:v>40568.541666666584</c:v>
                </c:pt>
                <c:pt idx="1334">
                  <c:v>40568.583333333336</c:v>
                </c:pt>
                <c:pt idx="1335">
                  <c:v>40568.624999999993</c:v>
                </c:pt>
                <c:pt idx="1336">
                  <c:v>40568.666666666584</c:v>
                </c:pt>
                <c:pt idx="1337">
                  <c:v>40568.708333333336</c:v>
                </c:pt>
                <c:pt idx="1338">
                  <c:v>40568.75</c:v>
                </c:pt>
                <c:pt idx="1339">
                  <c:v>40568.791666666417</c:v>
                </c:pt>
                <c:pt idx="1340">
                  <c:v>40568.833333333336</c:v>
                </c:pt>
                <c:pt idx="1341">
                  <c:v>40568.875</c:v>
                </c:pt>
                <c:pt idx="1342">
                  <c:v>40568.916666666664</c:v>
                </c:pt>
                <c:pt idx="1343">
                  <c:v>40568.958333333343</c:v>
                </c:pt>
                <c:pt idx="1344">
                  <c:v>40569</c:v>
                </c:pt>
                <c:pt idx="1345">
                  <c:v>40569.041666666584</c:v>
                </c:pt>
                <c:pt idx="1346">
                  <c:v>40569.083333333336</c:v>
                </c:pt>
                <c:pt idx="1347">
                  <c:v>40569.124999999993</c:v>
                </c:pt>
                <c:pt idx="1348">
                  <c:v>40569.166666666584</c:v>
                </c:pt>
                <c:pt idx="1349">
                  <c:v>40569.208333333336</c:v>
                </c:pt>
                <c:pt idx="1350">
                  <c:v>40569.25</c:v>
                </c:pt>
                <c:pt idx="1351">
                  <c:v>40569.291666666417</c:v>
                </c:pt>
                <c:pt idx="1352">
                  <c:v>40569.333333333336</c:v>
                </c:pt>
                <c:pt idx="1353">
                  <c:v>40569.375</c:v>
                </c:pt>
                <c:pt idx="1354">
                  <c:v>40569.416666666664</c:v>
                </c:pt>
                <c:pt idx="1355">
                  <c:v>40569.458333333343</c:v>
                </c:pt>
                <c:pt idx="1356">
                  <c:v>40569.5</c:v>
                </c:pt>
                <c:pt idx="1357">
                  <c:v>40569.541666666584</c:v>
                </c:pt>
                <c:pt idx="1358">
                  <c:v>40569.583333333336</c:v>
                </c:pt>
                <c:pt idx="1359">
                  <c:v>40569.624999999993</c:v>
                </c:pt>
                <c:pt idx="1360">
                  <c:v>40569.666666666584</c:v>
                </c:pt>
                <c:pt idx="1361">
                  <c:v>40569.708333333336</c:v>
                </c:pt>
                <c:pt idx="1362">
                  <c:v>40569.75</c:v>
                </c:pt>
                <c:pt idx="1363">
                  <c:v>40569.791666666417</c:v>
                </c:pt>
                <c:pt idx="1364">
                  <c:v>40569.833333333336</c:v>
                </c:pt>
                <c:pt idx="1365">
                  <c:v>40569.875</c:v>
                </c:pt>
                <c:pt idx="1366">
                  <c:v>40569.916666666664</c:v>
                </c:pt>
                <c:pt idx="1367">
                  <c:v>40569.958333333343</c:v>
                </c:pt>
                <c:pt idx="1368">
                  <c:v>40570</c:v>
                </c:pt>
                <c:pt idx="1369">
                  <c:v>40570.041666666584</c:v>
                </c:pt>
                <c:pt idx="1370">
                  <c:v>40570.083333333336</c:v>
                </c:pt>
                <c:pt idx="1371">
                  <c:v>40570.124999999993</c:v>
                </c:pt>
                <c:pt idx="1372">
                  <c:v>40570.166666666584</c:v>
                </c:pt>
                <c:pt idx="1373">
                  <c:v>40570.208333333336</c:v>
                </c:pt>
                <c:pt idx="1374">
                  <c:v>40570.25</c:v>
                </c:pt>
                <c:pt idx="1375">
                  <c:v>40570.291666666417</c:v>
                </c:pt>
                <c:pt idx="1376">
                  <c:v>40570.333333333336</c:v>
                </c:pt>
                <c:pt idx="1377">
                  <c:v>40570.375</c:v>
                </c:pt>
                <c:pt idx="1378">
                  <c:v>40570.416666666664</c:v>
                </c:pt>
                <c:pt idx="1379">
                  <c:v>40570.458333333343</c:v>
                </c:pt>
                <c:pt idx="1380">
                  <c:v>40570.5</c:v>
                </c:pt>
                <c:pt idx="1381">
                  <c:v>40570.541666666584</c:v>
                </c:pt>
                <c:pt idx="1382">
                  <c:v>40570.583333333336</c:v>
                </c:pt>
                <c:pt idx="1383">
                  <c:v>40570.624999999993</c:v>
                </c:pt>
                <c:pt idx="1384">
                  <c:v>40570.666666666584</c:v>
                </c:pt>
                <c:pt idx="1385">
                  <c:v>40570.708333333336</c:v>
                </c:pt>
                <c:pt idx="1386">
                  <c:v>40570.75</c:v>
                </c:pt>
                <c:pt idx="1387">
                  <c:v>40570.791666666417</c:v>
                </c:pt>
                <c:pt idx="1388">
                  <c:v>40570.833333333336</c:v>
                </c:pt>
                <c:pt idx="1389">
                  <c:v>40570.875</c:v>
                </c:pt>
                <c:pt idx="1390">
                  <c:v>40570.916666666664</c:v>
                </c:pt>
                <c:pt idx="1391">
                  <c:v>40570.958333333343</c:v>
                </c:pt>
                <c:pt idx="1392">
                  <c:v>40571</c:v>
                </c:pt>
                <c:pt idx="1393">
                  <c:v>40571.041666666584</c:v>
                </c:pt>
                <c:pt idx="1394">
                  <c:v>40571.083333333336</c:v>
                </c:pt>
                <c:pt idx="1395">
                  <c:v>40571.124999999993</c:v>
                </c:pt>
                <c:pt idx="1396">
                  <c:v>40571.166666666584</c:v>
                </c:pt>
                <c:pt idx="1397">
                  <c:v>40571.208333333336</c:v>
                </c:pt>
                <c:pt idx="1398">
                  <c:v>40571.25</c:v>
                </c:pt>
                <c:pt idx="1399">
                  <c:v>40571.291666666417</c:v>
                </c:pt>
                <c:pt idx="1400">
                  <c:v>40571.333333333336</c:v>
                </c:pt>
                <c:pt idx="1401">
                  <c:v>40571.375</c:v>
                </c:pt>
                <c:pt idx="1402">
                  <c:v>40571.416666666664</c:v>
                </c:pt>
                <c:pt idx="1403">
                  <c:v>40571.458333333343</c:v>
                </c:pt>
                <c:pt idx="1404">
                  <c:v>40571.5</c:v>
                </c:pt>
                <c:pt idx="1405">
                  <c:v>40571.541666666584</c:v>
                </c:pt>
                <c:pt idx="1406">
                  <c:v>40571.583333333336</c:v>
                </c:pt>
                <c:pt idx="1407">
                  <c:v>40571.624999999993</c:v>
                </c:pt>
                <c:pt idx="1408">
                  <c:v>40571.666666666584</c:v>
                </c:pt>
                <c:pt idx="1409">
                  <c:v>40571.708333333336</c:v>
                </c:pt>
                <c:pt idx="1410">
                  <c:v>40571.75</c:v>
                </c:pt>
                <c:pt idx="1411">
                  <c:v>40571.791666666417</c:v>
                </c:pt>
                <c:pt idx="1412">
                  <c:v>40571.833333333336</c:v>
                </c:pt>
                <c:pt idx="1413">
                  <c:v>40571.875</c:v>
                </c:pt>
                <c:pt idx="1414">
                  <c:v>40571.916666666664</c:v>
                </c:pt>
                <c:pt idx="1415">
                  <c:v>40571.958333333343</c:v>
                </c:pt>
                <c:pt idx="1416">
                  <c:v>40572</c:v>
                </c:pt>
                <c:pt idx="1417">
                  <c:v>40572.041666666584</c:v>
                </c:pt>
                <c:pt idx="1418">
                  <c:v>40572.083333333336</c:v>
                </c:pt>
                <c:pt idx="1419">
                  <c:v>40572.124999999993</c:v>
                </c:pt>
                <c:pt idx="1420">
                  <c:v>40572.166666666584</c:v>
                </c:pt>
                <c:pt idx="1421">
                  <c:v>40572.208333333336</c:v>
                </c:pt>
                <c:pt idx="1422">
                  <c:v>40572.25</c:v>
                </c:pt>
                <c:pt idx="1423">
                  <c:v>40572.291666666417</c:v>
                </c:pt>
                <c:pt idx="1424">
                  <c:v>40572.333333333336</c:v>
                </c:pt>
                <c:pt idx="1425">
                  <c:v>40572.375</c:v>
                </c:pt>
                <c:pt idx="1426">
                  <c:v>40572.416666666664</c:v>
                </c:pt>
                <c:pt idx="1427">
                  <c:v>40572.458333333343</c:v>
                </c:pt>
                <c:pt idx="1428">
                  <c:v>40572.5</c:v>
                </c:pt>
                <c:pt idx="1429">
                  <c:v>40572.541666666584</c:v>
                </c:pt>
                <c:pt idx="1430">
                  <c:v>40572.583333333336</c:v>
                </c:pt>
                <c:pt idx="1431">
                  <c:v>40572.624999999993</c:v>
                </c:pt>
                <c:pt idx="1432">
                  <c:v>40572.666666666584</c:v>
                </c:pt>
                <c:pt idx="1433">
                  <c:v>40572.708333333336</c:v>
                </c:pt>
                <c:pt idx="1434">
                  <c:v>40572.75</c:v>
                </c:pt>
                <c:pt idx="1435">
                  <c:v>40572.791666666417</c:v>
                </c:pt>
                <c:pt idx="1436">
                  <c:v>40572.833333333336</c:v>
                </c:pt>
                <c:pt idx="1437">
                  <c:v>40572.875</c:v>
                </c:pt>
                <c:pt idx="1438">
                  <c:v>40572.916666666664</c:v>
                </c:pt>
                <c:pt idx="1439">
                  <c:v>40572.958333333343</c:v>
                </c:pt>
                <c:pt idx="1440">
                  <c:v>40573</c:v>
                </c:pt>
                <c:pt idx="1441">
                  <c:v>40573.041666666584</c:v>
                </c:pt>
                <c:pt idx="1442">
                  <c:v>40573.083333333336</c:v>
                </c:pt>
                <c:pt idx="1443">
                  <c:v>40573.124999999993</c:v>
                </c:pt>
                <c:pt idx="1444">
                  <c:v>40573.166666666584</c:v>
                </c:pt>
                <c:pt idx="1445">
                  <c:v>40573.208333333336</c:v>
                </c:pt>
                <c:pt idx="1446">
                  <c:v>40573.25</c:v>
                </c:pt>
                <c:pt idx="1447">
                  <c:v>40573.291666666417</c:v>
                </c:pt>
                <c:pt idx="1448">
                  <c:v>40573.333333333336</c:v>
                </c:pt>
                <c:pt idx="1449">
                  <c:v>40573.375</c:v>
                </c:pt>
                <c:pt idx="1450">
                  <c:v>40573.416666666664</c:v>
                </c:pt>
                <c:pt idx="1451">
                  <c:v>40573.458333333343</c:v>
                </c:pt>
                <c:pt idx="1452">
                  <c:v>40573.5</c:v>
                </c:pt>
                <c:pt idx="1453">
                  <c:v>40573.541666666584</c:v>
                </c:pt>
                <c:pt idx="1454">
                  <c:v>40573.583333333336</c:v>
                </c:pt>
                <c:pt idx="1455">
                  <c:v>40573.624999999993</c:v>
                </c:pt>
                <c:pt idx="1456">
                  <c:v>40573.666666666584</c:v>
                </c:pt>
                <c:pt idx="1457">
                  <c:v>40573.708333333336</c:v>
                </c:pt>
                <c:pt idx="1458">
                  <c:v>40573.75</c:v>
                </c:pt>
                <c:pt idx="1459">
                  <c:v>40573.791666666417</c:v>
                </c:pt>
                <c:pt idx="1460">
                  <c:v>40573.833333333336</c:v>
                </c:pt>
                <c:pt idx="1461">
                  <c:v>40573.875</c:v>
                </c:pt>
                <c:pt idx="1462">
                  <c:v>40573.916666666664</c:v>
                </c:pt>
                <c:pt idx="1463">
                  <c:v>40573.958333333343</c:v>
                </c:pt>
                <c:pt idx="1464">
                  <c:v>40574</c:v>
                </c:pt>
                <c:pt idx="1465">
                  <c:v>40574.041666666584</c:v>
                </c:pt>
                <c:pt idx="1466">
                  <c:v>40574.083333333336</c:v>
                </c:pt>
                <c:pt idx="1467">
                  <c:v>40574.124999999993</c:v>
                </c:pt>
                <c:pt idx="1468">
                  <c:v>40574.166666666584</c:v>
                </c:pt>
                <c:pt idx="1469">
                  <c:v>40574.208333333336</c:v>
                </c:pt>
                <c:pt idx="1470">
                  <c:v>40574.25</c:v>
                </c:pt>
                <c:pt idx="1471">
                  <c:v>40574.291666666417</c:v>
                </c:pt>
                <c:pt idx="1472">
                  <c:v>40574.333333333336</c:v>
                </c:pt>
                <c:pt idx="1473">
                  <c:v>40574.375</c:v>
                </c:pt>
                <c:pt idx="1474">
                  <c:v>40574.416666666664</c:v>
                </c:pt>
                <c:pt idx="1475">
                  <c:v>40574.458333333343</c:v>
                </c:pt>
                <c:pt idx="1476">
                  <c:v>40574.5</c:v>
                </c:pt>
                <c:pt idx="1477">
                  <c:v>40574.541666666584</c:v>
                </c:pt>
                <c:pt idx="1478">
                  <c:v>40574.583333333336</c:v>
                </c:pt>
                <c:pt idx="1479">
                  <c:v>40574.624999999993</c:v>
                </c:pt>
                <c:pt idx="1480">
                  <c:v>40574.666666666584</c:v>
                </c:pt>
                <c:pt idx="1481">
                  <c:v>40574.708333333336</c:v>
                </c:pt>
                <c:pt idx="1482">
                  <c:v>40574.75</c:v>
                </c:pt>
                <c:pt idx="1483">
                  <c:v>40574.791666666417</c:v>
                </c:pt>
                <c:pt idx="1484">
                  <c:v>40574.833333333336</c:v>
                </c:pt>
                <c:pt idx="1485">
                  <c:v>40574.875</c:v>
                </c:pt>
                <c:pt idx="1486">
                  <c:v>40574.916666666664</c:v>
                </c:pt>
                <c:pt idx="1487">
                  <c:v>40574.958333333343</c:v>
                </c:pt>
                <c:pt idx="1488">
                  <c:v>40575</c:v>
                </c:pt>
                <c:pt idx="1489">
                  <c:v>40575.041666666584</c:v>
                </c:pt>
                <c:pt idx="1490">
                  <c:v>40575.083333333336</c:v>
                </c:pt>
                <c:pt idx="1491">
                  <c:v>40575.124999999993</c:v>
                </c:pt>
                <c:pt idx="1492">
                  <c:v>40575.166666666584</c:v>
                </c:pt>
                <c:pt idx="1493">
                  <c:v>40575.208333333336</c:v>
                </c:pt>
                <c:pt idx="1494">
                  <c:v>40575.25</c:v>
                </c:pt>
                <c:pt idx="1495">
                  <c:v>40575.291666666417</c:v>
                </c:pt>
                <c:pt idx="1496">
                  <c:v>40575.333333333336</c:v>
                </c:pt>
                <c:pt idx="1497">
                  <c:v>40575.375</c:v>
                </c:pt>
                <c:pt idx="1498">
                  <c:v>40575.416666666664</c:v>
                </c:pt>
                <c:pt idx="1499">
                  <c:v>40575.458333333343</c:v>
                </c:pt>
                <c:pt idx="1500">
                  <c:v>40575.5</c:v>
                </c:pt>
                <c:pt idx="1501">
                  <c:v>40575.541666666584</c:v>
                </c:pt>
                <c:pt idx="1502">
                  <c:v>40575.583333333336</c:v>
                </c:pt>
                <c:pt idx="1503">
                  <c:v>40575.624999999993</c:v>
                </c:pt>
                <c:pt idx="1504">
                  <c:v>40575.666666666584</c:v>
                </c:pt>
                <c:pt idx="1505">
                  <c:v>40575.708333333336</c:v>
                </c:pt>
                <c:pt idx="1506">
                  <c:v>40575.75</c:v>
                </c:pt>
                <c:pt idx="1507">
                  <c:v>40575.791666666417</c:v>
                </c:pt>
                <c:pt idx="1508">
                  <c:v>40575.833333333336</c:v>
                </c:pt>
                <c:pt idx="1509">
                  <c:v>40575.875</c:v>
                </c:pt>
                <c:pt idx="1510">
                  <c:v>40575.916666666664</c:v>
                </c:pt>
                <c:pt idx="1511">
                  <c:v>40575.958333333343</c:v>
                </c:pt>
                <c:pt idx="1512">
                  <c:v>40576</c:v>
                </c:pt>
                <c:pt idx="1513">
                  <c:v>40576.041666666584</c:v>
                </c:pt>
                <c:pt idx="1514">
                  <c:v>40576.083333333336</c:v>
                </c:pt>
                <c:pt idx="1515">
                  <c:v>40576.124999999993</c:v>
                </c:pt>
                <c:pt idx="1516">
                  <c:v>40576.166666666584</c:v>
                </c:pt>
                <c:pt idx="1517">
                  <c:v>40576.208333333336</c:v>
                </c:pt>
                <c:pt idx="1518">
                  <c:v>40576.25</c:v>
                </c:pt>
                <c:pt idx="1519">
                  <c:v>40576.291666666417</c:v>
                </c:pt>
                <c:pt idx="1520">
                  <c:v>40576.333333333336</c:v>
                </c:pt>
                <c:pt idx="1521">
                  <c:v>40576.375</c:v>
                </c:pt>
                <c:pt idx="1522">
                  <c:v>40576.416666666664</c:v>
                </c:pt>
                <c:pt idx="1523">
                  <c:v>40576.458333333343</c:v>
                </c:pt>
                <c:pt idx="1524">
                  <c:v>40576.5</c:v>
                </c:pt>
                <c:pt idx="1525">
                  <c:v>40576.541666666584</c:v>
                </c:pt>
                <c:pt idx="1526">
                  <c:v>40576.583333333336</c:v>
                </c:pt>
                <c:pt idx="1527">
                  <c:v>40576.624999999993</c:v>
                </c:pt>
                <c:pt idx="1528">
                  <c:v>40576.666666666584</c:v>
                </c:pt>
                <c:pt idx="1529">
                  <c:v>40576.708333333336</c:v>
                </c:pt>
                <c:pt idx="1530">
                  <c:v>40576.75</c:v>
                </c:pt>
                <c:pt idx="1531">
                  <c:v>40576.791666666417</c:v>
                </c:pt>
                <c:pt idx="1532">
                  <c:v>40576.833333333336</c:v>
                </c:pt>
                <c:pt idx="1533">
                  <c:v>40576.875</c:v>
                </c:pt>
                <c:pt idx="1534">
                  <c:v>40576.916666666664</c:v>
                </c:pt>
                <c:pt idx="1535">
                  <c:v>40576.958333333343</c:v>
                </c:pt>
                <c:pt idx="1536">
                  <c:v>40577</c:v>
                </c:pt>
                <c:pt idx="1537">
                  <c:v>40577.041666666584</c:v>
                </c:pt>
                <c:pt idx="1538">
                  <c:v>40577.083333333336</c:v>
                </c:pt>
                <c:pt idx="1539">
                  <c:v>40577.124999999993</c:v>
                </c:pt>
                <c:pt idx="1540">
                  <c:v>40577.166666666584</c:v>
                </c:pt>
                <c:pt idx="1541">
                  <c:v>40577.208333333336</c:v>
                </c:pt>
                <c:pt idx="1542">
                  <c:v>40577.25</c:v>
                </c:pt>
                <c:pt idx="1543">
                  <c:v>40577.291666666417</c:v>
                </c:pt>
                <c:pt idx="1544">
                  <c:v>40577.333333333336</c:v>
                </c:pt>
                <c:pt idx="1545">
                  <c:v>40577.375</c:v>
                </c:pt>
                <c:pt idx="1546">
                  <c:v>40577.416666666664</c:v>
                </c:pt>
                <c:pt idx="1547">
                  <c:v>40577.458333333343</c:v>
                </c:pt>
                <c:pt idx="1548">
                  <c:v>40577.5</c:v>
                </c:pt>
                <c:pt idx="1549">
                  <c:v>40577.541666666584</c:v>
                </c:pt>
                <c:pt idx="1550">
                  <c:v>40577.583333333336</c:v>
                </c:pt>
                <c:pt idx="1551">
                  <c:v>40577.624999999993</c:v>
                </c:pt>
                <c:pt idx="1552">
                  <c:v>40577.666666666584</c:v>
                </c:pt>
                <c:pt idx="1553">
                  <c:v>40577.708333333336</c:v>
                </c:pt>
                <c:pt idx="1554">
                  <c:v>40577.75</c:v>
                </c:pt>
                <c:pt idx="1555">
                  <c:v>40577.791666666417</c:v>
                </c:pt>
                <c:pt idx="1556">
                  <c:v>40577.833333333336</c:v>
                </c:pt>
                <c:pt idx="1557">
                  <c:v>40577.875</c:v>
                </c:pt>
                <c:pt idx="1558">
                  <c:v>40577.916666666664</c:v>
                </c:pt>
                <c:pt idx="1559">
                  <c:v>40577.958333333343</c:v>
                </c:pt>
                <c:pt idx="1560">
                  <c:v>40578</c:v>
                </c:pt>
                <c:pt idx="1561">
                  <c:v>40578.041666666584</c:v>
                </c:pt>
                <c:pt idx="1562">
                  <c:v>40578.083333333336</c:v>
                </c:pt>
                <c:pt idx="1563">
                  <c:v>40578.124999999993</c:v>
                </c:pt>
                <c:pt idx="1564">
                  <c:v>40578.166666666584</c:v>
                </c:pt>
                <c:pt idx="1565">
                  <c:v>40578.208333333336</c:v>
                </c:pt>
                <c:pt idx="1566">
                  <c:v>40578.25</c:v>
                </c:pt>
                <c:pt idx="1567">
                  <c:v>40578.291666666417</c:v>
                </c:pt>
                <c:pt idx="1568">
                  <c:v>40578.333333333336</c:v>
                </c:pt>
                <c:pt idx="1569">
                  <c:v>40578.375</c:v>
                </c:pt>
                <c:pt idx="1570">
                  <c:v>40578.416666666664</c:v>
                </c:pt>
                <c:pt idx="1571">
                  <c:v>40578.458333333343</c:v>
                </c:pt>
                <c:pt idx="1572">
                  <c:v>40578.5</c:v>
                </c:pt>
                <c:pt idx="1573">
                  <c:v>40578.541666666584</c:v>
                </c:pt>
                <c:pt idx="1574">
                  <c:v>40578.583333333336</c:v>
                </c:pt>
                <c:pt idx="1575">
                  <c:v>40578.624999999993</c:v>
                </c:pt>
                <c:pt idx="1576">
                  <c:v>40578.666666666584</c:v>
                </c:pt>
                <c:pt idx="1577">
                  <c:v>40578.708333333336</c:v>
                </c:pt>
                <c:pt idx="1578">
                  <c:v>40578.75</c:v>
                </c:pt>
                <c:pt idx="1579">
                  <c:v>40578.791666666417</c:v>
                </c:pt>
                <c:pt idx="1580">
                  <c:v>40578.833333333336</c:v>
                </c:pt>
                <c:pt idx="1581">
                  <c:v>40578.875</c:v>
                </c:pt>
                <c:pt idx="1582">
                  <c:v>40578.916666666664</c:v>
                </c:pt>
                <c:pt idx="1583">
                  <c:v>40578.958333333343</c:v>
                </c:pt>
                <c:pt idx="1584">
                  <c:v>40579</c:v>
                </c:pt>
                <c:pt idx="1585">
                  <c:v>40579.041666666584</c:v>
                </c:pt>
                <c:pt idx="1586">
                  <c:v>40579.083333333336</c:v>
                </c:pt>
                <c:pt idx="1587">
                  <c:v>40579.124999999993</c:v>
                </c:pt>
                <c:pt idx="1588">
                  <c:v>40579.166666666584</c:v>
                </c:pt>
                <c:pt idx="1589">
                  <c:v>40579.208333333336</c:v>
                </c:pt>
                <c:pt idx="1590">
                  <c:v>40579.25</c:v>
                </c:pt>
                <c:pt idx="1591">
                  <c:v>40579.291666666417</c:v>
                </c:pt>
                <c:pt idx="1592">
                  <c:v>40579.333333333336</c:v>
                </c:pt>
                <c:pt idx="1593">
                  <c:v>40579.375</c:v>
                </c:pt>
                <c:pt idx="1594">
                  <c:v>40579.416666666664</c:v>
                </c:pt>
                <c:pt idx="1595">
                  <c:v>40579.458333333343</c:v>
                </c:pt>
                <c:pt idx="1596">
                  <c:v>40579.5</c:v>
                </c:pt>
                <c:pt idx="1597">
                  <c:v>40579.541666666584</c:v>
                </c:pt>
                <c:pt idx="1598">
                  <c:v>40579.583333333336</c:v>
                </c:pt>
                <c:pt idx="1599">
                  <c:v>40579.624999999993</c:v>
                </c:pt>
                <c:pt idx="1600">
                  <c:v>40579.666666666584</c:v>
                </c:pt>
                <c:pt idx="1601">
                  <c:v>40579.708333333336</c:v>
                </c:pt>
                <c:pt idx="1602">
                  <c:v>40579.75</c:v>
                </c:pt>
                <c:pt idx="1603">
                  <c:v>40579.791666666417</c:v>
                </c:pt>
                <c:pt idx="1604">
                  <c:v>40579.833333333336</c:v>
                </c:pt>
                <c:pt idx="1605">
                  <c:v>40579.875</c:v>
                </c:pt>
                <c:pt idx="1606">
                  <c:v>40579.916666666664</c:v>
                </c:pt>
                <c:pt idx="1607">
                  <c:v>40579.958333333343</c:v>
                </c:pt>
                <c:pt idx="1608">
                  <c:v>40580</c:v>
                </c:pt>
                <c:pt idx="1609">
                  <c:v>40580.041666666584</c:v>
                </c:pt>
                <c:pt idx="1610">
                  <c:v>40580.083333333336</c:v>
                </c:pt>
                <c:pt idx="1611">
                  <c:v>40580.124999999993</c:v>
                </c:pt>
                <c:pt idx="1612">
                  <c:v>40580.166666666584</c:v>
                </c:pt>
                <c:pt idx="1613">
                  <c:v>40580.208333333336</c:v>
                </c:pt>
                <c:pt idx="1614">
                  <c:v>40580.25</c:v>
                </c:pt>
                <c:pt idx="1615">
                  <c:v>40580.291666666417</c:v>
                </c:pt>
                <c:pt idx="1616">
                  <c:v>40580.333333333336</c:v>
                </c:pt>
                <c:pt idx="1617">
                  <c:v>40580.375</c:v>
                </c:pt>
                <c:pt idx="1618">
                  <c:v>40580.416666666664</c:v>
                </c:pt>
                <c:pt idx="1619">
                  <c:v>40580.458333333343</c:v>
                </c:pt>
                <c:pt idx="1620">
                  <c:v>40580.5</c:v>
                </c:pt>
                <c:pt idx="1621">
                  <c:v>40580.541666666584</c:v>
                </c:pt>
                <c:pt idx="1622">
                  <c:v>40580.583333333336</c:v>
                </c:pt>
                <c:pt idx="1623">
                  <c:v>40580.624999999993</c:v>
                </c:pt>
                <c:pt idx="1624">
                  <c:v>40580.666666666584</c:v>
                </c:pt>
                <c:pt idx="1625">
                  <c:v>40580.708333333336</c:v>
                </c:pt>
                <c:pt idx="1626">
                  <c:v>40580.75</c:v>
                </c:pt>
                <c:pt idx="1627">
                  <c:v>40580.791666666417</c:v>
                </c:pt>
                <c:pt idx="1628">
                  <c:v>40580.833333333336</c:v>
                </c:pt>
                <c:pt idx="1629">
                  <c:v>40580.875</c:v>
                </c:pt>
                <c:pt idx="1630">
                  <c:v>40580.916666666664</c:v>
                </c:pt>
                <c:pt idx="1631">
                  <c:v>40580.958333333343</c:v>
                </c:pt>
                <c:pt idx="1632">
                  <c:v>40581</c:v>
                </c:pt>
                <c:pt idx="1633">
                  <c:v>40581.041666666584</c:v>
                </c:pt>
                <c:pt idx="1634">
                  <c:v>40581.083333333336</c:v>
                </c:pt>
                <c:pt idx="1635">
                  <c:v>40581.124999999993</c:v>
                </c:pt>
                <c:pt idx="1636">
                  <c:v>40581.166666666584</c:v>
                </c:pt>
                <c:pt idx="1637">
                  <c:v>40581.208333333336</c:v>
                </c:pt>
                <c:pt idx="1638">
                  <c:v>40581.25</c:v>
                </c:pt>
                <c:pt idx="1639">
                  <c:v>40581.291666666417</c:v>
                </c:pt>
                <c:pt idx="1640">
                  <c:v>40581.333333333336</c:v>
                </c:pt>
                <c:pt idx="1641">
                  <c:v>40581.375</c:v>
                </c:pt>
                <c:pt idx="1642">
                  <c:v>40581.416666666664</c:v>
                </c:pt>
                <c:pt idx="1643">
                  <c:v>40581.458333333343</c:v>
                </c:pt>
                <c:pt idx="1644">
                  <c:v>40581.5</c:v>
                </c:pt>
                <c:pt idx="1645">
                  <c:v>40581.541666666584</c:v>
                </c:pt>
                <c:pt idx="1646">
                  <c:v>40581.583333333336</c:v>
                </c:pt>
                <c:pt idx="1647">
                  <c:v>40581.624999999993</c:v>
                </c:pt>
                <c:pt idx="1648">
                  <c:v>40581.666666666584</c:v>
                </c:pt>
                <c:pt idx="1649">
                  <c:v>40581.708333333336</c:v>
                </c:pt>
                <c:pt idx="1650">
                  <c:v>40581.75</c:v>
                </c:pt>
                <c:pt idx="1651">
                  <c:v>40581.791666666417</c:v>
                </c:pt>
                <c:pt idx="1652">
                  <c:v>40581.833333333336</c:v>
                </c:pt>
                <c:pt idx="1653">
                  <c:v>40581.875</c:v>
                </c:pt>
                <c:pt idx="1654">
                  <c:v>40581.916666666664</c:v>
                </c:pt>
                <c:pt idx="1655">
                  <c:v>40581.958333333343</c:v>
                </c:pt>
                <c:pt idx="1656">
                  <c:v>40582</c:v>
                </c:pt>
                <c:pt idx="1657">
                  <c:v>40582.041666666584</c:v>
                </c:pt>
                <c:pt idx="1658">
                  <c:v>40582.083333333336</c:v>
                </c:pt>
                <c:pt idx="1659">
                  <c:v>40582.124999999993</c:v>
                </c:pt>
                <c:pt idx="1660">
                  <c:v>40582.166666666584</c:v>
                </c:pt>
                <c:pt idx="1661">
                  <c:v>40582.208333333336</c:v>
                </c:pt>
                <c:pt idx="1662">
                  <c:v>40582.25</c:v>
                </c:pt>
                <c:pt idx="1663">
                  <c:v>40582.291666666417</c:v>
                </c:pt>
                <c:pt idx="1664">
                  <c:v>40582.333333333336</c:v>
                </c:pt>
                <c:pt idx="1665">
                  <c:v>40582.375</c:v>
                </c:pt>
                <c:pt idx="1666">
                  <c:v>40582.416666666664</c:v>
                </c:pt>
                <c:pt idx="1667">
                  <c:v>40582.458333333343</c:v>
                </c:pt>
                <c:pt idx="1668">
                  <c:v>40582.5</c:v>
                </c:pt>
                <c:pt idx="1669">
                  <c:v>40582.541666666584</c:v>
                </c:pt>
                <c:pt idx="1670">
                  <c:v>40582.583333333336</c:v>
                </c:pt>
                <c:pt idx="1671">
                  <c:v>40582.624999999993</c:v>
                </c:pt>
                <c:pt idx="1672">
                  <c:v>40582.666666666584</c:v>
                </c:pt>
                <c:pt idx="1673">
                  <c:v>40582.708333333336</c:v>
                </c:pt>
                <c:pt idx="1674">
                  <c:v>40582.75</c:v>
                </c:pt>
                <c:pt idx="1675">
                  <c:v>40582.791666666417</c:v>
                </c:pt>
                <c:pt idx="1676">
                  <c:v>40582.833333333336</c:v>
                </c:pt>
                <c:pt idx="1677">
                  <c:v>40582.875</c:v>
                </c:pt>
                <c:pt idx="1678">
                  <c:v>40582.916666666664</c:v>
                </c:pt>
                <c:pt idx="1679">
                  <c:v>40582.958333333343</c:v>
                </c:pt>
                <c:pt idx="1680">
                  <c:v>40583</c:v>
                </c:pt>
                <c:pt idx="1681">
                  <c:v>40583.041666666584</c:v>
                </c:pt>
                <c:pt idx="1682">
                  <c:v>40583.083333333336</c:v>
                </c:pt>
                <c:pt idx="1683">
                  <c:v>40583.124999999993</c:v>
                </c:pt>
                <c:pt idx="1684">
                  <c:v>40583.166666666584</c:v>
                </c:pt>
                <c:pt idx="1685">
                  <c:v>40583.208333333336</c:v>
                </c:pt>
                <c:pt idx="1686">
                  <c:v>40583.25</c:v>
                </c:pt>
                <c:pt idx="1687">
                  <c:v>40583.291666666417</c:v>
                </c:pt>
                <c:pt idx="1688">
                  <c:v>40583.333333333336</c:v>
                </c:pt>
                <c:pt idx="1689">
                  <c:v>40583.375</c:v>
                </c:pt>
                <c:pt idx="1690">
                  <c:v>40583.416666666664</c:v>
                </c:pt>
                <c:pt idx="1691">
                  <c:v>40583.458333333343</c:v>
                </c:pt>
                <c:pt idx="1692">
                  <c:v>40583.5</c:v>
                </c:pt>
                <c:pt idx="1693">
                  <c:v>40583.541666666584</c:v>
                </c:pt>
                <c:pt idx="1694">
                  <c:v>40583.583333333336</c:v>
                </c:pt>
                <c:pt idx="1695">
                  <c:v>40583.624999999993</c:v>
                </c:pt>
                <c:pt idx="1696">
                  <c:v>40583.666666666584</c:v>
                </c:pt>
                <c:pt idx="1697">
                  <c:v>40583.708333333336</c:v>
                </c:pt>
                <c:pt idx="1698">
                  <c:v>40583.75</c:v>
                </c:pt>
                <c:pt idx="1699">
                  <c:v>40583.791666666417</c:v>
                </c:pt>
                <c:pt idx="1700">
                  <c:v>40583.833333333336</c:v>
                </c:pt>
                <c:pt idx="1701">
                  <c:v>40583.875</c:v>
                </c:pt>
                <c:pt idx="1702">
                  <c:v>40583.916666666664</c:v>
                </c:pt>
                <c:pt idx="1703">
                  <c:v>40583.958333333343</c:v>
                </c:pt>
                <c:pt idx="1704">
                  <c:v>40584</c:v>
                </c:pt>
                <c:pt idx="1705">
                  <c:v>40584.041666666584</c:v>
                </c:pt>
                <c:pt idx="1706">
                  <c:v>40584.083333333336</c:v>
                </c:pt>
                <c:pt idx="1707">
                  <c:v>40584.124999999993</c:v>
                </c:pt>
                <c:pt idx="1708">
                  <c:v>40584.166666666584</c:v>
                </c:pt>
                <c:pt idx="1709">
                  <c:v>40584.208333333336</c:v>
                </c:pt>
                <c:pt idx="1710">
                  <c:v>40584.25</c:v>
                </c:pt>
                <c:pt idx="1711">
                  <c:v>40584.291666666417</c:v>
                </c:pt>
                <c:pt idx="1712">
                  <c:v>40584.333333333336</c:v>
                </c:pt>
                <c:pt idx="1713">
                  <c:v>40584.375</c:v>
                </c:pt>
                <c:pt idx="1714">
                  <c:v>40584.416666666664</c:v>
                </c:pt>
                <c:pt idx="1715">
                  <c:v>40584.458333333343</c:v>
                </c:pt>
                <c:pt idx="1716">
                  <c:v>40584.5</c:v>
                </c:pt>
                <c:pt idx="1717">
                  <c:v>40584.541666666584</c:v>
                </c:pt>
                <c:pt idx="1718">
                  <c:v>40584.583333333336</c:v>
                </c:pt>
                <c:pt idx="1719">
                  <c:v>40584.624999999993</c:v>
                </c:pt>
                <c:pt idx="1720">
                  <c:v>40584.666666666584</c:v>
                </c:pt>
                <c:pt idx="1721">
                  <c:v>40584.708333333336</c:v>
                </c:pt>
                <c:pt idx="1722">
                  <c:v>40584.75</c:v>
                </c:pt>
                <c:pt idx="1723">
                  <c:v>40584.791666666417</c:v>
                </c:pt>
                <c:pt idx="1724">
                  <c:v>40584.833333333336</c:v>
                </c:pt>
                <c:pt idx="1725">
                  <c:v>40584.875</c:v>
                </c:pt>
                <c:pt idx="1726">
                  <c:v>40584.916666666664</c:v>
                </c:pt>
                <c:pt idx="1727">
                  <c:v>40584.958333333343</c:v>
                </c:pt>
                <c:pt idx="1728">
                  <c:v>40585</c:v>
                </c:pt>
                <c:pt idx="1729">
                  <c:v>40585.041666666584</c:v>
                </c:pt>
                <c:pt idx="1730">
                  <c:v>40585.083333333336</c:v>
                </c:pt>
                <c:pt idx="1731">
                  <c:v>40585.124999999993</c:v>
                </c:pt>
                <c:pt idx="1732">
                  <c:v>40585.166666666584</c:v>
                </c:pt>
                <c:pt idx="1733">
                  <c:v>40585.208333333336</c:v>
                </c:pt>
                <c:pt idx="1734">
                  <c:v>40585.25</c:v>
                </c:pt>
                <c:pt idx="1735">
                  <c:v>40585.291666666417</c:v>
                </c:pt>
                <c:pt idx="1736">
                  <c:v>40585.333333333336</c:v>
                </c:pt>
                <c:pt idx="1737">
                  <c:v>40585.375</c:v>
                </c:pt>
                <c:pt idx="1738">
                  <c:v>40585.416666666664</c:v>
                </c:pt>
                <c:pt idx="1739">
                  <c:v>40585.458333333343</c:v>
                </c:pt>
                <c:pt idx="1740">
                  <c:v>40585.5</c:v>
                </c:pt>
                <c:pt idx="1741">
                  <c:v>40585.541666666584</c:v>
                </c:pt>
                <c:pt idx="1742">
                  <c:v>40585.583333333336</c:v>
                </c:pt>
                <c:pt idx="1743">
                  <c:v>40585.624999999993</c:v>
                </c:pt>
                <c:pt idx="1744">
                  <c:v>40585.666666666584</c:v>
                </c:pt>
                <c:pt idx="1745">
                  <c:v>40585.708333333336</c:v>
                </c:pt>
                <c:pt idx="1746">
                  <c:v>40585.75</c:v>
                </c:pt>
                <c:pt idx="1747">
                  <c:v>40585.791666666417</c:v>
                </c:pt>
                <c:pt idx="1748">
                  <c:v>40585.833333333336</c:v>
                </c:pt>
                <c:pt idx="1749">
                  <c:v>40585.875</c:v>
                </c:pt>
                <c:pt idx="1750">
                  <c:v>40585.916666666664</c:v>
                </c:pt>
                <c:pt idx="1751">
                  <c:v>40585.958333333343</c:v>
                </c:pt>
                <c:pt idx="1752">
                  <c:v>40586</c:v>
                </c:pt>
                <c:pt idx="1753">
                  <c:v>40586.041666666584</c:v>
                </c:pt>
                <c:pt idx="1754">
                  <c:v>40586.083333333336</c:v>
                </c:pt>
                <c:pt idx="1755">
                  <c:v>40586.124999999993</c:v>
                </c:pt>
                <c:pt idx="1756">
                  <c:v>40586.166666666584</c:v>
                </c:pt>
                <c:pt idx="1757">
                  <c:v>40586.208333333336</c:v>
                </c:pt>
                <c:pt idx="1758">
                  <c:v>40586.25</c:v>
                </c:pt>
                <c:pt idx="1759">
                  <c:v>40586.291666666417</c:v>
                </c:pt>
                <c:pt idx="1760">
                  <c:v>40586.333333333336</c:v>
                </c:pt>
                <c:pt idx="1761">
                  <c:v>40586.375</c:v>
                </c:pt>
                <c:pt idx="1762">
                  <c:v>40586.416666666664</c:v>
                </c:pt>
                <c:pt idx="1763">
                  <c:v>40586.458333333343</c:v>
                </c:pt>
                <c:pt idx="1764">
                  <c:v>40586.5</c:v>
                </c:pt>
                <c:pt idx="1765">
                  <c:v>40586.541666666584</c:v>
                </c:pt>
                <c:pt idx="1766">
                  <c:v>40586.583333333336</c:v>
                </c:pt>
                <c:pt idx="1767">
                  <c:v>40586.624999999993</c:v>
                </c:pt>
                <c:pt idx="1768">
                  <c:v>40586.666666666584</c:v>
                </c:pt>
                <c:pt idx="1769">
                  <c:v>40586.708333333336</c:v>
                </c:pt>
                <c:pt idx="1770">
                  <c:v>40586.75</c:v>
                </c:pt>
                <c:pt idx="1771">
                  <c:v>40586.791666666417</c:v>
                </c:pt>
                <c:pt idx="1772">
                  <c:v>40586.833333333336</c:v>
                </c:pt>
                <c:pt idx="1773">
                  <c:v>40586.875</c:v>
                </c:pt>
                <c:pt idx="1774">
                  <c:v>40586.916666666664</c:v>
                </c:pt>
                <c:pt idx="1775">
                  <c:v>40586.958333333343</c:v>
                </c:pt>
                <c:pt idx="1776">
                  <c:v>40587</c:v>
                </c:pt>
                <c:pt idx="1777">
                  <c:v>40587.041666666584</c:v>
                </c:pt>
                <c:pt idx="1778">
                  <c:v>40587.083333333336</c:v>
                </c:pt>
                <c:pt idx="1779">
                  <c:v>40587.124999999993</c:v>
                </c:pt>
                <c:pt idx="1780">
                  <c:v>40587.166666666584</c:v>
                </c:pt>
                <c:pt idx="1781">
                  <c:v>40587.208333333336</c:v>
                </c:pt>
                <c:pt idx="1782">
                  <c:v>40587.25</c:v>
                </c:pt>
                <c:pt idx="1783">
                  <c:v>40587.291666666417</c:v>
                </c:pt>
                <c:pt idx="1784">
                  <c:v>40587.333333333336</c:v>
                </c:pt>
                <c:pt idx="1785">
                  <c:v>40587.375</c:v>
                </c:pt>
                <c:pt idx="1786">
                  <c:v>40587.416666666664</c:v>
                </c:pt>
                <c:pt idx="1787">
                  <c:v>40587.458333333343</c:v>
                </c:pt>
                <c:pt idx="1788">
                  <c:v>40587.5</c:v>
                </c:pt>
                <c:pt idx="1789">
                  <c:v>40587.541666666584</c:v>
                </c:pt>
                <c:pt idx="1790">
                  <c:v>40587.583333333336</c:v>
                </c:pt>
                <c:pt idx="1791">
                  <c:v>40587.624999999993</c:v>
                </c:pt>
                <c:pt idx="1792">
                  <c:v>40587.666666666584</c:v>
                </c:pt>
                <c:pt idx="1793">
                  <c:v>40587.708333333336</c:v>
                </c:pt>
                <c:pt idx="1794">
                  <c:v>40587.75</c:v>
                </c:pt>
                <c:pt idx="1795">
                  <c:v>40587.791666666417</c:v>
                </c:pt>
                <c:pt idx="1796">
                  <c:v>40587.833333333336</c:v>
                </c:pt>
                <c:pt idx="1797">
                  <c:v>40587.875</c:v>
                </c:pt>
                <c:pt idx="1798">
                  <c:v>40587.916666666664</c:v>
                </c:pt>
                <c:pt idx="1799">
                  <c:v>40587.958333333343</c:v>
                </c:pt>
                <c:pt idx="1800">
                  <c:v>40588</c:v>
                </c:pt>
                <c:pt idx="1801">
                  <c:v>40588.041666666584</c:v>
                </c:pt>
                <c:pt idx="1802">
                  <c:v>40588.083333333336</c:v>
                </c:pt>
                <c:pt idx="1803">
                  <c:v>40588.124999999993</c:v>
                </c:pt>
                <c:pt idx="1804">
                  <c:v>40588.166666666584</c:v>
                </c:pt>
                <c:pt idx="1805">
                  <c:v>40588.208333333336</c:v>
                </c:pt>
                <c:pt idx="1806">
                  <c:v>40588.25</c:v>
                </c:pt>
                <c:pt idx="1807">
                  <c:v>40588.291666666417</c:v>
                </c:pt>
                <c:pt idx="1808">
                  <c:v>40588.333333333336</c:v>
                </c:pt>
                <c:pt idx="1809">
                  <c:v>40588.375</c:v>
                </c:pt>
                <c:pt idx="1810">
                  <c:v>40588.416666666664</c:v>
                </c:pt>
                <c:pt idx="1811">
                  <c:v>40588.458333333343</c:v>
                </c:pt>
                <c:pt idx="1812">
                  <c:v>40588.5</c:v>
                </c:pt>
                <c:pt idx="1813">
                  <c:v>40588.541666666584</c:v>
                </c:pt>
                <c:pt idx="1814">
                  <c:v>40588.583333333336</c:v>
                </c:pt>
                <c:pt idx="1815">
                  <c:v>40588.624999999993</c:v>
                </c:pt>
                <c:pt idx="1816">
                  <c:v>40588.666666666584</c:v>
                </c:pt>
                <c:pt idx="1817">
                  <c:v>40588.708333333336</c:v>
                </c:pt>
                <c:pt idx="1818">
                  <c:v>40588.75</c:v>
                </c:pt>
                <c:pt idx="1819">
                  <c:v>40588.791666666417</c:v>
                </c:pt>
                <c:pt idx="1820">
                  <c:v>40588.833333333336</c:v>
                </c:pt>
                <c:pt idx="1821">
                  <c:v>40588.875</c:v>
                </c:pt>
                <c:pt idx="1822">
                  <c:v>40588.916666666664</c:v>
                </c:pt>
                <c:pt idx="1823">
                  <c:v>40588.958333333343</c:v>
                </c:pt>
                <c:pt idx="1824">
                  <c:v>40589</c:v>
                </c:pt>
                <c:pt idx="1825">
                  <c:v>40589.041666666584</c:v>
                </c:pt>
                <c:pt idx="1826">
                  <c:v>40589.083333333336</c:v>
                </c:pt>
                <c:pt idx="1827">
                  <c:v>40589.124999999993</c:v>
                </c:pt>
                <c:pt idx="1828">
                  <c:v>40589.166666666584</c:v>
                </c:pt>
                <c:pt idx="1829">
                  <c:v>40589.208333333336</c:v>
                </c:pt>
                <c:pt idx="1830">
                  <c:v>40589.25</c:v>
                </c:pt>
                <c:pt idx="1831">
                  <c:v>40589.291666666417</c:v>
                </c:pt>
                <c:pt idx="1832">
                  <c:v>40589.333333333336</c:v>
                </c:pt>
                <c:pt idx="1833">
                  <c:v>40589.375</c:v>
                </c:pt>
                <c:pt idx="1834">
                  <c:v>40589.416666666664</c:v>
                </c:pt>
                <c:pt idx="1835">
                  <c:v>40589.458333333343</c:v>
                </c:pt>
                <c:pt idx="1836">
                  <c:v>40589.5</c:v>
                </c:pt>
                <c:pt idx="1837">
                  <c:v>40589.541666666584</c:v>
                </c:pt>
                <c:pt idx="1838">
                  <c:v>40589.583333333336</c:v>
                </c:pt>
                <c:pt idx="1839">
                  <c:v>40589.624999999993</c:v>
                </c:pt>
                <c:pt idx="1840">
                  <c:v>40589.666666666584</c:v>
                </c:pt>
                <c:pt idx="1841">
                  <c:v>40589.708333333336</c:v>
                </c:pt>
                <c:pt idx="1842">
                  <c:v>40589.75</c:v>
                </c:pt>
                <c:pt idx="1843">
                  <c:v>40589.791666666417</c:v>
                </c:pt>
                <c:pt idx="1844">
                  <c:v>40589.833333333336</c:v>
                </c:pt>
                <c:pt idx="1845">
                  <c:v>40589.875</c:v>
                </c:pt>
                <c:pt idx="1846">
                  <c:v>40589.916666666664</c:v>
                </c:pt>
                <c:pt idx="1847">
                  <c:v>40589.958333333343</c:v>
                </c:pt>
                <c:pt idx="1848">
                  <c:v>40590</c:v>
                </c:pt>
                <c:pt idx="1849">
                  <c:v>40590.041666666584</c:v>
                </c:pt>
                <c:pt idx="1850">
                  <c:v>40590.083333333336</c:v>
                </c:pt>
                <c:pt idx="1851">
                  <c:v>40590.124999999993</c:v>
                </c:pt>
                <c:pt idx="1852">
                  <c:v>40590.166666666584</c:v>
                </c:pt>
                <c:pt idx="1853">
                  <c:v>40590.208333333336</c:v>
                </c:pt>
                <c:pt idx="1854">
                  <c:v>40590.25</c:v>
                </c:pt>
                <c:pt idx="1855">
                  <c:v>40590.291666666417</c:v>
                </c:pt>
                <c:pt idx="1856">
                  <c:v>40590.333333333336</c:v>
                </c:pt>
                <c:pt idx="1857">
                  <c:v>40590.375</c:v>
                </c:pt>
                <c:pt idx="1858">
                  <c:v>40590.416666666664</c:v>
                </c:pt>
                <c:pt idx="1859">
                  <c:v>40590.458333333343</c:v>
                </c:pt>
                <c:pt idx="1860">
                  <c:v>40590.5</c:v>
                </c:pt>
                <c:pt idx="1861">
                  <c:v>40590.541666666584</c:v>
                </c:pt>
                <c:pt idx="1862">
                  <c:v>40590.583333333336</c:v>
                </c:pt>
                <c:pt idx="1863">
                  <c:v>40590.624999999993</c:v>
                </c:pt>
                <c:pt idx="1864">
                  <c:v>40590.666666666584</c:v>
                </c:pt>
                <c:pt idx="1865">
                  <c:v>40590.708333333336</c:v>
                </c:pt>
                <c:pt idx="1866">
                  <c:v>40590.75</c:v>
                </c:pt>
                <c:pt idx="1867">
                  <c:v>40590.791666666417</c:v>
                </c:pt>
                <c:pt idx="1868">
                  <c:v>40590.833333333336</c:v>
                </c:pt>
                <c:pt idx="1869">
                  <c:v>40590.875</c:v>
                </c:pt>
                <c:pt idx="1870">
                  <c:v>40590.916666666664</c:v>
                </c:pt>
                <c:pt idx="1871">
                  <c:v>40590.958333333343</c:v>
                </c:pt>
                <c:pt idx="1872">
                  <c:v>40591</c:v>
                </c:pt>
                <c:pt idx="1873">
                  <c:v>40591.041666666584</c:v>
                </c:pt>
                <c:pt idx="1874">
                  <c:v>40591.083333333336</c:v>
                </c:pt>
                <c:pt idx="1875">
                  <c:v>40591.124999999993</c:v>
                </c:pt>
                <c:pt idx="1876">
                  <c:v>40591.166666666584</c:v>
                </c:pt>
                <c:pt idx="1877">
                  <c:v>40591.208333333336</c:v>
                </c:pt>
                <c:pt idx="1878">
                  <c:v>40591.25</c:v>
                </c:pt>
                <c:pt idx="1879">
                  <c:v>40591.291666666417</c:v>
                </c:pt>
                <c:pt idx="1880">
                  <c:v>40591.333333333336</c:v>
                </c:pt>
                <c:pt idx="1881">
                  <c:v>40591.375</c:v>
                </c:pt>
                <c:pt idx="1882">
                  <c:v>40591.416666666664</c:v>
                </c:pt>
                <c:pt idx="1883">
                  <c:v>40591.458333333343</c:v>
                </c:pt>
                <c:pt idx="1884">
                  <c:v>40591.5</c:v>
                </c:pt>
                <c:pt idx="1885">
                  <c:v>40591.541666666584</c:v>
                </c:pt>
                <c:pt idx="1886">
                  <c:v>40591.583333333336</c:v>
                </c:pt>
                <c:pt idx="1887">
                  <c:v>40591.624999999993</c:v>
                </c:pt>
                <c:pt idx="1888">
                  <c:v>40591.666666666584</c:v>
                </c:pt>
                <c:pt idx="1889">
                  <c:v>40591.708333333336</c:v>
                </c:pt>
                <c:pt idx="1890">
                  <c:v>40591.75</c:v>
                </c:pt>
                <c:pt idx="1891">
                  <c:v>40591.791666666417</c:v>
                </c:pt>
                <c:pt idx="1892">
                  <c:v>40591.833333333336</c:v>
                </c:pt>
                <c:pt idx="1893">
                  <c:v>40591.875</c:v>
                </c:pt>
                <c:pt idx="1894">
                  <c:v>40591.916666666664</c:v>
                </c:pt>
                <c:pt idx="1895">
                  <c:v>40591.958333333343</c:v>
                </c:pt>
                <c:pt idx="1896">
                  <c:v>40592</c:v>
                </c:pt>
                <c:pt idx="1897">
                  <c:v>40592.041666666584</c:v>
                </c:pt>
                <c:pt idx="1898">
                  <c:v>40592.083333333336</c:v>
                </c:pt>
                <c:pt idx="1899">
                  <c:v>40592.124999999993</c:v>
                </c:pt>
                <c:pt idx="1900">
                  <c:v>40592.166666666584</c:v>
                </c:pt>
                <c:pt idx="1901">
                  <c:v>40592.208333333336</c:v>
                </c:pt>
                <c:pt idx="1902">
                  <c:v>40592.25</c:v>
                </c:pt>
                <c:pt idx="1903">
                  <c:v>40592.291666666417</c:v>
                </c:pt>
                <c:pt idx="1904">
                  <c:v>40592.333333333336</c:v>
                </c:pt>
                <c:pt idx="1905">
                  <c:v>40592.375</c:v>
                </c:pt>
                <c:pt idx="1906">
                  <c:v>40592.416666666664</c:v>
                </c:pt>
                <c:pt idx="1907">
                  <c:v>40592.458333333343</c:v>
                </c:pt>
                <c:pt idx="1908">
                  <c:v>40592.5</c:v>
                </c:pt>
                <c:pt idx="1909">
                  <c:v>40592.541666666584</c:v>
                </c:pt>
                <c:pt idx="1910">
                  <c:v>40592.583333333336</c:v>
                </c:pt>
                <c:pt idx="1911">
                  <c:v>40592.624999999993</c:v>
                </c:pt>
                <c:pt idx="1912">
                  <c:v>40592.666666666584</c:v>
                </c:pt>
                <c:pt idx="1913">
                  <c:v>40592.708333333336</c:v>
                </c:pt>
                <c:pt idx="1914">
                  <c:v>40592.75</c:v>
                </c:pt>
                <c:pt idx="1915">
                  <c:v>40592.791666666417</c:v>
                </c:pt>
                <c:pt idx="1916">
                  <c:v>40592.833333333336</c:v>
                </c:pt>
                <c:pt idx="1917">
                  <c:v>40592.875</c:v>
                </c:pt>
                <c:pt idx="1918">
                  <c:v>40592.916666666664</c:v>
                </c:pt>
                <c:pt idx="1919">
                  <c:v>40592.958333333343</c:v>
                </c:pt>
                <c:pt idx="1920">
                  <c:v>40593</c:v>
                </c:pt>
                <c:pt idx="1921">
                  <c:v>40593.041666666584</c:v>
                </c:pt>
                <c:pt idx="1922">
                  <c:v>40593.083333333336</c:v>
                </c:pt>
                <c:pt idx="1923">
                  <c:v>40593.124999999993</c:v>
                </c:pt>
                <c:pt idx="1924">
                  <c:v>40593.166666666584</c:v>
                </c:pt>
                <c:pt idx="1925">
                  <c:v>40593.208333333336</c:v>
                </c:pt>
                <c:pt idx="1926">
                  <c:v>40593.25</c:v>
                </c:pt>
                <c:pt idx="1927">
                  <c:v>40593.291666666417</c:v>
                </c:pt>
                <c:pt idx="1928">
                  <c:v>40593.333333333336</c:v>
                </c:pt>
                <c:pt idx="1929">
                  <c:v>40593.375</c:v>
                </c:pt>
                <c:pt idx="1930">
                  <c:v>40593.416666666664</c:v>
                </c:pt>
                <c:pt idx="1931">
                  <c:v>40593.458333333343</c:v>
                </c:pt>
                <c:pt idx="1932">
                  <c:v>40593.5</c:v>
                </c:pt>
                <c:pt idx="1933">
                  <c:v>40593.541666666584</c:v>
                </c:pt>
                <c:pt idx="1934">
                  <c:v>40593.583333333336</c:v>
                </c:pt>
                <c:pt idx="1935">
                  <c:v>40593.624999999993</c:v>
                </c:pt>
                <c:pt idx="1936">
                  <c:v>40593.666666666584</c:v>
                </c:pt>
                <c:pt idx="1937">
                  <c:v>40593.708333333336</c:v>
                </c:pt>
                <c:pt idx="1938">
                  <c:v>40593.75</c:v>
                </c:pt>
                <c:pt idx="1939">
                  <c:v>40593.791666666417</c:v>
                </c:pt>
                <c:pt idx="1940">
                  <c:v>40593.833333333336</c:v>
                </c:pt>
                <c:pt idx="1941">
                  <c:v>40593.875</c:v>
                </c:pt>
                <c:pt idx="1942">
                  <c:v>40593.916666666664</c:v>
                </c:pt>
                <c:pt idx="1943">
                  <c:v>40593.958333333343</c:v>
                </c:pt>
                <c:pt idx="1944">
                  <c:v>40594</c:v>
                </c:pt>
                <c:pt idx="1945">
                  <c:v>40594.041666666584</c:v>
                </c:pt>
                <c:pt idx="1946">
                  <c:v>40594.083333333336</c:v>
                </c:pt>
                <c:pt idx="1947">
                  <c:v>40594.124999999993</c:v>
                </c:pt>
                <c:pt idx="1948">
                  <c:v>40594.166666666584</c:v>
                </c:pt>
                <c:pt idx="1949">
                  <c:v>40594.208333333336</c:v>
                </c:pt>
                <c:pt idx="1950">
                  <c:v>40594.25</c:v>
                </c:pt>
                <c:pt idx="1951">
                  <c:v>40594.291666666417</c:v>
                </c:pt>
                <c:pt idx="1952">
                  <c:v>40594.333333333336</c:v>
                </c:pt>
                <c:pt idx="1953">
                  <c:v>40594.375</c:v>
                </c:pt>
                <c:pt idx="1954">
                  <c:v>40594.416666666664</c:v>
                </c:pt>
                <c:pt idx="1955">
                  <c:v>40594.458333333343</c:v>
                </c:pt>
                <c:pt idx="1956">
                  <c:v>40594.5</c:v>
                </c:pt>
                <c:pt idx="1957">
                  <c:v>40594.541666666584</c:v>
                </c:pt>
                <c:pt idx="1958">
                  <c:v>40594.583333333336</c:v>
                </c:pt>
                <c:pt idx="1959">
                  <c:v>40594.624999999993</c:v>
                </c:pt>
                <c:pt idx="1960">
                  <c:v>40594.666666666584</c:v>
                </c:pt>
                <c:pt idx="1961">
                  <c:v>40594.708333333336</c:v>
                </c:pt>
                <c:pt idx="1962">
                  <c:v>40594.75</c:v>
                </c:pt>
                <c:pt idx="1963">
                  <c:v>40594.791666666417</c:v>
                </c:pt>
                <c:pt idx="1964">
                  <c:v>40594.833333333336</c:v>
                </c:pt>
                <c:pt idx="1965">
                  <c:v>40594.875</c:v>
                </c:pt>
                <c:pt idx="1966">
                  <c:v>40594.916666666664</c:v>
                </c:pt>
                <c:pt idx="1967">
                  <c:v>40594.958333333343</c:v>
                </c:pt>
                <c:pt idx="1968">
                  <c:v>40595</c:v>
                </c:pt>
                <c:pt idx="1969">
                  <c:v>40595.041666666584</c:v>
                </c:pt>
                <c:pt idx="1970">
                  <c:v>40595.083333333336</c:v>
                </c:pt>
                <c:pt idx="1971">
                  <c:v>40595.124999999993</c:v>
                </c:pt>
                <c:pt idx="1972">
                  <c:v>40595.166666666584</c:v>
                </c:pt>
                <c:pt idx="1973">
                  <c:v>40595.208333333336</c:v>
                </c:pt>
                <c:pt idx="1974">
                  <c:v>40595.25</c:v>
                </c:pt>
                <c:pt idx="1975">
                  <c:v>40595.291666666417</c:v>
                </c:pt>
                <c:pt idx="1976">
                  <c:v>40595.333333333336</c:v>
                </c:pt>
                <c:pt idx="1977">
                  <c:v>40595.375</c:v>
                </c:pt>
                <c:pt idx="1978">
                  <c:v>40595.416666666664</c:v>
                </c:pt>
                <c:pt idx="1979">
                  <c:v>40595.458333333343</c:v>
                </c:pt>
                <c:pt idx="1980">
                  <c:v>40595.5</c:v>
                </c:pt>
                <c:pt idx="1981">
                  <c:v>40595.541666666584</c:v>
                </c:pt>
                <c:pt idx="1982">
                  <c:v>40595.583333333336</c:v>
                </c:pt>
                <c:pt idx="1983">
                  <c:v>40595.624999999993</c:v>
                </c:pt>
                <c:pt idx="1984">
                  <c:v>40595.666666666584</c:v>
                </c:pt>
                <c:pt idx="1985">
                  <c:v>40595.708333333336</c:v>
                </c:pt>
                <c:pt idx="1986">
                  <c:v>40595.75</c:v>
                </c:pt>
                <c:pt idx="1987">
                  <c:v>40595.791666666417</c:v>
                </c:pt>
                <c:pt idx="1988">
                  <c:v>40595.833333333336</c:v>
                </c:pt>
                <c:pt idx="1989">
                  <c:v>40595.875</c:v>
                </c:pt>
                <c:pt idx="1990">
                  <c:v>40595.916666666664</c:v>
                </c:pt>
                <c:pt idx="1991">
                  <c:v>40595.958333333343</c:v>
                </c:pt>
                <c:pt idx="1992">
                  <c:v>40596</c:v>
                </c:pt>
                <c:pt idx="1993">
                  <c:v>40596.041666666584</c:v>
                </c:pt>
                <c:pt idx="1994">
                  <c:v>40596.083333333336</c:v>
                </c:pt>
                <c:pt idx="1995">
                  <c:v>40596.124999999993</c:v>
                </c:pt>
                <c:pt idx="1996">
                  <c:v>40596.166666666584</c:v>
                </c:pt>
                <c:pt idx="1997">
                  <c:v>40596.208333333336</c:v>
                </c:pt>
                <c:pt idx="1998">
                  <c:v>40596.25</c:v>
                </c:pt>
                <c:pt idx="1999">
                  <c:v>40596.291666666417</c:v>
                </c:pt>
                <c:pt idx="2000">
                  <c:v>40596.333333333336</c:v>
                </c:pt>
                <c:pt idx="2001">
                  <c:v>40596.375</c:v>
                </c:pt>
                <c:pt idx="2002">
                  <c:v>40596.416666666664</c:v>
                </c:pt>
                <c:pt idx="2003">
                  <c:v>40596.458333333343</c:v>
                </c:pt>
                <c:pt idx="2004">
                  <c:v>40596.5</c:v>
                </c:pt>
                <c:pt idx="2005">
                  <c:v>40596.541666666584</c:v>
                </c:pt>
                <c:pt idx="2006">
                  <c:v>40596.583333333336</c:v>
                </c:pt>
                <c:pt idx="2007">
                  <c:v>40596.624999999993</c:v>
                </c:pt>
                <c:pt idx="2008">
                  <c:v>40596.666666666584</c:v>
                </c:pt>
                <c:pt idx="2009">
                  <c:v>40596.708333333336</c:v>
                </c:pt>
                <c:pt idx="2010">
                  <c:v>40596.75</c:v>
                </c:pt>
                <c:pt idx="2011">
                  <c:v>40596.791666666417</c:v>
                </c:pt>
                <c:pt idx="2012">
                  <c:v>40596.833333333336</c:v>
                </c:pt>
                <c:pt idx="2013">
                  <c:v>40596.875</c:v>
                </c:pt>
                <c:pt idx="2014">
                  <c:v>40596.916666666664</c:v>
                </c:pt>
                <c:pt idx="2015">
                  <c:v>40596.958333333343</c:v>
                </c:pt>
                <c:pt idx="2016">
                  <c:v>40597</c:v>
                </c:pt>
                <c:pt idx="2017">
                  <c:v>40597.041666666584</c:v>
                </c:pt>
                <c:pt idx="2018">
                  <c:v>40597.083333333336</c:v>
                </c:pt>
                <c:pt idx="2019">
                  <c:v>40597.124999999993</c:v>
                </c:pt>
                <c:pt idx="2020">
                  <c:v>40597.166666666584</c:v>
                </c:pt>
                <c:pt idx="2021">
                  <c:v>40597.208333333336</c:v>
                </c:pt>
                <c:pt idx="2022">
                  <c:v>40597.25</c:v>
                </c:pt>
                <c:pt idx="2023">
                  <c:v>40597.291666666417</c:v>
                </c:pt>
                <c:pt idx="2024">
                  <c:v>40597.333333333336</c:v>
                </c:pt>
                <c:pt idx="2025">
                  <c:v>40597.375</c:v>
                </c:pt>
                <c:pt idx="2026">
                  <c:v>40597.416666666664</c:v>
                </c:pt>
                <c:pt idx="2027">
                  <c:v>40597.458333333343</c:v>
                </c:pt>
                <c:pt idx="2028">
                  <c:v>40597.5</c:v>
                </c:pt>
                <c:pt idx="2029">
                  <c:v>40597.541666666584</c:v>
                </c:pt>
                <c:pt idx="2030">
                  <c:v>40597.583333333336</c:v>
                </c:pt>
                <c:pt idx="2031">
                  <c:v>40597.624999999993</c:v>
                </c:pt>
                <c:pt idx="2032">
                  <c:v>40597.666666666584</c:v>
                </c:pt>
                <c:pt idx="2033">
                  <c:v>40597.708333333336</c:v>
                </c:pt>
                <c:pt idx="2034">
                  <c:v>40597.75</c:v>
                </c:pt>
                <c:pt idx="2035">
                  <c:v>40597.791666666417</c:v>
                </c:pt>
                <c:pt idx="2036">
                  <c:v>40597.833333333336</c:v>
                </c:pt>
                <c:pt idx="2037">
                  <c:v>40597.875</c:v>
                </c:pt>
                <c:pt idx="2038">
                  <c:v>40597.916666666664</c:v>
                </c:pt>
                <c:pt idx="2039">
                  <c:v>40597.958333333343</c:v>
                </c:pt>
                <c:pt idx="2040">
                  <c:v>40598</c:v>
                </c:pt>
                <c:pt idx="2041">
                  <c:v>40598.041666666584</c:v>
                </c:pt>
                <c:pt idx="2042">
                  <c:v>40598.083333333336</c:v>
                </c:pt>
                <c:pt idx="2043">
                  <c:v>40598.124999999993</c:v>
                </c:pt>
                <c:pt idx="2044">
                  <c:v>40598.166666666584</c:v>
                </c:pt>
                <c:pt idx="2045">
                  <c:v>40598.208333333336</c:v>
                </c:pt>
                <c:pt idx="2046">
                  <c:v>40598.25</c:v>
                </c:pt>
                <c:pt idx="2047">
                  <c:v>40598.291666666417</c:v>
                </c:pt>
                <c:pt idx="2048">
                  <c:v>40598.333333333336</c:v>
                </c:pt>
                <c:pt idx="2049">
                  <c:v>40598.375</c:v>
                </c:pt>
                <c:pt idx="2050">
                  <c:v>40598.416666666664</c:v>
                </c:pt>
                <c:pt idx="2051">
                  <c:v>40598.458333333343</c:v>
                </c:pt>
                <c:pt idx="2052">
                  <c:v>40598.5</c:v>
                </c:pt>
                <c:pt idx="2053">
                  <c:v>40598.541666666584</c:v>
                </c:pt>
                <c:pt idx="2054">
                  <c:v>40598.583333333336</c:v>
                </c:pt>
                <c:pt idx="2055">
                  <c:v>40598.624999999993</c:v>
                </c:pt>
                <c:pt idx="2056">
                  <c:v>40598.666666666584</c:v>
                </c:pt>
                <c:pt idx="2057">
                  <c:v>40598.708333333336</c:v>
                </c:pt>
                <c:pt idx="2058">
                  <c:v>40598.75</c:v>
                </c:pt>
                <c:pt idx="2059">
                  <c:v>40598.791666666417</c:v>
                </c:pt>
                <c:pt idx="2060">
                  <c:v>40598.833333333336</c:v>
                </c:pt>
                <c:pt idx="2061">
                  <c:v>40598.875</c:v>
                </c:pt>
                <c:pt idx="2062">
                  <c:v>40598.916666666664</c:v>
                </c:pt>
                <c:pt idx="2063">
                  <c:v>40598.958333333343</c:v>
                </c:pt>
                <c:pt idx="2064">
                  <c:v>40599</c:v>
                </c:pt>
                <c:pt idx="2065">
                  <c:v>40599.041666666584</c:v>
                </c:pt>
                <c:pt idx="2066">
                  <c:v>40599.083333333336</c:v>
                </c:pt>
                <c:pt idx="2067">
                  <c:v>40599.124999999993</c:v>
                </c:pt>
                <c:pt idx="2068">
                  <c:v>40599.166666666584</c:v>
                </c:pt>
                <c:pt idx="2069">
                  <c:v>40599.208333333336</c:v>
                </c:pt>
                <c:pt idx="2070">
                  <c:v>40599.25</c:v>
                </c:pt>
                <c:pt idx="2071">
                  <c:v>40599.291666666417</c:v>
                </c:pt>
                <c:pt idx="2072">
                  <c:v>40599.333333333336</c:v>
                </c:pt>
                <c:pt idx="2073">
                  <c:v>40599.375</c:v>
                </c:pt>
                <c:pt idx="2074">
                  <c:v>40599.416666666664</c:v>
                </c:pt>
                <c:pt idx="2075">
                  <c:v>40599.458333333343</c:v>
                </c:pt>
                <c:pt idx="2076">
                  <c:v>40599.5</c:v>
                </c:pt>
                <c:pt idx="2077">
                  <c:v>40599.541666666584</c:v>
                </c:pt>
                <c:pt idx="2078">
                  <c:v>40599.583333333336</c:v>
                </c:pt>
                <c:pt idx="2079">
                  <c:v>40599.624999999993</c:v>
                </c:pt>
                <c:pt idx="2080">
                  <c:v>40599.666666666584</c:v>
                </c:pt>
                <c:pt idx="2081">
                  <c:v>40599.708333333336</c:v>
                </c:pt>
                <c:pt idx="2082">
                  <c:v>40599.75</c:v>
                </c:pt>
                <c:pt idx="2083">
                  <c:v>40599.791666666417</c:v>
                </c:pt>
                <c:pt idx="2084">
                  <c:v>40599.833333333336</c:v>
                </c:pt>
                <c:pt idx="2085">
                  <c:v>40599.875</c:v>
                </c:pt>
                <c:pt idx="2086">
                  <c:v>40599.916666666664</c:v>
                </c:pt>
                <c:pt idx="2087">
                  <c:v>40599.958333333343</c:v>
                </c:pt>
                <c:pt idx="2088">
                  <c:v>40600</c:v>
                </c:pt>
                <c:pt idx="2089">
                  <c:v>40600.041666666584</c:v>
                </c:pt>
                <c:pt idx="2090">
                  <c:v>40600.083333333336</c:v>
                </c:pt>
                <c:pt idx="2091">
                  <c:v>40600.124999999993</c:v>
                </c:pt>
                <c:pt idx="2092">
                  <c:v>40600.166666666584</c:v>
                </c:pt>
                <c:pt idx="2093">
                  <c:v>40600.208333333336</c:v>
                </c:pt>
                <c:pt idx="2094">
                  <c:v>40600.25</c:v>
                </c:pt>
                <c:pt idx="2095">
                  <c:v>40600.291666666417</c:v>
                </c:pt>
                <c:pt idx="2096">
                  <c:v>40600.333333333336</c:v>
                </c:pt>
                <c:pt idx="2097">
                  <c:v>40600.375</c:v>
                </c:pt>
                <c:pt idx="2098">
                  <c:v>40600.416666666664</c:v>
                </c:pt>
                <c:pt idx="2099">
                  <c:v>40600.458333333343</c:v>
                </c:pt>
                <c:pt idx="2100">
                  <c:v>40600.5</c:v>
                </c:pt>
                <c:pt idx="2101">
                  <c:v>40600.541666666584</c:v>
                </c:pt>
                <c:pt idx="2102">
                  <c:v>40600.583333333336</c:v>
                </c:pt>
                <c:pt idx="2103">
                  <c:v>40600.624999999993</c:v>
                </c:pt>
                <c:pt idx="2104">
                  <c:v>40600.666666666584</c:v>
                </c:pt>
                <c:pt idx="2105">
                  <c:v>40600.708333333336</c:v>
                </c:pt>
                <c:pt idx="2106">
                  <c:v>40600.75</c:v>
                </c:pt>
                <c:pt idx="2107">
                  <c:v>40600.791666666417</c:v>
                </c:pt>
                <c:pt idx="2108">
                  <c:v>40600.833333333336</c:v>
                </c:pt>
                <c:pt idx="2109">
                  <c:v>40600.875</c:v>
                </c:pt>
                <c:pt idx="2110">
                  <c:v>40600.916666666664</c:v>
                </c:pt>
                <c:pt idx="2111">
                  <c:v>40600.958333333343</c:v>
                </c:pt>
                <c:pt idx="2112">
                  <c:v>40601</c:v>
                </c:pt>
                <c:pt idx="2113">
                  <c:v>40601.041666666584</c:v>
                </c:pt>
                <c:pt idx="2114">
                  <c:v>40601.083333333336</c:v>
                </c:pt>
                <c:pt idx="2115">
                  <c:v>40601.124999999993</c:v>
                </c:pt>
                <c:pt idx="2116">
                  <c:v>40601.166666666584</c:v>
                </c:pt>
                <c:pt idx="2117">
                  <c:v>40601.208333333336</c:v>
                </c:pt>
                <c:pt idx="2118">
                  <c:v>40601.25</c:v>
                </c:pt>
                <c:pt idx="2119">
                  <c:v>40601.291666666417</c:v>
                </c:pt>
                <c:pt idx="2120">
                  <c:v>40601.333333333336</c:v>
                </c:pt>
                <c:pt idx="2121">
                  <c:v>40601.375</c:v>
                </c:pt>
                <c:pt idx="2122">
                  <c:v>40601.416666666664</c:v>
                </c:pt>
                <c:pt idx="2123">
                  <c:v>40601.458333333343</c:v>
                </c:pt>
                <c:pt idx="2124">
                  <c:v>40601.5</c:v>
                </c:pt>
                <c:pt idx="2125">
                  <c:v>40601.541666666584</c:v>
                </c:pt>
                <c:pt idx="2126">
                  <c:v>40601.583333333336</c:v>
                </c:pt>
                <c:pt idx="2127">
                  <c:v>40601.624999999993</c:v>
                </c:pt>
                <c:pt idx="2128">
                  <c:v>40601.666666666584</c:v>
                </c:pt>
                <c:pt idx="2129">
                  <c:v>40601.708333333336</c:v>
                </c:pt>
                <c:pt idx="2130">
                  <c:v>40601.75</c:v>
                </c:pt>
                <c:pt idx="2131">
                  <c:v>40601.791666666417</c:v>
                </c:pt>
                <c:pt idx="2132">
                  <c:v>40601.833333333336</c:v>
                </c:pt>
                <c:pt idx="2133">
                  <c:v>40601.875</c:v>
                </c:pt>
                <c:pt idx="2134">
                  <c:v>40601.916666666664</c:v>
                </c:pt>
                <c:pt idx="2135">
                  <c:v>40601.958333333343</c:v>
                </c:pt>
                <c:pt idx="2136">
                  <c:v>40602</c:v>
                </c:pt>
                <c:pt idx="2137">
                  <c:v>40602.041666666584</c:v>
                </c:pt>
                <c:pt idx="2138">
                  <c:v>40602.083333333336</c:v>
                </c:pt>
                <c:pt idx="2139">
                  <c:v>40602.124999999993</c:v>
                </c:pt>
                <c:pt idx="2140">
                  <c:v>40602.166666666584</c:v>
                </c:pt>
                <c:pt idx="2141">
                  <c:v>40602.208333333336</c:v>
                </c:pt>
                <c:pt idx="2142">
                  <c:v>40602.25</c:v>
                </c:pt>
                <c:pt idx="2143">
                  <c:v>40602.291666666417</c:v>
                </c:pt>
                <c:pt idx="2144">
                  <c:v>40602.333333333336</c:v>
                </c:pt>
                <c:pt idx="2145">
                  <c:v>40602.375</c:v>
                </c:pt>
                <c:pt idx="2146">
                  <c:v>40602.416666666664</c:v>
                </c:pt>
                <c:pt idx="2147">
                  <c:v>40602.458333333343</c:v>
                </c:pt>
                <c:pt idx="2148">
                  <c:v>40602.5</c:v>
                </c:pt>
                <c:pt idx="2149">
                  <c:v>40602.541666666584</c:v>
                </c:pt>
                <c:pt idx="2150">
                  <c:v>40602.583333333336</c:v>
                </c:pt>
                <c:pt idx="2151">
                  <c:v>40602.624999999993</c:v>
                </c:pt>
                <c:pt idx="2152">
                  <c:v>40602.666666666584</c:v>
                </c:pt>
                <c:pt idx="2153">
                  <c:v>40602.708333333336</c:v>
                </c:pt>
                <c:pt idx="2154">
                  <c:v>40602.75</c:v>
                </c:pt>
                <c:pt idx="2155">
                  <c:v>40602.791666666417</c:v>
                </c:pt>
                <c:pt idx="2156">
                  <c:v>40602.833333333336</c:v>
                </c:pt>
                <c:pt idx="2157">
                  <c:v>40602.875</c:v>
                </c:pt>
                <c:pt idx="2158">
                  <c:v>40602.916666666664</c:v>
                </c:pt>
                <c:pt idx="2159">
                  <c:v>40602.958333333343</c:v>
                </c:pt>
                <c:pt idx="2160">
                  <c:v>40603</c:v>
                </c:pt>
                <c:pt idx="2161">
                  <c:v>40603.041666666584</c:v>
                </c:pt>
                <c:pt idx="2162">
                  <c:v>40603.083333333336</c:v>
                </c:pt>
                <c:pt idx="2163">
                  <c:v>40603.124999999993</c:v>
                </c:pt>
                <c:pt idx="2164">
                  <c:v>40603.166666666584</c:v>
                </c:pt>
                <c:pt idx="2165">
                  <c:v>40603.208333333336</c:v>
                </c:pt>
                <c:pt idx="2166">
                  <c:v>40603.25</c:v>
                </c:pt>
                <c:pt idx="2167">
                  <c:v>40603.291666666417</c:v>
                </c:pt>
                <c:pt idx="2168">
                  <c:v>40603.333333333336</c:v>
                </c:pt>
                <c:pt idx="2169">
                  <c:v>40603.375</c:v>
                </c:pt>
                <c:pt idx="2170">
                  <c:v>40603.416666666664</c:v>
                </c:pt>
                <c:pt idx="2171">
                  <c:v>40603.458333333343</c:v>
                </c:pt>
                <c:pt idx="2172">
                  <c:v>40603.5</c:v>
                </c:pt>
                <c:pt idx="2173">
                  <c:v>40603.541666666584</c:v>
                </c:pt>
                <c:pt idx="2174">
                  <c:v>40603.583333333336</c:v>
                </c:pt>
                <c:pt idx="2175">
                  <c:v>40603.624999999993</c:v>
                </c:pt>
                <c:pt idx="2176">
                  <c:v>40603.666666666584</c:v>
                </c:pt>
                <c:pt idx="2177">
                  <c:v>40603.708333333336</c:v>
                </c:pt>
                <c:pt idx="2178">
                  <c:v>40603.75</c:v>
                </c:pt>
                <c:pt idx="2179">
                  <c:v>40603.791666666417</c:v>
                </c:pt>
                <c:pt idx="2180">
                  <c:v>40603.833333333336</c:v>
                </c:pt>
                <c:pt idx="2181">
                  <c:v>40603.875</c:v>
                </c:pt>
                <c:pt idx="2182">
                  <c:v>40603.916666666664</c:v>
                </c:pt>
                <c:pt idx="2183">
                  <c:v>40603.958333333343</c:v>
                </c:pt>
                <c:pt idx="2184">
                  <c:v>40604</c:v>
                </c:pt>
                <c:pt idx="2185">
                  <c:v>40604.041666666584</c:v>
                </c:pt>
                <c:pt idx="2186">
                  <c:v>40604.083333333336</c:v>
                </c:pt>
                <c:pt idx="2187">
                  <c:v>40604.124999999993</c:v>
                </c:pt>
                <c:pt idx="2188">
                  <c:v>40604.166666666584</c:v>
                </c:pt>
                <c:pt idx="2189">
                  <c:v>40604.208333333336</c:v>
                </c:pt>
                <c:pt idx="2190">
                  <c:v>40604.25</c:v>
                </c:pt>
                <c:pt idx="2191">
                  <c:v>40604.291666666417</c:v>
                </c:pt>
                <c:pt idx="2192">
                  <c:v>40604.333333333336</c:v>
                </c:pt>
                <c:pt idx="2193">
                  <c:v>40604.375</c:v>
                </c:pt>
                <c:pt idx="2194">
                  <c:v>40604.416666666664</c:v>
                </c:pt>
                <c:pt idx="2195">
                  <c:v>40604.458333333343</c:v>
                </c:pt>
                <c:pt idx="2196">
                  <c:v>40604.5</c:v>
                </c:pt>
                <c:pt idx="2197">
                  <c:v>40604.541666666584</c:v>
                </c:pt>
                <c:pt idx="2198">
                  <c:v>40604.583333333336</c:v>
                </c:pt>
                <c:pt idx="2199">
                  <c:v>40604.624999999993</c:v>
                </c:pt>
                <c:pt idx="2200">
                  <c:v>40604.666666666584</c:v>
                </c:pt>
                <c:pt idx="2201">
                  <c:v>40604.708333333336</c:v>
                </c:pt>
                <c:pt idx="2202">
                  <c:v>40604.75</c:v>
                </c:pt>
                <c:pt idx="2203">
                  <c:v>40604.791666666417</c:v>
                </c:pt>
                <c:pt idx="2204">
                  <c:v>40604.833333333336</c:v>
                </c:pt>
                <c:pt idx="2205">
                  <c:v>40604.875</c:v>
                </c:pt>
                <c:pt idx="2206">
                  <c:v>40604.916666666664</c:v>
                </c:pt>
                <c:pt idx="2207">
                  <c:v>40604.958333333343</c:v>
                </c:pt>
                <c:pt idx="2208">
                  <c:v>40605</c:v>
                </c:pt>
                <c:pt idx="2209">
                  <c:v>40605.041666666584</c:v>
                </c:pt>
                <c:pt idx="2210">
                  <c:v>40605.083333333336</c:v>
                </c:pt>
                <c:pt idx="2211">
                  <c:v>40605.124999999993</c:v>
                </c:pt>
                <c:pt idx="2212">
                  <c:v>40605.166666666584</c:v>
                </c:pt>
                <c:pt idx="2213">
                  <c:v>40605.208333333336</c:v>
                </c:pt>
                <c:pt idx="2214">
                  <c:v>40605.25</c:v>
                </c:pt>
                <c:pt idx="2215">
                  <c:v>40605.291666666417</c:v>
                </c:pt>
                <c:pt idx="2216">
                  <c:v>40605.333333333336</c:v>
                </c:pt>
                <c:pt idx="2217">
                  <c:v>40605.375</c:v>
                </c:pt>
                <c:pt idx="2218">
                  <c:v>40605.416666666664</c:v>
                </c:pt>
                <c:pt idx="2219">
                  <c:v>40605.458333333343</c:v>
                </c:pt>
                <c:pt idx="2220">
                  <c:v>40605.5</c:v>
                </c:pt>
                <c:pt idx="2221">
                  <c:v>40605.541666666584</c:v>
                </c:pt>
                <c:pt idx="2222">
                  <c:v>40605.583333333336</c:v>
                </c:pt>
                <c:pt idx="2223">
                  <c:v>40605.624999999993</c:v>
                </c:pt>
                <c:pt idx="2224">
                  <c:v>40605.666666666584</c:v>
                </c:pt>
                <c:pt idx="2225">
                  <c:v>40605.708333333336</c:v>
                </c:pt>
                <c:pt idx="2226">
                  <c:v>40605.75</c:v>
                </c:pt>
                <c:pt idx="2227">
                  <c:v>40605.791666666417</c:v>
                </c:pt>
                <c:pt idx="2228">
                  <c:v>40605.833333333336</c:v>
                </c:pt>
                <c:pt idx="2229">
                  <c:v>40605.875</c:v>
                </c:pt>
                <c:pt idx="2230">
                  <c:v>40605.916666666664</c:v>
                </c:pt>
                <c:pt idx="2231">
                  <c:v>40605.958333333343</c:v>
                </c:pt>
                <c:pt idx="2232">
                  <c:v>40606</c:v>
                </c:pt>
                <c:pt idx="2233">
                  <c:v>40606.041666666584</c:v>
                </c:pt>
                <c:pt idx="2234">
                  <c:v>40606.083333333336</c:v>
                </c:pt>
                <c:pt idx="2235">
                  <c:v>40606.124999999993</c:v>
                </c:pt>
                <c:pt idx="2236">
                  <c:v>40606.166666666584</c:v>
                </c:pt>
                <c:pt idx="2237">
                  <c:v>40606.208333333336</c:v>
                </c:pt>
                <c:pt idx="2238">
                  <c:v>40606.25</c:v>
                </c:pt>
                <c:pt idx="2239">
                  <c:v>40606.291666666417</c:v>
                </c:pt>
                <c:pt idx="2240">
                  <c:v>40606.333333333336</c:v>
                </c:pt>
                <c:pt idx="2241">
                  <c:v>40606.375</c:v>
                </c:pt>
                <c:pt idx="2242">
                  <c:v>40606.416666666664</c:v>
                </c:pt>
                <c:pt idx="2243">
                  <c:v>40606.458333333343</c:v>
                </c:pt>
                <c:pt idx="2244">
                  <c:v>40606.5</c:v>
                </c:pt>
                <c:pt idx="2245">
                  <c:v>40606.541666666584</c:v>
                </c:pt>
                <c:pt idx="2246">
                  <c:v>40606.583333333336</c:v>
                </c:pt>
                <c:pt idx="2247">
                  <c:v>40606.624999999993</c:v>
                </c:pt>
                <c:pt idx="2248">
                  <c:v>40606.666666666584</c:v>
                </c:pt>
                <c:pt idx="2249">
                  <c:v>40606.708333333336</c:v>
                </c:pt>
                <c:pt idx="2250">
                  <c:v>40606.75</c:v>
                </c:pt>
                <c:pt idx="2251">
                  <c:v>40606.791666666417</c:v>
                </c:pt>
                <c:pt idx="2252">
                  <c:v>40606.833333333336</c:v>
                </c:pt>
                <c:pt idx="2253">
                  <c:v>40606.875</c:v>
                </c:pt>
                <c:pt idx="2254">
                  <c:v>40606.916666666664</c:v>
                </c:pt>
                <c:pt idx="2255">
                  <c:v>40606.958333333343</c:v>
                </c:pt>
                <c:pt idx="2256">
                  <c:v>40607</c:v>
                </c:pt>
                <c:pt idx="2257">
                  <c:v>40607.041666666584</c:v>
                </c:pt>
                <c:pt idx="2258">
                  <c:v>40607.083333333336</c:v>
                </c:pt>
                <c:pt idx="2259">
                  <c:v>40607.124999999993</c:v>
                </c:pt>
                <c:pt idx="2260">
                  <c:v>40607.166666666584</c:v>
                </c:pt>
                <c:pt idx="2261">
                  <c:v>40607.208333333336</c:v>
                </c:pt>
                <c:pt idx="2262">
                  <c:v>40607.25</c:v>
                </c:pt>
                <c:pt idx="2263">
                  <c:v>40607.291666666417</c:v>
                </c:pt>
                <c:pt idx="2264">
                  <c:v>40607.333333333336</c:v>
                </c:pt>
                <c:pt idx="2265">
                  <c:v>40607.375</c:v>
                </c:pt>
                <c:pt idx="2266">
                  <c:v>40607.416666666664</c:v>
                </c:pt>
                <c:pt idx="2267">
                  <c:v>40607.458333333343</c:v>
                </c:pt>
                <c:pt idx="2268">
                  <c:v>40607.5</c:v>
                </c:pt>
                <c:pt idx="2269">
                  <c:v>40607.541666666584</c:v>
                </c:pt>
                <c:pt idx="2270">
                  <c:v>40607.583333333336</c:v>
                </c:pt>
                <c:pt idx="2271">
                  <c:v>40607.624999999993</c:v>
                </c:pt>
                <c:pt idx="2272">
                  <c:v>40607.666666666584</c:v>
                </c:pt>
                <c:pt idx="2273">
                  <c:v>40607.708333333336</c:v>
                </c:pt>
                <c:pt idx="2274">
                  <c:v>40607.75</c:v>
                </c:pt>
                <c:pt idx="2275">
                  <c:v>40607.791666666417</c:v>
                </c:pt>
                <c:pt idx="2276">
                  <c:v>40607.833333333336</c:v>
                </c:pt>
                <c:pt idx="2277">
                  <c:v>40607.875</c:v>
                </c:pt>
                <c:pt idx="2278">
                  <c:v>40607.916666666664</c:v>
                </c:pt>
                <c:pt idx="2279">
                  <c:v>40607.958333333343</c:v>
                </c:pt>
                <c:pt idx="2280">
                  <c:v>40608</c:v>
                </c:pt>
                <c:pt idx="2281">
                  <c:v>40608.041666666584</c:v>
                </c:pt>
                <c:pt idx="2282">
                  <c:v>40608.083333333336</c:v>
                </c:pt>
                <c:pt idx="2283">
                  <c:v>40608.124999999993</c:v>
                </c:pt>
                <c:pt idx="2284">
                  <c:v>40608.166666666584</c:v>
                </c:pt>
                <c:pt idx="2285">
                  <c:v>40608.208333333336</c:v>
                </c:pt>
                <c:pt idx="2286">
                  <c:v>40608.25</c:v>
                </c:pt>
                <c:pt idx="2287">
                  <c:v>40608.291666666417</c:v>
                </c:pt>
                <c:pt idx="2288">
                  <c:v>40608.333333333336</c:v>
                </c:pt>
                <c:pt idx="2289">
                  <c:v>40608.375</c:v>
                </c:pt>
                <c:pt idx="2290">
                  <c:v>40608.416666666664</c:v>
                </c:pt>
                <c:pt idx="2291">
                  <c:v>40608.458333333343</c:v>
                </c:pt>
                <c:pt idx="2292">
                  <c:v>40608.5</c:v>
                </c:pt>
                <c:pt idx="2293">
                  <c:v>40608.541666666584</c:v>
                </c:pt>
                <c:pt idx="2294">
                  <c:v>40608.583333333336</c:v>
                </c:pt>
                <c:pt idx="2295">
                  <c:v>40608.624999999993</c:v>
                </c:pt>
                <c:pt idx="2296">
                  <c:v>40608.666666666584</c:v>
                </c:pt>
                <c:pt idx="2297">
                  <c:v>40608.708333333336</c:v>
                </c:pt>
                <c:pt idx="2298">
                  <c:v>40608.75</c:v>
                </c:pt>
                <c:pt idx="2299">
                  <c:v>40608.791666666417</c:v>
                </c:pt>
                <c:pt idx="2300">
                  <c:v>40608.833333333336</c:v>
                </c:pt>
                <c:pt idx="2301">
                  <c:v>40608.875</c:v>
                </c:pt>
                <c:pt idx="2302">
                  <c:v>40608.916666666664</c:v>
                </c:pt>
                <c:pt idx="2303">
                  <c:v>40608.958333333343</c:v>
                </c:pt>
                <c:pt idx="2304">
                  <c:v>40609</c:v>
                </c:pt>
                <c:pt idx="2305">
                  <c:v>40609.041666666584</c:v>
                </c:pt>
                <c:pt idx="2306">
                  <c:v>40609.083333333336</c:v>
                </c:pt>
                <c:pt idx="2307">
                  <c:v>40609.124999999993</c:v>
                </c:pt>
                <c:pt idx="2308">
                  <c:v>40609.166666666584</c:v>
                </c:pt>
                <c:pt idx="2309">
                  <c:v>40609.208333333336</c:v>
                </c:pt>
                <c:pt idx="2310">
                  <c:v>40609.25</c:v>
                </c:pt>
                <c:pt idx="2311">
                  <c:v>40609.291666666417</c:v>
                </c:pt>
                <c:pt idx="2312">
                  <c:v>40609.333333333336</c:v>
                </c:pt>
                <c:pt idx="2313">
                  <c:v>40609.375</c:v>
                </c:pt>
                <c:pt idx="2314">
                  <c:v>40609.416666666664</c:v>
                </c:pt>
                <c:pt idx="2315">
                  <c:v>40609.458333333343</c:v>
                </c:pt>
                <c:pt idx="2316">
                  <c:v>40609.5</c:v>
                </c:pt>
                <c:pt idx="2317">
                  <c:v>40609.541666666584</c:v>
                </c:pt>
                <c:pt idx="2318">
                  <c:v>40609.583333333336</c:v>
                </c:pt>
                <c:pt idx="2319">
                  <c:v>40609.624999999993</c:v>
                </c:pt>
                <c:pt idx="2320">
                  <c:v>40609.666666666584</c:v>
                </c:pt>
                <c:pt idx="2321">
                  <c:v>40609.708333333336</c:v>
                </c:pt>
                <c:pt idx="2322">
                  <c:v>40609.75</c:v>
                </c:pt>
                <c:pt idx="2323">
                  <c:v>40609.791666666417</c:v>
                </c:pt>
                <c:pt idx="2324">
                  <c:v>40609.833333333336</c:v>
                </c:pt>
                <c:pt idx="2325">
                  <c:v>40609.875</c:v>
                </c:pt>
                <c:pt idx="2326">
                  <c:v>40609.916666666664</c:v>
                </c:pt>
                <c:pt idx="2327">
                  <c:v>40609.958333333343</c:v>
                </c:pt>
                <c:pt idx="2328">
                  <c:v>40610</c:v>
                </c:pt>
                <c:pt idx="2329">
                  <c:v>40610.041666666584</c:v>
                </c:pt>
                <c:pt idx="2330">
                  <c:v>40610.083333333336</c:v>
                </c:pt>
                <c:pt idx="2331">
                  <c:v>40610.124999999993</c:v>
                </c:pt>
                <c:pt idx="2332">
                  <c:v>40610.166666666584</c:v>
                </c:pt>
                <c:pt idx="2333">
                  <c:v>40610.208333333336</c:v>
                </c:pt>
                <c:pt idx="2334">
                  <c:v>40610.25</c:v>
                </c:pt>
                <c:pt idx="2335">
                  <c:v>40610.291666666417</c:v>
                </c:pt>
                <c:pt idx="2336">
                  <c:v>40610.333333333336</c:v>
                </c:pt>
                <c:pt idx="2337">
                  <c:v>40610.375</c:v>
                </c:pt>
                <c:pt idx="2338">
                  <c:v>40610.416666666664</c:v>
                </c:pt>
                <c:pt idx="2339">
                  <c:v>40610.458333333343</c:v>
                </c:pt>
                <c:pt idx="2340">
                  <c:v>40610.5</c:v>
                </c:pt>
                <c:pt idx="2341">
                  <c:v>40610.541666666584</c:v>
                </c:pt>
                <c:pt idx="2342">
                  <c:v>40610.583333333336</c:v>
                </c:pt>
                <c:pt idx="2343">
                  <c:v>40610.624999999993</c:v>
                </c:pt>
                <c:pt idx="2344">
                  <c:v>40610.666666666584</c:v>
                </c:pt>
                <c:pt idx="2345">
                  <c:v>40610.708333333336</c:v>
                </c:pt>
                <c:pt idx="2346">
                  <c:v>40610.75</c:v>
                </c:pt>
                <c:pt idx="2347">
                  <c:v>40610.791666666417</c:v>
                </c:pt>
                <c:pt idx="2348">
                  <c:v>40610.833333333336</c:v>
                </c:pt>
                <c:pt idx="2349">
                  <c:v>40610.875</c:v>
                </c:pt>
                <c:pt idx="2350">
                  <c:v>40610.916666666664</c:v>
                </c:pt>
                <c:pt idx="2351">
                  <c:v>40610.958333333343</c:v>
                </c:pt>
                <c:pt idx="2352">
                  <c:v>40611</c:v>
                </c:pt>
                <c:pt idx="2353">
                  <c:v>40611.041666666584</c:v>
                </c:pt>
                <c:pt idx="2354">
                  <c:v>40611.083333333336</c:v>
                </c:pt>
                <c:pt idx="2355">
                  <c:v>40611.124999999993</c:v>
                </c:pt>
                <c:pt idx="2356">
                  <c:v>40611.166666666584</c:v>
                </c:pt>
                <c:pt idx="2357">
                  <c:v>40611.208333333336</c:v>
                </c:pt>
                <c:pt idx="2358">
                  <c:v>40611.25</c:v>
                </c:pt>
                <c:pt idx="2359">
                  <c:v>40611.291666666417</c:v>
                </c:pt>
                <c:pt idx="2360">
                  <c:v>40611.333333333336</c:v>
                </c:pt>
                <c:pt idx="2361">
                  <c:v>40611.375</c:v>
                </c:pt>
                <c:pt idx="2362">
                  <c:v>40611.416666666664</c:v>
                </c:pt>
                <c:pt idx="2363">
                  <c:v>40611.458333333343</c:v>
                </c:pt>
                <c:pt idx="2364">
                  <c:v>40611.5</c:v>
                </c:pt>
                <c:pt idx="2365">
                  <c:v>40611.541666666584</c:v>
                </c:pt>
                <c:pt idx="2366">
                  <c:v>40611.583333333336</c:v>
                </c:pt>
                <c:pt idx="2367">
                  <c:v>40611.624999999993</c:v>
                </c:pt>
                <c:pt idx="2368">
                  <c:v>40611.666666666584</c:v>
                </c:pt>
                <c:pt idx="2369">
                  <c:v>40611.708333333336</c:v>
                </c:pt>
                <c:pt idx="2370">
                  <c:v>40611.75</c:v>
                </c:pt>
                <c:pt idx="2371">
                  <c:v>40611.791666666417</c:v>
                </c:pt>
                <c:pt idx="2372">
                  <c:v>40611.833333333336</c:v>
                </c:pt>
                <c:pt idx="2373">
                  <c:v>40611.875</c:v>
                </c:pt>
                <c:pt idx="2374">
                  <c:v>40611.916666666664</c:v>
                </c:pt>
                <c:pt idx="2375">
                  <c:v>40611.958333333343</c:v>
                </c:pt>
                <c:pt idx="2376">
                  <c:v>40612</c:v>
                </c:pt>
                <c:pt idx="2377">
                  <c:v>40612.041666666584</c:v>
                </c:pt>
                <c:pt idx="2378">
                  <c:v>40612.083333333336</c:v>
                </c:pt>
                <c:pt idx="2379">
                  <c:v>40612.124999999993</c:v>
                </c:pt>
                <c:pt idx="2380">
                  <c:v>40612.166666666584</c:v>
                </c:pt>
                <c:pt idx="2381">
                  <c:v>40612.208333333336</c:v>
                </c:pt>
                <c:pt idx="2382">
                  <c:v>40612.25</c:v>
                </c:pt>
                <c:pt idx="2383">
                  <c:v>40612.291666666417</c:v>
                </c:pt>
                <c:pt idx="2384">
                  <c:v>40612.333333333336</c:v>
                </c:pt>
                <c:pt idx="2385">
                  <c:v>40612.375</c:v>
                </c:pt>
                <c:pt idx="2386">
                  <c:v>40612.416666666664</c:v>
                </c:pt>
                <c:pt idx="2387">
                  <c:v>40612.458333333343</c:v>
                </c:pt>
                <c:pt idx="2388">
                  <c:v>40612.5</c:v>
                </c:pt>
                <c:pt idx="2389">
                  <c:v>40612.541666666584</c:v>
                </c:pt>
                <c:pt idx="2390">
                  <c:v>40612.583333333336</c:v>
                </c:pt>
                <c:pt idx="2391">
                  <c:v>40612.624999999993</c:v>
                </c:pt>
                <c:pt idx="2392">
                  <c:v>40612.666666666584</c:v>
                </c:pt>
                <c:pt idx="2393">
                  <c:v>40612.708333333336</c:v>
                </c:pt>
                <c:pt idx="2394">
                  <c:v>40612.75</c:v>
                </c:pt>
                <c:pt idx="2395">
                  <c:v>40612.791666666417</c:v>
                </c:pt>
                <c:pt idx="2396">
                  <c:v>40612.833333333336</c:v>
                </c:pt>
                <c:pt idx="2397">
                  <c:v>40612.875</c:v>
                </c:pt>
                <c:pt idx="2398">
                  <c:v>40612.916666666664</c:v>
                </c:pt>
                <c:pt idx="2399">
                  <c:v>40612.958333333343</c:v>
                </c:pt>
                <c:pt idx="2400">
                  <c:v>40613</c:v>
                </c:pt>
                <c:pt idx="2401">
                  <c:v>40613.041666666584</c:v>
                </c:pt>
                <c:pt idx="2402">
                  <c:v>40613.083333333336</c:v>
                </c:pt>
                <c:pt idx="2403">
                  <c:v>40613.124999999993</c:v>
                </c:pt>
                <c:pt idx="2404">
                  <c:v>40613.166666666584</c:v>
                </c:pt>
                <c:pt idx="2405">
                  <c:v>40613.208333333336</c:v>
                </c:pt>
                <c:pt idx="2406">
                  <c:v>40613.25</c:v>
                </c:pt>
                <c:pt idx="2407">
                  <c:v>40613.291666666417</c:v>
                </c:pt>
                <c:pt idx="2408">
                  <c:v>40613.333333333336</c:v>
                </c:pt>
                <c:pt idx="2409">
                  <c:v>40613.375</c:v>
                </c:pt>
                <c:pt idx="2410">
                  <c:v>40613.416666666664</c:v>
                </c:pt>
                <c:pt idx="2411">
                  <c:v>40613.458333333343</c:v>
                </c:pt>
                <c:pt idx="2412">
                  <c:v>40613.5</c:v>
                </c:pt>
                <c:pt idx="2413">
                  <c:v>40613.541666666584</c:v>
                </c:pt>
                <c:pt idx="2414">
                  <c:v>40613.583333333336</c:v>
                </c:pt>
                <c:pt idx="2415">
                  <c:v>40613.624999999993</c:v>
                </c:pt>
                <c:pt idx="2416">
                  <c:v>40613.666666666584</c:v>
                </c:pt>
                <c:pt idx="2417">
                  <c:v>40613.708333333336</c:v>
                </c:pt>
                <c:pt idx="2418">
                  <c:v>40613.75</c:v>
                </c:pt>
                <c:pt idx="2419">
                  <c:v>40613.791666666417</c:v>
                </c:pt>
                <c:pt idx="2420">
                  <c:v>40613.833333333336</c:v>
                </c:pt>
                <c:pt idx="2421">
                  <c:v>40613.875</c:v>
                </c:pt>
                <c:pt idx="2422">
                  <c:v>40613.916666666664</c:v>
                </c:pt>
                <c:pt idx="2423">
                  <c:v>40613.958333333343</c:v>
                </c:pt>
                <c:pt idx="2424">
                  <c:v>40614</c:v>
                </c:pt>
                <c:pt idx="2425">
                  <c:v>40614.041666666584</c:v>
                </c:pt>
                <c:pt idx="2426">
                  <c:v>40614.083333333336</c:v>
                </c:pt>
                <c:pt idx="2427">
                  <c:v>40614.124999999993</c:v>
                </c:pt>
                <c:pt idx="2428">
                  <c:v>40614.166666666584</c:v>
                </c:pt>
                <c:pt idx="2429">
                  <c:v>40614.208333333336</c:v>
                </c:pt>
                <c:pt idx="2430">
                  <c:v>40614.25</c:v>
                </c:pt>
                <c:pt idx="2431">
                  <c:v>40614.291666666417</c:v>
                </c:pt>
                <c:pt idx="2432">
                  <c:v>40614.333333333336</c:v>
                </c:pt>
                <c:pt idx="2433">
                  <c:v>40614.375</c:v>
                </c:pt>
                <c:pt idx="2434">
                  <c:v>40614.416666666664</c:v>
                </c:pt>
                <c:pt idx="2435">
                  <c:v>40614.458333333343</c:v>
                </c:pt>
                <c:pt idx="2436">
                  <c:v>40614.5</c:v>
                </c:pt>
                <c:pt idx="2437">
                  <c:v>40614.541666666584</c:v>
                </c:pt>
                <c:pt idx="2438">
                  <c:v>40614.583333333336</c:v>
                </c:pt>
                <c:pt idx="2439">
                  <c:v>40614.624999999993</c:v>
                </c:pt>
                <c:pt idx="2440">
                  <c:v>40614.666666666584</c:v>
                </c:pt>
                <c:pt idx="2441">
                  <c:v>40614.708333333336</c:v>
                </c:pt>
                <c:pt idx="2442">
                  <c:v>40614.75</c:v>
                </c:pt>
                <c:pt idx="2443">
                  <c:v>40614.791666666417</c:v>
                </c:pt>
                <c:pt idx="2444">
                  <c:v>40614.833333333336</c:v>
                </c:pt>
                <c:pt idx="2445">
                  <c:v>40614.875</c:v>
                </c:pt>
                <c:pt idx="2446">
                  <c:v>40614.916666666664</c:v>
                </c:pt>
                <c:pt idx="2447">
                  <c:v>40614.958333333343</c:v>
                </c:pt>
                <c:pt idx="2448">
                  <c:v>40615</c:v>
                </c:pt>
                <c:pt idx="2449">
                  <c:v>40615.041666666584</c:v>
                </c:pt>
                <c:pt idx="2450">
                  <c:v>40615.124999999993</c:v>
                </c:pt>
                <c:pt idx="2451">
                  <c:v>40615.166666666584</c:v>
                </c:pt>
                <c:pt idx="2452">
                  <c:v>40615.208333333336</c:v>
                </c:pt>
                <c:pt idx="2453">
                  <c:v>40615.25</c:v>
                </c:pt>
                <c:pt idx="2454">
                  <c:v>40615.291666666417</c:v>
                </c:pt>
                <c:pt idx="2455">
                  <c:v>40615.333333333336</c:v>
                </c:pt>
                <c:pt idx="2456">
                  <c:v>40615.375</c:v>
                </c:pt>
                <c:pt idx="2457">
                  <c:v>40615.416666666664</c:v>
                </c:pt>
                <c:pt idx="2458">
                  <c:v>40615.458333333343</c:v>
                </c:pt>
                <c:pt idx="2459">
                  <c:v>40615.5</c:v>
                </c:pt>
                <c:pt idx="2460">
                  <c:v>40615.541666666584</c:v>
                </c:pt>
                <c:pt idx="2461">
                  <c:v>40615.583333333336</c:v>
                </c:pt>
                <c:pt idx="2462">
                  <c:v>40615.624999999993</c:v>
                </c:pt>
                <c:pt idx="2463">
                  <c:v>40615.666666666584</c:v>
                </c:pt>
                <c:pt idx="2464">
                  <c:v>40615.708333333336</c:v>
                </c:pt>
                <c:pt idx="2465">
                  <c:v>40615.75</c:v>
                </c:pt>
                <c:pt idx="2466">
                  <c:v>40615.791666666417</c:v>
                </c:pt>
                <c:pt idx="2467">
                  <c:v>40615.833333333336</c:v>
                </c:pt>
                <c:pt idx="2468">
                  <c:v>40615.875</c:v>
                </c:pt>
                <c:pt idx="2469">
                  <c:v>40615.916666666664</c:v>
                </c:pt>
                <c:pt idx="2470">
                  <c:v>40615.958333333343</c:v>
                </c:pt>
                <c:pt idx="2471">
                  <c:v>40616</c:v>
                </c:pt>
                <c:pt idx="2472">
                  <c:v>40616.041666666584</c:v>
                </c:pt>
                <c:pt idx="2473">
                  <c:v>40616.083333333336</c:v>
                </c:pt>
                <c:pt idx="2474">
                  <c:v>40616.124999999993</c:v>
                </c:pt>
                <c:pt idx="2475">
                  <c:v>40616.166666666584</c:v>
                </c:pt>
                <c:pt idx="2476">
                  <c:v>40616.208333333336</c:v>
                </c:pt>
                <c:pt idx="2477">
                  <c:v>40616.25</c:v>
                </c:pt>
                <c:pt idx="2478">
                  <c:v>40616.291666666417</c:v>
                </c:pt>
                <c:pt idx="2479">
                  <c:v>40616.333333333336</c:v>
                </c:pt>
                <c:pt idx="2480">
                  <c:v>40616.375</c:v>
                </c:pt>
                <c:pt idx="2481">
                  <c:v>40616.416666666664</c:v>
                </c:pt>
                <c:pt idx="2482">
                  <c:v>40616.458333333343</c:v>
                </c:pt>
                <c:pt idx="2483">
                  <c:v>40616.5</c:v>
                </c:pt>
                <c:pt idx="2484">
                  <c:v>40616.541666666584</c:v>
                </c:pt>
                <c:pt idx="2485">
                  <c:v>40616.583333333336</c:v>
                </c:pt>
                <c:pt idx="2486">
                  <c:v>40616.624999999993</c:v>
                </c:pt>
                <c:pt idx="2487">
                  <c:v>40616.666666666584</c:v>
                </c:pt>
                <c:pt idx="2488">
                  <c:v>40616.708333333336</c:v>
                </c:pt>
                <c:pt idx="2489">
                  <c:v>40616.75</c:v>
                </c:pt>
                <c:pt idx="2490">
                  <c:v>40616.791666666417</c:v>
                </c:pt>
                <c:pt idx="2491">
                  <c:v>40616.833333333336</c:v>
                </c:pt>
                <c:pt idx="2492">
                  <c:v>40616.875</c:v>
                </c:pt>
                <c:pt idx="2493">
                  <c:v>40616.916666666664</c:v>
                </c:pt>
                <c:pt idx="2494">
                  <c:v>40616.958333333343</c:v>
                </c:pt>
                <c:pt idx="2495">
                  <c:v>40617</c:v>
                </c:pt>
                <c:pt idx="2496">
                  <c:v>40617.041666666584</c:v>
                </c:pt>
                <c:pt idx="2497">
                  <c:v>40617.083333333336</c:v>
                </c:pt>
                <c:pt idx="2498">
                  <c:v>40617.124999999993</c:v>
                </c:pt>
                <c:pt idx="2499">
                  <c:v>40617.166666666584</c:v>
                </c:pt>
                <c:pt idx="2500">
                  <c:v>40617.208333333336</c:v>
                </c:pt>
                <c:pt idx="2501">
                  <c:v>40617.25</c:v>
                </c:pt>
                <c:pt idx="2502">
                  <c:v>40617.291666666417</c:v>
                </c:pt>
                <c:pt idx="2503">
                  <c:v>40617.333333333336</c:v>
                </c:pt>
                <c:pt idx="2504">
                  <c:v>40617.375</c:v>
                </c:pt>
                <c:pt idx="2505">
                  <c:v>40617.416666666664</c:v>
                </c:pt>
                <c:pt idx="2506">
                  <c:v>40617.458333333343</c:v>
                </c:pt>
                <c:pt idx="2507">
                  <c:v>40617.5</c:v>
                </c:pt>
                <c:pt idx="2508">
                  <c:v>40617.541666666584</c:v>
                </c:pt>
                <c:pt idx="2509">
                  <c:v>40617.583333333336</c:v>
                </c:pt>
                <c:pt idx="2510">
                  <c:v>40617.624999999993</c:v>
                </c:pt>
                <c:pt idx="2511">
                  <c:v>40617.666666666584</c:v>
                </c:pt>
                <c:pt idx="2512">
                  <c:v>40617.708333333336</c:v>
                </c:pt>
                <c:pt idx="2513">
                  <c:v>40617.75</c:v>
                </c:pt>
                <c:pt idx="2514">
                  <c:v>40617.791666666417</c:v>
                </c:pt>
                <c:pt idx="2515">
                  <c:v>40617.833333333336</c:v>
                </c:pt>
                <c:pt idx="2516">
                  <c:v>40617.875</c:v>
                </c:pt>
                <c:pt idx="2517">
                  <c:v>40617.916666666664</c:v>
                </c:pt>
                <c:pt idx="2518">
                  <c:v>40617.958333333343</c:v>
                </c:pt>
                <c:pt idx="2519">
                  <c:v>40618</c:v>
                </c:pt>
                <c:pt idx="2520">
                  <c:v>40618.041666666584</c:v>
                </c:pt>
                <c:pt idx="2521">
                  <c:v>40618.083333333336</c:v>
                </c:pt>
                <c:pt idx="2522">
                  <c:v>40618.124999999993</c:v>
                </c:pt>
                <c:pt idx="2523">
                  <c:v>40618.166666666584</c:v>
                </c:pt>
                <c:pt idx="2524">
                  <c:v>40618.208333333336</c:v>
                </c:pt>
                <c:pt idx="2525">
                  <c:v>40618.25</c:v>
                </c:pt>
                <c:pt idx="2526">
                  <c:v>40618.291666666417</c:v>
                </c:pt>
                <c:pt idx="2527">
                  <c:v>40618.333333333336</c:v>
                </c:pt>
                <c:pt idx="2528">
                  <c:v>40618.375</c:v>
                </c:pt>
                <c:pt idx="2529">
                  <c:v>40618.416666666664</c:v>
                </c:pt>
                <c:pt idx="2530">
                  <c:v>40618.458333333343</c:v>
                </c:pt>
                <c:pt idx="2531">
                  <c:v>40618.5</c:v>
                </c:pt>
                <c:pt idx="2532">
                  <c:v>40618.541666666584</c:v>
                </c:pt>
                <c:pt idx="2533">
                  <c:v>40618.583333333336</c:v>
                </c:pt>
                <c:pt idx="2534">
                  <c:v>40618.624999999993</c:v>
                </c:pt>
                <c:pt idx="2535">
                  <c:v>40618.666666666584</c:v>
                </c:pt>
                <c:pt idx="2536">
                  <c:v>40618.708333333336</c:v>
                </c:pt>
                <c:pt idx="2537">
                  <c:v>40618.75</c:v>
                </c:pt>
                <c:pt idx="2538">
                  <c:v>40618.791666666417</c:v>
                </c:pt>
                <c:pt idx="2539">
                  <c:v>40618.833333333336</c:v>
                </c:pt>
                <c:pt idx="2540">
                  <c:v>40618.875</c:v>
                </c:pt>
                <c:pt idx="2541">
                  <c:v>40618.916666666664</c:v>
                </c:pt>
                <c:pt idx="2542">
                  <c:v>40618.958333333343</c:v>
                </c:pt>
                <c:pt idx="2543">
                  <c:v>40619</c:v>
                </c:pt>
                <c:pt idx="2544">
                  <c:v>40619.041666666584</c:v>
                </c:pt>
                <c:pt idx="2545">
                  <c:v>40619.083333333336</c:v>
                </c:pt>
                <c:pt idx="2546">
                  <c:v>40619.124999999993</c:v>
                </c:pt>
                <c:pt idx="2547">
                  <c:v>40619.166666666584</c:v>
                </c:pt>
                <c:pt idx="2548">
                  <c:v>40619.208333333336</c:v>
                </c:pt>
                <c:pt idx="2549">
                  <c:v>40619.25</c:v>
                </c:pt>
                <c:pt idx="2550">
                  <c:v>40619.291666666417</c:v>
                </c:pt>
                <c:pt idx="2551">
                  <c:v>40619.333333333336</c:v>
                </c:pt>
                <c:pt idx="2552">
                  <c:v>40619.375</c:v>
                </c:pt>
                <c:pt idx="2553">
                  <c:v>40619.416666666664</c:v>
                </c:pt>
                <c:pt idx="2554">
                  <c:v>40619.458333333343</c:v>
                </c:pt>
                <c:pt idx="2555">
                  <c:v>40619.5</c:v>
                </c:pt>
                <c:pt idx="2556">
                  <c:v>40619.541666666584</c:v>
                </c:pt>
                <c:pt idx="2557">
                  <c:v>40619.583333333336</c:v>
                </c:pt>
                <c:pt idx="2558">
                  <c:v>40619.624999999993</c:v>
                </c:pt>
                <c:pt idx="2559">
                  <c:v>40619.666666666584</c:v>
                </c:pt>
                <c:pt idx="2560">
                  <c:v>40619.708333333336</c:v>
                </c:pt>
                <c:pt idx="2561">
                  <c:v>40619.75</c:v>
                </c:pt>
                <c:pt idx="2562">
                  <c:v>40619.791666666417</c:v>
                </c:pt>
                <c:pt idx="2563">
                  <c:v>40619.833333333336</c:v>
                </c:pt>
                <c:pt idx="2564">
                  <c:v>40619.875</c:v>
                </c:pt>
                <c:pt idx="2565">
                  <c:v>40619.916666666664</c:v>
                </c:pt>
                <c:pt idx="2566">
                  <c:v>40619.958333333343</c:v>
                </c:pt>
                <c:pt idx="2567">
                  <c:v>40620</c:v>
                </c:pt>
                <c:pt idx="2568">
                  <c:v>40620.041666666584</c:v>
                </c:pt>
                <c:pt idx="2569">
                  <c:v>40620.083333333336</c:v>
                </c:pt>
                <c:pt idx="2570">
                  <c:v>40620.124999999993</c:v>
                </c:pt>
                <c:pt idx="2571">
                  <c:v>40620.166666666584</c:v>
                </c:pt>
                <c:pt idx="2572">
                  <c:v>40620.208333333336</c:v>
                </c:pt>
                <c:pt idx="2573">
                  <c:v>40620.25</c:v>
                </c:pt>
                <c:pt idx="2574">
                  <c:v>40620.291666666417</c:v>
                </c:pt>
                <c:pt idx="2575">
                  <c:v>40620.333333333336</c:v>
                </c:pt>
                <c:pt idx="2576">
                  <c:v>40620.375</c:v>
                </c:pt>
                <c:pt idx="2577">
                  <c:v>40620.416666666664</c:v>
                </c:pt>
                <c:pt idx="2578">
                  <c:v>40620.458333333343</c:v>
                </c:pt>
                <c:pt idx="2579">
                  <c:v>40620.5</c:v>
                </c:pt>
                <c:pt idx="2580">
                  <c:v>40620.541666666584</c:v>
                </c:pt>
                <c:pt idx="2581">
                  <c:v>40620.583333333336</c:v>
                </c:pt>
                <c:pt idx="2582">
                  <c:v>40620.624999999993</c:v>
                </c:pt>
                <c:pt idx="2583">
                  <c:v>40620.666666666584</c:v>
                </c:pt>
                <c:pt idx="2584">
                  <c:v>40620.708333333336</c:v>
                </c:pt>
                <c:pt idx="2585">
                  <c:v>40620.75</c:v>
                </c:pt>
                <c:pt idx="2586">
                  <c:v>40620.791666666417</c:v>
                </c:pt>
                <c:pt idx="2587">
                  <c:v>40620.833333333336</c:v>
                </c:pt>
                <c:pt idx="2588">
                  <c:v>40620.875</c:v>
                </c:pt>
                <c:pt idx="2589">
                  <c:v>40620.916666666664</c:v>
                </c:pt>
                <c:pt idx="2590">
                  <c:v>40620.958333333343</c:v>
                </c:pt>
                <c:pt idx="2591">
                  <c:v>40621</c:v>
                </c:pt>
                <c:pt idx="2592">
                  <c:v>40621.041666666584</c:v>
                </c:pt>
                <c:pt idx="2593">
                  <c:v>40621.083333333336</c:v>
                </c:pt>
                <c:pt idx="2594">
                  <c:v>40621.124999999993</c:v>
                </c:pt>
                <c:pt idx="2595">
                  <c:v>40621.166666666584</c:v>
                </c:pt>
                <c:pt idx="2596">
                  <c:v>40621.208333333336</c:v>
                </c:pt>
                <c:pt idx="2597">
                  <c:v>40621.25</c:v>
                </c:pt>
                <c:pt idx="2598">
                  <c:v>40621.291666666417</c:v>
                </c:pt>
                <c:pt idx="2599">
                  <c:v>40621.333333333336</c:v>
                </c:pt>
                <c:pt idx="2600">
                  <c:v>40621.375</c:v>
                </c:pt>
                <c:pt idx="2601">
                  <c:v>40621.416666666664</c:v>
                </c:pt>
                <c:pt idx="2602">
                  <c:v>40621.458333333343</c:v>
                </c:pt>
                <c:pt idx="2603">
                  <c:v>40621.5</c:v>
                </c:pt>
                <c:pt idx="2604">
                  <c:v>40621.541666666584</c:v>
                </c:pt>
                <c:pt idx="2605">
                  <c:v>40621.583333333336</c:v>
                </c:pt>
                <c:pt idx="2606">
                  <c:v>40621.624999999993</c:v>
                </c:pt>
                <c:pt idx="2607">
                  <c:v>40621.666666666584</c:v>
                </c:pt>
                <c:pt idx="2608">
                  <c:v>40621.708333333336</c:v>
                </c:pt>
                <c:pt idx="2609">
                  <c:v>40621.75</c:v>
                </c:pt>
                <c:pt idx="2610">
                  <c:v>40621.791666666417</c:v>
                </c:pt>
                <c:pt idx="2611">
                  <c:v>40621.833333333336</c:v>
                </c:pt>
                <c:pt idx="2612">
                  <c:v>40621.875</c:v>
                </c:pt>
                <c:pt idx="2613">
                  <c:v>40621.916666666664</c:v>
                </c:pt>
                <c:pt idx="2614">
                  <c:v>40621.958333333343</c:v>
                </c:pt>
                <c:pt idx="2615">
                  <c:v>40622</c:v>
                </c:pt>
                <c:pt idx="2616">
                  <c:v>40622.041666666584</c:v>
                </c:pt>
                <c:pt idx="2617">
                  <c:v>40622.083333333336</c:v>
                </c:pt>
                <c:pt idx="2618">
                  <c:v>40622.124999999993</c:v>
                </c:pt>
                <c:pt idx="2619">
                  <c:v>40622.166666666584</c:v>
                </c:pt>
                <c:pt idx="2620">
                  <c:v>40622.208333333336</c:v>
                </c:pt>
                <c:pt idx="2621">
                  <c:v>40622.25</c:v>
                </c:pt>
                <c:pt idx="2622">
                  <c:v>40622.291666666417</c:v>
                </c:pt>
                <c:pt idx="2623">
                  <c:v>40622.333333333336</c:v>
                </c:pt>
                <c:pt idx="2624">
                  <c:v>40622.375</c:v>
                </c:pt>
                <c:pt idx="2625">
                  <c:v>40622.416666666664</c:v>
                </c:pt>
                <c:pt idx="2626">
                  <c:v>40622.458333333343</c:v>
                </c:pt>
                <c:pt idx="2627">
                  <c:v>40622.5</c:v>
                </c:pt>
                <c:pt idx="2628">
                  <c:v>40622.541666666584</c:v>
                </c:pt>
                <c:pt idx="2629">
                  <c:v>40622.583333333336</c:v>
                </c:pt>
                <c:pt idx="2630">
                  <c:v>40622.624999999993</c:v>
                </c:pt>
                <c:pt idx="2631">
                  <c:v>40622.666666666584</c:v>
                </c:pt>
                <c:pt idx="2632">
                  <c:v>40622.708333333336</c:v>
                </c:pt>
                <c:pt idx="2633">
                  <c:v>40622.75</c:v>
                </c:pt>
                <c:pt idx="2634">
                  <c:v>40622.791666666417</c:v>
                </c:pt>
                <c:pt idx="2635">
                  <c:v>40622.833333333336</c:v>
                </c:pt>
                <c:pt idx="2636">
                  <c:v>40622.875</c:v>
                </c:pt>
                <c:pt idx="2637">
                  <c:v>40622.916666666664</c:v>
                </c:pt>
                <c:pt idx="2638">
                  <c:v>40622.958333333343</c:v>
                </c:pt>
                <c:pt idx="2639">
                  <c:v>40623</c:v>
                </c:pt>
                <c:pt idx="2640">
                  <c:v>40623.041666666584</c:v>
                </c:pt>
                <c:pt idx="2641">
                  <c:v>40623.083333333336</c:v>
                </c:pt>
                <c:pt idx="2642">
                  <c:v>40623.124999999993</c:v>
                </c:pt>
                <c:pt idx="2643">
                  <c:v>40623.166666666584</c:v>
                </c:pt>
                <c:pt idx="2644">
                  <c:v>40623.208333333336</c:v>
                </c:pt>
                <c:pt idx="2645">
                  <c:v>40623.25</c:v>
                </c:pt>
                <c:pt idx="2646">
                  <c:v>40623.291666666417</c:v>
                </c:pt>
                <c:pt idx="2647">
                  <c:v>40623.333333333336</c:v>
                </c:pt>
                <c:pt idx="2648">
                  <c:v>40623.375</c:v>
                </c:pt>
                <c:pt idx="2649">
                  <c:v>40623.416666666664</c:v>
                </c:pt>
                <c:pt idx="2650">
                  <c:v>40623.458333333343</c:v>
                </c:pt>
                <c:pt idx="2651">
                  <c:v>40623.5</c:v>
                </c:pt>
                <c:pt idx="2652">
                  <c:v>40623.541666666584</c:v>
                </c:pt>
                <c:pt idx="2653">
                  <c:v>40623.583333333336</c:v>
                </c:pt>
                <c:pt idx="2654">
                  <c:v>40623.624999999993</c:v>
                </c:pt>
                <c:pt idx="2655">
                  <c:v>40623.666666666584</c:v>
                </c:pt>
                <c:pt idx="2656">
                  <c:v>40623.708333333336</c:v>
                </c:pt>
                <c:pt idx="2657">
                  <c:v>40623.75</c:v>
                </c:pt>
                <c:pt idx="2658">
                  <c:v>40623.791666666417</c:v>
                </c:pt>
                <c:pt idx="2659">
                  <c:v>40623.833333333336</c:v>
                </c:pt>
                <c:pt idx="2660">
                  <c:v>40623.875</c:v>
                </c:pt>
                <c:pt idx="2661">
                  <c:v>40623.916666666664</c:v>
                </c:pt>
                <c:pt idx="2662">
                  <c:v>40623.958333333343</c:v>
                </c:pt>
                <c:pt idx="2663">
                  <c:v>40624</c:v>
                </c:pt>
                <c:pt idx="2664">
                  <c:v>40624.041666666584</c:v>
                </c:pt>
                <c:pt idx="2665">
                  <c:v>40624.083333333336</c:v>
                </c:pt>
                <c:pt idx="2666">
                  <c:v>40624.124999999993</c:v>
                </c:pt>
                <c:pt idx="2667">
                  <c:v>40624.166666666584</c:v>
                </c:pt>
                <c:pt idx="2668">
                  <c:v>40624.208333333336</c:v>
                </c:pt>
                <c:pt idx="2669">
                  <c:v>40624.25</c:v>
                </c:pt>
                <c:pt idx="2670">
                  <c:v>40624.291666666417</c:v>
                </c:pt>
                <c:pt idx="2671">
                  <c:v>40624.333333333336</c:v>
                </c:pt>
                <c:pt idx="2672">
                  <c:v>40624.375</c:v>
                </c:pt>
                <c:pt idx="2673">
                  <c:v>40624.416666666664</c:v>
                </c:pt>
                <c:pt idx="2674">
                  <c:v>40624.458333333343</c:v>
                </c:pt>
                <c:pt idx="2675">
                  <c:v>40624.5</c:v>
                </c:pt>
                <c:pt idx="2676">
                  <c:v>40624.541666666584</c:v>
                </c:pt>
                <c:pt idx="2677">
                  <c:v>40624.583333333336</c:v>
                </c:pt>
                <c:pt idx="2678">
                  <c:v>40624.624999999993</c:v>
                </c:pt>
                <c:pt idx="2679">
                  <c:v>40624.666666666584</c:v>
                </c:pt>
                <c:pt idx="2680">
                  <c:v>40624.708333333336</c:v>
                </c:pt>
                <c:pt idx="2681">
                  <c:v>40624.75</c:v>
                </c:pt>
                <c:pt idx="2682">
                  <c:v>40624.791666666417</c:v>
                </c:pt>
                <c:pt idx="2683">
                  <c:v>40624.833333333336</c:v>
                </c:pt>
                <c:pt idx="2684">
                  <c:v>40624.875</c:v>
                </c:pt>
                <c:pt idx="2685">
                  <c:v>40624.916666666664</c:v>
                </c:pt>
                <c:pt idx="2686">
                  <c:v>40624.958333333343</c:v>
                </c:pt>
                <c:pt idx="2687">
                  <c:v>40625</c:v>
                </c:pt>
                <c:pt idx="2688">
                  <c:v>40625.041666666584</c:v>
                </c:pt>
                <c:pt idx="2689">
                  <c:v>40625.083333333336</c:v>
                </c:pt>
                <c:pt idx="2690">
                  <c:v>40625.124999999993</c:v>
                </c:pt>
                <c:pt idx="2691">
                  <c:v>40625.166666666584</c:v>
                </c:pt>
                <c:pt idx="2692">
                  <c:v>40625.208333333336</c:v>
                </c:pt>
                <c:pt idx="2693">
                  <c:v>40625.25</c:v>
                </c:pt>
                <c:pt idx="2694">
                  <c:v>40625.291666666417</c:v>
                </c:pt>
                <c:pt idx="2695">
                  <c:v>40625.333333333336</c:v>
                </c:pt>
                <c:pt idx="2696">
                  <c:v>40625.375</c:v>
                </c:pt>
                <c:pt idx="2697">
                  <c:v>40625.416666666664</c:v>
                </c:pt>
                <c:pt idx="2698">
                  <c:v>40625.458333333343</c:v>
                </c:pt>
                <c:pt idx="2699">
                  <c:v>40625.5</c:v>
                </c:pt>
                <c:pt idx="2700">
                  <c:v>40625.541666666584</c:v>
                </c:pt>
                <c:pt idx="2701">
                  <c:v>40625.583333333336</c:v>
                </c:pt>
                <c:pt idx="2702">
                  <c:v>40625.624999999993</c:v>
                </c:pt>
                <c:pt idx="2703">
                  <c:v>40625.666666666584</c:v>
                </c:pt>
                <c:pt idx="2704">
                  <c:v>40625.708333333336</c:v>
                </c:pt>
                <c:pt idx="2705">
                  <c:v>40625.75</c:v>
                </c:pt>
                <c:pt idx="2706">
                  <c:v>40625.791666666417</c:v>
                </c:pt>
                <c:pt idx="2707">
                  <c:v>40625.833333333336</c:v>
                </c:pt>
                <c:pt idx="2708">
                  <c:v>40625.875</c:v>
                </c:pt>
                <c:pt idx="2709">
                  <c:v>40625.916666666664</c:v>
                </c:pt>
                <c:pt idx="2710">
                  <c:v>40625.958333333343</c:v>
                </c:pt>
                <c:pt idx="2711">
                  <c:v>40626</c:v>
                </c:pt>
                <c:pt idx="2712">
                  <c:v>40626.041666666584</c:v>
                </c:pt>
                <c:pt idx="2713">
                  <c:v>40626.083333333336</c:v>
                </c:pt>
                <c:pt idx="2714">
                  <c:v>40626.124999999993</c:v>
                </c:pt>
                <c:pt idx="2715">
                  <c:v>40626.166666666584</c:v>
                </c:pt>
                <c:pt idx="2716">
                  <c:v>40626.208333333336</c:v>
                </c:pt>
                <c:pt idx="2717">
                  <c:v>40626.25</c:v>
                </c:pt>
                <c:pt idx="2718">
                  <c:v>40626.291666666417</c:v>
                </c:pt>
                <c:pt idx="2719">
                  <c:v>40626.333333333336</c:v>
                </c:pt>
                <c:pt idx="2720">
                  <c:v>40626.375</c:v>
                </c:pt>
                <c:pt idx="2721">
                  <c:v>40626.416666666664</c:v>
                </c:pt>
                <c:pt idx="2722">
                  <c:v>40626.458333333343</c:v>
                </c:pt>
                <c:pt idx="2723">
                  <c:v>40626.5</c:v>
                </c:pt>
                <c:pt idx="2724">
                  <c:v>40626.541666666584</c:v>
                </c:pt>
                <c:pt idx="2725">
                  <c:v>40626.583333333336</c:v>
                </c:pt>
                <c:pt idx="2726">
                  <c:v>40626.624999999993</c:v>
                </c:pt>
                <c:pt idx="2727">
                  <c:v>40626.666666666584</c:v>
                </c:pt>
                <c:pt idx="2728">
                  <c:v>40626.708333333336</c:v>
                </c:pt>
                <c:pt idx="2729">
                  <c:v>40626.75</c:v>
                </c:pt>
                <c:pt idx="2730">
                  <c:v>40626.791666666417</c:v>
                </c:pt>
                <c:pt idx="2731">
                  <c:v>40626.833333333336</c:v>
                </c:pt>
                <c:pt idx="2732">
                  <c:v>40626.875</c:v>
                </c:pt>
                <c:pt idx="2733">
                  <c:v>40626.916666666664</c:v>
                </c:pt>
                <c:pt idx="2734">
                  <c:v>40626.958333333343</c:v>
                </c:pt>
                <c:pt idx="2735">
                  <c:v>40627</c:v>
                </c:pt>
                <c:pt idx="2736">
                  <c:v>40627.041666666584</c:v>
                </c:pt>
                <c:pt idx="2737">
                  <c:v>40627.083333333336</c:v>
                </c:pt>
                <c:pt idx="2738">
                  <c:v>40627.124999999993</c:v>
                </c:pt>
                <c:pt idx="2739">
                  <c:v>40627.166666666584</c:v>
                </c:pt>
                <c:pt idx="2740">
                  <c:v>40627.208333333336</c:v>
                </c:pt>
                <c:pt idx="2741">
                  <c:v>40627.25</c:v>
                </c:pt>
                <c:pt idx="2742">
                  <c:v>40627.291666666417</c:v>
                </c:pt>
                <c:pt idx="2743">
                  <c:v>40627.333333333336</c:v>
                </c:pt>
                <c:pt idx="2744">
                  <c:v>40627.375</c:v>
                </c:pt>
                <c:pt idx="2745">
                  <c:v>40627.416666666664</c:v>
                </c:pt>
                <c:pt idx="2746">
                  <c:v>40627.458333333343</c:v>
                </c:pt>
                <c:pt idx="2747">
                  <c:v>40627.5</c:v>
                </c:pt>
                <c:pt idx="2748">
                  <c:v>40627.541666666584</c:v>
                </c:pt>
                <c:pt idx="2749">
                  <c:v>40627.583333333336</c:v>
                </c:pt>
                <c:pt idx="2750">
                  <c:v>40627.624999999993</c:v>
                </c:pt>
                <c:pt idx="2751">
                  <c:v>40627.666666666584</c:v>
                </c:pt>
                <c:pt idx="2752">
                  <c:v>40627.708333333336</c:v>
                </c:pt>
                <c:pt idx="2753">
                  <c:v>40627.75</c:v>
                </c:pt>
                <c:pt idx="2754">
                  <c:v>40627.791666666417</c:v>
                </c:pt>
                <c:pt idx="2755">
                  <c:v>40627.833333333336</c:v>
                </c:pt>
                <c:pt idx="2756">
                  <c:v>40627.875</c:v>
                </c:pt>
                <c:pt idx="2757">
                  <c:v>40627.916666666664</c:v>
                </c:pt>
                <c:pt idx="2758">
                  <c:v>40627.958333333343</c:v>
                </c:pt>
                <c:pt idx="2759">
                  <c:v>40628</c:v>
                </c:pt>
                <c:pt idx="2760">
                  <c:v>40628.041666666584</c:v>
                </c:pt>
                <c:pt idx="2761">
                  <c:v>40628.083333333336</c:v>
                </c:pt>
                <c:pt idx="2762">
                  <c:v>40628.124999999993</c:v>
                </c:pt>
                <c:pt idx="2763">
                  <c:v>40628.166666666584</c:v>
                </c:pt>
                <c:pt idx="2764">
                  <c:v>40628.208333333336</c:v>
                </c:pt>
                <c:pt idx="2765">
                  <c:v>40628.25</c:v>
                </c:pt>
                <c:pt idx="2766">
                  <c:v>40628.291666666417</c:v>
                </c:pt>
                <c:pt idx="2767">
                  <c:v>40628.333333333336</c:v>
                </c:pt>
                <c:pt idx="2768">
                  <c:v>40628.375</c:v>
                </c:pt>
                <c:pt idx="2769">
                  <c:v>40628.416666666664</c:v>
                </c:pt>
                <c:pt idx="2770">
                  <c:v>40628.458333333343</c:v>
                </c:pt>
                <c:pt idx="2771">
                  <c:v>40628.5</c:v>
                </c:pt>
                <c:pt idx="2772">
                  <c:v>40628.541666666584</c:v>
                </c:pt>
                <c:pt idx="2773">
                  <c:v>40628.583333333336</c:v>
                </c:pt>
                <c:pt idx="2774">
                  <c:v>40628.624999999993</c:v>
                </c:pt>
                <c:pt idx="2775">
                  <c:v>40628.666666666584</c:v>
                </c:pt>
                <c:pt idx="2776">
                  <c:v>40628.708333333336</c:v>
                </c:pt>
                <c:pt idx="2777">
                  <c:v>40628.75</c:v>
                </c:pt>
                <c:pt idx="2778">
                  <c:v>40628.791666666417</c:v>
                </c:pt>
                <c:pt idx="2779">
                  <c:v>40628.833333333336</c:v>
                </c:pt>
                <c:pt idx="2780">
                  <c:v>40628.875</c:v>
                </c:pt>
                <c:pt idx="2781">
                  <c:v>40628.916666666664</c:v>
                </c:pt>
                <c:pt idx="2782">
                  <c:v>40628.958333333343</c:v>
                </c:pt>
                <c:pt idx="2783">
                  <c:v>40629</c:v>
                </c:pt>
                <c:pt idx="2784">
                  <c:v>40629.041666666584</c:v>
                </c:pt>
                <c:pt idx="2785">
                  <c:v>40629.083333333336</c:v>
                </c:pt>
                <c:pt idx="2786">
                  <c:v>40629.124999999993</c:v>
                </c:pt>
                <c:pt idx="2787">
                  <c:v>40629.166666666584</c:v>
                </c:pt>
                <c:pt idx="2788">
                  <c:v>40629.208333333336</c:v>
                </c:pt>
                <c:pt idx="2789">
                  <c:v>40629.25</c:v>
                </c:pt>
                <c:pt idx="2790">
                  <c:v>40629.291666666417</c:v>
                </c:pt>
                <c:pt idx="2791">
                  <c:v>40629.333333333336</c:v>
                </c:pt>
                <c:pt idx="2792">
                  <c:v>40629.375</c:v>
                </c:pt>
                <c:pt idx="2793">
                  <c:v>40629.416666666664</c:v>
                </c:pt>
                <c:pt idx="2794">
                  <c:v>40629.458333333343</c:v>
                </c:pt>
                <c:pt idx="2795">
                  <c:v>40629.5</c:v>
                </c:pt>
                <c:pt idx="2796">
                  <c:v>40629.541666666584</c:v>
                </c:pt>
                <c:pt idx="2797">
                  <c:v>40629.583333333336</c:v>
                </c:pt>
                <c:pt idx="2798">
                  <c:v>40629.624999999993</c:v>
                </c:pt>
                <c:pt idx="2799">
                  <c:v>40629.666666666584</c:v>
                </c:pt>
                <c:pt idx="2800">
                  <c:v>40629.708333333336</c:v>
                </c:pt>
                <c:pt idx="2801">
                  <c:v>40629.75</c:v>
                </c:pt>
                <c:pt idx="2802">
                  <c:v>40629.791666666417</c:v>
                </c:pt>
                <c:pt idx="2803">
                  <c:v>40629.833333333336</c:v>
                </c:pt>
                <c:pt idx="2804">
                  <c:v>40629.875</c:v>
                </c:pt>
                <c:pt idx="2805">
                  <c:v>40629.916666666664</c:v>
                </c:pt>
                <c:pt idx="2806">
                  <c:v>40629.958333333343</c:v>
                </c:pt>
                <c:pt idx="2807">
                  <c:v>40630</c:v>
                </c:pt>
                <c:pt idx="2808">
                  <c:v>40630.041666666584</c:v>
                </c:pt>
                <c:pt idx="2809">
                  <c:v>40630.083333333336</c:v>
                </c:pt>
                <c:pt idx="2810">
                  <c:v>40630.124999999993</c:v>
                </c:pt>
                <c:pt idx="2811">
                  <c:v>40630.166666666584</c:v>
                </c:pt>
                <c:pt idx="2812">
                  <c:v>40630.208333333336</c:v>
                </c:pt>
                <c:pt idx="2813">
                  <c:v>40630.25</c:v>
                </c:pt>
                <c:pt idx="2814">
                  <c:v>40630.291666666417</c:v>
                </c:pt>
                <c:pt idx="2815">
                  <c:v>40630.333333333336</c:v>
                </c:pt>
                <c:pt idx="2816">
                  <c:v>40630.375</c:v>
                </c:pt>
                <c:pt idx="2817">
                  <c:v>40630.416666666664</c:v>
                </c:pt>
                <c:pt idx="2818">
                  <c:v>40630.458333333343</c:v>
                </c:pt>
                <c:pt idx="2819">
                  <c:v>40630.5</c:v>
                </c:pt>
                <c:pt idx="2820">
                  <c:v>40630.541666666584</c:v>
                </c:pt>
                <c:pt idx="2821">
                  <c:v>40630.583333333336</c:v>
                </c:pt>
                <c:pt idx="2822">
                  <c:v>40630.624999999993</c:v>
                </c:pt>
                <c:pt idx="2823">
                  <c:v>40630.666666666584</c:v>
                </c:pt>
                <c:pt idx="2824">
                  <c:v>40630.708333333336</c:v>
                </c:pt>
                <c:pt idx="2825">
                  <c:v>40630.75</c:v>
                </c:pt>
                <c:pt idx="2826">
                  <c:v>40630.791666666417</c:v>
                </c:pt>
                <c:pt idx="2827">
                  <c:v>40630.833333333336</c:v>
                </c:pt>
                <c:pt idx="2828">
                  <c:v>40630.875</c:v>
                </c:pt>
                <c:pt idx="2829">
                  <c:v>40630.916666666664</c:v>
                </c:pt>
                <c:pt idx="2830">
                  <c:v>40630.958333333343</c:v>
                </c:pt>
                <c:pt idx="2831">
                  <c:v>40631</c:v>
                </c:pt>
                <c:pt idx="2832">
                  <c:v>40631.041666666584</c:v>
                </c:pt>
                <c:pt idx="2833">
                  <c:v>40631.083333333336</c:v>
                </c:pt>
                <c:pt idx="2834">
                  <c:v>40631.124999999993</c:v>
                </c:pt>
                <c:pt idx="2835">
                  <c:v>40631.166666666584</c:v>
                </c:pt>
                <c:pt idx="2836">
                  <c:v>40631.208333333336</c:v>
                </c:pt>
                <c:pt idx="2837">
                  <c:v>40631.25</c:v>
                </c:pt>
                <c:pt idx="2838">
                  <c:v>40631.291666666417</c:v>
                </c:pt>
                <c:pt idx="2839">
                  <c:v>40631.333333333336</c:v>
                </c:pt>
                <c:pt idx="2840">
                  <c:v>40631.375</c:v>
                </c:pt>
                <c:pt idx="2841">
                  <c:v>40631.416666666664</c:v>
                </c:pt>
                <c:pt idx="2842">
                  <c:v>40631.458333333343</c:v>
                </c:pt>
                <c:pt idx="2843">
                  <c:v>40631.5</c:v>
                </c:pt>
                <c:pt idx="2844">
                  <c:v>40631.541666666584</c:v>
                </c:pt>
                <c:pt idx="2845">
                  <c:v>40631.583333333336</c:v>
                </c:pt>
                <c:pt idx="2846">
                  <c:v>40631.624999999993</c:v>
                </c:pt>
                <c:pt idx="2847">
                  <c:v>40631.666666666584</c:v>
                </c:pt>
                <c:pt idx="2848">
                  <c:v>40631.708333333336</c:v>
                </c:pt>
                <c:pt idx="2849">
                  <c:v>40631.75</c:v>
                </c:pt>
                <c:pt idx="2850">
                  <c:v>40631.791666666417</c:v>
                </c:pt>
                <c:pt idx="2851">
                  <c:v>40631.833333333336</c:v>
                </c:pt>
                <c:pt idx="2852">
                  <c:v>40631.875</c:v>
                </c:pt>
                <c:pt idx="2853">
                  <c:v>40631.916666666664</c:v>
                </c:pt>
                <c:pt idx="2854">
                  <c:v>40631.958333333343</c:v>
                </c:pt>
                <c:pt idx="2855">
                  <c:v>40632</c:v>
                </c:pt>
                <c:pt idx="2856">
                  <c:v>40632.041666666584</c:v>
                </c:pt>
                <c:pt idx="2857">
                  <c:v>40632.083333333336</c:v>
                </c:pt>
                <c:pt idx="2858">
                  <c:v>40632.124999999993</c:v>
                </c:pt>
                <c:pt idx="2859">
                  <c:v>40632.166666666584</c:v>
                </c:pt>
                <c:pt idx="2860">
                  <c:v>40632.208333333336</c:v>
                </c:pt>
                <c:pt idx="2861">
                  <c:v>40632.25</c:v>
                </c:pt>
                <c:pt idx="2862">
                  <c:v>40632.291666666417</c:v>
                </c:pt>
                <c:pt idx="2863">
                  <c:v>40632.333333333336</c:v>
                </c:pt>
                <c:pt idx="2864">
                  <c:v>40632.375</c:v>
                </c:pt>
                <c:pt idx="2865">
                  <c:v>40632.416666666664</c:v>
                </c:pt>
                <c:pt idx="2866">
                  <c:v>40632.458333333343</c:v>
                </c:pt>
                <c:pt idx="2867">
                  <c:v>40632.5</c:v>
                </c:pt>
                <c:pt idx="2868">
                  <c:v>40632.541666666584</c:v>
                </c:pt>
                <c:pt idx="2869">
                  <c:v>40632.583333333336</c:v>
                </c:pt>
                <c:pt idx="2870">
                  <c:v>40632.624999999993</c:v>
                </c:pt>
                <c:pt idx="2871">
                  <c:v>40632.666666666584</c:v>
                </c:pt>
                <c:pt idx="2872">
                  <c:v>40632.708333333336</c:v>
                </c:pt>
                <c:pt idx="2873">
                  <c:v>40632.75</c:v>
                </c:pt>
                <c:pt idx="2874">
                  <c:v>40632.791666666417</c:v>
                </c:pt>
                <c:pt idx="2875">
                  <c:v>40632.833333333336</c:v>
                </c:pt>
                <c:pt idx="2876">
                  <c:v>40632.875</c:v>
                </c:pt>
                <c:pt idx="2877">
                  <c:v>40632.916666666664</c:v>
                </c:pt>
                <c:pt idx="2878">
                  <c:v>40632.958333333343</c:v>
                </c:pt>
                <c:pt idx="2879">
                  <c:v>40633</c:v>
                </c:pt>
                <c:pt idx="2880">
                  <c:v>40633.041666666584</c:v>
                </c:pt>
                <c:pt idx="2881">
                  <c:v>40633.083333333336</c:v>
                </c:pt>
                <c:pt idx="2882">
                  <c:v>40633.124999999993</c:v>
                </c:pt>
                <c:pt idx="2883">
                  <c:v>40633.166666666584</c:v>
                </c:pt>
                <c:pt idx="2884">
                  <c:v>40633.208333333336</c:v>
                </c:pt>
                <c:pt idx="2885">
                  <c:v>40633.25</c:v>
                </c:pt>
                <c:pt idx="2886">
                  <c:v>40633.291666666417</c:v>
                </c:pt>
                <c:pt idx="2887">
                  <c:v>40633.333333333336</c:v>
                </c:pt>
                <c:pt idx="2888">
                  <c:v>40633.375</c:v>
                </c:pt>
                <c:pt idx="2889">
                  <c:v>40633.416666666664</c:v>
                </c:pt>
                <c:pt idx="2890">
                  <c:v>40633.458333333343</c:v>
                </c:pt>
                <c:pt idx="2891">
                  <c:v>40633.5</c:v>
                </c:pt>
                <c:pt idx="2892">
                  <c:v>40633.541666666584</c:v>
                </c:pt>
                <c:pt idx="2893">
                  <c:v>40633.583333333336</c:v>
                </c:pt>
                <c:pt idx="2894">
                  <c:v>40633.624999999993</c:v>
                </c:pt>
                <c:pt idx="2895">
                  <c:v>40633.666666666584</c:v>
                </c:pt>
                <c:pt idx="2896">
                  <c:v>40633.708333333336</c:v>
                </c:pt>
                <c:pt idx="2897">
                  <c:v>40633.75</c:v>
                </c:pt>
                <c:pt idx="2898">
                  <c:v>40633.791666666417</c:v>
                </c:pt>
                <c:pt idx="2899">
                  <c:v>40633.833333333336</c:v>
                </c:pt>
                <c:pt idx="2900">
                  <c:v>40633.875</c:v>
                </c:pt>
                <c:pt idx="2901">
                  <c:v>40633.916666666664</c:v>
                </c:pt>
                <c:pt idx="2902">
                  <c:v>40633.958333333343</c:v>
                </c:pt>
                <c:pt idx="2903">
                  <c:v>40634</c:v>
                </c:pt>
                <c:pt idx="2904">
                  <c:v>40634.041666666584</c:v>
                </c:pt>
                <c:pt idx="2905">
                  <c:v>40634.083333333336</c:v>
                </c:pt>
                <c:pt idx="2906">
                  <c:v>40634.124999999993</c:v>
                </c:pt>
                <c:pt idx="2907">
                  <c:v>40634.166666666584</c:v>
                </c:pt>
                <c:pt idx="2908">
                  <c:v>40634.208333333336</c:v>
                </c:pt>
                <c:pt idx="2909">
                  <c:v>40634.25</c:v>
                </c:pt>
                <c:pt idx="2910">
                  <c:v>40634.291666666417</c:v>
                </c:pt>
                <c:pt idx="2911">
                  <c:v>40634.333333333336</c:v>
                </c:pt>
                <c:pt idx="2912">
                  <c:v>40634.375</c:v>
                </c:pt>
                <c:pt idx="2913">
                  <c:v>40634.416666666664</c:v>
                </c:pt>
                <c:pt idx="2914">
                  <c:v>40634.458333333343</c:v>
                </c:pt>
                <c:pt idx="2915">
                  <c:v>40634.5</c:v>
                </c:pt>
                <c:pt idx="2916">
                  <c:v>40634.541666666584</c:v>
                </c:pt>
                <c:pt idx="2917">
                  <c:v>40634.583333333336</c:v>
                </c:pt>
                <c:pt idx="2918">
                  <c:v>40634.624999999993</c:v>
                </c:pt>
                <c:pt idx="2919">
                  <c:v>40634.666666666584</c:v>
                </c:pt>
                <c:pt idx="2920">
                  <c:v>40634.708333333336</c:v>
                </c:pt>
                <c:pt idx="2921">
                  <c:v>40634.75</c:v>
                </c:pt>
                <c:pt idx="2922">
                  <c:v>40634.791666666417</c:v>
                </c:pt>
                <c:pt idx="2923">
                  <c:v>40634.833333333336</c:v>
                </c:pt>
                <c:pt idx="2924">
                  <c:v>40634.875</c:v>
                </c:pt>
                <c:pt idx="2925">
                  <c:v>40634.916666666664</c:v>
                </c:pt>
                <c:pt idx="2926">
                  <c:v>40634.958333333343</c:v>
                </c:pt>
                <c:pt idx="2927">
                  <c:v>40635</c:v>
                </c:pt>
                <c:pt idx="2928">
                  <c:v>40635.041666666584</c:v>
                </c:pt>
                <c:pt idx="2929">
                  <c:v>40635.083333333336</c:v>
                </c:pt>
                <c:pt idx="2930">
                  <c:v>40635.124999999993</c:v>
                </c:pt>
                <c:pt idx="2931">
                  <c:v>40635.166666666584</c:v>
                </c:pt>
                <c:pt idx="2932">
                  <c:v>40635.208333333336</c:v>
                </c:pt>
                <c:pt idx="2933">
                  <c:v>40635.25</c:v>
                </c:pt>
                <c:pt idx="2934">
                  <c:v>40635.291666666417</c:v>
                </c:pt>
                <c:pt idx="2935">
                  <c:v>40635.333333333336</c:v>
                </c:pt>
                <c:pt idx="2936">
                  <c:v>40635.375</c:v>
                </c:pt>
                <c:pt idx="2937">
                  <c:v>40635.416666666664</c:v>
                </c:pt>
                <c:pt idx="2938">
                  <c:v>40635.458333333343</c:v>
                </c:pt>
                <c:pt idx="2939">
                  <c:v>40635.5</c:v>
                </c:pt>
                <c:pt idx="2940">
                  <c:v>40635.541666666584</c:v>
                </c:pt>
                <c:pt idx="2941">
                  <c:v>40635.583333333336</c:v>
                </c:pt>
                <c:pt idx="2942">
                  <c:v>40635.624999999993</c:v>
                </c:pt>
                <c:pt idx="2943">
                  <c:v>40635.666666666584</c:v>
                </c:pt>
                <c:pt idx="2944">
                  <c:v>40635.708333333336</c:v>
                </c:pt>
                <c:pt idx="2945">
                  <c:v>40635.75</c:v>
                </c:pt>
                <c:pt idx="2946">
                  <c:v>40635.791666666417</c:v>
                </c:pt>
                <c:pt idx="2947">
                  <c:v>40635.833333333336</c:v>
                </c:pt>
                <c:pt idx="2948">
                  <c:v>40635.875</c:v>
                </c:pt>
                <c:pt idx="2949">
                  <c:v>40635.916666666664</c:v>
                </c:pt>
                <c:pt idx="2950">
                  <c:v>40635.958333333343</c:v>
                </c:pt>
                <c:pt idx="2951">
                  <c:v>40636</c:v>
                </c:pt>
                <c:pt idx="2952">
                  <c:v>40636.041666666584</c:v>
                </c:pt>
                <c:pt idx="2953">
                  <c:v>40636.083333333336</c:v>
                </c:pt>
                <c:pt idx="2954">
                  <c:v>40636.124999999993</c:v>
                </c:pt>
                <c:pt idx="2955">
                  <c:v>40636.166666666584</c:v>
                </c:pt>
                <c:pt idx="2956">
                  <c:v>40636.208333333336</c:v>
                </c:pt>
                <c:pt idx="2957">
                  <c:v>40636.25</c:v>
                </c:pt>
                <c:pt idx="2958">
                  <c:v>40636.291666666417</c:v>
                </c:pt>
                <c:pt idx="2959">
                  <c:v>40636.333333333336</c:v>
                </c:pt>
                <c:pt idx="2960">
                  <c:v>40636.375</c:v>
                </c:pt>
                <c:pt idx="2961">
                  <c:v>40636.416666666664</c:v>
                </c:pt>
                <c:pt idx="2962">
                  <c:v>40636.458333333343</c:v>
                </c:pt>
                <c:pt idx="2963">
                  <c:v>40636.5</c:v>
                </c:pt>
                <c:pt idx="2964">
                  <c:v>40636.541666666584</c:v>
                </c:pt>
                <c:pt idx="2965">
                  <c:v>40636.583333333336</c:v>
                </c:pt>
                <c:pt idx="2966">
                  <c:v>40636.624999999993</c:v>
                </c:pt>
                <c:pt idx="2967">
                  <c:v>40636.666666666584</c:v>
                </c:pt>
                <c:pt idx="2968">
                  <c:v>40636.708333333336</c:v>
                </c:pt>
                <c:pt idx="2969">
                  <c:v>40636.75</c:v>
                </c:pt>
                <c:pt idx="2970">
                  <c:v>40636.791666666417</c:v>
                </c:pt>
                <c:pt idx="2971">
                  <c:v>40636.833333333336</c:v>
                </c:pt>
                <c:pt idx="2972">
                  <c:v>40636.875</c:v>
                </c:pt>
                <c:pt idx="2973">
                  <c:v>40636.916666666664</c:v>
                </c:pt>
                <c:pt idx="2974">
                  <c:v>40636.958333333343</c:v>
                </c:pt>
                <c:pt idx="2975">
                  <c:v>40637</c:v>
                </c:pt>
                <c:pt idx="2976">
                  <c:v>40637.041666666584</c:v>
                </c:pt>
                <c:pt idx="2977">
                  <c:v>40637.083333333336</c:v>
                </c:pt>
                <c:pt idx="2978">
                  <c:v>40637.124999999993</c:v>
                </c:pt>
                <c:pt idx="2979">
                  <c:v>40637.166666666584</c:v>
                </c:pt>
                <c:pt idx="2980">
                  <c:v>40637.208333333336</c:v>
                </c:pt>
                <c:pt idx="2981">
                  <c:v>40637.25</c:v>
                </c:pt>
                <c:pt idx="2982">
                  <c:v>40637.291666666417</c:v>
                </c:pt>
                <c:pt idx="2983">
                  <c:v>40637.333333333336</c:v>
                </c:pt>
                <c:pt idx="2984">
                  <c:v>40637.375</c:v>
                </c:pt>
                <c:pt idx="2985">
                  <c:v>40637.416666666664</c:v>
                </c:pt>
                <c:pt idx="2986">
                  <c:v>40637.458333333343</c:v>
                </c:pt>
                <c:pt idx="2987">
                  <c:v>40637.5</c:v>
                </c:pt>
                <c:pt idx="2988">
                  <c:v>40637.541666666584</c:v>
                </c:pt>
                <c:pt idx="2989">
                  <c:v>40637.583333333336</c:v>
                </c:pt>
                <c:pt idx="2990">
                  <c:v>40637.624999999993</c:v>
                </c:pt>
                <c:pt idx="2991">
                  <c:v>40637.666666666584</c:v>
                </c:pt>
                <c:pt idx="2992">
                  <c:v>40637.708333333336</c:v>
                </c:pt>
                <c:pt idx="2993">
                  <c:v>40637.75</c:v>
                </c:pt>
                <c:pt idx="2994">
                  <c:v>40637.791666666417</c:v>
                </c:pt>
                <c:pt idx="2995">
                  <c:v>40637.833333333336</c:v>
                </c:pt>
                <c:pt idx="2996">
                  <c:v>40637.875</c:v>
                </c:pt>
                <c:pt idx="2997">
                  <c:v>40637.916666666664</c:v>
                </c:pt>
                <c:pt idx="2998">
                  <c:v>40637.958333333343</c:v>
                </c:pt>
                <c:pt idx="2999">
                  <c:v>40638</c:v>
                </c:pt>
                <c:pt idx="3000">
                  <c:v>40638.041666666584</c:v>
                </c:pt>
                <c:pt idx="3001">
                  <c:v>40638.083333333336</c:v>
                </c:pt>
                <c:pt idx="3002">
                  <c:v>40638.124999999993</c:v>
                </c:pt>
                <c:pt idx="3003">
                  <c:v>40638.166666666584</c:v>
                </c:pt>
                <c:pt idx="3004">
                  <c:v>40638.208333333336</c:v>
                </c:pt>
                <c:pt idx="3005">
                  <c:v>40638.25</c:v>
                </c:pt>
                <c:pt idx="3006">
                  <c:v>40638.291666666417</c:v>
                </c:pt>
                <c:pt idx="3007">
                  <c:v>40638.333333333336</c:v>
                </c:pt>
                <c:pt idx="3008">
                  <c:v>40638.375</c:v>
                </c:pt>
                <c:pt idx="3009">
                  <c:v>40638.416666666664</c:v>
                </c:pt>
                <c:pt idx="3010">
                  <c:v>40638.458333333343</c:v>
                </c:pt>
                <c:pt idx="3011">
                  <c:v>40638.5</c:v>
                </c:pt>
                <c:pt idx="3012">
                  <c:v>40638.541666666584</c:v>
                </c:pt>
                <c:pt idx="3013">
                  <c:v>40638.583333333336</c:v>
                </c:pt>
                <c:pt idx="3014">
                  <c:v>40638.624999999993</c:v>
                </c:pt>
                <c:pt idx="3015">
                  <c:v>40638.666666666584</c:v>
                </c:pt>
                <c:pt idx="3016">
                  <c:v>40638.708333333336</c:v>
                </c:pt>
                <c:pt idx="3017">
                  <c:v>40638.75</c:v>
                </c:pt>
                <c:pt idx="3018">
                  <c:v>40638.791666666417</c:v>
                </c:pt>
                <c:pt idx="3019">
                  <c:v>40638.833333333336</c:v>
                </c:pt>
                <c:pt idx="3020">
                  <c:v>40638.875</c:v>
                </c:pt>
                <c:pt idx="3021">
                  <c:v>40638.916666666664</c:v>
                </c:pt>
                <c:pt idx="3022">
                  <c:v>40638.958333333343</c:v>
                </c:pt>
                <c:pt idx="3023">
                  <c:v>40639</c:v>
                </c:pt>
                <c:pt idx="3024">
                  <c:v>40639.041666666584</c:v>
                </c:pt>
                <c:pt idx="3025">
                  <c:v>40639.083333333336</c:v>
                </c:pt>
                <c:pt idx="3026">
                  <c:v>40639.124999999993</c:v>
                </c:pt>
                <c:pt idx="3027">
                  <c:v>40639.166666666584</c:v>
                </c:pt>
                <c:pt idx="3028">
                  <c:v>40639.208333333336</c:v>
                </c:pt>
                <c:pt idx="3029">
                  <c:v>40639.25</c:v>
                </c:pt>
                <c:pt idx="3030">
                  <c:v>40639.291666666417</c:v>
                </c:pt>
                <c:pt idx="3031">
                  <c:v>40639.333333333336</c:v>
                </c:pt>
                <c:pt idx="3032">
                  <c:v>40639.375</c:v>
                </c:pt>
                <c:pt idx="3033">
                  <c:v>40639.416666666664</c:v>
                </c:pt>
                <c:pt idx="3034">
                  <c:v>40639.458333333343</c:v>
                </c:pt>
                <c:pt idx="3035">
                  <c:v>40639.5</c:v>
                </c:pt>
                <c:pt idx="3036">
                  <c:v>40639.541666666584</c:v>
                </c:pt>
                <c:pt idx="3037">
                  <c:v>40639.583333333336</c:v>
                </c:pt>
                <c:pt idx="3038">
                  <c:v>40639.624999999993</c:v>
                </c:pt>
                <c:pt idx="3039">
                  <c:v>40639.666666666584</c:v>
                </c:pt>
                <c:pt idx="3040">
                  <c:v>40639.708333333336</c:v>
                </c:pt>
                <c:pt idx="3041">
                  <c:v>40639.75</c:v>
                </c:pt>
                <c:pt idx="3042">
                  <c:v>40639.791666666417</c:v>
                </c:pt>
                <c:pt idx="3043">
                  <c:v>40639.833333333336</c:v>
                </c:pt>
                <c:pt idx="3044">
                  <c:v>40639.875</c:v>
                </c:pt>
                <c:pt idx="3045">
                  <c:v>40639.916666666664</c:v>
                </c:pt>
                <c:pt idx="3046">
                  <c:v>40639.958333333343</c:v>
                </c:pt>
                <c:pt idx="3047">
                  <c:v>40640</c:v>
                </c:pt>
                <c:pt idx="3048">
                  <c:v>40640.041666666584</c:v>
                </c:pt>
                <c:pt idx="3049">
                  <c:v>40640.083333333336</c:v>
                </c:pt>
                <c:pt idx="3050">
                  <c:v>40640.124999999993</c:v>
                </c:pt>
                <c:pt idx="3051">
                  <c:v>40640.166666666584</c:v>
                </c:pt>
                <c:pt idx="3052">
                  <c:v>40640.208333333336</c:v>
                </c:pt>
                <c:pt idx="3053">
                  <c:v>40640.25</c:v>
                </c:pt>
                <c:pt idx="3054">
                  <c:v>40640.291666666417</c:v>
                </c:pt>
                <c:pt idx="3055">
                  <c:v>40640.333333333336</c:v>
                </c:pt>
                <c:pt idx="3056">
                  <c:v>40640.375</c:v>
                </c:pt>
                <c:pt idx="3057">
                  <c:v>40640.416666666664</c:v>
                </c:pt>
                <c:pt idx="3058">
                  <c:v>40640.458333333343</c:v>
                </c:pt>
                <c:pt idx="3059">
                  <c:v>40640.5</c:v>
                </c:pt>
                <c:pt idx="3060">
                  <c:v>40640.541666666584</c:v>
                </c:pt>
                <c:pt idx="3061">
                  <c:v>40640.583333333336</c:v>
                </c:pt>
                <c:pt idx="3062">
                  <c:v>40640.624999999993</c:v>
                </c:pt>
                <c:pt idx="3063">
                  <c:v>40640.666666666584</c:v>
                </c:pt>
                <c:pt idx="3064">
                  <c:v>40640.708333333336</c:v>
                </c:pt>
                <c:pt idx="3065">
                  <c:v>40640.75</c:v>
                </c:pt>
                <c:pt idx="3066">
                  <c:v>40640.791666666417</c:v>
                </c:pt>
                <c:pt idx="3067">
                  <c:v>40640.833333333336</c:v>
                </c:pt>
                <c:pt idx="3068">
                  <c:v>40640.875</c:v>
                </c:pt>
                <c:pt idx="3069">
                  <c:v>40640.916666666664</c:v>
                </c:pt>
                <c:pt idx="3070">
                  <c:v>40640.958333333343</c:v>
                </c:pt>
                <c:pt idx="3071">
                  <c:v>40641</c:v>
                </c:pt>
                <c:pt idx="3072">
                  <c:v>40641.041666666584</c:v>
                </c:pt>
                <c:pt idx="3073">
                  <c:v>40641.083333333336</c:v>
                </c:pt>
                <c:pt idx="3074">
                  <c:v>40641.124999999993</c:v>
                </c:pt>
                <c:pt idx="3075">
                  <c:v>40641.166666666584</c:v>
                </c:pt>
                <c:pt idx="3076">
                  <c:v>40641.208333333336</c:v>
                </c:pt>
                <c:pt idx="3077">
                  <c:v>40641.25</c:v>
                </c:pt>
                <c:pt idx="3078">
                  <c:v>40641.291666666417</c:v>
                </c:pt>
                <c:pt idx="3079">
                  <c:v>40641.333333333336</c:v>
                </c:pt>
                <c:pt idx="3080">
                  <c:v>40641.375</c:v>
                </c:pt>
                <c:pt idx="3081">
                  <c:v>40641.416666666664</c:v>
                </c:pt>
                <c:pt idx="3082">
                  <c:v>40641.458333333343</c:v>
                </c:pt>
                <c:pt idx="3083">
                  <c:v>40641.5</c:v>
                </c:pt>
                <c:pt idx="3084">
                  <c:v>40641.541666666584</c:v>
                </c:pt>
                <c:pt idx="3085">
                  <c:v>40641.583333333336</c:v>
                </c:pt>
                <c:pt idx="3086">
                  <c:v>40641.624999999993</c:v>
                </c:pt>
                <c:pt idx="3087">
                  <c:v>40641.666666666584</c:v>
                </c:pt>
                <c:pt idx="3088">
                  <c:v>40641.708333333336</c:v>
                </c:pt>
                <c:pt idx="3089">
                  <c:v>40641.75</c:v>
                </c:pt>
                <c:pt idx="3090">
                  <c:v>40641.791666666417</c:v>
                </c:pt>
                <c:pt idx="3091">
                  <c:v>40641.833333333336</c:v>
                </c:pt>
                <c:pt idx="3092">
                  <c:v>40641.875</c:v>
                </c:pt>
                <c:pt idx="3093">
                  <c:v>40641.916666666664</c:v>
                </c:pt>
                <c:pt idx="3094">
                  <c:v>40641.958333333343</c:v>
                </c:pt>
                <c:pt idx="3095">
                  <c:v>40642</c:v>
                </c:pt>
                <c:pt idx="3096">
                  <c:v>40642.041666666584</c:v>
                </c:pt>
                <c:pt idx="3097">
                  <c:v>40642.083333333336</c:v>
                </c:pt>
                <c:pt idx="3098">
                  <c:v>40642.124999999993</c:v>
                </c:pt>
                <c:pt idx="3099">
                  <c:v>40642.166666666584</c:v>
                </c:pt>
                <c:pt idx="3100">
                  <c:v>40642.208333333336</c:v>
                </c:pt>
                <c:pt idx="3101">
                  <c:v>40642.25</c:v>
                </c:pt>
                <c:pt idx="3102">
                  <c:v>40642.291666666417</c:v>
                </c:pt>
                <c:pt idx="3103">
                  <c:v>40642.333333333336</c:v>
                </c:pt>
                <c:pt idx="3104">
                  <c:v>40642.375</c:v>
                </c:pt>
                <c:pt idx="3105">
                  <c:v>40642.416666666664</c:v>
                </c:pt>
                <c:pt idx="3106">
                  <c:v>40642.458333333343</c:v>
                </c:pt>
                <c:pt idx="3107">
                  <c:v>40642.5</c:v>
                </c:pt>
                <c:pt idx="3108">
                  <c:v>40642.541666666584</c:v>
                </c:pt>
                <c:pt idx="3109">
                  <c:v>40642.583333333336</c:v>
                </c:pt>
                <c:pt idx="3110">
                  <c:v>40642.624999999993</c:v>
                </c:pt>
                <c:pt idx="3111">
                  <c:v>40642.666666666584</c:v>
                </c:pt>
                <c:pt idx="3112">
                  <c:v>40642.708333333336</c:v>
                </c:pt>
                <c:pt idx="3113">
                  <c:v>40642.75</c:v>
                </c:pt>
                <c:pt idx="3114">
                  <c:v>40642.791666666417</c:v>
                </c:pt>
                <c:pt idx="3115">
                  <c:v>40642.833333333336</c:v>
                </c:pt>
                <c:pt idx="3116">
                  <c:v>40642.875</c:v>
                </c:pt>
                <c:pt idx="3117">
                  <c:v>40642.916666666664</c:v>
                </c:pt>
                <c:pt idx="3118">
                  <c:v>40642.958333333343</c:v>
                </c:pt>
                <c:pt idx="3119">
                  <c:v>40643</c:v>
                </c:pt>
                <c:pt idx="3120">
                  <c:v>40643.041666666584</c:v>
                </c:pt>
                <c:pt idx="3121">
                  <c:v>40643.083333333336</c:v>
                </c:pt>
                <c:pt idx="3122">
                  <c:v>40643.124999999993</c:v>
                </c:pt>
                <c:pt idx="3123">
                  <c:v>40643.166666666584</c:v>
                </c:pt>
                <c:pt idx="3124">
                  <c:v>40643.208333333336</c:v>
                </c:pt>
                <c:pt idx="3125">
                  <c:v>40643.25</c:v>
                </c:pt>
                <c:pt idx="3126">
                  <c:v>40643.291666666417</c:v>
                </c:pt>
                <c:pt idx="3127">
                  <c:v>40643.333333333336</c:v>
                </c:pt>
                <c:pt idx="3128">
                  <c:v>40643.375</c:v>
                </c:pt>
                <c:pt idx="3129">
                  <c:v>40643.416666666664</c:v>
                </c:pt>
                <c:pt idx="3130">
                  <c:v>40643.458333333343</c:v>
                </c:pt>
                <c:pt idx="3131">
                  <c:v>40643.5</c:v>
                </c:pt>
                <c:pt idx="3132">
                  <c:v>40643.541666666584</c:v>
                </c:pt>
                <c:pt idx="3133">
                  <c:v>40643.583333333336</c:v>
                </c:pt>
                <c:pt idx="3134">
                  <c:v>40643.624999999993</c:v>
                </c:pt>
                <c:pt idx="3135">
                  <c:v>40643.666666666584</c:v>
                </c:pt>
                <c:pt idx="3136">
                  <c:v>40643.708333333336</c:v>
                </c:pt>
                <c:pt idx="3137">
                  <c:v>40643.75</c:v>
                </c:pt>
                <c:pt idx="3138">
                  <c:v>40643.791666666417</c:v>
                </c:pt>
                <c:pt idx="3139">
                  <c:v>40643.833333333336</c:v>
                </c:pt>
                <c:pt idx="3140">
                  <c:v>40643.875</c:v>
                </c:pt>
                <c:pt idx="3141">
                  <c:v>40643.916666666664</c:v>
                </c:pt>
                <c:pt idx="3142">
                  <c:v>40643.958333333343</c:v>
                </c:pt>
                <c:pt idx="3143">
                  <c:v>40644</c:v>
                </c:pt>
                <c:pt idx="3144">
                  <c:v>40644.041666666584</c:v>
                </c:pt>
                <c:pt idx="3145">
                  <c:v>40644.083333333336</c:v>
                </c:pt>
                <c:pt idx="3146">
                  <c:v>40644.124999999993</c:v>
                </c:pt>
                <c:pt idx="3147">
                  <c:v>40644.166666666584</c:v>
                </c:pt>
                <c:pt idx="3148">
                  <c:v>40644.208333333336</c:v>
                </c:pt>
                <c:pt idx="3149">
                  <c:v>40644.25</c:v>
                </c:pt>
                <c:pt idx="3150">
                  <c:v>40644.291666666417</c:v>
                </c:pt>
                <c:pt idx="3151">
                  <c:v>40644.333333333336</c:v>
                </c:pt>
                <c:pt idx="3152">
                  <c:v>40644.375</c:v>
                </c:pt>
                <c:pt idx="3153">
                  <c:v>40644.416666666664</c:v>
                </c:pt>
                <c:pt idx="3154">
                  <c:v>40644.458333333343</c:v>
                </c:pt>
                <c:pt idx="3155">
                  <c:v>40644.5</c:v>
                </c:pt>
                <c:pt idx="3156">
                  <c:v>40644.541666666584</c:v>
                </c:pt>
                <c:pt idx="3157">
                  <c:v>40644.583333333336</c:v>
                </c:pt>
                <c:pt idx="3158">
                  <c:v>40644.624999999993</c:v>
                </c:pt>
                <c:pt idx="3159">
                  <c:v>40644.666666666584</c:v>
                </c:pt>
                <c:pt idx="3160">
                  <c:v>40644.708333333336</c:v>
                </c:pt>
                <c:pt idx="3161">
                  <c:v>40644.75</c:v>
                </c:pt>
                <c:pt idx="3162">
                  <c:v>40644.791666666417</c:v>
                </c:pt>
                <c:pt idx="3163">
                  <c:v>40644.833333333336</c:v>
                </c:pt>
                <c:pt idx="3164">
                  <c:v>40644.875</c:v>
                </c:pt>
                <c:pt idx="3165">
                  <c:v>40644.916666666664</c:v>
                </c:pt>
                <c:pt idx="3166">
                  <c:v>40644.958333333343</c:v>
                </c:pt>
                <c:pt idx="3167">
                  <c:v>40645</c:v>
                </c:pt>
                <c:pt idx="3168">
                  <c:v>40645.041666666584</c:v>
                </c:pt>
                <c:pt idx="3169">
                  <c:v>40645.083333333336</c:v>
                </c:pt>
                <c:pt idx="3170">
                  <c:v>40645.124999999993</c:v>
                </c:pt>
                <c:pt idx="3171">
                  <c:v>40645.166666666584</c:v>
                </c:pt>
                <c:pt idx="3172">
                  <c:v>40645.208333333336</c:v>
                </c:pt>
                <c:pt idx="3173">
                  <c:v>40645.25</c:v>
                </c:pt>
                <c:pt idx="3174">
                  <c:v>40645.291666666417</c:v>
                </c:pt>
                <c:pt idx="3175">
                  <c:v>40645.333333333336</c:v>
                </c:pt>
                <c:pt idx="3176">
                  <c:v>40645.375</c:v>
                </c:pt>
                <c:pt idx="3177">
                  <c:v>40645.416666666664</c:v>
                </c:pt>
                <c:pt idx="3178">
                  <c:v>40645.458333333343</c:v>
                </c:pt>
                <c:pt idx="3179">
                  <c:v>40645.5</c:v>
                </c:pt>
                <c:pt idx="3180">
                  <c:v>40645.541666666584</c:v>
                </c:pt>
                <c:pt idx="3181">
                  <c:v>40645.583333333336</c:v>
                </c:pt>
                <c:pt idx="3182">
                  <c:v>40645.624999999993</c:v>
                </c:pt>
                <c:pt idx="3183">
                  <c:v>40645.666666666584</c:v>
                </c:pt>
                <c:pt idx="3184">
                  <c:v>40645.708333333336</c:v>
                </c:pt>
                <c:pt idx="3185">
                  <c:v>40645.75</c:v>
                </c:pt>
                <c:pt idx="3186">
                  <c:v>40645.791666666417</c:v>
                </c:pt>
                <c:pt idx="3187">
                  <c:v>40645.833333333336</c:v>
                </c:pt>
                <c:pt idx="3188">
                  <c:v>40645.875</c:v>
                </c:pt>
                <c:pt idx="3189">
                  <c:v>40645.916666666664</c:v>
                </c:pt>
                <c:pt idx="3190">
                  <c:v>40645.958333333343</c:v>
                </c:pt>
                <c:pt idx="3191">
                  <c:v>40646</c:v>
                </c:pt>
                <c:pt idx="3192">
                  <c:v>40646.041666666584</c:v>
                </c:pt>
                <c:pt idx="3193">
                  <c:v>40646.083333333336</c:v>
                </c:pt>
                <c:pt idx="3194">
                  <c:v>40646.124999999993</c:v>
                </c:pt>
                <c:pt idx="3195">
                  <c:v>40646.166666666584</c:v>
                </c:pt>
                <c:pt idx="3196">
                  <c:v>40646.208333333336</c:v>
                </c:pt>
                <c:pt idx="3197">
                  <c:v>40646.25</c:v>
                </c:pt>
                <c:pt idx="3198">
                  <c:v>40646.291666666417</c:v>
                </c:pt>
                <c:pt idx="3199">
                  <c:v>40646.333333333336</c:v>
                </c:pt>
                <c:pt idx="3200">
                  <c:v>40646.375</c:v>
                </c:pt>
                <c:pt idx="3201">
                  <c:v>40646.416666666664</c:v>
                </c:pt>
                <c:pt idx="3202">
                  <c:v>40646.458333333343</c:v>
                </c:pt>
                <c:pt idx="3203">
                  <c:v>40646.5</c:v>
                </c:pt>
                <c:pt idx="3204">
                  <c:v>40646.541666666584</c:v>
                </c:pt>
                <c:pt idx="3205">
                  <c:v>40646.583333333336</c:v>
                </c:pt>
                <c:pt idx="3206">
                  <c:v>40646.624999999993</c:v>
                </c:pt>
                <c:pt idx="3207">
                  <c:v>40646.666666666584</c:v>
                </c:pt>
                <c:pt idx="3208">
                  <c:v>40646.708333333336</c:v>
                </c:pt>
                <c:pt idx="3209">
                  <c:v>40646.75</c:v>
                </c:pt>
                <c:pt idx="3210">
                  <c:v>40646.791666666417</c:v>
                </c:pt>
                <c:pt idx="3211">
                  <c:v>40646.833333333336</c:v>
                </c:pt>
                <c:pt idx="3212">
                  <c:v>40646.875</c:v>
                </c:pt>
                <c:pt idx="3213">
                  <c:v>40646.916666666664</c:v>
                </c:pt>
                <c:pt idx="3214">
                  <c:v>40646.958333333343</c:v>
                </c:pt>
                <c:pt idx="3215">
                  <c:v>40647</c:v>
                </c:pt>
                <c:pt idx="3216">
                  <c:v>40647.041666666584</c:v>
                </c:pt>
                <c:pt idx="3217">
                  <c:v>40647.083333333336</c:v>
                </c:pt>
                <c:pt idx="3218">
                  <c:v>40647.124999999993</c:v>
                </c:pt>
                <c:pt idx="3219">
                  <c:v>40647.166666666584</c:v>
                </c:pt>
                <c:pt idx="3220">
                  <c:v>40647.208333333336</c:v>
                </c:pt>
                <c:pt idx="3221">
                  <c:v>40647.25</c:v>
                </c:pt>
                <c:pt idx="3222">
                  <c:v>40647.291666666417</c:v>
                </c:pt>
                <c:pt idx="3223">
                  <c:v>40647.333333333336</c:v>
                </c:pt>
                <c:pt idx="3224">
                  <c:v>40647.375</c:v>
                </c:pt>
                <c:pt idx="3225">
                  <c:v>40647.416666666664</c:v>
                </c:pt>
                <c:pt idx="3226">
                  <c:v>40647.458333333343</c:v>
                </c:pt>
                <c:pt idx="3227">
                  <c:v>40647.5</c:v>
                </c:pt>
                <c:pt idx="3228">
                  <c:v>40647.541666666584</c:v>
                </c:pt>
                <c:pt idx="3229">
                  <c:v>40647.583333333336</c:v>
                </c:pt>
                <c:pt idx="3230">
                  <c:v>40647.624999999993</c:v>
                </c:pt>
                <c:pt idx="3231">
                  <c:v>40647.666666666584</c:v>
                </c:pt>
                <c:pt idx="3232">
                  <c:v>40647.708333333336</c:v>
                </c:pt>
                <c:pt idx="3233">
                  <c:v>40647.75</c:v>
                </c:pt>
                <c:pt idx="3234">
                  <c:v>40647.791666666417</c:v>
                </c:pt>
                <c:pt idx="3235">
                  <c:v>40647.833333333336</c:v>
                </c:pt>
                <c:pt idx="3236">
                  <c:v>40647.875</c:v>
                </c:pt>
                <c:pt idx="3237">
                  <c:v>40647.916666666664</c:v>
                </c:pt>
                <c:pt idx="3238">
                  <c:v>40647.958333333343</c:v>
                </c:pt>
                <c:pt idx="3239">
                  <c:v>40648</c:v>
                </c:pt>
                <c:pt idx="3240">
                  <c:v>40648.041666666584</c:v>
                </c:pt>
                <c:pt idx="3241">
                  <c:v>40648.083333333336</c:v>
                </c:pt>
                <c:pt idx="3242">
                  <c:v>40648.124999999993</c:v>
                </c:pt>
                <c:pt idx="3243">
                  <c:v>40648.166666666584</c:v>
                </c:pt>
                <c:pt idx="3244">
                  <c:v>40648.208333333336</c:v>
                </c:pt>
                <c:pt idx="3245">
                  <c:v>40648.25</c:v>
                </c:pt>
                <c:pt idx="3246">
                  <c:v>40648.291666666417</c:v>
                </c:pt>
                <c:pt idx="3247">
                  <c:v>40648.333333333336</c:v>
                </c:pt>
                <c:pt idx="3248">
                  <c:v>40648.375</c:v>
                </c:pt>
                <c:pt idx="3249">
                  <c:v>40648.416666666664</c:v>
                </c:pt>
                <c:pt idx="3250">
                  <c:v>40648.458333333343</c:v>
                </c:pt>
                <c:pt idx="3251">
                  <c:v>40648.5</c:v>
                </c:pt>
                <c:pt idx="3252">
                  <c:v>40648.541666666584</c:v>
                </c:pt>
                <c:pt idx="3253">
                  <c:v>40648.583333333336</c:v>
                </c:pt>
                <c:pt idx="3254">
                  <c:v>40648.624999999993</c:v>
                </c:pt>
                <c:pt idx="3255">
                  <c:v>40648.666666666584</c:v>
                </c:pt>
                <c:pt idx="3256">
                  <c:v>40648.708333333336</c:v>
                </c:pt>
                <c:pt idx="3257">
                  <c:v>40648.75</c:v>
                </c:pt>
                <c:pt idx="3258">
                  <c:v>40648.791666666417</c:v>
                </c:pt>
                <c:pt idx="3259">
                  <c:v>40648.833333333336</c:v>
                </c:pt>
                <c:pt idx="3260">
                  <c:v>40648.875</c:v>
                </c:pt>
                <c:pt idx="3261">
                  <c:v>40648.916666666664</c:v>
                </c:pt>
                <c:pt idx="3262">
                  <c:v>40648.958333333343</c:v>
                </c:pt>
                <c:pt idx="3263">
                  <c:v>40649</c:v>
                </c:pt>
                <c:pt idx="3264">
                  <c:v>40649.041666666584</c:v>
                </c:pt>
                <c:pt idx="3265">
                  <c:v>40649.083333333336</c:v>
                </c:pt>
                <c:pt idx="3266">
                  <c:v>40649.124999999993</c:v>
                </c:pt>
                <c:pt idx="3267">
                  <c:v>40649.166666666584</c:v>
                </c:pt>
                <c:pt idx="3268">
                  <c:v>40649.208333333336</c:v>
                </c:pt>
                <c:pt idx="3269">
                  <c:v>40649.25</c:v>
                </c:pt>
                <c:pt idx="3270">
                  <c:v>40649.291666666417</c:v>
                </c:pt>
                <c:pt idx="3271">
                  <c:v>40649.333333333336</c:v>
                </c:pt>
                <c:pt idx="3272">
                  <c:v>40649.375</c:v>
                </c:pt>
                <c:pt idx="3273">
                  <c:v>40649.416666666664</c:v>
                </c:pt>
                <c:pt idx="3274">
                  <c:v>40649.458333333343</c:v>
                </c:pt>
                <c:pt idx="3275">
                  <c:v>40649.5</c:v>
                </c:pt>
                <c:pt idx="3276">
                  <c:v>40649.541666666584</c:v>
                </c:pt>
                <c:pt idx="3277">
                  <c:v>40649.583333333336</c:v>
                </c:pt>
                <c:pt idx="3278">
                  <c:v>40649.624999999993</c:v>
                </c:pt>
                <c:pt idx="3279">
                  <c:v>40649.666666666584</c:v>
                </c:pt>
                <c:pt idx="3280">
                  <c:v>40649.708333333336</c:v>
                </c:pt>
                <c:pt idx="3281">
                  <c:v>40649.75</c:v>
                </c:pt>
                <c:pt idx="3282">
                  <c:v>40649.791666666417</c:v>
                </c:pt>
                <c:pt idx="3283">
                  <c:v>40649.833333333336</c:v>
                </c:pt>
                <c:pt idx="3284">
                  <c:v>40649.875</c:v>
                </c:pt>
                <c:pt idx="3285">
                  <c:v>40649.916666666664</c:v>
                </c:pt>
                <c:pt idx="3286">
                  <c:v>40649.958333333343</c:v>
                </c:pt>
                <c:pt idx="3287">
                  <c:v>40650</c:v>
                </c:pt>
                <c:pt idx="3288">
                  <c:v>40650.041666666584</c:v>
                </c:pt>
                <c:pt idx="3289">
                  <c:v>40650.083333333336</c:v>
                </c:pt>
                <c:pt idx="3290">
                  <c:v>40650.124999999993</c:v>
                </c:pt>
                <c:pt idx="3291">
                  <c:v>40650.166666666584</c:v>
                </c:pt>
                <c:pt idx="3292">
                  <c:v>40650.208333333336</c:v>
                </c:pt>
                <c:pt idx="3293">
                  <c:v>40650.25</c:v>
                </c:pt>
                <c:pt idx="3294">
                  <c:v>40650.291666666417</c:v>
                </c:pt>
                <c:pt idx="3295">
                  <c:v>40650.333333333336</c:v>
                </c:pt>
                <c:pt idx="3296">
                  <c:v>40650.375</c:v>
                </c:pt>
                <c:pt idx="3297">
                  <c:v>40650.416666666664</c:v>
                </c:pt>
                <c:pt idx="3298">
                  <c:v>40650.458333333343</c:v>
                </c:pt>
                <c:pt idx="3299">
                  <c:v>40650.5</c:v>
                </c:pt>
                <c:pt idx="3300">
                  <c:v>40650.541666666584</c:v>
                </c:pt>
                <c:pt idx="3301">
                  <c:v>40650.583333333336</c:v>
                </c:pt>
                <c:pt idx="3302">
                  <c:v>40650.624999999993</c:v>
                </c:pt>
                <c:pt idx="3303">
                  <c:v>40650.666666666584</c:v>
                </c:pt>
                <c:pt idx="3304">
                  <c:v>40650.708333333336</c:v>
                </c:pt>
                <c:pt idx="3305">
                  <c:v>40650.75</c:v>
                </c:pt>
                <c:pt idx="3306">
                  <c:v>40650.791666666417</c:v>
                </c:pt>
                <c:pt idx="3307">
                  <c:v>40650.833333333336</c:v>
                </c:pt>
                <c:pt idx="3308">
                  <c:v>40650.875</c:v>
                </c:pt>
                <c:pt idx="3309">
                  <c:v>40650.916666666664</c:v>
                </c:pt>
                <c:pt idx="3310">
                  <c:v>40650.958333333343</c:v>
                </c:pt>
                <c:pt idx="3311">
                  <c:v>40651</c:v>
                </c:pt>
                <c:pt idx="3312">
                  <c:v>40651.041666666584</c:v>
                </c:pt>
                <c:pt idx="3313">
                  <c:v>40651.083333333336</c:v>
                </c:pt>
                <c:pt idx="3314">
                  <c:v>40651.124999999993</c:v>
                </c:pt>
                <c:pt idx="3315">
                  <c:v>40651.166666666584</c:v>
                </c:pt>
                <c:pt idx="3316">
                  <c:v>40651.208333333336</c:v>
                </c:pt>
                <c:pt idx="3317">
                  <c:v>40651.25</c:v>
                </c:pt>
                <c:pt idx="3318">
                  <c:v>40651.291666666417</c:v>
                </c:pt>
                <c:pt idx="3319">
                  <c:v>40651.333333333336</c:v>
                </c:pt>
                <c:pt idx="3320">
                  <c:v>40651.375</c:v>
                </c:pt>
                <c:pt idx="3321">
                  <c:v>40651.416666666664</c:v>
                </c:pt>
                <c:pt idx="3322">
                  <c:v>40651.458333333343</c:v>
                </c:pt>
                <c:pt idx="3323">
                  <c:v>40651.5</c:v>
                </c:pt>
                <c:pt idx="3324">
                  <c:v>40651.541666666584</c:v>
                </c:pt>
                <c:pt idx="3325">
                  <c:v>40651.583333333336</c:v>
                </c:pt>
                <c:pt idx="3326">
                  <c:v>40651.624999999993</c:v>
                </c:pt>
                <c:pt idx="3327">
                  <c:v>40651.666666666584</c:v>
                </c:pt>
                <c:pt idx="3328">
                  <c:v>40651.708333333336</c:v>
                </c:pt>
                <c:pt idx="3329">
                  <c:v>40651.75</c:v>
                </c:pt>
                <c:pt idx="3330">
                  <c:v>40651.791666666417</c:v>
                </c:pt>
                <c:pt idx="3331">
                  <c:v>40651.833333333336</c:v>
                </c:pt>
                <c:pt idx="3332">
                  <c:v>40651.875</c:v>
                </c:pt>
                <c:pt idx="3333">
                  <c:v>40651.916666666664</c:v>
                </c:pt>
                <c:pt idx="3334">
                  <c:v>40651.958333333343</c:v>
                </c:pt>
                <c:pt idx="3335">
                  <c:v>40652</c:v>
                </c:pt>
                <c:pt idx="3336">
                  <c:v>40652.041666666584</c:v>
                </c:pt>
                <c:pt idx="3337">
                  <c:v>40652.083333333336</c:v>
                </c:pt>
                <c:pt idx="3338">
                  <c:v>40652.124999999993</c:v>
                </c:pt>
                <c:pt idx="3339">
                  <c:v>40652.166666666584</c:v>
                </c:pt>
                <c:pt idx="3340">
                  <c:v>40652.208333333336</c:v>
                </c:pt>
                <c:pt idx="3341">
                  <c:v>40652.25</c:v>
                </c:pt>
                <c:pt idx="3342">
                  <c:v>40652.291666666417</c:v>
                </c:pt>
                <c:pt idx="3343">
                  <c:v>40652.333333333336</c:v>
                </c:pt>
                <c:pt idx="3344">
                  <c:v>40652.375</c:v>
                </c:pt>
                <c:pt idx="3345">
                  <c:v>40652.416666666664</c:v>
                </c:pt>
                <c:pt idx="3346">
                  <c:v>40652.458333333343</c:v>
                </c:pt>
                <c:pt idx="3347">
                  <c:v>40652.5</c:v>
                </c:pt>
                <c:pt idx="3348">
                  <c:v>40652.541666666584</c:v>
                </c:pt>
                <c:pt idx="3349">
                  <c:v>40652.583333333336</c:v>
                </c:pt>
                <c:pt idx="3350">
                  <c:v>40652.624999999993</c:v>
                </c:pt>
                <c:pt idx="3351">
                  <c:v>40652.666666666584</c:v>
                </c:pt>
                <c:pt idx="3352">
                  <c:v>40652.708333333336</c:v>
                </c:pt>
                <c:pt idx="3353">
                  <c:v>40652.75</c:v>
                </c:pt>
                <c:pt idx="3354">
                  <c:v>40652.791666666417</c:v>
                </c:pt>
                <c:pt idx="3355">
                  <c:v>40652.833333333336</c:v>
                </c:pt>
                <c:pt idx="3356">
                  <c:v>40652.875</c:v>
                </c:pt>
                <c:pt idx="3357">
                  <c:v>40652.916666666664</c:v>
                </c:pt>
                <c:pt idx="3358">
                  <c:v>40652.958333333343</c:v>
                </c:pt>
                <c:pt idx="3359">
                  <c:v>40653</c:v>
                </c:pt>
                <c:pt idx="3360">
                  <c:v>40653.041666666584</c:v>
                </c:pt>
                <c:pt idx="3361">
                  <c:v>40653.083333333336</c:v>
                </c:pt>
                <c:pt idx="3362">
                  <c:v>40653.124999999993</c:v>
                </c:pt>
                <c:pt idx="3363">
                  <c:v>40653.166666666584</c:v>
                </c:pt>
                <c:pt idx="3364">
                  <c:v>40653.208333333336</c:v>
                </c:pt>
                <c:pt idx="3365">
                  <c:v>40653.25</c:v>
                </c:pt>
                <c:pt idx="3366">
                  <c:v>40653.291666666417</c:v>
                </c:pt>
                <c:pt idx="3367">
                  <c:v>40653.333333333336</c:v>
                </c:pt>
                <c:pt idx="3368">
                  <c:v>40653.375</c:v>
                </c:pt>
                <c:pt idx="3369">
                  <c:v>40653.416666666664</c:v>
                </c:pt>
                <c:pt idx="3370">
                  <c:v>40653.458333333343</c:v>
                </c:pt>
                <c:pt idx="3371">
                  <c:v>40653.5</c:v>
                </c:pt>
                <c:pt idx="3372">
                  <c:v>40653.541666666584</c:v>
                </c:pt>
                <c:pt idx="3373">
                  <c:v>40653.583333333336</c:v>
                </c:pt>
                <c:pt idx="3374">
                  <c:v>40653.624999999993</c:v>
                </c:pt>
                <c:pt idx="3375">
                  <c:v>40653.666666666584</c:v>
                </c:pt>
                <c:pt idx="3376">
                  <c:v>40653.708333333336</c:v>
                </c:pt>
                <c:pt idx="3377">
                  <c:v>40653.75</c:v>
                </c:pt>
                <c:pt idx="3378">
                  <c:v>40653.791666666417</c:v>
                </c:pt>
                <c:pt idx="3379">
                  <c:v>40653.833333333336</c:v>
                </c:pt>
                <c:pt idx="3380">
                  <c:v>40653.875</c:v>
                </c:pt>
                <c:pt idx="3381">
                  <c:v>40653.916666666664</c:v>
                </c:pt>
                <c:pt idx="3382">
                  <c:v>40653.958333333343</c:v>
                </c:pt>
              </c:numCache>
            </c:numRef>
          </c:xVal>
          <c:yVal>
            <c:numRef>
              <c:f>Sheet1!$F$2:$F$3384</c:f>
              <c:numCache>
                <c:formatCode>General</c:formatCode>
                <c:ptCount val="3383"/>
                <c:pt idx="0">
                  <c:v>4.1796889559427894</c:v>
                </c:pt>
                <c:pt idx="1">
                  <c:v>3.9642001438140868</c:v>
                </c:pt>
                <c:pt idx="2">
                  <c:v>3.8400001525878906</c:v>
                </c:pt>
                <c:pt idx="3">
                  <c:v>3.8400001525878906</c:v>
                </c:pt>
                <c:pt idx="4">
                  <c:v>3.8400001525878906</c:v>
                </c:pt>
                <c:pt idx="5">
                  <c:v>4.3061165960629655</c:v>
                </c:pt>
                <c:pt idx="6">
                  <c:v>5.0019278653462695</c:v>
                </c:pt>
                <c:pt idx="7">
                  <c:v>5.4246666497654346</c:v>
                </c:pt>
                <c:pt idx="8">
                  <c:v>5.0549001550674264</c:v>
                </c:pt>
                <c:pt idx="9">
                  <c:v>4.820000171661377</c:v>
                </c:pt>
                <c:pt idx="10">
                  <c:v>4.8246501708030705</c:v>
                </c:pt>
                <c:pt idx="11">
                  <c:v>5.0004333297411598</c:v>
                </c:pt>
                <c:pt idx="12">
                  <c:v>5.0499333879682764</c:v>
                </c:pt>
                <c:pt idx="13">
                  <c:v>4.9225000871552345</c:v>
                </c:pt>
                <c:pt idx="14">
                  <c:v>4.9184667444229122</c:v>
                </c:pt>
                <c:pt idx="15">
                  <c:v>5.2171277464760655</c:v>
                </c:pt>
                <c:pt idx="16">
                  <c:v>5.8422277877065873</c:v>
                </c:pt>
                <c:pt idx="17">
                  <c:v>6.2205113040076361</c:v>
                </c:pt>
                <c:pt idx="18">
                  <c:v>6.2630001515812364</c:v>
                </c:pt>
                <c:pt idx="19">
                  <c:v>6.2199997901916788</c:v>
                </c:pt>
                <c:pt idx="20">
                  <c:v>6.2106997908486576</c:v>
                </c:pt>
                <c:pt idx="21">
                  <c:v>5.7767110832532529</c:v>
                </c:pt>
                <c:pt idx="22">
                  <c:v>5.1000166622797645</c:v>
                </c:pt>
                <c:pt idx="23">
                  <c:v>4.4021668269898981</c:v>
                </c:pt>
                <c:pt idx="24">
                  <c:v>4.0157500518692855</c:v>
                </c:pt>
                <c:pt idx="25">
                  <c:v>3.8335111112064792</c:v>
                </c:pt>
                <c:pt idx="26">
                  <c:v>3.7101332982381212</c:v>
                </c:pt>
                <c:pt idx="27">
                  <c:v>3.619999885559082</c:v>
                </c:pt>
                <c:pt idx="28">
                  <c:v>3.738222171200646</c:v>
                </c:pt>
                <c:pt idx="29">
                  <c:v>4.2110444548394943</c:v>
                </c:pt>
                <c:pt idx="30">
                  <c:v>4.9263555802239312</c:v>
                </c:pt>
                <c:pt idx="31">
                  <c:v>5.3827942789925345</c:v>
                </c:pt>
                <c:pt idx="32">
                  <c:v>5.0235777552922567</c:v>
                </c:pt>
                <c:pt idx="33">
                  <c:v>4.8971667607625315</c:v>
                </c:pt>
                <c:pt idx="34">
                  <c:v>4.8906556298997668</c:v>
                </c:pt>
                <c:pt idx="35">
                  <c:v>4.8600001335144043</c:v>
                </c:pt>
                <c:pt idx="36">
                  <c:v>4.8600001335144043</c:v>
                </c:pt>
                <c:pt idx="37">
                  <c:v>4.8237276728947958</c:v>
                </c:pt>
                <c:pt idx="38">
                  <c:v>4.9221053849326415</c:v>
                </c:pt>
                <c:pt idx="39">
                  <c:v>5.0654609386126204</c:v>
                </c:pt>
                <c:pt idx="40">
                  <c:v>5.7686555891566806</c:v>
                </c:pt>
                <c:pt idx="41">
                  <c:v>6.2371443843841803</c:v>
                </c:pt>
                <c:pt idx="42">
                  <c:v>6.3248335043589021</c:v>
                </c:pt>
                <c:pt idx="43">
                  <c:v>6.3786667823791872</c:v>
                </c:pt>
                <c:pt idx="44">
                  <c:v>6.3080223849084724</c:v>
                </c:pt>
                <c:pt idx="45">
                  <c:v>5.9371666150622904</c:v>
                </c:pt>
                <c:pt idx="46">
                  <c:v>5.2321555341614605</c:v>
                </c:pt>
                <c:pt idx="47">
                  <c:v>4.6399223020341891</c:v>
                </c:pt>
                <c:pt idx="48">
                  <c:v>4.2611776680416495</c:v>
                </c:pt>
                <c:pt idx="49">
                  <c:v>4.0190222040812174</c:v>
                </c:pt>
                <c:pt idx="50">
                  <c:v>3.8000001907348535</c:v>
                </c:pt>
                <c:pt idx="51">
                  <c:v>3.8000001907348535</c:v>
                </c:pt>
                <c:pt idx="52">
                  <c:v>3.8927112134297595</c:v>
                </c:pt>
                <c:pt idx="53">
                  <c:v>4.3488888438542688</c:v>
                </c:pt>
                <c:pt idx="54">
                  <c:v>5.1372221705648835</c:v>
                </c:pt>
                <c:pt idx="55">
                  <c:v>5.6774389555719145</c:v>
                </c:pt>
                <c:pt idx="56">
                  <c:v>5.5686221567789715</c:v>
                </c:pt>
                <c:pt idx="57">
                  <c:v>5.3007335233688364</c:v>
                </c:pt>
                <c:pt idx="58">
                  <c:v>5.2942667018042853</c:v>
                </c:pt>
                <c:pt idx="59">
                  <c:v>5.2899999618530424</c:v>
                </c:pt>
                <c:pt idx="60">
                  <c:v>5.2899999618530424</c:v>
                </c:pt>
                <c:pt idx="61">
                  <c:v>5.242177901268005</c:v>
                </c:pt>
                <c:pt idx="62">
                  <c:v>5.2481222205691864</c:v>
                </c:pt>
                <c:pt idx="63">
                  <c:v>5.2549777815077041</c:v>
                </c:pt>
                <c:pt idx="64">
                  <c:v>5.9641221486197455</c:v>
                </c:pt>
                <c:pt idx="65">
                  <c:v>6.3408778172068878</c:v>
                </c:pt>
                <c:pt idx="66">
                  <c:v>6.3029112042321085</c:v>
                </c:pt>
                <c:pt idx="67">
                  <c:v>6.1348667399088495</c:v>
                </c:pt>
                <c:pt idx="68">
                  <c:v>6.1244001301129645</c:v>
                </c:pt>
                <c:pt idx="69">
                  <c:v>5.8000001907348864</c:v>
                </c:pt>
                <c:pt idx="70">
                  <c:v>5.566388912200928</c:v>
                </c:pt>
                <c:pt idx="71">
                  <c:v>5.1835500046941974</c:v>
                </c:pt>
                <c:pt idx="72">
                  <c:v>4.7550000349680586</c:v>
                </c:pt>
                <c:pt idx="73">
                  <c:v>4.4757109430101183</c:v>
                </c:pt>
                <c:pt idx="74">
                  <c:v>4.4142053643862385</c:v>
                </c:pt>
                <c:pt idx="75">
                  <c:v>4.4402220066388534</c:v>
                </c:pt>
                <c:pt idx="76">
                  <c:v>4.4899997711181863</c:v>
                </c:pt>
                <c:pt idx="77">
                  <c:v>4.4899997711181863</c:v>
                </c:pt>
                <c:pt idx="78">
                  <c:v>4.7369612232844034</c:v>
                </c:pt>
                <c:pt idx="79">
                  <c:v>5.0958779138988906</c:v>
                </c:pt>
                <c:pt idx="80">
                  <c:v>5.4675831821229721</c:v>
                </c:pt>
                <c:pt idx="81">
                  <c:v>5.8387610618273413</c:v>
                </c:pt>
                <c:pt idx="82">
                  <c:v>5.8898832260237795</c:v>
                </c:pt>
                <c:pt idx="83">
                  <c:v>5.7100000381469656</c:v>
                </c:pt>
                <c:pt idx="84">
                  <c:v>5.5885000467300365</c:v>
                </c:pt>
                <c:pt idx="85">
                  <c:v>5.3634777961836919</c:v>
                </c:pt>
                <c:pt idx="86">
                  <c:v>5.3213056164317658</c:v>
                </c:pt>
                <c:pt idx="87">
                  <c:v>5.5377221862475094</c:v>
                </c:pt>
                <c:pt idx="88">
                  <c:v>6.1610110555754645</c:v>
                </c:pt>
                <c:pt idx="89">
                  <c:v>6.5754389739036574</c:v>
                </c:pt>
                <c:pt idx="90">
                  <c:v>6.4638890491591559</c:v>
                </c:pt>
                <c:pt idx="91">
                  <c:v>6.25</c:v>
                </c:pt>
                <c:pt idx="92">
                  <c:v>6.25</c:v>
                </c:pt>
                <c:pt idx="93">
                  <c:v>6.1465554780430267</c:v>
                </c:pt>
                <c:pt idx="94">
                  <c:v>5.8089443882306417</c:v>
                </c:pt>
                <c:pt idx="95">
                  <c:v>5.3572444415092466</c:v>
                </c:pt>
                <c:pt idx="96">
                  <c:v>4.9995498940679814</c:v>
                </c:pt>
                <c:pt idx="97">
                  <c:v>4.6212888357374355</c:v>
                </c:pt>
                <c:pt idx="98">
                  <c:v>4.5399999618530424</c:v>
                </c:pt>
                <c:pt idx="99">
                  <c:v>4.5399999618530424</c:v>
                </c:pt>
                <c:pt idx="100">
                  <c:v>4.5399999618530424</c:v>
                </c:pt>
                <c:pt idx="101">
                  <c:v>4.5399999618530424</c:v>
                </c:pt>
                <c:pt idx="102">
                  <c:v>4.7198223188188404</c:v>
                </c:pt>
                <c:pt idx="103">
                  <c:v>5.1433110512627485</c:v>
                </c:pt>
                <c:pt idx="104">
                  <c:v>5.5869943179024455</c:v>
                </c:pt>
                <c:pt idx="105">
                  <c:v>5.8391388021575077</c:v>
                </c:pt>
                <c:pt idx="106">
                  <c:v>6.1931666453679375</c:v>
                </c:pt>
                <c:pt idx="107">
                  <c:v>6.1599998474121085</c:v>
                </c:pt>
                <c:pt idx="108">
                  <c:v>6.1599998474121085</c:v>
                </c:pt>
                <c:pt idx="109">
                  <c:v>5.9233054192860886</c:v>
                </c:pt>
                <c:pt idx="110">
                  <c:v>5.8205389584435245</c:v>
                </c:pt>
                <c:pt idx="111">
                  <c:v>6.0122723192638823</c:v>
                </c:pt>
                <c:pt idx="112">
                  <c:v>6.7169221099217733</c:v>
                </c:pt>
                <c:pt idx="113">
                  <c:v>7.1878888342115417</c:v>
                </c:pt>
                <c:pt idx="114">
                  <c:v>7.0323500153753491</c:v>
                </c:pt>
                <c:pt idx="115">
                  <c:v>6.9800000190734863</c:v>
                </c:pt>
                <c:pt idx="116">
                  <c:v>6.9463166472646929</c:v>
                </c:pt>
                <c:pt idx="117">
                  <c:v>6.5507944605085555</c:v>
                </c:pt>
                <c:pt idx="118">
                  <c:v>5.8254166735543045</c:v>
                </c:pt>
                <c:pt idx="119">
                  <c:v>5.1160055049260365</c:v>
                </c:pt>
                <c:pt idx="120">
                  <c:v>4.6760887824164499</c:v>
                </c:pt>
                <c:pt idx="121">
                  <c:v>4.3857778867085777</c:v>
                </c:pt>
                <c:pt idx="122">
                  <c:v>4.380000114440918</c:v>
                </c:pt>
                <c:pt idx="123">
                  <c:v>4.380000114440918</c:v>
                </c:pt>
                <c:pt idx="124">
                  <c:v>4.4377111705144294</c:v>
                </c:pt>
                <c:pt idx="125">
                  <c:v>4.9293443711598712</c:v>
                </c:pt>
                <c:pt idx="126">
                  <c:v>5.7675778910848825</c:v>
                </c:pt>
                <c:pt idx="127">
                  <c:v>6.0900001525878906</c:v>
                </c:pt>
                <c:pt idx="128">
                  <c:v>5.9540222785207781</c:v>
                </c:pt>
                <c:pt idx="129">
                  <c:v>5.5720778547392955</c:v>
                </c:pt>
                <c:pt idx="130">
                  <c:v>5.5589497839079964</c:v>
                </c:pt>
                <c:pt idx="131">
                  <c:v>5.6697109839651318</c:v>
                </c:pt>
                <c:pt idx="132">
                  <c:v>5.5597776836819124</c:v>
                </c:pt>
                <c:pt idx="133">
                  <c:v>5.4499998092651394</c:v>
                </c:pt>
                <c:pt idx="134">
                  <c:v>5.4360665196842817</c:v>
                </c:pt>
                <c:pt idx="135">
                  <c:v>5.5295222473144445</c:v>
                </c:pt>
                <c:pt idx="136">
                  <c:v>6.3955999618106416</c:v>
                </c:pt>
                <c:pt idx="137">
                  <c:v>6.9466332782639402</c:v>
                </c:pt>
                <c:pt idx="138">
                  <c:v>7.0478777689403955</c:v>
                </c:pt>
                <c:pt idx="139">
                  <c:v>6.9099998474121094</c:v>
                </c:pt>
                <c:pt idx="140">
                  <c:v>6.7688498573833042</c:v>
                </c:pt>
                <c:pt idx="141">
                  <c:v>6.2660555447472355</c:v>
                </c:pt>
                <c:pt idx="142">
                  <c:v>5.5771333556705054</c:v>
                </c:pt>
                <c:pt idx="143">
                  <c:v>4.8442778189976945</c:v>
                </c:pt>
                <c:pt idx="144">
                  <c:v>4.4613777515623498</c:v>
                </c:pt>
                <c:pt idx="145">
                  <c:v>4.25</c:v>
                </c:pt>
                <c:pt idx="146">
                  <c:v>4.25</c:v>
                </c:pt>
                <c:pt idx="147">
                  <c:v>4.25</c:v>
                </c:pt>
                <c:pt idx="148">
                  <c:v>4.25</c:v>
                </c:pt>
                <c:pt idx="149">
                  <c:v>4.7391389743487053</c:v>
                </c:pt>
                <c:pt idx="150">
                  <c:v>5.4303389758534024</c:v>
                </c:pt>
                <c:pt idx="151">
                  <c:v>5.7317166447639494</c:v>
                </c:pt>
                <c:pt idx="152">
                  <c:v>6.6503555989265264</c:v>
                </c:pt>
                <c:pt idx="153">
                  <c:v>6.6010723702112815</c:v>
                </c:pt>
                <c:pt idx="154">
                  <c:v>6.5495387424363027</c:v>
                </c:pt>
                <c:pt idx="155">
                  <c:v>6.4899997711181863</c:v>
                </c:pt>
                <c:pt idx="156">
                  <c:v>6.2949332904815671</c:v>
                </c:pt>
                <c:pt idx="157">
                  <c:v>6.212966667016329</c:v>
                </c:pt>
                <c:pt idx="158">
                  <c:v>6.2699999809265137</c:v>
                </c:pt>
                <c:pt idx="159">
                  <c:v>6.4396667257945195</c:v>
                </c:pt>
                <c:pt idx="160">
                  <c:v>7.2383999697367374</c:v>
                </c:pt>
                <c:pt idx="161">
                  <c:v>7.7974166504541955</c:v>
                </c:pt>
                <c:pt idx="162">
                  <c:v>7.8624001693725445</c:v>
                </c:pt>
                <c:pt idx="163">
                  <c:v>7.8072000503540036</c:v>
                </c:pt>
                <c:pt idx="164">
                  <c:v>7.5716667970021971</c:v>
                </c:pt>
                <c:pt idx="165">
                  <c:v>6.9972386972109479</c:v>
                </c:pt>
                <c:pt idx="166">
                  <c:v>6.3841111161973645</c:v>
                </c:pt>
                <c:pt idx="167">
                  <c:v>5.6169999504089345</c:v>
                </c:pt>
                <c:pt idx="168">
                  <c:v>5.0831333033243924</c:v>
                </c:pt>
                <c:pt idx="169">
                  <c:v>4.780549875100454</c:v>
                </c:pt>
                <c:pt idx="170">
                  <c:v>4.619999885559082</c:v>
                </c:pt>
                <c:pt idx="171">
                  <c:v>4.619999885559082</c:v>
                </c:pt>
                <c:pt idx="172">
                  <c:v>4.7463999533653434</c:v>
                </c:pt>
                <c:pt idx="173">
                  <c:v>5.2873778798845077</c:v>
                </c:pt>
                <c:pt idx="174">
                  <c:v>6.0928334077199295</c:v>
                </c:pt>
                <c:pt idx="175">
                  <c:v>6.5966721807586053</c:v>
                </c:pt>
                <c:pt idx="176">
                  <c:v>6.4618445481194255</c:v>
                </c:pt>
                <c:pt idx="177">
                  <c:v>6.2733389366997612</c:v>
                </c:pt>
                <c:pt idx="178">
                  <c:v>6.0328778253661284</c:v>
                </c:pt>
                <c:pt idx="179">
                  <c:v>5.7889999628067015</c:v>
                </c:pt>
                <c:pt idx="180">
                  <c:v>5.5591778323385448</c:v>
                </c:pt>
                <c:pt idx="181">
                  <c:v>5.4325443850623483</c:v>
                </c:pt>
                <c:pt idx="182">
                  <c:v>5.4371666113535584</c:v>
                </c:pt>
                <c:pt idx="183">
                  <c:v>5.732344525390201</c:v>
                </c:pt>
                <c:pt idx="184">
                  <c:v>6.4795611095428818</c:v>
                </c:pt>
                <c:pt idx="185">
                  <c:v>7.2247887033886382</c:v>
                </c:pt>
                <c:pt idx="186">
                  <c:v>7.3643611039055719</c:v>
                </c:pt>
                <c:pt idx="187">
                  <c:v>7.2565333056449894</c:v>
                </c:pt>
                <c:pt idx="188">
                  <c:v>7.119999885559082</c:v>
                </c:pt>
                <c:pt idx="189">
                  <c:v>6.7411167144775392</c:v>
                </c:pt>
                <c:pt idx="190">
                  <c:v>5.9697887706756596</c:v>
                </c:pt>
                <c:pt idx="191">
                  <c:v>5.293555544482337</c:v>
                </c:pt>
                <c:pt idx="192">
                  <c:v>4.7797999906540234</c:v>
                </c:pt>
                <c:pt idx="193">
                  <c:v>4.5100002288818359</c:v>
                </c:pt>
                <c:pt idx="194">
                  <c:v>4.3476999537150069</c:v>
                </c:pt>
                <c:pt idx="195">
                  <c:v>4.2592497944832344</c:v>
                </c:pt>
                <c:pt idx="196">
                  <c:v>4.5700001716613814</c:v>
                </c:pt>
                <c:pt idx="197">
                  <c:v>5.0129665274090014</c:v>
                </c:pt>
                <c:pt idx="198">
                  <c:v>5.3480943446689055</c:v>
                </c:pt>
                <c:pt idx="199">
                  <c:v>5.1996112479103855</c:v>
                </c:pt>
                <c:pt idx="200">
                  <c:v>4.9099998474121094</c:v>
                </c:pt>
                <c:pt idx="201">
                  <c:v>4.8462221150928473</c:v>
                </c:pt>
                <c:pt idx="202">
                  <c:v>4.6399998664855753</c:v>
                </c:pt>
                <c:pt idx="203">
                  <c:v>4.6399998664855753</c:v>
                </c:pt>
                <c:pt idx="204">
                  <c:v>4.6399998664855753</c:v>
                </c:pt>
                <c:pt idx="205">
                  <c:v>4.5989165385563782</c:v>
                </c:pt>
                <c:pt idx="206">
                  <c:v>4.6399998664855753</c:v>
                </c:pt>
                <c:pt idx="207">
                  <c:v>4.9170164691077245</c:v>
                </c:pt>
                <c:pt idx="208">
                  <c:v>5.5152721781200835</c:v>
                </c:pt>
                <c:pt idx="209">
                  <c:v>6.0926665782928469</c:v>
                </c:pt>
                <c:pt idx="210">
                  <c:v>6.1419998168945309</c:v>
                </c:pt>
                <c:pt idx="211">
                  <c:v>6.0235831658045464</c:v>
                </c:pt>
                <c:pt idx="212">
                  <c:v>5.790944470034705</c:v>
                </c:pt>
                <c:pt idx="213">
                  <c:v>5.4975723354021824</c:v>
                </c:pt>
                <c:pt idx="214">
                  <c:v>4.8850110933515793</c:v>
                </c:pt>
                <c:pt idx="215">
                  <c:v>4.4130222956339731</c:v>
                </c:pt>
                <c:pt idx="216">
                  <c:v>3.9671666775809489</c:v>
                </c:pt>
                <c:pt idx="217">
                  <c:v>3.7551777728398652</c:v>
                </c:pt>
                <c:pt idx="218">
                  <c:v>3.5700001716613792</c:v>
                </c:pt>
                <c:pt idx="219">
                  <c:v>3.5700001716613792</c:v>
                </c:pt>
                <c:pt idx="220">
                  <c:v>3.7036667108535792</c:v>
                </c:pt>
                <c:pt idx="221">
                  <c:v>4.1448221090104846</c:v>
                </c:pt>
                <c:pt idx="222">
                  <c:v>4.8378334612316554</c:v>
                </c:pt>
                <c:pt idx="223">
                  <c:v>5.3500222735934786</c:v>
                </c:pt>
                <c:pt idx="224">
                  <c:v>5.1697777048746971</c:v>
                </c:pt>
                <c:pt idx="225">
                  <c:v>5.0999999046325861</c:v>
                </c:pt>
                <c:pt idx="226">
                  <c:v>5.0431110699971455</c:v>
                </c:pt>
                <c:pt idx="227">
                  <c:v>4.9321665604909262</c:v>
                </c:pt>
                <c:pt idx="228">
                  <c:v>4.8499999046325861</c:v>
                </c:pt>
                <c:pt idx="229">
                  <c:v>4.8062666130065921</c:v>
                </c:pt>
                <c:pt idx="230">
                  <c:v>4.6744999170303343</c:v>
                </c:pt>
                <c:pt idx="231">
                  <c:v>4.7065333684285475</c:v>
                </c:pt>
                <c:pt idx="232">
                  <c:v>5.5882665427525904</c:v>
                </c:pt>
                <c:pt idx="233">
                  <c:v>6.0481775750054245</c:v>
                </c:pt>
                <c:pt idx="234">
                  <c:v>6.0404499636756084</c:v>
                </c:pt>
                <c:pt idx="235">
                  <c:v>5.8915833976533714</c:v>
                </c:pt>
                <c:pt idx="236">
                  <c:v>5.6128112104203733</c:v>
                </c:pt>
                <c:pt idx="237">
                  <c:v>5.5</c:v>
                </c:pt>
                <c:pt idx="238">
                  <c:v>4.9822833553949994</c:v>
                </c:pt>
                <c:pt idx="239">
                  <c:v>4.4909778176413644</c:v>
                </c:pt>
                <c:pt idx="240">
                  <c:v>4.1405110761853967</c:v>
                </c:pt>
                <c:pt idx="241">
                  <c:v>3.8793112262090048</c:v>
                </c:pt>
                <c:pt idx="242">
                  <c:v>3.7600002288818453</c:v>
                </c:pt>
                <c:pt idx="243">
                  <c:v>3.6752112653520412</c:v>
                </c:pt>
                <c:pt idx="244">
                  <c:v>3.5122999991310868</c:v>
                </c:pt>
                <c:pt idx="245">
                  <c:v>3.7699999809265212</c:v>
                </c:pt>
                <c:pt idx="246">
                  <c:v>3.9475000937779812</c:v>
                </c:pt>
                <c:pt idx="247">
                  <c:v>4.9224889577759283</c:v>
                </c:pt>
                <c:pt idx="248">
                  <c:v>6.2414055871963505</c:v>
                </c:pt>
                <c:pt idx="249">
                  <c:v>6.6143998506333945</c:v>
                </c:pt>
                <c:pt idx="250">
                  <c:v>6.7953554423650075</c:v>
                </c:pt>
                <c:pt idx="251">
                  <c:v>6.8912667367193432</c:v>
                </c:pt>
                <c:pt idx="252">
                  <c:v>6.8945888535181439</c:v>
                </c:pt>
                <c:pt idx="253">
                  <c:v>6.8946887509028105</c:v>
                </c:pt>
                <c:pt idx="254">
                  <c:v>6.9099998474121094</c:v>
                </c:pt>
                <c:pt idx="255">
                  <c:v>7.1202388268046866</c:v>
                </c:pt>
                <c:pt idx="256">
                  <c:v>7.4455000323719451</c:v>
                </c:pt>
                <c:pt idx="257">
                  <c:v>7.1702058185471405</c:v>
                </c:pt>
                <c:pt idx="258">
                  <c:v>5.8491667932934464</c:v>
                </c:pt>
                <c:pt idx="259">
                  <c:v>5.716777791182218</c:v>
                </c:pt>
                <c:pt idx="260">
                  <c:v>5.440655522876316</c:v>
                </c:pt>
                <c:pt idx="261">
                  <c:v>5.130000114440918</c:v>
                </c:pt>
                <c:pt idx="262">
                  <c:v>5.0144222500588933</c:v>
                </c:pt>
                <c:pt idx="263">
                  <c:v>4.5778832737604755</c:v>
                </c:pt>
                <c:pt idx="264">
                  <c:v>4.0312220242288701</c:v>
                </c:pt>
                <c:pt idx="265">
                  <c:v>3.9128442891438611</c:v>
                </c:pt>
                <c:pt idx="266">
                  <c:v>3.6700000762939453</c:v>
                </c:pt>
                <c:pt idx="267">
                  <c:v>3.6700000762939453</c:v>
                </c:pt>
                <c:pt idx="268">
                  <c:v>3.6700000762939453</c:v>
                </c:pt>
                <c:pt idx="269">
                  <c:v>3.6700000762939453</c:v>
                </c:pt>
                <c:pt idx="270">
                  <c:v>3.6845889512697854</c:v>
                </c:pt>
                <c:pt idx="271">
                  <c:v>4.1166666136847798</c:v>
                </c:pt>
                <c:pt idx="272">
                  <c:v>4.4540332139862855</c:v>
                </c:pt>
                <c:pt idx="273">
                  <c:v>5.0281888405481752</c:v>
                </c:pt>
                <c:pt idx="274">
                  <c:v>5.3600001335144043</c:v>
                </c:pt>
                <c:pt idx="275">
                  <c:v>5.3600001335144043</c:v>
                </c:pt>
                <c:pt idx="276">
                  <c:v>5.3600001335144043</c:v>
                </c:pt>
                <c:pt idx="277">
                  <c:v>5.399383386505975</c:v>
                </c:pt>
                <c:pt idx="278">
                  <c:v>5.3354054321183098</c:v>
                </c:pt>
                <c:pt idx="279">
                  <c:v>5.1738999170727196</c:v>
                </c:pt>
                <c:pt idx="280">
                  <c:v>5.7229333912001712</c:v>
                </c:pt>
                <c:pt idx="281">
                  <c:v>6.0157890539699075</c:v>
                </c:pt>
                <c:pt idx="282">
                  <c:v>6</c:v>
                </c:pt>
                <c:pt idx="283">
                  <c:v>6</c:v>
                </c:pt>
                <c:pt idx="284">
                  <c:v>5.769533240530226</c:v>
                </c:pt>
                <c:pt idx="285">
                  <c:v>5.3810778564876856</c:v>
                </c:pt>
                <c:pt idx="286">
                  <c:v>4.7156777461369765</c:v>
                </c:pt>
                <c:pt idx="287">
                  <c:v>4.0400222693549264</c:v>
                </c:pt>
                <c:pt idx="288">
                  <c:v>3.4714111823505824</c:v>
                </c:pt>
                <c:pt idx="289">
                  <c:v>3.2400000095367432</c:v>
                </c:pt>
                <c:pt idx="290">
                  <c:v>3.1161666958861867</c:v>
                </c:pt>
                <c:pt idx="291">
                  <c:v>2.9400000572204612</c:v>
                </c:pt>
                <c:pt idx="292">
                  <c:v>3.147333357599063</c:v>
                </c:pt>
                <c:pt idx="293">
                  <c:v>3.4872277734014845</c:v>
                </c:pt>
                <c:pt idx="294">
                  <c:v>4.2087001066737724</c:v>
                </c:pt>
                <c:pt idx="295">
                  <c:v>4.6498222563001841</c:v>
                </c:pt>
                <c:pt idx="296">
                  <c:v>4.5414221827189376</c:v>
                </c:pt>
                <c:pt idx="297">
                  <c:v>4.3600001335144043</c:v>
                </c:pt>
                <c:pt idx="298">
                  <c:v>4.2702444349394924</c:v>
                </c:pt>
                <c:pt idx="299">
                  <c:v>4.4485498976707474</c:v>
                </c:pt>
                <c:pt idx="300">
                  <c:v>4.5021333312988281</c:v>
                </c:pt>
                <c:pt idx="301">
                  <c:v>4.3964000988006591</c:v>
                </c:pt>
                <c:pt idx="302">
                  <c:v>4.380000114440918</c:v>
                </c:pt>
                <c:pt idx="303">
                  <c:v>4.3816001129150424</c:v>
                </c:pt>
                <c:pt idx="304">
                  <c:v>5.1416778000195817</c:v>
                </c:pt>
                <c:pt idx="305">
                  <c:v>5.8108332753181458</c:v>
                </c:pt>
                <c:pt idx="306">
                  <c:v>5.8681498551368705</c:v>
                </c:pt>
                <c:pt idx="307">
                  <c:v>5.698866656621278</c:v>
                </c:pt>
                <c:pt idx="308">
                  <c:v>5.7962110670407609</c:v>
                </c:pt>
                <c:pt idx="309">
                  <c:v>5.3002668666839545</c:v>
                </c:pt>
                <c:pt idx="310">
                  <c:v>4.6503831585248312</c:v>
                </c:pt>
                <c:pt idx="311">
                  <c:v>4.0377945733070355</c:v>
                </c:pt>
                <c:pt idx="312">
                  <c:v>3.5773332913716729</c:v>
                </c:pt>
                <c:pt idx="313">
                  <c:v>3.3953444088829889</c:v>
                </c:pt>
                <c:pt idx="314">
                  <c:v>3.2699999809265212</c:v>
                </c:pt>
                <c:pt idx="315">
                  <c:v>3.2699999809265212</c:v>
                </c:pt>
                <c:pt idx="316">
                  <c:v>3.2699999809265212</c:v>
                </c:pt>
                <c:pt idx="317">
                  <c:v>3.6181999921798704</c:v>
                </c:pt>
                <c:pt idx="318">
                  <c:v>4.3364666016896791</c:v>
                </c:pt>
                <c:pt idx="319">
                  <c:v>4.9074554053942414</c:v>
                </c:pt>
                <c:pt idx="320">
                  <c:v>4.654749901294708</c:v>
                </c:pt>
                <c:pt idx="321">
                  <c:v>4.6372555054558644</c:v>
                </c:pt>
                <c:pt idx="322">
                  <c:v>4.6612442927890374</c:v>
                </c:pt>
                <c:pt idx="323">
                  <c:v>4.6799667580922444</c:v>
                </c:pt>
                <c:pt idx="324">
                  <c:v>4.6390000396304663</c:v>
                </c:pt>
                <c:pt idx="325">
                  <c:v>4.6233333547910052</c:v>
                </c:pt>
                <c:pt idx="326">
                  <c:v>4.6291000310579706</c:v>
                </c:pt>
                <c:pt idx="327">
                  <c:v>4.8014220560921563</c:v>
                </c:pt>
                <c:pt idx="328">
                  <c:v>5.632938765154945</c:v>
                </c:pt>
                <c:pt idx="329">
                  <c:v>6.0792888853285278</c:v>
                </c:pt>
                <c:pt idx="330">
                  <c:v>6.1700000762939355</c:v>
                </c:pt>
                <c:pt idx="331">
                  <c:v>6.1700000762939355</c:v>
                </c:pt>
                <c:pt idx="332">
                  <c:v>5.993138920995924</c:v>
                </c:pt>
                <c:pt idx="333">
                  <c:v>5.6766666518317423</c:v>
                </c:pt>
                <c:pt idx="334">
                  <c:v>5.0812333941459853</c:v>
                </c:pt>
                <c:pt idx="335">
                  <c:v>4.5112278877364274</c:v>
                </c:pt>
                <c:pt idx="336">
                  <c:v>4.0558889137373955</c:v>
                </c:pt>
                <c:pt idx="337">
                  <c:v>3.869999885559082</c:v>
                </c:pt>
                <c:pt idx="338">
                  <c:v>3.869999885559082</c:v>
                </c:pt>
                <c:pt idx="339">
                  <c:v>3.6612778623898832</c:v>
                </c:pt>
                <c:pt idx="340">
                  <c:v>3.719055585066477</c:v>
                </c:pt>
                <c:pt idx="341">
                  <c:v>4.2525778685675473</c:v>
                </c:pt>
                <c:pt idx="342">
                  <c:v>4.8570833788977437</c:v>
                </c:pt>
                <c:pt idx="343">
                  <c:v>5.3922333788871768</c:v>
                </c:pt>
                <c:pt idx="344">
                  <c:v>5.0049998164176746</c:v>
                </c:pt>
                <c:pt idx="345">
                  <c:v>4.9410331302219124</c:v>
                </c:pt>
                <c:pt idx="346">
                  <c:v>4.8485945139990845</c:v>
                </c:pt>
                <c:pt idx="347">
                  <c:v>4.9070222915543633</c:v>
                </c:pt>
                <c:pt idx="348">
                  <c:v>4.8599444638358218</c:v>
                </c:pt>
                <c:pt idx="349">
                  <c:v>4.9600000381469656</c:v>
                </c:pt>
                <c:pt idx="350">
                  <c:v>4.7530109670426945</c:v>
                </c:pt>
                <c:pt idx="351">
                  <c:v>4.8690665666262065</c:v>
                </c:pt>
                <c:pt idx="352">
                  <c:v>5.6563890377680455</c:v>
                </c:pt>
                <c:pt idx="353">
                  <c:v>6.0538501551416184</c:v>
                </c:pt>
                <c:pt idx="354">
                  <c:v>6.1078445124626155</c:v>
                </c:pt>
                <c:pt idx="355">
                  <c:v>6.1050278955035804</c:v>
                </c:pt>
                <c:pt idx="356">
                  <c:v>5.8400001525878906</c:v>
                </c:pt>
                <c:pt idx="357">
                  <c:v>5.7011667309867011</c:v>
                </c:pt>
                <c:pt idx="358">
                  <c:v>5.1708609249856794</c:v>
                </c:pt>
                <c:pt idx="359">
                  <c:v>4.6117109770244777</c:v>
                </c:pt>
                <c:pt idx="360">
                  <c:v>4.0394445366329617</c:v>
                </c:pt>
                <c:pt idx="361">
                  <c:v>3.809999942779541</c:v>
                </c:pt>
                <c:pt idx="362">
                  <c:v>3.809999942779541</c:v>
                </c:pt>
                <c:pt idx="363">
                  <c:v>3.809999942779541</c:v>
                </c:pt>
                <c:pt idx="364">
                  <c:v>4.0327499270439144</c:v>
                </c:pt>
                <c:pt idx="365">
                  <c:v>4.357438946829876</c:v>
                </c:pt>
                <c:pt idx="366">
                  <c:v>5.0916221438514091</c:v>
                </c:pt>
                <c:pt idx="367">
                  <c:v>5.6459056170781254</c:v>
                </c:pt>
                <c:pt idx="368">
                  <c:v>5.4518666140238707</c:v>
                </c:pt>
                <c:pt idx="369">
                  <c:v>5.1590834413634408</c:v>
                </c:pt>
                <c:pt idx="370">
                  <c:v>5.236255568663279</c:v>
                </c:pt>
                <c:pt idx="371">
                  <c:v>5.0500001907348864</c:v>
                </c:pt>
                <c:pt idx="372">
                  <c:v>4.9285001993179325</c:v>
                </c:pt>
                <c:pt idx="373">
                  <c:v>4.5292444335089792</c:v>
                </c:pt>
                <c:pt idx="374">
                  <c:v>4.4749443999926424</c:v>
                </c:pt>
                <c:pt idx="375">
                  <c:v>4.7039723531405135</c:v>
                </c:pt>
                <c:pt idx="376">
                  <c:v>5.4551722041765851</c:v>
                </c:pt>
                <c:pt idx="377">
                  <c:v>6.1060556695196366</c:v>
                </c:pt>
                <c:pt idx="378">
                  <c:v>6.4200000762939355</c:v>
                </c:pt>
                <c:pt idx="379">
                  <c:v>6.2941500851843104</c:v>
                </c:pt>
                <c:pt idx="380">
                  <c:v>6.1500000953674316</c:v>
                </c:pt>
                <c:pt idx="381">
                  <c:v>5.9626333644655016</c:v>
                </c:pt>
                <c:pt idx="382">
                  <c:v>5.3393612737125924</c:v>
                </c:pt>
                <c:pt idx="383">
                  <c:v>4.840494524902768</c:v>
                </c:pt>
                <c:pt idx="384">
                  <c:v>4.2957501027319163</c:v>
                </c:pt>
                <c:pt idx="385">
                  <c:v>4.0941222471660739</c:v>
                </c:pt>
                <c:pt idx="386">
                  <c:v>4.1399998664855753</c:v>
                </c:pt>
                <c:pt idx="387">
                  <c:v>4.1145221130053207</c:v>
                </c:pt>
                <c:pt idx="388">
                  <c:v>4.179999828338623</c:v>
                </c:pt>
                <c:pt idx="389">
                  <c:v>4.5971111965179245</c:v>
                </c:pt>
                <c:pt idx="390">
                  <c:v>5.2884834705458754</c:v>
                </c:pt>
                <c:pt idx="391">
                  <c:v>5.8121555439631045</c:v>
                </c:pt>
                <c:pt idx="392">
                  <c:v>5.6399998664855753</c:v>
                </c:pt>
                <c:pt idx="393">
                  <c:v>5.4321276826328937</c:v>
                </c:pt>
                <c:pt idx="394">
                  <c:v>5.1159499388270717</c:v>
                </c:pt>
                <c:pt idx="395">
                  <c:v>5.059999942779541</c:v>
                </c:pt>
                <c:pt idx="396">
                  <c:v>4.8518222286966095</c:v>
                </c:pt>
                <c:pt idx="397">
                  <c:v>4.7415444525082906</c:v>
                </c:pt>
                <c:pt idx="398">
                  <c:v>4.6197334114710493</c:v>
                </c:pt>
                <c:pt idx="399">
                  <c:v>4.8585778591367603</c:v>
                </c:pt>
                <c:pt idx="400">
                  <c:v>5.5389555491341476</c:v>
                </c:pt>
                <c:pt idx="401">
                  <c:v>6.0498112985822887</c:v>
                </c:pt>
                <c:pt idx="402">
                  <c:v>6.0500001907348864</c:v>
                </c:pt>
                <c:pt idx="403">
                  <c:v>6.0500001907348864</c:v>
                </c:pt>
                <c:pt idx="404">
                  <c:v>5.9627334181467688</c:v>
                </c:pt>
                <c:pt idx="405">
                  <c:v>5.8191721097628424</c:v>
                </c:pt>
                <c:pt idx="406">
                  <c:v>5.4385553873909842</c:v>
                </c:pt>
                <c:pt idx="407">
                  <c:v>5.0258888231383345</c:v>
                </c:pt>
                <c:pt idx="408">
                  <c:v>4.6789111484421628</c:v>
                </c:pt>
                <c:pt idx="409">
                  <c:v>4.380000114440918</c:v>
                </c:pt>
                <c:pt idx="410">
                  <c:v>4.2735444651709704</c:v>
                </c:pt>
                <c:pt idx="411">
                  <c:v>4.235555503103468</c:v>
                </c:pt>
                <c:pt idx="412">
                  <c:v>4.2594443427191839</c:v>
                </c:pt>
                <c:pt idx="413">
                  <c:v>4.3890998135672694</c:v>
                </c:pt>
                <c:pt idx="414">
                  <c:v>4.5113110033671084</c:v>
                </c:pt>
                <c:pt idx="415">
                  <c:v>5.0509777916802303</c:v>
                </c:pt>
                <c:pt idx="416">
                  <c:v>5.42094451983768</c:v>
                </c:pt>
                <c:pt idx="417">
                  <c:v>5.9186222606235104</c:v>
                </c:pt>
                <c:pt idx="418">
                  <c:v>6.1662000412411162</c:v>
                </c:pt>
                <c:pt idx="419">
                  <c:v>6.1838445308473355</c:v>
                </c:pt>
                <c:pt idx="420">
                  <c:v>6.0796056042777193</c:v>
                </c:pt>
                <c:pt idx="421">
                  <c:v>5.9400000572204545</c:v>
                </c:pt>
                <c:pt idx="422">
                  <c:v>5.7026221015718548</c:v>
                </c:pt>
                <c:pt idx="423">
                  <c:v>5.8776498320367603</c:v>
                </c:pt>
                <c:pt idx="424">
                  <c:v>6.2046943868531121</c:v>
                </c:pt>
                <c:pt idx="425">
                  <c:v>6.4035945238007441</c:v>
                </c:pt>
                <c:pt idx="426">
                  <c:v>6.3320834795633951</c:v>
                </c:pt>
                <c:pt idx="427">
                  <c:v>6.2680444272358997</c:v>
                </c:pt>
                <c:pt idx="428">
                  <c:v>6.0189389348030087</c:v>
                </c:pt>
                <c:pt idx="429">
                  <c:v>5.8672833495669661</c:v>
                </c:pt>
                <c:pt idx="430">
                  <c:v>5.5413723068767125</c:v>
                </c:pt>
                <c:pt idx="431">
                  <c:v>5.0200944238238874</c:v>
                </c:pt>
                <c:pt idx="432">
                  <c:v>4.5542776054806184</c:v>
                </c:pt>
                <c:pt idx="433">
                  <c:v>4.3645997799767162</c:v>
                </c:pt>
                <c:pt idx="434">
                  <c:v>4.2199997901916788</c:v>
                </c:pt>
                <c:pt idx="435">
                  <c:v>4.2031997913784513</c:v>
                </c:pt>
                <c:pt idx="436">
                  <c:v>4.0190610138575424</c:v>
                </c:pt>
                <c:pt idx="437">
                  <c:v>4.3001668572425755</c:v>
                </c:pt>
                <c:pt idx="438">
                  <c:v>4.559999942779541</c:v>
                </c:pt>
                <c:pt idx="439">
                  <c:v>4.8729500863287045</c:v>
                </c:pt>
                <c:pt idx="440">
                  <c:v>5.336000082227919</c:v>
                </c:pt>
                <c:pt idx="441">
                  <c:v>5.5707443769772755</c:v>
                </c:pt>
                <c:pt idx="442">
                  <c:v>5.6916278190082945</c:v>
                </c:pt>
                <c:pt idx="443">
                  <c:v>5.9304721077283427</c:v>
                </c:pt>
                <c:pt idx="444">
                  <c:v>5.9286389949586891</c:v>
                </c:pt>
                <c:pt idx="445">
                  <c:v>5.7300000190734863</c:v>
                </c:pt>
                <c:pt idx="446">
                  <c:v>5.732100018925137</c:v>
                </c:pt>
                <c:pt idx="447">
                  <c:v>5.7985998906029597</c:v>
                </c:pt>
                <c:pt idx="448">
                  <c:v>6.3404555511474303</c:v>
                </c:pt>
                <c:pt idx="449">
                  <c:v>6.7740443754196171</c:v>
                </c:pt>
                <c:pt idx="450">
                  <c:v>6.8915444644292165</c:v>
                </c:pt>
                <c:pt idx="451">
                  <c:v>6.7569943997595043</c:v>
                </c:pt>
                <c:pt idx="452">
                  <c:v>6.5915443571408545</c:v>
                </c:pt>
                <c:pt idx="453">
                  <c:v>6.3116667694515733</c:v>
                </c:pt>
                <c:pt idx="454">
                  <c:v>5.8380055965317617</c:v>
                </c:pt>
                <c:pt idx="455">
                  <c:v>5.2452943624390498</c:v>
                </c:pt>
                <c:pt idx="456">
                  <c:v>4.8176221577326483</c:v>
                </c:pt>
                <c:pt idx="457">
                  <c:v>4.5301777309841782</c:v>
                </c:pt>
                <c:pt idx="458">
                  <c:v>4.4099998474121094</c:v>
                </c:pt>
                <c:pt idx="459">
                  <c:v>4.4099998474121094</c:v>
                </c:pt>
                <c:pt idx="460">
                  <c:v>4.4099998474121094</c:v>
                </c:pt>
                <c:pt idx="461">
                  <c:v>4.6896942663192656</c:v>
                </c:pt>
                <c:pt idx="462">
                  <c:v>5.298066699504874</c:v>
                </c:pt>
                <c:pt idx="463">
                  <c:v>5.5882611494594174</c:v>
                </c:pt>
                <c:pt idx="464">
                  <c:v>5.320000171661377</c:v>
                </c:pt>
                <c:pt idx="465">
                  <c:v>5.2293334563573204</c:v>
                </c:pt>
                <c:pt idx="466">
                  <c:v>5.4234334913889564</c:v>
                </c:pt>
                <c:pt idx="467">
                  <c:v>5.4853557054201971</c:v>
                </c:pt>
                <c:pt idx="468">
                  <c:v>5.503655552069346</c:v>
                </c:pt>
                <c:pt idx="469">
                  <c:v>5.4109832631217065</c:v>
                </c:pt>
                <c:pt idx="470">
                  <c:v>5.5132223513391434</c:v>
                </c:pt>
                <c:pt idx="471">
                  <c:v>5.5920445802476673</c:v>
                </c:pt>
                <c:pt idx="472">
                  <c:v>6.2129832850562146</c:v>
                </c:pt>
                <c:pt idx="473">
                  <c:v>6.6040611614121332</c:v>
                </c:pt>
                <c:pt idx="474">
                  <c:v>6.7342946028709409</c:v>
                </c:pt>
                <c:pt idx="475">
                  <c:v>6.5716666362020879</c:v>
                </c:pt>
                <c:pt idx="476">
                  <c:v>6.2958000365893048</c:v>
                </c:pt>
                <c:pt idx="477">
                  <c:v>5.9595001618067425</c:v>
                </c:pt>
                <c:pt idx="478">
                  <c:v>5.5159721671210376</c:v>
                </c:pt>
                <c:pt idx="479">
                  <c:v>4.8594001335567896</c:v>
                </c:pt>
                <c:pt idx="480">
                  <c:v>4.4436222651269714</c:v>
                </c:pt>
                <c:pt idx="481">
                  <c:v>4.075583306948344</c:v>
                </c:pt>
                <c:pt idx="482">
                  <c:v>4.0199999809265137</c:v>
                </c:pt>
                <c:pt idx="483">
                  <c:v>4.0199999809265137</c:v>
                </c:pt>
                <c:pt idx="484">
                  <c:v>4.0751778072780853</c:v>
                </c:pt>
                <c:pt idx="485">
                  <c:v>4.4501557339562305</c:v>
                </c:pt>
                <c:pt idx="486">
                  <c:v>4.9413221404287784</c:v>
                </c:pt>
                <c:pt idx="487">
                  <c:v>5.2764498745070574</c:v>
                </c:pt>
                <c:pt idx="488">
                  <c:v>5.119999885559082</c:v>
                </c:pt>
                <c:pt idx="489">
                  <c:v>5.2005221324496924</c:v>
                </c:pt>
                <c:pt idx="490">
                  <c:v>5.2851722293429875</c:v>
                </c:pt>
                <c:pt idx="491">
                  <c:v>5.1512723750538489</c:v>
                </c:pt>
                <c:pt idx="492">
                  <c:v>4.8560221680005391</c:v>
                </c:pt>
                <c:pt idx="493">
                  <c:v>4.7169000315666203</c:v>
                </c:pt>
                <c:pt idx="494">
                  <c:v>4.5100002288818359</c:v>
                </c:pt>
                <c:pt idx="495">
                  <c:v>4.7814444144566934</c:v>
                </c:pt>
                <c:pt idx="496">
                  <c:v>5.3764555841022084</c:v>
                </c:pt>
                <c:pt idx="497">
                  <c:v>6.0102500494321189</c:v>
                </c:pt>
                <c:pt idx="498">
                  <c:v>6.25</c:v>
                </c:pt>
                <c:pt idx="499">
                  <c:v>6.1003110276328165</c:v>
                </c:pt>
                <c:pt idx="500">
                  <c:v>5.9657331275939942</c:v>
                </c:pt>
                <c:pt idx="501">
                  <c:v>5.6686667084693907</c:v>
                </c:pt>
                <c:pt idx="502">
                  <c:v>5.2631611969735914</c:v>
                </c:pt>
                <c:pt idx="503">
                  <c:v>4.7204998784595045</c:v>
                </c:pt>
                <c:pt idx="504">
                  <c:v>4.3835388180944657</c:v>
                </c:pt>
                <c:pt idx="505">
                  <c:v>4.086155711809794</c:v>
                </c:pt>
                <c:pt idx="506">
                  <c:v>4.0300002098083496</c:v>
                </c:pt>
                <c:pt idx="507">
                  <c:v>4.0300002098083496</c:v>
                </c:pt>
                <c:pt idx="508">
                  <c:v>4.0891668200492859</c:v>
                </c:pt>
                <c:pt idx="509">
                  <c:v>4.5407445536719395</c:v>
                </c:pt>
                <c:pt idx="510">
                  <c:v>5.1396832977400884</c:v>
                </c:pt>
                <c:pt idx="511">
                  <c:v>5.468694523970286</c:v>
                </c:pt>
                <c:pt idx="512">
                  <c:v>5.4000000953674334</c:v>
                </c:pt>
                <c:pt idx="513">
                  <c:v>5.4000000953674334</c:v>
                </c:pt>
                <c:pt idx="514">
                  <c:v>5.4000000953674334</c:v>
                </c:pt>
                <c:pt idx="515">
                  <c:v>5.3593334097332423</c:v>
                </c:pt>
                <c:pt idx="516">
                  <c:v>5.2578555480638878</c:v>
                </c:pt>
                <c:pt idx="517">
                  <c:v>5.2300000190734863</c:v>
                </c:pt>
                <c:pt idx="518">
                  <c:v>5.20405002090666</c:v>
                </c:pt>
                <c:pt idx="519">
                  <c:v>5.2121111822128334</c:v>
                </c:pt>
                <c:pt idx="520">
                  <c:v>5.9280778246455705</c:v>
                </c:pt>
                <c:pt idx="521">
                  <c:v>6.2050445757971868</c:v>
                </c:pt>
                <c:pt idx="522">
                  <c:v>6.2926001029544434</c:v>
                </c:pt>
                <c:pt idx="523">
                  <c:v>6.1796055406994288</c:v>
                </c:pt>
                <c:pt idx="524">
                  <c:v>6.1599998474121085</c:v>
                </c:pt>
                <c:pt idx="525">
                  <c:v>5.8089056722323065</c:v>
                </c:pt>
                <c:pt idx="526">
                  <c:v>5.4205000400543213</c:v>
                </c:pt>
                <c:pt idx="527">
                  <c:v>4.7435444013277692</c:v>
                </c:pt>
                <c:pt idx="528">
                  <c:v>4.1948667950100393</c:v>
                </c:pt>
                <c:pt idx="529">
                  <c:v>4.0668890211317272</c:v>
                </c:pt>
                <c:pt idx="530">
                  <c:v>3.8299999237060547</c:v>
                </c:pt>
                <c:pt idx="531">
                  <c:v>3.8299999237060547</c:v>
                </c:pt>
                <c:pt idx="532">
                  <c:v>3.8299999237060547</c:v>
                </c:pt>
                <c:pt idx="533">
                  <c:v>4.2497834624184501</c:v>
                </c:pt>
                <c:pt idx="534">
                  <c:v>4.6010999284850227</c:v>
                </c:pt>
                <c:pt idx="535">
                  <c:v>4.929999828338623</c:v>
                </c:pt>
                <c:pt idx="536">
                  <c:v>4.929999828338623</c:v>
                </c:pt>
                <c:pt idx="537">
                  <c:v>5.0399443467458065</c:v>
                </c:pt>
                <c:pt idx="538">
                  <c:v>5.2800002098083496</c:v>
                </c:pt>
                <c:pt idx="539">
                  <c:v>5.1292777564790475</c:v>
                </c:pt>
                <c:pt idx="540">
                  <c:v>5.0368498550521199</c:v>
                </c:pt>
                <c:pt idx="541">
                  <c:v>5.0199999809265137</c:v>
                </c:pt>
                <c:pt idx="542">
                  <c:v>5.0199999809265137</c:v>
                </c:pt>
                <c:pt idx="543">
                  <c:v>5.0363333246443318</c:v>
                </c:pt>
                <c:pt idx="544">
                  <c:v>5.7334166765212835</c:v>
                </c:pt>
                <c:pt idx="545">
                  <c:v>6.1347332451078627</c:v>
                </c:pt>
                <c:pt idx="546">
                  <c:v>6.1599998474121085</c:v>
                </c:pt>
                <c:pt idx="547">
                  <c:v>5.9247776561313206</c:v>
                </c:pt>
                <c:pt idx="548">
                  <c:v>5.7622277691629185</c:v>
                </c:pt>
                <c:pt idx="549">
                  <c:v>5.6096666092342824</c:v>
                </c:pt>
                <c:pt idx="550">
                  <c:v>5.3432278513908384</c:v>
                </c:pt>
                <c:pt idx="551">
                  <c:v>4.8831109841664615</c:v>
                </c:pt>
                <c:pt idx="552">
                  <c:v>4.5767833725611524</c:v>
                </c:pt>
                <c:pt idx="553">
                  <c:v>4.1160776935683394</c:v>
                </c:pt>
                <c:pt idx="554">
                  <c:v>3.880000114440918</c:v>
                </c:pt>
                <c:pt idx="555">
                  <c:v>3.880000114440918</c:v>
                </c:pt>
                <c:pt idx="556">
                  <c:v>3.880000114440918</c:v>
                </c:pt>
                <c:pt idx="557">
                  <c:v>4.1379389694001745</c:v>
                </c:pt>
                <c:pt idx="558">
                  <c:v>4.4237109454472856</c:v>
                </c:pt>
                <c:pt idx="559">
                  <c:v>4.7554221953286371</c:v>
                </c:pt>
                <c:pt idx="560">
                  <c:v>5.1871222662925645</c:v>
                </c:pt>
                <c:pt idx="561">
                  <c:v>5.660044530232728</c:v>
                </c:pt>
                <c:pt idx="562">
                  <c:v>5.8482164947192024</c:v>
                </c:pt>
                <c:pt idx="563">
                  <c:v>5.6109998941421511</c:v>
                </c:pt>
                <c:pt idx="564">
                  <c:v>5.6247167534298255</c:v>
                </c:pt>
                <c:pt idx="565">
                  <c:v>5.4706665674845434</c:v>
                </c:pt>
                <c:pt idx="566">
                  <c:v>5.4099998474121094</c:v>
                </c:pt>
                <c:pt idx="567">
                  <c:v>5.4099998474121094</c:v>
                </c:pt>
                <c:pt idx="568">
                  <c:v>5.6405498170852422</c:v>
                </c:pt>
                <c:pt idx="569">
                  <c:v>5.6999998092651367</c:v>
                </c:pt>
                <c:pt idx="570">
                  <c:v>5.604149816036192</c:v>
                </c:pt>
                <c:pt idx="571">
                  <c:v>5.429999828338623</c:v>
                </c:pt>
                <c:pt idx="572">
                  <c:v>5.3257221084170867</c:v>
                </c:pt>
                <c:pt idx="573">
                  <c:v>5.1465776867336714</c:v>
                </c:pt>
                <c:pt idx="574">
                  <c:v>5.0250498922665905</c:v>
                </c:pt>
                <c:pt idx="575">
                  <c:v>4.7257778008778875</c:v>
                </c:pt>
                <c:pt idx="576">
                  <c:v>4.4044000530242915</c:v>
                </c:pt>
                <c:pt idx="577">
                  <c:v>4.139333216349284</c:v>
                </c:pt>
                <c:pt idx="578">
                  <c:v>3.9899997711181641</c:v>
                </c:pt>
                <c:pt idx="579">
                  <c:v>3.9899997711181641</c:v>
                </c:pt>
                <c:pt idx="580">
                  <c:v>3.9899997711181641</c:v>
                </c:pt>
                <c:pt idx="581">
                  <c:v>4.0771499188741114</c:v>
                </c:pt>
                <c:pt idx="582">
                  <c:v>4.2706780046887109</c:v>
                </c:pt>
                <c:pt idx="583">
                  <c:v>4.6853557120429148</c:v>
                </c:pt>
                <c:pt idx="584">
                  <c:v>5.2796889151467417</c:v>
                </c:pt>
                <c:pt idx="585">
                  <c:v>5.4200000762939355</c:v>
                </c:pt>
                <c:pt idx="586">
                  <c:v>5.4200000762939355</c:v>
                </c:pt>
                <c:pt idx="587">
                  <c:v>5.3334888667530445</c:v>
                </c:pt>
                <c:pt idx="588">
                  <c:v>5.0653777154286734</c:v>
                </c:pt>
                <c:pt idx="589">
                  <c:v>4.768933393160502</c:v>
                </c:pt>
                <c:pt idx="590">
                  <c:v>4.6739665508270267</c:v>
                </c:pt>
                <c:pt idx="591">
                  <c:v>4.8677998680538606</c:v>
                </c:pt>
                <c:pt idx="592">
                  <c:v>4.9393110145462904</c:v>
                </c:pt>
                <c:pt idx="593">
                  <c:v>5.1700000762939355</c:v>
                </c:pt>
                <c:pt idx="594">
                  <c:v>5.1570834120114641</c:v>
                </c:pt>
                <c:pt idx="595">
                  <c:v>5.0270945318539697</c:v>
                </c:pt>
                <c:pt idx="596">
                  <c:v>5.1137165406014944</c:v>
                </c:pt>
                <c:pt idx="597">
                  <c:v>4.9892832838164534</c:v>
                </c:pt>
                <c:pt idx="598">
                  <c:v>4.9200000762939355</c:v>
                </c:pt>
                <c:pt idx="599">
                  <c:v>4.5317889149983834</c:v>
                </c:pt>
                <c:pt idx="600">
                  <c:v>4.2391666769981384</c:v>
                </c:pt>
                <c:pt idx="601">
                  <c:v>3.9486112859514111</c:v>
                </c:pt>
                <c:pt idx="602">
                  <c:v>3.75</c:v>
                </c:pt>
                <c:pt idx="603">
                  <c:v>3.75</c:v>
                </c:pt>
                <c:pt idx="604">
                  <c:v>3.75</c:v>
                </c:pt>
                <c:pt idx="605">
                  <c:v>3.75</c:v>
                </c:pt>
                <c:pt idx="606">
                  <c:v>3.9465001249313358</c:v>
                </c:pt>
                <c:pt idx="607">
                  <c:v>4.2253111346562706</c:v>
                </c:pt>
                <c:pt idx="608">
                  <c:v>4.5043166489071265</c:v>
                </c:pt>
                <c:pt idx="609">
                  <c:v>4.9227555439207276</c:v>
                </c:pt>
                <c:pt idx="610">
                  <c:v>5.1354220930735481</c:v>
                </c:pt>
                <c:pt idx="611">
                  <c:v>5.0642166701952265</c:v>
                </c:pt>
                <c:pt idx="612">
                  <c:v>4.9800000190734863</c:v>
                </c:pt>
                <c:pt idx="613">
                  <c:v>5.0078777702649395</c:v>
                </c:pt>
                <c:pt idx="614">
                  <c:v>5.2174109625816349</c:v>
                </c:pt>
                <c:pt idx="615">
                  <c:v>5.2399997711181863</c:v>
                </c:pt>
                <c:pt idx="616">
                  <c:v>5.7131499452061121</c:v>
                </c:pt>
                <c:pt idx="617">
                  <c:v>6.0999999046325861</c:v>
                </c:pt>
                <c:pt idx="618">
                  <c:v>6.0944833032290076</c:v>
                </c:pt>
                <c:pt idx="619">
                  <c:v>5.8901666800181074</c:v>
                </c:pt>
                <c:pt idx="620">
                  <c:v>5.809999942779541</c:v>
                </c:pt>
                <c:pt idx="621">
                  <c:v>5.6287499666213945</c:v>
                </c:pt>
                <c:pt idx="622">
                  <c:v>5.100749832789103</c:v>
                </c:pt>
                <c:pt idx="623">
                  <c:v>4.6295499356587726</c:v>
                </c:pt>
                <c:pt idx="624">
                  <c:v>4.2071111030048804</c:v>
                </c:pt>
                <c:pt idx="625">
                  <c:v>3.9395333909988377</c:v>
                </c:pt>
                <c:pt idx="626">
                  <c:v>3.8000001907348535</c:v>
                </c:pt>
                <c:pt idx="627">
                  <c:v>3.8000001907348535</c:v>
                </c:pt>
                <c:pt idx="628">
                  <c:v>3.8653334617614812</c:v>
                </c:pt>
                <c:pt idx="629">
                  <c:v>4.267555607689725</c:v>
                </c:pt>
                <c:pt idx="630">
                  <c:v>4.5720111687978076</c:v>
                </c:pt>
                <c:pt idx="631">
                  <c:v>4.9099998474121094</c:v>
                </c:pt>
                <c:pt idx="632">
                  <c:v>4.9086667182710624</c:v>
                </c:pt>
                <c:pt idx="633">
                  <c:v>5.0417776664098106</c:v>
                </c:pt>
                <c:pt idx="634">
                  <c:v>5.2199997901916788</c:v>
                </c:pt>
                <c:pt idx="635">
                  <c:v>5.3280887373288355</c:v>
                </c:pt>
                <c:pt idx="636">
                  <c:v>5.2399997711181863</c:v>
                </c:pt>
                <c:pt idx="637">
                  <c:v>5.2794333545366934</c:v>
                </c:pt>
                <c:pt idx="638">
                  <c:v>5.1976166899998955</c:v>
                </c:pt>
                <c:pt idx="639">
                  <c:v>5.2045499984423333</c:v>
                </c:pt>
                <c:pt idx="640">
                  <c:v>5.8209332561492584</c:v>
                </c:pt>
                <c:pt idx="641">
                  <c:v>6.0927000427246094</c:v>
                </c:pt>
                <c:pt idx="642">
                  <c:v>6.1103334132830334</c:v>
                </c:pt>
                <c:pt idx="643">
                  <c:v>6.0399999618530424</c:v>
                </c:pt>
                <c:pt idx="644">
                  <c:v>5.8089998149871827</c:v>
                </c:pt>
                <c:pt idx="645">
                  <c:v>5.578066476186117</c:v>
                </c:pt>
                <c:pt idx="646">
                  <c:v>5.0529333170254684</c:v>
                </c:pt>
                <c:pt idx="647">
                  <c:v>4.5030666653315334</c:v>
                </c:pt>
                <c:pt idx="648">
                  <c:v>4.1561333974202475</c:v>
                </c:pt>
                <c:pt idx="649">
                  <c:v>3.8586499746640359</c:v>
                </c:pt>
                <c:pt idx="650">
                  <c:v>3.7699999809265212</c:v>
                </c:pt>
                <c:pt idx="651">
                  <c:v>3.6506666665607028</c:v>
                </c:pt>
                <c:pt idx="652">
                  <c:v>3.7419111119376414</c:v>
                </c:pt>
                <c:pt idx="653">
                  <c:v>3.8640000724792483</c:v>
                </c:pt>
                <c:pt idx="654">
                  <c:v>4.2706833889749527</c:v>
                </c:pt>
                <c:pt idx="655">
                  <c:v>4.619999885559082</c:v>
                </c:pt>
                <c:pt idx="656">
                  <c:v>4.619999885559082</c:v>
                </c:pt>
                <c:pt idx="657">
                  <c:v>4.7074498793813895</c:v>
                </c:pt>
                <c:pt idx="658">
                  <c:v>4.7885554202397662</c:v>
                </c:pt>
                <c:pt idx="659">
                  <c:v>4.9099998474121094</c:v>
                </c:pt>
                <c:pt idx="660">
                  <c:v>4.9099998474121094</c:v>
                </c:pt>
                <c:pt idx="661">
                  <c:v>4.9099998474121094</c:v>
                </c:pt>
                <c:pt idx="662">
                  <c:v>4.9024998479419288</c:v>
                </c:pt>
                <c:pt idx="663">
                  <c:v>4.8251942790878717</c:v>
                </c:pt>
                <c:pt idx="664">
                  <c:v>5.47191102637185</c:v>
                </c:pt>
                <c:pt idx="665">
                  <c:v>5.8999833464622355</c:v>
                </c:pt>
                <c:pt idx="666">
                  <c:v>5.8714000773429866</c:v>
                </c:pt>
                <c:pt idx="667">
                  <c:v>5.6900000572204332</c:v>
                </c:pt>
                <c:pt idx="668">
                  <c:v>5.4586887735790723</c:v>
                </c:pt>
                <c:pt idx="669">
                  <c:v>5.2554943121804065</c:v>
                </c:pt>
                <c:pt idx="670">
                  <c:v>4.7277055581410483</c:v>
                </c:pt>
                <c:pt idx="671">
                  <c:v>4.1852499339315825</c:v>
                </c:pt>
                <c:pt idx="672">
                  <c:v>3.8168222098880205</c:v>
                </c:pt>
                <c:pt idx="673">
                  <c:v>3.6460888995064629</c:v>
                </c:pt>
                <c:pt idx="674">
                  <c:v>3.4700000286102277</c:v>
                </c:pt>
                <c:pt idx="675">
                  <c:v>3.4700000286102277</c:v>
                </c:pt>
                <c:pt idx="676">
                  <c:v>3.525111171934348</c:v>
                </c:pt>
                <c:pt idx="677">
                  <c:v>3.9050889794031662</c:v>
                </c:pt>
                <c:pt idx="678">
                  <c:v>4.2873278919855764</c:v>
                </c:pt>
                <c:pt idx="679">
                  <c:v>4.5900001525878906</c:v>
                </c:pt>
                <c:pt idx="680">
                  <c:v>4.5900001525878906</c:v>
                </c:pt>
                <c:pt idx="681">
                  <c:v>4.6811167981889445</c:v>
                </c:pt>
                <c:pt idx="682">
                  <c:v>5.0667554918924971</c:v>
                </c:pt>
                <c:pt idx="683">
                  <c:v>5.2786499049928874</c:v>
                </c:pt>
                <c:pt idx="684">
                  <c:v>5.2134945448239653</c:v>
                </c:pt>
                <c:pt idx="685">
                  <c:v>5.2111944656901894</c:v>
                </c:pt>
                <c:pt idx="686">
                  <c:v>5.2001498622364455</c:v>
                </c:pt>
                <c:pt idx="687">
                  <c:v>5.3844721203380157</c:v>
                </c:pt>
                <c:pt idx="688">
                  <c:v>5.9488888740539547</c:v>
                </c:pt>
                <c:pt idx="689">
                  <c:v>6.4440888290935066</c:v>
                </c:pt>
                <c:pt idx="690">
                  <c:v>6.5199999809265137</c:v>
                </c:pt>
                <c:pt idx="691">
                  <c:v>6.3710779007275899</c:v>
                </c:pt>
                <c:pt idx="692">
                  <c:v>6.0998778337902495</c:v>
                </c:pt>
                <c:pt idx="693">
                  <c:v>5.8744776672786916</c:v>
                </c:pt>
                <c:pt idx="694">
                  <c:v>5.4998498413297874</c:v>
                </c:pt>
                <c:pt idx="695">
                  <c:v>4.9099555375840875</c:v>
                </c:pt>
                <c:pt idx="696">
                  <c:v>4.544727936320835</c:v>
                </c:pt>
                <c:pt idx="697">
                  <c:v>4.1210502033763445</c:v>
                </c:pt>
                <c:pt idx="698">
                  <c:v>4.0300002098083496</c:v>
                </c:pt>
                <c:pt idx="699">
                  <c:v>4.0300002098083496</c:v>
                </c:pt>
                <c:pt idx="700">
                  <c:v>4.030300209787157</c:v>
                </c:pt>
                <c:pt idx="701">
                  <c:v>4.3771667838096846</c:v>
                </c:pt>
                <c:pt idx="702">
                  <c:v>4.8061667023764718</c:v>
                </c:pt>
                <c:pt idx="703">
                  <c:v>5.1225889677471219</c:v>
                </c:pt>
                <c:pt idx="704">
                  <c:v>5.2397777875264504</c:v>
                </c:pt>
                <c:pt idx="705">
                  <c:v>5.4699997901916788</c:v>
                </c:pt>
                <c:pt idx="706">
                  <c:v>5.6390498566627505</c:v>
                </c:pt>
                <c:pt idx="707">
                  <c:v>5.5857832566896946</c:v>
                </c:pt>
                <c:pt idx="708">
                  <c:v>5.3935998630523683</c:v>
                </c:pt>
                <c:pt idx="709">
                  <c:v>5.1500000953674316</c:v>
                </c:pt>
                <c:pt idx="710">
                  <c:v>5.1845000624656645</c:v>
                </c:pt>
                <c:pt idx="711">
                  <c:v>5.4430166165033977</c:v>
                </c:pt>
                <c:pt idx="712">
                  <c:v>6.1205499498049365</c:v>
                </c:pt>
                <c:pt idx="713">
                  <c:v>6.679999828338623</c:v>
                </c:pt>
                <c:pt idx="714">
                  <c:v>6.9364998102188133</c:v>
                </c:pt>
                <c:pt idx="715">
                  <c:v>6.7556165520349944</c:v>
                </c:pt>
                <c:pt idx="716">
                  <c:v>6.679999828338623</c:v>
                </c:pt>
                <c:pt idx="717">
                  <c:v>6.4948000367482317</c:v>
                </c:pt>
                <c:pt idx="718">
                  <c:v>6.0963666439056414</c:v>
                </c:pt>
                <c:pt idx="719">
                  <c:v>5.7197500904401366</c:v>
                </c:pt>
                <c:pt idx="720">
                  <c:v>5.4941390130254781</c:v>
                </c:pt>
                <c:pt idx="721">
                  <c:v>5.0479999669392699</c:v>
                </c:pt>
                <c:pt idx="722">
                  <c:v>5.0399999618530424</c:v>
                </c:pt>
                <c:pt idx="723">
                  <c:v>5.0399999618530424</c:v>
                </c:pt>
                <c:pt idx="724">
                  <c:v>5.0759666601816811</c:v>
                </c:pt>
                <c:pt idx="725">
                  <c:v>5.2766001391411006</c:v>
                </c:pt>
                <c:pt idx="726">
                  <c:v>5.5313999700546548</c:v>
                </c:pt>
                <c:pt idx="727">
                  <c:v>5.8592554272545714</c:v>
                </c:pt>
                <c:pt idx="728">
                  <c:v>6.33346658706665</c:v>
                </c:pt>
                <c:pt idx="729">
                  <c:v>6.5840109652943077</c:v>
                </c:pt>
                <c:pt idx="730">
                  <c:v>6.6556108978059267</c:v>
                </c:pt>
                <c:pt idx="731">
                  <c:v>6.6589665476480855</c:v>
                </c:pt>
                <c:pt idx="732">
                  <c:v>6.380000114440918</c:v>
                </c:pt>
                <c:pt idx="733">
                  <c:v>6.3272889839278328</c:v>
                </c:pt>
                <c:pt idx="734">
                  <c:v>6.2211388836966623</c:v>
                </c:pt>
                <c:pt idx="735">
                  <c:v>6.3245276437865146</c:v>
                </c:pt>
                <c:pt idx="736">
                  <c:v>6.9066389038827918</c:v>
                </c:pt>
                <c:pt idx="737">
                  <c:v>7.5717555520269606</c:v>
                </c:pt>
                <c:pt idx="738">
                  <c:v>7.5124776538213087</c:v>
                </c:pt>
                <c:pt idx="739">
                  <c:v>7.2919555155436324</c:v>
                </c:pt>
                <c:pt idx="740">
                  <c:v>6.8725389077928325</c:v>
                </c:pt>
                <c:pt idx="741">
                  <c:v>6.6967054658465885</c:v>
                </c:pt>
                <c:pt idx="742">
                  <c:v>6.3561779149373372</c:v>
                </c:pt>
                <c:pt idx="743">
                  <c:v>6.2062222745683524</c:v>
                </c:pt>
                <c:pt idx="744">
                  <c:v>5.9430833837721435</c:v>
                </c:pt>
                <c:pt idx="745">
                  <c:v>5.7399997711181863</c:v>
                </c:pt>
                <c:pt idx="746">
                  <c:v>5.7185497726334464</c:v>
                </c:pt>
                <c:pt idx="747">
                  <c:v>5.4699997901916788</c:v>
                </c:pt>
                <c:pt idx="748">
                  <c:v>5.4699997901916788</c:v>
                </c:pt>
                <c:pt idx="749">
                  <c:v>5.4699997901916788</c:v>
                </c:pt>
                <c:pt idx="750">
                  <c:v>5.7167110861672299</c:v>
                </c:pt>
                <c:pt idx="751">
                  <c:v>5.8891944975323174</c:v>
                </c:pt>
                <c:pt idx="752">
                  <c:v>6.1613999885982915</c:v>
                </c:pt>
                <c:pt idx="753">
                  <c:v>6.4351556250784085</c:v>
                </c:pt>
                <c:pt idx="754">
                  <c:v>6.7103834637006123</c:v>
                </c:pt>
                <c:pt idx="755">
                  <c:v>6.8605667273203466</c:v>
                </c:pt>
                <c:pt idx="756">
                  <c:v>6.6399998664855753</c:v>
                </c:pt>
                <c:pt idx="757">
                  <c:v>6.5993332386016874</c:v>
                </c:pt>
                <c:pt idx="758">
                  <c:v>6.2745000481605455</c:v>
                </c:pt>
                <c:pt idx="759">
                  <c:v>6.4725832811991424</c:v>
                </c:pt>
                <c:pt idx="760">
                  <c:v>6.9745000600814775</c:v>
                </c:pt>
                <c:pt idx="761">
                  <c:v>7.4032832852999553</c:v>
                </c:pt>
                <c:pt idx="762">
                  <c:v>7.4188998929659515</c:v>
                </c:pt>
                <c:pt idx="763">
                  <c:v>7.3899998664855753</c:v>
                </c:pt>
                <c:pt idx="764">
                  <c:v>7.2582165757815043</c:v>
                </c:pt>
                <c:pt idx="765">
                  <c:v>6.9609333705902046</c:v>
                </c:pt>
                <c:pt idx="766">
                  <c:v>6.468083419005076</c:v>
                </c:pt>
                <c:pt idx="767">
                  <c:v>6.1041001391410745</c:v>
                </c:pt>
                <c:pt idx="768">
                  <c:v>5.6885331829388939</c:v>
                </c:pt>
                <c:pt idx="769">
                  <c:v>5.4099998474121094</c:v>
                </c:pt>
                <c:pt idx="770">
                  <c:v>5.2281998602549216</c:v>
                </c:pt>
                <c:pt idx="771">
                  <c:v>5.1399998664855753</c:v>
                </c:pt>
                <c:pt idx="772">
                  <c:v>5.1399998664855753</c:v>
                </c:pt>
                <c:pt idx="773">
                  <c:v>5.1399998664855753</c:v>
                </c:pt>
                <c:pt idx="774">
                  <c:v>5.2493498587608434</c:v>
                </c:pt>
                <c:pt idx="775">
                  <c:v>5.559999942779541</c:v>
                </c:pt>
                <c:pt idx="776">
                  <c:v>5.9785779539744084</c:v>
                </c:pt>
                <c:pt idx="777">
                  <c:v>6.4116501651869884</c:v>
                </c:pt>
                <c:pt idx="778">
                  <c:v>6.5900001525878906</c:v>
                </c:pt>
                <c:pt idx="779">
                  <c:v>6.6996333813667324</c:v>
                </c:pt>
                <c:pt idx="780">
                  <c:v>6.6738499331474301</c:v>
                </c:pt>
                <c:pt idx="781">
                  <c:v>6.6318444665272853</c:v>
                </c:pt>
                <c:pt idx="782">
                  <c:v>6.3308445840411824</c:v>
                </c:pt>
                <c:pt idx="783">
                  <c:v>6.5283390320671915</c:v>
                </c:pt>
                <c:pt idx="784">
                  <c:v>7.1797222948074424</c:v>
                </c:pt>
                <c:pt idx="785">
                  <c:v>7.7265499581231012</c:v>
                </c:pt>
                <c:pt idx="786">
                  <c:v>7.8489332109027385</c:v>
                </c:pt>
                <c:pt idx="787">
                  <c:v>7.8503112538655389</c:v>
                </c:pt>
                <c:pt idx="788">
                  <c:v>7.6012055259280729</c:v>
                </c:pt>
                <c:pt idx="789">
                  <c:v>7.2884278053707554</c:v>
                </c:pt>
                <c:pt idx="790">
                  <c:v>6.5467722895410434</c:v>
                </c:pt>
                <c:pt idx="791">
                  <c:v>5.9234444459279381</c:v>
                </c:pt>
                <c:pt idx="792">
                  <c:v>5.3710502033763463</c:v>
                </c:pt>
                <c:pt idx="793">
                  <c:v>5.2078000201119306</c:v>
                </c:pt>
                <c:pt idx="794">
                  <c:v>4.9686664877997524</c:v>
                </c:pt>
                <c:pt idx="795">
                  <c:v>4.9499998092651394</c:v>
                </c:pt>
                <c:pt idx="796">
                  <c:v>4.9499998092651394</c:v>
                </c:pt>
                <c:pt idx="797">
                  <c:v>5.4606666623221534</c:v>
                </c:pt>
                <c:pt idx="798">
                  <c:v>6.3087276490529378</c:v>
                </c:pt>
                <c:pt idx="799">
                  <c:v>6.7455665593676946</c:v>
                </c:pt>
                <c:pt idx="800">
                  <c:v>6.3302499371104783</c:v>
                </c:pt>
                <c:pt idx="801">
                  <c:v>6.062950002617284</c:v>
                </c:pt>
                <c:pt idx="802">
                  <c:v>6.0700001716613814</c:v>
                </c:pt>
                <c:pt idx="803">
                  <c:v>6.0700001716613814</c:v>
                </c:pt>
                <c:pt idx="804">
                  <c:v>6.0700001716613814</c:v>
                </c:pt>
                <c:pt idx="805">
                  <c:v>5.8926999664306638</c:v>
                </c:pt>
                <c:pt idx="806">
                  <c:v>5.869999885559082</c:v>
                </c:pt>
                <c:pt idx="807">
                  <c:v>6.0525165292951488</c:v>
                </c:pt>
                <c:pt idx="808">
                  <c:v>6.6196834516525334</c:v>
                </c:pt>
                <c:pt idx="809">
                  <c:v>7.2433056553204853</c:v>
                </c:pt>
                <c:pt idx="810">
                  <c:v>7.3968222814136277</c:v>
                </c:pt>
                <c:pt idx="811">
                  <c:v>7.25</c:v>
                </c:pt>
                <c:pt idx="812">
                  <c:v>7.0488833798302455</c:v>
                </c:pt>
                <c:pt idx="813">
                  <c:v>6.6007278887430827</c:v>
                </c:pt>
                <c:pt idx="814">
                  <c:v>5.9410109869639083</c:v>
                </c:pt>
                <c:pt idx="815">
                  <c:v>5.2600111050075951</c:v>
                </c:pt>
                <c:pt idx="816">
                  <c:v>4.8034333070119226</c:v>
                </c:pt>
                <c:pt idx="817">
                  <c:v>4.6188721964094377</c:v>
                </c:pt>
                <c:pt idx="818">
                  <c:v>4.4398665364583332</c:v>
                </c:pt>
                <c:pt idx="819">
                  <c:v>4.4099998474121094</c:v>
                </c:pt>
                <c:pt idx="820">
                  <c:v>4.5577664799160376</c:v>
                </c:pt>
                <c:pt idx="821">
                  <c:v>4.9701055431365955</c:v>
                </c:pt>
                <c:pt idx="822">
                  <c:v>5.7322387843662073</c:v>
                </c:pt>
                <c:pt idx="823">
                  <c:v>6.127566617859709</c:v>
                </c:pt>
                <c:pt idx="824">
                  <c:v>5.9407609078619323</c:v>
                </c:pt>
                <c:pt idx="825">
                  <c:v>5.6399998664855753</c:v>
                </c:pt>
                <c:pt idx="826">
                  <c:v>5.6399998664855753</c:v>
                </c:pt>
                <c:pt idx="827">
                  <c:v>5.6178499388694645</c:v>
                </c:pt>
                <c:pt idx="828">
                  <c:v>5.5244667180379006</c:v>
                </c:pt>
                <c:pt idx="829">
                  <c:v>5.5082000231742914</c:v>
                </c:pt>
                <c:pt idx="830">
                  <c:v>5.5875000874201453</c:v>
                </c:pt>
                <c:pt idx="831">
                  <c:v>5.6663054505983945</c:v>
                </c:pt>
                <c:pt idx="832">
                  <c:v>6.1545001029968258</c:v>
                </c:pt>
                <c:pt idx="833">
                  <c:v>7.0046222707960295</c:v>
                </c:pt>
                <c:pt idx="834">
                  <c:v>7.0999167733722262</c:v>
                </c:pt>
                <c:pt idx="835">
                  <c:v>7.1500000953674316</c:v>
                </c:pt>
                <c:pt idx="836">
                  <c:v>6.8891109890407956</c:v>
                </c:pt>
                <c:pt idx="837">
                  <c:v>6.4882888531684877</c:v>
                </c:pt>
                <c:pt idx="838">
                  <c:v>5.7815999476114905</c:v>
                </c:pt>
                <c:pt idx="839">
                  <c:v>5.0106112334463315</c:v>
                </c:pt>
                <c:pt idx="840">
                  <c:v>4.6223335107167314</c:v>
                </c:pt>
                <c:pt idx="841">
                  <c:v>4.3395444499121814</c:v>
                </c:pt>
                <c:pt idx="842">
                  <c:v>4.2899999618530424</c:v>
                </c:pt>
                <c:pt idx="843">
                  <c:v>4.2899999618530424</c:v>
                </c:pt>
                <c:pt idx="844">
                  <c:v>4.3414222293429905</c:v>
                </c:pt>
                <c:pt idx="845">
                  <c:v>4.8297166469361796</c:v>
                </c:pt>
                <c:pt idx="846">
                  <c:v>5.6761499794324237</c:v>
                </c:pt>
                <c:pt idx="847">
                  <c:v>6.1080832979414055</c:v>
                </c:pt>
                <c:pt idx="848">
                  <c:v>5.7855110565821315</c:v>
                </c:pt>
                <c:pt idx="849">
                  <c:v>5.4841165452533298</c:v>
                </c:pt>
                <c:pt idx="850">
                  <c:v>5.4598776441150294</c:v>
                </c:pt>
                <c:pt idx="851">
                  <c:v>5.429999828338623</c:v>
                </c:pt>
                <c:pt idx="852">
                  <c:v>5.429999828338623</c:v>
                </c:pt>
                <c:pt idx="853">
                  <c:v>5.429999828338623</c:v>
                </c:pt>
                <c:pt idx="854">
                  <c:v>5.400099856853485</c:v>
                </c:pt>
                <c:pt idx="855">
                  <c:v>5.5011166779200042</c:v>
                </c:pt>
                <c:pt idx="856">
                  <c:v>6.0895332558949784</c:v>
                </c:pt>
                <c:pt idx="857">
                  <c:v>6.5188832529385845</c:v>
                </c:pt>
                <c:pt idx="858">
                  <c:v>6.5999999046325861</c:v>
                </c:pt>
                <c:pt idx="859">
                  <c:v>6.6079888365003487</c:v>
                </c:pt>
                <c:pt idx="860">
                  <c:v>6.4511277964380094</c:v>
                </c:pt>
                <c:pt idx="861">
                  <c:v>6.1081501817703314</c:v>
                </c:pt>
                <c:pt idx="862">
                  <c:v>5.3729499252637334</c:v>
                </c:pt>
                <c:pt idx="863">
                  <c:v>4.7322000718116914</c:v>
                </c:pt>
                <c:pt idx="864">
                  <c:v>4.3343998908996584</c:v>
                </c:pt>
                <c:pt idx="865">
                  <c:v>3.9865000128746031</c:v>
                </c:pt>
                <c:pt idx="866">
                  <c:v>3.9200000762939453</c:v>
                </c:pt>
                <c:pt idx="867">
                  <c:v>3.9200000762939453</c:v>
                </c:pt>
                <c:pt idx="868">
                  <c:v>3.9368889490763337</c:v>
                </c:pt>
                <c:pt idx="869">
                  <c:v>4.3708331876330924</c:v>
                </c:pt>
                <c:pt idx="870">
                  <c:v>5.0459999802377489</c:v>
                </c:pt>
                <c:pt idx="871">
                  <c:v>5.4165109083387408</c:v>
                </c:pt>
                <c:pt idx="872">
                  <c:v>5.2734888765546986</c:v>
                </c:pt>
                <c:pt idx="873">
                  <c:v>5.0102443801032184</c:v>
                </c:pt>
                <c:pt idx="874">
                  <c:v>5.0007221672270035</c:v>
                </c:pt>
                <c:pt idx="875">
                  <c:v>5.0836331907908443</c:v>
                </c:pt>
                <c:pt idx="876">
                  <c:v>5.1599998474121085</c:v>
                </c:pt>
                <c:pt idx="877">
                  <c:v>5.0722332300080195</c:v>
                </c:pt>
                <c:pt idx="878">
                  <c:v>4.877066591580709</c:v>
                </c:pt>
                <c:pt idx="879">
                  <c:v>5.130000114440918</c:v>
                </c:pt>
                <c:pt idx="880">
                  <c:v>5.6270665494600669</c:v>
                </c:pt>
                <c:pt idx="881">
                  <c:v>6.2378333449363712</c:v>
                </c:pt>
                <c:pt idx="882">
                  <c:v>6.2394777491357587</c:v>
                </c:pt>
                <c:pt idx="883">
                  <c:v>6.2284667642911424</c:v>
                </c:pt>
                <c:pt idx="884">
                  <c:v>6.0386222341325766</c:v>
                </c:pt>
                <c:pt idx="885">
                  <c:v>5.7497054717275828</c:v>
                </c:pt>
                <c:pt idx="886">
                  <c:v>5.1229333008659905</c:v>
                </c:pt>
                <c:pt idx="887">
                  <c:v>4.5457777341206924</c:v>
                </c:pt>
                <c:pt idx="888">
                  <c:v>4.0784778994984086</c:v>
                </c:pt>
                <c:pt idx="889">
                  <c:v>3.8400001525878906</c:v>
                </c:pt>
                <c:pt idx="890">
                  <c:v>3.6754222514894281</c:v>
                </c:pt>
                <c:pt idx="891">
                  <c:v>3.559999942779541</c:v>
                </c:pt>
                <c:pt idx="892">
                  <c:v>3.8341776699490007</c:v>
                </c:pt>
                <c:pt idx="893">
                  <c:v>4.1216221364339196</c:v>
                </c:pt>
                <c:pt idx="894">
                  <c:v>4.8927554371621875</c:v>
                </c:pt>
                <c:pt idx="895">
                  <c:v>5.3524556085798345</c:v>
                </c:pt>
                <c:pt idx="896">
                  <c:v>5.25</c:v>
                </c:pt>
                <c:pt idx="897">
                  <c:v>5.14107221921285</c:v>
                </c:pt>
                <c:pt idx="898">
                  <c:v>4.9715721615155539</c:v>
                </c:pt>
                <c:pt idx="899">
                  <c:v>4.9499998092651394</c:v>
                </c:pt>
                <c:pt idx="900">
                  <c:v>4.9499998092651394</c:v>
                </c:pt>
                <c:pt idx="901">
                  <c:v>4.9499998092651394</c:v>
                </c:pt>
                <c:pt idx="902">
                  <c:v>4.9914054526223124</c:v>
                </c:pt>
                <c:pt idx="903">
                  <c:v>5.1521778342458697</c:v>
                </c:pt>
                <c:pt idx="904">
                  <c:v>5.8516888178719375</c:v>
                </c:pt>
                <c:pt idx="905">
                  <c:v>6.1209888900650578</c:v>
                </c:pt>
                <c:pt idx="906">
                  <c:v>5.9699997901916788</c:v>
                </c:pt>
                <c:pt idx="907">
                  <c:v>5.7430777843793539</c:v>
                </c:pt>
                <c:pt idx="908">
                  <c:v>5.7100000381469656</c:v>
                </c:pt>
                <c:pt idx="909">
                  <c:v>5.4113111313184099</c:v>
                </c:pt>
                <c:pt idx="910">
                  <c:v>4.9837721329265392</c:v>
                </c:pt>
                <c:pt idx="911">
                  <c:v>4.6037277383274455</c:v>
                </c:pt>
                <c:pt idx="912">
                  <c:v>4.0760555876625908</c:v>
                </c:pt>
                <c:pt idx="913">
                  <c:v>3.9400000572204612</c:v>
                </c:pt>
                <c:pt idx="914">
                  <c:v>3.9400000572204612</c:v>
                </c:pt>
                <c:pt idx="915">
                  <c:v>3.8438666518529256</c:v>
                </c:pt>
                <c:pt idx="916">
                  <c:v>3.9400000572204612</c:v>
                </c:pt>
                <c:pt idx="917">
                  <c:v>3.9400000572204612</c:v>
                </c:pt>
                <c:pt idx="918">
                  <c:v>4.2277777459886394</c:v>
                </c:pt>
                <c:pt idx="919">
                  <c:v>4.5953334575229219</c:v>
                </c:pt>
                <c:pt idx="920">
                  <c:v>5.0688999594582445</c:v>
                </c:pt>
                <c:pt idx="921">
                  <c:v>5.5313999305831372</c:v>
                </c:pt>
                <c:pt idx="922">
                  <c:v>5.7752332459555733</c:v>
                </c:pt>
                <c:pt idx="923">
                  <c:v>5.7063834126790534</c:v>
                </c:pt>
                <c:pt idx="924">
                  <c:v>5.4904667639732434</c:v>
                </c:pt>
                <c:pt idx="925">
                  <c:v>5.4825167075792773</c:v>
                </c:pt>
                <c:pt idx="926">
                  <c:v>5.0520332837104798</c:v>
                </c:pt>
                <c:pt idx="927">
                  <c:v>5.4017054009437793</c:v>
                </c:pt>
                <c:pt idx="928">
                  <c:v>5.8691054821014408</c:v>
                </c:pt>
                <c:pt idx="929">
                  <c:v>6.3629332971572614</c:v>
                </c:pt>
                <c:pt idx="930">
                  <c:v>6.3606665208604545</c:v>
                </c:pt>
                <c:pt idx="931">
                  <c:v>6.1380500788158745</c:v>
                </c:pt>
                <c:pt idx="932">
                  <c:v>6.0209055974748376</c:v>
                </c:pt>
                <c:pt idx="933">
                  <c:v>5.8721501856380094</c:v>
                </c:pt>
                <c:pt idx="934">
                  <c:v>5.5556165965398145</c:v>
                </c:pt>
                <c:pt idx="935">
                  <c:v>5.0283221952120742</c:v>
                </c:pt>
                <c:pt idx="936">
                  <c:v>4.7046667178471884</c:v>
                </c:pt>
                <c:pt idx="937">
                  <c:v>4.3646667957305914</c:v>
                </c:pt>
                <c:pt idx="938">
                  <c:v>4.2600002288818359</c:v>
                </c:pt>
                <c:pt idx="939">
                  <c:v>4.2600002288818359</c:v>
                </c:pt>
                <c:pt idx="940">
                  <c:v>4.2781612997584872</c:v>
                </c:pt>
                <c:pt idx="941">
                  <c:v>4.2934555827246834</c:v>
                </c:pt>
                <c:pt idx="942">
                  <c:v>4.5116666754086934</c:v>
                </c:pt>
                <c:pt idx="943">
                  <c:v>4.8803334474563602</c:v>
                </c:pt>
                <c:pt idx="944">
                  <c:v>5.4339555912547723</c:v>
                </c:pt>
                <c:pt idx="945">
                  <c:v>5.8990222276581674</c:v>
                </c:pt>
                <c:pt idx="946">
                  <c:v>6.1567776282628381</c:v>
                </c:pt>
                <c:pt idx="947">
                  <c:v>6.2269497728347813</c:v>
                </c:pt>
                <c:pt idx="948">
                  <c:v>6.0342944359779374</c:v>
                </c:pt>
                <c:pt idx="949">
                  <c:v>6.1168333440356788</c:v>
                </c:pt>
                <c:pt idx="950">
                  <c:v>5.8899998664855753</c:v>
                </c:pt>
                <c:pt idx="951">
                  <c:v>5.9563332419925334</c:v>
                </c:pt>
                <c:pt idx="952">
                  <c:v>6.5658222508430475</c:v>
                </c:pt>
                <c:pt idx="953">
                  <c:v>7.1895498789681325</c:v>
                </c:pt>
                <c:pt idx="954">
                  <c:v>7.27930551899804</c:v>
                </c:pt>
                <c:pt idx="955">
                  <c:v>7.0946888576613345</c:v>
                </c:pt>
                <c:pt idx="956">
                  <c:v>6.9383556143442924</c:v>
                </c:pt>
                <c:pt idx="957">
                  <c:v>6.5671056286493688</c:v>
                </c:pt>
                <c:pt idx="958">
                  <c:v>5.9965165845553079</c:v>
                </c:pt>
                <c:pt idx="959">
                  <c:v>5.1760279581281878</c:v>
                </c:pt>
                <c:pt idx="960">
                  <c:v>4.8156667719947004</c:v>
                </c:pt>
                <c:pt idx="961">
                  <c:v>4.6371500515937765</c:v>
                </c:pt>
                <c:pt idx="962">
                  <c:v>4.5633887987666704</c:v>
                </c:pt>
                <c:pt idx="963">
                  <c:v>4.6356665372848509</c:v>
                </c:pt>
                <c:pt idx="964">
                  <c:v>4.833833297093709</c:v>
                </c:pt>
                <c:pt idx="965">
                  <c:v>5.3234943826993311</c:v>
                </c:pt>
                <c:pt idx="966">
                  <c:v>6.2571277681986475</c:v>
                </c:pt>
                <c:pt idx="967">
                  <c:v>6.7693944115108913</c:v>
                </c:pt>
                <c:pt idx="968">
                  <c:v>6.4044443599382843</c:v>
                </c:pt>
                <c:pt idx="969">
                  <c:v>5.9498442538579308</c:v>
                </c:pt>
                <c:pt idx="970">
                  <c:v>5.8304553794860645</c:v>
                </c:pt>
                <c:pt idx="971">
                  <c:v>5.6999998092651367</c:v>
                </c:pt>
                <c:pt idx="972">
                  <c:v>5.6236332750320415</c:v>
                </c:pt>
                <c:pt idx="973">
                  <c:v>5.6133666197458885</c:v>
                </c:pt>
                <c:pt idx="974">
                  <c:v>5.5084998607635498</c:v>
                </c:pt>
                <c:pt idx="975">
                  <c:v>5.6066831702656224</c:v>
                </c:pt>
                <c:pt idx="976">
                  <c:v>6.6470500691731766</c:v>
                </c:pt>
                <c:pt idx="977">
                  <c:v>7.4092836467425034</c:v>
                </c:pt>
                <c:pt idx="978">
                  <c:v>7.5887166070938115</c:v>
                </c:pt>
                <c:pt idx="979">
                  <c:v>7.5299997329711914</c:v>
                </c:pt>
                <c:pt idx="980">
                  <c:v>7.2667502164840698</c:v>
                </c:pt>
                <c:pt idx="981">
                  <c:v>7.1123499941825914</c:v>
                </c:pt>
                <c:pt idx="982">
                  <c:v>6.4451055587662331</c:v>
                </c:pt>
                <c:pt idx="983">
                  <c:v>5.8006890220112304</c:v>
                </c:pt>
                <c:pt idx="984">
                  <c:v>5.335344442791409</c:v>
                </c:pt>
                <c:pt idx="985">
                  <c:v>5.1599998474121085</c:v>
                </c:pt>
                <c:pt idx="986">
                  <c:v>5.1599998474121085</c:v>
                </c:pt>
                <c:pt idx="987">
                  <c:v>5.1599998474121085</c:v>
                </c:pt>
                <c:pt idx="988">
                  <c:v>5.3691555870903755</c:v>
                </c:pt>
                <c:pt idx="989">
                  <c:v>5.8467443611886774</c:v>
                </c:pt>
                <c:pt idx="990">
                  <c:v>6.705744423866272</c:v>
                </c:pt>
                <c:pt idx="991">
                  <c:v>7.1671777539782804</c:v>
                </c:pt>
                <c:pt idx="992">
                  <c:v>6.8416667567359077</c:v>
                </c:pt>
                <c:pt idx="993">
                  <c:v>6.5799999237060574</c:v>
                </c:pt>
                <c:pt idx="994">
                  <c:v>6.4974166817135304</c:v>
                </c:pt>
                <c:pt idx="995">
                  <c:v>6.3898388867908054</c:v>
                </c:pt>
                <c:pt idx="996">
                  <c:v>6.2800002098083496</c:v>
                </c:pt>
                <c:pt idx="997">
                  <c:v>5.9806666715939913</c:v>
                </c:pt>
                <c:pt idx="998">
                  <c:v>5.9899997711181863</c:v>
                </c:pt>
                <c:pt idx="999">
                  <c:v>6.2642388621966045</c:v>
                </c:pt>
                <c:pt idx="1000">
                  <c:v>6.8815888306829667</c:v>
                </c:pt>
                <c:pt idx="1001">
                  <c:v>7.5154498929447779</c:v>
                </c:pt>
                <c:pt idx="1002">
                  <c:v>7.652899639341566</c:v>
                </c:pt>
                <c:pt idx="1003">
                  <c:v>7.5606443760130055</c:v>
                </c:pt>
                <c:pt idx="1004">
                  <c:v>7.3934001355701024</c:v>
                </c:pt>
                <c:pt idx="1005">
                  <c:v>6.9181002177132465</c:v>
                </c:pt>
                <c:pt idx="1006">
                  <c:v>6.2582777116033981</c:v>
                </c:pt>
                <c:pt idx="1007">
                  <c:v>5.506194392575158</c:v>
                </c:pt>
                <c:pt idx="1008">
                  <c:v>5.0100002288818359</c:v>
                </c:pt>
                <c:pt idx="1009">
                  <c:v>4.752872103055318</c:v>
                </c:pt>
                <c:pt idx="1010">
                  <c:v>4.6999998092651367</c:v>
                </c:pt>
                <c:pt idx="1011">
                  <c:v>4.6999998092651367</c:v>
                </c:pt>
                <c:pt idx="1012">
                  <c:v>4.8507554456922763</c:v>
                </c:pt>
                <c:pt idx="1013">
                  <c:v>5.2725001414616903</c:v>
                </c:pt>
                <c:pt idx="1014">
                  <c:v>6.0168889617919845</c:v>
                </c:pt>
                <c:pt idx="1015">
                  <c:v>6.4438888629277455</c:v>
                </c:pt>
                <c:pt idx="1016">
                  <c:v>6.1569776280721005</c:v>
                </c:pt>
                <c:pt idx="1017">
                  <c:v>5.9000000953674334</c:v>
                </c:pt>
                <c:pt idx="1018">
                  <c:v>5.9389388664563345</c:v>
                </c:pt>
                <c:pt idx="1019">
                  <c:v>5.8899998664855753</c:v>
                </c:pt>
                <c:pt idx="1020">
                  <c:v>5.9590665849050062</c:v>
                </c:pt>
                <c:pt idx="1021">
                  <c:v>5.8899998664855753</c:v>
                </c:pt>
                <c:pt idx="1022">
                  <c:v>5.8161332837740582</c:v>
                </c:pt>
                <c:pt idx="1023">
                  <c:v>5.9400000572204545</c:v>
                </c:pt>
                <c:pt idx="1024">
                  <c:v>6.1683666992187485</c:v>
                </c:pt>
                <c:pt idx="1025">
                  <c:v>6.7668221706814284</c:v>
                </c:pt>
                <c:pt idx="1026">
                  <c:v>6.9560332862536134</c:v>
                </c:pt>
                <c:pt idx="1027">
                  <c:v>6.9047501656744323</c:v>
                </c:pt>
                <c:pt idx="1028">
                  <c:v>6.5225000270207483</c:v>
                </c:pt>
                <c:pt idx="1029">
                  <c:v>6.1282501149177548</c:v>
                </c:pt>
                <c:pt idx="1030">
                  <c:v>5.4478167131212025</c:v>
                </c:pt>
                <c:pt idx="1031">
                  <c:v>4.8604444503783961</c:v>
                </c:pt>
                <c:pt idx="1032">
                  <c:v>4.2971888801786635</c:v>
                </c:pt>
                <c:pt idx="1033">
                  <c:v>4.0144000434875355</c:v>
                </c:pt>
                <c:pt idx="1034">
                  <c:v>3.9400000572204612</c:v>
                </c:pt>
                <c:pt idx="1035">
                  <c:v>3.9400000572204612</c:v>
                </c:pt>
                <c:pt idx="1036">
                  <c:v>3.972222275204119</c:v>
                </c:pt>
                <c:pt idx="1037">
                  <c:v>4.368788987795492</c:v>
                </c:pt>
                <c:pt idx="1038">
                  <c:v>5.176327730814644</c:v>
                </c:pt>
                <c:pt idx="1039">
                  <c:v>5.6219777920511032</c:v>
                </c:pt>
                <c:pt idx="1040">
                  <c:v>5.3496221272150724</c:v>
                </c:pt>
                <c:pt idx="1041">
                  <c:v>5.2373167880376181</c:v>
                </c:pt>
                <c:pt idx="1042">
                  <c:v>6.9499998092651394</c:v>
                </c:pt>
                <c:pt idx="1043">
                  <c:v>6.9831581766075557</c:v>
                </c:pt>
                <c:pt idx="1044">
                  <c:v>6.8412555101182715</c:v>
                </c:pt>
                <c:pt idx="1045">
                  <c:v>6.6599998474121085</c:v>
                </c:pt>
                <c:pt idx="1046">
                  <c:v>6.5392666562398434</c:v>
                </c:pt>
                <c:pt idx="1047">
                  <c:v>6.7227833580970655</c:v>
                </c:pt>
                <c:pt idx="1048">
                  <c:v>7.2937334505717004</c:v>
                </c:pt>
                <c:pt idx="1049">
                  <c:v>7.8349998092651365</c:v>
                </c:pt>
                <c:pt idx="1050">
                  <c:v>7.9431667979558434</c:v>
                </c:pt>
                <c:pt idx="1051">
                  <c:v>7.6124501101175746</c:v>
                </c:pt>
                <c:pt idx="1052">
                  <c:v>7.4179221773147566</c:v>
                </c:pt>
                <c:pt idx="1053">
                  <c:v>7.0310999671618184</c:v>
                </c:pt>
                <c:pt idx="1054">
                  <c:v>6.3571499721209035</c:v>
                </c:pt>
                <c:pt idx="1055">
                  <c:v>5.8050443919499717</c:v>
                </c:pt>
                <c:pt idx="1056">
                  <c:v>5.3264000829060869</c:v>
                </c:pt>
                <c:pt idx="1057">
                  <c:v>4.9499001095030124</c:v>
                </c:pt>
                <c:pt idx="1058">
                  <c:v>4.8278167907396945</c:v>
                </c:pt>
                <c:pt idx="1059">
                  <c:v>4.7883999633789074</c:v>
                </c:pt>
                <c:pt idx="1060">
                  <c:v>4.8299999237060547</c:v>
                </c:pt>
                <c:pt idx="1061">
                  <c:v>5.2088165434201557</c:v>
                </c:pt>
                <c:pt idx="1062">
                  <c:v>6.1769666632016502</c:v>
                </c:pt>
                <c:pt idx="1063">
                  <c:v>6.8827332846323834</c:v>
                </c:pt>
                <c:pt idx="1064">
                  <c:v>6.6801054300202267</c:v>
                </c:pt>
                <c:pt idx="1065">
                  <c:v>6.6015887920061784</c:v>
                </c:pt>
                <c:pt idx="1066">
                  <c:v>6.7072109134991962</c:v>
                </c:pt>
                <c:pt idx="1067">
                  <c:v>6.664672014713287</c:v>
                </c:pt>
                <c:pt idx="1068">
                  <c:v>6.6005165298779422</c:v>
                </c:pt>
                <c:pt idx="1069">
                  <c:v>6.4099998474121094</c:v>
                </c:pt>
                <c:pt idx="1070">
                  <c:v>5.2020001000828389</c:v>
                </c:pt>
                <c:pt idx="1071">
                  <c:v>4.4395668061574298</c:v>
                </c:pt>
                <c:pt idx="1072">
                  <c:v>4.8901000960667735</c:v>
                </c:pt>
                <c:pt idx="1073">
                  <c:v>5.6104998946189877</c:v>
                </c:pt>
                <c:pt idx="1074">
                  <c:v>5.5759999275207495</c:v>
                </c:pt>
                <c:pt idx="1075">
                  <c:v>5.2555000702540076</c:v>
                </c:pt>
                <c:pt idx="1076">
                  <c:v>5.0398334397210034</c:v>
                </c:pt>
                <c:pt idx="1077">
                  <c:v>4.8336001491546883</c:v>
                </c:pt>
                <c:pt idx="1078">
                  <c:v>4.4087776753637522</c:v>
                </c:pt>
                <c:pt idx="1079">
                  <c:v>4.2043497776985168</c:v>
                </c:pt>
                <c:pt idx="1080">
                  <c:v>3.7275000214576854</c:v>
                </c:pt>
                <c:pt idx="1081">
                  <c:v>3.4016333142916362</c:v>
                </c:pt>
                <c:pt idx="1082">
                  <c:v>3.3199999332427872</c:v>
                </c:pt>
                <c:pt idx="1083">
                  <c:v>3.3199999332427872</c:v>
                </c:pt>
                <c:pt idx="1084">
                  <c:v>3.3199999332427872</c:v>
                </c:pt>
                <c:pt idx="1085">
                  <c:v>3.3199999332427872</c:v>
                </c:pt>
                <c:pt idx="1086">
                  <c:v>3.5295501034789587</c:v>
                </c:pt>
                <c:pt idx="1087">
                  <c:v>3.9539999087651592</c:v>
                </c:pt>
                <c:pt idx="1088">
                  <c:v>4.2464998563130694</c:v>
                </c:pt>
                <c:pt idx="1089">
                  <c:v>4.732749772071859</c:v>
                </c:pt>
                <c:pt idx="1090">
                  <c:v>4.8925500297546387</c:v>
                </c:pt>
                <c:pt idx="1091">
                  <c:v>5.0100002288818359</c:v>
                </c:pt>
                <c:pt idx="1092">
                  <c:v>4.8734999974568733</c:v>
                </c:pt>
                <c:pt idx="1093">
                  <c:v>4.7399997711181863</c:v>
                </c:pt>
                <c:pt idx="1094">
                  <c:v>4.7070664691925064</c:v>
                </c:pt>
                <c:pt idx="1095">
                  <c:v>4.6789000050226894</c:v>
                </c:pt>
                <c:pt idx="1096">
                  <c:v>4.874449998537699</c:v>
                </c:pt>
                <c:pt idx="1097">
                  <c:v>5.3433943499458962</c:v>
                </c:pt>
                <c:pt idx="1098">
                  <c:v>5.3499999046325861</c:v>
                </c:pt>
                <c:pt idx="1099">
                  <c:v>5.2579888812700855</c:v>
                </c:pt>
                <c:pt idx="1100">
                  <c:v>4.9877333958944012</c:v>
                </c:pt>
                <c:pt idx="1101">
                  <c:v>4.7631388213899255</c:v>
                </c:pt>
                <c:pt idx="1102">
                  <c:v>4.3678500016530357</c:v>
                </c:pt>
                <c:pt idx="1103">
                  <c:v>4.0169332679112655</c:v>
                </c:pt>
                <c:pt idx="1104">
                  <c:v>3.6875722618897853</c:v>
                </c:pt>
                <c:pt idx="1105">
                  <c:v>3.3399999141693031</c:v>
                </c:pt>
                <c:pt idx="1106">
                  <c:v>3.2449999292691549</c:v>
                </c:pt>
                <c:pt idx="1107">
                  <c:v>3.0399999618530273</c:v>
                </c:pt>
                <c:pt idx="1108">
                  <c:v>3.0399999618530273</c:v>
                </c:pt>
                <c:pt idx="1109">
                  <c:v>3.0399999618530273</c:v>
                </c:pt>
                <c:pt idx="1110">
                  <c:v>3.2913332859675233</c:v>
                </c:pt>
                <c:pt idx="1111">
                  <c:v>3.6313999056816098</c:v>
                </c:pt>
                <c:pt idx="1112">
                  <c:v>4.0829500651359343</c:v>
                </c:pt>
                <c:pt idx="1113">
                  <c:v>4.7185999472935976</c:v>
                </c:pt>
                <c:pt idx="1114">
                  <c:v>4.9806444274054638</c:v>
                </c:pt>
                <c:pt idx="1115">
                  <c:v>4.9586278557777401</c:v>
                </c:pt>
                <c:pt idx="1116">
                  <c:v>5.0300002098083496</c:v>
                </c:pt>
                <c:pt idx="1117">
                  <c:v>5.0300002098083496</c:v>
                </c:pt>
                <c:pt idx="1118">
                  <c:v>4.800188896391127</c:v>
                </c:pt>
                <c:pt idx="1119">
                  <c:v>4.6125721690389634</c:v>
                </c:pt>
                <c:pt idx="1120">
                  <c:v>4.9325334339671834</c:v>
                </c:pt>
                <c:pt idx="1121">
                  <c:v>5.4690666079521382</c:v>
                </c:pt>
                <c:pt idx="1122">
                  <c:v>5.4055499651696994</c:v>
                </c:pt>
                <c:pt idx="1123">
                  <c:v>5.1798667335510453</c:v>
                </c:pt>
                <c:pt idx="1124">
                  <c:v>4.996950176821815</c:v>
                </c:pt>
                <c:pt idx="1125">
                  <c:v>4.7194668142000831</c:v>
                </c:pt>
                <c:pt idx="1126">
                  <c:v>4.2498499711354576</c:v>
                </c:pt>
                <c:pt idx="1127">
                  <c:v>3.6752889076868667</c:v>
                </c:pt>
                <c:pt idx="1128">
                  <c:v>3.2999999523162842</c:v>
                </c:pt>
                <c:pt idx="1129">
                  <c:v>3.0224055443869697</c:v>
                </c:pt>
                <c:pt idx="1130">
                  <c:v>3.0099999904632568</c:v>
                </c:pt>
                <c:pt idx="1131">
                  <c:v>3.0099999904632568</c:v>
                </c:pt>
                <c:pt idx="1132">
                  <c:v>3.0099999904632568</c:v>
                </c:pt>
                <c:pt idx="1133">
                  <c:v>3.3349332722028096</c:v>
                </c:pt>
                <c:pt idx="1134">
                  <c:v>3.7152165500322982</c:v>
                </c:pt>
                <c:pt idx="1135">
                  <c:v>4.0585721418592664</c:v>
                </c:pt>
                <c:pt idx="1136">
                  <c:v>4.1599998474121085</c:v>
                </c:pt>
                <c:pt idx="1137">
                  <c:v>4.4343999973932924</c:v>
                </c:pt>
                <c:pt idx="1138">
                  <c:v>4.7644499813185801</c:v>
                </c:pt>
                <c:pt idx="1139">
                  <c:v>4.8030388969845239</c:v>
                </c:pt>
                <c:pt idx="1140">
                  <c:v>4.7556557824876782</c:v>
                </c:pt>
                <c:pt idx="1141">
                  <c:v>4.4577000713348394</c:v>
                </c:pt>
                <c:pt idx="1142">
                  <c:v>4.5539776990148804</c:v>
                </c:pt>
                <c:pt idx="1143">
                  <c:v>4.429999828338623</c:v>
                </c:pt>
                <c:pt idx="1144">
                  <c:v>5.0891833053694828</c:v>
                </c:pt>
                <c:pt idx="1145">
                  <c:v>5.7957499718666083</c:v>
                </c:pt>
                <c:pt idx="1146">
                  <c:v>5.8603332837422704</c:v>
                </c:pt>
                <c:pt idx="1147">
                  <c:v>5.7476721567577789</c:v>
                </c:pt>
                <c:pt idx="1148">
                  <c:v>5.7554835028118561</c:v>
                </c:pt>
                <c:pt idx="1149">
                  <c:v>5.3835334674517306</c:v>
                </c:pt>
                <c:pt idx="1150">
                  <c:v>4.7613667329152429</c:v>
                </c:pt>
                <c:pt idx="1151">
                  <c:v>4.1303999805450484</c:v>
                </c:pt>
                <c:pt idx="1152">
                  <c:v>3.6097998952865602</c:v>
                </c:pt>
                <c:pt idx="1153">
                  <c:v>3.4071000289917075</c:v>
                </c:pt>
                <c:pt idx="1154">
                  <c:v>3.2851611530780791</c:v>
                </c:pt>
                <c:pt idx="1155">
                  <c:v>3.2674333937962849</c:v>
                </c:pt>
                <c:pt idx="1156">
                  <c:v>3.4640000295639037</c:v>
                </c:pt>
                <c:pt idx="1157">
                  <c:v>3.9922556667857561</c:v>
                </c:pt>
                <c:pt idx="1158">
                  <c:v>4.7599666690826412</c:v>
                </c:pt>
                <c:pt idx="1159">
                  <c:v>5.3652333482106505</c:v>
                </c:pt>
                <c:pt idx="1160">
                  <c:v>4.0566649370723434E-2</c:v>
                </c:pt>
                <c:pt idx="1161">
                  <c:v>4.5508221578266888</c:v>
                </c:pt>
                <c:pt idx="1162">
                  <c:v>4.8472778982586329</c:v>
                </c:pt>
                <c:pt idx="1163">
                  <c:v>4.8429723434978058</c:v>
                </c:pt>
                <c:pt idx="1164">
                  <c:v>4.880000114440918</c:v>
                </c:pt>
                <c:pt idx="1165">
                  <c:v>4.880000114440918</c:v>
                </c:pt>
                <c:pt idx="1166">
                  <c:v>4.9072499513626342</c:v>
                </c:pt>
                <c:pt idx="1167">
                  <c:v>4.8816998958587892</c:v>
                </c:pt>
                <c:pt idx="1168">
                  <c:v>5.6257833064926945</c:v>
                </c:pt>
                <c:pt idx="1169">
                  <c:v>6.1555332501729083</c:v>
                </c:pt>
                <c:pt idx="1170">
                  <c:v>6.201749928792343</c:v>
                </c:pt>
                <c:pt idx="1171">
                  <c:v>6.2399997711181863</c:v>
                </c:pt>
                <c:pt idx="1172">
                  <c:v>6.1595832514762661</c:v>
                </c:pt>
                <c:pt idx="1173">
                  <c:v>5.7656666119893414</c:v>
                </c:pt>
                <c:pt idx="1174">
                  <c:v>5.117666737238566</c:v>
                </c:pt>
                <c:pt idx="1175">
                  <c:v>4.6177666568755846</c:v>
                </c:pt>
                <c:pt idx="1176">
                  <c:v>4.2308498239517407</c:v>
                </c:pt>
                <c:pt idx="1177">
                  <c:v>3.9000000953674316</c:v>
                </c:pt>
                <c:pt idx="1178">
                  <c:v>3.9000000953674316</c:v>
                </c:pt>
                <c:pt idx="1179">
                  <c:v>3.9000000953674316</c:v>
                </c:pt>
                <c:pt idx="1180">
                  <c:v>4.1293498833974214</c:v>
                </c:pt>
                <c:pt idx="1181">
                  <c:v>4.6422665492693556</c:v>
                </c:pt>
                <c:pt idx="1182">
                  <c:v>5.4147499020894374</c:v>
                </c:pt>
                <c:pt idx="1183">
                  <c:v>6.0080334870020584</c:v>
                </c:pt>
                <c:pt idx="1184">
                  <c:v>5.6575444401634849</c:v>
                </c:pt>
                <c:pt idx="1185">
                  <c:v>5.2351998877525334</c:v>
                </c:pt>
                <c:pt idx="1186">
                  <c:v>5.0740498534838414</c:v>
                </c:pt>
                <c:pt idx="1187">
                  <c:v>4.9109000579516096</c:v>
                </c:pt>
                <c:pt idx="1188">
                  <c:v>4.8709444358613814</c:v>
                </c:pt>
                <c:pt idx="1189">
                  <c:v>4.7588943658934699</c:v>
                </c:pt>
                <c:pt idx="1190">
                  <c:v>4.5399999618530424</c:v>
                </c:pt>
                <c:pt idx="1191">
                  <c:v>4.7691333977381394</c:v>
                </c:pt>
                <c:pt idx="1192">
                  <c:v>5.4643611107932193</c:v>
                </c:pt>
                <c:pt idx="1193">
                  <c:v>6.3898333676656085</c:v>
                </c:pt>
                <c:pt idx="1194">
                  <c:v>6.5700001716613814</c:v>
                </c:pt>
                <c:pt idx="1195">
                  <c:v>6.5700001716613814</c:v>
                </c:pt>
                <c:pt idx="1196">
                  <c:v>6.5520890447828508</c:v>
                </c:pt>
                <c:pt idx="1197">
                  <c:v>6.0716332252820573</c:v>
                </c:pt>
                <c:pt idx="1198">
                  <c:v>5.5391109845373414</c:v>
                </c:pt>
                <c:pt idx="1199">
                  <c:v>4.8850999911626429</c:v>
                </c:pt>
                <c:pt idx="1200">
                  <c:v>4.4755000233650204</c:v>
                </c:pt>
                <c:pt idx="1201">
                  <c:v>4.3000001907348864</c:v>
                </c:pt>
                <c:pt idx="1202">
                  <c:v>4.2655001931720324</c:v>
                </c:pt>
                <c:pt idx="1203">
                  <c:v>4.1762501994768924</c:v>
                </c:pt>
                <c:pt idx="1204">
                  <c:v>4.3172668409347486</c:v>
                </c:pt>
                <c:pt idx="1205">
                  <c:v>4.7854498775800067</c:v>
                </c:pt>
                <c:pt idx="1206">
                  <c:v>5.5389666567908389</c:v>
                </c:pt>
                <c:pt idx="1207">
                  <c:v>6.0362999653816596</c:v>
                </c:pt>
                <c:pt idx="1208">
                  <c:v>5.8645277449819755</c:v>
                </c:pt>
                <c:pt idx="1209">
                  <c:v>5.6382999324798782</c:v>
                </c:pt>
                <c:pt idx="1210">
                  <c:v>5.4766334515148039</c:v>
                </c:pt>
                <c:pt idx="1211">
                  <c:v>5.5300002098083496</c:v>
                </c:pt>
                <c:pt idx="1212">
                  <c:v>5.5300002098083496</c:v>
                </c:pt>
                <c:pt idx="1213">
                  <c:v>5.4514832862218334</c:v>
                </c:pt>
                <c:pt idx="1214">
                  <c:v>5.5480668576558365</c:v>
                </c:pt>
                <c:pt idx="1215">
                  <c:v>5.5469001785914065</c:v>
                </c:pt>
                <c:pt idx="1216">
                  <c:v>5.9123834339777632</c:v>
                </c:pt>
                <c:pt idx="1217">
                  <c:v>6.6065998983383176</c:v>
                </c:pt>
                <c:pt idx="1218">
                  <c:v>6.5407833067576089</c:v>
                </c:pt>
                <c:pt idx="1219">
                  <c:v>6.4137111451890734</c:v>
                </c:pt>
                <c:pt idx="1220">
                  <c:v>6.4587886661953355</c:v>
                </c:pt>
                <c:pt idx="1221">
                  <c:v>6.1053998512691905</c:v>
                </c:pt>
                <c:pt idx="1222">
                  <c:v>5.5485333395004268</c:v>
                </c:pt>
                <c:pt idx="1223">
                  <c:v>4.9518167591094855</c:v>
                </c:pt>
                <c:pt idx="1224">
                  <c:v>4.5211942648887442</c:v>
                </c:pt>
                <c:pt idx="1225">
                  <c:v>4.2199997901916788</c:v>
                </c:pt>
                <c:pt idx="1226">
                  <c:v>4.2199997901916788</c:v>
                </c:pt>
                <c:pt idx="1227">
                  <c:v>4.2199997901916788</c:v>
                </c:pt>
                <c:pt idx="1228">
                  <c:v>4.2609998162587308</c:v>
                </c:pt>
                <c:pt idx="1229">
                  <c:v>4.6538832966486616</c:v>
                </c:pt>
                <c:pt idx="1230">
                  <c:v>5.42394999689526</c:v>
                </c:pt>
                <c:pt idx="1231">
                  <c:v>5.9575000405311576</c:v>
                </c:pt>
                <c:pt idx="1232">
                  <c:v>5.7330000209808434</c:v>
                </c:pt>
                <c:pt idx="1233">
                  <c:v>5.5799999237060574</c:v>
                </c:pt>
                <c:pt idx="1234">
                  <c:v>5.6416000286738104</c:v>
                </c:pt>
                <c:pt idx="1235">
                  <c:v>5.5246666367848718</c:v>
                </c:pt>
                <c:pt idx="1236">
                  <c:v>5.631655501259698</c:v>
                </c:pt>
                <c:pt idx="1237">
                  <c:v>5.5646999907493591</c:v>
                </c:pt>
                <c:pt idx="1238">
                  <c:v>5.5761499969164525</c:v>
                </c:pt>
                <c:pt idx="1239">
                  <c:v>5.5529165652062824</c:v>
                </c:pt>
                <c:pt idx="1240">
                  <c:v>5.9472222553359142</c:v>
                </c:pt>
                <c:pt idx="1241">
                  <c:v>6.408061149915059</c:v>
                </c:pt>
                <c:pt idx="1242">
                  <c:v>6.1929831131299276</c:v>
                </c:pt>
                <c:pt idx="1243">
                  <c:v>5.8965277512868264</c:v>
                </c:pt>
                <c:pt idx="1244">
                  <c:v>5.8012167559729724</c:v>
                </c:pt>
                <c:pt idx="1245">
                  <c:v>5.5463000774383548</c:v>
                </c:pt>
                <c:pt idx="1246">
                  <c:v>5.1637999137242634</c:v>
                </c:pt>
                <c:pt idx="1247">
                  <c:v>4.8395166238149008</c:v>
                </c:pt>
                <c:pt idx="1248">
                  <c:v>4.2719999186197919</c:v>
                </c:pt>
                <c:pt idx="1249">
                  <c:v>4.1599998474121085</c:v>
                </c:pt>
                <c:pt idx="1250">
                  <c:v>3.9692889181772868</c:v>
                </c:pt>
                <c:pt idx="1251">
                  <c:v>3.8406223742167147</c:v>
                </c:pt>
                <c:pt idx="1252">
                  <c:v>3.8200001716613792</c:v>
                </c:pt>
                <c:pt idx="1253">
                  <c:v>4.1387554232279458</c:v>
                </c:pt>
                <c:pt idx="1254">
                  <c:v>4.2997498552004494</c:v>
                </c:pt>
                <c:pt idx="1255">
                  <c:v>4.6543998845418324</c:v>
                </c:pt>
                <c:pt idx="1256">
                  <c:v>5.2119000991185507</c:v>
                </c:pt>
                <c:pt idx="1257">
                  <c:v>5.6595333846410112</c:v>
                </c:pt>
                <c:pt idx="1258">
                  <c:v>5.6932000827789304</c:v>
                </c:pt>
                <c:pt idx="1259">
                  <c:v>5.6155000416437755</c:v>
                </c:pt>
                <c:pt idx="1260">
                  <c:v>5.4880499831835801</c:v>
                </c:pt>
                <c:pt idx="1261">
                  <c:v>5.2650166217486065</c:v>
                </c:pt>
                <c:pt idx="1262">
                  <c:v>5.1519998550415043</c:v>
                </c:pt>
                <c:pt idx="1263">
                  <c:v>5.179999828338623</c:v>
                </c:pt>
                <c:pt idx="1264">
                  <c:v>5.4618998479843137</c:v>
                </c:pt>
                <c:pt idx="1265">
                  <c:v>6.0131665905316734</c:v>
                </c:pt>
                <c:pt idx="1266">
                  <c:v>5.9899997711181863</c:v>
                </c:pt>
                <c:pt idx="1267">
                  <c:v>5.9731498328844834</c:v>
                </c:pt>
                <c:pt idx="1268">
                  <c:v>5.8034001874923824</c:v>
                </c:pt>
                <c:pt idx="1269">
                  <c:v>5.7134112623002755</c:v>
                </c:pt>
                <c:pt idx="1270">
                  <c:v>5.2944222336345304</c:v>
                </c:pt>
                <c:pt idx="1271">
                  <c:v>4.7933999586105394</c:v>
                </c:pt>
                <c:pt idx="1272">
                  <c:v>4.4300221972995564</c:v>
                </c:pt>
                <c:pt idx="1273">
                  <c:v>4.1047888257768355</c:v>
                </c:pt>
                <c:pt idx="1274">
                  <c:v>3.8818110773298473</c:v>
                </c:pt>
                <c:pt idx="1275">
                  <c:v>3.7699999809265212</c:v>
                </c:pt>
                <c:pt idx="1276">
                  <c:v>3.7699999809265212</c:v>
                </c:pt>
                <c:pt idx="1277">
                  <c:v>3.9062667496999106</c:v>
                </c:pt>
                <c:pt idx="1278">
                  <c:v>4.0500001907348864</c:v>
                </c:pt>
                <c:pt idx="1279">
                  <c:v>4.2662333178520324</c:v>
                </c:pt>
                <c:pt idx="1280">
                  <c:v>4.6879999581972536</c:v>
                </c:pt>
                <c:pt idx="1281">
                  <c:v>5.0513832966486634</c:v>
                </c:pt>
                <c:pt idx="1282">
                  <c:v>5.1535665202140795</c:v>
                </c:pt>
                <c:pt idx="1283">
                  <c:v>5.179999828338623</c:v>
                </c:pt>
                <c:pt idx="1284">
                  <c:v>5.0166666507720974</c:v>
                </c:pt>
                <c:pt idx="1285">
                  <c:v>4.9000000953674334</c:v>
                </c:pt>
                <c:pt idx="1286">
                  <c:v>4.6911332448323568</c:v>
                </c:pt>
                <c:pt idx="1287">
                  <c:v>4.7092998615900834</c:v>
                </c:pt>
                <c:pt idx="1288">
                  <c:v>5.2653332336743714</c:v>
                </c:pt>
                <c:pt idx="1289">
                  <c:v>5.9132055340872869</c:v>
                </c:pt>
                <c:pt idx="1290">
                  <c:v>6.2457166624069007</c:v>
                </c:pt>
                <c:pt idx="1291">
                  <c:v>6.0700001716613814</c:v>
                </c:pt>
                <c:pt idx="1292">
                  <c:v>5.9526666959127121</c:v>
                </c:pt>
                <c:pt idx="1293">
                  <c:v>5.531199785868365</c:v>
                </c:pt>
                <c:pt idx="1294">
                  <c:v>5.0973833764923855</c:v>
                </c:pt>
                <c:pt idx="1295">
                  <c:v>4.4323221291436408</c:v>
                </c:pt>
                <c:pt idx="1296">
                  <c:v>4.0705165751774866</c:v>
                </c:pt>
                <c:pt idx="1297">
                  <c:v>3.809999942779541</c:v>
                </c:pt>
                <c:pt idx="1298">
                  <c:v>3.809999942779541</c:v>
                </c:pt>
                <c:pt idx="1299">
                  <c:v>3.809999942779541</c:v>
                </c:pt>
                <c:pt idx="1300">
                  <c:v>3.8693999385833742</c:v>
                </c:pt>
                <c:pt idx="1301">
                  <c:v>4.2148999953269959</c:v>
                </c:pt>
                <c:pt idx="1302">
                  <c:v>5.1008111672931244</c:v>
                </c:pt>
                <c:pt idx="1303">
                  <c:v>5.427233357429504</c:v>
                </c:pt>
                <c:pt idx="1304">
                  <c:v>5.2117333873112992</c:v>
                </c:pt>
                <c:pt idx="1305">
                  <c:v>5.2794001282585992</c:v>
                </c:pt>
                <c:pt idx="1306">
                  <c:v>5.4000000953674334</c:v>
                </c:pt>
                <c:pt idx="1307">
                  <c:v>5.6585833946863806</c:v>
                </c:pt>
                <c:pt idx="1308">
                  <c:v>5.6900000572204332</c:v>
                </c:pt>
                <c:pt idx="1309">
                  <c:v>5.5092665266990704</c:v>
                </c:pt>
                <c:pt idx="1310">
                  <c:v>5.4499998092651394</c:v>
                </c:pt>
                <c:pt idx="1311">
                  <c:v>5.4718110617001914</c:v>
                </c:pt>
                <c:pt idx="1312">
                  <c:v>5.8347166339556376</c:v>
                </c:pt>
                <c:pt idx="1313">
                  <c:v>6.5871556038326684</c:v>
                </c:pt>
                <c:pt idx="1314">
                  <c:v>6.7080500912666334</c:v>
                </c:pt>
                <c:pt idx="1315">
                  <c:v>6.5897556710243324</c:v>
                </c:pt>
                <c:pt idx="1316">
                  <c:v>6.2758666944504018</c:v>
                </c:pt>
                <c:pt idx="1317">
                  <c:v>5.8481444835662844</c:v>
                </c:pt>
                <c:pt idx="1318">
                  <c:v>5.2185944684346515</c:v>
                </c:pt>
                <c:pt idx="1319">
                  <c:v>4.4423111176490782</c:v>
                </c:pt>
                <c:pt idx="1320">
                  <c:v>3.981449904441821</c:v>
                </c:pt>
                <c:pt idx="1321">
                  <c:v>3.7322497785091397</c:v>
                </c:pt>
                <c:pt idx="1322">
                  <c:v>3.4932500978310901</c:v>
                </c:pt>
                <c:pt idx="1323">
                  <c:v>3.4670222724808601</c:v>
                </c:pt>
                <c:pt idx="1324">
                  <c:v>3.6486945635742609</c:v>
                </c:pt>
                <c:pt idx="1325">
                  <c:v>4.0793444326189006</c:v>
                </c:pt>
                <c:pt idx="1326">
                  <c:v>4.8696555299229045</c:v>
                </c:pt>
                <c:pt idx="1327">
                  <c:v>5.3954833372433955</c:v>
                </c:pt>
                <c:pt idx="1328">
                  <c:v>5.1341167147954065</c:v>
                </c:pt>
                <c:pt idx="1329">
                  <c:v>4.9200000762939355</c:v>
                </c:pt>
                <c:pt idx="1330">
                  <c:v>4.9200000762939355</c:v>
                </c:pt>
                <c:pt idx="1331">
                  <c:v>4.9200000762939355</c:v>
                </c:pt>
                <c:pt idx="1332">
                  <c:v>4.8108666311369799</c:v>
                </c:pt>
                <c:pt idx="1333">
                  <c:v>4.8685333029429065</c:v>
                </c:pt>
                <c:pt idx="1334">
                  <c:v>4.7963554456498914</c:v>
                </c:pt>
                <c:pt idx="1335">
                  <c:v>4.9800000190734863</c:v>
                </c:pt>
                <c:pt idx="1336">
                  <c:v>5.4574667607413394</c:v>
                </c:pt>
                <c:pt idx="1337">
                  <c:v>6.1213333471616105</c:v>
                </c:pt>
                <c:pt idx="1338">
                  <c:v>6.224044579399922</c:v>
                </c:pt>
                <c:pt idx="1339">
                  <c:v>6.0900001525878906</c:v>
                </c:pt>
                <c:pt idx="1340">
                  <c:v>5.8267334810892804</c:v>
                </c:pt>
                <c:pt idx="1341">
                  <c:v>5.4117334175109884</c:v>
                </c:pt>
                <c:pt idx="1342">
                  <c:v>4.8338832569122285</c:v>
                </c:pt>
                <c:pt idx="1343">
                  <c:v>4.2640000089009398</c:v>
                </c:pt>
                <c:pt idx="1344">
                  <c:v>3.7571999963124685</c:v>
                </c:pt>
                <c:pt idx="1345">
                  <c:v>3.5199999809265141</c:v>
                </c:pt>
                <c:pt idx="1346">
                  <c:v>3.5199999809265141</c:v>
                </c:pt>
                <c:pt idx="1347">
                  <c:v>3.5199999809265141</c:v>
                </c:pt>
                <c:pt idx="1348">
                  <c:v>3.5447999763488771</c:v>
                </c:pt>
                <c:pt idx="1349">
                  <c:v>4.0948665555318176</c:v>
                </c:pt>
                <c:pt idx="1350">
                  <c:v>4.7694887587759034</c:v>
                </c:pt>
                <c:pt idx="1351">
                  <c:v>5.3146500126520797</c:v>
                </c:pt>
                <c:pt idx="1352">
                  <c:v>4.9307779841952923</c:v>
                </c:pt>
                <c:pt idx="1353">
                  <c:v>4.7600002288818359</c:v>
                </c:pt>
                <c:pt idx="1354">
                  <c:v>4.7600002288818359</c:v>
                </c:pt>
                <c:pt idx="1355">
                  <c:v>4.7352668770154285</c:v>
                </c:pt>
                <c:pt idx="1356">
                  <c:v>4.7324886671701965</c:v>
                </c:pt>
                <c:pt idx="1357">
                  <c:v>4.4616998354594024</c:v>
                </c:pt>
                <c:pt idx="1358">
                  <c:v>4.153833214441935</c:v>
                </c:pt>
                <c:pt idx="1359">
                  <c:v>4.3300998369852675</c:v>
                </c:pt>
                <c:pt idx="1360">
                  <c:v>5.0271944117546079</c:v>
                </c:pt>
                <c:pt idx="1361">
                  <c:v>5.7744168059031171</c:v>
                </c:pt>
                <c:pt idx="1362">
                  <c:v>6.0784110185835099</c:v>
                </c:pt>
                <c:pt idx="1363">
                  <c:v>5.809999942779541</c:v>
                </c:pt>
                <c:pt idx="1364">
                  <c:v>5.8336555369694834</c:v>
                </c:pt>
                <c:pt idx="1365">
                  <c:v>5.6087779124577795</c:v>
                </c:pt>
                <c:pt idx="1366">
                  <c:v>5.0052666870752969</c:v>
                </c:pt>
                <c:pt idx="1367">
                  <c:v>4.3329666797320048</c:v>
                </c:pt>
                <c:pt idx="1368">
                  <c:v>3.8876277369923229</c:v>
                </c:pt>
                <c:pt idx="1369">
                  <c:v>3.6914999934037382</c:v>
                </c:pt>
                <c:pt idx="1370">
                  <c:v>3.5496499526500704</c:v>
                </c:pt>
                <c:pt idx="1371">
                  <c:v>3.5843889964951408</c:v>
                </c:pt>
                <c:pt idx="1372">
                  <c:v>3.7713557736078887</c:v>
                </c:pt>
                <c:pt idx="1373">
                  <c:v>4.1808334191640224</c:v>
                </c:pt>
                <c:pt idx="1374">
                  <c:v>4.9809500447909025</c:v>
                </c:pt>
                <c:pt idx="1375">
                  <c:v>5.5880333762698706</c:v>
                </c:pt>
                <c:pt idx="1376">
                  <c:v>5.380000114440918</c:v>
                </c:pt>
                <c:pt idx="1377">
                  <c:v>5.0744666862487797</c:v>
                </c:pt>
                <c:pt idx="1378">
                  <c:v>4.8000001907348864</c:v>
                </c:pt>
                <c:pt idx="1379">
                  <c:v>4.8000001907348864</c:v>
                </c:pt>
                <c:pt idx="1380">
                  <c:v>4.6910001150767009</c:v>
                </c:pt>
                <c:pt idx="1381">
                  <c:v>4.4140666532516484</c:v>
                </c:pt>
                <c:pt idx="1382">
                  <c:v>4.3982943791813325</c:v>
                </c:pt>
                <c:pt idx="1383">
                  <c:v>4.4899997711181863</c:v>
                </c:pt>
                <c:pt idx="1384">
                  <c:v>4.9805999358495114</c:v>
                </c:pt>
                <c:pt idx="1385">
                  <c:v>5.799350052674634</c:v>
                </c:pt>
                <c:pt idx="1386">
                  <c:v>5.9200000762939355</c:v>
                </c:pt>
                <c:pt idx="1387">
                  <c:v>5.9200000762939355</c:v>
                </c:pt>
                <c:pt idx="1388">
                  <c:v>5.8098778046502009</c:v>
                </c:pt>
                <c:pt idx="1389">
                  <c:v>5.4478778232468485</c:v>
                </c:pt>
                <c:pt idx="1390">
                  <c:v>4.8817500273386694</c:v>
                </c:pt>
                <c:pt idx="1391">
                  <c:v>4.3798499141799114</c:v>
                </c:pt>
                <c:pt idx="1392">
                  <c:v>3.9432000541687007</c:v>
                </c:pt>
                <c:pt idx="1393">
                  <c:v>3.5709334309895837</c:v>
                </c:pt>
                <c:pt idx="1394">
                  <c:v>3.4600000381469802</c:v>
                </c:pt>
                <c:pt idx="1395">
                  <c:v>3.4600000381469802</c:v>
                </c:pt>
                <c:pt idx="1396">
                  <c:v>3.5535999488830612</c:v>
                </c:pt>
                <c:pt idx="1397">
                  <c:v>3.9693666092554731</c:v>
                </c:pt>
                <c:pt idx="1398">
                  <c:v>4.8511665296554352</c:v>
                </c:pt>
                <c:pt idx="1399">
                  <c:v>5.3244998931884755</c:v>
                </c:pt>
                <c:pt idx="1400">
                  <c:v>5.1430833792686466</c:v>
                </c:pt>
                <c:pt idx="1401">
                  <c:v>5.0442665259043524</c:v>
                </c:pt>
                <c:pt idx="1402">
                  <c:v>5.0184498167037965</c:v>
                </c:pt>
                <c:pt idx="1403">
                  <c:v>4.9832498245769123</c:v>
                </c:pt>
                <c:pt idx="1404">
                  <c:v>4.9568831745783504</c:v>
                </c:pt>
                <c:pt idx="1405">
                  <c:v>4.8787832768757937</c:v>
                </c:pt>
                <c:pt idx="1406">
                  <c:v>4.7796000186602434</c:v>
                </c:pt>
                <c:pt idx="1407">
                  <c:v>4.7760166049003798</c:v>
                </c:pt>
                <c:pt idx="1408">
                  <c:v>5.0404722248183393</c:v>
                </c:pt>
                <c:pt idx="1409">
                  <c:v>5.7168220835262034</c:v>
                </c:pt>
                <c:pt idx="1410">
                  <c:v>5.6851665385563868</c:v>
                </c:pt>
                <c:pt idx="1411">
                  <c:v>5.3830001115798964</c:v>
                </c:pt>
                <c:pt idx="1412">
                  <c:v>5.2643168274561267</c:v>
                </c:pt>
                <c:pt idx="1413">
                  <c:v>5.1269000069300255</c:v>
                </c:pt>
                <c:pt idx="1414">
                  <c:v>4.6865331231223388</c:v>
                </c:pt>
                <c:pt idx="1415">
                  <c:v>4.2343443663914817</c:v>
                </c:pt>
                <c:pt idx="1416">
                  <c:v>3.8953831680615751</c:v>
                </c:pt>
                <c:pt idx="1417">
                  <c:v>3.6193109967973593</c:v>
                </c:pt>
                <c:pt idx="1418">
                  <c:v>3.309999942779541</c:v>
                </c:pt>
                <c:pt idx="1419">
                  <c:v>3.309999942779541</c:v>
                </c:pt>
                <c:pt idx="1420">
                  <c:v>3.309999942779541</c:v>
                </c:pt>
                <c:pt idx="1421">
                  <c:v>3.309999942779541</c:v>
                </c:pt>
                <c:pt idx="1422">
                  <c:v>3.5025276952319682</c:v>
                </c:pt>
                <c:pt idx="1423">
                  <c:v>3.9976665110058227</c:v>
                </c:pt>
                <c:pt idx="1424">
                  <c:v>4.3156498010953284</c:v>
                </c:pt>
                <c:pt idx="1425">
                  <c:v>4.8085556308428448</c:v>
                </c:pt>
                <c:pt idx="1426">
                  <c:v>5.0799999237060574</c:v>
                </c:pt>
                <c:pt idx="1427">
                  <c:v>5.0799999237060574</c:v>
                </c:pt>
                <c:pt idx="1428">
                  <c:v>5.0799999237060574</c:v>
                </c:pt>
                <c:pt idx="1429">
                  <c:v>5.0799999237060574</c:v>
                </c:pt>
                <c:pt idx="1430">
                  <c:v>5.0799999237060574</c:v>
                </c:pt>
                <c:pt idx="1431">
                  <c:v>5.1094500637054345</c:v>
                </c:pt>
                <c:pt idx="1432">
                  <c:v>5.3234501218795778</c:v>
                </c:pt>
                <c:pt idx="1433">
                  <c:v>5.6423500959078474</c:v>
                </c:pt>
                <c:pt idx="1434">
                  <c:v>5.6500000953674316</c:v>
                </c:pt>
                <c:pt idx="1435">
                  <c:v>5.3459999322891232</c:v>
                </c:pt>
                <c:pt idx="1436">
                  <c:v>5.1774499344825804</c:v>
                </c:pt>
                <c:pt idx="1437">
                  <c:v>4.9770444223615904</c:v>
                </c:pt>
                <c:pt idx="1438">
                  <c:v>4.5600110390451016</c:v>
                </c:pt>
                <c:pt idx="1439">
                  <c:v>4.0414220852322371</c:v>
                </c:pt>
                <c:pt idx="1440">
                  <c:v>3.7528333306312565</c:v>
                </c:pt>
                <c:pt idx="1441">
                  <c:v>3.5700001716613792</c:v>
                </c:pt>
                <c:pt idx="1442">
                  <c:v>3.4720834116140913</c:v>
                </c:pt>
                <c:pt idx="1443">
                  <c:v>3.3199999332427872</c:v>
                </c:pt>
                <c:pt idx="1444">
                  <c:v>3.3199999332427872</c:v>
                </c:pt>
                <c:pt idx="1445">
                  <c:v>3.4310221825705627</c:v>
                </c:pt>
                <c:pt idx="1446">
                  <c:v>3.6672999175389611</c:v>
                </c:pt>
                <c:pt idx="1447">
                  <c:v>4.1300666846169394</c:v>
                </c:pt>
                <c:pt idx="1448">
                  <c:v>4.6219998359680146</c:v>
                </c:pt>
                <c:pt idx="1449">
                  <c:v>4.8883554956648361</c:v>
                </c:pt>
                <c:pt idx="1450">
                  <c:v>5.2550388553407457</c:v>
                </c:pt>
                <c:pt idx="1451">
                  <c:v>5.2899999618530424</c:v>
                </c:pt>
                <c:pt idx="1452">
                  <c:v>5.2899999618530424</c:v>
                </c:pt>
                <c:pt idx="1453">
                  <c:v>5.3379945177501851</c:v>
                </c:pt>
                <c:pt idx="1454">
                  <c:v>5.0957999944687034</c:v>
                </c:pt>
                <c:pt idx="1455">
                  <c:v>5.2827335111300151</c:v>
                </c:pt>
                <c:pt idx="1456">
                  <c:v>5.6795056351025899</c:v>
                </c:pt>
                <c:pt idx="1457">
                  <c:v>6.5323333064715063</c:v>
                </c:pt>
                <c:pt idx="1458">
                  <c:v>6.8915111433135126</c:v>
                </c:pt>
                <c:pt idx="1459">
                  <c:v>6.7177609647644889</c:v>
                </c:pt>
                <c:pt idx="1460">
                  <c:v>6.7619056555959745</c:v>
                </c:pt>
                <c:pt idx="1461">
                  <c:v>6.3026499088605314</c:v>
                </c:pt>
                <c:pt idx="1462">
                  <c:v>5.8328333600361955</c:v>
                </c:pt>
                <c:pt idx="1463">
                  <c:v>4.9677999867333424</c:v>
                </c:pt>
                <c:pt idx="1464">
                  <c:v>4.5824998617172241</c:v>
                </c:pt>
                <c:pt idx="1465">
                  <c:v>4.3499999046325861</c:v>
                </c:pt>
                <c:pt idx="1466">
                  <c:v>4.3499999046325861</c:v>
                </c:pt>
                <c:pt idx="1467">
                  <c:v>4.3499999046325861</c:v>
                </c:pt>
                <c:pt idx="1468">
                  <c:v>4.4548498972256976</c:v>
                </c:pt>
                <c:pt idx="1469">
                  <c:v>4.9924664990107397</c:v>
                </c:pt>
                <c:pt idx="1470">
                  <c:v>5.9303056881162854</c:v>
                </c:pt>
                <c:pt idx="1471">
                  <c:v>6.4986333346366933</c:v>
                </c:pt>
                <c:pt idx="1472">
                  <c:v>6.0883778013123404</c:v>
                </c:pt>
                <c:pt idx="1473">
                  <c:v>5.7155001163482666</c:v>
                </c:pt>
                <c:pt idx="1474">
                  <c:v>5.5020111091931714</c:v>
                </c:pt>
                <c:pt idx="1475">
                  <c:v>5.4017667603492834</c:v>
                </c:pt>
                <c:pt idx="1476">
                  <c:v>5.3957999889055888</c:v>
                </c:pt>
                <c:pt idx="1477">
                  <c:v>5.2664166283607345</c:v>
                </c:pt>
                <c:pt idx="1478">
                  <c:v>5.1658333770433833</c:v>
                </c:pt>
                <c:pt idx="1479">
                  <c:v>5.239200161298144</c:v>
                </c:pt>
                <c:pt idx="1480">
                  <c:v>5.7272333971659295</c:v>
                </c:pt>
                <c:pt idx="1481">
                  <c:v>6.9889166959126934</c:v>
                </c:pt>
                <c:pt idx="1482">
                  <c:v>7.0943612355656098</c:v>
                </c:pt>
                <c:pt idx="1483">
                  <c:v>7.2402832523981733</c:v>
                </c:pt>
                <c:pt idx="1484">
                  <c:v>7.2052667013804124</c:v>
                </c:pt>
                <c:pt idx="1485">
                  <c:v>6.6937833889325464</c:v>
                </c:pt>
                <c:pt idx="1486">
                  <c:v>6.0606666620572405</c:v>
                </c:pt>
                <c:pt idx="1487">
                  <c:v>5.3910835226376852</c:v>
                </c:pt>
                <c:pt idx="1488">
                  <c:v>5.1059999465942365</c:v>
                </c:pt>
                <c:pt idx="1489">
                  <c:v>4.8448777209387845</c:v>
                </c:pt>
                <c:pt idx="1490">
                  <c:v>4.7100000381469656</c:v>
                </c:pt>
                <c:pt idx="1491">
                  <c:v>4.7827500330077282</c:v>
                </c:pt>
                <c:pt idx="1492">
                  <c:v>4.9800000190734863</c:v>
                </c:pt>
                <c:pt idx="1493">
                  <c:v>5.5163443729612567</c:v>
                </c:pt>
                <c:pt idx="1494">
                  <c:v>6.407311036851671</c:v>
                </c:pt>
                <c:pt idx="1495">
                  <c:v>6.7797833116849491</c:v>
                </c:pt>
                <c:pt idx="1496">
                  <c:v>6.3491387886471324</c:v>
                </c:pt>
                <c:pt idx="1497">
                  <c:v>6.0105498226483673</c:v>
                </c:pt>
                <c:pt idx="1498">
                  <c:v>5.929999828338623</c:v>
                </c:pt>
                <c:pt idx="1499">
                  <c:v>5.7793333053589091</c:v>
                </c:pt>
                <c:pt idx="1500">
                  <c:v>5.630000114440918</c:v>
                </c:pt>
                <c:pt idx="1501">
                  <c:v>5.5352667101224453</c:v>
                </c:pt>
                <c:pt idx="1502">
                  <c:v>5.3034999489784242</c:v>
                </c:pt>
                <c:pt idx="1503">
                  <c:v>5.2775777514775575</c:v>
                </c:pt>
                <c:pt idx="1504">
                  <c:v>5.6599499893188474</c:v>
                </c:pt>
                <c:pt idx="1505">
                  <c:v>6.8283333767784686</c:v>
                </c:pt>
                <c:pt idx="1506">
                  <c:v>7.3050333817799888</c:v>
                </c:pt>
                <c:pt idx="1507">
                  <c:v>7.2773556889428033</c:v>
                </c:pt>
                <c:pt idx="1508">
                  <c:v>7.0700001716613814</c:v>
                </c:pt>
                <c:pt idx="1509">
                  <c:v>6.8490556112925214</c:v>
                </c:pt>
                <c:pt idx="1510">
                  <c:v>6.2005720379617477</c:v>
                </c:pt>
                <c:pt idx="1511">
                  <c:v>5.4509165501594259</c:v>
                </c:pt>
                <c:pt idx="1512">
                  <c:v>5.1525000015894342</c:v>
                </c:pt>
                <c:pt idx="1513">
                  <c:v>4.8327499588330589</c:v>
                </c:pt>
                <c:pt idx="1514">
                  <c:v>4.7899999618530424</c:v>
                </c:pt>
                <c:pt idx="1515">
                  <c:v>4.9029000353813172</c:v>
                </c:pt>
                <c:pt idx="1516">
                  <c:v>4.9917333587010724</c:v>
                </c:pt>
                <c:pt idx="1517">
                  <c:v>5.4714055893156424</c:v>
                </c:pt>
                <c:pt idx="1518">
                  <c:v>6.3469499079386393</c:v>
                </c:pt>
                <c:pt idx="1519">
                  <c:v>6.7816666666666734</c:v>
                </c:pt>
                <c:pt idx="1520">
                  <c:v>6.4223999174435935</c:v>
                </c:pt>
                <c:pt idx="1521">
                  <c:v>5.9955888483259105</c:v>
                </c:pt>
                <c:pt idx="1522">
                  <c:v>5.77574441989265</c:v>
                </c:pt>
                <c:pt idx="1523">
                  <c:v>5.630000114440918</c:v>
                </c:pt>
                <c:pt idx="1524">
                  <c:v>5.495561188326942</c:v>
                </c:pt>
                <c:pt idx="1525">
                  <c:v>5.559999942779541</c:v>
                </c:pt>
                <c:pt idx="1526">
                  <c:v>5.5573999452590943</c:v>
                </c:pt>
                <c:pt idx="1527">
                  <c:v>5.5612888611687445</c:v>
                </c:pt>
                <c:pt idx="1528">
                  <c:v>6.1353666679064345</c:v>
                </c:pt>
                <c:pt idx="1529">
                  <c:v>6.8519665789603961</c:v>
                </c:pt>
                <c:pt idx="1530">
                  <c:v>7.1534832755724445</c:v>
                </c:pt>
                <c:pt idx="1531">
                  <c:v>7.0199999809265137</c:v>
                </c:pt>
                <c:pt idx="1532">
                  <c:v>6.8288500123553755</c:v>
                </c:pt>
                <c:pt idx="1533">
                  <c:v>6.577822100056542</c:v>
                </c:pt>
                <c:pt idx="1534">
                  <c:v>6.0093499994278137</c:v>
                </c:pt>
                <c:pt idx="1535">
                  <c:v>5.3314890331692162</c:v>
                </c:pt>
                <c:pt idx="1536">
                  <c:v>4.9207777447170704</c:v>
                </c:pt>
                <c:pt idx="1537">
                  <c:v>4.7199997901916788</c:v>
                </c:pt>
                <c:pt idx="1538">
                  <c:v>4.7199997901916788</c:v>
                </c:pt>
                <c:pt idx="1539">
                  <c:v>4.7199997901916788</c:v>
                </c:pt>
                <c:pt idx="1540">
                  <c:v>4.7427997885810198</c:v>
                </c:pt>
                <c:pt idx="1541">
                  <c:v>5.2417110607359145</c:v>
                </c:pt>
                <c:pt idx="1542">
                  <c:v>6.0072334093517723</c:v>
                </c:pt>
                <c:pt idx="1543">
                  <c:v>6.4075555319256257</c:v>
                </c:pt>
                <c:pt idx="1544">
                  <c:v>6.1662833182017005</c:v>
                </c:pt>
                <c:pt idx="1545">
                  <c:v>5.9600444616211794</c:v>
                </c:pt>
                <c:pt idx="1546">
                  <c:v>5.6339999834696641</c:v>
                </c:pt>
                <c:pt idx="1547">
                  <c:v>5.625733206272125</c:v>
                </c:pt>
                <c:pt idx="1548">
                  <c:v>5.5090998649597172</c:v>
                </c:pt>
                <c:pt idx="1549">
                  <c:v>5.5900499743885463</c:v>
                </c:pt>
                <c:pt idx="1550">
                  <c:v>5.4726555752754216</c:v>
                </c:pt>
                <c:pt idx="1551">
                  <c:v>5.5090999110539824</c:v>
                </c:pt>
                <c:pt idx="1552">
                  <c:v>5.9645166365305258</c:v>
                </c:pt>
                <c:pt idx="1553">
                  <c:v>6.4898888381322228</c:v>
                </c:pt>
                <c:pt idx="1554">
                  <c:v>6.7627389417754245</c:v>
                </c:pt>
                <c:pt idx="1555">
                  <c:v>6.7480833490689545</c:v>
                </c:pt>
                <c:pt idx="1556">
                  <c:v>6.4362331565221496</c:v>
                </c:pt>
                <c:pt idx="1557">
                  <c:v>6.0505498727162665</c:v>
                </c:pt>
                <c:pt idx="1558">
                  <c:v>5.6364499409993494</c:v>
                </c:pt>
                <c:pt idx="1559">
                  <c:v>4.9230445533328586</c:v>
                </c:pt>
                <c:pt idx="1560">
                  <c:v>4.5155833641687853</c:v>
                </c:pt>
                <c:pt idx="1561">
                  <c:v>4.2243331948916358</c:v>
                </c:pt>
                <c:pt idx="1562">
                  <c:v>4.179999828338623</c:v>
                </c:pt>
                <c:pt idx="1563">
                  <c:v>4.179999828338623</c:v>
                </c:pt>
                <c:pt idx="1564">
                  <c:v>4.179999828338623</c:v>
                </c:pt>
                <c:pt idx="1565">
                  <c:v>4.5596166706085208</c:v>
                </c:pt>
                <c:pt idx="1566">
                  <c:v>5.508177850776228</c:v>
                </c:pt>
                <c:pt idx="1567">
                  <c:v>5.8768833263715106</c:v>
                </c:pt>
                <c:pt idx="1568">
                  <c:v>5.6100001335144043</c:v>
                </c:pt>
                <c:pt idx="1569">
                  <c:v>5.5080001407199415</c:v>
                </c:pt>
                <c:pt idx="1570">
                  <c:v>5.4965832763248015</c:v>
                </c:pt>
                <c:pt idx="1571">
                  <c:v>5.3901501313845319</c:v>
                </c:pt>
                <c:pt idx="1572">
                  <c:v>5.2717445002661814</c:v>
                </c:pt>
                <c:pt idx="1573">
                  <c:v>5.0999999046325861</c:v>
                </c:pt>
                <c:pt idx="1574">
                  <c:v>5.0417667373021633</c:v>
                </c:pt>
                <c:pt idx="1575">
                  <c:v>4.9235000467300365</c:v>
                </c:pt>
                <c:pt idx="1576">
                  <c:v>5.1616000151634234</c:v>
                </c:pt>
                <c:pt idx="1577">
                  <c:v>5.7676832866668697</c:v>
                </c:pt>
                <c:pt idx="1578">
                  <c:v>5.9099998474121094</c:v>
                </c:pt>
                <c:pt idx="1579">
                  <c:v>5.8168332695960769</c:v>
                </c:pt>
                <c:pt idx="1580">
                  <c:v>5.6500000953674316</c:v>
                </c:pt>
                <c:pt idx="1581">
                  <c:v>5.4745332972208693</c:v>
                </c:pt>
                <c:pt idx="1582">
                  <c:v>5.2201666206783717</c:v>
                </c:pt>
                <c:pt idx="1583">
                  <c:v>4.7175500321388242</c:v>
                </c:pt>
                <c:pt idx="1584">
                  <c:v>4.2948666238784785</c:v>
                </c:pt>
                <c:pt idx="1585">
                  <c:v>4.0153334299723324</c:v>
                </c:pt>
                <c:pt idx="1586">
                  <c:v>3.809999942779541</c:v>
                </c:pt>
                <c:pt idx="1587">
                  <c:v>4.0613999250200123</c:v>
                </c:pt>
                <c:pt idx="1588">
                  <c:v>4.0799999237060574</c:v>
                </c:pt>
                <c:pt idx="1589">
                  <c:v>4.0799999237060574</c:v>
                </c:pt>
                <c:pt idx="1590">
                  <c:v>4.2348444512155305</c:v>
                </c:pt>
                <c:pt idx="1591">
                  <c:v>4.5692000635464955</c:v>
                </c:pt>
                <c:pt idx="1592">
                  <c:v>5.2450222184922959</c:v>
                </c:pt>
                <c:pt idx="1593">
                  <c:v>5.4794166866938481</c:v>
                </c:pt>
                <c:pt idx="1594">
                  <c:v>5.5700001716613814</c:v>
                </c:pt>
                <c:pt idx="1595">
                  <c:v>5.3730168011453365</c:v>
                </c:pt>
                <c:pt idx="1596">
                  <c:v>5.0541777377658255</c:v>
                </c:pt>
                <c:pt idx="1597">
                  <c:v>5.0378833961486817</c:v>
                </c:pt>
                <c:pt idx="1598">
                  <c:v>4.5748999285697876</c:v>
                </c:pt>
                <c:pt idx="1599">
                  <c:v>4.4800000190734863</c:v>
                </c:pt>
                <c:pt idx="1600">
                  <c:v>4.6685944901572265</c:v>
                </c:pt>
                <c:pt idx="1601">
                  <c:v>5.4667166214519076</c:v>
                </c:pt>
                <c:pt idx="1602">
                  <c:v>5.6257999028099865</c:v>
                </c:pt>
                <c:pt idx="1603">
                  <c:v>5.5999999046325861</c:v>
                </c:pt>
                <c:pt idx="1604">
                  <c:v>5.5999999046325861</c:v>
                </c:pt>
                <c:pt idx="1605">
                  <c:v>5.2411833612124115</c:v>
                </c:pt>
                <c:pt idx="1606">
                  <c:v>4.7740000788370756</c:v>
                </c:pt>
                <c:pt idx="1607">
                  <c:v>4.4175332482655634</c:v>
                </c:pt>
                <c:pt idx="1608">
                  <c:v>3.9640999142328877</c:v>
                </c:pt>
                <c:pt idx="1609">
                  <c:v>3.7922999596595766</c:v>
                </c:pt>
                <c:pt idx="1610">
                  <c:v>3.5700001716613792</c:v>
                </c:pt>
                <c:pt idx="1611">
                  <c:v>3.5700001716613792</c:v>
                </c:pt>
                <c:pt idx="1612">
                  <c:v>3.5700001716613792</c:v>
                </c:pt>
                <c:pt idx="1613">
                  <c:v>3.6893501496315002</c:v>
                </c:pt>
                <c:pt idx="1614">
                  <c:v>3.880000114440918</c:v>
                </c:pt>
                <c:pt idx="1615">
                  <c:v>4.1901500818464346</c:v>
                </c:pt>
                <c:pt idx="1616">
                  <c:v>4.8232612482706703</c:v>
                </c:pt>
                <c:pt idx="1617">
                  <c:v>5.4650944214397006</c:v>
                </c:pt>
                <c:pt idx="1618">
                  <c:v>5.5999999046325861</c:v>
                </c:pt>
                <c:pt idx="1619">
                  <c:v>5.7648889101875955</c:v>
                </c:pt>
                <c:pt idx="1620">
                  <c:v>5.7236001078287764</c:v>
                </c:pt>
                <c:pt idx="1621">
                  <c:v>5.6568501125441824</c:v>
                </c:pt>
                <c:pt idx="1622">
                  <c:v>5.4965111197365664</c:v>
                </c:pt>
                <c:pt idx="1623">
                  <c:v>5.369999885559082</c:v>
                </c:pt>
                <c:pt idx="1624">
                  <c:v>5.2741999769210786</c:v>
                </c:pt>
                <c:pt idx="1625">
                  <c:v>5.6555333987871785</c:v>
                </c:pt>
                <c:pt idx="1626">
                  <c:v>5.6700000762939355</c:v>
                </c:pt>
                <c:pt idx="1627">
                  <c:v>5.750561069912381</c:v>
                </c:pt>
                <c:pt idx="1628">
                  <c:v>5.9612665184338924</c:v>
                </c:pt>
                <c:pt idx="1629">
                  <c:v>5.7774999737739563</c:v>
                </c:pt>
                <c:pt idx="1630">
                  <c:v>5.0618501043319704</c:v>
                </c:pt>
                <c:pt idx="1631">
                  <c:v>4.4555834046999614</c:v>
                </c:pt>
                <c:pt idx="1632">
                  <c:v>4.023466644287109</c:v>
                </c:pt>
                <c:pt idx="1633">
                  <c:v>3.7015998840332029</c:v>
                </c:pt>
                <c:pt idx="1634">
                  <c:v>3.6599998474121218</c:v>
                </c:pt>
                <c:pt idx="1635">
                  <c:v>3.6136332249641407</c:v>
                </c:pt>
                <c:pt idx="1636">
                  <c:v>3.7250998910268152</c:v>
                </c:pt>
                <c:pt idx="1637">
                  <c:v>4.1072832640012065</c:v>
                </c:pt>
                <c:pt idx="1638">
                  <c:v>4.8996888981925117</c:v>
                </c:pt>
                <c:pt idx="1639">
                  <c:v>5.1900000572204332</c:v>
                </c:pt>
                <c:pt idx="1640">
                  <c:v>5.1423554600609656</c:v>
                </c:pt>
                <c:pt idx="1641">
                  <c:v>4.8825499971707664</c:v>
                </c:pt>
                <c:pt idx="1642">
                  <c:v>4.8600001335144043</c:v>
                </c:pt>
                <c:pt idx="1643">
                  <c:v>4.8889334392547603</c:v>
                </c:pt>
                <c:pt idx="1644">
                  <c:v>4.9101721689436184</c:v>
                </c:pt>
                <c:pt idx="1645">
                  <c:v>4.8299999237060547</c:v>
                </c:pt>
                <c:pt idx="1646">
                  <c:v>4.8299999237060547</c:v>
                </c:pt>
                <c:pt idx="1647">
                  <c:v>4.8663388058874295</c:v>
                </c:pt>
                <c:pt idx="1648">
                  <c:v>5.180644303427802</c:v>
                </c:pt>
                <c:pt idx="1649">
                  <c:v>5.9922667686144511</c:v>
                </c:pt>
                <c:pt idx="1650">
                  <c:v>6.3558111071586607</c:v>
                </c:pt>
                <c:pt idx="1651">
                  <c:v>6.25</c:v>
                </c:pt>
                <c:pt idx="1652">
                  <c:v>6.0424889408217455</c:v>
                </c:pt>
                <c:pt idx="1653">
                  <c:v>5.6956498813629164</c:v>
                </c:pt>
                <c:pt idx="1654">
                  <c:v>5.1415443325042727</c:v>
                </c:pt>
                <c:pt idx="1655">
                  <c:v>4.5281221087773638</c:v>
                </c:pt>
                <c:pt idx="1656">
                  <c:v>4.027816465695679</c:v>
                </c:pt>
                <c:pt idx="1657">
                  <c:v>3.8532498160997921</c:v>
                </c:pt>
                <c:pt idx="1658">
                  <c:v>3.679999828338623</c:v>
                </c:pt>
                <c:pt idx="1659">
                  <c:v>3.679999828338623</c:v>
                </c:pt>
                <c:pt idx="1660">
                  <c:v>3.7716498218642327</c:v>
                </c:pt>
                <c:pt idx="1661">
                  <c:v>4.3145667208565426</c:v>
                </c:pt>
                <c:pt idx="1662">
                  <c:v>5.1408611705568106</c:v>
                </c:pt>
                <c:pt idx="1663">
                  <c:v>5.4621443401442615</c:v>
                </c:pt>
                <c:pt idx="1664">
                  <c:v>5.3710998678207398</c:v>
                </c:pt>
                <c:pt idx="1665">
                  <c:v>5.119999885559082</c:v>
                </c:pt>
                <c:pt idx="1666">
                  <c:v>5.0908165431022647</c:v>
                </c:pt>
                <c:pt idx="1667">
                  <c:v>5.0348166163762142</c:v>
                </c:pt>
                <c:pt idx="1668">
                  <c:v>4.8499999046325861</c:v>
                </c:pt>
                <c:pt idx="1669">
                  <c:v>4.7667999839782889</c:v>
                </c:pt>
                <c:pt idx="1670">
                  <c:v>4.6303499960899384</c:v>
                </c:pt>
                <c:pt idx="1671">
                  <c:v>4.5799999237060574</c:v>
                </c:pt>
                <c:pt idx="1672">
                  <c:v>5.070522222518921</c:v>
                </c:pt>
                <c:pt idx="1673">
                  <c:v>5.9836000728607184</c:v>
                </c:pt>
                <c:pt idx="1674">
                  <c:v>6.3147000837326104</c:v>
                </c:pt>
                <c:pt idx="1675">
                  <c:v>6.4200000762939355</c:v>
                </c:pt>
                <c:pt idx="1676">
                  <c:v>6.2959500850571528</c:v>
                </c:pt>
                <c:pt idx="1677">
                  <c:v>6.0594333489735925</c:v>
                </c:pt>
                <c:pt idx="1678">
                  <c:v>5.3837167321311101</c:v>
                </c:pt>
                <c:pt idx="1679">
                  <c:v>4.7619666290283202</c:v>
                </c:pt>
                <c:pt idx="1680">
                  <c:v>4.4031666914622134</c:v>
                </c:pt>
                <c:pt idx="1681">
                  <c:v>4.179999828338623</c:v>
                </c:pt>
                <c:pt idx="1682">
                  <c:v>4.179999828338623</c:v>
                </c:pt>
                <c:pt idx="1683">
                  <c:v>4.179999828338623</c:v>
                </c:pt>
                <c:pt idx="1684">
                  <c:v>4.2594665376345313</c:v>
                </c:pt>
                <c:pt idx="1685">
                  <c:v>4.7974388427204362</c:v>
                </c:pt>
                <c:pt idx="1686">
                  <c:v>5.5665499170621233</c:v>
                </c:pt>
                <c:pt idx="1687">
                  <c:v>5.9508498554759557</c:v>
                </c:pt>
                <c:pt idx="1688">
                  <c:v>5.7658109553654686</c:v>
                </c:pt>
                <c:pt idx="1689">
                  <c:v>5.430349863635187</c:v>
                </c:pt>
                <c:pt idx="1690">
                  <c:v>5.2722276597552815</c:v>
                </c:pt>
                <c:pt idx="1691">
                  <c:v>5.0999999046325861</c:v>
                </c:pt>
                <c:pt idx="1692">
                  <c:v>4.9325889531771354</c:v>
                </c:pt>
                <c:pt idx="1693">
                  <c:v>4.7984667881329894</c:v>
                </c:pt>
                <c:pt idx="1694">
                  <c:v>4.6015333072344466</c:v>
                </c:pt>
                <c:pt idx="1695">
                  <c:v>4.8411334617932633</c:v>
                </c:pt>
                <c:pt idx="1696">
                  <c:v>5.3303000296486784</c:v>
                </c:pt>
                <c:pt idx="1697">
                  <c:v>6.1331332683563033</c:v>
                </c:pt>
                <c:pt idx="1698">
                  <c:v>6.369999885559082</c:v>
                </c:pt>
                <c:pt idx="1699">
                  <c:v>6.2399832359949814</c:v>
                </c:pt>
                <c:pt idx="1700">
                  <c:v>6.0799999237060574</c:v>
                </c:pt>
                <c:pt idx="1701">
                  <c:v>5.7981333430608117</c:v>
                </c:pt>
                <c:pt idx="1702">
                  <c:v>5.1989333407083915</c:v>
                </c:pt>
                <c:pt idx="1703">
                  <c:v>4.524133311907427</c:v>
                </c:pt>
                <c:pt idx="1704">
                  <c:v>4.132049973011017</c:v>
                </c:pt>
                <c:pt idx="1705">
                  <c:v>3.8874665482838946</c:v>
                </c:pt>
                <c:pt idx="1706">
                  <c:v>3.7399997711181641</c:v>
                </c:pt>
                <c:pt idx="1707">
                  <c:v>3.7399997711181641</c:v>
                </c:pt>
                <c:pt idx="1708">
                  <c:v>3.8653776428434612</c:v>
                </c:pt>
                <c:pt idx="1709">
                  <c:v>4.4308501021067324</c:v>
                </c:pt>
                <c:pt idx="1710">
                  <c:v>5.1628168066342317</c:v>
                </c:pt>
                <c:pt idx="1711">
                  <c:v>5.6215833899709855</c:v>
                </c:pt>
                <c:pt idx="1712">
                  <c:v>5.4837889697816724</c:v>
                </c:pt>
                <c:pt idx="1713">
                  <c:v>4.9851333681742354</c:v>
                </c:pt>
                <c:pt idx="1714">
                  <c:v>4.9600000381469656</c:v>
                </c:pt>
                <c:pt idx="1715">
                  <c:v>4.7652167407671611</c:v>
                </c:pt>
                <c:pt idx="1716">
                  <c:v>4.6500000953674316</c:v>
                </c:pt>
                <c:pt idx="1717">
                  <c:v>4.3348501682281455</c:v>
                </c:pt>
                <c:pt idx="1718">
                  <c:v>4.2475445079803356</c:v>
                </c:pt>
                <c:pt idx="1719">
                  <c:v>4.1632778114742699</c:v>
                </c:pt>
                <c:pt idx="1720">
                  <c:v>4.4714723624123733</c:v>
                </c:pt>
                <c:pt idx="1721">
                  <c:v>5.3315999666849772</c:v>
                </c:pt>
                <c:pt idx="1722">
                  <c:v>5.8322667757670104</c:v>
                </c:pt>
                <c:pt idx="1723">
                  <c:v>5.8600001335144043</c:v>
                </c:pt>
                <c:pt idx="1724">
                  <c:v>5.7851000960667855</c:v>
                </c:pt>
                <c:pt idx="1725">
                  <c:v>5.6470334172248844</c:v>
                </c:pt>
                <c:pt idx="1726">
                  <c:v>5.1798001225789392</c:v>
                </c:pt>
                <c:pt idx="1727">
                  <c:v>4.6055832306543945</c:v>
                </c:pt>
                <c:pt idx="1728">
                  <c:v>4.2100000381469656</c:v>
                </c:pt>
                <c:pt idx="1729">
                  <c:v>3.9134334262212107</c:v>
                </c:pt>
                <c:pt idx="1730">
                  <c:v>3.7942666689554851</c:v>
                </c:pt>
                <c:pt idx="1731">
                  <c:v>3.8106278151935977</c:v>
                </c:pt>
                <c:pt idx="1732">
                  <c:v>3.9218388093842367</c:v>
                </c:pt>
                <c:pt idx="1733">
                  <c:v>4.3994776789347325</c:v>
                </c:pt>
                <c:pt idx="1734">
                  <c:v>5.2135667440626534</c:v>
                </c:pt>
                <c:pt idx="1735">
                  <c:v>5.4661111434300738</c:v>
                </c:pt>
                <c:pt idx="1736">
                  <c:v>5.3322333749135424</c:v>
                </c:pt>
                <c:pt idx="1737">
                  <c:v>4.9600000381469656</c:v>
                </c:pt>
                <c:pt idx="1738">
                  <c:v>5.0362944793701194</c:v>
                </c:pt>
                <c:pt idx="1739">
                  <c:v>4.9336889521280929</c:v>
                </c:pt>
                <c:pt idx="1740">
                  <c:v>4.880000114440918</c:v>
                </c:pt>
                <c:pt idx="1741">
                  <c:v>4.6875667929649394</c:v>
                </c:pt>
                <c:pt idx="1742">
                  <c:v>4.6895999336242724</c:v>
                </c:pt>
                <c:pt idx="1743">
                  <c:v>4.6869276971287155</c:v>
                </c:pt>
                <c:pt idx="1744">
                  <c:v>5.0270833126703875</c:v>
                </c:pt>
                <c:pt idx="1745">
                  <c:v>5.6126667658487959</c:v>
                </c:pt>
                <c:pt idx="1746">
                  <c:v>5.5958001168568865</c:v>
                </c:pt>
                <c:pt idx="1747">
                  <c:v>5.4062499213219022</c:v>
                </c:pt>
                <c:pt idx="1748">
                  <c:v>5.2248334511121115</c:v>
                </c:pt>
                <c:pt idx="1749">
                  <c:v>4.9039667288462319</c:v>
                </c:pt>
                <c:pt idx="1750">
                  <c:v>4.5116833265622454</c:v>
                </c:pt>
                <c:pt idx="1751">
                  <c:v>4.1224666277567259</c:v>
                </c:pt>
                <c:pt idx="1752">
                  <c:v>3.7254666900634765</c:v>
                </c:pt>
                <c:pt idx="1753">
                  <c:v>3.3627165965239207</c:v>
                </c:pt>
                <c:pt idx="1754">
                  <c:v>3.3399999141693031</c:v>
                </c:pt>
                <c:pt idx="1755">
                  <c:v>3.0918999316957168</c:v>
                </c:pt>
                <c:pt idx="1756">
                  <c:v>3.1002221716774852</c:v>
                </c:pt>
                <c:pt idx="1757">
                  <c:v>3.3900001049041641</c:v>
                </c:pt>
                <c:pt idx="1758">
                  <c:v>3.5301556461387187</c:v>
                </c:pt>
                <c:pt idx="1759">
                  <c:v>3.9346000576019291</c:v>
                </c:pt>
                <c:pt idx="1760">
                  <c:v>4.3183500329653395</c:v>
                </c:pt>
                <c:pt idx="1761">
                  <c:v>4.7608444341023803</c:v>
                </c:pt>
                <c:pt idx="1762">
                  <c:v>4.9541999149322509</c:v>
                </c:pt>
                <c:pt idx="1763">
                  <c:v>5.0990999046961534</c:v>
                </c:pt>
                <c:pt idx="1764">
                  <c:v>4.8299999237060547</c:v>
                </c:pt>
                <c:pt idx="1765">
                  <c:v>4.8071221489376486</c:v>
                </c:pt>
                <c:pt idx="1766">
                  <c:v>4.7575334866841734</c:v>
                </c:pt>
                <c:pt idx="1767">
                  <c:v>4.5172502279281606</c:v>
                </c:pt>
                <c:pt idx="1768">
                  <c:v>4.6049502221743266</c:v>
                </c:pt>
                <c:pt idx="1769">
                  <c:v>5.1011277649137714</c:v>
                </c:pt>
                <c:pt idx="1770">
                  <c:v>5.0900001525878906</c:v>
                </c:pt>
                <c:pt idx="1771">
                  <c:v>5.0900001525878906</c:v>
                </c:pt>
                <c:pt idx="1772">
                  <c:v>4.8525332768757732</c:v>
                </c:pt>
                <c:pt idx="1773">
                  <c:v>4.8091999435424801</c:v>
                </c:pt>
                <c:pt idx="1774">
                  <c:v>4.4048334953520243</c:v>
                </c:pt>
                <c:pt idx="1775">
                  <c:v>3.974600045681</c:v>
                </c:pt>
                <c:pt idx="1776">
                  <c:v>3.6399998664856001</c:v>
                </c:pt>
                <c:pt idx="1777">
                  <c:v>3.4104998826980593</c:v>
                </c:pt>
                <c:pt idx="1778">
                  <c:v>3.369999885559082</c:v>
                </c:pt>
                <c:pt idx="1779">
                  <c:v>3.2139998912811292</c:v>
                </c:pt>
                <c:pt idx="1780">
                  <c:v>3.2675498902797697</c:v>
                </c:pt>
                <c:pt idx="1781">
                  <c:v>3.2997999012470252</c:v>
                </c:pt>
                <c:pt idx="1782">
                  <c:v>3.5619888248708507</c:v>
                </c:pt>
                <c:pt idx="1783">
                  <c:v>3.8612999415397637</c:v>
                </c:pt>
                <c:pt idx="1784">
                  <c:v>4.3275001645088045</c:v>
                </c:pt>
                <c:pt idx="1785">
                  <c:v>4.6760610585742528</c:v>
                </c:pt>
                <c:pt idx="1786">
                  <c:v>4.8309999227523814</c:v>
                </c:pt>
                <c:pt idx="1787">
                  <c:v>4.7495444409052485</c:v>
                </c:pt>
                <c:pt idx="1788">
                  <c:v>4.6149000644683644</c:v>
                </c:pt>
                <c:pt idx="1789">
                  <c:v>4.6111667373445302</c:v>
                </c:pt>
                <c:pt idx="1790">
                  <c:v>4.3499999046325861</c:v>
                </c:pt>
                <c:pt idx="1791">
                  <c:v>4.3644999019304755</c:v>
                </c:pt>
                <c:pt idx="1792">
                  <c:v>4.5069999596807691</c:v>
                </c:pt>
                <c:pt idx="1793">
                  <c:v>5.2750777035289413</c:v>
                </c:pt>
                <c:pt idx="1794">
                  <c:v>5.7699999809265137</c:v>
                </c:pt>
                <c:pt idx="1795">
                  <c:v>5.7466000032424924</c:v>
                </c:pt>
                <c:pt idx="1796">
                  <c:v>5.5413446434338924</c:v>
                </c:pt>
                <c:pt idx="1797">
                  <c:v>5.2424722552299485</c:v>
                </c:pt>
                <c:pt idx="1798">
                  <c:v>4.6959999773237264</c:v>
                </c:pt>
                <c:pt idx="1799">
                  <c:v>4.0058333807521533</c:v>
                </c:pt>
                <c:pt idx="1800">
                  <c:v>3.3988000679016115</c:v>
                </c:pt>
                <c:pt idx="1801">
                  <c:v>3.2799999713897705</c:v>
                </c:pt>
                <c:pt idx="1802">
                  <c:v>3.2799999713897705</c:v>
                </c:pt>
                <c:pt idx="1803">
                  <c:v>3.2799999713897705</c:v>
                </c:pt>
                <c:pt idx="1804">
                  <c:v>3.3459999608993551</c:v>
                </c:pt>
                <c:pt idx="1805">
                  <c:v>3.8406443378660398</c:v>
                </c:pt>
                <c:pt idx="1806">
                  <c:v>4.7227834328015694</c:v>
                </c:pt>
                <c:pt idx="1807">
                  <c:v>5.0700001716613814</c:v>
                </c:pt>
                <c:pt idx="1808">
                  <c:v>5.0130667956670134</c:v>
                </c:pt>
                <c:pt idx="1809">
                  <c:v>4.7899999618530424</c:v>
                </c:pt>
                <c:pt idx="1810">
                  <c:v>4.7899999618530424</c:v>
                </c:pt>
                <c:pt idx="1811">
                  <c:v>4.6617165462175656</c:v>
                </c:pt>
                <c:pt idx="1812">
                  <c:v>4.6359332036972045</c:v>
                </c:pt>
                <c:pt idx="1813">
                  <c:v>4.5215331331888837</c:v>
                </c:pt>
                <c:pt idx="1814">
                  <c:v>4.6616777486271328</c:v>
                </c:pt>
                <c:pt idx="1815">
                  <c:v>4.7300000190734863</c:v>
                </c:pt>
                <c:pt idx="1816">
                  <c:v>5.0178499722480776</c:v>
                </c:pt>
                <c:pt idx="1817">
                  <c:v>5.7612498943011321</c:v>
                </c:pt>
                <c:pt idx="1818">
                  <c:v>5.9225888472132997</c:v>
                </c:pt>
                <c:pt idx="1819">
                  <c:v>5.6521167532602696</c:v>
                </c:pt>
                <c:pt idx="1820">
                  <c:v>5.3401333157221504</c:v>
                </c:pt>
                <c:pt idx="1821">
                  <c:v>5.0723555268181695</c:v>
                </c:pt>
                <c:pt idx="1822">
                  <c:v>4.4948332140180796</c:v>
                </c:pt>
                <c:pt idx="1823">
                  <c:v>3.8825888922479415</c:v>
                </c:pt>
                <c:pt idx="1824">
                  <c:v>3.5388945056332477</c:v>
                </c:pt>
                <c:pt idx="1825">
                  <c:v>3.3199999332427872</c:v>
                </c:pt>
                <c:pt idx="1826">
                  <c:v>3.3199999332427872</c:v>
                </c:pt>
                <c:pt idx="1827">
                  <c:v>3.3199999332427872</c:v>
                </c:pt>
                <c:pt idx="1828">
                  <c:v>3.3761665909820131</c:v>
                </c:pt>
                <c:pt idx="1829">
                  <c:v>3.7665609696176316</c:v>
                </c:pt>
                <c:pt idx="1830">
                  <c:v>4.6394778201315141</c:v>
                </c:pt>
                <c:pt idx="1831">
                  <c:v>4.9323333183924394</c:v>
                </c:pt>
                <c:pt idx="1832">
                  <c:v>4.7728888670603355</c:v>
                </c:pt>
                <c:pt idx="1833">
                  <c:v>4.7899999618530424</c:v>
                </c:pt>
                <c:pt idx="1834">
                  <c:v>4.7899999618530424</c:v>
                </c:pt>
                <c:pt idx="1835">
                  <c:v>4.7899999618530424</c:v>
                </c:pt>
                <c:pt idx="1836">
                  <c:v>4.7899999618530424</c:v>
                </c:pt>
                <c:pt idx="1837">
                  <c:v>4.7899999618530424</c:v>
                </c:pt>
                <c:pt idx="1838">
                  <c:v>4.7899999618530424</c:v>
                </c:pt>
                <c:pt idx="1839">
                  <c:v>4.8479999542236332</c:v>
                </c:pt>
                <c:pt idx="1840">
                  <c:v>5.2684333515167205</c:v>
                </c:pt>
                <c:pt idx="1841">
                  <c:v>5.878511161804199</c:v>
                </c:pt>
                <c:pt idx="1842">
                  <c:v>6.1119501121838891</c:v>
                </c:pt>
                <c:pt idx="1843">
                  <c:v>6.0073001082738324</c:v>
                </c:pt>
                <c:pt idx="1844">
                  <c:v>5.8119000911712684</c:v>
                </c:pt>
                <c:pt idx="1845">
                  <c:v>5.4343444042735873</c:v>
                </c:pt>
                <c:pt idx="1846">
                  <c:v>4.7685000999768565</c:v>
                </c:pt>
                <c:pt idx="1847">
                  <c:v>4.1282665912310303</c:v>
                </c:pt>
                <c:pt idx="1848">
                  <c:v>3.7160665067036938</c:v>
                </c:pt>
                <c:pt idx="1849">
                  <c:v>3.4492556039492133</c:v>
                </c:pt>
                <c:pt idx="1850">
                  <c:v>3.4000000953674316</c:v>
                </c:pt>
                <c:pt idx="1851">
                  <c:v>3.4000000953674316</c:v>
                </c:pt>
                <c:pt idx="1852">
                  <c:v>3.4645834167798362</c:v>
                </c:pt>
                <c:pt idx="1853">
                  <c:v>4.0416333850225099</c:v>
                </c:pt>
                <c:pt idx="1854">
                  <c:v>4.8341833151711384</c:v>
                </c:pt>
                <c:pt idx="1855">
                  <c:v>5.1599998474121085</c:v>
                </c:pt>
                <c:pt idx="1856">
                  <c:v>4.9170000791549686</c:v>
                </c:pt>
                <c:pt idx="1857">
                  <c:v>4.832100135485331</c:v>
                </c:pt>
                <c:pt idx="1858">
                  <c:v>4.8115777190526323</c:v>
                </c:pt>
                <c:pt idx="1859">
                  <c:v>4.5970999224980673</c:v>
                </c:pt>
                <c:pt idx="1860">
                  <c:v>4.4690666961669905</c:v>
                </c:pt>
                <c:pt idx="1861">
                  <c:v>4.485333347320557</c:v>
                </c:pt>
                <c:pt idx="1862">
                  <c:v>4.5199999809265137</c:v>
                </c:pt>
                <c:pt idx="1863">
                  <c:v>4.6398999532063803</c:v>
                </c:pt>
                <c:pt idx="1864">
                  <c:v>4.9039999389648434</c:v>
                </c:pt>
                <c:pt idx="1865">
                  <c:v>5.7613832767804345</c:v>
                </c:pt>
                <c:pt idx="1866">
                  <c:v>6.0822555912865495</c:v>
                </c:pt>
                <c:pt idx="1867">
                  <c:v>5.9967110795444905</c:v>
                </c:pt>
                <c:pt idx="1868">
                  <c:v>5.8227333847681724</c:v>
                </c:pt>
                <c:pt idx="1869">
                  <c:v>5.4680500234497895</c:v>
                </c:pt>
                <c:pt idx="1870">
                  <c:v>4.871438759962718</c:v>
                </c:pt>
                <c:pt idx="1871">
                  <c:v>4.3478555099169105</c:v>
                </c:pt>
                <c:pt idx="1872">
                  <c:v>3.9285000681877253</c:v>
                </c:pt>
                <c:pt idx="1873">
                  <c:v>3.6397999763488773</c:v>
                </c:pt>
                <c:pt idx="1874">
                  <c:v>3.5799999237060547</c:v>
                </c:pt>
                <c:pt idx="1875">
                  <c:v>3.5799999237060547</c:v>
                </c:pt>
                <c:pt idx="1876">
                  <c:v>3.8157333834966023</c:v>
                </c:pt>
                <c:pt idx="1877">
                  <c:v>4.2850833837191491</c:v>
                </c:pt>
                <c:pt idx="1878">
                  <c:v>5.0663333423932393</c:v>
                </c:pt>
                <c:pt idx="1879">
                  <c:v>5.4725333015124003</c:v>
                </c:pt>
                <c:pt idx="1880">
                  <c:v>5.301983273029327</c:v>
                </c:pt>
                <c:pt idx="1881">
                  <c:v>5.0927110226949059</c:v>
                </c:pt>
                <c:pt idx="1882">
                  <c:v>4.8733334541320934</c:v>
                </c:pt>
                <c:pt idx="1883">
                  <c:v>4.8400001525878906</c:v>
                </c:pt>
                <c:pt idx="1884">
                  <c:v>4.8409166550636291</c:v>
                </c:pt>
                <c:pt idx="1885">
                  <c:v>4.6750889603296875</c:v>
                </c:pt>
                <c:pt idx="1886">
                  <c:v>4.5500001907348864</c:v>
                </c:pt>
                <c:pt idx="1887">
                  <c:v>4.6599501829677159</c:v>
                </c:pt>
                <c:pt idx="1888">
                  <c:v>5.1026665687560833</c:v>
                </c:pt>
                <c:pt idx="1889">
                  <c:v>5.705133380889893</c:v>
                </c:pt>
                <c:pt idx="1890">
                  <c:v>6.0227668666839369</c:v>
                </c:pt>
                <c:pt idx="1891">
                  <c:v>5.7855665985743334</c:v>
                </c:pt>
                <c:pt idx="1892">
                  <c:v>5.7800002098083496</c:v>
                </c:pt>
                <c:pt idx="1893">
                  <c:v>5.5896667917569713</c:v>
                </c:pt>
                <c:pt idx="1894">
                  <c:v>5.0548665682474452</c:v>
                </c:pt>
                <c:pt idx="1895">
                  <c:v>4.6322999207178794</c:v>
                </c:pt>
                <c:pt idx="1896">
                  <c:v>4.2539665428797395</c:v>
                </c:pt>
                <c:pt idx="1897">
                  <c:v>4.0178666496276856</c:v>
                </c:pt>
                <c:pt idx="1898">
                  <c:v>3.8200001716613792</c:v>
                </c:pt>
                <c:pt idx="1899">
                  <c:v>3.8200001716613792</c:v>
                </c:pt>
                <c:pt idx="1900">
                  <c:v>3.9394667243957415</c:v>
                </c:pt>
                <c:pt idx="1901">
                  <c:v>4.2978667195638023</c:v>
                </c:pt>
                <c:pt idx="1902">
                  <c:v>4.8603832856814071</c:v>
                </c:pt>
                <c:pt idx="1903">
                  <c:v>5.2699999809265137</c:v>
                </c:pt>
                <c:pt idx="1904">
                  <c:v>5.2699999809265137</c:v>
                </c:pt>
                <c:pt idx="1905">
                  <c:v>5.2236833238601834</c:v>
                </c:pt>
                <c:pt idx="1906">
                  <c:v>5.2077223194970026</c:v>
                </c:pt>
                <c:pt idx="1907">
                  <c:v>5.0399999618530424</c:v>
                </c:pt>
                <c:pt idx="1908">
                  <c:v>4.8576832477251655</c:v>
                </c:pt>
                <c:pt idx="1909">
                  <c:v>4.7399997711181863</c:v>
                </c:pt>
                <c:pt idx="1910">
                  <c:v>4.7301886990335333</c:v>
                </c:pt>
                <c:pt idx="1911">
                  <c:v>4.8529499888420107</c:v>
                </c:pt>
                <c:pt idx="1912">
                  <c:v>5.0243998249371851</c:v>
                </c:pt>
                <c:pt idx="1913">
                  <c:v>5.5677333307266235</c:v>
                </c:pt>
                <c:pt idx="1914">
                  <c:v>5.6728778592745455</c:v>
                </c:pt>
                <c:pt idx="1915">
                  <c:v>5.6438000392913805</c:v>
                </c:pt>
                <c:pt idx="1916">
                  <c:v>5.5094999286863535</c:v>
                </c:pt>
                <c:pt idx="1917">
                  <c:v>5.2858332792917855</c:v>
                </c:pt>
                <c:pt idx="1918">
                  <c:v>5.0022333312034624</c:v>
                </c:pt>
                <c:pt idx="1919">
                  <c:v>4.5840667406717905</c:v>
                </c:pt>
                <c:pt idx="1920">
                  <c:v>4.2790500156084734</c:v>
                </c:pt>
                <c:pt idx="1921">
                  <c:v>4.0449332531293205</c:v>
                </c:pt>
                <c:pt idx="1922">
                  <c:v>3.9099998474121218</c:v>
                </c:pt>
                <c:pt idx="1923">
                  <c:v>3.9099998474121218</c:v>
                </c:pt>
                <c:pt idx="1924">
                  <c:v>3.9099998474121218</c:v>
                </c:pt>
                <c:pt idx="1925">
                  <c:v>4.1115000247955305</c:v>
                </c:pt>
                <c:pt idx="1926">
                  <c:v>4.3409999132156374</c:v>
                </c:pt>
                <c:pt idx="1927">
                  <c:v>4.6546334028244019</c:v>
                </c:pt>
                <c:pt idx="1928">
                  <c:v>4.9539502151807149</c:v>
                </c:pt>
                <c:pt idx="1929">
                  <c:v>5.2281166466076838</c:v>
                </c:pt>
                <c:pt idx="1930">
                  <c:v>5.2319665161768585</c:v>
                </c:pt>
                <c:pt idx="1931">
                  <c:v>5.2453333719571429</c:v>
                </c:pt>
                <c:pt idx="1932">
                  <c:v>5.1344167311986286</c:v>
                </c:pt>
                <c:pt idx="1933">
                  <c:v>4.9387888654073082</c:v>
                </c:pt>
                <c:pt idx="1934">
                  <c:v>4.5550664726893109</c:v>
                </c:pt>
                <c:pt idx="1935">
                  <c:v>4.4899997711181863</c:v>
                </c:pt>
                <c:pt idx="1936">
                  <c:v>4.7118999838829261</c:v>
                </c:pt>
                <c:pt idx="1937">
                  <c:v>5.3222334154447024</c:v>
                </c:pt>
                <c:pt idx="1938">
                  <c:v>5.6500000953674316</c:v>
                </c:pt>
                <c:pt idx="1939">
                  <c:v>5.4968667912483502</c:v>
                </c:pt>
                <c:pt idx="1940">
                  <c:v>5.2418167312939961</c:v>
                </c:pt>
                <c:pt idx="1941">
                  <c:v>5.2063166062037149</c:v>
                </c:pt>
                <c:pt idx="1942">
                  <c:v>4.8268834543228154</c:v>
                </c:pt>
                <c:pt idx="1943">
                  <c:v>4.402683120568593</c:v>
                </c:pt>
                <c:pt idx="1944">
                  <c:v>4.1365165154139145</c:v>
                </c:pt>
                <c:pt idx="1945">
                  <c:v>3.9000000953674316</c:v>
                </c:pt>
                <c:pt idx="1946">
                  <c:v>3.9000000953674316</c:v>
                </c:pt>
                <c:pt idx="1947">
                  <c:v>3.8653666098912547</c:v>
                </c:pt>
                <c:pt idx="1948">
                  <c:v>3.8899998664856001</c:v>
                </c:pt>
                <c:pt idx="1949">
                  <c:v>3.8899998664856001</c:v>
                </c:pt>
                <c:pt idx="1950">
                  <c:v>4.0954165061314631</c:v>
                </c:pt>
                <c:pt idx="1951">
                  <c:v>4.4690999205907183</c:v>
                </c:pt>
                <c:pt idx="1952">
                  <c:v>4.9302499519454113</c:v>
                </c:pt>
                <c:pt idx="1953">
                  <c:v>5.059999942779541</c:v>
                </c:pt>
                <c:pt idx="1954">
                  <c:v>5.059999942779541</c:v>
                </c:pt>
                <c:pt idx="1955">
                  <c:v>5.059999942779541</c:v>
                </c:pt>
                <c:pt idx="1956">
                  <c:v>4.9799666317304014</c:v>
                </c:pt>
                <c:pt idx="1957">
                  <c:v>4.7861500740051284</c:v>
                </c:pt>
                <c:pt idx="1958">
                  <c:v>4.6809445103009306</c:v>
                </c:pt>
                <c:pt idx="1959">
                  <c:v>4.5300002098083496</c:v>
                </c:pt>
                <c:pt idx="1960">
                  <c:v>4.7194666957855436</c:v>
                </c:pt>
                <c:pt idx="1961">
                  <c:v>5.3047110615836264</c:v>
                </c:pt>
                <c:pt idx="1962">
                  <c:v>5.8013165497779644</c:v>
                </c:pt>
                <c:pt idx="1963">
                  <c:v>5.7600002288818359</c:v>
                </c:pt>
                <c:pt idx="1964">
                  <c:v>5.7300335168838501</c:v>
                </c:pt>
                <c:pt idx="1965">
                  <c:v>5.4305664944649124</c:v>
                </c:pt>
                <c:pt idx="1966">
                  <c:v>5.0990889475080685</c:v>
                </c:pt>
                <c:pt idx="1967">
                  <c:v>4.4936277574963039</c:v>
                </c:pt>
                <c:pt idx="1968">
                  <c:v>4.1847000622749295</c:v>
                </c:pt>
                <c:pt idx="1969">
                  <c:v>4.0300002098083496</c:v>
                </c:pt>
                <c:pt idx="1970">
                  <c:v>4.0300002098083496</c:v>
                </c:pt>
                <c:pt idx="1971">
                  <c:v>4.0300002098083496</c:v>
                </c:pt>
                <c:pt idx="1972">
                  <c:v>4.0801223842302994</c:v>
                </c:pt>
                <c:pt idx="1973">
                  <c:v>4.3427222304873965</c:v>
                </c:pt>
                <c:pt idx="1974">
                  <c:v>4.8952610937754324</c:v>
                </c:pt>
                <c:pt idx="1975">
                  <c:v>4.9709278705384845</c:v>
                </c:pt>
                <c:pt idx="1976">
                  <c:v>5.1775556246439605</c:v>
                </c:pt>
                <c:pt idx="1977">
                  <c:v>5.4015944332546919</c:v>
                </c:pt>
                <c:pt idx="1978">
                  <c:v>5.5096222130457564</c:v>
                </c:pt>
                <c:pt idx="1979">
                  <c:v>5.6863776810963964</c:v>
                </c:pt>
                <c:pt idx="1980">
                  <c:v>5.4021778710683055</c:v>
                </c:pt>
                <c:pt idx="1981">
                  <c:v>5.3142667918735134</c:v>
                </c:pt>
                <c:pt idx="1982">
                  <c:v>5.3899998664855753</c:v>
                </c:pt>
                <c:pt idx="1983">
                  <c:v>5.3899998664855753</c:v>
                </c:pt>
                <c:pt idx="1984">
                  <c:v>5.7047110284699265</c:v>
                </c:pt>
                <c:pt idx="1985">
                  <c:v>6.3586222428745724</c:v>
                </c:pt>
                <c:pt idx="1986">
                  <c:v>6.5900001525878906</c:v>
                </c:pt>
                <c:pt idx="1987">
                  <c:v>6.5900001525878906</c:v>
                </c:pt>
                <c:pt idx="1988">
                  <c:v>6.3329389047622682</c:v>
                </c:pt>
                <c:pt idx="1989">
                  <c:v>5.9046444763077615</c:v>
                </c:pt>
                <c:pt idx="1990">
                  <c:v>5.2581111065546704</c:v>
                </c:pt>
                <c:pt idx="1991">
                  <c:v>4.6189665836758085</c:v>
                </c:pt>
                <c:pt idx="1992">
                  <c:v>4.1853001281950206</c:v>
                </c:pt>
                <c:pt idx="1993">
                  <c:v>3.8712221768167194</c:v>
                </c:pt>
                <c:pt idx="1994">
                  <c:v>3.8299999237060547</c:v>
                </c:pt>
                <c:pt idx="1995">
                  <c:v>3.8299999237060547</c:v>
                </c:pt>
                <c:pt idx="1996">
                  <c:v>3.8826221741570368</c:v>
                </c:pt>
                <c:pt idx="1997">
                  <c:v>4.448044516245524</c:v>
                </c:pt>
                <c:pt idx="1998">
                  <c:v>5.2364888821707831</c:v>
                </c:pt>
                <c:pt idx="1999">
                  <c:v>5.5873223357730524</c:v>
                </c:pt>
                <c:pt idx="2000">
                  <c:v>5.3320221474435598</c:v>
                </c:pt>
                <c:pt idx="2001">
                  <c:v>5.253133358160655</c:v>
                </c:pt>
                <c:pt idx="2002">
                  <c:v>5.0900001525878906</c:v>
                </c:pt>
                <c:pt idx="2003">
                  <c:v>5.0900001525878906</c:v>
                </c:pt>
                <c:pt idx="2004">
                  <c:v>5.0633334689670075</c:v>
                </c:pt>
                <c:pt idx="2005">
                  <c:v>4.7901444064246324</c:v>
                </c:pt>
                <c:pt idx="2006">
                  <c:v>4.7971610641479465</c:v>
                </c:pt>
                <c:pt idx="2007">
                  <c:v>4.5740500124295549</c:v>
                </c:pt>
                <c:pt idx="2008">
                  <c:v>4.8731667449739424</c:v>
                </c:pt>
                <c:pt idx="2009">
                  <c:v>5.7190666460990895</c:v>
                </c:pt>
                <c:pt idx="2010">
                  <c:v>6.2645998477935745</c:v>
                </c:pt>
                <c:pt idx="2011">
                  <c:v>6.2220000267028786</c:v>
                </c:pt>
                <c:pt idx="2012">
                  <c:v>6.2470000028610233</c:v>
                </c:pt>
                <c:pt idx="2013">
                  <c:v>5.8314168063799316</c:v>
                </c:pt>
                <c:pt idx="2014">
                  <c:v>5.3292666673660278</c:v>
                </c:pt>
                <c:pt idx="2015">
                  <c:v>4.8096998739242594</c:v>
                </c:pt>
                <c:pt idx="2016">
                  <c:v>4.3441665768623245</c:v>
                </c:pt>
                <c:pt idx="2017">
                  <c:v>4.1100001335144043</c:v>
                </c:pt>
                <c:pt idx="2018">
                  <c:v>4.1100001335144043</c:v>
                </c:pt>
                <c:pt idx="2019">
                  <c:v>4.1100001335144043</c:v>
                </c:pt>
                <c:pt idx="2020">
                  <c:v>4.2256501253446128</c:v>
                </c:pt>
                <c:pt idx="2021">
                  <c:v>4.7570165284474335</c:v>
                </c:pt>
                <c:pt idx="2022">
                  <c:v>5.3915610361099242</c:v>
                </c:pt>
                <c:pt idx="2023">
                  <c:v>5.7800002098083496</c:v>
                </c:pt>
                <c:pt idx="2024">
                  <c:v>5.6066667524973584</c:v>
                </c:pt>
                <c:pt idx="2025">
                  <c:v>5.1281998777389184</c:v>
                </c:pt>
                <c:pt idx="2026">
                  <c:v>4.9977333656946934</c:v>
                </c:pt>
                <c:pt idx="2027">
                  <c:v>5.2184001922607424</c:v>
                </c:pt>
                <c:pt idx="2028">
                  <c:v>5.2627999814351414</c:v>
                </c:pt>
                <c:pt idx="2029">
                  <c:v>5.0022499998410748</c:v>
                </c:pt>
                <c:pt idx="2030">
                  <c:v>5.3100334246953329</c:v>
                </c:pt>
                <c:pt idx="2031">
                  <c:v>5.5088166443506879</c:v>
                </c:pt>
                <c:pt idx="2032">
                  <c:v>5.4084998210271324</c:v>
                </c:pt>
                <c:pt idx="2033">
                  <c:v>6.0931500871976221</c:v>
                </c:pt>
                <c:pt idx="2034">
                  <c:v>6.8195332670211775</c:v>
                </c:pt>
                <c:pt idx="2035">
                  <c:v>6.8899998664855753</c:v>
                </c:pt>
                <c:pt idx="2036">
                  <c:v>6.6636498824755384</c:v>
                </c:pt>
                <c:pt idx="2037">
                  <c:v>6.3528001403808565</c:v>
                </c:pt>
                <c:pt idx="2038">
                  <c:v>5.760833253330655</c:v>
                </c:pt>
                <c:pt idx="2039">
                  <c:v>5.1070332622528065</c:v>
                </c:pt>
                <c:pt idx="2040">
                  <c:v>4.8000001907348864</c:v>
                </c:pt>
                <c:pt idx="2041">
                  <c:v>4.5806666930516924</c:v>
                </c:pt>
                <c:pt idx="2042">
                  <c:v>4.5004999597867315</c:v>
                </c:pt>
                <c:pt idx="2043">
                  <c:v>4.512483481566111</c:v>
                </c:pt>
                <c:pt idx="2044">
                  <c:v>4.5758557261360835</c:v>
                </c:pt>
                <c:pt idx="2045">
                  <c:v>5.1372332742479045</c:v>
                </c:pt>
                <c:pt idx="2046">
                  <c:v>5.6886720861328994</c:v>
                </c:pt>
                <c:pt idx="2047">
                  <c:v>5.9699997901916788</c:v>
                </c:pt>
                <c:pt idx="2048">
                  <c:v>6.0575721820195518</c:v>
                </c:pt>
                <c:pt idx="2049">
                  <c:v>6.2505001688003485</c:v>
                </c:pt>
                <c:pt idx="2050">
                  <c:v>6.2800002098083496</c:v>
                </c:pt>
                <c:pt idx="2051">
                  <c:v>6.2800002098083496</c:v>
                </c:pt>
                <c:pt idx="2052">
                  <c:v>6.1501555893156246</c:v>
                </c:pt>
                <c:pt idx="2053">
                  <c:v>6.1079499983787455</c:v>
                </c:pt>
                <c:pt idx="2054">
                  <c:v>5.8964665908283704</c:v>
                </c:pt>
                <c:pt idx="2055">
                  <c:v>5.7398000264167788</c:v>
                </c:pt>
                <c:pt idx="2056">
                  <c:v>5.8756999476750691</c:v>
                </c:pt>
                <c:pt idx="2057">
                  <c:v>6.7983499383926524</c:v>
                </c:pt>
                <c:pt idx="2058">
                  <c:v>7.5114331420262674</c:v>
                </c:pt>
                <c:pt idx="2059">
                  <c:v>7.4057999968528971</c:v>
                </c:pt>
                <c:pt idx="2060">
                  <c:v>7.2433331648508927</c:v>
                </c:pt>
                <c:pt idx="2061">
                  <c:v>6.9333998457590944</c:v>
                </c:pt>
                <c:pt idx="2062">
                  <c:v>6.5451666633288061</c:v>
                </c:pt>
                <c:pt idx="2063">
                  <c:v>5.9964832433064776</c:v>
                </c:pt>
                <c:pt idx="2064">
                  <c:v>5.6063167055447893</c:v>
                </c:pt>
                <c:pt idx="2065">
                  <c:v>5.3585332425435386</c:v>
                </c:pt>
                <c:pt idx="2066">
                  <c:v>5.3499999046325861</c:v>
                </c:pt>
                <c:pt idx="2067">
                  <c:v>5.3499999046325861</c:v>
                </c:pt>
                <c:pt idx="2068">
                  <c:v>5.5691498891512552</c:v>
                </c:pt>
                <c:pt idx="2069">
                  <c:v>5.947466705640184</c:v>
                </c:pt>
                <c:pt idx="2070">
                  <c:v>6.6416166536013304</c:v>
                </c:pt>
                <c:pt idx="2071">
                  <c:v>7.0268890592786946</c:v>
                </c:pt>
                <c:pt idx="2072">
                  <c:v>6.7463166721661887</c:v>
                </c:pt>
                <c:pt idx="2073">
                  <c:v>6.4123500633239754</c:v>
                </c:pt>
                <c:pt idx="2074">
                  <c:v>6.2399997711181863</c:v>
                </c:pt>
                <c:pt idx="2075">
                  <c:v>6.1131665587425053</c:v>
                </c:pt>
                <c:pt idx="2076">
                  <c:v>5.9400000572204545</c:v>
                </c:pt>
                <c:pt idx="2077">
                  <c:v>5.7013611515363278</c:v>
                </c:pt>
                <c:pt idx="2078">
                  <c:v>5.4099998474121094</c:v>
                </c:pt>
                <c:pt idx="2079">
                  <c:v>5.4441553984747975</c:v>
                </c:pt>
                <c:pt idx="2080">
                  <c:v>5.730622058444574</c:v>
                </c:pt>
                <c:pt idx="2081">
                  <c:v>6.4042500710487369</c:v>
                </c:pt>
                <c:pt idx="2082">
                  <c:v>7.0282223619355095</c:v>
                </c:pt>
                <c:pt idx="2083">
                  <c:v>7.1057890062861855</c:v>
                </c:pt>
                <c:pt idx="2084">
                  <c:v>7.0138888947168985</c:v>
                </c:pt>
                <c:pt idx="2085">
                  <c:v>6.7696888928943446</c:v>
                </c:pt>
                <c:pt idx="2086">
                  <c:v>6.6253555983966947</c:v>
                </c:pt>
                <c:pt idx="2087">
                  <c:v>6.2529555527368847</c:v>
                </c:pt>
                <c:pt idx="2088">
                  <c:v>5.8126335355970555</c:v>
                </c:pt>
                <c:pt idx="2089">
                  <c:v>5.6051556446817008</c:v>
                </c:pt>
                <c:pt idx="2090">
                  <c:v>5.5241497863663565</c:v>
                </c:pt>
                <c:pt idx="2091">
                  <c:v>5.4699997901916788</c:v>
                </c:pt>
                <c:pt idx="2092">
                  <c:v>5.4699997901916788</c:v>
                </c:pt>
                <c:pt idx="2093">
                  <c:v>5.6947555436028345</c:v>
                </c:pt>
                <c:pt idx="2094">
                  <c:v>5.8333500117725814</c:v>
                </c:pt>
                <c:pt idx="2095">
                  <c:v>6.1903334299723314</c:v>
                </c:pt>
                <c:pt idx="2096">
                  <c:v>6.7633110984166462</c:v>
                </c:pt>
                <c:pt idx="2097">
                  <c:v>6.9578110006120468</c:v>
                </c:pt>
                <c:pt idx="2098">
                  <c:v>6.9260887824164499</c:v>
                </c:pt>
                <c:pt idx="2099">
                  <c:v>6.8637665716807046</c:v>
                </c:pt>
                <c:pt idx="2100">
                  <c:v>6.735433259010315</c:v>
                </c:pt>
                <c:pt idx="2101">
                  <c:v>6.4548944422933792</c:v>
                </c:pt>
                <c:pt idx="2102">
                  <c:v>6.2882277430428681</c:v>
                </c:pt>
                <c:pt idx="2103">
                  <c:v>6.0706444406509403</c:v>
                </c:pt>
                <c:pt idx="2104">
                  <c:v>6.2762890089882823</c:v>
                </c:pt>
                <c:pt idx="2105">
                  <c:v>6.8314832939042134</c:v>
                </c:pt>
                <c:pt idx="2106">
                  <c:v>7.2199997901916788</c:v>
                </c:pt>
                <c:pt idx="2107">
                  <c:v>7.029777749379476</c:v>
                </c:pt>
                <c:pt idx="2108">
                  <c:v>6.7800279058350474</c:v>
                </c:pt>
                <c:pt idx="2109">
                  <c:v>6.5389612417750875</c:v>
                </c:pt>
                <c:pt idx="2110">
                  <c:v>6.3142223477363455</c:v>
                </c:pt>
                <c:pt idx="2111">
                  <c:v>5.7707387158605989</c:v>
                </c:pt>
                <c:pt idx="2112">
                  <c:v>5.3499999046325861</c:v>
                </c:pt>
                <c:pt idx="2113">
                  <c:v>5.0825388428899752</c:v>
                </c:pt>
                <c:pt idx="2114">
                  <c:v>5.0399999618530424</c:v>
                </c:pt>
                <c:pt idx="2115">
                  <c:v>5.0399999618530424</c:v>
                </c:pt>
                <c:pt idx="2116">
                  <c:v>4.8810223356882734</c:v>
                </c:pt>
                <c:pt idx="2117">
                  <c:v>4.9726222483317084</c:v>
                </c:pt>
                <c:pt idx="2118">
                  <c:v>5.0199999809265137</c:v>
                </c:pt>
                <c:pt idx="2119">
                  <c:v>5.3025167886416105</c:v>
                </c:pt>
                <c:pt idx="2120">
                  <c:v>5.8155999506844385</c:v>
                </c:pt>
                <c:pt idx="2121">
                  <c:v>6.1549223295847399</c:v>
                </c:pt>
                <c:pt idx="2122">
                  <c:v>6.1500000953674316</c:v>
                </c:pt>
                <c:pt idx="2123">
                  <c:v>6.161216744581858</c:v>
                </c:pt>
                <c:pt idx="2124">
                  <c:v>6.1399998664855753</c:v>
                </c:pt>
                <c:pt idx="2125">
                  <c:v>6.2789165329933168</c:v>
                </c:pt>
                <c:pt idx="2126">
                  <c:v>6.2024999197324115</c:v>
                </c:pt>
                <c:pt idx="2127">
                  <c:v>6.1113499018881114</c:v>
                </c:pt>
                <c:pt idx="2128">
                  <c:v>6.2046165569623275</c:v>
                </c:pt>
                <c:pt idx="2129">
                  <c:v>6.6021000321706085</c:v>
                </c:pt>
                <c:pt idx="2130">
                  <c:v>6.9760999965667834</c:v>
                </c:pt>
                <c:pt idx="2131">
                  <c:v>6.8296500682830805</c:v>
                </c:pt>
                <c:pt idx="2132">
                  <c:v>6.6034500082333887</c:v>
                </c:pt>
                <c:pt idx="2133">
                  <c:v>6.0740500219662845</c:v>
                </c:pt>
                <c:pt idx="2134">
                  <c:v>5.4367999267578124</c:v>
                </c:pt>
                <c:pt idx="2135">
                  <c:v>4.7347500777244456</c:v>
                </c:pt>
                <c:pt idx="2136">
                  <c:v>4.3107668471336362</c:v>
                </c:pt>
                <c:pt idx="2137">
                  <c:v>4.0216667122311325</c:v>
                </c:pt>
                <c:pt idx="2138">
                  <c:v>3.9800000190734863</c:v>
                </c:pt>
                <c:pt idx="2139">
                  <c:v>3.9800000190734863</c:v>
                </c:pt>
                <c:pt idx="2140">
                  <c:v>4.1127833278973718</c:v>
                </c:pt>
                <c:pt idx="2141">
                  <c:v>4.5909666972690157</c:v>
                </c:pt>
                <c:pt idx="2142">
                  <c:v>5.3539998690287245</c:v>
                </c:pt>
                <c:pt idx="2143">
                  <c:v>5.6126721458964877</c:v>
                </c:pt>
                <c:pt idx="2144">
                  <c:v>5.4400000572204545</c:v>
                </c:pt>
                <c:pt idx="2145">
                  <c:v>5.3598276533020863</c:v>
                </c:pt>
                <c:pt idx="2146">
                  <c:v>5.2165111758973861</c:v>
                </c:pt>
                <c:pt idx="2147">
                  <c:v>5.1920333886146564</c:v>
                </c:pt>
                <c:pt idx="2148">
                  <c:v>5.1755498639742505</c:v>
                </c:pt>
                <c:pt idx="2149">
                  <c:v>5.0878499674797055</c:v>
                </c:pt>
                <c:pt idx="2150">
                  <c:v>5.130000114440918</c:v>
                </c:pt>
                <c:pt idx="2151">
                  <c:v>5.1516667604446589</c:v>
                </c:pt>
                <c:pt idx="2152">
                  <c:v>5.5089999421437579</c:v>
                </c:pt>
                <c:pt idx="2153">
                  <c:v>6.1420333035786943</c:v>
                </c:pt>
                <c:pt idx="2154">
                  <c:v>6.5300002098083496</c:v>
                </c:pt>
                <c:pt idx="2155">
                  <c:v>6.4194502176178805</c:v>
                </c:pt>
                <c:pt idx="2156">
                  <c:v>6.2600002288818359</c:v>
                </c:pt>
                <c:pt idx="2157">
                  <c:v>5.8627834169069697</c:v>
                </c:pt>
                <c:pt idx="2158">
                  <c:v>5.2118000515302025</c:v>
                </c:pt>
                <c:pt idx="2159">
                  <c:v>4.5748833537101774</c:v>
                </c:pt>
                <c:pt idx="2160">
                  <c:v>4.0478165745734991</c:v>
                </c:pt>
                <c:pt idx="2161">
                  <c:v>3.9699997901916588</c:v>
                </c:pt>
                <c:pt idx="2162">
                  <c:v>3.9041998529434294</c:v>
                </c:pt>
                <c:pt idx="2163">
                  <c:v>3.8251999282836913</c:v>
                </c:pt>
                <c:pt idx="2164">
                  <c:v>3.9499998092651372</c:v>
                </c:pt>
                <c:pt idx="2165">
                  <c:v>4.4718223820792593</c:v>
                </c:pt>
                <c:pt idx="2166">
                  <c:v>5.1810000228881838</c:v>
                </c:pt>
                <c:pt idx="2167">
                  <c:v>5.5054166952768959</c:v>
                </c:pt>
                <c:pt idx="2168">
                  <c:v>5.2799666563669785</c:v>
                </c:pt>
                <c:pt idx="2169">
                  <c:v>5.0072444844246196</c:v>
                </c:pt>
                <c:pt idx="2170">
                  <c:v>5.0248944767315944</c:v>
                </c:pt>
                <c:pt idx="2171">
                  <c:v>4.880000114440918</c:v>
                </c:pt>
                <c:pt idx="2172">
                  <c:v>4.9929501064618425</c:v>
                </c:pt>
                <c:pt idx="2173">
                  <c:v>4.880000114440918</c:v>
                </c:pt>
                <c:pt idx="2174">
                  <c:v>4.880000114440918</c:v>
                </c:pt>
                <c:pt idx="2175">
                  <c:v>5.1469998598098758</c:v>
                </c:pt>
                <c:pt idx="2176">
                  <c:v>5.3778831458091734</c:v>
                </c:pt>
                <c:pt idx="2177">
                  <c:v>5.9908666300773623</c:v>
                </c:pt>
                <c:pt idx="2178">
                  <c:v>6.2761165984471639</c:v>
                </c:pt>
                <c:pt idx="2179">
                  <c:v>6.2547666708628338</c:v>
                </c:pt>
                <c:pt idx="2180">
                  <c:v>6.0413998436927834</c:v>
                </c:pt>
                <c:pt idx="2181">
                  <c:v>5.7197111195988128</c:v>
                </c:pt>
                <c:pt idx="2182">
                  <c:v>5.1126498889923093</c:v>
                </c:pt>
                <c:pt idx="2183">
                  <c:v>4.4398665539423883</c:v>
                </c:pt>
                <c:pt idx="2184">
                  <c:v>4.0651889461941009</c:v>
                </c:pt>
                <c:pt idx="2185">
                  <c:v>3.809999942779541</c:v>
                </c:pt>
                <c:pt idx="2186">
                  <c:v>3.809999942779541</c:v>
                </c:pt>
                <c:pt idx="2187">
                  <c:v>3.809999942779541</c:v>
                </c:pt>
                <c:pt idx="2188">
                  <c:v>3.9170222224129612</c:v>
                </c:pt>
                <c:pt idx="2189">
                  <c:v>4.4064500949118059</c:v>
                </c:pt>
                <c:pt idx="2190">
                  <c:v>5.0859943344857763</c:v>
                </c:pt>
                <c:pt idx="2191">
                  <c:v>5.4946946064631144</c:v>
                </c:pt>
                <c:pt idx="2192">
                  <c:v>5.2918111112382684</c:v>
                </c:pt>
                <c:pt idx="2193">
                  <c:v>5.0446999968422794</c:v>
                </c:pt>
                <c:pt idx="2194">
                  <c:v>4.7444220307138334</c:v>
                </c:pt>
                <c:pt idx="2195">
                  <c:v>4.6688331723213166</c:v>
                </c:pt>
                <c:pt idx="2196">
                  <c:v>4.4200000762939355</c:v>
                </c:pt>
                <c:pt idx="2197">
                  <c:v>4.4200000762939355</c:v>
                </c:pt>
                <c:pt idx="2198">
                  <c:v>4.3693555453088546</c:v>
                </c:pt>
                <c:pt idx="2199">
                  <c:v>4.5049332912762763</c:v>
                </c:pt>
                <c:pt idx="2200">
                  <c:v>5.0384000084135314</c:v>
                </c:pt>
                <c:pt idx="2201">
                  <c:v>5.3391666915681846</c:v>
                </c:pt>
                <c:pt idx="2202">
                  <c:v>5.8406665802002014</c:v>
                </c:pt>
                <c:pt idx="2203">
                  <c:v>5.8499999046325861</c:v>
                </c:pt>
                <c:pt idx="2204">
                  <c:v>5.7878332972526554</c:v>
                </c:pt>
                <c:pt idx="2205">
                  <c:v>5.362027837435372</c:v>
                </c:pt>
                <c:pt idx="2206">
                  <c:v>4.8788388037681578</c:v>
                </c:pt>
                <c:pt idx="2207">
                  <c:v>4.352388694551256</c:v>
                </c:pt>
                <c:pt idx="2208">
                  <c:v>3.8751611979802427</c:v>
                </c:pt>
                <c:pt idx="2209">
                  <c:v>3.6100001335143967</c:v>
                </c:pt>
                <c:pt idx="2210">
                  <c:v>3.6100001335143967</c:v>
                </c:pt>
                <c:pt idx="2211">
                  <c:v>3.6100001335143967</c:v>
                </c:pt>
                <c:pt idx="2212">
                  <c:v>3.8515665997399227</c:v>
                </c:pt>
                <c:pt idx="2213">
                  <c:v>4.3227998182508678</c:v>
                </c:pt>
                <c:pt idx="2214">
                  <c:v>5.039855594105191</c:v>
                </c:pt>
                <c:pt idx="2215">
                  <c:v>5.4200000762939355</c:v>
                </c:pt>
                <c:pt idx="2216">
                  <c:v>5.0837832612461495</c:v>
                </c:pt>
                <c:pt idx="2217">
                  <c:v>4.74751104566786</c:v>
                </c:pt>
                <c:pt idx="2218">
                  <c:v>4.4288333098093684</c:v>
                </c:pt>
                <c:pt idx="2219">
                  <c:v>4.3693001993497234</c:v>
                </c:pt>
                <c:pt idx="2220">
                  <c:v>4.1281500053405757</c:v>
                </c:pt>
                <c:pt idx="2221">
                  <c:v>4.2482666651407914</c:v>
                </c:pt>
                <c:pt idx="2222">
                  <c:v>4.25</c:v>
                </c:pt>
                <c:pt idx="2223">
                  <c:v>4.3876999902725426</c:v>
                </c:pt>
                <c:pt idx="2224">
                  <c:v>4.7254610541131834</c:v>
                </c:pt>
                <c:pt idx="2225">
                  <c:v>5.3152666854858523</c:v>
                </c:pt>
                <c:pt idx="2226">
                  <c:v>5.889583446184794</c:v>
                </c:pt>
                <c:pt idx="2227">
                  <c:v>5.8223333072662156</c:v>
                </c:pt>
                <c:pt idx="2228">
                  <c:v>5.738649771213562</c:v>
                </c:pt>
                <c:pt idx="2229">
                  <c:v>5.3745332145690865</c:v>
                </c:pt>
                <c:pt idx="2230">
                  <c:v>4.9158444272147284</c:v>
                </c:pt>
                <c:pt idx="2231">
                  <c:v>4.3913333257039424</c:v>
                </c:pt>
                <c:pt idx="2232">
                  <c:v>4.0253335396448771</c:v>
                </c:pt>
                <c:pt idx="2233">
                  <c:v>3.75</c:v>
                </c:pt>
                <c:pt idx="2234">
                  <c:v>3.6780501278241391</c:v>
                </c:pt>
                <c:pt idx="2235">
                  <c:v>3.7600002288818453</c:v>
                </c:pt>
                <c:pt idx="2236">
                  <c:v>3.8347446595297923</c:v>
                </c:pt>
                <c:pt idx="2237">
                  <c:v>4.3203222068150664</c:v>
                </c:pt>
                <c:pt idx="2238">
                  <c:v>5.0471943593025026</c:v>
                </c:pt>
                <c:pt idx="2239">
                  <c:v>5.4482998352580818</c:v>
                </c:pt>
                <c:pt idx="2240">
                  <c:v>5.1497443016370141</c:v>
                </c:pt>
                <c:pt idx="2241">
                  <c:v>4.780900103780958</c:v>
                </c:pt>
                <c:pt idx="2242">
                  <c:v>4.5624000525474315</c:v>
                </c:pt>
                <c:pt idx="2243">
                  <c:v>4.4270332113901771</c:v>
                </c:pt>
                <c:pt idx="2244">
                  <c:v>4.1996500158309935</c:v>
                </c:pt>
                <c:pt idx="2245">
                  <c:v>4.0799999237060574</c:v>
                </c:pt>
                <c:pt idx="2246">
                  <c:v>4.0799999237060574</c:v>
                </c:pt>
                <c:pt idx="2247">
                  <c:v>4.3053334554036642</c:v>
                </c:pt>
                <c:pt idx="2248">
                  <c:v>4.552666791280136</c:v>
                </c:pt>
                <c:pt idx="2249">
                  <c:v>4.9274334406852685</c:v>
                </c:pt>
                <c:pt idx="2250">
                  <c:v>5.3585111570358048</c:v>
                </c:pt>
                <c:pt idx="2251">
                  <c:v>5.3201999950408938</c:v>
                </c:pt>
                <c:pt idx="2252">
                  <c:v>5.2101999632517497</c:v>
                </c:pt>
                <c:pt idx="2253">
                  <c:v>4.8007165789603876</c:v>
                </c:pt>
                <c:pt idx="2254">
                  <c:v>4.6025498056411784</c:v>
                </c:pt>
                <c:pt idx="2255">
                  <c:v>4.1511498928070072</c:v>
                </c:pt>
                <c:pt idx="2256">
                  <c:v>3.8589777141147188</c:v>
                </c:pt>
                <c:pt idx="2257">
                  <c:v>3.7700443924797904</c:v>
                </c:pt>
                <c:pt idx="2258">
                  <c:v>3.5199999809265141</c:v>
                </c:pt>
                <c:pt idx="2259">
                  <c:v>3.5199999809265141</c:v>
                </c:pt>
                <c:pt idx="2260">
                  <c:v>3.5199999809265141</c:v>
                </c:pt>
                <c:pt idx="2261">
                  <c:v>3.6108556164635424</c:v>
                </c:pt>
                <c:pt idx="2262">
                  <c:v>3.8392502056227777</c:v>
                </c:pt>
                <c:pt idx="2263">
                  <c:v>4.2054112431738115</c:v>
                </c:pt>
                <c:pt idx="2264">
                  <c:v>4.6191333230336511</c:v>
                </c:pt>
                <c:pt idx="2265">
                  <c:v>5.1853222190009225</c:v>
                </c:pt>
                <c:pt idx="2266">
                  <c:v>5.1962721090846875</c:v>
                </c:pt>
                <c:pt idx="2267">
                  <c:v>5.1375111235512625</c:v>
                </c:pt>
                <c:pt idx="2268">
                  <c:v>4.8600001335144043</c:v>
                </c:pt>
                <c:pt idx="2269">
                  <c:v>4.6932444885042024</c:v>
                </c:pt>
                <c:pt idx="2270">
                  <c:v>4.3256446107228586</c:v>
                </c:pt>
                <c:pt idx="2271">
                  <c:v>4.2800002098083496</c:v>
                </c:pt>
                <c:pt idx="2272">
                  <c:v>4.3135557166735286</c:v>
                </c:pt>
                <c:pt idx="2273">
                  <c:v>4.6273832506603645</c:v>
                </c:pt>
                <c:pt idx="2274">
                  <c:v>5.3538334311379305</c:v>
                </c:pt>
                <c:pt idx="2275">
                  <c:v>5.2445111062791616</c:v>
                </c:pt>
                <c:pt idx="2276">
                  <c:v>5.119999885559082</c:v>
                </c:pt>
                <c:pt idx="2277">
                  <c:v>5.0018333649635434</c:v>
                </c:pt>
                <c:pt idx="2278">
                  <c:v>4.7111557473076715</c:v>
                </c:pt>
                <c:pt idx="2279">
                  <c:v>4.2664777363671185</c:v>
                </c:pt>
                <c:pt idx="2280">
                  <c:v>3.9224109466870622</c:v>
                </c:pt>
                <c:pt idx="2281">
                  <c:v>3.6900000572204612</c:v>
                </c:pt>
                <c:pt idx="2282">
                  <c:v>3.6900000572204612</c:v>
                </c:pt>
                <c:pt idx="2283">
                  <c:v>3.6900000572204612</c:v>
                </c:pt>
                <c:pt idx="2284">
                  <c:v>3.6900000572204612</c:v>
                </c:pt>
                <c:pt idx="2285">
                  <c:v>3.6900000572204612</c:v>
                </c:pt>
                <c:pt idx="2286">
                  <c:v>3.8451776870091754</c:v>
                </c:pt>
                <c:pt idx="2287">
                  <c:v>4.1259999015596165</c:v>
                </c:pt>
                <c:pt idx="2288">
                  <c:v>4.6630223051706974</c:v>
                </c:pt>
                <c:pt idx="2289">
                  <c:v>5.004449911382463</c:v>
                </c:pt>
                <c:pt idx="2290">
                  <c:v>5.0999999046325861</c:v>
                </c:pt>
                <c:pt idx="2291">
                  <c:v>5.0483999331792324</c:v>
                </c:pt>
                <c:pt idx="2292">
                  <c:v>5.0309665981928511</c:v>
                </c:pt>
                <c:pt idx="2293">
                  <c:v>4.7237999841902134</c:v>
                </c:pt>
                <c:pt idx="2294">
                  <c:v>4.6611668070157126</c:v>
                </c:pt>
                <c:pt idx="2295">
                  <c:v>4.7175667217042712</c:v>
                </c:pt>
                <c:pt idx="2296">
                  <c:v>4.8259499859809871</c:v>
                </c:pt>
                <c:pt idx="2297">
                  <c:v>5.2634166330761376</c:v>
                </c:pt>
                <c:pt idx="2298">
                  <c:v>5.929999828338623</c:v>
                </c:pt>
                <c:pt idx="2299">
                  <c:v>5.8868164968490602</c:v>
                </c:pt>
                <c:pt idx="2300">
                  <c:v>5.8787554327646934</c:v>
                </c:pt>
                <c:pt idx="2301">
                  <c:v>5.5044334051344128</c:v>
                </c:pt>
                <c:pt idx="2302">
                  <c:v>4.8617000044716834</c:v>
                </c:pt>
                <c:pt idx="2303">
                  <c:v>4.2569833079973858</c:v>
                </c:pt>
                <c:pt idx="2304">
                  <c:v>3.8482222106721666</c:v>
                </c:pt>
                <c:pt idx="2305">
                  <c:v>3.6599998474121218</c:v>
                </c:pt>
                <c:pt idx="2306">
                  <c:v>3.4588667058944704</c:v>
                </c:pt>
                <c:pt idx="2307">
                  <c:v>3.5953665757179292</c:v>
                </c:pt>
                <c:pt idx="2308">
                  <c:v>3.7248998604880441</c:v>
                </c:pt>
                <c:pt idx="2309">
                  <c:v>4.2307221847110732</c:v>
                </c:pt>
                <c:pt idx="2310">
                  <c:v>4.8811056926515404</c:v>
                </c:pt>
                <c:pt idx="2311">
                  <c:v>5.2436110981305504</c:v>
                </c:pt>
                <c:pt idx="2312">
                  <c:v>4.9846833962864343</c:v>
                </c:pt>
                <c:pt idx="2313">
                  <c:v>4.7899999618530424</c:v>
                </c:pt>
                <c:pt idx="2314">
                  <c:v>4.7859555212656657</c:v>
                </c:pt>
                <c:pt idx="2315">
                  <c:v>4.5300002098083496</c:v>
                </c:pt>
                <c:pt idx="2316">
                  <c:v>4.5300002098083496</c:v>
                </c:pt>
                <c:pt idx="2317">
                  <c:v>4.5300002098083496</c:v>
                </c:pt>
                <c:pt idx="2318">
                  <c:v>4.3097333780924476</c:v>
                </c:pt>
                <c:pt idx="2319">
                  <c:v>4.25</c:v>
                </c:pt>
                <c:pt idx="2320">
                  <c:v>4.4706668069627584</c:v>
                </c:pt>
                <c:pt idx="2321">
                  <c:v>5.0474666341145831</c:v>
                </c:pt>
                <c:pt idx="2322">
                  <c:v>5.8184776385625208</c:v>
                </c:pt>
                <c:pt idx="2323">
                  <c:v>5.9861665942934046</c:v>
                </c:pt>
                <c:pt idx="2324">
                  <c:v>5.8041779645283826</c:v>
                </c:pt>
                <c:pt idx="2325">
                  <c:v>5.521955613030328</c:v>
                </c:pt>
                <c:pt idx="2326">
                  <c:v>4.8361611933178619</c:v>
                </c:pt>
                <c:pt idx="2327">
                  <c:v>4.2596442906061824</c:v>
                </c:pt>
                <c:pt idx="2328">
                  <c:v>3.8866444616847473</c:v>
                </c:pt>
                <c:pt idx="2329">
                  <c:v>3.6599998474121218</c:v>
                </c:pt>
                <c:pt idx="2330">
                  <c:v>3.6599998474121218</c:v>
                </c:pt>
                <c:pt idx="2331">
                  <c:v>3.6599998474121218</c:v>
                </c:pt>
                <c:pt idx="2332">
                  <c:v>3.764077611499371</c:v>
                </c:pt>
                <c:pt idx="2333">
                  <c:v>4.2531222475899408</c:v>
                </c:pt>
                <c:pt idx="2334">
                  <c:v>4.8040111268891215</c:v>
                </c:pt>
                <c:pt idx="2335">
                  <c:v>5.2443832842508984</c:v>
                </c:pt>
                <c:pt idx="2336">
                  <c:v>5.0040388589434919</c:v>
                </c:pt>
                <c:pt idx="2337">
                  <c:v>4.880000114440918</c:v>
                </c:pt>
                <c:pt idx="2338">
                  <c:v>4.880000114440918</c:v>
                </c:pt>
                <c:pt idx="2339">
                  <c:v>4.880000114440918</c:v>
                </c:pt>
                <c:pt idx="2340">
                  <c:v>4.880000114440918</c:v>
                </c:pt>
                <c:pt idx="2341">
                  <c:v>4.880000114440918</c:v>
                </c:pt>
                <c:pt idx="2342">
                  <c:v>4.880000114440918</c:v>
                </c:pt>
                <c:pt idx="2343">
                  <c:v>5.0176555387178796</c:v>
                </c:pt>
                <c:pt idx="2344">
                  <c:v>5.1939999008178708</c:v>
                </c:pt>
                <c:pt idx="2345">
                  <c:v>5.7728276244799304</c:v>
                </c:pt>
                <c:pt idx="2346">
                  <c:v>6.1995778258641563</c:v>
                </c:pt>
                <c:pt idx="2347">
                  <c:v>6.1745445940229615</c:v>
                </c:pt>
                <c:pt idx="2348">
                  <c:v>6.0539390317598976</c:v>
                </c:pt>
                <c:pt idx="2349">
                  <c:v>5.6911001984278364</c:v>
                </c:pt>
                <c:pt idx="2350">
                  <c:v>5.0980889277987806</c:v>
                </c:pt>
                <c:pt idx="2351">
                  <c:v>4.4855110777748957</c:v>
                </c:pt>
                <c:pt idx="2352">
                  <c:v>4.0900001525878906</c:v>
                </c:pt>
                <c:pt idx="2353">
                  <c:v>3.8039999707539875</c:v>
                </c:pt>
                <c:pt idx="2354">
                  <c:v>3.7899999618530282</c:v>
                </c:pt>
                <c:pt idx="2355">
                  <c:v>3.7899999618530282</c:v>
                </c:pt>
                <c:pt idx="2356">
                  <c:v>3.8209332911173632</c:v>
                </c:pt>
                <c:pt idx="2357">
                  <c:v>4.4107165320714286</c:v>
                </c:pt>
                <c:pt idx="2358">
                  <c:v>4.983583170572917</c:v>
                </c:pt>
                <c:pt idx="2359">
                  <c:v>5.4980335267384755</c:v>
                </c:pt>
                <c:pt idx="2360">
                  <c:v>5.196166713237762</c:v>
                </c:pt>
                <c:pt idx="2361">
                  <c:v>4.9400000572204545</c:v>
                </c:pt>
                <c:pt idx="2362">
                  <c:v>4.9400000572204545</c:v>
                </c:pt>
                <c:pt idx="2363">
                  <c:v>4.9553999535242834</c:v>
                </c:pt>
                <c:pt idx="2364">
                  <c:v>4.8687498569488445</c:v>
                </c:pt>
                <c:pt idx="2365">
                  <c:v>4.5799999237060574</c:v>
                </c:pt>
                <c:pt idx="2366">
                  <c:v>4.5799999237060574</c:v>
                </c:pt>
                <c:pt idx="2367">
                  <c:v>4.5799999237060574</c:v>
                </c:pt>
                <c:pt idx="2368">
                  <c:v>5.0038500865300497</c:v>
                </c:pt>
                <c:pt idx="2369">
                  <c:v>5.3412221585379704</c:v>
                </c:pt>
                <c:pt idx="2370">
                  <c:v>5.7708499948184002</c:v>
                </c:pt>
                <c:pt idx="2371">
                  <c:v>5.75</c:v>
                </c:pt>
                <c:pt idx="2372">
                  <c:v>5.5151331520080555</c:v>
                </c:pt>
                <c:pt idx="2373">
                  <c:v>5.1563500242763096</c:v>
                </c:pt>
                <c:pt idx="2374">
                  <c:v>4.6426666434605917</c:v>
                </c:pt>
                <c:pt idx="2375">
                  <c:v>4.0146333821614579</c:v>
                </c:pt>
                <c:pt idx="2376">
                  <c:v>3.5979001569747942</c:v>
                </c:pt>
                <c:pt idx="2377">
                  <c:v>3.2899999618530282</c:v>
                </c:pt>
                <c:pt idx="2378">
                  <c:v>3.2899999618530282</c:v>
                </c:pt>
                <c:pt idx="2379">
                  <c:v>3.2658499635590377</c:v>
                </c:pt>
                <c:pt idx="2380">
                  <c:v>3.2401110695468169</c:v>
                </c:pt>
                <c:pt idx="2381">
                  <c:v>3.7176777402560059</c:v>
                </c:pt>
                <c:pt idx="2382">
                  <c:v>4.4851387466324697</c:v>
                </c:pt>
                <c:pt idx="2383">
                  <c:v>4.8757278773519666</c:v>
                </c:pt>
                <c:pt idx="2384">
                  <c:v>4.7199997901916788</c:v>
                </c:pt>
                <c:pt idx="2385">
                  <c:v>4.6270221140649586</c:v>
                </c:pt>
                <c:pt idx="2386">
                  <c:v>4.5634000131818979</c:v>
                </c:pt>
                <c:pt idx="2387">
                  <c:v>4.5822888104120887</c:v>
                </c:pt>
                <c:pt idx="2388">
                  <c:v>4.5347220367855465</c:v>
                </c:pt>
                <c:pt idx="2389">
                  <c:v>4.4654665215810141</c:v>
                </c:pt>
                <c:pt idx="2390">
                  <c:v>4.429999828338623</c:v>
                </c:pt>
                <c:pt idx="2391">
                  <c:v>4.5842666308085125</c:v>
                </c:pt>
                <c:pt idx="2392">
                  <c:v>4.8139999389648436</c:v>
                </c:pt>
                <c:pt idx="2393">
                  <c:v>5.0675998497009038</c:v>
                </c:pt>
                <c:pt idx="2394">
                  <c:v>5.5794665908813696</c:v>
                </c:pt>
                <c:pt idx="2395">
                  <c:v>5.7000666705767316</c:v>
                </c:pt>
                <c:pt idx="2396">
                  <c:v>5.5799999237060574</c:v>
                </c:pt>
                <c:pt idx="2397">
                  <c:v>5.353749992847443</c:v>
                </c:pt>
                <c:pt idx="2398">
                  <c:v>4.8594501264889853</c:v>
                </c:pt>
                <c:pt idx="2399">
                  <c:v>4.31219994068144</c:v>
                </c:pt>
                <c:pt idx="2400">
                  <c:v>3.9967998504638667</c:v>
                </c:pt>
                <c:pt idx="2401">
                  <c:v>3.6909331766764422</c:v>
                </c:pt>
                <c:pt idx="2402">
                  <c:v>3.6599998474121218</c:v>
                </c:pt>
                <c:pt idx="2403">
                  <c:v>3.6599998474121218</c:v>
                </c:pt>
                <c:pt idx="2404">
                  <c:v>3.7076998440424758</c:v>
                </c:pt>
                <c:pt idx="2405">
                  <c:v>4.1334498365720105</c:v>
                </c:pt>
                <c:pt idx="2406">
                  <c:v>4.6436001014709474</c:v>
                </c:pt>
                <c:pt idx="2407">
                  <c:v>5.1123498860994845</c:v>
                </c:pt>
                <c:pt idx="2408">
                  <c:v>5.1640165352821255</c:v>
                </c:pt>
                <c:pt idx="2409">
                  <c:v>4.8499999046325861</c:v>
                </c:pt>
                <c:pt idx="2410">
                  <c:v>4.5865001559257506</c:v>
                </c:pt>
                <c:pt idx="2411">
                  <c:v>4.5500001907348864</c:v>
                </c:pt>
                <c:pt idx="2412">
                  <c:v>4.4618499978383523</c:v>
                </c:pt>
                <c:pt idx="2413">
                  <c:v>4.2199997901916788</c:v>
                </c:pt>
                <c:pt idx="2414">
                  <c:v>4.0974999070167364</c:v>
                </c:pt>
                <c:pt idx="2415">
                  <c:v>3.9272000757853212</c:v>
                </c:pt>
                <c:pt idx="2416">
                  <c:v>4.1900000572204332</c:v>
                </c:pt>
                <c:pt idx="2417">
                  <c:v>4.4258665839831224</c:v>
                </c:pt>
                <c:pt idx="2418">
                  <c:v>5.0298000931739804</c:v>
                </c:pt>
                <c:pt idx="2419">
                  <c:v>5.0563166562716155</c:v>
                </c:pt>
                <c:pt idx="2420">
                  <c:v>5</c:v>
                </c:pt>
                <c:pt idx="2421">
                  <c:v>4.9568000030517574</c:v>
                </c:pt>
                <c:pt idx="2422">
                  <c:v>4.6149667008717845</c:v>
                </c:pt>
                <c:pt idx="2423">
                  <c:v>4.3251666227976475</c:v>
                </c:pt>
                <c:pt idx="2424">
                  <c:v>3.9195998764038067</c:v>
                </c:pt>
                <c:pt idx="2425">
                  <c:v>3.8153999376296968</c:v>
                </c:pt>
                <c:pt idx="2426">
                  <c:v>3.6100001335143967</c:v>
                </c:pt>
                <c:pt idx="2427">
                  <c:v>3.6100001335143967</c:v>
                </c:pt>
                <c:pt idx="2428">
                  <c:v>3.6100001335143967</c:v>
                </c:pt>
                <c:pt idx="2429">
                  <c:v>3.6100001335143967</c:v>
                </c:pt>
                <c:pt idx="2430">
                  <c:v>3.8183445562256706</c:v>
                </c:pt>
                <c:pt idx="2431">
                  <c:v>4.2957111146714952</c:v>
                </c:pt>
                <c:pt idx="2432">
                  <c:v>4.5931778348816774</c:v>
                </c:pt>
                <c:pt idx="2433">
                  <c:v>4.929999828338623</c:v>
                </c:pt>
                <c:pt idx="2434">
                  <c:v>4.929999828338623</c:v>
                </c:pt>
                <c:pt idx="2435">
                  <c:v>4.8591109487745445</c:v>
                </c:pt>
                <c:pt idx="2436">
                  <c:v>4.4341667294502294</c:v>
                </c:pt>
                <c:pt idx="2437">
                  <c:v>4.1100001335144043</c:v>
                </c:pt>
                <c:pt idx="2438">
                  <c:v>4.0636334260304769</c:v>
                </c:pt>
                <c:pt idx="2439">
                  <c:v>4.1100001335144043</c:v>
                </c:pt>
                <c:pt idx="2440">
                  <c:v>4.3222501185205244</c:v>
                </c:pt>
                <c:pt idx="2441">
                  <c:v>4.7962443786197237</c:v>
                </c:pt>
                <c:pt idx="2442">
                  <c:v>5.2258442290623845</c:v>
                </c:pt>
                <c:pt idx="2443">
                  <c:v>5.1506665229797362</c:v>
                </c:pt>
                <c:pt idx="2444">
                  <c:v>4.9400000572204545</c:v>
                </c:pt>
                <c:pt idx="2445">
                  <c:v>4.5908389504750371</c:v>
                </c:pt>
                <c:pt idx="2446">
                  <c:v>4.2909555164972639</c:v>
                </c:pt>
                <c:pt idx="2447">
                  <c:v>3.9208333492279146</c:v>
                </c:pt>
                <c:pt idx="2448">
                  <c:v>3.5688332676887593</c:v>
                </c:pt>
                <c:pt idx="2449">
                  <c:v>3.2933778036965387</c:v>
                </c:pt>
                <c:pt idx="2450">
                  <c:v>3.2200000286102295</c:v>
                </c:pt>
                <c:pt idx="2451">
                  <c:v>3.2200000286102295</c:v>
                </c:pt>
                <c:pt idx="2452">
                  <c:v>3.2200000286102295</c:v>
                </c:pt>
                <c:pt idx="2453">
                  <c:v>3.2960889016257378</c:v>
                </c:pt>
                <c:pt idx="2454">
                  <c:v>3.5399999618530273</c:v>
                </c:pt>
                <c:pt idx="2455">
                  <c:v>3.9581001022126951</c:v>
                </c:pt>
                <c:pt idx="2456">
                  <c:v>4.1728333160612285</c:v>
                </c:pt>
                <c:pt idx="2457">
                  <c:v>4.3359556314680265</c:v>
                </c:pt>
                <c:pt idx="2458">
                  <c:v>4.3893723917007534</c:v>
                </c:pt>
                <c:pt idx="2459">
                  <c:v>4.5266612884733588</c:v>
                </c:pt>
                <c:pt idx="2460">
                  <c:v>4.3491666979259875</c:v>
                </c:pt>
                <c:pt idx="2461">
                  <c:v>4.497433401213752</c:v>
                </c:pt>
                <c:pt idx="2462">
                  <c:v>4.5691334788004445</c:v>
                </c:pt>
                <c:pt idx="2463">
                  <c:v>4.6762334036827333</c:v>
                </c:pt>
                <c:pt idx="2464">
                  <c:v>4.8724277981122333</c:v>
                </c:pt>
                <c:pt idx="2465">
                  <c:v>5.3698831873469866</c:v>
                </c:pt>
                <c:pt idx="2466">
                  <c:v>5.6324166027704745</c:v>
                </c:pt>
                <c:pt idx="2467">
                  <c:v>5.5208998219172045</c:v>
                </c:pt>
                <c:pt idx="2468">
                  <c:v>5.1971333169936935</c:v>
                </c:pt>
                <c:pt idx="2469">
                  <c:v>4.6074556705686645</c:v>
                </c:pt>
                <c:pt idx="2470">
                  <c:v>3.9900499987602167</c:v>
                </c:pt>
                <c:pt idx="2471">
                  <c:v>3.495900005499522</c:v>
                </c:pt>
                <c:pt idx="2472">
                  <c:v>3.1546665827433271</c:v>
                </c:pt>
                <c:pt idx="2473">
                  <c:v>3.0799999237060547</c:v>
                </c:pt>
                <c:pt idx="2474">
                  <c:v>3.0799999237060547</c:v>
                </c:pt>
                <c:pt idx="2475">
                  <c:v>3.1813999199867249</c:v>
                </c:pt>
                <c:pt idx="2476">
                  <c:v>3.6060666879018148</c:v>
                </c:pt>
                <c:pt idx="2477">
                  <c:v>4.3651833113034391</c:v>
                </c:pt>
                <c:pt idx="2478">
                  <c:v>4.9475888119803475</c:v>
                </c:pt>
                <c:pt idx="2479">
                  <c:v>4.6659000802040085</c:v>
                </c:pt>
                <c:pt idx="2480">
                  <c:v>4.6100001335144043</c:v>
                </c:pt>
                <c:pt idx="2481">
                  <c:v>4.392466608683268</c:v>
                </c:pt>
                <c:pt idx="2482">
                  <c:v>4.4564889224370319</c:v>
                </c:pt>
                <c:pt idx="2483">
                  <c:v>4.4591668001810714</c:v>
                </c:pt>
                <c:pt idx="2484">
                  <c:v>4.1529332605997409</c:v>
                </c:pt>
                <c:pt idx="2485">
                  <c:v>3.9699997901916588</c:v>
                </c:pt>
                <c:pt idx="2486">
                  <c:v>4.1424831128120418</c:v>
                </c:pt>
                <c:pt idx="2487">
                  <c:v>4.2800002098083496</c:v>
                </c:pt>
                <c:pt idx="2488">
                  <c:v>4.5574501585960245</c:v>
                </c:pt>
                <c:pt idx="2489">
                  <c:v>4.817650122642517</c:v>
                </c:pt>
                <c:pt idx="2490">
                  <c:v>5.4293164912859595</c:v>
                </c:pt>
                <c:pt idx="2491">
                  <c:v>5.4342166407903036</c:v>
                </c:pt>
                <c:pt idx="2492">
                  <c:v>5.1023999023437501</c:v>
                </c:pt>
                <c:pt idx="2493">
                  <c:v>4.5346166912714638</c:v>
                </c:pt>
                <c:pt idx="2494">
                  <c:v>3.8798998308181631</c:v>
                </c:pt>
                <c:pt idx="2495">
                  <c:v>3.4931165448824686</c:v>
                </c:pt>
                <c:pt idx="2496">
                  <c:v>3.2687999129295449</c:v>
                </c:pt>
                <c:pt idx="2497">
                  <c:v>3.0699999332427979</c:v>
                </c:pt>
                <c:pt idx="2498">
                  <c:v>3.0699999332427979</c:v>
                </c:pt>
                <c:pt idx="2499">
                  <c:v>3.1270666305224184</c:v>
                </c:pt>
                <c:pt idx="2500">
                  <c:v>3.6246166487534852</c:v>
                </c:pt>
                <c:pt idx="2501">
                  <c:v>4.358950107097626</c:v>
                </c:pt>
                <c:pt idx="2502">
                  <c:v>4.7556110117170549</c:v>
                </c:pt>
                <c:pt idx="2503">
                  <c:v>4.5999999046325861</c:v>
                </c:pt>
                <c:pt idx="2504">
                  <c:v>4.5999999046325861</c:v>
                </c:pt>
                <c:pt idx="2505">
                  <c:v>4.5235112439261345</c:v>
                </c:pt>
                <c:pt idx="2506">
                  <c:v>4.6100001335144043</c:v>
                </c:pt>
                <c:pt idx="2507">
                  <c:v>4.5304334513346571</c:v>
                </c:pt>
                <c:pt idx="2508">
                  <c:v>4.3818167718251546</c:v>
                </c:pt>
                <c:pt idx="2509">
                  <c:v>4.3000001907348864</c:v>
                </c:pt>
                <c:pt idx="2510">
                  <c:v>4.540666627883911</c:v>
                </c:pt>
                <c:pt idx="2511">
                  <c:v>4.8277889707353125</c:v>
                </c:pt>
                <c:pt idx="2512">
                  <c:v>5.0657444847954674</c:v>
                </c:pt>
                <c:pt idx="2513">
                  <c:v>5.1376889959971113</c:v>
                </c:pt>
                <c:pt idx="2514">
                  <c:v>5.5760444747077091</c:v>
                </c:pt>
                <c:pt idx="2515">
                  <c:v>5.6216889593336319</c:v>
                </c:pt>
                <c:pt idx="2516">
                  <c:v>5.2341499116685704</c:v>
                </c:pt>
                <c:pt idx="2517">
                  <c:v>4.5583612071143333</c:v>
                </c:pt>
                <c:pt idx="2518">
                  <c:v>4.0017221964730441</c:v>
                </c:pt>
                <c:pt idx="2519">
                  <c:v>3.630000114440918</c:v>
                </c:pt>
                <c:pt idx="2520">
                  <c:v>3.4279221587711022</c:v>
                </c:pt>
                <c:pt idx="2521">
                  <c:v>3.2191110245386758</c:v>
                </c:pt>
                <c:pt idx="2522">
                  <c:v>3.3299999237060547</c:v>
                </c:pt>
                <c:pt idx="2523">
                  <c:v>3.3299999237060547</c:v>
                </c:pt>
                <c:pt idx="2524">
                  <c:v>3.7601500749588013</c:v>
                </c:pt>
                <c:pt idx="2525">
                  <c:v>4.5217444870207064</c:v>
                </c:pt>
                <c:pt idx="2526">
                  <c:v>4.9856666803359984</c:v>
                </c:pt>
                <c:pt idx="2527">
                  <c:v>4.7143778702947765</c:v>
                </c:pt>
                <c:pt idx="2528">
                  <c:v>4.2939113076527855</c:v>
                </c:pt>
                <c:pt idx="2529">
                  <c:v>4.2737502010663384</c:v>
                </c:pt>
                <c:pt idx="2530">
                  <c:v>4.2600002288818359</c:v>
                </c:pt>
                <c:pt idx="2531">
                  <c:v>4.2429335530598955</c:v>
                </c:pt>
                <c:pt idx="2532">
                  <c:v>3.9896500229835508</c:v>
                </c:pt>
                <c:pt idx="2533">
                  <c:v>3.9699997901916588</c:v>
                </c:pt>
                <c:pt idx="2534">
                  <c:v>4.0339998308817542</c:v>
                </c:pt>
                <c:pt idx="2535">
                  <c:v>4.3031166442235307</c:v>
                </c:pt>
                <c:pt idx="2536">
                  <c:v>4.4998333001136981</c:v>
                </c:pt>
                <c:pt idx="2537">
                  <c:v>4.880000114440918</c:v>
                </c:pt>
                <c:pt idx="2538">
                  <c:v>5.3286665813128193</c:v>
                </c:pt>
                <c:pt idx="2539">
                  <c:v>5.3882832074165341</c:v>
                </c:pt>
                <c:pt idx="2540">
                  <c:v>5.1579500889777901</c:v>
                </c:pt>
                <c:pt idx="2541">
                  <c:v>4.7521998977661095</c:v>
                </c:pt>
                <c:pt idx="2542">
                  <c:v>4.1123165074983854</c:v>
                </c:pt>
                <c:pt idx="2543">
                  <c:v>3.6390334391593937</c:v>
                </c:pt>
                <c:pt idx="2544">
                  <c:v>3.4333332983652802</c:v>
                </c:pt>
                <c:pt idx="2545">
                  <c:v>3.3599998950958168</c:v>
                </c:pt>
                <c:pt idx="2546">
                  <c:v>3.3784998921553293</c:v>
                </c:pt>
                <c:pt idx="2547">
                  <c:v>3.5110833680629812</c:v>
                </c:pt>
                <c:pt idx="2548">
                  <c:v>3.8471666018168142</c:v>
                </c:pt>
                <c:pt idx="2549">
                  <c:v>4.5064942884445189</c:v>
                </c:pt>
                <c:pt idx="2550">
                  <c:v>5.0522001242637815</c:v>
                </c:pt>
                <c:pt idx="2551">
                  <c:v>5.0722779326968723</c:v>
                </c:pt>
                <c:pt idx="2552">
                  <c:v>4.8000001907348864</c:v>
                </c:pt>
                <c:pt idx="2553">
                  <c:v>4.6737001996570164</c:v>
                </c:pt>
                <c:pt idx="2554">
                  <c:v>4.5692556277910867</c:v>
                </c:pt>
                <c:pt idx="2555">
                  <c:v>4.5</c:v>
                </c:pt>
                <c:pt idx="2556">
                  <c:v>4.4096666092343018</c:v>
                </c:pt>
                <c:pt idx="2557">
                  <c:v>4.0281666398048399</c:v>
                </c:pt>
                <c:pt idx="2558">
                  <c:v>4.1350443156560264</c:v>
                </c:pt>
                <c:pt idx="2559">
                  <c:v>4.2232443051868014</c:v>
                </c:pt>
                <c:pt idx="2560">
                  <c:v>4.5573555008570255</c:v>
                </c:pt>
                <c:pt idx="2561">
                  <c:v>4.8120887284808687</c:v>
                </c:pt>
                <c:pt idx="2562">
                  <c:v>5.2728334432178094</c:v>
                </c:pt>
                <c:pt idx="2563">
                  <c:v>5.2978057159317862</c:v>
                </c:pt>
                <c:pt idx="2564">
                  <c:v>5.0308167703946429</c:v>
                </c:pt>
                <c:pt idx="2565">
                  <c:v>4.5443332658873663</c:v>
                </c:pt>
                <c:pt idx="2566">
                  <c:v>3.8912778814633677</c:v>
                </c:pt>
                <c:pt idx="2567">
                  <c:v>3.5439999938011182</c:v>
                </c:pt>
                <c:pt idx="2568">
                  <c:v>3.3416110985808904</c:v>
                </c:pt>
                <c:pt idx="2569">
                  <c:v>3.2599999904632568</c:v>
                </c:pt>
                <c:pt idx="2570">
                  <c:v>3.2599999904632568</c:v>
                </c:pt>
                <c:pt idx="2571">
                  <c:v>3.5177001998159625</c:v>
                </c:pt>
                <c:pt idx="2572">
                  <c:v>3.9760555744171127</c:v>
                </c:pt>
                <c:pt idx="2573">
                  <c:v>4.6278888832198248</c:v>
                </c:pt>
                <c:pt idx="2574">
                  <c:v>5.1083721054924904</c:v>
                </c:pt>
                <c:pt idx="2575">
                  <c:v>4.9759777890311572</c:v>
                </c:pt>
                <c:pt idx="2576">
                  <c:v>4.8528222462865758</c:v>
                </c:pt>
                <c:pt idx="2577">
                  <c:v>4.6589778481589068</c:v>
                </c:pt>
                <c:pt idx="2578">
                  <c:v>4.3748389400376215</c:v>
                </c:pt>
                <c:pt idx="2579">
                  <c:v>4.3425110260645354</c:v>
                </c:pt>
                <c:pt idx="2580">
                  <c:v>4.1399998664855753</c:v>
                </c:pt>
                <c:pt idx="2581">
                  <c:v>4.1399998664855753</c:v>
                </c:pt>
                <c:pt idx="2582">
                  <c:v>4.1399998664855753</c:v>
                </c:pt>
                <c:pt idx="2583">
                  <c:v>4.1552332051595053</c:v>
                </c:pt>
                <c:pt idx="2584">
                  <c:v>4.3135332957903554</c:v>
                </c:pt>
                <c:pt idx="2585">
                  <c:v>4.6800220505396526</c:v>
                </c:pt>
                <c:pt idx="2586">
                  <c:v>4.8156220965915324</c:v>
                </c:pt>
                <c:pt idx="2587">
                  <c:v>4.7956498948733355</c:v>
                </c:pt>
                <c:pt idx="2588">
                  <c:v>4.601733290354411</c:v>
                </c:pt>
                <c:pt idx="2589">
                  <c:v>4.309999942779541</c:v>
                </c:pt>
                <c:pt idx="2590">
                  <c:v>3.8213499585787427</c:v>
                </c:pt>
                <c:pt idx="2591">
                  <c:v>3.5399999618530273</c:v>
                </c:pt>
                <c:pt idx="2592">
                  <c:v>3.2688499975204466</c:v>
                </c:pt>
                <c:pt idx="2593">
                  <c:v>3.1447333594163429</c:v>
                </c:pt>
                <c:pt idx="2594">
                  <c:v>2.9454000651836387</c:v>
                </c:pt>
                <c:pt idx="2595">
                  <c:v>2.9806667228539792</c:v>
                </c:pt>
                <c:pt idx="2596">
                  <c:v>3.25</c:v>
                </c:pt>
                <c:pt idx="2597">
                  <c:v>3.4268499875068539</c:v>
                </c:pt>
                <c:pt idx="2598">
                  <c:v>3.7281166354815212</c:v>
                </c:pt>
                <c:pt idx="2599">
                  <c:v>4.2451501321792602</c:v>
                </c:pt>
                <c:pt idx="2600">
                  <c:v>4.6089998960494789</c:v>
                </c:pt>
                <c:pt idx="2601">
                  <c:v>4.9023331824938818</c:v>
                </c:pt>
                <c:pt idx="2602">
                  <c:v>4.9200000762939355</c:v>
                </c:pt>
                <c:pt idx="2603">
                  <c:v>4.7722054579522872</c:v>
                </c:pt>
                <c:pt idx="2604">
                  <c:v>4.4664444364441804</c:v>
                </c:pt>
                <c:pt idx="2605">
                  <c:v>4.3400001525878906</c:v>
                </c:pt>
                <c:pt idx="2606">
                  <c:v>4.1574612877103965</c:v>
                </c:pt>
                <c:pt idx="2607">
                  <c:v>4.0500001907348864</c:v>
                </c:pt>
                <c:pt idx="2608">
                  <c:v>4.1682001823849184</c:v>
                </c:pt>
                <c:pt idx="2609">
                  <c:v>4.130605731540256</c:v>
                </c:pt>
                <c:pt idx="2610">
                  <c:v>4.5464610102441858</c:v>
                </c:pt>
                <c:pt idx="2611">
                  <c:v>4.619999885559082</c:v>
                </c:pt>
                <c:pt idx="2612">
                  <c:v>4.619999885559082</c:v>
                </c:pt>
                <c:pt idx="2613">
                  <c:v>4.3214889600541859</c:v>
                </c:pt>
                <c:pt idx="2614">
                  <c:v>3.9981555573145551</c:v>
                </c:pt>
                <c:pt idx="2615">
                  <c:v>3.5643556700812447</c:v>
                </c:pt>
                <c:pt idx="2616">
                  <c:v>3.2971667386426029</c:v>
                </c:pt>
                <c:pt idx="2617">
                  <c:v>3.145077890555064</c:v>
                </c:pt>
                <c:pt idx="2618">
                  <c:v>3.130000114440918</c:v>
                </c:pt>
                <c:pt idx="2619">
                  <c:v>3.3062556056181411</c:v>
                </c:pt>
                <c:pt idx="2620">
                  <c:v>3.4100000858306867</c:v>
                </c:pt>
                <c:pt idx="2621">
                  <c:v>3.5883333908187032</c:v>
                </c:pt>
                <c:pt idx="2622">
                  <c:v>3.7923334238264288</c:v>
                </c:pt>
                <c:pt idx="2623">
                  <c:v>4.4376555691825015</c:v>
                </c:pt>
                <c:pt idx="2624">
                  <c:v>4.8381443603833505</c:v>
                </c:pt>
                <c:pt idx="2625">
                  <c:v>4.8899998664855753</c:v>
                </c:pt>
                <c:pt idx="2626">
                  <c:v>4.8899998664855753</c:v>
                </c:pt>
                <c:pt idx="2627">
                  <c:v>4.8899998664855753</c:v>
                </c:pt>
                <c:pt idx="2628">
                  <c:v>4.8899998664855753</c:v>
                </c:pt>
                <c:pt idx="2629">
                  <c:v>4.8710221068064374</c:v>
                </c:pt>
                <c:pt idx="2630">
                  <c:v>4.6602889887491861</c:v>
                </c:pt>
                <c:pt idx="2631">
                  <c:v>4.6780279215176899</c:v>
                </c:pt>
                <c:pt idx="2632">
                  <c:v>4.8490667449103642</c:v>
                </c:pt>
                <c:pt idx="2633">
                  <c:v>4.9400000572204545</c:v>
                </c:pt>
                <c:pt idx="2634">
                  <c:v>5.4246555434332855</c:v>
                </c:pt>
                <c:pt idx="2635">
                  <c:v>5.5231555257903207</c:v>
                </c:pt>
                <c:pt idx="2636">
                  <c:v>5.1609668318430408</c:v>
                </c:pt>
                <c:pt idx="2637">
                  <c:v>4.5612665383021094</c:v>
                </c:pt>
                <c:pt idx="2638">
                  <c:v>3.9377554461691107</c:v>
                </c:pt>
                <c:pt idx="2639">
                  <c:v>3.3880000114440918</c:v>
                </c:pt>
                <c:pt idx="2640">
                  <c:v>3.1599999666214011</c:v>
                </c:pt>
                <c:pt idx="2641">
                  <c:v>3.0099999904632568</c:v>
                </c:pt>
                <c:pt idx="2642">
                  <c:v>3.0099999904632568</c:v>
                </c:pt>
                <c:pt idx="2643">
                  <c:v>3.0791499855783178</c:v>
                </c:pt>
                <c:pt idx="2644">
                  <c:v>3.5804001017411551</c:v>
                </c:pt>
                <c:pt idx="2645">
                  <c:v>4.2637000009748824</c:v>
                </c:pt>
                <c:pt idx="2646">
                  <c:v>4.6500000953674316</c:v>
                </c:pt>
                <c:pt idx="2647">
                  <c:v>4.6193112262089766</c:v>
                </c:pt>
                <c:pt idx="2648">
                  <c:v>4.588833411534651</c:v>
                </c:pt>
                <c:pt idx="2649">
                  <c:v>4.3920721048778963</c:v>
                </c:pt>
                <c:pt idx="2650">
                  <c:v>4.3863332311312364</c:v>
                </c:pt>
                <c:pt idx="2651">
                  <c:v>4.4236166516939797</c:v>
                </c:pt>
                <c:pt idx="2652">
                  <c:v>4.369999885559082</c:v>
                </c:pt>
                <c:pt idx="2653">
                  <c:v>4.369999885559082</c:v>
                </c:pt>
                <c:pt idx="2654">
                  <c:v>4.5631720823711834</c:v>
                </c:pt>
                <c:pt idx="2655">
                  <c:v>4.7911555184258345</c:v>
                </c:pt>
                <c:pt idx="2656">
                  <c:v>5.1118221155802424</c:v>
                </c:pt>
                <c:pt idx="2657">
                  <c:v>5.3633332782321466</c:v>
                </c:pt>
                <c:pt idx="2658">
                  <c:v>5.4800000190734863</c:v>
                </c:pt>
                <c:pt idx="2659">
                  <c:v>5.4800000190734863</c:v>
                </c:pt>
                <c:pt idx="2660">
                  <c:v>5.2455220805274116</c:v>
                </c:pt>
                <c:pt idx="2661">
                  <c:v>4.6134611535072327</c:v>
                </c:pt>
                <c:pt idx="2662">
                  <c:v>4.0100056857532929</c:v>
                </c:pt>
                <c:pt idx="2663">
                  <c:v>3.6051444636450878</c:v>
                </c:pt>
                <c:pt idx="2664">
                  <c:v>3.2503222375445895</c:v>
                </c:pt>
                <c:pt idx="2665">
                  <c:v>3.2300000190734863</c:v>
                </c:pt>
                <c:pt idx="2666">
                  <c:v>3.2300000190734863</c:v>
                </c:pt>
                <c:pt idx="2667">
                  <c:v>3.2614889068073696</c:v>
                </c:pt>
                <c:pt idx="2668">
                  <c:v>3.6685001545482208</c:v>
                </c:pt>
                <c:pt idx="2669">
                  <c:v>4.3968222626050295</c:v>
                </c:pt>
                <c:pt idx="2670">
                  <c:v>4.8594331635369175</c:v>
                </c:pt>
                <c:pt idx="2671">
                  <c:v>4.6526222168074645</c:v>
                </c:pt>
                <c:pt idx="2672">
                  <c:v>4.5528223662906226</c:v>
                </c:pt>
                <c:pt idx="2673">
                  <c:v>4.3000001907348864</c:v>
                </c:pt>
                <c:pt idx="2674">
                  <c:v>4.3000001907348864</c:v>
                </c:pt>
                <c:pt idx="2675">
                  <c:v>4.1648000717162708</c:v>
                </c:pt>
                <c:pt idx="2676">
                  <c:v>4.0399999618530424</c:v>
                </c:pt>
                <c:pt idx="2677">
                  <c:v>4.0399999618530424</c:v>
                </c:pt>
                <c:pt idx="2678">
                  <c:v>3.9795889083544407</c:v>
                </c:pt>
                <c:pt idx="2679">
                  <c:v>4.1061889108022056</c:v>
                </c:pt>
                <c:pt idx="2680">
                  <c:v>4.2688166011704265</c:v>
                </c:pt>
                <c:pt idx="2681">
                  <c:v>4.5529777566591845</c:v>
                </c:pt>
                <c:pt idx="2682">
                  <c:v>5.0899944459067452</c:v>
                </c:pt>
                <c:pt idx="2683">
                  <c:v>5.3424665927886963</c:v>
                </c:pt>
                <c:pt idx="2684">
                  <c:v>5.1080832905239495</c:v>
                </c:pt>
                <c:pt idx="2685">
                  <c:v>4.4527165055274782</c:v>
                </c:pt>
                <c:pt idx="2686">
                  <c:v>3.9367998631795227</c:v>
                </c:pt>
                <c:pt idx="2687">
                  <c:v>3.5824110343721181</c:v>
                </c:pt>
                <c:pt idx="2688">
                  <c:v>3.416922151909934</c:v>
                </c:pt>
                <c:pt idx="2689">
                  <c:v>3.3199999332427872</c:v>
                </c:pt>
                <c:pt idx="2690">
                  <c:v>3.3199999332427872</c:v>
                </c:pt>
                <c:pt idx="2691">
                  <c:v>3.5131999135017393</c:v>
                </c:pt>
                <c:pt idx="2692">
                  <c:v>3.9371667093700831</c:v>
                </c:pt>
                <c:pt idx="2693">
                  <c:v>4.7737945090399849</c:v>
                </c:pt>
                <c:pt idx="2694">
                  <c:v>4.9918667666117384</c:v>
                </c:pt>
                <c:pt idx="2695">
                  <c:v>4.7699999809265137</c:v>
                </c:pt>
                <c:pt idx="2696">
                  <c:v>4.4588331460952757</c:v>
                </c:pt>
                <c:pt idx="2697">
                  <c:v>4.2707833631833534</c:v>
                </c:pt>
                <c:pt idx="2698">
                  <c:v>4.2100000381469656</c:v>
                </c:pt>
                <c:pt idx="2699">
                  <c:v>4.0055665773815381</c:v>
                </c:pt>
                <c:pt idx="2700">
                  <c:v>3.8805998754501352</c:v>
                </c:pt>
                <c:pt idx="2701">
                  <c:v>3.8399999141693031</c:v>
                </c:pt>
                <c:pt idx="2702">
                  <c:v>3.8591998783747359</c:v>
                </c:pt>
                <c:pt idx="2703">
                  <c:v>3.8499999046325684</c:v>
                </c:pt>
                <c:pt idx="2704">
                  <c:v>4.2492331933975596</c:v>
                </c:pt>
                <c:pt idx="2705">
                  <c:v>4.4099998474121094</c:v>
                </c:pt>
                <c:pt idx="2706">
                  <c:v>4.8248334201176855</c:v>
                </c:pt>
                <c:pt idx="2707">
                  <c:v>5.0028001952171506</c:v>
                </c:pt>
                <c:pt idx="2708">
                  <c:v>4.6697000026702877</c:v>
                </c:pt>
                <c:pt idx="2709">
                  <c:v>4.2626998511950145</c:v>
                </c:pt>
                <c:pt idx="2710">
                  <c:v>3.6633165566126693</c:v>
                </c:pt>
                <c:pt idx="2711">
                  <c:v>3.2889332358042402</c:v>
                </c:pt>
                <c:pt idx="2712">
                  <c:v>3.0499999523162842</c:v>
                </c:pt>
                <c:pt idx="2713">
                  <c:v>3.0499999523162842</c:v>
                </c:pt>
                <c:pt idx="2714">
                  <c:v>3.0499999523162842</c:v>
                </c:pt>
                <c:pt idx="2715">
                  <c:v>3.0499999523162842</c:v>
                </c:pt>
                <c:pt idx="2716">
                  <c:v>3.4944165738423671</c:v>
                </c:pt>
                <c:pt idx="2717">
                  <c:v>4.1566666460037229</c:v>
                </c:pt>
                <c:pt idx="2718">
                  <c:v>4.4600000381469656</c:v>
                </c:pt>
                <c:pt idx="2719">
                  <c:v>4.4600000381469656</c:v>
                </c:pt>
                <c:pt idx="2720">
                  <c:v>4.4266500425338924</c:v>
                </c:pt>
                <c:pt idx="2721">
                  <c:v>4.4296500579516094</c:v>
                </c:pt>
                <c:pt idx="2722">
                  <c:v>4.4400000572204545</c:v>
                </c:pt>
                <c:pt idx="2723">
                  <c:v>4.1824500754144456</c:v>
                </c:pt>
                <c:pt idx="2724">
                  <c:v>3.9649777004454005</c:v>
                </c:pt>
                <c:pt idx="2725">
                  <c:v>3.8899998664856001</c:v>
                </c:pt>
                <c:pt idx="2726">
                  <c:v>3.6408334374427795</c:v>
                </c:pt>
                <c:pt idx="2727">
                  <c:v>3.6100779112180073</c:v>
                </c:pt>
                <c:pt idx="2728">
                  <c:v>3.9695332103305412</c:v>
                </c:pt>
                <c:pt idx="2729">
                  <c:v>4.2701665523317125</c:v>
                </c:pt>
                <c:pt idx="2730">
                  <c:v>4.8185277046097674</c:v>
                </c:pt>
                <c:pt idx="2731">
                  <c:v>4.8299999237060547</c:v>
                </c:pt>
                <c:pt idx="2732">
                  <c:v>4.7106889263788858</c:v>
                </c:pt>
                <c:pt idx="2733">
                  <c:v>4.0536390683386063</c:v>
                </c:pt>
                <c:pt idx="2734">
                  <c:v>3.5650833384195972</c:v>
                </c:pt>
                <c:pt idx="2735">
                  <c:v>3.1912443833880824</c:v>
                </c:pt>
                <c:pt idx="2736">
                  <c:v>3.0499165614446002</c:v>
                </c:pt>
                <c:pt idx="2737">
                  <c:v>2.8299999237060547</c:v>
                </c:pt>
                <c:pt idx="2738">
                  <c:v>2.8299999237060547</c:v>
                </c:pt>
                <c:pt idx="2739">
                  <c:v>2.9653332432111208</c:v>
                </c:pt>
                <c:pt idx="2740">
                  <c:v>3.3645277988910838</c:v>
                </c:pt>
                <c:pt idx="2741">
                  <c:v>4.0569499675432841</c:v>
                </c:pt>
                <c:pt idx="2742">
                  <c:v>4.6341334168116264</c:v>
                </c:pt>
                <c:pt idx="2743">
                  <c:v>4.369999885559082</c:v>
                </c:pt>
                <c:pt idx="2744">
                  <c:v>4.4034999068578093</c:v>
                </c:pt>
                <c:pt idx="2745">
                  <c:v>4.6665000740686873</c:v>
                </c:pt>
                <c:pt idx="2746">
                  <c:v>4.3526665687560833</c:v>
                </c:pt>
                <c:pt idx="2747">
                  <c:v>4.3603667672475055</c:v>
                </c:pt>
                <c:pt idx="2748">
                  <c:v>4.1229665676752267</c:v>
                </c:pt>
                <c:pt idx="2749">
                  <c:v>3.8400001525878906</c:v>
                </c:pt>
                <c:pt idx="2750">
                  <c:v>3.8645779069264812</c:v>
                </c:pt>
                <c:pt idx="2751">
                  <c:v>4.0050833940505983</c:v>
                </c:pt>
                <c:pt idx="2752">
                  <c:v>4.3772667662302664</c:v>
                </c:pt>
                <c:pt idx="2753">
                  <c:v>4.4000000953674334</c:v>
                </c:pt>
                <c:pt idx="2754">
                  <c:v>4.7385221868091412</c:v>
                </c:pt>
                <c:pt idx="2755">
                  <c:v>4.7052665479977875</c:v>
                </c:pt>
                <c:pt idx="2756">
                  <c:v>4.5507999515533504</c:v>
                </c:pt>
                <c:pt idx="2757">
                  <c:v>4.307166734801398</c:v>
                </c:pt>
                <c:pt idx="2758">
                  <c:v>3.9383000588417056</c:v>
                </c:pt>
                <c:pt idx="2759">
                  <c:v>3.5273777924643799</c:v>
                </c:pt>
                <c:pt idx="2760">
                  <c:v>3.2746833854251438</c:v>
                </c:pt>
                <c:pt idx="2761">
                  <c:v>3.1700000762939453</c:v>
                </c:pt>
                <c:pt idx="2762">
                  <c:v>3.1700000762939453</c:v>
                </c:pt>
                <c:pt idx="2763">
                  <c:v>3.1700000762939453</c:v>
                </c:pt>
                <c:pt idx="2764">
                  <c:v>3.1700000762939453</c:v>
                </c:pt>
                <c:pt idx="2765">
                  <c:v>3.5325556185510427</c:v>
                </c:pt>
                <c:pt idx="2766">
                  <c:v>3.7530667093065051</c:v>
                </c:pt>
                <c:pt idx="2767">
                  <c:v>4.2914446287684855</c:v>
                </c:pt>
                <c:pt idx="2768">
                  <c:v>4.5865779156155053</c:v>
                </c:pt>
                <c:pt idx="2769">
                  <c:v>4.6100001335144043</c:v>
                </c:pt>
                <c:pt idx="2770">
                  <c:v>4.4274221950107346</c:v>
                </c:pt>
                <c:pt idx="2771">
                  <c:v>4.3363332509994486</c:v>
                </c:pt>
                <c:pt idx="2772">
                  <c:v>4.0500001907348864</c:v>
                </c:pt>
                <c:pt idx="2773">
                  <c:v>3.8492001650068413</c:v>
                </c:pt>
                <c:pt idx="2774">
                  <c:v>4.0500001907348864</c:v>
                </c:pt>
                <c:pt idx="2775">
                  <c:v>4.0461001873016524</c:v>
                </c:pt>
                <c:pt idx="2776">
                  <c:v>4.0529332605997483</c:v>
                </c:pt>
                <c:pt idx="2777">
                  <c:v>4.2042889057265391</c:v>
                </c:pt>
                <c:pt idx="2778">
                  <c:v>4.5467666220664977</c:v>
                </c:pt>
                <c:pt idx="2779">
                  <c:v>4.4952000045776552</c:v>
                </c:pt>
                <c:pt idx="2780">
                  <c:v>4.3334501353899704</c:v>
                </c:pt>
                <c:pt idx="2781">
                  <c:v>4.0900001525878906</c:v>
                </c:pt>
                <c:pt idx="2782">
                  <c:v>3.6780667405658294</c:v>
                </c:pt>
                <c:pt idx="2783">
                  <c:v>3.3020833257834021</c:v>
                </c:pt>
                <c:pt idx="2784">
                  <c:v>3.0815499854087767</c:v>
                </c:pt>
                <c:pt idx="2785">
                  <c:v>3.0099999904632568</c:v>
                </c:pt>
                <c:pt idx="2786">
                  <c:v>2.873983333110798</c:v>
                </c:pt>
                <c:pt idx="2787">
                  <c:v>2.7974000036716462</c:v>
                </c:pt>
                <c:pt idx="2788">
                  <c:v>2.9351055394278567</c:v>
                </c:pt>
                <c:pt idx="2789">
                  <c:v>3.1838332990805402</c:v>
                </c:pt>
                <c:pt idx="2790">
                  <c:v>3.5205334679285682</c:v>
                </c:pt>
                <c:pt idx="2791">
                  <c:v>3.942244454754714</c:v>
                </c:pt>
                <c:pt idx="2792">
                  <c:v>4.3049667580922355</c:v>
                </c:pt>
                <c:pt idx="2793">
                  <c:v>4.6601666013399745</c:v>
                </c:pt>
                <c:pt idx="2794">
                  <c:v>4.7100000381469656</c:v>
                </c:pt>
                <c:pt idx="2795">
                  <c:v>4.6122999122407702</c:v>
                </c:pt>
                <c:pt idx="2796">
                  <c:v>4.6091613091362849</c:v>
                </c:pt>
                <c:pt idx="2797">
                  <c:v>4.2691054950820124</c:v>
                </c:pt>
                <c:pt idx="2798">
                  <c:v>4.2144555592536745</c:v>
                </c:pt>
                <c:pt idx="2799">
                  <c:v>4.4499388625886702</c:v>
                </c:pt>
                <c:pt idx="2800">
                  <c:v>4.5399999618530424</c:v>
                </c:pt>
                <c:pt idx="2801">
                  <c:v>4.7218611269527013</c:v>
                </c:pt>
                <c:pt idx="2802">
                  <c:v>5.1218278794818355</c:v>
                </c:pt>
                <c:pt idx="2803">
                  <c:v>5.4000000953674334</c:v>
                </c:pt>
                <c:pt idx="2804">
                  <c:v>5.0814999400244822</c:v>
                </c:pt>
                <c:pt idx="2805">
                  <c:v>4.5506667110655039</c:v>
                </c:pt>
                <c:pt idx="2806">
                  <c:v>3.7543999444113947</c:v>
                </c:pt>
                <c:pt idx="2807">
                  <c:v>3.3346109979682361</c:v>
                </c:pt>
                <c:pt idx="2808">
                  <c:v>3.1099998950958248</c:v>
                </c:pt>
                <c:pt idx="2809">
                  <c:v>3.0676665684912012</c:v>
                </c:pt>
                <c:pt idx="2810">
                  <c:v>2.9862499303287735</c:v>
                </c:pt>
                <c:pt idx="2811">
                  <c:v>3.0799999237060547</c:v>
                </c:pt>
                <c:pt idx="2812">
                  <c:v>3.4362555126349128</c:v>
                </c:pt>
                <c:pt idx="2813">
                  <c:v>4.1934444639417858</c:v>
                </c:pt>
                <c:pt idx="2814">
                  <c:v>4.7468446392483186</c:v>
                </c:pt>
                <c:pt idx="2815">
                  <c:v>4.5100002288818359</c:v>
                </c:pt>
                <c:pt idx="2816">
                  <c:v>4.5100002288818359</c:v>
                </c:pt>
                <c:pt idx="2817">
                  <c:v>4.5100002288818359</c:v>
                </c:pt>
                <c:pt idx="2818">
                  <c:v>4.5100002288818359</c:v>
                </c:pt>
                <c:pt idx="2819">
                  <c:v>4.5100002288818359</c:v>
                </c:pt>
                <c:pt idx="2820">
                  <c:v>4.487077557775689</c:v>
                </c:pt>
                <c:pt idx="2821">
                  <c:v>4.2965053521262275</c:v>
                </c:pt>
                <c:pt idx="2822">
                  <c:v>4.1999998092651367</c:v>
                </c:pt>
                <c:pt idx="2823">
                  <c:v>4.2090220382478503</c:v>
                </c:pt>
                <c:pt idx="2824">
                  <c:v>4.500077777703603</c:v>
                </c:pt>
                <c:pt idx="2825">
                  <c:v>4.7399997711181863</c:v>
                </c:pt>
                <c:pt idx="2826">
                  <c:v>5.0666666825612534</c:v>
                </c:pt>
                <c:pt idx="2827">
                  <c:v>5.2579668203989645</c:v>
                </c:pt>
                <c:pt idx="2828">
                  <c:v>4.9924666372934965</c:v>
                </c:pt>
                <c:pt idx="2829">
                  <c:v>4.4560776811175904</c:v>
                </c:pt>
                <c:pt idx="2830">
                  <c:v>3.8086332464218202</c:v>
                </c:pt>
                <c:pt idx="2831">
                  <c:v>3.3869666322072347</c:v>
                </c:pt>
                <c:pt idx="2832">
                  <c:v>3.2699999809265212</c:v>
                </c:pt>
                <c:pt idx="2833">
                  <c:v>3.0320999896526337</c:v>
                </c:pt>
                <c:pt idx="2834">
                  <c:v>3.0099999904632568</c:v>
                </c:pt>
                <c:pt idx="2835">
                  <c:v>3.0294999873638147</c:v>
                </c:pt>
                <c:pt idx="2836">
                  <c:v>3.5308499058087501</c:v>
                </c:pt>
                <c:pt idx="2837">
                  <c:v>4.2744833747545874</c:v>
                </c:pt>
                <c:pt idx="2838">
                  <c:v>4.7002668507893883</c:v>
                </c:pt>
                <c:pt idx="2839">
                  <c:v>4.585500081380208</c:v>
                </c:pt>
                <c:pt idx="2840">
                  <c:v>4.3205998420715295</c:v>
                </c:pt>
                <c:pt idx="2841">
                  <c:v>4.4107332547505704</c:v>
                </c:pt>
                <c:pt idx="2842">
                  <c:v>4.5</c:v>
                </c:pt>
                <c:pt idx="2843">
                  <c:v>4.5</c:v>
                </c:pt>
                <c:pt idx="2844">
                  <c:v>4.4175501065783855</c:v>
                </c:pt>
                <c:pt idx="2845">
                  <c:v>4.3125444438722385</c:v>
                </c:pt>
                <c:pt idx="2846">
                  <c:v>4.42924977540972</c:v>
                </c:pt>
                <c:pt idx="2847">
                  <c:v>4.4786779181162517</c:v>
                </c:pt>
                <c:pt idx="2848">
                  <c:v>4.7281668504078942</c:v>
                </c:pt>
                <c:pt idx="2849">
                  <c:v>4.9401223368114895</c:v>
                </c:pt>
                <c:pt idx="2850">
                  <c:v>5.3168443806966144</c:v>
                </c:pt>
                <c:pt idx="2851">
                  <c:v>5.3409889597362659</c:v>
                </c:pt>
                <c:pt idx="2852">
                  <c:v>4.8480609009000988</c:v>
                </c:pt>
                <c:pt idx="2853">
                  <c:v>4.3854000398847788</c:v>
                </c:pt>
                <c:pt idx="2854">
                  <c:v>3.8014168130026924</c:v>
                </c:pt>
                <c:pt idx="2855">
                  <c:v>3.336277782122294</c:v>
                </c:pt>
                <c:pt idx="2856">
                  <c:v>2.9500000476837158</c:v>
                </c:pt>
                <c:pt idx="2857">
                  <c:v>2.9500000476837158</c:v>
                </c:pt>
                <c:pt idx="2858">
                  <c:v>2.9500000476837158</c:v>
                </c:pt>
                <c:pt idx="2859">
                  <c:v>3.0158333705531177</c:v>
                </c:pt>
                <c:pt idx="2860">
                  <c:v>3.374055521753089</c:v>
                </c:pt>
                <c:pt idx="2861">
                  <c:v>4.0579221449957945</c:v>
                </c:pt>
                <c:pt idx="2862">
                  <c:v>4.552388838926924</c:v>
                </c:pt>
                <c:pt idx="2863">
                  <c:v>4.313805605305566</c:v>
                </c:pt>
                <c:pt idx="2864">
                  <c:v>4.1700000762939355</c:v>
                </c:pt>
                <c:pt idx="2865">
                  <c:v>4.1700000762939355</c:v>
                </c:pt>
                <c:pt idx="2866">
                  <c:v>4.1700000762939355</c:v>
                </c:pt>
                <c:pt idx="2867">
                  <c:v>4.1700000762939355</c:v>
                </c:pt>
                <c:pt idx="2868">
                  <c:v>3.9219000938203603</c:v>
                </c:pt>
                <c:pt idx="2869">
                  <c:v>4.1344332051277055</c:v>
                </c:pt>
                <c:pt idx="2870">
                  <c:v>4.0488331953684504</c:v>
                </c:pt>
                <c:pt idx="2871">
                  <c:v>4.0658499836921909</c:v>
                </c:pt>
                <c:pt idx="2872">
                  <c:v>4.2988998905817724</c:v>
                </c:pt>
                <c:pt idx="2873">
                  <c:v>4.369999885559082</c:v>
                </c:pt>
                <c:pt idx="2874">
                  <c:v>4.5989499386151635</c:v>
                </c:pt>
                <c:pt idx="2875">
                  <c:v>4.8729334322611493</c:v>
                </c:pt>
                <c:pt idx="2876">
                  <c:v>4.5029667059580483</c:v>
                </c:pt>
                <c:pt idx="2877">
                  <c:v>3.9622834014892567</c:v>
                </c:pt>
                <c:pt idx="2878">
                  <c:v>3.4964667181173992</c:v>
                </c:pt>
                <c:pt idx="2879">
                  <c:v>3.0208000659942629</c:v>
                </c:pt>
                <c:pt idx="2880">
                  <c:v>2.9200000762939453</c:v>
                </c:pt>
                <c:pt idx="2881">
                  <c:v>2.8680000432332347</c:v>
                </c:pt>
                <c:pt idx="2882">
                  <c:v>2.619999885559082</c:v>
                </c:pt>
                <c:pt idx="2883">
                  <c:v>2.7171332756678397</c:v>
                </c:pt>
                <c:pt idx="2884">
                  <c:v>3.1797667547067006</c:v>
                </c:pt>
                <c:pt idx="2885">
                  <c:v>3.8627333005269402</c:v>
                </c:pt>
                <c:pt idx="2886">
                  <c:v>4.299666681289704</c:v>
                </c:pt>
                <c:pt idx="2887">
                  <c:v>4.1948665324846885</c:v>
                </c:pt>
                <c:pt idx="2888">
                  <c:v>3.9840333096186322</c:v>
                </c:pt>
                <c:pt idx="2889">
                  <c:v>3.8600001335143967</c:v>
                </c:pt>
                <c:pt idx="2890">
                  <c:v>3.8600001335143967</c:v>
                </c:pt>
                <c:pt idx="2891">
                  <c:v>3.8600001335143967</c:v>
                </c:pt>
                <c:pt idx="2892">
                  <c:v>3.8014167173703552</c:v>
                </c:pt>
                <c:pt idx="2893">
                  <c:v>3.869999885559082</c:v>
                </c:pt>
                <c:pt idx="2894">
                  <c:v>3.869999885559082</c:v>
                </c:pt>
                <c:pt idx="2895">
                  <c:v>3.7629332860310996</c:v>
                </c:pt>
                <c:pt idx="2896">
                  <c:v>3.8191000111897777</c:v>
                </c:pt>
                <c:pt idx="2897">
                  <c:v>3.8936165324846908</c:v>
                </c:pt>
                <c:pt idx="2898">
                  <c:v>4.3312497999933495</c:v>
                </c:pt>
                <c:pt idx="2899">
                  <c:v>4.7145499944686904</c:v>
                </c:pt>
                <c:pt idx="2900">
                  <c:v>4.4800000190734863</c:v>
                </c:pt>
                <c:pt idx="2901">
                  <c:v>4.0404111676745949</c:v>
                </c:pt>
                <c:pt idx="2902">
                  <c:v>3.4703000553448997</c:v>
                </c:pt>
                <c:pt idx="2903">
                  <c:v>3.0539833280775386</c:v>
                </c:pt>
                <c:pt idx="2904">
                  <c:v>2.8080000162124632</c:v>
                </c:pt>
                <c:pt idx="2905">
                  <c:v>2.7300000190734863</c:v>
                </c:pt>
                <c:pt idx="2906">
                  <c:v>2.7300000190734863</c:v>
                </c:pt>
                <c:pt idx="2907">
                  <c:v>2.7589333470662538</c:v>
                </c:pt>
                <c:pt idx="2908">
                  <c:v>3.251716600788964</c:v>
                </c:pt>
                <c:pt idx="2909">
                  <c:v>3.8777164830101767</c:v>
                </c:pt>
                <c:pt idx="2910">
                  <c:v>4.3121444588237265</c:v>
                </c:pt>
                <c:pt idx="2911">
                  <c:v>4.0199999809265137</c:v>
                </c:pt>
                <c:pt idx="2912">
                  <c:v>4.0199999809265137</c:v>
                </c:pt>
                <c:pt idx="2913">
                  <c:v>3.9602388808462354</c:v>
                </c:pt>
                <c:pt idx="2914">
                  <c:v>3.8845943156878202</c:v>
                </c:pt>
                <c:pt idx="2915">
                  <c:v>3.8793998765945439</c:v>
                </c:pt>
                <c:pt idx="2916">
                  <c:v>3.7100000381469802</c:v>
                </c:pt>
                <c:pt idx="2917">
                  <c:v>3.7100000381469802</c:v>
                </c:pt>
                <c:pt idx="2918">
                  <c:v>3.7100000381469802</c:v>
                </c:pt>
                <c:pt idx="2919">
                  <c:v>3.5840000470479496</c:v>
                </c:pt>
                <c:pt idx="2920">
                  <c:v>3.7344167033831277</c:v>
                </c:pt>
                <c:pt idx="2921">
                  <c:v>3.9242665004730224</c:v>
                </c:pt>
                <c:pt idx="2922">
                  <c:v>4.154333240720935</c:v>
                </c:pt>
                <c:pt idx="2923">
                  <c:v>4.5293334791395399</c:v>
                </c:pt>
                <c:pt idx="2924">
                  <c:v>4.3251333125432305</c:v>
                </c:pt>
                <c:pt idx="2925">
                  <c:v>3.8678775649600556</c:v>
                </c:pt>
                <c:pt idx="2926">
                  <c:v>3.5467221776644386</c:v>
                </c:pt>
                <c:pt idx="2927">
                  <c:v>3.1517777548896002</c:v>
                </c:pt>
                <c:pt idx="2928">
                  <c:v>3.0441666046778382</c:v>
                </c:pt>
                <c:pt idx="2929">
                  <c:v>2.7599999904632568</c:v>
                </c:pt>
                <c:pt idx="2930">
                  <c:v>2.7599999904632568</c:v>
                </c:pt>
                <c:pt idx="2931">
                  <c:v>2.7599999904632568</c:v>
                </c:pt>
                <c:pt idx="2932">
                  <c:v>2.7599999904632568</c:v>
                </c:pt>
                <c:pt idx="2933">
                  <c:v>3.0298666008313497</c:v>
                </c:pt>
                <c:pt idx="2934">
                  <c:v>3.3134222711457149</c:v>
                </c:pt>
                <c:pt idx="2935">
                  <c:v>3.9239168392287365</c:v>
                </c:pt>
                <c:pt idx="2936">
                  <c:v>4.472833359241486</c:v>
                </c:pt>
                <c:pt idx="2937">
                  <c:v>4.5399999618530424</c:v>
                </c:pt>
                <c:pt idx="2938">
                  <c:v>4.7773165973027547</c:v>
                </c:pt>
                <c:pt idx="2939">
                  <c:v>4.5446668624877855</c:v>
                </c:pt>
                <c:pt idx="2940">
                  <c:v>4.3136888114611311</c:v>
                </c:pt>
                <c:pt idx="2941">
                  <c:v>4.1955720016691416</c:v>
                </c:pt>
                <c:pt idx="2942">
                  <c:v>4.2199997901916788</c:v>
                </c:pt>
                <c:pt idx="2943">
                  <c:v>4.0306333041191378</c:v>
                </c:pt>
                <c:pt idx="2944">
                  <c:v>3.9600000381469802</c:v>
                </c:pt>
                <c:pt idx="2945">
                  <c:v>4.2255666557947791</c:v>
                </c:pt>
                <c:pt idx="2946">
                  <c:v>4.4917499362097884</c:v>
                </c:pt>
                <c:pt idx="2947">
                  <c:v>4.8595498879750565</c:v>
                </c:pt>
                <c:pt idx="2948">
                  <c:v>4.6125334951612684</c:v>
                </c:pt>
                <c:pt idx="2949">
                  <c:v>4.375266715685548</c:v>
                </c:pt>
                <c:pt idx="2950">
                  <c:v>3.8734999513626098</c:v>
                </c:pt>
                <c:pt idx="2951">
                  <c:v>3.4856000137329102</c:v>
                </c:pt>
                <c:pt idx="2952">
                  <c:v>3.3444278183248306</c:v>
                </c:pt>
                <c:pt idx="2953">
                  <c:v>3.119999885559082</c:v>
                </c:pt>
                <c:pt idx="2954">
                  <c:v>3.119999885559082</c:v>
                </c:pt>
                <c:pt idx="2955">
                  <c:v>3.1098166546556683</c:v>
                </c:pt>
                <c:pt idx="2956">
                  <c:v>3.1500000953674316</c:v>
                </c:pt>
                <c:pt idx="2957">
                  <c:v>3.3556333907445186</c:v>
                </c:pt>
                <c:pt idx="2958">
                  <c:v>3.6537779127227012</c:v>
                </c:pt>
                <c:pt idx="2959">
                  <c:v>4.2180223515298634</c:v>
                </c:pt>
                <c:pt idx="2960">
                  <c:v>4.4788501471943434</c:v>
                </c:pt>
                <c:pt idx="2961">
                  <c:v>4.5904223018222394</c:v>
                </c:pt>
                <c:pt idx="2962">
                  <c:v>4.369999885559082</c:v>
                </c:pt>
                <c:pt idx="2963">
                  <c:v>4.369999885559082</c:v>
                </c:pt>
                <c:pt idx="2964">
                  <c:v>4.1726332553227738</c:v>
                </c:pt>
                <c:pt idx="2965">
                  <c:v>3.975644467671712</c:v>
                </c:pt>
                <c:pt idx="2966">
                  <c:v>4.0399999618530424</c:v>
                </c:pt>
                <c:pt idx="2967">
                  <c:v>4.2543557061089246</c:v>
                </c:pt>
                <c:pt idx="2968">
                  <c:v>4.5362778883510373</c:v>
                </c:pt>
                <c:pt idx="2969">
                  <c:v>4.6230777984195282</c:v>
                </c:pt>
                <c:pt idx="2970">
                  <c:v>5.0703332191043433</c:v>
                </c:pt>
                <c:pt idx="2971">
                  <c:v>5.0899554443359376</c:v>
                </c:pt>
                <c:pt idx="2972">
                  <c:v>4.9209667282634308</c:v>
                </c:pt>
                <c:pt idx="2973">
                  <c:v>4.3505000321070355</c:v>
                </c:pt>
                <c:pt idx="2974">
                  <c:v>3.6754556189642931</c:v>
                </c:pt>
                <c:pt idx="2975">
                  <c:v>3.239977702167316</c:v>
                </c:pt>
                <c:pt idx="2976">
                  <c:v>3.059999942779541</c:v>
                </c:pt>
                <c:pt idx="2977">
                  <c:v>2.8117277532153659</c:v>
                </c:pt>
                <c:pt idx="2978">
                  <c:v>2.7699999809265212</c:v>
                </c:pt>
                <c:pt idx="2979">
                  <c:v>3.0109555118613782</c:v>
                </c:pt>
                <c:pt idx="2980">
                  <c:v>3.3925554911295399</c:v>
                </c:pt>
                <c:pt idx="2981">
                  <c:v>3.9313443719016181</c:v>
                </c:pt>
                <c:pt idx="2982">
                  <c:v>4.2300000190734863</c:v>
                </c:pt>
                <c:pt idx="2983">
                  <c:v>4.27026113139262</c:v>
                </c:pt>
                <c:pt idx="2984">
                  <c:v>4.2100000381469656</c:v>
                </c:pt>
                <c:pt idx="2985">
                  <c:v>4.2100000381469656</c:v>
                </c:pt>
                <c:pt idx="2986">
                  <c:v>4.2719525471304065</c:v>
                </c:pt>
                <c:pt idx="2987">
                  <c:v>4.2037610636817124</c:v>
                </c:pt>
                <c:pt idx="2988">
                  <c:v>3.9969388503498418</c:v>
                </c:pt>
                <c:pt idx="2989">
                  <c:v>4.0864943570560746</c:v>
                </c:pt>
                <c:pt idx="2990">
                  <c:v>4.2300000190734863</c:v>
                </c:pt>
                <c:pt idx="2991">
                  <c:v>4.2850500151846402</c:v>
                </c:pt>
                <c:pt idx="2992">
                  <c:v>4.7629332987467254</c:v>
                </c:pt>
                <c:pt idx="2993">
                  <c:v>4.7899999618530424</c:v>
                </c:pt>
                <c:pt idx="2994">
                  <c:v>5.0011667627758474</c:v>
                </c:pt>
                <c:pt idx="2995">
                  <c:v>5.0900001525878906</c:v>
                </c:pt>
                <c:pt idx="2996">
                  <c:v>4.9538333993487891</c:v>
                </c:pt>
                <c:pt idx="2997">
                  <c:v>4.3949110645717786</c:v>
                </c:pt>
                <c:pt idx="2998">
                  <c:v>3.7585999631881708</c:v>
                </c:pt>
                <c:pt idx="2999">
                  <c:v>3.3651665528615435</c:v>
                </c:pt>
                <c:pt idx="3000">
                  <c:v>3.0799999237060547</c:v>
                </c:pt>
                <c:pt idx="3001">
                  <c:v>3.0799999237060547</c:v>
                </c:pt>
                <c:pt idx="3002">
                  <c:v>3.0799999237060547</c:v>
                </c:pt>
                <c:pt idx="3003">
                  <c:v>3.0799999237060547</c:v>
                </c:pt>
                <c:pt idx="3004">
                  <c:v>3.4048000645637426</c:v>
                </c:pt>
                <c:pt idx="3005">
                  <c:v>3.9918999767303465</c:v>
                </c:pt>
                <c:pt idx="3006">
                  <c:v>4.2392331862449995</c:v>
                </c:pt>
                <c:pt idx="3007">
                  <c:v>4.1599998474121085</c:v>
                </c:pt>
                <c:pt idx="3008">
                  <c:v>4.1599998474121085</c:v>
                </c:pt>
                <c:pt idx="3009">
                  <c:v>4.1599998474121085</c:v>
                </c:pt>
                <c:pt idx="3010">
                  <c:v>4.2032998238669501</c:v>
                </c:pt>
                <c:pt idx="3011">
                  <c:v>4.1999998092651367</c:v>
                </c:pt>
                <c:pt idx="3012">
                  <c:v>4.0161720556683012</c:v>
                </c:pt>
                <c:pt idx="3013">
                  <c:v>3.9035776313145956</c:v>
                </c:pt>
                <c:pt idx="3014">
                  <c:v>3.929999828338623</c:v>
                </c:pt>
                <c:pt idx="3015">
                  <c:v>3.929999828338623</c:v>
                </c:pt>
                <c:pt idx="3016">
                  <c:v>4.1145720338821405</c:v>
                </c:pt>
                <c:pt idx="3017">
                  <c:v>4.2809498254458109</c:v>
                </c:pt>
                <c:pt idx="3018">
                  <c:v>4.6210998837153117</c:v>
                </c:pt>
                <c:pt idx="3019">
                  <c:v>5.0721500465604761</c:v>
                </c:pt>
                <c:pt idx="3020">
                  <c:v>4.8233000278472717</c:v>
                </c:pt>
                <c:pt idx="3021">
                  <c:v>4.2800054054790104</c:v>
                </c:pt>
                <c:pt idx="3022">
                  <c:v>3.7905000674724727</c:v>
                </c:pt>
                <c:pt idx="3023">
                  <c:v>3.3311388042237926</c:v>
                </c:pt>
                <c:pt idx="3024">
                  <c:v>3.0499999523162842</c:v>
                </c:pt>
                <c:pt idx="3025">
                  <c:v>3.0499999523162842</c:v>
                </c:pt>
                <c:pt idx="3026">
                  <c:v>2.9822555103566817</c:v>
                </c:pt>
                <c:pt idx="3027">
                  <c:v>3.0317999529838562</c:v>
                </c:pt>
                <c:pt idx="3028">
                  <c:v>3.4615667041142784</c:v>
                </c:pt>
                <c:pt idx="3029">
                  <c:v>3.9140223198466777</c:v>
                </c:pt>
                <c:pt idx="3030">
                  <c:v>4.2903111857838407</c:v>
                </c:pt>
                <c:pt idx="3031">
                  <c:v>4.25</c:v>
                </c:pt>
                <c:pt idx="3032">
                  <c:v>4.3678667704264083</c:v>
                </c:pt>
                <c:pt idx="3033">
                  <c:v>4.4806002068519595</c:v>
                </c:pt>
                <c:pt idx="3034">
                  <c:v>4.4079667488733927</c:v>
                </c:pt>
                <c:pt idx="3035">
                  <c:v>4.2213333988189694</c:v>
                </c:pt>
                <c:pt idx="3036">
                  <c:v>4.2051167885462446</c:v>
                </c:pt>
                <c:pt idx="3037">
                  <c:v>4.0831334034601934</c:v>
                </c:pt>
                <c:pt idx="3038">
                  <c:v>3.9699997901916588</c:v>
                </c:pt>
                <c:pt idx="3039">
                  <c:v>3.9736164617538368</c:v>
                </c:pt>
                <c:pt idx="3040">
                  <c:v>4.3610334658622794</c:v>
                </c:pt>
                <c:pt idx="3041">
                  <c:v>4.6999832741419345</c:v>
                </c:pt>
                <c:pt idx="3042">
                  <c:v>4.9665333302815764</c:v>
                </c:pt>
                <c:pt idx="3043">
                  <c:v>5.1500000953674316</c:v>
                </c:pt>
                <c:pt idx="3044">
                  <c:v>4.9464333783255681</c:v>
                </c:pt>
                <c:pt idx="3045">
                  <c:v>4.4865001201629724</c:v>
                </c:pt>
                <c:pt idx="3046">
                  <c:v>3.8941668144861827</c:v>
                </c:pt>
                <c:pt idx="3047">
                  <c:v>3.519755613141577</c:v>
                </c:pt>
                <c:pt idx="3048">
                  <c:v>3.3840834061304732</c:v>
                </c:pt>
                <c:pt idx="3049">
                  <c:v>3.1400001049041748</c:v>
                </c:pt>
                <c:pt idx="3050">
                  <c:v>3.1400001049041748</c:v>
                </c:pt>
                <c:pt idx="3051">
                  <c:v>3.1740889925426905</c:v>
                </c:pt>
                <c:pt idx="3052">
                  <c:v>3.6504443009694407</c:v>
                </c:pt>
                <c:pt idx="3053">
                  <c:v>4.1274999777475685</c:v>
                </c:pt>
                <c:pt idx="3054">
                  <c:v>4.5414446287684855</c:v>
                </c:pt>
                <c:pt idx="3055">
                  <c:v>4.492800180117289</c:v>
                </c:pt>
                <c:pt idx="3056">
                  <c:v>4.3301443682776455</c:v>
                </c:pt>
                <c:pt idx="3057">
                  <c:v>4.2666999281777294</c:v>
                </c:pt>
                <c:pt idx="3058">
                  <c:v>4.059999942779541</c:v>
                </c:pt>
                <c:pt idx="3059">
                  <c:v>4.1949555701679122</c:v>
                </c:pt>
                <c:pt idx="3060">
                  <c:v>4.1100001335144043</c:v>
                </c:pt>
                <c:pt idx="3061">
                  <c:v>4.0561501373185056</c:v>
                </c:pt>
                <c:pt idx="3062">
                  <c:v>3.8400001525878906</c:v>
                </c:pt>
                <c:pt idx="3063">
                  <c:v>3.9852001423305952</c:v>
                </c:pt>
                <c:pt idx="3064">
                  <c:v>4.1100001335144043</c:v>
                </c:pt>
                <c:pt idx="3065">
                  <c:v>4.1206890122095743</c:v>
                </c:pt>
                <c:pt idx="3066">
                  <c:v>4.6266665924919979</c:v>
                </c:pt>
                <c:pt idx="3067">
                  <c:v>4.9699997901916788</c:v>
                </c:pt>
                <c:pt idx="3068">
                  <c:v>4.9547831270429805</c:v>
                </c:pt>
                <c:pt idx="3069">
                  <c:v>4.3187777339087585</c:v>
                </c:pt>
                <c:pt idx="3070">
                  <c:v>3.9646667003631588</c:v>
                </c:pt>
                <c:pt idx="3071">
                  <c:v>3.5398222520616351</c:v>
                </c:pt>
                <c:pt idx="3072">
                  <c:v>3.2915555768542797</c:v>
                </c:pt>
                <c:pt idx="3073">
                  <c:v>3.2200000286102295</c:v>
                </c:pt>
                <c:pt idx="3074">
                  <c:v>3.2200000286102295</c:v>
                </c:pt>
                <c:pt idx="3075">
                  <c:v>3.4331500135527717</c:v>
                </c:pt>
                <c:pt idx="3076">
                  <c:v>3.7958390772342678</c:v>
                </c:pt>
                <c:pt idx="3077">
                  <c:v>4.2460611730151898</c:v>
                </c:pt>
                <c:pt idx="3078">
                  <c:v>4.6399998664855753</c:v>
                </c:pt>
                <c:pt idx="3079">
                  <c:v>4.4257778485616051</c:v>
                </c:pt>
                <c:pt idx="3080">
                  <c:v>4.3574135956680378</c:v>
                </c:pt>
                <c:pt idx="3081">
                  <c:v>4.2882886865403913</c:v>
                </c:pt>
                <c:pt idx="3082">
                  <c:v>4.0843220660421586</c:v>
                </c:pt>
                <c:pt idx="3083">
                  <c:v>4.0105000522401602</c:v>
                </c:pt>
                <c:pt idx="3084">
                  <c:v>3.7556887838575581</c:v>
                </c:pt>
                <c:pt idx="3085">
                  <c:v>3.6013944745063866</c:v>
                </c:pt>
                <c:pt idx="3086">
                  <c:v>3.4000000953674316</c:v>
                </c:pt>
                <c:pt idx="3087">
                  <c:v>3.4000000953674316</c:v>
                </c:pt>
                <c:pt idx="3088">
                  <c:v>3.4000000953674316</c:v>
                </c:pt>
                <c:pt idx="3089">
                  <c:v>3.6519109662373892</c:v>
                </c:pt>
                <c:pt idx="3090">
                  <c:v>3.9163498767216987</c:v>
                </c:pt>
                <c:pt idx="3091">
                  <c:v>4.2695333147049004</c:v>
                </c:pt>
                <c:pt idx="3092">
                  <c:v>4.3508887926737474</c:v>
                </c:pt>
                <c:pt idx="3093">
                  <c:v>4.0444278926319548</c:v>
                </c:pt>
                <c:pt idx="3094">
                  <c:v>3.6453333621555051</c:v>
                </c:pt>
                <c:pt idx="3095">
                  <c:v>3.3576222080654592</c:v>
                </c:pt>
                <c:pt idx="3096">
                  <c:v>3.1436500075128402</c:v>
                </c:pt>
                <c:pt idx="3097">
                  <c:v>2.9800000190734863</c:v>
                </c:pt>
                <c:pt idx="3098">
                  <c:v>2.9800000190734863</c:v>
                </c:pt>
                <c:pt idx="3099">
                  <c:v>3.0034000182151801</c:v>
                </c:pt>
                <c:pt idx="3100">
                  <c:v>3.2400000095367432</c:v>
                </c:pt>
                <c:pt idx="3101">
                  <c:v>3.2400000095367432</c:v>
                </c:pt>
                <c:pt idx="3102">
                  <c:v>3.6236499408880869</c:v>
                </c:pt>
                <c:pt idx="3103">
                  <c:v>4.0992498977979022</c:v>
                </c:pt>
                <c:pt idx="3104">
                  <c:v>4.3541666873296085</c:v>
                </c:pt>
                <c:pt idx="3105">
                  <c:v>4.4400000572204545</c:v>
                </c:pt>
                <c:pt idx="3106">
                  <c:v>4.4400000572204545</c:v>
                </c:pt>
                <c:pt idx="3107">
                  <c:v>4.2096000734965004</c:v>
                </c:pt>
                <c:pt idx="3108">
                  <c:v>4.0629666487375689</c:v>
                </c:pt>
                <c:pt idx="3109">
                  <c:v>3.8805332088470643</c:v>
                </c:pt>
                <c:pt idx="3110">
                  <c:v>3.9099998474121218</c:v>
                </c:pt>
                <c:pt idx="3111">
                  <c:v>3.9099998474121218</c:v>
                </c:pt>
                <c:pt idx="3112">
                  <c:v>3.9334998623530071</c:v>
                </c:pt>
                <c:pt idx="3113">
                  <c:v>4.1574998299280645</c:v>
                </c:pt>
                <c:pt idx="3114">
                  <c:v>4.3014999055862431</c:v>
                </c:pt>
                <c:pt idx="3115">
                  <c:v>4.4800000190734863</c:v>
                </c:pt>
                <c:pt idx="3116">
                  <c:v>4.2591999006271424</c:v>
                </c:pt>
                <c:pt idx="3117">
                  <c:v>3.9827832134564716</c:v>
                </c:pt>
                <c:pt idx="3118">
                  <c:v>3.6507112058003863</c:v>
                </c:pt>
                <c:pt idx="3119">
                  <c:v>3.2180000004503482</c:v>
                </c:pt>
                <c:pt idx="3120">
                  <c:v>2.9700000286102277</c:v>
                </c:pt>
                <c:pt idx="3121">
                  <c:v>2.9700000286102277</c:v>
                </c:pt>
                <c:pt idx="3122">
                  <c:v>2.7670000493526588</c:v>
                </c:pt>
                <c:pt idx="3123">
                  <c:v>2.7890000414848402</c:v>
                </c:pt>
                <c:pt idx="3124">
                  <c:v>2.9900000095367427</c:v>
                </c:pt>
                <c:pt idx="3125">
                  <c:v>2.9900000095367427</c:v>
                </c:pt>
                <c:pt idx="3126">
                  <c:v>3.3223499823941123</c:v>
                </c:pt>
                <c:pt idx="3127">
                  <c:v>3.7047499325540332</c:v>
                </c:pt>
                <c:pt idx="3128">
                  <c:v>4.0719556090566851</c:v>
                </c:pt>
                <c:pt idx="3129">
                  <c:v>4.1500000953674316</c:v>
                </c:pt>
                <c:pt idx="3130">
                  <c:v>4.181777809990777</c:v>
                </c:pt>
                <c:pt idx="3131">
                  <c:v>4.1260665464401249</c:v>
                </c:pt>
                <c:pt idx="3132">
                  <c:v>4.2199997901916788</c:v>
                </c:pt>
                <c:pt idx="3133">
                  <c:v>4.2199997901916788</c:v>
                </c:pt>
                <c:pt idx="3134">
                  <c:v>4.2199997901916788</c:v>
                </c:pt>
                <c:pt idx="3135">
                  <c:v>4.2199997901916788</c:v>
                </c:pt>
                <c:pt idx="3136">
                  <c:v>4.2802998945448536</c:v>
                </c:pt>
                <c:pt idx="3137">
                  <c:v>4.4766444667180414</c:v>
                </c:pt>
                <c:pt idx="3138">
                  <c:v>4.8618331819110514</c:v>
                </c:pt>
                <c:pt idx="3139">
                  <c:v>5.0399999618530424</c:v>
                </c:pt>
                <c:pt idx="3140">
                  <c:v>4.7577388270695788</c:v>
                </c:pt>
                <c:pt idx="3141">
                  <c:v>4.120927783648173</c:v>
                </c:pt>
                <c:pt idx="3142">
                  <c:v>3.4857500172985922</c:v>
                </c:pt>
                <c:pt idx="3143">
                  <c:v>2.9616666038830952</c:v>
                </c:pt>
                <c:pt idx="3144">
                  <c:v>2.809999942779541</c:v>
                </c:pt>
                <c:pt idx="3145">
                  <c:v>2.6040221725569852</c:v>
                </c:pt>
                <c:pt idx="3146">
                  <c:v>2.5499999523162842</c:v>
                </c:pt>
                <c:pt idx="3147">
                  <c:v>2.7251110268963878</c:v>
                </c:pt>
                <c:pt idx="3148">
                  <c:v>3.2436889203389487</c:v>
                </c:pt>
                <c:pt idx="3149">
                  <c:v>3.9228556176026577</c:v>
                </c:pt>
                <c:pt idx="3150">
                  <c:v>4.2862943837377934</c:v>
                </c:pt>
                <c:pt idx="3151">
                  <c:v>4.320000171661377</c:v>
                </c:pt>
                <c:pt idx="3152">
                  <c:v>4.0656001896328524</c:v>
                </c:pt>
                <c:pt idx="3153">
                  <c:v>3.9809279656410252</c:v>
                </c:pt>
                <c:pt idx="3154">
                  <c:v>4.0700001716613814</c:v>
                </c:pt>
                <c:pt idx="3155">
                  <c:v>3.9718445425563402</c:v>
                </c:pt>
                <c:pt idx="3156">
                  <c:v>3.7899999618530282</c:v>
                </c:pt>
                <c:pt idx="3157">
                  <c:v>3.7899999618530282</c:v>
                </c:pt>
                <c:pt idx="3158">
                  <c:v>3.7899999618530282</c:v>
                </c:pt>
                <c:pt idx="3159">
                  <c:v>3.9721556539005589</c:v>
                </c:pt>
                <c:pt idx="3160">
                  <c:v>4.2012167284223834</c:v>
                </c:pt>
                <c:pt idx="3161">
                  <c:v>4.3400001525878906</c:v>
                </c:pt>
                <c:pt idx="3162">
                  <c:v>4.6280222299363745</c:v>
                </c:pt>
                <c:pt idx="3163">
                  <c:v>5.0720165748066375</c:v>
                </c:pt>
                <c:pt idx="3164">
                  <c:v>4.7484610576099815</c:v>
                </c:pt>
                <c:pt idx="3165">
                  <c:v>4.1678445702128668</c:v>
                </c:pt>
                <c:pt idx="3166">
                  <c:v>3.6674056086275422</c:v>
                </c:pt>
                <c:pt idx="3167">
                  <c:v>3.1664777212672792</c:v>
                </c:pt>
                <c:pt idx="3168">
                  <c:v>3.0999999046325684</c:v>
                </c:pt>
                <c:pt idx="3169">
                  <c:v>3.0761999070644381</c:v>
                </c:pt>
                <c:pt idx="3170">
                  <c:v>3.0359998989105232</c:v>
                </c:pt>
                <c:pt idx="3171">
                  <c:v>3.1313332239786784</c:v>
                </c:pt>
                <c:pt idx="3172">
                  <c:v>3.7288167452812275</c:v>
                </c:pt>
                <c:pt idx="3173">
                  <c:v>4.3200445633464089</c:v>
                </c:pt>
                <c:pt idx="3174">
                  <c:v>4.6779054437743293</c:v>
                </c:pt>
                <c:pt idx="3175">
                  <c:v>4.3499999046325861</c:v>
                </c:pt>
                <c:pt idx="3176">
                  <c:v>3.9308445220523414</c:v>
                </c:pt>
                <c:pt idx="3177">
                  <c:v>3.8631279900338917</c:v>
                </c:pt>
                <c:pt idx="3178">
                  <c:v>3.7600002288818453</c:v>
                </c:pt>
                <c:pt idx="3179">
                  <c:v>3.7132001876831047</c:v>
                </c:pt>
                <c:pt idx="3180">
                  <c:v>3.5</c:v>
                </c:pt>
                <c:pt idx="3181">
                  <c:v>3.5</c:v>
                </c:pt>
                <c:pt idx="3182">
                  <c:v>3.5372166617711382</c:v>
                </c:pt>
                <c:pt idx="3183">
                  <c:v>3.6422666700680977</c:v>
                </c:pt>
                <c:pt idx="3184">
                  <c:v>3.949333508809421</c:v>
                </c:pt>
                <c:pt idx="3185">
                  <c:v>4.0977502226829445</c:v>
                </c:pt>
                <c:pt idx="3186">
                  <c:v>4.3509832111994227</c:v>
                </c:pt>
                <c:pt idx="3187">
                  <c:v>4.7699999809265137</c:v>
                </c:pt>
                <c:pt idx="3188">
                  <c:v>4.658916668097147</c:v>
                </c:pt>
                <c:pt idx="3189">
                  <c:v>4.1760943314764205</c:v>
                </c:pt>
                <c:pt idx="3190">
                  <c:v>3.5522667288780188</c:v>
                </c:pt>
                <c:pt idx="3191">
                  <c:v>3.2699999809265212</c:v>
                </c:pt>
                <c:pt idx="3192">
                  <c:v>2.9834500471750895</c:v>
                </c:pt>
                <c:pt idx="3193">
                  <c:v>2.9400000572204612</c:v>
                </c:pt>
                <c:pt idx="3194">
                  <c:v>2.9400000572204612</c:v>
                </c:pt>
                <c:pt idx="3195">
                  <c:v>3.0583500488599253</c:v>
                </c:pt>
                <c:pt idx="3196">
                  <c:v>3.4866389532883963</c:v>
                </c:pt>
                <c:pt idx="3197">
                  <c:v>4.1499001415570556</c:v>
                </c:pt>
                <c:pt idx="3198">
                  <c:v>4.5966221300760903</c:v>
                </c:pt>
                <c:pt idx="3199">
                  <c:v>4.3986888368924282</c:v>
                </c:pt>
                <c:pt idx="3200">
                  <c:v>4.2323666032155414</c:v>
                </c:pt>
                <c:pt idx="3201">
                  <c:v>4.0399999618530424</c:v>
                </c:pt>
                <c:pt idx="3202">
                  <c:v>4.0399999618530424</c:v>
                </c:pt>
                <c:pt idx="3203">
                  <c:v>3.7524166663487737</c:v>
                </c:pt>
                <c:pt idx="3204">
                  <c:v>3.75</c:v>
                </c:pt>
                <c:pt idx="3205">
                  <c:v>3.75</c:v>
                </c:pt>
                <c:pt idx="3206">
                  <c:v>3.9685445425245618</c:v>
                </c:pt>
                <c:pt idx="3207">
                  <c:v>4.2560611094368834</c:v>
                </c:pt>
                <c:pt idx="3208">
                  <c:v>4.6417220870653804</c:v>
                </c:pt>
                <c:pt idx="3209">
                  <c:v>4.7852275866932414</c:v>
                </c:pt>
                <c:pt idx="3210">
                  <c:v>5.0644720745086671</c:v>
                </c:pt>
                <c:pt idx="3211">
                  <c:v>5.3246668095058745</c:v>
                </c:pt>
                <c:pt idx="3212">
                  <c:v>4.9309445103009546</c:v>
                </c:pt>
                <c:pt idx="3213">
                  <c:v>4.4479834389686586</c:v>
                </c:pt>
                <c:pt idx="3214">
                  <c:v>3.7161999917030331</c:v>
                </c:pt>
                <c:pt idx="3215">
                  <c:v>3.2967166272799182</c:v>
                </c:pt>
                <c:pt idx="3216">
                  <c:v>3.1212499737739563</c:v>
                </c:pt>
                <c:pt idx="3217">
                  <c:v>3.036716649134954</c:v>
                </c:pt>
                <c:pt idx="3218">
                  <c:v>2.9700000286102277</c:v>
                </c:pt>
                <c:pt idx="3219">
                  <c:v>3.1865333167711896</c:v>
                </c:pt>
                <c:pt idx="3220">
                  <c:v>3.6024389179547627</c:v>
                </c:pt>
                <c:pt idx="3221">
                  <c:v>4.3712666323450033</c:v>
                </c:pt>
                <c:pt idx="3222">
                  <c:v>5.8917166731092667</c:v>
                </c:pt>
                <c:pt idx="3223">
                  <c:v>6.4102387833595538</c:v>
                </c:pt>
                <c:pt idx="3224">
                  <c:v>6.0583998767534855</c:v>
                </c:pt>
                <c:pt idx="3225">
                  <c:v>6.0857277872827424</c:v>
                </c:pt>
                <c:pt idx="3226">
                  <c:v>6.1027889376216455</c:v>
                </c:pt>
                <c:pt idx="3227">
                  <c:v>5.9590778356128453</c:v>
                </c:pt>
                <c:pt idx="3228">
                  <c:v>5.8398555220497945</c:v>
                </c:pt>
                <c:pt idx="3229">
                  <c:v>5.6458000183105455</c:v>
                </c:pt>
                <c:pt idx="3230">
                  <c:v>5.6900000572204332</c:v>
                </c:pt>
                <c:pt idx="3231">
                  <c:v>4.1656778181923757</c:v>
                </c:pt>
                <c:pt idx="3232">
                  <c:v>4.3241665509011797</c:v>
                </c:pt>
                <c:pt idx="3233">
                  <c:v>4.4899997711181863</c:v>
                </c:pt>
                <c:pt idx="3234">
                  <c:v>4.8794001868036325</c:v>
                </c:pt>
                <c:pt idx="3235">
                  <c:v>5.1659223024050345</c:v>
                </c:pt>
                <c:pt idx="3236">
                  <c:v>4.9401113126013012</c:v>
                </c:pt>
                <c:pt idx="3237">
                  <c:v>4.3710554917653424</c:v>
                </c:pt>
                <c:pt idx="3238">
                  <c:v>3.7039556376139342</c:v>
                </c:pt>
                <c:pt idx="3239">
                  <c:v>3.2545778140756818</c:v>
                </c:pt>
                <c:pt idx="3240">
                  <c:v>3.2000000476837211</c:v>
                </c:pt>
                <c:pt idx="3241">
                  <c:v>2.9479445013735042</c:v>
                </c:pt>
                <c:pt idx="3242">
                  <c:v>2.9400000572204612</c:v>
                </c:pt>
                <c:pt idx="3243">
                  <c:v>3.0136500520176392</c:v>
                </c:pt>
                <c:pt idx="3244">
                  <c:v>3.544477750195409</c:v>
                </c:pt>
                <c:pt idx="3245">
                  <c:v>4.2875110122892455</c:v>
                </c:pt>
                <c:pt idx="3246">
                  <c:v>4.6112554873360505</c:v>
                </c:pt>
                <c:pt idx="3247">
                  <c:v>4.3996388766500685</c:v>
                </c:pt>
                <c:pt idx="3248">
                  <c:v>4.2300000190734863</c:v>
                </c:pt>
                <c:pt idx="3249">
                  <c:v>4.2300000190734863</c:v>
                </c:pt>
                <c:pt idx="3250">
                  <c:v>4.0256665558285185</c:v>
                </c:pt>
                <c:pt idx="3251">
                  <c:v>3.929999828338623</c:v>
                </c:pt>
                <c:pt idx="3252">
                  <c:v>4.070133257706936</c:v>
                </c:pt>
                <c:pt idx="3253">
                  <c:v>3.9499998092651372</c:v>
                </c:pt>
                <c:pt idx="3254">
                  <c:v>3.9499998092651372</c:v>
                </c:pt>
                <c:pt idx="3255">
                  <c:v>4.0331832551956177</c:v>
                </c:pt>
                <c:pt idx="3256">
                  <c:v>4.2600002288818359</c:v>
                </c:pt>
                <c:pt idx="3257">
                  <c:v>4.2600002288818359</c:v>
                </c:pt>
                <c:pt idx="3258">
                  <c:v>4.4849001383781415</c:v>
                </c:pt>
                <c:pt idx="3259">
                  <c:v>4.7800002098083496</c:v>
                </c:pt>
                <c:pt idx="3260">
                  <c:v>4.5650222709443815</c:v>
                </c:pt>
                <c:pt idx="3261">
                  <c:v>4.1233998823165896</c:v>
                </c:pt>
                <c:pt idx="3262">
                  <c:v>3.7711666165457833</c:v>
                </c:pt>
                <c:pt idx="3263">
                  <c:v>3.3358387933836902</c:v>
                </c:pt>
                <c:pt idx="3264">
                  <c:v>3.0542221400472847</c:v>
                </c:pt>
                <c:pt idx="3265">
                  <c:v>2.809999942779541</c:v>
                </c:pt>
                <c:pt idx="3266">
                  <c:v>2.809999942779541</c:v>
                </c:pt>
                <c:pt idx="3267">
                  <c:v>2.809999942779541</c:v>
                </c:pt>
                <c:pt idx="3268">
                  <c:v>2.8404499406284747</c:v>
                </c:pt>
                <c:pt idx="3269">
                  <c:v>3.0799999237060547</c:v>
                </c:pt>
                <c:pt idx="3270">
                  <c:v>3.3390665679507787</c:v>
                </c:pt>
                <c:pt idx="3271">
                  <c:v>3.9437386825349612</c:v>
                </c:pt>
                <c:pt idx="3272">
                  <c:v>4.2239167650540672</c:v>
                </c:pt>
                <c:pt idx="3273">
                  <c:v>4.474950056340937</c:v>
                </c:pt>
                <c:pt idx="3274">
                  <c:v>4.4847334591547714</c:v>
                </c:pt>
                <c:pt idx="3275">
                  <c:v>4.2600002288818359</c:v>
                </c:pt>
                <c:pt idx="3276">
                  <c:v>3.9995998764038077</c:v>
                </c:pt>
                <c:pt idx="3277">
                  <c:v>3.6765334033966068</c:v>
                </c:pt>
                <c:pt idx="3278">
                  <c:v>3.7357000716527398</c:v>
                </c:pt>
                <c:pt idx="3279">
                  <c:v>3.9400000572204612</c:v>
                </c:pt>
                <c:pt idx="3280">
                  <c:v>3.9400000572204612</c:v>
                </c:pt>
                <c:pt idx="3281">
                  <c:v>3.9400000572204612</c:v>
                </c:pt>
                <c:pt idx="3282">
                  <c:v>4.0502833040555322</c:v>
                </c:pt>
                <c:pt idx="3283">
                  <c:v>4.4899997711181863</c:v>
                </c:pt>
                <c:pt idx="3284">
                  <c:v>4.2884999632835434</c:v>
                </c:pt>
                <c:pt idx="3285">
                  <c:v>4.0058332284291565</c:v>
                </c:pt>
                <c:pt idx="3286">
                  <c:v>3.6480389561918045</c:v>
                </c:pt>
                <c:pt idx="3287">
                  <c:v>3.1849443826410613</c:v>
                </c:pt>
                <c:pt idx="3288">
                  <c:v>3.0273332794507439</c:v>
                </c:pt>
                <c:pt idx="3289">
                  <c:v>2.7799999713897705</c:v>
                </c:pt>
                <c:pt idx="3290">
                  <c:v>2.7799999713897705</c:v>
                </c:pt>
                <c:pt idx="3291">
                  <c:v>2.7799999713897705</c:v>
                </c:pt>
                <c:pt idx="3292">
                  <c:v>2.7799999713897705</c:v>
                </c:pt>
                <c:pt idx="3293">
                  <c:v>2.9769332846005758</c:v>
                </c:pt>
                <c:pt idx="3294">
                  <c:v>3.3436221504211425</c:v>
                </c:pt>
                <c:pt idx="3295">
                  <c:v>3.9296221394008941</c:v>
                </c:pt>
                <c:pt idx="3296">
                  <c:v>4.1816000673505975</c:v>
                </c:pt>
                <c:pt idx="3297">
                  <c:v>4.2316555192735494</c:v>
                </c:pt>
                <c:pt idx="3298">
                  <c:v>4.2899556363953355</c:v>
                </c:pt>
                <c:pt idx="3299">
                  <c:v>4.2890832834773809</c:v>
                </c:pt>
                <c:pt idx="3300">
                  <c:v>4.0700443776448569</c:v>
                </c:pt>
                <c:pt idx="3301">
                  <c:v>4.0053333282470707</c:v>
                </c:pt>
                <c:pt idx="3302">
                  <c:v>4.0799999237060574</c:v>
                </c:pt>
                <c:pt idx="3303">
                  <c:v>4.0799999237060574</c:v>
                </c:pt>
                <c:pt idx="3304">
                  <c:v>4.1942555798424266</c:v>
                </c:pt>
                <c:pt idx="3305">
                  <c:v>4.4707889167467751</c:v>
                </c:pt>
                <c:pt idx="3306">
                  <c:v>4.6814443760448015</c:v>
                </c:pt>
                <c:pt idx="3307">
                  <c:v>5.1185443313916466</c:v>
                </c:pt>
                <c:pt idx="3308">
                  <c:v>5.0395443693796791</c:v>
                </c:pt>
                <c:pt idx="3309">
                  <c:v>4.262183396551344</c:v>
                </c:pt>
                <c:pt idx="3310">
                  <c:v>3.6145445452796086</c:v>
                </c:pt>
                <c:pt idx="3311">
                  <c:v>3.2546278100543602</c:v>
                </c:pt>
                <c:pt idx="3312">
                  <c:v>2.9879889562394886</c:v>
                </c:pt>
                <c:pt idx="3313">
                  <c:v>2.9200000762939453</c:v>
                </c:pt>
                <c:pt idx="3314">
                  <c:v>2.9200000762939453</c:v>
                </c:pt>
                <c:pt idx="3315">
                  <c:v>3.1283889267179794</c:v>
                </c:pt>
                <c:pt idx="3316">
                  <c:v>3.5298223590850828</c:v>
                </c:pt>
                <c:pt idx="3317">
                  <c:v>4.3382221833865078</c:v>
                </c:pt>
                <c:pt idx="3318">
                  <c:v>4.75</c:v>
                </c:pt>
                <c:pt idx="3319">
                  <c:v>4.6056110159556072</c:v>
                </c:pt>
                <c:pt idx="3320">
                  <c:v>4.1999998092651367</c:v>
                </c:pt>
                <c:pt idx="3321">
                  <c:v>4.1999998092651367</c:v>
                </c:pt>
                <c:pt idx="3322">
                  <c:v>3.9821111281712849</c:v>
                </c:pt>
                <c:pt idx="3323">
                  <c:v>4.1904333082834855</c:v>
                </c:pt>
                <c:pt idx="3324">
                  <c:v>4.1586333560943602</c:v>
                </c:pt>
                <c:pt idx="3325">
                  <c:v>4.1999998092651367</c:v>
                </c:pt>
                <c:pt idx="3326">
                  <c:v>4.4249333111445095</c:v>
                </c:pt>
                <c:pt idx="3327">
                  <c:v>4.2053331454594929</c:v>
                </c:pt>
                <c:pt idx="3328">
                  <c:v>4.8935723145802816</c:v>
                </c:pt>
                <c:pt idx="3329">
                  <c:v>5.0623832726478399</c:v>
                </c:pt>
                <c:pt idx="3330">
                  <c:v>5.1683667008082068</c:v>
                </c:pt>
                <c:pt idx="3331">
                  <c:v>5.5724555081791349</c:v>
                </c:pt>
                <c:pt idx="3332">
                  <c:v>5.2855500446425543</c:v>
                </c:pt>
                <c:pt idx="3333">
                  <c:v>4.6632555050320095</c:v>
                </c:pt>
                <c:pt idx="3334">
                  <c:v>3.8887720476256482</c:v>
                </c:pt>
                <c:pt idx="3335">
                  <c:v>3.5192721109920067</c:v>
                </c:pt>
                <c:pt idx="3336">
                  <c:v>3.2716777091556142</c:v>
                </c:pt>
                <c:pt idx="3337">
                  <c:v>3.0892999347050987</c:v>
                </c:pt>
                <c:pt idx="3338">
                  <c:v>3.2598055581251781</c:v>
                </c:pt>
                <c:pt idx="3339">
                  <c:v>3.4100000858306867</c:v>
                </c:pt>
                <c:pt idx="3340">
                  <c:v>3.8678334236144987</c:v>
                </c:pt>
                <c:pt idx="3341">
                  <c:v>4.539777878920237</c:v>
                </c:pt>
                <c:pt idx="3342">
                  <c:v>4.8600001335144043</c:v>
                </c:pt>
                <c:pt idx="3343">
                  <c:v>4.5746666187710234</c:v>
                </c:pt>
                <c:pt idx="3344">
                  <c:v>4.2925388810369665</c:v>
                </c:pt>
                <c:pt idx="3345">
                  <c:v>4.25</c:v>
                </c:pt>
                <c:pt idx="3346">
                  <c:v>3.962533179124196</c:v>
                </c:pt>
                <c:pt idx="3347">
                  <c:v>4.0084388536877045</c:v>
                </c:pt>
                <c:pt idx="3348">
                  <c:v>3.9600000381469802</c:v>
                </c:pt>
                <c:pt idx="3349">
                  <c:v>3.9600000381469802</c:v>
                </c:pt>
                <c:pt idx="3350">
                  <c:v>3.8983888594309493</c:v>
                </c:pt>
                <c:pt idx="3351">
                  <c:v>4.0419666793611313</c:v>
                </c:pt>
                <c:pt idx="3352">
                  <c:v>4.1865999865531922</c:v>
                </c:pt>
                <c:pt idx="3353">
                  <c:v>4.2300000190734863</c:v>
                </c:pt>
                <c:pt idx="3354">
                  <c:v>4.5095557098918491</c:v>
                </c:pt>
                <c:pt idx="3355">
                  <c:v>5.0245779154035777</c:v>
                </c:pt>
                <c:pt idx="3356">
                  <c:v>4.8898555988735621</c:v>
                </c:pt>
                <c:pt idx="3357">
                  <c:v>4.4219111188252755</c:v>
                </c:pt>
                <c:pt idx="3358">
                  <c:v>3.7643554221259219</c:v>
                </c:pt>
                <c:pt idx="3359">
                  <c:v>3.4263498992389994</c:v>
                </c:pt>
                <c:pt idx="3360">
                  <c:v>3.1944499156210147</c:v>
                </c:pt>
                <c:pt idx="3361">
                  <c:v>3.0799999237060547</c:v>
                </c:pt>
                <c:pt idx="3362">
                  <c:v>3.0799999237060547</c:v>
                </c:pt>
                <c:pt idx="3363">
                  <c:v>3.362666770087348</c:v>
                </c:pt>
                <c:pt idx="3364">
                  <c:v>3.7273110694355607</c:v>
                </c:pt>
                <c:pt idx="3365">
                  <c:v>4.5821165710025245</c:v>
                </c:pt>
                <c:pt idx="3366">
                  <c:v>4.7612444337209094</c:v>
                </c:pt>
                <c:pt idx="3367">
                  <c:v>4.4821445433298743</c:v>
                </c:pt>
                <c:pt idx="3368">
                  <c:v>4.1842664506700302</c:v>
                </c:pt>
                <c:pt idx="3369">
                  <c:v>3.9099998474121218</c:v>
                </c:pt>
                <c:pt idx="3370">
                  <c:v>3.9099998474121218</c:v>
                </c:pt>
                <c:pt idx="3371">
                  <c:v>3.6830778415997929</c:v>
                </c:pt>
                <c:pt idx="3372">
                  <c:v>3.6500000953674316</c:v>
                </c:pt>
                <c:pt idx="3373">
                  <c:v>3.6500000953674316</c:v>
                </c:pt>
                <c:pt idx="3374">
                  <c:v>3.6500000953674316</c:v>
                </c:pt>
                <c:pt idx="3375">
                  <c:v>3.7605999898910611</c:v>
                </c:pt>
                <c:pt idx="3376">
                  <c:v>4.0759664758046696</c:v>
                </c:pt>
                <c:pt idx="3377">
                  <c:v>4.4336887937122276</c:v>
                </c:pt>
                <c:pt idx="3378">
                  <c:v>4.6255943904982439</c:v>
                </c:pt>
                <c:pt idx="3379">
                  <c:v>4.8961666006512115</c:v>
                </c:pt>
                <c:pt idx="3380">
                  <c:v>4.6904389188024656</c:v>
                </c:pt>
                <c:pt idx="3381">
                  <c:v>4.1856667963663794</c:v>
                </c:pt>
                <c:pt idx="3382">
                  <c:v>3.6020389315817067</c:v>
                </c:pt>
              </c:numCache>
            </c:numRef>
          </c:yVal>
          <c:smooth val="1"/>
        </c:ser>
        <c:axId val="190588032"/>
        <c:axId val="190589568"/>
      </c:scatterChart>
      <c:valAx>
        <c:axId val="190588032"/>
        <c:scaling>
          <c:orientation val="minMax"/>
          <c:max val="40680"/>
          <c:min val="40500"/>
        </c:scaling>
        <c:delete val="1"/>
        <c:axPos val="b"/>
        <c:numFmt formatCode="dd\/mmm\/yy\ hh:mm:ss" sourceLinked="1"/>
        <c:tickLblPos val="none"/>
        <c:crossAx val="190589568"/>
        <c:crosses val="autoZero"/>
        <c:crossBetween val="midCat"/>
      </c:valAx>
      <c:valAx>
        <c:axId val="190589568"/>
        <c:scaling>
          <c:orientation val="minMax"/>
        </c:scaling>
        <c:axPos val="l"/>
        <c:majorGridlines/>
        <c:numFmt formatCode="General" sourceLinked="1"/>
        <c:tickLblPos val="nextTo"/>
        <c:crossAx val="190588032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CE4B-DB54-4927-BD94-827A08C6A2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BBC93-534E-4961-AE9A-0C8E12A6B993}">
      <dgm:prSet phldrT="[Text]" custT="1"/>
      <dgm:spPr/>
      <dgm:t>
        <a:bodyPr/>
        <a:lstStyle/>
        <a:p>
          <a:r>
            <a:rPr lang="en-US" sz="1800" dirty="0" smtClean="0"/>
            <a:t>Substation Construction</a:t>
          </a:r>
          <a:endParaRPr lang="en-US" sz="1800" dirty="0"/>
        </a:p>
      </dgm:t>
    </dgm:pt>
    <dgm:pt modelId="{F9FB95B7-9D8B-4665-A1A0-5A76455D423E}" type="parTrans" cxnId="{DF671B17-C074-41F8-8F37-2C7AF5765E2F}">
      <dgm:prSet/>
      <dgm:spPr/>
      <dgm:t>
        <a:bodyPr/>
        <a:lstStyle/>
        <a:p>
          <a:endParaRPr lang="en-US"/>
        </a:p>
      </dgm:t>
    </dgm:pt>
    <dgm:pt modelId="{610F49C2-2CA4-4A94-864F-1009CCFFF236}" type="sibTrans" cxnId="{DF671B17-C074-41F8-8F37-2C7AF5765E2F}">
      <dgm:prSet/>
      <dgm:spPr/>
      <dgm:t>
        <a:bodyPr/>
        <a:lstStyle/>
        <a:p>
          <a:endParaRPr lang="en-US"/>
        </a:p>
      </dgm:t>
    </dgm:pt>
    <dgm:pt modelId="{512F6C03-7543-484B-8C66-A543012DADC9}">
      <dgm:prSet phldrT="[Text]" custT="1"/>
      <dgm:spPr/>
      <dgm:t>
        <a:bodyPr/>
        <a:lstStyle/>
        <a:p>
          <a:r>
            <a:rPr lang="en-US" sz="1400" dirty="0" smtClean="0"/>
            <a:t>6 Substations Complete</a:t>
          </a:r>
          <a:endParaRPr lang="en-US" sz="1400" dirty="0"/>
        </a:p>
      </dgm:t>
    </dgm:pt>
    <dgm:pt modelId="{F4D9BD0B-E42F-41C4-B307-3BD66582F160}" type="parTrans" cxnId="{FAEFB593-B97B-4123-A738-D9A682A56751}">
      <dgm:prSet/>
      <dgm:spPr/>
      <dgm:t>
        <a:bodyPr/>
        <a:lstStyle/>
        <a:p>
          <a:endParaRPr lang="en-US"/>
        </a:p>
      </dgm:t>
    </dgm:pt>
    <dgm:pt modelId="{E85143D2-0EC5-45BC-A5FF-0E62A6CC93BC}" type="sibTrans" cxnId="{FAEFB593-B97B-4123-A738-D9A682A56751}">
      <dgm:prSet/>
      <dgm:spPr/>
      <dgm:t>
        <a:bodyPr/>
        <a:lstStyle/>
        <a:p>
          <a:endParaRPr lang="en-US"/>
        </a:p>
      </dgm:t>
    </dgm:pt>
    <dgm:pt modelId="{069042A2-0185-4B13-9FB2-28E20A5BD5FE}">
      <dgm:prSet phldrT="[Text]" custT="1"/>
      <dgm:spPr/>
      <dgm:t>
        <a:bodyPr/>
        <a:lstStyle/>
        <a:p>
          <a:r>
            <a:rPr lang="en-US" sz="1800" dirty="0" smtClean="0"/>
            <a:t>Distribution Construction</a:t>
          </a:r>
          <a:endParaRPr lang="en-US" sz="1800" dirty="0"/>
        </a:p>
      </dgm:t>
    </dgm:pt>
    <dgm:pt modelId="{33A84499-E1D0-46C7-9278-4C5C04A18BF0}" type="parTrans" cxnId="{4779E4E4-77DA-479C-B2D1-95D56C855DBB}">
      <dgm:prSet/>
      <dgm:spPr/>
      <dgm:t>
        <a:bodyPr/>
        <a:lstStyle/>
        <a:p>
          <a:endParaRPr lang="en-US"/>
        </a:p>
      </dgm:t>
    </dgm:pt>
    <dgm:pt modelId="{21E531BB-8666-42D8-A767-6CF6F499D2AB}" type="sibTrans" cxnId="{4779E4E4-77DA-479C-B2D1-95D56C855DBB}">
      <dgm:prSet/>
      <dgm:spPr/>
      <dgm:t>
        <a:bodyPr/>
        <a:lstStyle/>
        <a:p>
          <a:endParaRPr lang="en-US"/>
        </a:p>
      </dgm:t>
    </dgm:pt>
    <dgm:pt modelId="{834080F6-C0F9-4047-9FA1-DD82C5B43311}">
      <dgm:prSet phldrT="[Text]" custT="1"/>
      <dgm:spPr/>
      <dgm:t>
        <a:bodyPr/>
        <a:lstStyle/>
        <a:p>
          <a:r>
            <a:rPr lang="en-US" sz="1400" dirty="0" smtClean="0"/>
            <a:t>Smart Switches &amp; Capacitors being Installed</a:t>
          </a:r>
          <a:endParaRPr lang="en-US" sz="1400" dirty="0"/>
        </a:p>
      </dgm:t>
    </dgm:pt>
    <dgm:pt modelId="{0BA02052-CA38-4DBA-B9D5-CEB5F25CB5EF}" type="parTrans" cxnId="{6CFEE054-072D-4C6E-9D50-3AA3867D0937}">
      <dgm:prSet/>
      <dgm:spPr/>
      <dgm:t>
        <a:bodyPr/>
        <a:lstStyle/>
        <a:p>
          <a:endParaRPr lang="en-US"/>
        </a:p>
      </dgm:t>
    </dgm:pt>
    <dgm:pt modelId="{4DA41E8B-4DCD-4679-B713-C3ACDDD1AD07}" type="sibTrans" cxnId="{6CFEE054-072D-4C6E-9D50-3AA3867D0937}">
      <dgm:prSet/>
      <dgm:spPr/>
      <dgm:t>
        <a:bodyPr/>
        <a:lstStyle/>
        <a:p>
          <a:endParaRPr lang="en-US"/>
        </a:p>
      </dgm:t>
    </dgm:pt>
    <dgm:pt modelId="{512DD2B9-F7B6-474E-B076-5D6D9DCC050E}">
      <dgm:prSet phldrT="[Text]" custT="1"/>
      <dgm:spPr/>
      <dgm:t>
        <a:bodyPr/>
        <a:lstStyle/>
        <a:p>
          <a:r>
            <a:rPr lang="en-US" sz="1800" dirty="0" smtClean="0"/>
            <a:t>Reporting</a:t>
          </a:r>
          <a:endParaRPr lang="en-US" sz="1800" dirty="0"/>
        </a:p>
      </dgm:t>
    </dgm:pt>
    <dgm:pt modelId="{B5829EC0-950B-4E2B-A1E5-109548F84C90}" type="parTrans" cxnId="{93536B78-B4C5-44F9-98A9-ABAF594BFF0B}">
      <dgm:prSet/>
      <dgm:spPr/>
      <dgm:t>
        <a:bodyPr/>
        <a:lstStyle/>
        <a:p>
          <a:endParaRPr lang="en-US"/>
        </a:p>
      </dgm:t>
    </dgm:pt>
    <dgm:pt modelId="{F222818F-BBEC-4E43-AD7A-6C4EC2AB941D}" type="sibTrans" cxnId="{93536B78-B4C5-44F9-98A9-ABAF594BFF0B}">
      <dgm:prSet/>
      <dgm:spPr/>
      <dgm:t>
        <a:bodyPr/>
        <a:lstStyle/>
        <a:p>
          <a:endParaRPr lang="en-US"/>
        </a:p>
      </dgm:t>
    </dgm:pt>
    <dgm:pt modelId="{1EF322EF-79AA-4DEA-9F98-CD597C72A773}">
      <dgm:prSet phldrT="[Text]" custT="1"/>
      <dgm:spPr/>
      <dgm:t>
        <a:bodyPr/>
        <a:lstStyle/>
        <a:p>
          <a:r>
            <a:rPr lang="en-US" sz="1400" dirty="0" smtClean="0"/>
            <a:t>Project Performance</a:t>
          </a:r>
          <a:endParaRPr lang="en-US" sz="1400" dirty="0"/>
        </a:p>
      </dgm:t>
    </dgm:pt>
    <dgm:pt modelId="{3F23589A-F653-4B26-8108-C59FE529F6FE}" type="parTrans" cxnId="{969367FE-D353-43FC-853A-08A01E268527}">
      <dgm:prSet/>
      <dgm:spPr/>
      <dgm:t>
        <a:bodyPr/>
        <a:lstStyle/>
        <a:p>
          <a:endParaRPr lang="en-US"/>
        </a:p>
      </dgm:t>
    </dgm:pt>
    <dgm:pt modelId="{1DC7B09C-632E-45B8-95E7-22737D31606B}" type="sibTrans" cxnId="{969367FE-D353-43FC-853A-08A01E268527}">
      <dgm:prSet/>
      <dgm:spPr/>
      <dgm:t>
        <a:bodyPr/>
        <a:lstStyle/>
        <a:p>
          <a:endParaRPr lang="en-US"/>
        </a:p>
      </dgm:t>
    </dgm:pt>
    <dgm:pt modelId="{9F4CF36F-0F57-4981-905C-220F8F959B0B}">
      <dgm:prSet phldrT="[Text]" custT="1"/>
      <dgm:spPr/>
      <dgm:t>
        <a:bodyPr/>
        <a:lstStyle/>
        <a:p>
          <a:r>
            <a:rPr lang="en-US" sz="1400" dirty="0" smtClean="0"/>
            <a:t>Build Metrics</a:t>
          </a:r>
          <a:endParaRPr lang="en-US" sz="1400" dirty="0"/>
        </a:p>
      </dgm:t>
    </dgm:pt>
    <dgm:pt modelId="{D44EEA2F-13EE-4350-8425-3D6D83A316A0}" type="parTrans" cxnId="{EE3E009F-7C78-4300-A021-147F89C1761F}">
      <dgm:prSet/>
      <dgm:spPr/>
      <dgm:t>
        <a:bodyPr/>
        <a:lstStyle/>
        <a:p>
          <a:endParaRPr lang="en-US"/>
        </a:p>
      </dgm:t>
    </dgm:pt>
    <dgm:pt modelId="{4EA59544-BCA3-4FD3-8F6F-28F6442CB518}" type="sibTrans" cxnId="{EE3E009F-7C78-4300-A021-147F89C1761F}">
      <dgm:prSet/>
      <dgm:spPr/>
      <dgm:t>
        <a:bodyPr/>
        <a:lstStyle/>
        <a:p>
          <a:endParaRPr lang="en-US"/>
        </a:p>
      </dgm:t>
    </dgm:pt>
    <dgm:pt modelId="{C9672F67-9097-48A8-BB20-7F9A7F1DF8B5}">
      <dgm:prSet phldrT="[Text]" custT="1"/>
      <dgm:spPr/>
      <dgm:t>
        <a:bodyPr/>
        <a:lstStyle/>
        <a:p>
          <a:r>
            <a:rPr lang="en-US" sz="1400" dirty="0" smtClean="0"/>
            <a:t>Impact Metrics</a:t>
          </a:r>
          <a:endParaRPr lang="en-US" sz="1400" dirty="0"/>
        </a:p>
      </dgm:t>
    </dgm:pt>
    <dgm:pt modelId="{2E4FD662-F5F6-470C-843F-66F19BB9279F}" type="parTrans" cxnId="{07EF64C7-BBEA-45D6-860A-C9B2A0D524AC}">
      <dgm:prSet/>
      <dgm:spPr/>
      <dgm:t>
        <a:bodyPr/>
        <a:lstStyle/>
        <a:p>
          <a:endParaRPr lang="en-US"/>
        </a:p>
      </dgm:t>
    </dgm:pt>
    <dgm:pt modelId="{BF599056-6502-46D2-A0EB-BEB47D65B533}" type="sibTrans" cxnId="{07EF64C7-BBEA-45D6-860A-C9B2A0D524AC}">
      <dgm:prSet/>
      <dgm:spPr/>
      <dgm:t>
        <a:bodyPr/>
        <a:lstStyle/>
        <a:p>
          <a:endParaRPr lang="en-US"/>
        </a:p>
      </dgm:t>
    </dgm:pt>
    <dgm:pt modelId="{373CCC97-80C1-4FA8-8CCB-0D6D59F110BC}">
      <dgm:prSet phldrT="[Text]" custT="1"/>
      <dgm:spPr/>
      <dgm:t>
        <a:bodyPr/>
        <a:lstStyle/>
        <a:p>
          <a:r>
            <a:rPr lang="en-US" sz="1400" dirty="0" smtClean="0"/>
            <a:t>4 Stations 100% Complete with Overhead Construction</a:t>
          </a:r>
          <a:endParaRPr lang="en-US" sz="1400" dirty="0"/>
        </a:p>
      </dgm:t>
    </dgm:pt>
    <dgm:pt modelId="{4FE6B2ED-DDB9-49AD-AE17-12D17B8BBB13}" type="parTrans" cxnId="{FCF4CA42-2E33-4701-B9B3-6CCA13891E91}">
      <dgm:prSet/>
      <dgm:spPr/>
    </dgm:pt>
    <dgm:pt modelId="{AB775797-26CC-450C-8077-C4EA847E3175}" type="sibTrans" cxnId="{FCF4CA42-2E33-4701-B9B3-6CCA13891E91}">
      <dgm:prSet/>
      <dgm:spPr/>
    </dgm:pt>
    <dgm:pt modelId="{3ED409F8-2643-428E-8FE1-8F4E5594E81A}" type="pres">
      <dgm:prSet presAssocID="{E5BACE4B-DB54-4927-BD94-827A08C6A2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DB0BF-37F1-4B22-BD2B-41EAC7E02DBB}" type="pres">
      <dgm:prSet presAssocID="{69CBBC93-534E-4961-AE9A-0C8E12A6B993}" presName="parentLin" presStyleCnt="0"/>
      <dgm:spPr/>
    </dgm:pt>
    <dgm:pt modelId="{E34EC3B4-2C37-4B7C-8928-415CC387211C}" type="pres">
      <dgm:prSet presAssocID="{69CBBC93-534E-4961-AE9A-0C8E12A6B9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61B76F-3D66-4681-AA27-81FC4F7E19E8}" type="pres">
      <dgm:prSet presAssocID="{69CBBC93-534E-4961-AE9A-0C8E12A6B9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84AC-D6D6-4FC3-86E3-C91CBC63EEB5}" type="pres">
      <dgm:prSet presAssocID="{69CBBC93-534E-4961-AE9A-0C8E12A6B993}" presName="negativeSpace" presStyleCnt="0"/>
      <dgm:spPr/>
    </dgm:pt>
    <dgm:pt modelId="{BA20A3F1-45CC-4FFF-AFDA-2AAA7C5EA759}" type="pres">
      <dgm:prSet presAssocID="{69CBBC93-534E-4961-AE9A-0C8E12A6B9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B306F-8479-4901-A7F8-B23E2269225F}" type="pres">
      <dgm:prSet presAssocID="{610F49C2-2CA4-4A94-864F-1009CCFFF236}" presName="spaceBetweenRectangles" presStyleCnt="0"/>
      <dgm:spPr/>
    </dgm:pt>
    <dgm:pt modelId="{1236C563-3DE0-4FB3-B2C6-BB71392EDCDB}" type="pres">
      <dgm:prSet presAssocID="{069042A2-0185-4B13-9FB2-28E20A5BD5FE}" presName="parentLin" presStyleCnt="0"/>
      <dgm:spPr/>
    </dgm:pt>
    <dgm:pt modelId="{FAE6EFF7-F899-443D-A9B3-ECBCBF864C04}" type="pres">
      <dgm:prSet presAssocID="{069042A2-0185-4B13-9FB2-28E20A5BD5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23E58B-9B67-4D2A-9EB5-30F347FE4AB0}" type="pres">
      <dgm:prSet presAssocID="{069042A2-0185-4B13-9FB2-28E20A5BD5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254AC-F066-44D9-B35E-85282E46CA83}" type="pres">
      <dgm:prSet presAssocID="{069042A2-0185-4B13-9FB2-28E20A5BD5FE}" presName="negativeSpace" presStyleCnt="0"/>
      <dgm:spPr/>
    </dgm:pt>
    <dgm:pt modelId="{70AA7F8D-0E84-4689-949F-A2D10B4AB4C6}" type="pres">
      <dgm:prSet presAssocID="{069042A2-0185-4B13-9FB2-28E20A5BD5F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C75C-B9E0-42DC-A870-3CB0CB5B901E}" type="pres">
      <dgm:prSet presAssocID="{21E531BB-8666-42D8-A767-6CF6F499D2AB}" presName="spaceBetweenRectangles" presStyleCnt="0"/>
      <dgm:spPr/>
    </dgm:pt>
    <dgm:pt modelId="{6365B933-5809-4DAC-9E84-73A207C3025B}" type="pres">
      <dgm:prSet presAssocID="{512DD2B9-F7B6-474E-B076-5D6D9DCC050E}" presName="parentLin" presStyleCnt="0"/>
      <dgm:spPr/>
    </dgm:pt>
    <dgm:pt modelId="{DEEC78EE-1568-410B-A8E9-B04C61788AEF}" type="pres">
      <dgm:prSet presAssocID="{512DD2B9-F7B6-474E-B076-5D6D9DCC050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F2C813F-C03A-4EAD-B2E8-A8FEDF758254}" type="pres">
      <dgm:prSet presAssocID="{512DD2B9-F7B6-474E-B076-5D6D9DCC05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52D5-42B9-49D7-8020-C5BD4C7D5E89}" type="pres">
      <dgm:prSet presAssocID="{512DD2B9-F7B6-474E-B076-5D6D9DCC050E}" presName="negativeSpace" presStyleCnt="0"/>
      <dgm:spPr/>
    </dgm:pt>
    <dgm:pt modelId="{4E2B814C-9B31-4CCC-BDF0-015F8679D204}" type="pres">
      <dgm:prSet presAssocID="{512DD2B9-F7B6-474E-B076-5D6D9DCC050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6E6BD-DA52-4806-BBC8-9D5E352A2352}" type="presOf" srcId="{69CBBC93-534E-4961-AE9A-0C8E12A6B993}" destId="{E34EC3B4-2C37-4B7C-8928-415CC387211C}" srcOrd="0" destOrd="0" presId="urn:microsoft.com/office/officeart/2005/8/layout/list1"/>
    <dgm:cxn modelId="{4779E4E4-77DA-479C-B2D1-95D56C855DBB}" srcId="{E5BACE4B-DB54-4927-BD94-827A08C6A219}" destId="{069042A2-0185-4B13-9FB2-28E20A5BD5FE}" srcOrd="1" destOrd="0" parTransId="{33A84499-E1D0-46C7-9278-4C5C04A18BF0}" sibTransId="{21E531BB-8666-42D8-A767-6CF6F499D2AB}"/>
    <dgm:cxn modelId="{641D36FB-5A15-4C42-ABB1-992071504402}" type="presOf" srcId="{9F4CF36F-0F57-4981-905C-220F8F959B0B}" destId="{4E2B814C-9B31-4CCC-BDF0-015F8679D204}" srcOrd="0" destOrd="1" presId="urn:microsoft.com/office/officeart/2005/8/layout/list1"/>
    <dgm:cxn modelId="{25035A0E-3F9F-4FFD-8C2C-3EAA7EC125B8}" type="presOf" srcId="{512F6C03-7543-484B-8C66-A543012DADC9}" destId="{BA20A3F1-45CC-4FFF-AFDA-2AAA7C5EA759}" srcOrd="0" destOrd="0" presId="urn:microsoft.com/office/officeart/2005/8/layout/list1"/>
    <dgm:cxn modelId="{FAEFB593-B97B-4123-A738-D9A682A56751}" srcId="{69CBBC93-534E-4961-AE9A-0C8E12A6B993}" destId="{512F6C03-7543-484B-8C66-A543012DADC9}" srcOrd="0" destOrd="0" parTransId="{F4D9BD0B-E42F-41C4-B307-3BD66582F160}" sibTransId="{E85143D2-0EC5-45BC-A5FF-0E62A6CC93BC}"/>
    <dgm:cxn modelId="{9B391B06-A14B-403C-8CA2-71C48EFC751C}" type="presOf" srcId="{834080F6-C0F9-4047-9FA1-DD82C5B43311}" destId="{70AA7F8D-0E84-4689-949F-A2D10B4AB4C6}" srcOrd="0" destOrd="1" presId="urn:microsoft.com/office/officeart/2005/8/layout/list1"/>
    <dgm:cxn modelId="{1ABBCAEB-71D2-4112-B2F0-084A5A729E97}" type="presOf" srcId="{C9672F67-9097-48A8-BB20-7F9A7F1DF8B5}" destId="{4E2B814C-9B31-4CCC-BDF0-015F8679D204}" srcOrd="0" destOrd="2" presId="urn:microsoft.com/office/officeart/2005/8/layout/list1"/>
    <dgm:cxn modelId="{9AE08AAC-A016-4C67-B0B1-F5AA3D8F6A11}" type="presOf" srcId="{373CCC97-80C1-4FA8-8CCB-0D6D59F110BC}" destId="{70AA7F8D-0E84-4689-949F-A2D10B4AB4C6}" srcOrd="0" destOrd="0" presId="urn:microsoft.com/office/officeart/2005/8/layout/list1"/>
    <dgm:cxn modelId="{6CFEE054-072D-4C6E-9D50-3AA3867D0937}" srcId="{069042A2-0185-4B13-9FB2-28E20A5BD5FE}" destId="{834080F6-C0F9-4047-9FA1-DD82C5B43311}" srcOrd="1" destOrd="0" parTransId="{0BA02052-CA38-4DBA-B9D5-CEB5F25CB5EF}" sibTransId="{4DA41E8B-4DCD-4679-B713-C3ACDDD1AD07}"/>
    <dgm:cxn modelId="{FCF4CA42-2E33-4701-B9B3-6CCA13891E91}" srcId="{069042A2-0185-4B13-9FB2-28E20A5BD5FE}" destId="{373CCC97-80C1-4FA8-8CCB-0D6D59F110BC}" srcOrd="0" destOrd="0" parTransId="{4FE6B2ED-DDB9-49AD-AE17-12D17B8BBB13}" sibTransId="{AB775797-26CC-450C-8077-C4EA847E3175}"/>
    <dgm:cxn modelId="{969367FE-D353-43FC-853A-08A01E268527}" srcId="{512DD2B9-F7B6-474E-B076-5D6D9DCC050E}" destId="{1EF322EF-79AA-4DEA-9F98-CD597C72A773}" srcOrd="0" destOrd="0" parTransId="{3F23589A-F653-4B26-8108-C59FE529F6FE}" sibTransId="{1DC7B09C-632E-45B8-95E7-22737D31606B}"/>
    <dgm:cxn modelId="{DF671B17-C074-41F8-8F37-2C7AF5765E2F}" srcId="{E5BACE4B-DB54-4927-BD94-827A08C6A219}" destId="{69CBBC93-534E-4961-AE9A-0C8E12A6B993}" srcOrd="0" destOrd="0" parTransId="{F9FB95B7-9D8B-4665-A1A0-5A76455D423E}" sibTransId="{610F49C2-2CA4-4A94-864F-1009CCFFF236}"/>
    <dgm:cxn modelId="{505CD2E5-8397-4DAF-971C-34729FBCD19C}" type="presOf" srcId="{069042A2-0185-4B13-9FB2-28E20A5BD5FE}" destId="{FAE6EFF7-F899-443D-A9B3-ECBCBF864C04}" srcOrd="0" destOrd="0" presId="urn:microsoft.com/office/officeart/2005/8/layout/list1"/>
    <dgm:cxn modelId="{550B23F2-4384-4BDD-B80D-E15FE35B2EC6}" type="presOf" srcId="{69CBBC93-534E-4961-AE9A-0C8E12A6B993}" destId="{2361B76F-3D66-4681-AA27-81FC4F7E19E8}" srcOrd="1" destOrd="0" presId="urn:microsoft.com/office/officeart/2005/8/layout/list1"/>
    <dgm:cxn modelId="{8271157E-A1AF-423D-BE37-70B2A4FE7EDD}" type="presOf" srcId="{512DD2B9-F7B6-474E-B076-5D6D9DCC050E}" destId="{DEEC78EE-1568-410B-A8E9-B04C61788AEF}" srcOrd="0" destOrd="0" presId="urn:microsoft.com/office/officeart/2005/8/layout/list1"/>
    <dgm:cxn modelId="{93536B78-B4C5-44F9-98A9-ABAF594BFF0B}" srcId="{E5BACE4B-DB54-4927-BD94-827A08C6A219}" destId="{512DD2B9-F7B6-474E-B076-5D6D9DCC050E}" srcOrd="2" destOrd="0" parTransId="{B5829EC0-950B-4E2B-A1E5-109548F84C90}" sibTransId="{F222818F-BBEC-4E43-AD7A-6C4EC2AB941D}"/>
    <dgm:cxn modelId="{07EF64C7-BBEA-45D6-860A-C9B2A0D524AC}" srcId="{512DD2B9-F7B6-474E-B076-5D6D9DCC050E}" destId="{C9672F67-9097-48A8-BB20-7F9A7F1DF8B5}" srcOrd="2" destOrd="0" parTransId="{2E4FD662-F5F6-470C-843F-66F19BB9279F}" sibTransId="{BF599056-6502-46D2-A0EB-BEB47D65B533}"/>
    <dgm:cxn modelId="{409B4CB2-E29E-4583-931A-57AAC465474E}" type="presOf" srcId="{512DD2B9-F7B6-474E-B076-5D6D9DCC050E}" destId="{3F2C813F-C03A-4EAD-B2E8-A8FEDF758254}" srcOrd="1" destOrd="0" presId="urn:microsoft.com/office/officeart/2005/8/layout/list1"/>
    <dgm:cxn modelId="{18B07290-D159-4F06-BBD7-AF5E4C0F5C1C}" type="presOf" srcId="{1EF322EF-79AA-4DEA-9F98-CD597C72A773}" destId="{4E2B814C-9B31-4CCC-BDF0-015F8679D204}" srcOrd="0" destOrd="0" presId="urn:microsoft.com/office/officeart/2005/8/layout/list1"/>
    <dgm:cxn modelId="{872B6F0D-71FF-42C3-8F81-90D7D5BFA7AB}" type="presOf" srcId="{E5BACE4B-DB54-4927-BD94-827A08C6A219}" destId="{3ED409F8-2643-428E-8FE1-8F4E5594E81A}" srcOrd="0" destOrd="0" presId="urn:microsoft.com/office/officeart/2005/8/layout/list1"/>
    <dgm:cxn modelId="{EE3E009F-7C78-4300-A021-147F89C1761F}" srcId="{512DD2B9-F7B6-474E-B076-5D6D9DCC050E}" destId="{9F4CF36F-0F57-4981-905C-220F8F959B0B}" srcOrd="1" destOrd="0" parTransId="{D44EEA2F-13EE-4350-8425-3D6D83A316A0}" sibTransId="{4EA59544-BCA3-4FD3-8F6F-28F6442CB518}"/>
    <dgm:cxn modelId="{EEA83AFE-9BF8-40B5-9B13-FF39B30A0D7D}" type="presOf" srcId="{069042A2-0185-4B13-9FB2-28E20A5BD5FE}" destId="{FC23E58B-9B67-4D2A-9EB5-30F347FE4AB0}" srcOrd="1" destOrd="0" presId="urn:microsoft.com/office/officeart/2005/8/layout/list1"/>
    <dgm:cxn modelId="{18C4AA4D-A72D-421E-8C14-7B1E4075BD17}" type="presParOf" srcId="{3ED409F8-2643-428E-8FE1-8F4E5594E81A}" destId="{E62DB0BF-37F1-4B22-BD2B-41EAC7E02DBB}" srcOrd="0" destOrd="0" presId="urn:microsoft.com/office/officeart/2005/8/layout/list1"/>
    <dgm:cxn modelId="{E816422B-5185-4AB5-9A8D-ECFD0B2A3812}" type="presParOf" srcId="{E62DB0BF-37F1-4B22-BD2B-41EAC7E02DBB}" destId="{E34EC3B4-2C37-4B7C-8928-415CC387211C}" srcOrd="0" destOrd="0" presId="urn:microsoft.com/office/officeart/2005/8/layout/list1"/>
    <dgm:cxn modelId="{902938B2-A8A7-4A4A-B028-356794A6597B}" type="presParOf" srcId="{E62DB0BF-37F1-4B22-BD2B-41EAC7E02DBB}" destId="{2361B76F-3D66-4681-AA27-81FC4F7E19E8}" srcOrd="1" destOrd="0" presId="urn:microsoft.com/office/officeart/2005/8/layout/list1"/>
    <dgm:cxn modelId="{BC3EB095-DB29-4A02-AEB1-AFBFF55D230D}" type="presParOf" srcId="{3ED409F8-2643-428E-8FE1-8F4E5594E81A}" destId="{7C1E84AC-D6D6-4FC3-86E3-C91CBC63EEB5}" srcOrd="1" destOrd="0" presId="urn:microsoft.com/office/officeart/2005/8/layout/list1"/>
    <dgm:cxn modelId="{12E23BEA-55AD-4A8B-BD8B-2111B677F500}" type="presParOf" srcId="{3ED409F8-2643-428E-8FE1-8F4E5594E81A}" destId="{BA20A3F1-45CC-4FFF-AFDA-2AAA7C5EA759}" srcOrd="2" destOrd="0" presId="urn:microsoft.com/office/officeart/2005/8/layout/list1"/>
    <dgm:cxn modelId="{5E6F7DAA-DEF3-4575-9FCA-32968F43215A}" type="presParOf" srcId="{3ED409F8-2643-428E-8FE1-8F4E5594E81A}" destId="{848B306F-8479-4901-A7F8-B23E2269225F}" srcOrd="3" destOrd="0" presId="urn:microsoft.com/office/officeart/2005/8/layout/list1"/>
    <dgm:cxn modelId="{BCD9EBE4-8350-498F-A9AF-898B850C4973}" type="presParOf" srcId="{3ED409F8-2643-428E-8FE1-8F4E5594E81A}" destId="{1236C563-3DE0-4FB3-B2C6-BB71392EDCDB}" srcOrd="4" destOrd="0" presId="urn:microsoft.com/office/officeart/2005/8/layout/list1"/>
    <dgm:cxn modelId="{7D1F9D6A-EB77-480F-B453-A090439CDD68}" type="presParOf" srcId="{1236C563-3DE0-4FB3-B2C6-BB71392EDCDB}" destId="{FAE6EFF7-F899-443D-A9B3-ECBCBF864C04}" srcOrd="0" destOrd="0" presId="urn:microsoft.com/office/officeart/2005/8/layout/list1"/>
    <dgm:cxn modelId="{E7706463-7C3D-4869-986A-C44C9C8CA3D1}" type="presParOf" srcId="{1236C563-3DE0-4FB3-B2C6-BB71392EDCDB}" destId="{FC23E58B-9B67-4D2A-9EB5-30F347FE4AB0}" srcOrd="1" destOrd="0" presId="urn:microsoft.com/office/officeart/2005/8/layout/list1"/>
    <dgm:cxn modelId="{91987F97-E0B4-42ED-B27F-8602E0D54673}" type="presParOf" srcId="{3ED409F8-2643-428E-8FE1-8F4E5594E81A}" destId="{CF3254AC-F066-44D9-B35E-85282E46CA83}" srcOrd="5" destOrd="0" presId="urn:microsoft.com/office/officeart/2005/8/layout/list1"/>
    <dgm:cxn modelId="{D1290C5D-F760-4A2D-8BD8-8F4FD323BA79}" type="presParOf" srcId="{3ED409F8-2643-428E-8FE1-8F4E5594E81A}" destId="{70AA7F8D-0E84-4689-949F-A2D10B4AB4C6}" srcOrd="6" destOrd="0" presId="urn:microsoft.com/office/officeart/2005/8/layout/list1"/>
    <dgm:cxn modelId="{9B83DB96-E649-4EAB-8E45-678369272396}" type="presParOf" srcId="{3ED409F8-2643-428E-8FE1-8F4E5594E81A}" destId="{2E92C75C-B9E0-42DC-A870-3CB0CB5B901E}" srcOrd="7" destOrd="0" presId="urn:microsoft.com/office/officeart/2005/8/layout/list1"/>
    <dgm:cxn modelId="{BBF8CF55-AAEF-4BF4-8AA5-C1CB59CA5F8C}" type="presParOf" srcId="{3ED409F8-2643-428E-8FE1-8F4E5594E81A}" destId="{6365B933-5809-4DAC-9E84-73A207C3025B}" srcOrd="8" destOrd="0" presId="urn:microsoft.com/office/officeart/2005/8/layout/list1"/>
    <dgm:cxn modelId="{86646A80-8CE2-405B-B809-6CC9209332D7}" type="presParOf" srcId="{6365B933-5809-4DAC-9E84-73A207C3025B}" destId="{DEEC78EE-1568-410B-A8E9-B04C61788AEF}" srcOrd="0" destOrd="0" presId="urn:microsoft.com/office/officeart/2005/8/layout/list1"/>
    <dgm:cxn modelId="{4635111F-3FBC-41DD-8A80-4B642C806450}" type="presParOf" srcId="{6365B933-5809-4DAC-9E84-73A207C3025B}" destId="{3F2C813F-C03A-4EAD-B2E8-A8FEDF758254}" srcOrd="1" destOrd="0" presId="urn:microsoft.com/office/officeart/2005/8/layout/list1"/>
    <dgm:cxn modelId="{709224AF-BACC-46A0-9F97-EC72A894F499}" type="presParOf" srcId="{3ED409F8-2643-428E-8FE1-8F4E5594E81A}" destId="{DC2252D5-42B9-49D7-8020-C5BD4C7D5E89}" srcOrd="9" destOrd="0" presId="urn:microsoft.com/office/officeart/2005/8/layout/list1"/>
    <dgm:cxn modelId="{6426251D-5104-4CA6-A8EF-699E939F4E06}" type="presParOf" srcId="{3ED409F8-2643-428E-8FE1-8F4E5594E81A}" destId="{4E2B814C-9B31-4CCC-BDF0-015F8679D2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9E1BB-E238-4633-B958-CB2976FF5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935B8-E59E-4C45-9034-09F82604BDBC}">
      <dgm:prSet phldrT="[Text]"/>
      <dgm:spPr/>
      <dgm:t>
        <a:bodyPr/>
        <a:lstStyle/>
        <a:p>
          <a:r>
            <a:rPr lang="en-US" dirty="0" smtClean="0"/>
            <a:t>Project Funding</a:t>
          </a:r>
          <a:endParaRPr lang="en-US" dirty="0"/>
        </a:p>
      </dgm:t>
    </dgm:pt>
    <dgm:pt modelId="{B20425DB-965A-414F-9318-E8E644714CA8}" type="parTrans" cxnId="{7026BBEB-B869-4D55-92D1-742A2142D5FC}">
      <dgm:prSet/>
      <dgm:spPr/>
      <dgm:t>
        <a:bodyPr/>
        <a:lstStyle/>
        <a:p>
          <a:endParaRPr lang="en-US"/>
        </a:p>
      </dgm:t>
    </dgm:pt>
    <dgm:pt modelId="{7A02E23B-5B53-414D-A88E-8D649AA73117}" type="sibTrans" cxnId="{7026BBEB-B869-4D55-92D1-742A2142D5FC}">
      <dgm:prSet/>
      <dgm:spPr/>
      <dgm:t>
        <a:bodyPr/>
        <a:lstStyle/>
        <a:p>
          <a:endParaRPr lang="en-US"/>
        </a:p>
      </dgm:t>
    </dgm:pt>
    <dgm:pt modelId="{DE83BD7E-6A2D-4BA7-A618-47E0403A7F35}">
      <dgm:prSet phldrT="[Text]"/>
      <dgm:spPr/>
      <dgm:t>
        <a:bodyPr/>
        <a:lstStyle/>
        <a:p>
          <a:r>
            <a:rPr lang="en-US" sz="1300" dirty="0" smtClean="0"/>
            <a:t>$42MM Total</a:t>
          </a:r>
          <a:endParaRPr lang="en-US" sz="1300" dirty="0"/>
        </a:p>
      </dgm:t>
    </dgm:pt>
    <dgm:pt modelId="{49BDA2ED-4413-4174-AC62-4DAF3D357A84}" type="parTrans" cxnId="{2B2E4687-9299-4D37-A8EC-5BE115D7714F}">
      <dgm:prSet/>
      <dgm:spPr/>
      <dgm:t>
        <a:bodyPr/>
        <a:lstStyle/>
        <a:p>
          <a:endParaRPr lang="en-US"/>
        </a:p>
      </dgm:t>
    </dgm:pt>
    <dgm:pt modelId="{16C46E3C-C950-4EF0-900C-09EE54A30CEC}" type="sibTrans" cxnId="{2B2E4687-9299-4D37-A8EC-5BE115D7714F}">
      <dgm:prSet/>
      <dgm:spPr/>
      <dgm:t>
        <a:bodyPr/>
        <a:lstStyle/>
        <a:p>
          <a:endParaRPr lang="en-US"/>
        </a:p>
      </dgm:t>
    </dgm:pt>
    <dgm:pt modelId="{E027F37B-7D88-41C2-BDFB-0D97D1BA19B8}">
      <dgm:prSet phldrT="[Text]" custT="1"/>
      <dgm:spPr/>
      <dgm:t>
        <a:bodyPr/>
        <a:lstStyle/>
        <a:p>
          <a:r>
            <a:rPr lang="en-US" sz="1100" dirty="0" smtClean="0"/>
            <a:t>$22MM Avista</a:t>
          </a:r>
          <a:endParaRPr lang="en-US" sz="1100" dirty="0"/>
        </a:p>
      </dgm:t>
    </dgm:pt>
    <dgm:pt modelId="{1D64C8D8-A946-43AF-B143-548E601DF123}" type="parTrans" cxnId="{A6536123-3DF4-494F-B901-DB4A6D866D4E}">
      <dgm:prSet/>
      <dgm:spPr/>
      <dgm:t>
        <a:bodyPr/>
        <a:lstStyle/>
        <a:p>
          <a:endParaRPr lang="en-US"/>
        </a:p>
      </dgm:t>
    </dgm:pt>
    <dgm:pt modelId="{0B265931-821D-415A-AAD3-EC2711292710}" type="sibTrans" cxnId="{A6536123-3DF4-494F-B901-DB4A6D866D4E}">
      <dgm:prSet/>
      <dgm:spPr/>
      <dgm:t>
        <a:bodyPr/>
        <a:lstStyle/>
        <a:p>
          <a:endParaRPr lang="en-US"/>
        </a:p>
      </dgm:t>
    </dgm:pt>
    <dgm:pt modelId="{43D21A94-572F-4799-9029-07C4ED1A9E32}">
      <dgm:prSet phldrT="[Text]" custT="1"/>
      <dgm:spPr/>
      <dgm:t>
        <a:bodyPr/>
        <a:lstStyle/>
        <a:p>
          <a:r>
            <a:rPr lang="en-US" sz="1100" dirty="0" smtClean="0"/>
            <a:t>$20MM DOE</a:t>
          </a:r>
          <a:endParaRPr lang="en-US" sz="1100" dirty="0"/>
        </a:p>
      </dgm:t>
    </dgm:pt>
    <dgm:pt modelId="{C3D9D897-0FA5-45DD-A3E0-6D47213800C7}" type="parTrans" cxnId="{C283AB01-1430-4869-9014-45279A8B3E96}">
      <dgm:prSet/>
      <dgm:spPr/>
      <dgm:t>
        <a:bodyPr/>
        <a:lstStyle/>
        <a:p>
          <a:endParaRPr lang="en-US"/>
        </a:p>
      </dgm:t>
    </dgm:pt>
    <dgm:pt modelId="{9C018A43-8235-4CEB-8C16-12F41AD24C19}" type="sibTrans" cxnId="{C283AB01-1430-4869-9014-45279A8B3E96}">
      <dgm:prSet/>
      <dgm:spPr/>
      <dgm:t>
        <a:bodyPr/>
        <a:lstStyle/>
        <a:p>
          <a:endParaRPr lang="en-US"/>
        </a:p>
      </dgm:t>
    </dgm:pt>
    <dgm:pt modelId="{BFDA15A8-1EEB-4B65-A285-2F764D010AFB}">
      <dgm:prSet phldrT="[Text]"/>
      <dgm:spPr/>
      <dgm:t>
        <a:bodyPr/>
        <a:lstStyle/>
        <a:p>
          <a:r>
            <a:rPr lang="en-US" dirty="0" smtClean="0"/>
            <a:t>2011 Budget Summary</a:t>
          </a:r>
          <a:endParaRPr lang="en-US" dirty="0"/>
        </a:p>
      </dgm:t>
    </dgm:pt>
    <dgm:pt modelId="{92301B3A-0CD1-4D2A-BD31-AEE8A2C1DB84}" type="parTrans" cxnId="{46682EA1-0CE3-484C-BAF1-F2DA8519ADCA}">
      <dgm:prSet/>
      <dgm:spPr/>
      <dgm:t>
        <a:bodyPr/>
        <a:lstStyle/>
        <a:p>
          <a:endParaRPr lang="en-US"/>
        </a:p>
      </dgm:t>
    </dgm:pt>
    <dgm:pt modelId="{DEDCB26C-2CE8-4B3A-B4FC-64AAE8F91181}" type="sibTrans" cxnId="{46682EA1-0CE3-484C-BAF1-F2DA8519ADCA}">
      <dgm:prSet/>
      <dgm:spPr/>
      <dgm:t>
        <a:bodyPr/>
        <a:lstStyle/>
        <a:p>
          <a:endParaRPr lang="en-US"/>
        </a:p>
      </dgm:t>
    </dgm:pt>
    <dgm:pt modelId="{6A2564BF-B054-4E65-8B9E-DB948BF12977}">
      <dgm:prSet phldrT="[Text]" custT="1"/>
      <dgm:spPr/>
      <dgm:t>
        <a:bodyPr/>
        <a:lstStyle/>
        <a:p>
          <a:r>
            <a:rPr lang="en-US" sz="1000" dirty="0" smtClean="0"/>
            <a:t>Actual YTD Spend through March 2011 - </a:t>
          </a:r>
          <a:r>
            <a:rPr lang="en-US" sz="1200" dirty="0" smtClean="0"/>
            <a:t>$22MM</a:t>
          </a:r>
          <a:endParaRPr lang="en-US" sz="1200" dirty="0"/>
        </a:p>
      </dgm:t>
    </dgm:pt>
    <dgm:pt modelId="{8D53F007-963B-40DB-9ED6-D0AE16DDC6F2}" type="parTrans" cxnId="{45FEE424-C81C-4FEC-B04E-F2B9841F1C86}">
      <dgm:prSet/>
      <dgm:spPr/>
      <dgm:t>
        <a:bodyPr/>
        <a:lstStyle/>
        <a:p>
          <a:endParaRPr lang="en-US"/>
        </a:p>
      </dgm:t>
    </dgm:pt>
    <dgm:pt modelId="{587A3786-E702-4B98-8440-506550D3A4EC}" type="sibTrans" cxnId="{45FEE424-C81C-4FEC-B04E-F2B9841F1C86}">
      <dgm:prSet/>
      <dgm:spPr/>
      <dgm:t>
        <a:bodyPr/>
        <a:lstStyle/>
        <a:p>
          <a:endParaRPr lang="en-US"/>
        </a:p>
      </dgm:t>
    </dgm:pt>
    <dgm:pt modelId="{67FEE027-51A0-41E7-A027-2FD3460D2030}">
      <dgm:prSet phldrT="[Text]" custT="1"/>
      <dgm:spPr/>
      <dgm:t>
        <a:bodyPr/>
        <a:lstStyle/>
        <a:p>
          <a:r>
            <a:rPr lang="en-US" sz="1000" dirty="0" smtClean="0"/>
            <a:t>DOE Reimbursement through March 2011 - </a:t>
          </a:r>
          <a:r>
            <a:rPr lang="en-US" sz="1200" dirty="0" smtClean="0"/>
            <a:t>$10MM</a:t>
          </a:r>
          <a:endParaRPr lang="en-US" sz="1200" dirty="0"/>
        </a:p>
      </dgm:t>
    </dgm:pt>
    <dgm:pt modelId="{100B54EC-5750-402B-83EB-5AF2CB0BE988}" type="parTrans" cxnId="{E7F0654E-3A63-4956-A86B-C02A54612FED}">
      <dgm:prSet/>
      <dgm:spPr/>
      <dgm:t>
        <a:bodyPr/>
        <a:lstStyle/>
        <a:p>
          <a:endParaRPr lang="en-US"/>
        </a:p>
      </dgm:t>
    </dgm:pt>
    <dgm:pt modelId="{395892CD-0CEE-4973-B5B0-7514342022F7}" type="sibTrans" cxnId="{E7F0654E-3A63-4956-A86B-C02A54612FED}">
      <dgm:prSet/>
      <dgm:spPr/>
      <dgm:t>
        <a:bodyPr/>
        <a:lstStyle/>
        <a:p>
          <a:endParaRPr lang="en-US"/>
        </a:p>
      </dgm:t>
    </dgm:pt>
    <dgm:pt modelId="{CD19799B-8446-485D-82F4-680E00269705}" type="pres">
      <dgm:prSet presAssocID="{1FB9E1BB-E238-4633-B958-CB2976FF5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61E81F-3BAB-476B-9DA1-9F87A53C4FEF}" type="pres">
      <dgm:prSet presAssocID="{E16935B8-E59E-4C45-9034-09F82604BDBC}" presName="linNode" presStyleCnt="0"/>
      <dgm:spPr/>
    </dgm:pt>
    <dgm:pt modelId="{FC8418B9-D097-4A75-9A02-A8057F221B87}" type="pres">
      <dgm:prSet presAssocID="{E16935B8-E59E-4C45-9034-09F82604BDB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28FB-8090-4D42-86F6-1086B775B361}" type="pres">
      <dgm:prSet presAssocID="{E16935B8-E59E-4C45-9034-09F82604BDB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EEA1A-B0B5-4568-A17A-7249A77F7C2F}" type="pres">
      <dgm:prSet presAssocID="{7A02E23B-5B53-414D-A88E-8D649AA73117}" presName="spacing" presStyleCnt="0"/>
      <dgm:spPr/>
    </dgm:pt>
    <dgm:pt modelId="{3F5941B3-FD2F-4AEF-8846-9923CB16E756}" type="pres">
      <dgm:prSet presAssocID="{BFDA15A8-1EEB-4B65-A285-2F764D010AFB}" presName="linNode" presStyleCnt="0"/>
      <dgm:spPr/>
    </dgm:pt>
    <dgm:pt modelId="{198AB9B8-A793-4F6C-A598-CB7FB23ADD39}" type="pres">
      <dgm:prSet presAssocID="{BFDA15A8-1EEB-4B65-A285-2F764D010A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7886A-8895-4324-B175-4706B677E3EB}" type="pres">
      <dgm:prSet presAssocID="{BFDA15A8-1EEB-4B65-A285-2F764D010A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67F80-396A-4926-B260-2AAD707032B5}" type="presOf" srcId="{BFDA15A8-1EEB-4B65-A285-2F764D010AFB}" destId="{198AB9B8-A793-4F6C-A598-CB7FB23ADD39}" srcOrd="0" destOrd="0" presId="urn:microsoft.com/office/officeart/2005/8/layout/vList6"/>
    <dgm:cxn modelId="{5DB94BF8-2F4D-49F4-9A2E-8C3D689ED291}" type="presOf" srcId="{67FEE027-51A0-41E7-A027-2FD3460D2030}" destId="{58B7886A-8895-4324-B175-4706B677E3EB}" srcOrd="0" destOrd="1" presId="urn:microsoft.com/office/officeart/2005/8/layout/vList6"/>
    <dgm:cxn modelId="{683D177A-C978-4694-A636-AA02B954EF97}" type="presOf" srcId="{6A2564BF-B054-4E65-8B9E-DB948BF12977}" destId="{58B7886A-8895-4324-B175-4706B677E3EB}" srcOrd="0" destOrd="0" presId="urn:microsoft.com/office/officeart/2005/8/layout/vList6"/>
    <dgm:cxn modelId="{C283AB01-1430-4869-9014-45279A8B3E96}" srcId="{DE83BD7E-6A2D-4BA7-A618-47E0403A7F35}" destId="{43D21A94-572F-4799-9029-07C4ED1A9E32}" srcOrd="1" destOrd="0" parTransId="{C3D9D897-0FA5-45DD-A3E0-6D47213800C7}" sibTransId="{9C018A43-8235-4CEB-8C16-12F41AD24C19}"/>
    <dgm:cxn modelId="{B922AEEC-6F54-4A4D-B49E-82B62158FF71}" type="presOf" srcId="{DE83BD7E-6A2D-4BA7-A618-47E0403A7F35}" destId="{D93F28FB-8090-4D42-86F6-1086B775B361}" srcOrd="0" destOrd="0" presId="urn:microsoft.com/office/officeart/2005/8/layout/vList6"/>
    <dgm:cxn modelId="{428BDF51-42FE-4971-BD7E-57B4C5537D89}" type="presOf" srcId="{E027F37B-7D88-41C2-BDFB-0D97D1BA19B8}" destId="{D93F28FB-8090-4D42-86F6-1086B775B361}" srcOrd="0" destOrd="1" presId="urn:microsoft.com/office/officeart/2005/8/layout/vList6"/>
    <dgm:cxn modelId="{2B2E4687-9299-4D37-A8EC-5BE115D7714F}" srcId="{E16935B8-E59E-4C45-9034-09F82604BDBC}" destId="{DE83BD7E-6A2D-4BA7-A618-47E0403A7F35}" srcOrd="0" destOrd="0" parTransId="{49BDA2ED-4413-4174-AC62-4DAF3D357A84}" sibTransId="{16C46E3C-C950-4EF0-900C-09EE54A30CEC}"/>
    <dgm:cxn modelId="{A6536123-3DF4-494F-B901-DB4A6D866D4E}" srcId="{DE83BD7E-6A2D-4BA7-A618-47E0403A7F35}" destId="{E027F37B-7D88-41C2-BDFB-0D97D1BA19B8}" srcOrd="0" destOrd="0" parTransId="{1D64C8D8-A946-43AF-B143-548E601DF123}" sibTransId="{0B265931-821D-415A-AAD3-EC2711292710}"/>
    <dgm:cxn modelId="{D94E3E90-E7FF-4203-AB6D-876467BDF1CF}" type="presOf" srcId="{E16935B8-E59E-4C45-9034-09F82604BDBC}" destId="{FC8418B9-D097-4A75-9A02-A8057F221B87}" srcOrd="0" destOrd="0" presId="urn:microsoft.com/office/officeart/2005/8/layout/vList6"/>
    <dgm:cxn modelId="{E7F0654E-3A63-4956-A86B-C02A54612FED}" srcId="{BFDA15A8-1EEB-4B65-A285-2F764D010AFB}" destId="{67FEE027-51A0-41E7-A027-2FD3460D2030}" srcOrd="1" destOrd="0" parTransId="{100B54EC-5750-402B-83EB-5AF2CB0BE988}" sibTransId="{395892CD-0CEE-4973-B5B0-7514342022F7}"/>
    <dgm:cxn modelId="{45FEE424-C81C-4FEC-B04E-F2B9841F1C86}" srcId="{BFDA15A8-1EEB-4B65-A285-2F764D010AFB}" destId="{6A2564BF-B054-4E65-8B9E-DB948BF12977}" srcOrd="0" destOrd="0" parTransId="{8D53F007-963B-40DB-9ED6-D0AE16DDC6F2}" sibTransId="{587A3786-E702-4B98-8440-506550D3A4EC}"/>
    <dgm:cxn modelId="{A5605761-0F72-48ED-8C4F-FFF21D8F1E51}" type="presOf" srcId="{43D21A94-572F-4799-9029-07C4ED1A9E32}" destId="{D93F28FB-8090-4D42-86F6-1086B775B361}" srcOrd="0" destOrd="2" presId="urn:microsoft.com/office/officeart/2005/8/layout/vList6"/>
    <dgm:cxn modelId="{46682EA1-0CE3-484C-BAF1-F2DA8519ADCA}" srcId="{1FB9E1BB-E238-4633-B958-CB2976FF535B}" destId="{BFDA15A8-1EEB-4B65-A285-2F764D010AFB}" srcOrd="1" destOrd="0" parTransId="{92301B3A-0CD1-4D2A-BD31-AEE8A2C1DB84}" sibTransId="{DEDCB26C-2CE8-4B3A-B4FC-64AAE8F91181}"/>
    <dgm:cxn modelId="{7026BBEB-B869-4D55-92D1-742A2142D5FC}" srcId="{1FB9E1BB-E238-4633-B958-CB2976FF535B}" destId="{E16935B8-E59E-4C45-9034-09F82604BDBC}" srcOrd="0" destOrd="0" parTransId="{B20425DB-965A-414F-9318-E8E644714CA8}" sibTransId="{7A02E23B-5B53-414D-A88E-8D649AA73117}"/>
    <dgm:cxn modelId="{608FDEA9-34A9-4B79-9395-DE28567142A8}" type="presOf" srcId="{1FB9E1BB-E238-4633-B958-CB2976FF535B}" destId="{CD19799B-8446-485D-82F4-680E00269705}" srcOrd="0" destOrd="0" presId="urn:microsoft.com/office/officeart/2005/8/layout/vList6"/>
    <dgm:cxn modelId="{9BA44139-5ED3-47DC-93A9-FA7B51FD1D81}" type="presParOf" srcId="{CD19799B-8446-485D-82F4-680E00269705}" destId="{C861E81F-3BAB-476B-9DA1-9F87A53C4FEF}" srcOrd="0" destOrd="0" presId="urn:microsoft.com/office/officeart/2005/8/layout/vList6"/>
    <dgm:cxn modelId="{451E70F6-A6C3-497E-BDBB-EEFEFC1CC074}" type="presParOf" srcId="{C861E81F-3BAB-476B-9DA1-9F87A53C4FEF}" destId="{FC8418B9-D097-4A75-9A02-A8057F221B87}" srcOrd="0" destOrd="0" presId="urn:microsoft.com/office/officeart/2005/8/layout/vList6"/>
    <dgm:cxn modelId="{7EE69CCB-2579-48CC-BB2D-5D2B2CCF18F7}" type="presParOf" srcId="{C861E81F-3BAB-476B-9DA1-9F87A53C4FEF}" destId="{D93F28FB-8090-4D42-86F6-1086B775B361}" srcOrd="1" destOrd="0" presId="urn:microsoft.com/office/officeart/2005/8/layout/vList6"/>
    <dgm:cxn modelId="{6552DF24-6225-4180-ADB1-566BFB808281}" type="presParOf" srcId="{CD19799B-8446-485D-82F4-680E00269705}" destId="{FA5EEA1A-B0B5-4568-A17A-7249A77F7C2F}" srcOrd="1" destOrd="0" presId="urn:microsoft.com/office/officeart/2005/8/layout/vList6"/>
    <dgm:cxn modelId="{865AE750-2247-4B12-A71E-F5F8EF8500D0}" type="presParOf" srcId="{CD19799B-8446-485D-82F4-680E00269705}" destId="{3F5941B3-FD2F-4AEF-8846-9923CB16E756}" srcOrd="2" destOrd="0" presId="urn:microsoft.com/office/officeart/2005/8/layout/vList6"/>
    <dgm:cxn modelId="{D6542219-D55F-4F86-AAA8-64BDFDBC5819}" type="presParOf" srcId="{3F5941B3-FD2F-4AEF-8846-9923CB16E756}" destId="{198AB9B8-A793-4F6C-A598-CB7FB23ADD39}" srcOrd="0" destOrd="0" presId="urn:microsoft.com/office/officeart/2005/8/layout/vList6"/>
    <dgm:cxn modelId="{3A9ADC84-E8ED-4927-B681-25AB676FAF44}" type="presParOf" srcId="{3F5941B3-FD2F-4AEF-8846-9923CB16E756}" destId="{58B7886A-8895-4324-B175-4706B677E3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91A67-5583-4BB7-8EEC-FD186356D1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0A9644-520D-4659-AF61-724E2C4476A4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Construction Complete</a:t>
          </a:r>
          <a:endParaRPr lang="en-US" dirty="0">
            <a:solidFill>
              <a:schemeClr val="bg1"/>
            </a:solidFill>
          </a:endParaRPr>
        </a:p>
      </dgm:t>
    </dgm:pt>
    <dgm:pt modelId="{43FB3021-5F16-48D9-8F5D-E14F62B76510}" type="parTrans" cxnId="{6495D354-65EE-412D-ABA1-DF35A6F63EDE}">
      <dgm:prSet/>
      <dgm:spPr/>
      <dgm:t>
        <a:bodyPr/>
        <a:lstStyle/>
        <a:p>
          <a:endParaRPr lang="en-US"/>
        </a:p>
      </dgm:t>
    </dgm:pt>
    <dgm:pt modelId="{D7BE6517-B015-4B64-B3EF-5F7BAE4D7197}" type="sibTrans" cxnId="{6495D354-65EE-412D-ABA1-DF35A6F63EDE}">
      <dgm:prSet/>
      <dgm:spPr/>
      <dgm:t>
        <a:bodyPr/>
        <a:lstStyle/>
        <a:p>
          <a:endParaRPr lang="en-US"/>
        </a:p>
      </dgm:t>
    </dgm:pt>
    <dgm:pt modelId="{19E63299-11E1-45B4-A003-D23D78B258FF}">
      <dgm:prSet phldrT="[Text]"/>
      <dgm:spPr/>
      <dgm:t>
        <a:bodyPr/>
        <a:lstStyle/>
        <a:p>
          <a:pPr algn="ctr"/>
          <a:r>
            <a:rPr lang="en-US" dirty="0" smtClean="0"/>
            <a:t>Construction Almost Complete</a:t>
          </a:r>
          <a:endParaRPr lang="en-US" dirty="0"/>
        </a:p>
      </dgm:t>
    </dgm:pt>
    <dgm:pt modelId="{3B4B0802-FE71-449B-9553-A8E778340426}" type="parTrans" cxnId="{015F0DF7-5881-4D48-87F3-CA46BE76524A}">
      <dgm:prSet/>
      <dgm:spPr/>
      <dgm:t>
        <a:bodyPr/>
        <a:lstStyle/>
        <a:p>
          <a:endParaRPr lang="en-US"/>
        </a:p>
      </dgm:t>
    </dgm:pt>
    <dgm:pt modelId="{3F5684FE-BAD3-4BE1-A1F6-C6021F89D9DA}" type="sibTrans" cxnId="{015F0DF7-5881-4D48-87F3-CA46BE76524A}">
      <dgm:prSet/>
      <dgm:spPr/>
      <dgm:t>
        <a:bodyPr/>
        <a:lstStyle/>
        <a:p>
          <a:endParaRPr lang="en-US"/>
        </a:p>
      </dgm:t>
    </dgm:pt>
    <dgm:pt modelId="{BC27C570-0181-492C-8C7E-AE70FCCA90A7}">
      <dgm:prSet phldrT="[Text]"/>
      <dgm:spPr/>
      <dgm:t>
        <a:bodyPr/>
        <a:lstStyle/>
        <a:p>
          <a:pPr algn="ctr"/>
          <a:r>
            <a:rPr lang="en-US" dirty="0" smtClean="0"/>
            <a:t>Construction </a:t>
          </a:r>
          <a:r>
            <a:rPr lang="en-US" dirty="0" smtClean="0"/>
            <a:t>In Progress</a:t>
          </a:r>
          <a:endParaRPr lang="en-US" dirty="0"/>
        </a:p>
      </dgm:t>
    </dgm:pt>
    <dgm:pt modelId="{373EF2C8-2731-4736-B313-05A15B368022}" type="parTrans" cxnId="{1A22026B-F210-41CA-8D9C-6220A5BB9510}">
      <dgm:prSet/>
      <dgm:spPr/>
      <dgm:t>
        <a:bodyPr/>
        <a:lstStyle/>
        <a:p>
          <a:endParaRPr lang="en-US"/>
        </a:p>
      </dgm:t>
    </dgm:pt>
    <dgm:pt modelId="{42D3C1FB-0F48-4671-BA86-E768FBC3D4EA}" type="sibTrans" cxnId="{1A22026B-F210-41CA-8D9C-6220A5BB9510}">
      <dgm:prSet/>
      <dgm:spPr/>
      <dgm:t>
        <a:bodyPr/>
        <a:lstStyle/>
        <a:p>
          <a:endParaRPr lang="en-US"/>
        </a:p>
      </dgm:t>
    </dgm:pt>
    <dgm:pt modelId="{331AAE93-C626-4CE9-8881-5712B53F8A6A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Beacon</a:t>
          </a:r>
          <a:endParaRPr lang="en-US" dirty="0"/>
        </a:p>
      </dgm:t>
    </dgm:pt>
    <dgm:pt modelId="{ECD3ACEB-3E4C-4F27-8A86-11C58C104EC8}" type="parTrans" cxnId="{5B5D0C4E-99CB-4CB4-A289-BEF8A0C299C3}">
      <dgm:prSet/>
      <dgm:spPr/>
      <dgm:t>
        <a:bodyPr/>
        <a:lstStyle/>
        <a:p>
          <a:endParaRPr lang="en-US"/>
        </a:p>
      </dgm:t>
    </dgm:pt>
    <dgm:pt modelId="{1137CD20-76A7-430B-8A8F-99B7C796434F}" type="sibTrans" cxnId="{5B5D0C4E-99CB-4CB4-A289-BEF8A0C299C3}">
      <dgm:prSet/>
      <dgm:spPr/>
      <dgm:t>
        <a:bodyPr/>
        <a:lstStyle/>
        <a:p>
          <a:endParaRPr lang="en-US"/>
        </a:p>
      </dgm:t>
    </dgm:pt>
    <dgm:pt modelId="{191CF75E-BD73-4498-9C41-F37404E13B35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Francis &amp; Cedar</a:t>
          </a:r>
          <a:endParaRPr lang="en-US" dirty="0"/>
        </a:p>
      </dgm:t>
    </dgm:pt>
    <dgm:pt modelId="{A2301F7B-B294-4199-A743-19A28AB4C28F}" type="parTrans" cxnId="{A9F112F0-559B-479C-A8B5-32A3FCF12D22}">
      <dgm:prSet/>
      <dgm:spPr/>
      <dgm:t>
        <a:bodyPr/>
        <a:lstStyle/>
        <a:p>
          <a:endParaRPr lang="en-US"/>
        </a:p>
      </dgm:t>
    </dgm:pt>
    <dgm:pt modelId="{B7DE9570-6092-4A31-B267-D74D1324B5C7}" type="sibTrans" cxnId="{A9F112F0-559B-479C-A8B5-32A3FCF12D22}">
      <dgm:prSet/>
      <dgm:spPr/>
      <dgm:t>
        <a:bodyPr/>
        <a:lstStyle/>
        <a:p>
          <a:endParaRPr lang="en-US"/>
        </a:p>
      </dgm:t>
    </dgm:pt>
    <dgm:pt modelId="{9F8BC575-CEDF-41EC-942E-BAB12BC3A13D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Ross Park</a:t>
          </a:r>
          <a:endParaRPr lang="en-US" dirty="0"/>
        </a:p>
      </dgm:t>
    </dgm:pt>
    <dgm:pt modelId="{2AD6400B-0ACB-4A76-AA45-8940FA972DEA}" type="parTrans" cxnId="{BAF4E74E-6C10-4790-9E7E-7E7D027D127A}">
      <dgm:prSet/>
      <dgm:spPr/>
      <dgm:t>
        <a:bodyPr/>
        <a:lstStyle/>
        <a:p>
          <a:endParaRPr lang="en-US"/>
        </a:p>
      </dgm:t>
    </dgm:pt>
    <dgm:pt modelId="{2B8D0545-7E01-4E59-96DD-3B59D753D6E3}" type="sibTrans" cxnId="{BAF4E74E-6C10-4790-9E7E-7E7D027D127A}">
      <dgm:prSet/>
      <dgm:spPr/>
      <dgm:t>
        <a:bodyPr/>
        <a:lstStyle/>
        <a:p>
          <a:endParaRPr lang="en-US"/>
        </a:p>
      </dgm:t>
    </dgm:pt>
    <dgm:pt modelId="{FB9E6064-81C4-4CDD-8EB0-6138B6A49697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Fort Wright</a:t>
          </a:r>
          <a:endParaRPr lang="en-US" dirty="0"/>
        </a:p>
      </dgm:t>
    </dgm:pt>
    <dgm:pt modelId="{AF817740-91F7-41A9-8B33-E01D2CF5C1F0}" type="parTrans" cxnId="{114707E8-8286-49CC-880B-7C12D0140C21}">
      <dgm:prSet/>
      <dgm:spPr/>
      <dgm:t>
        <a:bodyPr/>
        <a:lstStyle/>
        <a:p>
          <a:endParaRPr lang="en-US"/>
        </a:p>
      </dgm:t>
    </dgm:pt>
    <dgm:pt modelId="{77DD03EA-5F2B-45CC-8D01-5A91AEC091A2}" type="sibTrans" cxnId="{114707E8-8286-49CC-880B-7C12D0140C21}">
      <dgm:prSet/>
      <dgm:spPr/>
      <dgm:t>
        <a:bodyPr/>
        <a:lstStyle/>
        <a:p>
          <a:endParaRPr lang="en-US"/>
        </a:p>
      </dgm:t>
    </dgm:pt>
    <dgm:pt modelId="{602DCA6F-34B3-4C83-B084-8FE048C48C61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Lyons &amp; Standard</a:t>
          </a:r>
          <a:endParaRPr lang="en-US" dirty="0">
            <a:solidFill>
              <a:schemeClr val="bg1"/>
            </a:solidFill>
          </a:endParaRPr>
        </a:p>
      </dgm:t>
    </dgm:pt>
    <dgm:pt modelId="{FF04D9E7-3821-4C93-A4B3-445DB08F5CDC}" type="parTrans" cxnId="{08C3875D-285C-4ED3-9F27-15CF1E0E63B7}">
      <dgm:prSet/>
      <dgm:spPr/>
      <dgm:t>
        <a:bodyPr/>
        <a:lstStyle/>
        <a:p>
          <a:endParaRPr lang="en-US"/>
        </a:p>
      </dgm:t>
    </dgm:pt>
    <dgm:pt modelId="{C531C6BF-44DD-4BB5-9D89-56C6F091B396}" type="sibTrans" cxnId="{08C3875D-285C-4ED3-9F27-15CF1E0E63B7}">
      <dgm:prSet/>
      <dgm:spPr/>
      <dgm:t>
        <a:bodyPr/>
        <a:lstStyle/>
        <a:p>
          <a:endParaRPr lang="en-US"/>
        </a:p>
      </dgm:t>
    </dgm:pt>
    <dgm:pt modelId="{1AA9B255-0BDD-466C-896F-3CD162387FBB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College &amp; Walnut</a:t>
          </a:r>
          <a:endParaRPr lang="en-US" dirty="0">
            <a:solidFill>
              <a:schemeClr val="bg1"/>
            </a:solidFill>
          </a:endParaRPr>
        </a:p>
      </dgm:t>
    </dgm:pt>
    <dgm:pt modelId="{F949F2AF-878E-489B-AD06-8C845315587A}" type="parTrans" cxnId="{2EBFF0E6-4E73-428E-BC70-A33B452667E7}">
      <dgm:prSet/>
      <dgm:spPr/>
      <dgm:t>
        <a:bodyPr/>
        <a:lstStyle/>
        <a:p>
          <a:endParaRPr lang="en-US"/>
        </a:p>
      </dgm:t>
    </dgm:pt>
    <dgm:pt modelId="{E740693E-A5D3-4595-9797-90B7609ECA74}" type="sibTrans" cxnId="{2EBFF0E6-4E73-428E-BC70-A33B452667E7}">
      <dgm:prSet/>
      <dgm:spPr/>
      <dgm:t>
        <a:bodyPr/>
        <a:lstStyle/>
        <a:p>
          <a:endParaRPr lang="en-US"/>
        </a:p>
      </dgm:t>
    </dgm:pt>
    <dgm:pt modelId="{FFCBBFDD-B366-4EB6-A555-F9803EFB04E0}">
      <dgm:prSet phldrT="[Text]"/>
      <dgm:spPr/>
      <dgm:t>
        <a:bodyPr/>
        <a:lstStyle/>
        <a:p>
          <a:pPr algn="l"/>
          <a:r>
            <a:rPr lang="en-US" dirty="0" smtClean="0"/>
            <a:t>Northeast</a:t>
          </a:r>
          <a:endParaRPr lang="en-US" dirty="0"/>
        </a:p>
      </dgm:t>
    </dgm:pt>
    <dgm:pt modelId="{FFE93C49-2308-4063-934F-F75161884FD4}" type="parTrans" cxnId="{9857061E-CAC5-43D5-AD75-2B9FF23FD298}">
      <dgm:prSet/>
      <dgm:spPr/>
      <dgm:t>
        <a:bodyPr/>
        <a:lstStyle/>
        <a:p>
          <a:endParaRPr lang="en-US"/>
        </a:p>
      </dgm:t>
    </dgm:pt>
    <dgm:pt modelId="{5EB0146C-8F5A-421E-89C9-3CDB6404403D}" type="sibTrans" cxnId="{9857061E-CAC5-43D5-AD75-2B9FF23FD298}">
      <dgm:prSet/>
      <dgm:spPr/>
      <dgm:t>
        <a:bodyPr/>
        <a:lstStyle/>
        <a:p>
          <a:endParaRPr lang="en-US"/>
        </a:p>
      </dgm:t>
    </dgm:pt>
    <dgm:pt modelId="{AB5FECE8-1AC4-4557-97D3-E4C675FF38A5}">
      <dgm:prSet phldrT="[Text]"/>
      <dgm:spPr/>
      <dgm:t>
        <a:bodyPr/>
        <a:lstStyle/>
        <a:p>
          <a:pPr algn="l"/>
          <a:r>
            <a:rPr lang="en-US" dirty="0" smtClean="0"/>
            <a:t>Northwest</a:t>
          </a:r>
          <a:endParaRPr lang="en-US" dirty="0"/>
        </a:p>
      </dgm:t>
    </dgm:pt>
    <dgm:pt modelId="{4D61B2C5-ADC6-4EC1-8854-BF483F48416C}" type="parTrans" cxnId="{BDC94089-EA97-40B9-8C5E-FBE4A1A8AEF0}">
      <dgm:prSet/>
      <dgm:spPr/>
      <dgm:t>
        <a:bodyPr/>
        <a:lstStyle/>
        <a:p>
          <a:endParaRPr lang="en-US"/>
        </a:p>
      </dgm:t>
    </dgm:pt>
    <dgm:pt modelId="{99E5944D-0D08-4404-8F0E-0F35EC01AEEF}" type="sibTrans" cxnId="{BDC94089-EA97-40B9-8C5E-FBE4A1A8AEF0}">
      <dgm:prSet/>
      <dgm:spPr/>
      <dgm:t>
        <a:bodyPr/>
        <a:lstStyle/>
        <a:p>
          <a:endParaRPr lang="en-US"/>
        </a:p>
      </dgm:t>
    </dgm:pt>
    <dgm:pt modelId="{07939BCC-D220-4FB2-BD3F-DFAEA04BD6A2}">
      <dgm:prSet phldrT="[Text]"/>
      <dgm:spPr/>
      <dgm:t>
        <a:bodyPr/>
        <a:lstStyle/>
        <a:p>
          <a:pPr algn="ctr"/>
          <a:r>
            <a:rPr lang="en-US" dirty="0" smtClean="0"/>
            <a:t>Ready for Construction</a:t>
          </a:r>
          <a:endParaRPr lang="en-US" dirty="0"/>
        </a:p>
      </dgm:t>
    </dgm:pt>
    <dgm:pt modelId="{DD949E34-4F83-4EA9-A37A-BB9F29C45F62}" type="parTrans" cxnId="{BE9DFCA4-1143-491D-BB20-74D838E527B0}">
      <dgm:prSet/>
      <dgm:spPr/>
      <dgm:t>
        <a:bodyPr/>
        <a:lstStyle/>
        <a:p>
          <a:endParaRPr lang="en-US"/>
        </a:p>
      </dgm:t>
    </dgm:pt>
    <dgm:pt modelId="{803475B2-DD90-4CE4-99CB-D22EC8BB2297}" type="sibTrans" cxnId="{BE9DFCA4-1143-491D-BB20-74D838E527B0}">
      <dgm:prSet/>
      <dgm:spPr/>
      <dgm:t>
        <a:bodyPr/>
        <a:lstStyle/>
        <a:p>
          <a:endParaRPr lang="en-US"/>
        </a:p>
      </dgm:t>
    </dgm:pt>
    <dgm:pt modelId="{B32E020C-ECC6-41D9-82E2-30C6915C7341}">
      <dgm:prSet phldrT="[Text]"/>
      <dgm:spPr/>
      <dgm:t>
        <a:bodyPr/>
        <a:lstStyle/>
        <a:p>
          <a:pPr algn="l"/>
          <a:r>
            <a:rPr lang="en-US" dirty="0" smtClean="0"/>
            <a:t>Post Street</a:t>
          </a:r>
          <a:endParaRPr lang="en-US" dirty="0"/>
        </a:p>
      </dgm:t>
    </dgm:pt>
    <dgm:pt modelId="{D88FA315-256C-4A11-B50B-518421F1F487}" type="parTrans" cxnId="{59B0AA3B-80E4-4BC1-B04C-0A6AD5769153}">
      <dgm:prSet/>
      <dgm:spPr/>
      <dgm:t>
        <a:bodyPr/>
        <a:lstStyle/>
        <a:p>
          <a:endParaRPr lang="en-US"/>
        </a:p>
      </dgm:t>
    </dgm:pt>
    <dgm:pt modelId="{645E58F0-21EC-456B-89B8-1B1B80DC113F}" type="sibTrans" cxnId="{59B0AA3B-80E4-4BC1-B04C-0A6AD5769153}">
      <dgm:prSet/>
      <dgm:spPr/>
      <dgm:t>
        <a:bodyPr/>
        <a:lstStyle/>
        <a:p>
          <a:endParaRPr lang="en-US"/>
        </a:p>
      </dgm:t>
    </dgm:pt>
    <dgm:pt modelId="{C7F96427-FB09-4581-8F2D-02E272AA3F92}">
      <dgm:prSet phldrT="[Text]"/>
      <dgm:spPr/>
      <dgm:t>
        <a:bodyPr/>
        <a:lstStyle/>
        <a:p>
          <a:pPr algn="ctr"/>
          <a:r>
            <a:rPr lang="en-US" dirty="0" smtClean="0"/>
            <a:t>Prints to Transmit June 30</a:t>
          </a:r>
          <a:r>
            <a:rPr lang="en-US" baseline="30000" dirty="0" smtClean="0"/>
            <a:t>th</a:t>
          </a:r>
          <a:endParaRPr lang="en-US" dirty="0"/>
        </a:p>
      </dgm:t>
    </dgm:pt>
    <dgm:pt modelId="{B6573D46-DFF8-41C5-90AA-86EF95D9A7A3}" type="parTrans" cxnId="{FED3500C-619D-40EA-BD40-D64A155EC0BE}">
      <dgm:prSet/>
      <dgm:spPr/>
      <dgm:t>
        <a:bodyPr/>
        <a:lstStyle/>
        <a:p>
          <a:endParaRPr lang="en-US"/>
        </a:p>
      </dgm:t>
    </dgm:pt>
    <dgm:pt modelId="{27C180E0-FD77-4989-B80A-B023D6584471}" type="sibTrans" cxnId="{FED3500C-619D-40EA-BD40-D64A155EC0BE}">
      <dgm:prSet/>
      <dgm:spPr/>
      <dgm:t>
        <a:bodyPr/>
        <a:lstStyle/>
        <a:p>
          <a:endParaRPr lang="en-US"/>
        </a:p>
      </dgm:t>
    </dgm:pt>
    <dgm:pt modelId="{05BB3790-8535-42E3-98D8-406117F9126B}">
      <dgm:prSet phldrT="[Text]"/>
      <dgm:spPr/>
      <dgm:t>
        <a:bodyPr/>
        <a:lstStyle/>
        <a:p>
          <a:pPr algn="l"/>
          <a:r>
            <a:rPr lang="en-US" dirty="0" smtClean="0"/>
            <a:t>Third and Hatch</a:t>
          </a:r>
          <a:endParaRPr lang="en-US" dirty="0"/>
        </a:p>
      </dgm:t>
    </dgm:pt>
    <dgm:pt modelId="{E58592CD-24EF-40CE-906F-BBE6A4E3E633}" type="parTrans" cxnId="{0B755AA7-C5AB-43CE-980C-A181A4C80CBD}">
      <dgm:prSet/>
      <dgm:spPr/>
      <dgm:t>
        <a:bodyPr/>
        <a:lstStyle/>
        <a:p>
          <a:endParaRPr lang="en-US"/>
        </a:p>
      </dgm:t>
    </dgm:pt>
    <dgm:pt modelId="{B1758A2A-3D37-4BB1-A0FC-0B9C5554EF66}" type="sibTrans" cxnId="{0B755AA7-C5AB-43CE-980C-A181A4C80CBD}">
      <dgm:prSet/>
      <dgm:spPr/>
      <dgm:t>
        <a:bodyPr/>
        <a:lstStyle/>
        <a:p>
          <a:endParaRPr lang="en-US"/>
        </a:p>
      </dgm:t>
    </dgm:pt>
    <dgm:pt modelId="{B4E918ED-E76D-4E58-865C-136F764B4C56}">
      <dgm:prSet phldrT="[Text]"/>
      <dgm:spPr/>
      <dgm:t>
        <a:bodyPr/>
        <a:lstStyle/>
        <a:p>
          <a:pPr algn="l"/>
          <a:r>
            <a:rPr lang="en-US" dirty="0" err="1" smtClean="0"/>
            <a:t>Glenrose</a:t>
          </a:r>
          <a:endParaRPr lang="en-US" dirty="0"/>
        </a:p>
      </dgm:t>
    </dgm:pt>
    <dgm:pt modelId="{771343FA-1827-4ABB-9B7C-C8DA4954C070}" type="parTrans" cxnId="{FC5B0B1E-0F5E-48BB-9302-31DFB1822EDA}">
      <dgm:prSet/>
      <dgm:spPr/>
      <dgm:t>
        <a:bodyPr/>
        <a:lstStyle/>
        <a:p>
          <a:endParaRPr lang="en-US"/>
        </a:p>
      </dgm:t>
    </dgm:pt>
    <dgm:pt modelId="{99FD6564-44A4-45C0-9817-B7471AFF9790}" type="sibTrans" cxnId="{FC5B0B1E-0F5E-48BB-9302-31DFB1822EDA}">
      <dgm:prSet/>
      <dgm:spPr/>
      <dgm:t>
        <a:bodyPr/>
        <a:lstStyle/>
        <a:p>
          <a:endParaRPr lang="en-US"/>
        </a:p>
      </dgm:t>
    </dgm:pt>
    <dgm:pt modelId="{E29A0E76-D3D0-4045-9C37-A4A2C94433D5}">
      <dgm:prSet phldrT="[Text]"/>
      <dgm:spPr/>
      <dgm:t>
        <a:bodyPr/>
        <a:lstStyle/>
        <a:p>
          <a:pPr algn="ctr"/>
          <a:r>
            <a:rPr lang="en-US" dirty="0" smtClean="0"/>
            <a:t>Planning</a:t>
          </a:r>
          <a:endParaRPr lang="en-US" dirty="0"/>
        </a:p>
      </dgm:t>
    </dgm:pt>
    <dgm:pt modelId="{BE2F296B-D915-4C42-A7C7-95550F7255E2}" type="parTrans" cxnId="{10CA65B8-EBC9-42A8-9958-1DE7B07C634B}">
      <dgm:prSet/>
      <dgm:spPr/>
      <dgm:t>
        <a:bodyPr/>
        <a:lstStyle/>
        <a:p>
          <a:endParaRPr lang="en-US"/>
        </a:p>
      </dgm:t>
    </dgm:pt>
    <dgm:pt modelId="{DA77C6D3-FB8B-4A79-9BE1-E2E82E9B583C}" type="sibTrans" cxnId="{10CA65B8-EBC9-42A8-9958-1DE7B07C634B}">
      <dgm:prSet/>
      <dgm:spPr/>
      <dgm:t>
        <a:bodyPr/>
        <a:lstStyle/>
        <a:p>
          <a:endParaRPr lang="en-US"/>
        </a:p>
      </dgm:t>
    </dgm:pt>
    <dgm:pt modelId="{3CEC013A-6C81-4013-A791-51FB11D7E862}">
      <dgm:prSet phldrT="[Text]"/>
      <dgm:spPr/>
      <dgm:t>
        <a:bodyPr/>
        <a:lstStyle/>
        <a:p>
          <a:pPr algn="l"/>
          <a:r>
            <a:rPr lang="en-US" dirty="0" smtClean="0"/>
            <a:t>Southeast</a:t>
          </a:r>
          <a:endParaRPr lang="en-US" dirty="0"/>
        </a:p>
      </dgm:t>
    </dgm:pt>
    <dgm:pt modelId="{BB5BE73C-2EC0-47A9-A32B-A03D980BD870}" type="parTrans" cxnId="{FEB59C1C-52D1-41D6-8E1B-34F1EED6E86B}">
      <dgm:prSet/>
      <dgm:spPr/>
      <dgm:t>
        <a:bodyPr/>
        <a:lstStyle/>
        <a:p>
          <a:endParaRPr lang="en-US"/>
        </a:p>
      </dgm:t>
    </dgm:pt>
    <dgm:pt modelId="{9E6E9BEE-3651-4340-BFD1-1E2454E14B07}" type="sibTrans" cxnId="{FEB59C1C-52D1-41D6-8E1B-34F1EED6E86B}">
      <dgm:prSet/>
      <dgm:spPr/>
      <dgm:t>
        <a:bodyPr/>
        <a:lstStyle/>
        <a:p>
          <a:endParaRPr lang="en-US"/>
        </a:p>
      </dgm:t>
    </dgm:pt>
    <dgm:pt modelId="{2A64DD74-4157-40AA-9C1E-73FDD80FB5D9}">
      <dgm:prSet phldrT="[Text]"/>
      <dgm:spPr/>
      <dgm:t>
        <a:bodyPr/>
        <a:lstStyle/>
        <a:p>
          <a:pPr algn="l"/>
          <a:r>
            <a:rPr lang="en-US" dirty="0" smtClean="0"/>
            <a:t>Ninth and Central</a:t>
          </a:r>
          <a:endParaRPr lang="en-US" dirty="0"/>
        </a:p>
      </dgm:t>
    </dgm:pt>
    <dgm:pt modelId="{4500B35B-1ED1-484A-8E67-1230243A4EA7}" type="parTrans" cxnId="{0175DF69-629E-4D30-84EA-88A019BC41EB}">
      <dgm:prSet/>
      <dgm:spPr/>
      <dgm:t>
        <a:bodyPr/>
        <a:lstStyle/>
        <a:p>
          <a:endParaRPr lang="en-US"/>
        </a:p>
      </dgm:t>
    </dgm:pt>
    <dgm:pt modelId="{2F5D2891-1EAE-434C-8D26-99160EDA4648}" type="sibTrans" cxnId="{0175DF69-629E-4D30-84EA-88A019BC41EB}">
      <dgm:prSet/>
      <dgm:spPr/>
      <dgm:t>
        <a:bodyPr/>
        <a:lstStyle/>
        <a:p>
          <a:endParaRPr lang="en-US"/>
        </a:p>
      </dgm:t>
    </dgm:pt>
    <dgm:pt modelId="{36247CD9-954F-48D9-AD33-AF268AC53825}">
      <dgm:prSet phldrT="[Text]"/>
      <dgm:spPr/>
      <dgm:t>
        <a:bodyPr/>
        <a:lstStyle/>
        <a:p>
          <a:pPr algn="l"/>
          <a:r>
            <a:rPr lang="en-US" dirty="0" smtClean="0"/>
            <a:t>Sunset</a:t>
          </a:r>
          <a:endParaRPr lang="en-US" dirty="0"/>
        </a:p>
      </dgm:t>
    </dgm:pt>
    <dgm:pt modelId="{31F01F02-6D09-4A31-9B15-EE5404D2B294}" type="parTrans" cxnId="{FD7E326C-E1EA-4A83-973D-D322B9807798}">
      <dgm:prSet/>
      <dgm:spPr/>
      <dgm:t>
        <a:bodyPr/>
        <a:lstStyle/>
        <a:p>
          <a:endParaRPr lang="en-US"/>
        </a:p>
      </dgm:t>
    </dgm:pt>
    <dgm:pt modelId="{EC5B0C3A-C1D1-46A7-8DE1-71E3816B905A}" type="sibTrans" cxnId="{FD7E326C-E1EA-4A83-973D-D322B9807798}">
      <dgm:prSet/>
      <dgm:spPr/>
      <dgm:t>
        <a:bodyPr/>
        <a:lstStyle/>
        <a:p>
          <a:endParaRPr lang="en-US"/>
        </a:p>
      </dgm:t>
    </dgm:pt>
    <dgm:pt modelId="{433D0DC4-42A5-41F5-A381-DAF6FC75334F}" type="pres">
      <dgm:prSet presAssocID="{82A91A67-5583-4BB7-8EEC-FD186356D1A4}" presName="CompostProcess" presStyleCnt="0">
        <dgm:presLayoutVars>
          <dgm:dir/>
          <dgm:resizeHandles val="exact"/>
        </dgm:presLayoutVars>
      </dgm:prSet>
      <dgm:spPr/>
    </dgm:pt>
    <dgm:pt modelId="{61CAB000-747E-4500-AF22-0F387E74E67D}" type="pres">
      <dgm:prSet presAssocID="{82A91A67-5583-4BB7-8EEC-FD186356D1A4}" presName="arrow" presStyleLbl="bgShp" presStyleIdx="0" presStyleCnt="1"/>
      <dgm:spPr/>
    </dgm:pt>
    <dgm:pt modelId="{4F2BF8A2-BCCF-4170-BA40-E4D638E70A2D}" type="pres">
      <dgm:prSet presAssocID="{82A91A67-5583-4BB7-8EEC-FD186356D1A4}" presName="linearProcess" presStyleCnt="0"/>
      <dgm:spPr/>
    </dgm:pt>
    <dgm:pt modelId="{CF21DBD1-4296-4FF3-B707-9F23592C6CC8}" type="pres">
      <dgm:prSet presAssocID="{160A9644-520D-4659-AF61-724E2C4476A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F4D38-7CE0-4791-BB8D-B08190A14D61}" type="pres">
      <dgm:prSet presAssocID="{D7BE6517-B015-4B64-B3EF-5F7BAE4D7197}" presName="sibTrans" presStyleCnt="0"/>
      <dgm:spPr/>
    </dgm:pt>
    <dgm:pt modelId="{B1458020-158E-4172-937C-26569C2EF3D8}" type="pres">
      <dgm:prSet presAssocID="{19E63299-11E1-45B4-A003-D23D78B258F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D2C3F-1553-4AE9-8E1B-774351BE0542}" type="pres">
      <dgm:prSet presAssocID="{3F5684FE-BAD3-4BE1-A1F6-C6021F89D9DA}" presName="sibTrans" presStyleCnt="0"/>
      <dgm:spPr/>
    </dgm:pt>
    <dgm:pt modelId="{2464F76F-FEC5-4088-BA63-841380F8CA7D}" type="pres">
      <dgm:prSet presAssocID="{BC27C570-0181-492C-8C7E-AE70FCCA90A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2A151-DDA3-4FFC-9E40-2C0F80BA0164}" type="pres">
      <dgm:prSet presAssocID="{42D3C1FB-0F48-4671-BA86-E768FBC3D4EA}" presName="sibTrans" presStyleCnt="0"/>
      <dgm:spPr/>
    </dgm:pt>
    <dgm:pt modelId="{64889706-C6E2-480A-BA21-C2585C35F2A1}" type="pres">
      <dgm:prSet presAssocID="{07939BCC-D220-4FB2-BD3F-DFAEA04BD6A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3F13-54FA-4D0A-9F96-DFCD1F2FD5FA}" type="pres">
      <dgm:prSet presAssocID="{803475B2-DD90-4CE4-99CB-D22EC8BB2297}" presName="sibTrans" presStyleCnt="0"/>
      <dgm:spPr/>
    </dgm:pt>
    <dgm:pt modelId="{046C3876-26E6-45E0-A23F-BDBBA519070D}" type="pres">
      <dgm:prSet presAssocID="{C7F96427-FB09-4581-8F2D-02E272AA3F9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9E04-4A92-40C5-B138-4F2C6C0AAD4A}" type="pres">
      <dgm:prSet presAssocID="{27C180E0-FD77-4989-B80A-B023D6584471}" presName="sibTrans" presStyleCnt="0"/>
      <dgm:spPr/>
    </dgm:pt>
    <dgm:pt modelId="{FA1519A8-3172-4A49-B9FC-B27130CE884B}" type="pres">
      <dgm:prSet presAssocID="{E29A0E76-D3D0-4045-9C37-A4A2C94433D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A3C56-898B-415B-BC84-F03DBE58ECC4}" type="presOf" srcId="{191CF75E-BD73-4498-9C41-F37404E13B35}" destId="{CF21DBD1-4296-4FF3-B707-9F23592C6CC8}" srcOrd="0" destOrd="2" presId="urn:microsoft.com/office/officeart/2005/8/layout/hProcess9"/>
    <dgm:cxn modelId="{0B755AA7-C5AB-43CE-980C-A181A4C80CBD}" srcId="{C7F96427-FB09-4581-8F2D-02E272AA3F92}" destId="{05BB3790-8535-42E3-98D8-406117F9126B}" srcOrd="0" destOrd="0" parTransId="{E58592CD-24EF-40CE-906F-BBE6A4E3E633}" sibTransId="{B1758A2A-3D37-4BB1-A0FC-0B9C5554EF66}"/>
    <dgm:cxn modelId="{82ED2B25-BB1E-442A-8C88-8E52C80F05D7}" type="presOf" srcId="{C7F96427-FB09-4581-8F2D-02E272AA3F92}" destId="{046C3876-26E6-45E0-A23F-BDBBA519070D}" srcOrd="0" destOrd="0" presId="urn:microsoft.com/office/officeart/2005/8/layout/hProcess9"/>
    <dgm:cxn modelId="{FD7E326C-E1EA-4A83-973D-D322B9807798}" srcId="{E29A0E76-D3D0-4045-9C37-A4A2C94433D5}" destId="{36247CD9-954F-48D9-AD33-AF268AC53825}" srcOrd="2" destOrd="0" parTransId="{31F01F02-6D09-4A31-9B15-EE5404D2B294}" sibTransId="{EC5B0C3A-C1D1-46A7-8DE1-71E3816B905A}"/>
    <dgm:cxn modelId="{08C3875D-285C-4ED3-9F27-15CF1E0E63B7}" srcId="{160A9644-520D-4659-AF61-724E2C4476A4}" destId="{602DCA6F-34B3-4C83-B084-8FE048C48C61}" srcOrd="4" destOrd="0" parTransId="{FF04D9E7-3821-4C93-A4B3-445DB08F5CDC}" sibTransId="{C531C6BF-44DD-4BB5-9D89-56C6F091B396}"/>
    <dgm:cxn modelId="{9F15376A-A800-4139-AE2D-CC6F922A1BCA}" type="presOf" srcId="{E29A0E76-D3D0-4045-9C37-A4A2C94433D5}" destId="{FA1519A8-3172-4A49-B9FC-B27130CE884B}" srcOrd="0" destOrd="0" presId="urn:microsoft.com/office/officeart/2005/8/layout/hProcess9"/>
    <dgm:cxn modelId="{FEB59C1C-52D1-41D6-8E1B-34F1EED6E86B}" srcId="{E29A0E76-D3D0-4045-9C37-A4A2C94433D5}" destId="{3CEC013A-6C81-4013-A791-51FB11D7E862}" srcOrd="0" destOrd="0" parTransId="{BB5BE73C-2EC0-47A9-A32B-A03D980BD870}" sibTransId="{9E6E9BEE-3651-4340-BFD1-1E2454E14B07}"/>
    <dgm:cxn modelId="{BB24C3B4-0D6F-4E47-96CD-F278CE5FA8B5}" type="presOf" srcId="{160A9644-520D-4659-AF61-724E2C4476A4}" destId="{CF21DBD1-4296-4FF3-B707-9F23592C6CC8}" srcOrd="0" destOrd="0" presId="urn:microsoft.com/office/officeart/2005/8/layout/hProcess9"/>
    <dgm:cxn modelId="{0175DF69-629E-4D30-84EA-88A019BC41EB}" srcId="{E29A0E76-D3D0-4045-9C37-A4A2C94433D5}" destId="{2A64DD74-4157-40AA-9C1E-73FDD80FB5D9}" srcOrd="1" destOrd="0" parTransId="{4500B35B-1ED1-484A-8E67-1230243A4EA7}" sibTransId="{2F5D2891-1EAE-434C-8D26-99160EDA4648}"/>
    <dgm:cxn modelId="{FC48851D-82EE-4BE9-AD35-3B28C330AA66}" type="presOf" srcId="{3CEC013A-6C81-4013-A791-51FB11D7E862}" destId="{FA1519A8-3172-4A49-B9FC-B27130CE884B}" srcOrd="0" destOrd="1" presId="urn:microsoft.com/office/officeart/2005/8/layout/hProcess9"/>
    <dgm:cxn modelId="{BAF4E74E-6C10-4790-9E7E-7E7D027D127A}" srcId="{160A9644-520D-4659-AF61-724E2C4476A4}" destId="{9F8BC575-CEDF-41EC-942E-BAB12BC3A13D}" srcOrd="2" destOrd="0" parTransId="{2AD6400B-0ACB-4A76-AA45-8940FA972DEA}" sibTransId="{2B8D0545-7E01-4E59-96DD-3B59D753D6E3}"/>
    <dgm:cxn modelId="{C37D72CC-F460-4467-9CF2-E552DA17773F}" type="presOf" srcId="{331AAE93-C626-4CE9-8881-5712B53F8A6A}" destId="{CF21DBD1-4296-4FF3-B707-9F23592C6CC8}" srcOrd="0" destOrd="1" presId="urn:microsoft.com/office/officeart/2005/8/layout/hProcess9"/>
    <dgm:cxn modelId="{582554A0-562D-41EF-900F-5E746944B64F}" type="presOf" srcId="{FFCBBFDD-B366-4EB6-A555-F9803EFB04E0}" destId="{B1458020-158E-4172-937C-26569C2EF3D8}" srcOrd="0" destOrd="1" presId="urn:microsoft.com/office/officeart/2005/8/layout/hProcess9"/>
    <dgm:cxn modelId="{015F0DF7-5881-4D48-87F3-CA46BE76524A}" srcId="{82A91A67-5583-4BB7-8EEC-FD186356D1A4}" destId="{19E63299-11E1-45B4-A003-D23D78B258FF}" srcOrd="1" destOrd="0" parTransId="{3B4B0802-FE71-449B-9553-A8E778340426}" sibTransId="{3F5684FE-BAD3-4BE1-A1F6-C6021F89D9DA}"/>
    <dgm:cxn modelId="{29F78972-3A77-4692-B18E-E692410D96DA}" type="presOf" srcId="{BC27C570-0181-492C-8C7E-AE70FCCA90A7}" destId="{2464F76F-FEC5-4088-BA63-841380F8CA7D}" srcOrd="0" destOrd="0" presId="urn:microsoft.com/office/officeart/2005/8/layout/hProcess9"/>
    <dgm:cxn modelId="{A9F112F0-559B-479C-A8B5-32A3FCF12D22}" srcId="{160A9644-520D-4659-AF61-724E2C4476A4}" destId="{191CF75E-BD73-4498-9C41-F37404E13B35}" srcOrd="1" destOrd="0" parTransId="{A2301F7B-B294-4199-A743-19A28AB4C28F}" sibTransId="{B7DE9570-6092-4A31-B267-D74D1324B5C7}"/>
    <dgm:cxn modelId="{BE9DFCA4-1143-491D-BB20-74D838E527B0}" srcId="{82A91A67-5583-4BB7-8EEC-FD186356D1A4}" destId="{07939BCC-D220-4FB2-BD3F-DFAEA04BD6A2}" srcOrd="3" destOrd="0" parTransId="{DD949E34-4F83-4EA9-A37A-BB9F29C45F62}" sibTransId="{803475B2-DD90-4CE4-99CB-D22EC8BB2297}"/>
    <dgm:cxn modelId="{10CA65B8-EBC9-42A8-9958-1DE7B07C634B}" srcId="{82A91A67-5583-4BB7-8EEC-FD186356D1A4}" destId="{E29A0E76-D3D0-4045-9C37-A4A2C94433D5}" srcOrd="5" destOrd="0" parTransId="{BE2F296B-D915-4C42-A7C7-95550F7255E2}" sibTransId="{DA77C6D3-FB8B-4A79-9BE1-E2E82E9B583C}"/>
    <dgm:cxn modelId="{1A22026B-F210-41CA-8D9C-6220A5BB9510}" srcId="{82A91A67-5583-4BB7-8EEC-FD186356D1A4}" destId="{BC27C570-0181-492C-8C7E-AE70FCCA90A7}" srcOrd="2" destOrd="0" parTransId="{373EF2C8-2731-4736-B313-05A15B368022}" sibTransId="{42D3C1FB-0F48-4671-BA86-E768FBC3D4EA}"/>
    <dgm:cxn modelId="{9A577948-58F0-4566-AD6A-9BC21E09B3B8}" type="presOf" srcId="{FB9E6064-81C4-4CDD-8EB0-6138B6A49697}" destId="{CF21DBD1-4296-4FF3-B707-9F23592C6CC8}" srcOrd="0" destOrd="4" presId="urn:microsoft.com/office/officeart/2005/8/layout/hProcess9"/>
    <dgm:cxn modelId="{6495D354-65EE-412D-ABA1-DF35A6F63EDE}" srcId="{82A91A67-5583-4BB7-8EEC-FD186356D1A4}" destId="{160A9644-520D-4659-AF61-724E2C4476A4}" srcOrd="0" destOrd="0" parTransId="{43FB3021-5F16-48D9-8F5D-E14F62B76510}" sibTransId="{D7BE6517-B015-4B64-B3EF-5F7BAE4D7197}"/>
    <dgm:cxn modelId="{2EBFF0E6-4E73-428E-BC70-A33B452667E7}" srcId="{160A9644-520D-4659-AF61-724E2C4476A4}" destId="{1AA9B255-0BDD-466C-896F-3CD162387FBB}" srcOrd="5" destOrd="0" parTransId="{F949F2AF-878E-489B-AD06-8C845315587A}" sibTransId="{E740693E-A5D3-4595-9797-90B7609ECA74}"/>
    <dgm:cxn modelId="{FED3500C-619D-40EA-BD40-D64A155EC0BE}" srcId="{82A91A67-5583-4BB7-8EEC-FD186356D1A4}" destId="{C7F96427-FB09-4581-8F2D-02E272AA3F92}" srcOrd="4" destOrd="0" parTransId="{B6573D46-DFF8-41C5-90AA-86EF95D9A7A3}" sibTransId="{27C180E0-FD77-4989-B80A-B023D6584471}"/>
    <dgm:cxn modelId="{9857061E-CAC5-43D5-AD75-2B9FF23FD298}" srcId="{19E63299-11E1-45B4-A003-D23D78B258FF}" destId="{FFCBBFDD-B366-4EB6-A555-F9803EFB04E0}" srcOrd="0" destOrd="0" parTransId="{FFE93C49-2308-4063-934F-F75161884FD4}" sibTransId="{5EB0146C-8F5A-421E-89C9-3CDB6404403D}"/>
    <dgm:cxn modelId="{CA800848-718B-4BB8-B2B4-34BFBCE63C17}" type="presOf" srcId="{05BB3790-8535-42E3-98D8-406117F9126B}" destId="{046C3876-26E6-45E0-A23F-BDBBA519070D}" srcOrd="0" destOrd="1" presId="urn:microsoft.com/office/officeart/2005/8/layout/hProcess9"/>
    <dgm:cxn modelId="{C5003354-6950-48E6-BD9C-4FF001A5A509}" type="presOf" srcId="{19E63299-11E1-45B4-A003-D23D78B258FF}" destId="{B1458020-158E-4172-937C-26569C2EF3D8}" srcOrd="0" destOrd="0" presId="urn:microsoft.com/office/officeart/2005/8/layout/hProcess9"/>
    <dgm:cxn modelId="{90D00675-71AB-47E3-A5E7-6C34208789EB}" type="presOf" srcId="{AB5FECE8-1AC4-4557-97D3-E4C675FF38A5}" destId="{2464F76F-FEC5-4088-BA63-841380F8CA7D}" srcOrd="0" destOrd="1" presId="urn:microsoft.com/office/officeart/2005/8/layout/hProcess9"/>
    <dgm:cxn modelId="{E88802C3-1A31-451E-9E9E-618812F1157C}" type="presOf" srcId="{B32E020C-ECC6-41D9-82E2-30C6915C7341}" destId="{64889706-C6E2-480A-BA21-C2585C35F2A1}" srcOrd="0" destOrd="1" presId="urn:microsoft.com/office/officeart/2005/8/layout/hProcess9"/>
    <dgm:cxn modelId="{59B0AA3B-80E4-4BC1-B04C-0A6AD5769153}" srcId="{07939BCC-D220-4FB2-BD3F-DFAEA04BD6A2}" destId="{B32E020C-ECC6-41D9-82E2-30C6915C7341}" srcOrd="0" destOrd="0" parTransId="{D88FA315-256C-4A11-B50B-518421F1F487}" sibTransId="{645E58F0-21EC-456B-89B8-1B1B80DC113F}"/>
    <dgm:cxn modelId="{16B3575B-BE0B-481A-81FD-623A6A8B250E}" type="presOf" srcId="{2A64DD74-4157-40AA-9C1E-73FDD80FB5D9}" destId="{FA1519A8-3172-4A49-B9FC-B27130CE884B}" srcOrd="0" destOrd="2" presId="urn:microsoft.com/office/officeart/2005/8/layout/hProcess9"/>
    <dgm:cxn modelId="{FC5B0B1E-0F5E-48BB-9302-31DFB1822EDA}" srcId="{C7F96427-FB09-4581-8F2D-02E272AA3F92}" destId="{B4E918ED-E76D-4E58-865C-136F764B4C56}" srcOrd="1" destOrd="0" parTransId="{771343FA-1827-4ABB-9B7C-C8DA4954C070}" sibTransId="{99FD6564-44A4-45C0-9817-B7471AFF9790}"/>
    <dgm:cxn modelId="{B2609619-3EB9-47A1-9B53-2EA37EC88D14}" type="presOf" srcId="{B4E918ED-E76D-4E58-865C-136F764B4C56}" destId="{046C3876-26E6-45E0-A23F-BDBBA519070D}" srcOrd="0" destOrd="2" presId="urn:microsoft.com/office/officeart/2005/8/layout/hProcess9"/>
    <dgm:cxn modelId="{5EED9D74-1DCA-4E17-9334-64A7F863B861}" type="presOf" srcId="{07939BCC-D220-4FB2-BD3F-DFAEA04BD6A2}" destId="{64889706-C6E2-480A-BA21-C2585C35F2A1}" srcOrd="0" destOrd="0" presId="urn:microsoft.com/office/officeart/2005/8/layout/hProcess9"/>
    <dgm:cxn modelId="{114707E8-8286-49CC-880B-7C12D0140C21}" srcId="{160A9644-520D-4659-AF61-724E2C4476A4}" destId="{FB9E6064-81C4-4CDD-8EB0-6138B6A49697}" srcOrd="3" destOrd="0" parTransId="{AF817740-91F7-41A9-8B33-E01D2CF5C1F0}" sibTransId="{77DD03EA-5F2B-45CC-8D01-5A91AEC091A2}"/>
    <dgm:cxn modelId="{AA984E38-959A-4AA0-B329-EA7B18166F0D}" type="presOf" srcId="{1AA9B255-0BDD-466C-896F-3CD162387FBB}" destId="{CF21DBD1-4296-4FF3-B707-9F23592C6CC8}" srcOrd="0" destOrd="6" presId="urn:microsoft.com/office/officeart/2005/8/layout/hProcess9"/>
    <dgm:cxn modelId="{A2EBBA55-7780-407F-835F-8497AE156508}" type="presOf" srcId="{36247CD9-954F-48D9-AD33-AF268AC53825}" destId="{FA1519A8-3172-4A49-B9FC-B27130CE884B}" srcOrd="0" destOrd="3" presId="urn:microsoft.com/office/officeart/2005/8/layout/hProcess9"/>
    <dgm:cxn modelId="{BDC94089-EA97-40B9-8C5E-FBE4A1A8AEF0}" srcId="{BC27C570-0181-492C-8C7E-AE70FCCA90A7}" destId="{AB5FECE8-1AC4-4557-97D3-E4C675FF38A5}" srcOrd="0" destOrd="0" parTransId="{4D61B2C5-ADC6-4EC1-8854-BF483F48416C}" sibTransId="{99E5944D-0D08-4404-8F0E-0F35EC01AEEF}"/>
    <dgm:cxn modelId="{35ECF551-C25D-4221-9889-81842DF249F0}" type="presOf" srcId="{9F8BC575-CEDF-41EC-942E-BAB12BC3A13D}" destId="{CF21DBD1-4296-4FF3-B707-9F23592C6CC8}" srcOrd="0" destOrd="3" presId="urn:microsoft.com/office/officeart/2005/8/layout/hProcess9"/>
    <dgm:cxn modelId="{5B5D0C4E-99CB-4CB4-A289-BEF8A0C299C3}" srcId="{160A9644-520D-4659-AF61-724E2C4476A4}" destId="{331AAE93-C626-4CE9-8881-5712B53F8A6A}" srcOrd="0" destOrd="0" parTransId="{ECD3ACEB-3E4C-4F27-8A86-11C58C104EC8}" sibTransId="{1137CD20-76A7-430B-8A8F-99B7C796434F}"/>
    <dgm:cxn modelId="{D4D68122-BC29-4549-8476-1AE16DF7A52E}" type="presOf" srcId="{82A91A67-5583-4BB7-8EEC-FD186356D1A4}" destId="{433D0DC4-42A5-41F5-A381-DAF6FC75334F}" srcOrd="0" destOrd="0" presId="urn:microsoft.com/office/officeart/2005/8/layout/hProcess9"/>
    <dgm:cxn modelId="{466E4B0D-B832-433A-9568-C76C2C53B8DD}" type="presOf" srcId="{602DCA6F-34B3-4C83-B084-8FE048C48C61}" destId="{CF21DBD1-4296-4FF3-B707-9F23592C6CC8}" srcOrd="0" destOrd="5" presId="urn:microsoft.com/office/officeart/2005/8/layout/hProcess9"/>
    <dgm:cxn modelId="{A7A2032E-D3F6-46B2-AE41-F40B2DB05342}" type="presParOf" srcId="{433D0DC4-42A5-41F5-A381-DAF6FC75334F}" destId="{61CAB000-747E-4500-AF22-0F387E74E67D}" srcOrd="0" destOrd="0" presId="urn:microsoft.com/office/officeart/2005/8/layout/hProcess9"/>
    <dgm:cxn modelId="{8BB4EDA2-0586-4F56-83A2-75F1DDC3F951}" type="presParOf" srcId="{433D0DC4-42A5-41F5-A381-DAF6FC75334F}" destId="{4F2BF8A2-BCCF-4170-BA40-E4D638E70A2D}" srcOrd="1" destOrd="0" presId="urn:microsoft.com/office/officeart/2005/8/layout/hProcess9"/>
    <dgm:cxn modelId="{817664C0-B4C6-44FE-A9A3-39BF09C08064}" type="presParOf" srcId="{4F2BF8A2-BCCF-4170-BA40-E4D638E70A2D}" destId="{CF21DBD1-4296-4FF3-B707-9F23592C6CC8}" srcOrd="0" destOrd="0" presId="urn:microsoft.com/office/officeart/2005/8/layout/hProcess9"/>
    <dgm:cxn modelId="{E2312D03-1397-4D40-823B-9A6DD65147D0}" type="presParOf" srcId="{4F2BF8A2-BCCF-4170-BA40-E4D638E70A2D}" destId="{F6EF4D38-7CE0-4791-BB8D-B08190A14D61}" srcOrd="1" destOrd="0" presId="urn:microsoft.com/office/officeart/2005/8/layout/hProcess9"/>
    <dgm:cxn modelId="{6C7DDD57-BD77-4426-8EFB-DC337F7DE36F}" type="presParOf" srcId="{4F2BF8A2-BCCF-4170-BA40-E4D638E70A2D}" destId="{B1458020-158E-4172-937C-26569C2EF3D8}" srcOrd="2" destOrd="0" presId="urn:microsoft.com/office/officeart/2005/8/layout/hProcess9"/>
    <dgm:cxn modelId="{ED3E564C-0412-40B1-8D56-C28B2C1B2D59}" type="presParOf" srcId="{4F2BF8A2-BCCF-4170-BA40-E4D638E70A2D}" destId="{E1BD2C3F-1553-4AE9-8E1B-774351BE0542}" srcOrd="3" destOrd="0" presId="urn:microsoft.com/office/officeart/2005/8/layout/hProcess9"/>
    <dgm:cxn modelId="{9732F76B-42F4-4181-8BC8-F4C5F1FAC2E6}" type="presParOf" srcId="{4F2BF8A2-BCCF-4170-BA40-E4D638E70A2D}" destId="{2464F76F-FEC5-4088-BA63-841380F8CA7D}" srcOrd="4" destOrd="0" presId="urn:microsoft.com/office/officeart/2005/8/layout/hProcess9"/>
    <dgm:cxn modelId="{BA397398-91B5-45A0-B630-6E03490FEDA5}" type="presParOf" srcId="{4F2BF8A2-BCCF-4170-BA40-E4D638E70A2D}" destId="{3672A151-DDA3-4FFC-9E40-2C0F80BA0164}" srcOrd="5" destOrd="0" presId="urn:microsoft.com/office/officeart/2005/8/layout/hProcess9"/>
    <dgm:cxn modelId="{99347B62-FB84-41BC-B245-8C3295BA0C4C}" type="presParOf" srcId="{4F2BF8A2-BCCF-4170-BA40-E4D638E70A2D}" destId="{64889706-C6E2-480A-BA21-C2585C35F2A1}" srcOrd="6" destOrd="0" presId="urn:microsoft.com/office/officeart/2005/8/layout/hProcess9"/>
    <dgm:cxn modelId="{867B4791-23B6-4BAF-B6AB-2D485BB06ECD}" type="presParOf" srcId="{4F2BF8A2-BCCF-4170-BA40-E4D638E70A2D}" destId="{7D103F13-54FA-4D0A-9F96-DFCD1F2FD5FA}" srcOrd="7" destOrd="0" presId="urn:microsoft.com/office/officeart/2005/8/layout/hProcess9"/>
    <dgm:cxn modelId="{7AB18A78-7727-40D9-A625-CB818BED2AC4}" type="presParOf" srcId="{4F2BF8A2-BCCF-4170-BA40-E4D638E70A2D}" destId="{046C3876-26E6-45E0-A23F-BDBBA519070D}" srcOrd="8" destOrd="0" presId="urn:microsoft.com/office/officeart/2005/8/layout/hProcess9"/>
    <dgm:cxn modelId="{5E0D5939-215C-48CB-B4BE-C033001304E3}" type="presParOf" srcId="{4F2BF8A2-BCCF-4170-BA40-E4D638E70A2D}" destId="{23869E04-4A92-40C5-B138-4F2C6C0AAD4A}" srcOrd="9" destOrd="0" presId="urn:microsoft.com/office/officeart/2005/8/layout/hProcess9"/>
    <dgm:cxn modelId="{AFB6951A-C605-40F5-943B-04BF1D076C91}" type="presParOf" srcId="{4F2BF8A2-BCCF-4170-BA40-E4D638E70A2D}" destId="{FA1519A8-3172-4A49-B9FC-B27130CE88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ACE4B-DB54-4927-BD94-827A08C6A2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F5EA5-E485-4FBE-B992-43D7F152048A}">
      <dgm:prSet phldrT="[Text]" custT="1"/>
      <dgm:spPr/>
      <dgm:t>
        <a:bodyPr/>
        <a:lstStyle/>
        <a:p>
          <a:r>
            <a:rPr lang="en-US" sz="1800" dirty="0" smtClean="0"/>
            <a:t>Communications</a:t>
          </a:r>
          <a:endParaRPr lang="en-US" sz="1800" dirty="0"/>
        </a:p>
      </dgm:t>
    </dgm:pt>
    <dgm:pt modelId="{076B728F-F6C2-404E-87BC-FA38A0134581}" type="parTrans" cxnId="{FECF4AC0-4223-4A96-A371-532F7C79E07D}">
      <dgm:prSet/>
      <dgm:spPr/>
      <dgm:t>
        <a:bodyPr/>
        <a:lstStyle/>
        <a:p>
          <a:endParaRPr lang="en-US"/>
        </a:p>
      </dgm:t>
    </dgm:pt>
    <dgm:pt modelId="{569D8D80-7490-4F17-9CF4-9A1473523A77}" type="sibTrans" cxnId="{FECF4AC0-4223-4A96-A371-532F7C79E07D}">
      <dgm:prSet/>
      <dgm:spPr/>
      <dgm:t>
        <a:bodyPr/>
        <a:lstStyle/>
        <a:p>
          <a:endParaRPr lang="en-US"/>
        </a:p>
      </dgm:t>
    </dgm:pt>
    <dgm:pt modelId="{CD59E828-D4DB-4A77-8A19-66468494A5F2}">
      <dgm:prSet phldrT="[Text]"/>
      <dgm:spPr/>
      <dgm:t>
        <a:bodyPr/>
        <a:lstStyle/>
        <a:p>
          <a:r>
            <a:rPr lang="en-US" dirty="0" smtClean="0"/>
            <a:t>Radio Network Complete</a:t>
          </a:r>
          <a:endParaRPr lang="en-US" dirty="0"/>
        </a:p>
      </dgm:t>
    </dgm:pt>
    <dgm:pt modelId="{D4315604-DC2E-429B-9209-121F4BE19168}" type="parTrans" cxnId="{F2C45E75-FB8D-4781-8490-7A51F5C99FE2}">
      <dgm:prSet/>
      <dgm:spPr/>
      <dgm:t>
        <a:bodyPr/>
        <a:lstStyle/>
        <a:p>
          <a:endParaRPr lang="en-US"/>
        </a:p>
      </dgm:t>
    </dgm:pt>
    <dgm:pt modelId="{A09244C0-C4B1-4D68-AB74-E0D5B36883A9}" type="sibTrans" cxnId="{F2C45E75-FB8D-4781-8490-7A51F5C99FE2}">
      <dgm:prSet/>
      <dgm:spPr/>
      <dgm:t>
        <a:bodyPr/>
        <a:lstStyle/>
        <a:p>
          <a:endParaRPr lang="en-US"/>
        </a:p>
      </dgm:t>
    </dgm:pt>
    <dgm:pt modelId="{9DDFD06B-2678-47DD-8170-51B967D7100F}">
      <dgm:prSet phldrT="[Text]"/>
      <dgm:spPr/>
      <dgm:t>
        <a:bodyPr/>
        <a:lstStyle/>
        <a:p>
          <a:r>
            <a:rPr lang="en-US" dirty="0" smtClean="0"/>
            <a:t>Bidding Port of Whitman Fiber Construction Documents</a:t>
          </a:r>
          <a:endParaRPr lang="en-US" dirty="0"/>
        </a:p>
      </dgm:t>
    </dgm:pt>
    <dgm:pt modelId="{021017A5-1A4B-47BF-BC59-53337688E0F7}" type="parTrans" cxnId="{18168176-0EF1-41C5-BD50-BD2FD4F6D4E6}">
      <dgm:prSet/>
      <dgm:spPr/>
      <dgm:t>
        <a:bodyPr/>
        <a:lstStyle/>
        <a:p>
          <a:endParaRPr lang="en-US"/>
        </a:p>
      </dgm:t>
    </dgm:pt>
    <dgm:pt modelId="{E22B351E-D461-467F-ACC7-32D3DE19C368}" type="sibTrans" cxnId="{18168176-0EF1-41C5-BD50-BD2FD4F6D4E6}">
      <dgm:prSet/>
      <dgm:spPr/>
      <dgm:t>
        <a:bodyPr/>
        <a:lstStyle/>
        <a:p>
          <a:endParaRPr lang="en-US"/>
        </a:p>
      </dgm:t>
    </dgm:pt>
    <dgm:pt modelId="{1EAB67B7-A971-46EB-AAA9-CB68512C9393}">
      <dgm:prSet phldrT="[Text]" custT="1"/>
      <dgm:spPr/>
      <dgm:t>
        <a:bodyPr/>
        <a:lstStyle/>
        <a:p>
          <a:r>
            <a:rPr lang="en-US" sz="1800" dirty="0" smtClean="0"/>
            <a:t>Distribution Management System</a:t>
          </a:r>
          <a:endParaRPr lang="en-US" sz="1800" dirty="0"/>
        </a:p>
      </dgm:t>
    </dgm:pt>
    <dgm:pt modelId="{16543B6A-72BB-4407-95AC-C7C3E616CEE6}" type="parTrans" cxnId="{DC1173DE-4633-4CB7-9AF3-E0475624B275}">
      <dgm:prSet/>
      <dgm:spPr/>
      <dgm:t>
        <a:bodyPr/>
        <a:lstStyle/>
        <a:p>
          <a:endParaRPr lang="en-US"/>
        </a:p>
      </dgm:t>
    </dgm:pt>
    <dgm:pt modelId="{68A9C9FC-D793-4E24-8EE1-EDEF6EE91C9C}" type="sibTrans" cxnId="{DC1173DE-4633-4CB7-9AF3-E0475624B275}">
      <dgm:prSet/>
      <dgm:spPr/>
      <dgm:t>
        <a:bodyPr/>
        <a:lstStyle/>
        <a:p>
          <a:endParaRPr lang="en-US"/>
        </a:p>
      </dgm:t>
    </dgm:pt>
    <dgm:pt modelId="{51F0BD29-5718-4E04-9FCB-E934726148F0}">
      <dgm:prSet phldrT="[Text]"/>
      <dgm:spPr/>
      <dgm:t>
        <a:bodyPr/>
        <a:lstStyle/>
        <a:p>
          <a:r>
            <a:rPr lang="en-US" dirty="0" smtClean="0"/>
            <a:t>Designing Integration into Outage Management Tool</a:t>
          </a:r>
          <a:endParaRPr lang="en-US" dirty="0"/>
        </a:p>
      </dgm:t>
    </dgm:pt>
    <dgm:pt modelId="{9E1D458B-327A-41C4-BC8B-740654A1A63E}" type="parTrans" cxnId="{8B48C64F-BB2B-45A7-964A-FD070CC4C8C0}">
      <dgm:prSet/>
      <dgm:spPr/>
      <dgm:t>
        <a:bodyPr/>
        <a:lstStyle/>
        <a:p>
          <a:endParaRPr lang="en-US"/>
        </a:p>
      </dgm:t>
    </dgm:pt>
    <dgm:pt modelId="{7692B9DE-04BC-4813-9DC6-9F566D6DD9B2}" type="sibTrans" cxnId="{8B48C64F-BB2B-45A7-964A-FD070CC4C8C0}">
      <dgm:prSet/>
      <dgm:spPr/>
      <dgm:t>
        <a:bodyPr/>
        <a:lstStyle/>
        <a:p>
          <a:endParaRPr lang="en-US"/>
        </a:p>
      </dgm:t>
    </dgm:pt>
    <dgm:pt modelId="{69CBBC93-534E-4961-AE9A-0C8E12A6B993}">
      <dgm:prSet phldrT="[Text]" custT="1"/>
      <dgm:spPr/>
      <dgm:t>
        <a:bodyPr/>
        <a:lstStyle/>
        <a:p>
          <a:r>
            <a:rPr lang="en-US" sz="1800" dirty="0" smtClean="0"/>
            <a:t>Substation Construction</a:t>
          </a:r>
          <a:endParaRPr lang="en-US" sz="1800" dirty="0"/>
        </a:p>
      </dgm:t>
    </dgm:pt>
    <dgm:pt modelId="{F9FB95B7-9D8B-4665-A1A0-5A76455D423E}" type="parTrans" cxnId="{DF671B17-C074-41F8-8F37-2C7AF5765E2F}">
      <dgm:prSet/>
      <dgm:spPr/>
      <dgm:t>
        <a:bodyPr/>
        <a:lstStyle/>
        <a:p>
          <a:endParaRPr lang="en-US"/>
        </a:p>
      </dgm:t>
    </dgm:pt>
    <dgm:pt modelId="{610F49C2-2CA4-4A94-864F-1009CCFFF236}" type="sibTrans" cxnId="{DF671B17-C074-41F8-8F37-2C7AF5765E2F}">
      <dgm:prSet/>
      <dgm:spPr/>
      <dgm:t>
        <a:bodyPr/>
        <a:lstStyle/>
        <a:p>
          <a:endParaRPr lang="en-US"/>
        </a:p>
      </dgm:t>
    </dgm:pt>
    <dgm:pt modelId="{512F6C03-7543-484B-8C66-A543012DADC9}">
      <dgm:prSet phldrT="[Text]"/>
      <dgm:spPr/>
      <dgm:t>
        <a:bodyPr/>
        <a:lstStyle/>
        <a:p>
          <a:r>
            <a:rPr lang="en-US" dirty="0" smtClean="0"/>
            <a:t>Reconstructed Pullman Substation Site Finalized</a:t>
          </a:r>
          <a:endParaRPr lang="en-US" dirty="0"/>
        </a:p>
      </dgm:t>
    </dgm:pt>
    <dgm:pt modelId="{F4D9BD0B-E42F-41C4-B307-3BD66582F160}" type="parTrans" cxnId="{FAEFB593-B97B-4123-A738-D9A682A56751}">
      <dgm:prSet/>
      <dgm:spPr/>
      <dgm:t>
        <a:bodyPr/>
        <a:lstStyle/>
        <a:p>
          <a:endParaRPr lang="en-US"/>
        </a:p>
      </dgm:t>
    </dgm:pt>
    <dgm:pt modelId="{E85143D2-0EC5-45BC-A5FF-0E62A6CC93BC}" type="sibTrans" cxnId="{FAEFB593-B97B-4123-A738-D9A682A56751}">
      <dgm:prSet/>
      <dgm:spPr/>
      <dgm:t>
        <a:bodyPr/>
        <a:lstStyle/>
        <a:p>
          <a:endParaRPr lang="en-US"/>
        </a:p>
      </dgm:t>
    </dgm:pt>
    <dgm:pt modelId="{069042A2-0185-4B13-9FB2-28E20A5BD5FE}">
      <dgm:prSet phldrT="[Text]" custT="1"/>
      <dgm:spPr/>
      <dgm:t>
        <a:bodyPr/>
        <a:lstStyle/>
        <a:p>
          <a:r>
            <a:rPr lang="en-US" sz="1800" dirty="0" smtClean="0"/>
            <a:t>Distribution Construction</a:t>
          </a:r>
          <a:endParaRPr lang="en-US" sz="1800" dirty="0"/>
        </a:p>
      </dgm:t>
    </dgm:pt>
    <dgm:pt modelId="{33A84499-E1D0-46C7-9278-4C5C04A18BF0}" type="parTrans" cxnId="{4779E4E4-77DA-479C-B2D1-95D56C855DBB}">
      <dgm:prSet/>
      <dgm:spPr/>
      <dgm:t>
        <a:bodyPr/>
        <a:lstStyle/>
        <a:p>
          <a:endParaRPr lang="en-US"/>
        </a:p>
      </dgm:t>
    </dgm:pt>
    <dgm:pt modelId="{21E531BB-8666-42D8-A767-6CF6F499D2AB}" type="sibTrans" cxnId="{4779E4E4-77DA-479C-B2D1-95D56C855DBB}">
      <dgm:prSet/>
      <dgm:spPr/>
      <dgm:t>
        <a:bodyPr/>
        <a:lstStyle/>
        <a:p>
          <a:endParaRPr lang="en-US"/>
        </a:p>
      </dgm:t>
    </dgm:pt>
    <dgm:pt modelId="{834080F6-C0F9-4047-9FA1-DD82C5B43311}">
      <dgm:prSet phldrT="[Text]" custT="1"/>
      <dgm:spPr/>
      <dgm:t>
        <a:bodyPr/>
        <a:lstStyle/>
        <a:p>
          <a:r>
            <a:rPr lang="en-US" sz="1400" dirty="0" smtClean="0"/>
            <a:t>Smart Switches &amp; Capacitors being Installed</a:t>
          </a:r>
          <a:endParaRPr lang="en-US" sz="1400" dirty="0"/>
        </a:p>
      </dgm:t>
    </dgm:pt>
    <dgm:pt modelId="{0BA02052-CA38-4DBA-B9D5-CEB5F25CB5EF}" type="parTrans" cxnId="{6CFEE054-072D-4C6E-9D50-3AA3867D0937}">
      <dgm:prSet/>
      <dgm:spPr/>
      <dgm:t>
        <a:bodyPr/>
        <a:lstStyle/>
        <a:p>
          <a:endParaRPr lang="en-US"/>
        </a:p>
      </dgm:t>
    </dgm:pt>
    <dgm:pt modelId="{4DA41E8B-4DCD-4679-B713-C3ACDDD1AD07}" type="sibTrans" cxnId="{6CFEE054-072D-4C6E-9D50-3AA3867D0937}">
      <dgm:prSet/>
      <dgm:spPr/>
      <dgm:t>
        <a:bodyPr/>
        <a:lstStyle/>
        <a:p>
          <a:endParaRPr lang="en-US"/>
        </a:p>
      </dgm:t>
    </dgm:pt>
    <dgm:pt modelId="{E62CA700-4C07-4EB8-8DC4-6DA453A6A839}">
      <dgm:prSet phldrT="[Text]" custT="1"/>
      <dgm:spPr/>
      <dgm:t>
        <a:bodyPr/>
        <a:lstStyle/>
        <a:p>
          <a:r>
            <a:rPr lang="en-US" sz="1400" dirty="0" smtClean="0"/>
            <a:t>Smart Transformer Prototypes Scheduled to Deliver in May</a:t>
          </a:r>
          <a:endParaRPr lang="en-US" sz="1400" dirty="0"/>
        </a:p>
      </dgm:t>
    </dgm:pt>
    <dgm:pt modelId="{454026FA-0D06-4D62-8F53-63BF7AB00494}" type="parTrans" cxnId="{1B7570D4-20D4-43B8-9285-9FE871C030B4}">
      <dgm:prSet/>
      <dgm:spPr/>
      <dgm:t>
        <a:bodyPr/>
        <a:lstStyle/>
        <a:p>
          <a:endParaRPr lang="en-US"/>
        </a:p>
      </dgm:t>
    </dgm:pt>
    <dgm:pt modelId="{0206642B-43C0-42B9-A9A3-6C8E42044FCA}" type="sibTrans" cxnId="{1B7570D4-20D4-43B8-9285-9FE871C030B4}">
      <dgm:prSet/>
      <dgm:spPr/>
      <dgm:t>
        <a:bodyPr/>
        <a:lstStyle/>
        <a:p>
          <a:endParaRPr lang="en-US"/>
        </a:p>
      </dgm:t>
    </dgm:pt>
    <dgm:pt modelId="{42FD2E17-B99B-4637-BAE4-DC8DB7151C8A}">
      <dgm:prSet phldrT="[Text]" custT="1"/>
      <dgm:spPr/>
      <dgm:t>
        <a:bodyPr/>
        <a:lstStyle/>
        <a:p>
          <a:r>
            <a:rPr lang="en-US" sz="1400" dirty="0" smtClean="0"/>
            <a:t>75% of 1.6Mile Reconductor Complete</a:t>
          </a:r>
          <a:endParaRPr lang="en-US" sz="1400" dirty="0"/>
        </a:p>
      </dgm:t>
    </dgm:pt>
    <dgm:pt modelId="{826662F8-D1C0-4593-B4E0-4C47A7FEFD7C}" type="parTrans" cxnId="{11CEE5DE-D81D-4E6A-99E4-5B89A62163F0}">
      <dgm:prSet/>
      <dgm:spPr/>
      <dgm:t>
        <a:bodyPr/>
        <a:lstStyle/>
        <a:p>
          <a:endParaRPr lang="en-US"/>
        </a:p>
      </dgm:t>
    </dgm:pt>
    <dgm:pt modelId="{DA216757-4882-460A-BC2B-7DA0C881B22F}" type="sibTrans" cxnId="{11CEE5DE-D81D-4E6A-99E4-5B89A62163F0}">
      <dgm:prSet/>
      <dgm:spPr/>
      <dgm:t>
        <a:bodyPr/>
        <a:lstStyle/>
        <a:p>
          <a:endParaRPr lang="en-US"/>
        </a:p>
      </dgm:t>
    </dgm:pt>
    <dgm:pt modelId="{8FC574FA-4BD8-4C8F-9E06-3F3E92E17294}">
      <dgm:prSet phldrT="[Text]" custT="1"/>
      <dgm:spPr/>
      <dgm:t>
        <a:bodyPr/>
        <a:lstStyle/>
        <a:p>
          <a:r>
            <a:rPr lang="en-US" sz="1400" dirty="0" smtClean="0"/>
            <a:t>Advanced Metering Infrastructure</a:t>
          </a:r>
          <a:endParaRPr lang="en-US" sz="1400" dirty="0"/>
        </a:p>
      </dgm:t>
    </dgm:pt>
    <dgm:pt modelId="{FD481F7B-894F-45FE-8FFB-E87064EAEA2E}" type="parTrans" cxnId="{ECFC028E-77F8-486A-9B2A-43B760B57D76}">
      <dgm:prSet/>
      <dgm:spPr/>
      <dgm:t>
        <a:bodyPr/>
        <a:lstStyle/>
        <a:p>
          <a:endParaRPr lang="en-US"/>
        </a:p>
      </dgm:t>
    </dgm:pt>
    <dgm:pt modelId="{D95E156D-EEF4-473D-9E12-C945B31F0DF7}" type="sibTrans" cxnId="{ECFC028E-77F8-486A-9B2A-43B760B57D76}">
      <dgm:prSet/>
      <dgm:spPr/>
      <dgm:t>
        <a:bodyPr/>
        <a:lstStyle/>
        <a:p>
          <a:endParaRPr lang="en-US"/>
        </a:p>
      </dgm:t>
    </dgm:pt>
    <dgm:pt modelId="{E8A1D743-2191-4AB3-93AC-1045639DD4AC}">
      <dgm:prSet phldrT="[Text]" custT="1"/>
      <dgm:spPr/>
      <dgm:t>
        <a:bodyPr/>
        <a:lstStyle/>
        <a:p>
          <a:r>
            <a:rPr lang="en-US" sz="1400" dirty="0" smtClean="0"/>
            <a:t>Meter Installation </a:t>
          </a:r>
          <a:r>
            <a:rPr lang="en-US" sz="1400" dirty="0" smtClean="0"/>
            <a:t>87% </a:t>
          </a:r>
          <a:r>
            <a:rPr lang="en-US" sz="1400" dirty="0" smtClean="0"/>
            <a:t>Complete</a:t>
          </a:r>
          <a:endParaRPr lang="en-US" sz="1400" dirty="0"/>
        </a:p>
      </dgm:t>
    </dgm:pt>
    <dgm:pt modelId="{DAF3C86E-16E7-4F73-AE2E-A594B3C83F8A}" type="parTrans" cxnId="{4B94A679-C955-469C-9DD9-20072F9F107E}">
      <dgm:prSet/>
      <dgm:spPr/>
    </dgm:pt>
    <dgm:pt modelId="{4677C043-4A5B-4E4D-8EFA-ABBC6C04FDAC}" type="sibTrans" cxnId="{4B94A679-C955-469C-9DD9-20072F9F107E}">
      <dgm:prSet/>
      <dgm:spPr/>
    </dgm:pt>
    <dgm:pt modelId="{3ED409F8-2643-428E-8FE1-8F4E5594E81A}" type="pres">
      <dgm:prSet presAssocID="{E5BACE4B-DB54-4927-BD94-827A08C6A2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42E22-0FF5-42F5-8CAF-2671DC65F7CA}" type="pres">
      <dgm:prSet presAssocID="{728F5EA5-E485-4FBE-B992-43D7F152048A}" presName="parentLin" presStyleCnt="0"/>
      <dgm:spPr/>
    </dgm:pt>
    <dgm:pt modelId="{3643C5ED-EB5A-40D1-9C3D-0AC9BE307DFE}" type="pres">
      <dgm:prSet presAssocID="{728F5EA5-E485-4FBE-B992-43D7F152048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E9AA002-C297-4337-B5B1-D3320429A543}" type="pres">
      <dgm:prSet presAssocID="{728F5EA5-E485-4FBE-B992-43D7F15204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019E-9200-4DCE-AF9A-11B59689A626}" type="pres">
      <dgm:prSet presAssocID="{728F5EA5-E485-4FBE-B992-43D7F152048A}" presName="negativeSpace" presStyleCnt="0"/>
      <dgm:spPr/>
    </dgm:pt>
    <dgm:pt modelId="{476522DE-E616-4425-A320-6AF183DD4243}" type="pres">
      <dgm:prSet presAssocID="{728F5EA5-E485-4FBE-B992-43D7F15204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BAAB4-1388-4BA9-9936-380908D37137}" type="pres">
      <dgm:prSet presAssocID="{569D8D80-7490-4F17-9CF4-9A1473523A77}" presName="spaceBetweenRectangles" presStyleCnt="0"/>
      <dgm:spPr/>
    </dgm:pt>
    <dgm:pt modelId="{FEDEEF18-6D8E-4030-ADBC-FAD5B9FF2376}" type="pres">
      <dgm:prSet presAssocID="{1EAB67B7-A971-46EB-AAA9-CB68512C9393}" presName="parentLin" presStyleCnt="0"/>
      <dgm:spPr/>
    </dgm:pt>
    <dgm:pt modelId="{9969A747-C9F7-4A18-BA4E-1F63C72E469A}" type="pres">
      <dgm:prSet presAssocID="{1EAB67B7-A971-46EB-AAA9-CB68512C939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1AF8CCD-BE55-4D07-830C-45B84EB50642}" type="pres">
      <dgm:prSet presAssocID="{1EAB67B7-A971-46EB-AAA9-CB68512C939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DC17-BEE3-46BC-AEE4-AF4DE54FA11C}" type="pres">
      <dgm:prSet presAssocID="{1EAB67B7-A971-46EB-AAA9-CB68512C9393}" presName="negativeSpace" presStyleCnt="0"/>
      <dgm:spPr/>
    </dgm:pt>
    <dgm:pt modelId="{7EB2FF26-62A0-49BB-B17C-0E1E11AD0876}" type="pres">
      <dgm:prSet presAssocID="{1EAB67B7-A971-46EB-AAA9-CB68512C939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E3CE7-43A8-4B1B-B683-87A0C8B8E884}" type="pres">
      <dgm:prSet presAssocID="{68A9C9FC-D793-4E24-8EE1-EDEF6EE91C9C}" presName="spaceBetweenRectangles" presStyleCnt="0"/>
      <dgm:spPr/>
    </dgm:pt>
    <dgm:pt modelId="{E62DB0BF-37F1-4B22-BD2B-41EAC7E02DBB}" type="pres">
      <dgm:prSet presAssocID="{69CBBC93-534E-4961-AE9A-0C8E12A6B993}" presName="parentLin" presStyleCnt="0"/>
      <dgm:spPr/>
    </dgm:pt>
    <dgm:pt modelId="{E34EC3B4-2C37-4B7C-8928-415CC387211C}" type="pres">
      <dgm:prSet presAssocID="{69CBBC93-534E-4961-AE9A-0C8E12A6B99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361B76F-3D66-4681-AA27-81FC4F7E19E8}" type="pres">
      <dgm:prSet presAssocID="{69CBBC93-534E-4961-AE9A-0C8E12A6B9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84AC-D6D6-4FC3-86E3-C91CBC63EEB5}" type="pres">
      <dgm:prSet presAssocID="{69CBBC93-534E-4961-AE9A-0C8E12A6B993}" presName="negativeSpace" presStyleCnt="0"/>
      <dgm:spPr/>
    </dgm:pt>
    <dgm:pt modelId="{BA20A3F1-45CC-4FFF-AFDA-2AAA7C5EA759}" type="pres">
      <dgm:prSet presAssocID="{69CBBC93-534E-4961-AE9A-0C8E12A6B99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B306F-8479-4901-A7F8-B23E2269225F}" type="pres">
      <dgm:prSet presAssocID="{610F49C2-2CA4-4A94-864F-1009CCFFF236}" presName="spaceBetweenRectangles" presStyleCnt="0"/>
      <dgm:spPr/>
    </dgm:pt>
    <dgm:pt modelId="{1236C563-3DE0-4FB3-B2C6-BB71392EDCDB}" type="pres">
      <dgm:prSet presAssocID="{069042A2-0185-4B13-9FB2-28E20A5BD5FE}" presName="parentLin" presStyleCnt="0"/>
      <dgm:spPr/>
    </dgm:pt>
    <dgm:pt modelId="{FAE6EFF7-F899-443D-A9B3-ECBCBF864C04}" type="pres">
      <dgm:prSet presAssocID="{069042A2-0185-4B13-9FB2-28E20A5BD5F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C23E58B-9B67-4D2A-9EB5-30F347FE4AB0}" type="pres">
      <dgm:prSet presAssocID="{069042A2-0185-4B13-9FB2-28E20A5BD5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254AC-F066-44D9-B35E-85282E46CA83}" type="pres">
      <dgm:prSet presAssocID="{069042A2-0185-4B13-9FB2-28E20A5BD5FE}" presName="negativeSpace" presStyleCnt="0"/>
      <dgm:spPr/>
    </dgm:pt>
    <dgm:pt modelId="{70AA7F8D-0E84-4689-949F-A2D10B4AB4C6}" type="pres">
      <dgm:prSet presAssocID="{069042A2-0185-4B13-9FB2-28E20A5BD5F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C75C-B9E0-42DC-A870-3CB0CB5B901E}" type="pres">
      <dgm:prSet presAssocID="{21E531BB-8666-42D8-A767-6CF6F499D2AB}" presName="spaceBetweenRectangles" presStyleCnt="0"/>
      <dgm:spPr/>
    </dgm:pt>
    <dgm:pt modelId="{1BCCCA8A-E9EC-4516-8664-5EE38F3C3B35}" type="pres">
      <dgm:prSet presAssocID="{8FC574FA-4BD8-4C8F-9E06-3F3E92E17294}" presName="parentLin" presStyleCnt="0"/>
      <dgm:spPr/>
    </dgm:pt>
    <dgm:pt modelId="{2E824A26-30A3-46F2-ACE7-13DB5C72B7B3}" type="pres">
      <dgm:prSet presAssocID="{8FC574FA-4BD8-4C8F-9E06-3F3E92E1729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2F86E8D-E57A-4617-96D2-1B05D0B17616}" type="pres">
      <dgm:prSet presAssocID="{8FC574FA-4BD8-4C8F-9E06-3F3E92E172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EE5F9-49BC-4927-9F73-AFAAB82925D8}" type="pres">
      <dgm:prSet presAssocID="{8FC574FA-4BD8-4C8F-9E06-3F3E92E17294}" presName="negativeSpace" presStyleCnt="0"/>
      <dgm:spPr/>
    </dgm:pt>
    <dgm:pt modelId="{0B63BC75-1B63-42A3-A790-CF3C5DDC9736}" type="pres">
      <dgm:prSet presAssocID="{8FC574FA-4BD8-4C8F-9E06-3F3E92E1729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8C64F-BB2B-45A7-964A-FD070CC4C8C0}" srcId="{1EAB67B7-A971-46EB-AAA9-CB68512C9393}" destId="{51F0BD29-5718-4E04-9FCB-E934726148F0}" srcOrd="0" destOrd="0" parTransId="{9E1D458B-327A-41C4-BC8B-740654A1A63E}" sibTransId="{7692B9DE-04BC-4813-9DC6-9F566D6DD9B2}"/>
    <dgm:cxn modelId="{DE6DAD67-11FB-4F89-A384-3A311C85F82D}" type="presOf" srcId="{42FD2E17-B99B-4637-BAE4-DC8DB7151C8A}" destId="{70AA7F8D-0E84-4689-949F-A2D10B4AB4C6}" srcOrd="0" destOrd="2" presId="urn:microsoft.com/office/officeart/2005/8/layout/list1"/>
    <dgm:cxn modelId="{11CEE5DE-D81D-4E6A-99E4-5B89A62163F0}" srcId="{069042A2-0185-4B13-9FB2-28E20A5BD5FE}" destId="{42FD2E17-B99B-4637-BAE4-DC8DB7151C8A}" srcOrd="2" destOrd="0" parTransId="{826662F8-D1C0-4593-B4E0-4C47A7FEFD7C}" sibTransId="{DA216757-4882-460A-BC2B-7DA0C881B22F}"/>
    <dgm:cxn modelId="{18168176-0EF1-41C5-BD50-BD2FD4F6D4E6}" srcId="{728F5EA5-E485-4FBE-B992-43D7F152048A}" destId="{9DDFD06B-2678-47DD-8170-51B967D7100F}" srcOrd="1" destOrd="0" parTransId="{021017A5-1A4B-47BF-BC59-53337688E0F7}" sibTransId="{E22B351E-D461-467F-ACC7-32D3DE19C368}"/>
    <dgm:cxn modelId="{DF671B17-C074-41F8-8F37-2C7AF5765E2F}" srcId="{E5BACE4B-DB54-4927-BD94-827A08C6A219}" destId="{69CBBC93-534E-4961-AE9A-0C8E12A6B993}" srcOrd="2" destOrd="0" parTransId="{F9FB95B7-9D8B-4665-A1A0-5A76455D423E}" sibTransId="{610F49C2-2CA4-4A94-864F-1009CCFFF236}"/>
    <dgm:cxn modelId="{F98250E9-D20D-4FED-A143-7E5660D37B69}" type="presOf" srcId="{728F5EA5-E485-4FBE-B992-43D7F152048A}" destId="{1E9AA002-C297-4337-B5B1-D3320429A543}" srcOrd="1" destOrd="0" presId="urn:microsoft.com/office/officeart/2005/8/layout/list1"/>
    <dgm:cxn modelId="{BB383011-3A14-4E07-824A-BD7E4657DAFE}" type="presOf" srcId="{69CBBC93-534E-4961-AE9A-0C8E12A6B993}" destId="{2361B76F-3D66-4681-AA27-81FC4F7E19E8}" srcOrd="1" destOrd="0" presId="urn:microsoft.com/office/officeart/2005/8/layout/list1"/>
    <dgm:cxn modelId="{4B94A679-C955-469C-9DD9-20072F9F107E}" srcId="{8FC574FA-4BD8-4C8F-9E06-3F3E92E17294}" destId="{E8A1D743-2191-4AB3-93AC-1045639DD4AC}" srcOrd="0" destOrd="0" parTransId="{DAF3C86E-16E7-4F73-AE2E-A594B3C83F8A}" sibTransId="{4677C043-4A5B-4E4D-8EFA-ABBC6C04FDAC}"/>
    <dgm:cxn modelId="{9544C116-9701-4C21-AE75-E718909D2446}" type="presOf" srcId="{8FC574FA-4BD8-4C8F-9E06-3F3E92E17294}" destId="{2E824A26-30A3-46F2-ACE7-13DB5C72B7B3}" srcOrd="0" destOrd="0" presId="urn:microsoft.com/office/officeart/2005/8/layout/list1"/>
    <dgm:cxn modelId="{F2C45E75-FB8D-4781-8490-7A51F5C99FE2}" srcId="{728F5EA5-E485-4FBE-B992-43D7F152048A}" destId="{CD59E828-D4DB-4A77-8A19-66468494A5F2}" srcOrd="0" destOrd="0" parTransId="{D4315604-DC2E-429B-9209-121F4BE19168}" sibTransId="{A09244C0-C4B1-4D68-AB74-E0D5B36883A9}"/>
    <dgm:cxn modelId="{31FD9E8B-AA4F-4FD0-8DDD-2F6E80A9F93B}" type="presOf" srcId="{069042A2-0185-4B13-9FB2-28E20A5BD5FE}" destId="{FC23E58B-9B67-4D2A-9EB5-30F347FE4AB0}" srcOrd="1" destOrd="0" presId="urn:microsoft.com/office/officeart/2005/8/layout/list1"/>
    <dgm:cxn modelId="{7C680A10-4A12-456F-BA94-21C4CCE6C0A6}" type="presOf" srcId="{728F5EA5-E485-4FBE-B992-43D7F152048A}" destId="{3643C5ED-EB5A-40D1-9C3D-0AC9BE307DFE}" srcOrd="0" destOrd="0" presId="urn:microsoft.com/office/officeart/2005/8/layout/list1"/>
    <dgm:cxn modelId="{12275B52-8D54-4ABF-B688-68200E876C92}" type="presOf" srcId="{69CBBC93-534E-4961-AE9A-0C8E12A6B993}" destId="{E34EC3B4-2C37-4B7C-8928-415CC387211C}" srcOrd="0" destOrd="0" presId="urn:microsoft.com/office/officeart/2005/8/layout/list1"/>
    <dgm:cxn modelId="{418854FE-08C0-45ED-85BF-E78C373EA383}" type="presOf" srcId="{E5BACE4B-DB54-4927-BD94-827A08C6A219}" destId="{3ED409F8-2643-428E-8FE1-8F4E5594E81A}" srcOrd="0" destOrd="0" presId="urn:microsoft.com/office/officeart/2005/8/layout/list1"/>
    <dgm:cxn modelId="{5B090914-D267-401A-A2E9-460E07B15837}" type="presOf" srcId="{1EAB67B7-A971-46EB-AAA9-CB68512C9393}" destId="{01AF8CCD-BE55-4D07-830C-45B84EB50642}" srcOrd="1" destOrd="0" presId="urn:microsoft.com/office/officeart/2005/8/layout/list1"/>
    <dgm:cxn modelId="{FECF4AC0-4223-4A96-A371-532F7C79E07D}" srcId="{E5BACE4B-DB54-4927-BD94-827A08C6A219}" destId="{728F5EA5-E485-4FBE-B992-43D7F152048A}" srcOrd="0" destOrd="0" parTransId="{076B728F-F6C2-404E-87BC-FA38A0134581}" sibTransId="{569D8D80-7490-4F17-9CF4-9A1473523A77}"/>
    <dgm:cxn modelId="{213F2A1D-49EB-4F4E-B5B7-ACB90211926E}" type="presOf" srcId="{069042A2-0185-4B13-9FB2-28E20A5BD5FE}" destId="{FAE6EFF7-F899-443D-A9B3-ECBCBF864C04}" srcOrd="0" destOrd="0" presId="urn:microsoft.com/office/officeart/2005/8/layout/list1"/>
    <dgm:cxn modelId="{BDDA1336-6E35-4FC8-B4A2-C5A1290EE7C4}" type="presOf" srcId="{51F0BD29-5718-4E04-9FCB-E934726148F0}" destId="{7EB2FF26-62A0-49BB-B17C-0E1E11AD0876}" srcOrd="0" destOrd="0" presId="urn:microsoft.com/office/officeart/2005/8/layout/list1"/>
    <dgm:cxn modelId="{AB95AD47-8481-4A4A-931F-ACD36D81A6CD}" type="presOf" srcId="{512F6C03-7543-484B-8C66-A543012DADC9}" destId="{BA20A3F1-45CC-4FFF-AFDA-2AAA7C5EA759}" srcOrd="0" destOrd="0" presId="urn:microsoft.com/office/officeart/2005/8/layout/list1"/>
    <dgm:cxn modelId="{6CFEE054-072D-4C6E-9D50-3AA3867D0937}" srcId="{069042A2-0185-4B13-9FB2-28E20A5BD5FE}" destId="{834080F6-C0F9-4047-9FA1-DD82C5B43311}" srcOrd="0" destOrd="0" parTransId="{0BA02052-CA38-4DBA-B9D5-CEB5F25CB5EF}" sibTransId="{4DA41E8B-4DCD-4679-B713-C3ACDDD1AD07}"/>
    <dgm:cxn modelId="{FAEFB593-B97B-4123-A738-D9A682A56751}" srcId="{69CBBC93-534E-4961-AE9A-0C8E12A6B993}" destId="{512F6C03-7543-484B-8C66-A543012DADC9}" srcOrd="0" destOrd="0" parTransId="{F4D9BD0B-E42F-41C4-B307-3BD66582F160}" sibTransId="{E85143D2-0EC5-45BC-A5FF-0E62A6CC93BC}"/>
    <dgm:cxn modelId="{DC1173DE-4633-4CB7-9AF3-E0475624B275}" srcId="{E5BACE4B-DB54-4927-BD94-827A08C6A219}" destId="{1EAB67B7-A971-46EB-AAA9-CB68512C9393}" srcOrd="1" destOrd="0" parTransId="{16543B6A-72BB-4407-95AC-C7C3E616CEE6}" sibTransId="{68A9C9FC-D793-4E24-8EE1-EDEF6EE91C9C}"/>
    <dgm:cxn modelId="{39D57A4D-30C2-4CCB-950F-4A8853F78C04}" type="presOf" srcId="{9DDFD06B-2678-47DD-8170-51B967D7100F}" destId="{476522DE-E616-4425-A320-6AF183DD4243}" srcOrd="0" destOrd="1" presId="urn:microsoft.com/office/officeart/2005/8/layout/list1"/>
    <dgm:cxn modelId="{7590203C-3737-433B-8443-C4A56ADA2638}" type="presOf" srcId="{834080F6-C0F9-4047-9FA1-DD82C5B43311}" destId="{70AA7F8D-0E84-4689-949F-A2D10B4AB4C6}" srcOrd="0" destOrd="0" presId="urn:microsoft.com/office/officeart/2005/8/layout/list1"/>
    <dgm:cxn modelId="{ECFC028E-77F8-486A-9B2A-43B760B57D76}" srcId="{E5BACE4B-DB54-4927-BD94-827A08C6A219}" destId="{8FC574FA-4BD8-4C8F-9E06-3F3E92E17294}" srcOrd="4" destOrd="0" parTransId="{FD481F7B-894F-45FE-8FFB-E87064EAEA2E}" sibTransId="{D95E156D-EEF4-473D-9E12-C945B31F0DF7}"/>
    <dgm:cxn modelId="{4779E4E4-77DA-479C-B2D1-95D56C855DBB}" srcId="{E5BACE4B-DB54-4927-BD94-827A08C6A219}" destId="{069042A2-0185-4B13-9FB2-28E20A5BD5FE}" srcOrd="3" destOrd="0" parTransId="{33A84499-E1D0-46C7-9278-4C5C04A18BF0}" sibTransId="{21E531BB-8666-42D8-A767-6CF6F499D2AB}"/>
    <dgm:cxn modelId="{CB50EA1D-B355-43CA-ACAB-9EE4531F8448}" type="presOf" srcId="{CD59E828-D4DB-4A77-8A19-66468494A5F2}" destId="{476522DE-E616-4425-A320-6AF183DD4243}" srcOrd="0" destOrd="0" presId="urn:microsoft.com/office/officeart/2005/8/layout/list1"/>
    <dgm:cxn modelId="{D04CB22E-9669-440C-8BD4-DDF90A77028D}" type="presOf" srcId="{E8A1D743-2191-4AB3-93AC-1045639DD4AC}" destId="{0B63BC75-1B63-42A3-A790-CF3C5DDC9736}" srcOrd="0" destOrd="0" presId="urn:microsoft.com/office/officeart/2005/8/layout/list1"/>
    <dgm:cxn modelId="{1B7570D4-20D4-43B8-9285-9FE871C030B4}" srcId="{069042A2-0185-4B13-9FB2-28E20A5BD5FE}" destId="{E62CA700-4C07-4EB8-8DC4-6DA453A6A839}" srcOrd="1" destOrd="0" parTransId="{454026FA-0D06-4D62-8F53-63BF7AB00494}" sibTransId="{0206642B-43C0-42B9-A9A3-6C8E42044FCA}"/>
    <dgm:cxn modelId="{2D0CD13C-EC28-458B-9147-AA6D6D06E983}" type="presOf" srcId="{8FC574FA-4BD8-4C8F-9E06-3F3E92E17294}" destId="{F2F86E8D-E57A-4617-96D2-1B05D0B17616}" srcOrd="1" destOrd="0" presId="urn:microsoft.com/office/officeart/2005/8/layout/list1"/>
    <dgm:cxn modelId="{758212F3-751D-44A3-A74D-871603D063A5}" type="presOf" srcId="{1EAB67B7-A971-46EB-AAA9-CB68512C9393}" destId="{9969A747-C9F7-4A18-BA4E-1F63C72E469A}" srcOrd="0" destOrd="0" presId="urn:microsoft.com/office/officeart/2005/8/layout/list1"/>
    <dgm:cxn modelId="{F1B953D7-AEBE-4603-9B78-A3B53B698785}" type="presOf" srcId="{E62CA700-4C07-4EB8-8DC4-6DA453A6A839}" destId="{70AA7F8D-0E84-4689-949F-A2D10B4AB4C6}" srcOrd="0" destOrd="1" presId="urn:microsoft.com/office/officeart/2005/8/layout/list1"/>
    <dgm:cxn modelId="{4A7F0980-DD10-497A-9813-FFEEF2ADD299}" type="presParOf" srcId="{3ED409F8-2643-428E-8FE1-8F4E5594E81A}" destId="{E4A42E22-0FF5-42F5-8CAF-2671DC65F7CA}" srcOrd="0" destOrd="0" presId="urn:microsoft.com/office/officeart/2005/8/layout/list1"/>
    <dgm:cxn modelId="{8440AAB5-EACB-4B1F-A532-A3D191652DEC}" type="presParOf" srcId="{E4A42E22-0FF5-42F5-8CAF-2671DC65F7CA}" destId="{3643C5ED-EB5A-40D1-9C3D-0AC9BE307DFE}" srcOrd="0" destOrd="0" presId="urn:microsoft.com/office/officeart/2005/8/layout/list1"/>
    <dgm:cxn modelId="{E409285E-0DD7-40EE-9D08-C1066924DA34}" type="presParOf" srcId="{E4A42E22-0FF5-42F5-8CAF-2671DC65F7CA}" destId="{1E9AA002-C297-4337-B5B1-D3320429A543}" srcOrd="1" destOrd="0" presId="urn:microsoft.com/office/officeart/2005/8/layout/list1"/>
    <dgm:cxn modelId="{934ABEC9-4A64-4BE0-AB1A-C883617E8043}" type="presParOf" srcId="{3ED409F8-2643-428E-8FE1-8F4E5594E81A}" destId="{7469019E-9200-4DCE-AF9A-11B59689A626}" srcOrd="1" destOrd="0" presId="urn:microsoft.com/office/officeart/2005/8/layout/list1"/>
    <dgm:cxn modelId="{B3D9EFF0-B0F7-4AE8-808B-663D0E468F0D}" type="presParOf" srcId="{3ED409F8-2643-428E-8FE1-8F4E5594E81A}" destId="{476522DE-E616-4425-A320-6AF183DD4243}" srcOrd="2" destOrd="0" presId="urn:microsoft.com/office/officeart/2005/8/layout/list1"/>
    <dgm:cxn modelId="{7176357B-BBAC-4EFD-8C34-E8C31873D04B}" type="presParOf" srcId="{3ED409F8-2643-428E-8FE1-8F4E5594E81A}" destId="{8ACBAAB4-1388-4BA9-9936-380908D37137}" srcOrd="3" destOrd="0" presId="urn:microsoft.com/office/officeart/2005/8/layout/list1"/>
    <dgm:cxn modelId="{3A1EA9CF-CE29-4A2F-B646-3C369A83799C}" type="presParOf" srcId="{3ED409F8-2643-428E-8FE1-8F4E5594E81A}" destId="{FEDEEF18-6D8E-4030-ADBC-FAD5B9FF2376}" srcOrd="4" destOrd="0" presId="urn:microsoft.com/office/officeart/2005/8/layout/list1"/>
    <dgm:cxn modelId="{E27ED932-43AB-4C87-A736-44F78FCB70C2}" type="presParOf" srcId="{FEDEEF18-6D8E-4030-ADBC-FAD5B9FF2376}" destId="{9969A747-C9F7-4A18-BA4E-1F63C72E469A}" srcOrd="0" destOrd="0" presId="urn:microsoft.com/office/officeart/2005/8/layout/list1"/>
    <dgm:cxn modelId="{F7C6A111-E171-4C79-A9E3-5442EB38BF6B}" type="presParOf" srcId="{FEDEEF18-6D8E-4030-ADBC-FAD5B9FF2376}" destId="{01AF8CCD-BE55-4D07-830C-45B84EB50642}" srcOrd="1" destOrd="0" presId="urn:microsoft.com/office/officeart/2005/8/layout/list1"/>
    <dgm:cxn modelId="{441F4475-97B4-485A-99A0-CAC510BDFC3C}" type="presParOf" srcId="{3ED409F8-2643-428E-8FE1-8F4E5594E81A}" destId="{6F2BDC17-BEE3-46BC-AEE4-AF4DE54FA11C}" srcOrd="5" destOrd="0" presId="urn:microsoft.com/office/officeart/2005/8/layout/list1"/>
    <dgm:cxn modelId="{5430075E-4FA9-4090-B4A7-8C171A906CFD}" type="presParOf" srcId="{3ED409F8-2643-428E-8FE1-8F4E5594E81A}" destId="{7EB2FF26-62A0-49BB-B17C-0E1E11AD0876}" srcOrd="6" destOrd="0" presId="urn:microsoft.com/office/officeart/2005/8/layout/list1"/>
    <dgm:cxn modelId="{0E32BAC4-1365-4EF6-97A5-B13B4717B894}" type="presParOf" srcId="{3ED409F8-2643-428E-8FE1-8F4E5594E81A}" destId="{799E3CE7-43A8-4B1B-B683-87A0C8B8E884}" srcOrd="7" destOrd="0" presId="urn:microsoft.com/office/officeart/2005/8/layout/list1"/>
    <dgm:cxn modelId="{5DFBB21C-CC43-4AFC-BC36-15AE6CC0C235}" type="presParOf" srcId="{3ED409F8-2643-428E-8FE1-8F4E5594E81A}" destId="{E62DB0BF-37F1-4B22-BD2B-41EAC7E02DBB}" srcOrd="8" destOrd="0" presId="urn:microsoft.com/office/officeart/2005/8/layout/list1"/>
    <dgm:cxn modelId="{76498E0D-7984-43B6-978F-231C857BDC26}" type="presParOf" srcId="{E62DB0BF-37F1-4B22-BD2B-41EAC7E02DBB}" destId="{E34EC3B4-2C37-4B7C-8928-415CC387211C}" srcOrd="0" destOrd="0" presId="urn:microsoft.com/office/officeart/2005/8/layout/list1"/>
    <dgm:cxn modelId="{A0434AEF-7358-40A0-9F83-FECD5575758C}" type="presParOf" srcId="{E62DB0BF-37F1-4B22-BD2B-41EAC7E02DBB}" destId="{2361B76F-3D66-4681-AA27-81FC4F7E19E8}" srcOrd="1" destOrd="0" presId="urn:microsoft.com/office/officeart/2005/8/layout/list1"/>
    <dgm:cxn modelId="{C8017F6B-822A-4693-A6BA-414D3E1D9E35}" type="presParOf" srcId="{3ED409F8-2643-428E-8FE1-8F4E5594E81A}" destId="{7C1E84AC-D6D6-4FC3-86E3-C91CBC63EEB5}" srcOrd="9" destOrd="0" presId="urn:microsoft.com/office/officeart/2005/8/layout/list1"/>
    <dgm:cxn modelId="{CDCFCA90-8AE2-4DDF-914B-9829D09059CC}" type="presParOf" srcId="{3ED409F8-2643-428E-8FE1-8F4E5594E81A}" destId="{BA20A3F1-45CC-4FFF-AFDA-2AAA7C5EA759}" srcOrd="10" destOrd="0" presId="urn:microsoft.com/office/officeart/2005/8/layout/list1"/>
    <dgm:cxn modelId="{564DCE91-DC2A-4050-B733-C91A8D16E783}" type="presParOf" srcId="{3ED409F8-2643-428E-8FE1-8F4E5594E81A}" destId="{848B306F-8479-4901-A7F8-B23E2269225F}" srcOrd="11" destOrd="0" presId="urn:microsoft.com/office/officeart/2005/8/layout/list1"/>
    <dgm:cxn modelId="{AAF71BEE-EA3E-4919-8044-EFEDE2A1CDA8}" type="presParOf" srcId="{3ED409F8-2643-428E-8FE1-8F4E5594E81A}" destId="{1236C563-3DE0-4FB3-B2C6-BB71392EDCDB}" srcOrd="12" destOrd="0" presId="urn:microsoft.com/office/officeart/2005/8/layout/list1"/>
    <dgm:cxn modelId="{B049BA79-EE12-4D21-8ABC-9DE378548E08}" type="presParOf" srcId="{1236C563-3DE0-4FB3-B2C6-BB71392EDCDB}" destId="{FAE6EFF7-F899-443D-A9B3-ECBCBF864C04}" srcOrd="0" destOrd="0" presId="urn:microsoft.com/office/officeart/2005/8/layout/list1"/>
    <dgm:cxn modelId="{75901F42-7D88-49F0-822C-A4544A2AA24E}" type="presParOf" srcId="{1236C563-3DE0-4FB3-B2C6-BB71392EDCDB}" destId="{FC23E58B-9B67-4D2A-9EB5-30F347FE4AB0}" srcOrd="1" destOrd="0" presId="urn:microsoft.com/office/officeart/2005/8/layout/list1"/>
    <dgm:cxn modelId="{69D8DFAD-0A75-4E6E-A102-D497697A5CD9}" type="presParOf" srcId="{3ED409F8-2643-428E-8FE1-8F4E5594E81A}" destId="{CF3254AC-F066-44D9-B35E-85282E46CA83}" srcOrd="13" destOrd="0" presId="urn:microsoft.com/office/officeart/2005/8/layout/list1"/>
    <dgm:cxn modelId="{29787E2F-E84E-4398-9647-239B9E66854D}" type="presParOf" srcId="{3ED409F8-2643-428E-8FE1-8F4E5594E81A}" destId="{70AA7F8D-0E84-4689-949F-A2D10B4AB4C6}" srcOrd="14" destOrd="0" presId="urn:microsoft.com/office/officeart/2005/8/layout/list1"/>
    <dgm:cxn modelId="{29C437AF-2A08-4247-B5D9-8B82A14AE6E2}" type="presParOf" srcId="{3ED409F8-2643-428E-8FE1-8F4E5594E81A}" destId="{2E92C75C-B9E0-42DC-A870-3CB0CB5B901E}" srcOrd="15" destOrd="0" presId="urn:microsoft.com/office/officeart/2005/8/layout/list1"/>
    <dgm:cxn modelId="{E14B59EF-40B3-4CCF-B7A5-A375A95AB9AB}" type="presParOf" srcId="{3ED409F8-2643-428E-8FE1-8F4E5594E81A}" destId="{1BCCCA8A-E9EC-4516-8664-5EE38F3C3B35}" srcOrd="16" destOrd="0" presId="urn:microsoft.com/office/officeart/2005/8/layout/list1"/>
    <dgm:cxn modelId="{E81127B3-9D4C-4175-896C-7F433B3DE4F8}" type="presParOf" srcId="{1BCCCA8A-E9EC-4516-8664-5EE38F3C3B35}" destId="{2E824A26-30A3-46F2-ACE7-13DB5C72B7B3}" srcOrd="0" destOrd="0" presId="urn:microsoft.com/office/officeart/2005/8/layout/list1"/>
    <dgm:cxn modelId="{4E48C8FC-BF88-405F-945E-561E1C02A25E}" type="presParOf" srcId="{1BCCCA8A-E9EC-4516-8664-5EE38F3C3B35}" destId="{F2F86E8D-E57A-4617-96D2-1B05D0B17616}" srcOrd="1" destOrd="0" presId="urn:microsoft.com/office/officeart/2005/8/layout/list1"/>
    <dgm:cxn modelId="{577FE859-0CBC-4763-8D59-1D9180F36D27}" type="presParOf" srcId="{3ED409F8-2643-428E-8FE1-8F4E5594E81A}" destId="{FBBEE5F9-49BC-4927-9F73-AFAAB82925D8}" srcOrd="17" destOrd="0" presId="urn:microsoft.com/office/officeart/2005/8/layout/list1"/>
    <dgm:cxn modelId="{F32A845B-2D6A-4AB6-A931-0F5A5E56C83B}" type="presParOf" srcId="{3ED409F8-2643-428E-8FE1-8F4E5594E81A}" destId="{0B63BC75-1B63-42A3-A790-CF3C5DDC97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9E1BB-E238-4633-B958-CB2976FF5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935B8-E59E-4C45-9034-09F82604BDBC}">
      <dgm:prSet phldrT="[Text]"/>
      <dgm:spPr/>
      <dgm:t>
        <a:bodyPr/>
        <a:lstStyle/>
        <a:p>
          <a:r>
            <a:rPr lang="en-US" dirty="0" smtClean="0"/>
            <a:t>Project Funding</a:t>
          </a:r>
          <a:endParaRPr lang="en-US" dirty="0"/>
        </a:p>
      </dgm:t>
    </dgm:pt>
    <dgm:pt modelId="{B20425DB-965A-414F-9318-E8E644714CA8}" type="parTrans" cxnId="{7026BBEB-B869-4D55-92D1-742A2142D5FC}">
      <dgm:prSet/>
      <dgm:spPr/>
      <dgm:t>
        <a:bodyPr/>
        <a:lstStyle/>
        <a:p>
          <a:endParaRPr lang="en-US"/>
        </a:p>
      </dgm:t>
    </dgm:pt>
    <dgm:pt modelId="{7A02E23B-5B53-414D-A88E-8D649AA73117}" type="sibTrans" cxnId="{7026BBEB-B869-4D55-92D1-742A2142D5FC}">
      <dgm:prSet/>
      <dgm:spPr/>
      <dgm:t>
        <a:bodyPr/>
        <a:lstStyle/>
        <a:p>
          <a:endParaRPr lang="en-US"/>
        </a:p>
      </dgm:t>
    </dgm:pt>
    <dgm:pt modelId="{DE83BD7E-6A2D-4BA7-A618-47E0403A7F35}">
      <dgm:prSet phldrT="[Text]"/>
      <dgm:spPr/>
      <dgm:t>
        <a:bodyPr/>
        <a:lstStyle/>
        <a:p>
          <a:r>
            <a:rPr lang="en-US" dirty="0" smtClean="0"/>
            <a:t>$38MM Total</a:t>
          </a:r>
          <a:endParaRPr lang="en-US" dirty="0"/>
        </a:p>
      </dgm:t>
    </dgm:pt>
    <dgm:pt modelId="{49BDA2ED-4413-4174-AC62-4DAF3D357A84}" type="parTrans" cxnId="{2B2E4687-9299-4D37-A8EC-5BE115D7714F}">
      <dgm:prSet/>
      <dgm:spPr/>
      <dgm:t>
        <a:bodyPr/>
        <a:lstStyle/>
        <a:p>
          <a:endParaRPr lang="en-US"/>
        </a:p>
      </dgm:t>
    </dgm:pt>
    <dgm:pt modelId="{16C46E3C-C950-4EF0-900C-09EE54A30CEC}" type="sibTrans" cxnId="{2B2E4687-9299-4D37-A8EC-5BE115D7714F}">
      <dgm:prSet/>
      <dgm:spPr/>
      <dgm:t>
        <a:bodyPr/>
        <a:lstStyle/>
        <a:p>
          <a:endParaRPr lang="en-US"/>
        </a:p>
      </dgm:t>
    </dgm:pt>
    <dgm:pt modelId="{E027F37B-7D88-41C2-BDFB-0D97D1BA19B8}">
      <dgm:prSet phldrT="[Text]"/>
      <dgm:spPr/>
      <dgm:t>
        <a:bodyPr/>
        <a:lstStyle/>
        <a:p>
          <a:r>
            <a:rPr lang="en-US" dirty="0" smtClean="0"/>
            <a:t>$15MM Avista</a:t>
          </a:r>
          <a:endParaRPr lang="en-US" dirty="0"/>
        </a:p>
      </dgm:t>
    </dgm:pt>
    <dgm:pt modelId="{1D64C8D8-A946-43AF-B143-548E601DF123}" type="parTrans" cxnId="{A6536123-3DF4-494F-B901-DB4A6D866D4E}">
      <dgm:prSet/>
      <dgm:spPr/>
      <dgm:t>
        <a:bodyPr/>
        <a:lstStyle/>
        <a:p>
          <a:endParaRPr lang="en-US"/>
        </a:p>
      </dgm:t>
    </dgm:pt>
    <dgm:pt modelId="{0B265931-821D-415A-AAD3-EC2711292710}" type="sibTrans" cxnId="{A6536123-3DF4-494F-B901-DB4A6D866D4E}">
      <dgm:prSet/>
      <dgm:spPr/>
      <dgm:t>
        <a:bodyPr/>
        <a:lstStyle/>
        <a:p>
          <a:endParaRPr lang="en-US"/>
        </a:p>
      </dgm:t>
    </dgm:pt>
    <dgm:pt modelId="{537BFB67-8ABE-4E3F-86B6-3BF839A4A614}">
      <dgm:prSet phldrT="[Text]"/>
      <dgm:spPr/>
      <dgm:t>
        <a:bodyPr/>
        <a:lstStyle/>
        <a:p>
          <a:r>
            <a:rPr lang="en-US" dirty="0" smtClean="0"/>
            <a:t>$4MM Partners</a:t>
          </a:r>
          <a:endParaRPr lang="en-US" dirty="0"/>
        </a:p>
      </dgm:t>
    </dgm:pt>
    <dgm:pt modelId="{5B2330D7-43BE-4AA9-A3DA-94C7A637EEB5}" type="parTrans" cxnId="{438C0413-E5E3-4793-B482-E14FCB54B5A8}">
      <dgm:prSet/>
      <dgm:spPr/>
      <dgm:t>
        <a:bodyPr/>
        <a:lstStyle/>
        <a:p>
          <a:endParaRPr lang="en-US"/>
        </a:p>
      </dgm:t>
    </dgm:pt>
    <dgm:pt modelId="{D2C9E213-5B91-41C3-B025-AFB76373B6D9}" type="sibTrans" cxnId="{438C0413-E5E3-4793-B482-E14FCB54B5A8}">
      <dgm:prSet/>
      <dgm:spPr/>
      <dgm:t>
        <a:bodyPr/>
        <a:lstStyle/>
        <a:p>
          <a:endParaRPr lang="en-US"/>
        </a:p>
      </dgm:t>
    </dgm:pt>
    <dgm:pt modelId="{43D21A94-572F-4799-9029-07C4ED1A9E32}">
      <dgm:prSet phldrT="[Text]"/>
      <dgm:spPr/>
      <dgm:t>
        <a:bodyPr/>
        <a:lstStyle/>
        <a:p>
          <a:r>
            <a:rPr lang="en-US" dirty="0" smtClean="0"/>
            <a:t>$19MM DOE</a:t>
          </a:r>
          <a:endParaRPr lang="en-US" dirty="0"/>
        </a:p>
      </dgm:t>
    </dgm:pt>
    <dgm:pt modelId="{C3D9D897-0FA5-45DD-A3E0-6D47213800C7}" type="parTrans" cxnId="{C283AB01-1430-4869-9014-45279A8B3E96}">
      <dgm:prSet/>
      <dgm:spPr/>
      <dgm:t>
        <a:bodyPr/>
        <a:lstStyle/>
        <a:p>
          <a:endParaRPr lang="en-US"/>
        </a:p>
      </dgm:t>
    </dgm:pt>
    <dgm:pt modelId="{9C018A43-8235-4CEB-8C16-12F41AD24C19}" type="sibTrans" cxnId="{C283AB01-1430-4869-9014-45279A8B3E96}">
      <dgm:prSet/>
      <dgm:spPr/>
      <dgm:t>
        <a:bodyPr/>
        <a:lstStyle/>
        <a:p>
          <a:endParaRPr lang="en-US"/>
        </a:p>
      </dgm:t>
    </dgm:pt>
    <dgm:pt modelId="{BFDA15A8-1EEB-4B65-A285-2F764D010AFB}">
      <dgm:prSet phldrT="[Text]"/>
      <dgm:spPr/>
      <dgm:t>
        <a:bodyPr/>
        <a:lstStyle/>
        <a:p>
          <a:r>
            <a:rPr lang="en-US" dirty="0" smtClean="0"/>
            <a:t>2011 Budget Summary</a:t>
          </a:r>
          <a:endParaRPr lang="en-US" dirty="0"/>
        </a:p>
      </dgm:t>
    </dgm:pt>
    <dgm:pt modelId="{92301B3A-0CD1-4D2A-BD31-AEE8A2C1DB84}" type="parTrans" cxnId="{46682EA1-0CE3-484C-BAF1-F2DA8519ADCA}">
      <dgm:prSet/>
      <dgm:spPr/>
      <dgm:t>
        <a:bodyPr/>
        <a:lstStyle/>
        <a:p>
          <a:endParaRPr lang="en-US"/>
        </a:p>
      </dgm:t>
    </dgm:pt>
    <dgm:pt modelId="{DEDCB26C-2CE8-4B3A-B4FC-64AAE8F91181}" type="sibTrans" cxnId="{46682EA1-0CE3-484C-BAF1-F2DA8519ADCA}">
      <dgm:prSet/>
      <dgm:spPr/>
      <dgm:t>
        <a:bodyPr/>
        <a:lstStyle/>
        <a:p>
          <a:endParaRPr lang="en-US"/>
        </a:p>
      </dgm:t>
    </dgm:pt>
    <dgm:pt modelId="{6A2564BF-B054-4E65-8B9E-DB948BF12977}">
      <dgm:prSet phldrT="[Text]"/>
      <dgm:spPr/>
      <dgm:t>
        <a:bodyPr/>
        <a:lstStyle/>
        <a:p>
          <a:r>
            <a:rPr lang="en-US" dirty="0" smtClean="0"/>
            <a:t>Actual YTD Spend </a:t>
          </a:r>
          <a:r>
            <a:rPr lang="en-US" dirty="0" smtClean="0"/>
            <a:t>through April 2011 </a:t>
          </a:r>
          <a:r>
            <a:rPr lang="en-US" dirty="0" smtClean="0"/>
            <a:t>- $</a:t>
          </a:r>
          <a:r>
            <a:rPr lang="en-US" dirty="0" smtClean="0"/>
            <a:t>9.7MM</a:t>
          </a:r>
          <a:endParaRPr lang="en-US" dirty="0"/>
        </a:p>
      </dgm:t>
    </dgm:pt>
    <dgm:pt modelId="{8D53F007-963B-40DB-9ED6-D0AE16DDC6F2}" type="parTrans" cxnId="{45FEE424-C81C-4FEC-B04E-F2B9841F1C86}">
      <dgm:prSet/>
      <dgm:spPr/>
      <dgm:t>
        <a:bodyPr/>
        <a:lstStyle/>
        <a:p>
          <a:endParaRPr lang="en-US"/>
        </a:p>
      </dgm:t>
    </dgm:pt>
    <dgm:pt modelId="{587A3786-E702-4B98-8440-506550D3A4EC}" type="sibTrans" cxnId="{45FEE424-C81C-4FEC-B04E-F2B9841F1C86}">
      <dgm:prSet/>
      <dgm:spPr/>
      <dgm:t>
        <a:bodyPr/>
        <a:lstStyle/>
        <a:p>
          <a:endParaRPr lang="en-US"/>
        </a:p>
      </dgm:t>
    </dgm:pt>
    <dgm:pt modelId="{67FEE027-51A0-41E7-A027-2FD3460D2030}">
      <dgm:prSet phldrT="[Text]"/>
      <dgm:spPr/>
      <dgm:t>
        <a:bodyPr/>
        <a:lstStyle/>
        <a:p>
          <a:r>
            <a:rPr lang="en-US" dirty="0" smtClean="0"/>
            <a:t>DOE Reimbursement through March 2011 - </a:t>
          </a:r>
          <a:r>
            <a:rPr lang="en-US" dirty="0" smtClean="0"/>
            <a:t>$1.6MM</a:t>
          </a:r>
          <a:endParaRPr lang="en-US" dirty="0"/>
        </a:p>
      </dgm:t>
    </dgm:pt>
    <dgm:pt modelId="{100B54EC-5750-402B-83EB-5AF2CB0BE988}" type="parTrans" cxnId="{E7F0654E-3A63-4956-A86B-C02A54612FED}">
      <dgm:prSet/>
      <dgm:spPr/>
      <dgm:t>
        <a:bodyPr/>
        <a:lstStyle/>
        <a:p>
          <a:endParaRPr lang="en-US"/>
        </a:p>
      </dgm:t>
    </dgm:pt>
    <dgm:pt modelId="{395892CD-0CEE-4973-B5B0-7514342022F7}" type="sibTrans" cxnId="{E7F0654E-3A63-4956-A86B-C02A54612FED}">
      <dgm:prSet/>
      <dgm:spPr/>
      <dgm:t>
        <a:bodyPr/>
        <a:lstStyle/>
        <a:p>
          <a:endParaRPr lang="en-US"/>
        </a:p>
      </dgm:t>
    </dgm:pt>
    <dgm:pt modelId="{CD19799B-8446-485D-82F4-680E00269705}" type="pres">
      <dgm:prSet presAssocID="{1FB9E1BB-E238-4633-B958-CB2976FF5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61E81F-3BAB-476B-9DA1-9F87A53C4FEF}" type="pres">
      <dgm:prSet presAssocID="{E16935B8-E59E-4C45-9034-09F82604BDBC}" presName="linNode" presStyleCnt="0"/>
      <dgm:spPr/>
    </dgm:pt>
    <dgm:pt modelId="{FC8418B9-D097-4A75-9A02-A8057F221B87}" type="pres">
      <dgm:prSet presAssocID="{E16935B8-E59E-4C45-9034-09F82604BDB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28FB-8090-4D42-86F6-1086B775B361}" type="pres">
      <dgm:prSet presAssocID="{E16935B8-E59E-4C45-9034-09F82604BDB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EEA1A-B0B5-4568-A17A-7249A77F7C2F}" type="pres">
      <dgm:prSet presAssocID="{7A02E23B-5B53-414D-A88E-8D649AA73117}" presName="spacing" presStyleCnt="0"/>
      <dgm:spPr/>
    </dgm:pt>
    <dgm:pt modelId="{3F5941B3-FD2F-4AEF-8846-9923CB16E756}" type="pres">
      <dgm:prSet presAssocID="{BFDA15A8-1EEB-4B65-A285-2F764D010AFB}" presName="linNode" presStyleCnt="0"/>
      <dgm:spPr/>
    </dgm:pt>
    <dgm:pt modelId="{198AB9B8-A793-4F6C-A598-CB7FB23ADD39}" type="pres">
      <dgm:prSet presAssocID="{BFDA15A8-1EEB-4B65-A285-2F764D010A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7886A-8895-4324-B175-4706B677E3EB}" type="pres">
      <dgm:prSet presAssocID="{BFDA15A8-1EEB-4B65-A285-2F764D010A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2D64F-863A-4720-8376-DDCFB3999D4E}" type="presOf" srcId="{E027F37B-7D88-41C2-BDFB-0D97D1BA19B8}" destId="{D93F28FB-8090-4D42-86F6-1086B775B361}" srcOrd="0" destOrd="1" presId="urn:microsoft.com/office/officeart/2005/8/layout/vList6"/>
    <dgm:cxn modelId="{3EC0C8A5-E617-4EA1-AE95-77BA98419A58}" type="presOf" srcId="{E16935B8-E59E-4C45-9034-09F82604BDBC}" destId="{FC8418B9-D097-4A75-9A02-A8057F221B87}" srcOrd="0" destOrd="0" presId="urn:microsoft.com/office/officeart/2005/8/layout/vList6"/>
    <dgm:cxn modelId="{09357EC2-7D7A-4434-8C3D-1E877C484B35}" type="presOf" srcId="{1FB9E1BB-E238-4633-B958-CB2976FF535B}" destId="{CD19799B-8446-485D-82F4-680E00269705}" srcOrd="0" destOrd="0" presId="urn:microsoft.com/office/officeart/2005/8/layout/vList6"/>
    <dgm:cxn modelId="{C283AB01-1430-4869-9014-45279A8B3E96}" srcId="{DE83BD7E-6A2D-4BA7-A618-47E0403A7F35}" destId="{43D21A94-572F-4799-9029-07C4ED1A9E32}" srcOrd="2" destOrd="0" parTransId="{C3D9D897-0FA5-45DD-A3E0-6D47213800C7}" sibTransId="{9C018A43-8235-4CEB-8C16-12F41AD24C19}"/>
    <dgm:cxn modelId="{97AD0905-518B-4F4D-8DB3-40E483BF9104}" type="presOf" srcId="{DE83BD7E-6A2D-4BA7-A618-47E0403A7F35}" destId="{D93F28FB-8090-4D42-86F6-1086B775B361}" srcOrd="0" destOrd="0" presId="urn:microsoft.com/office/officeart/2005/8/layout/vList6"/>
    <dgm:cxn modelId="{3BAC8E07-D262-4664-8AF3-886FF266F8AC}" type="presOf" srcId="{6A2564BF-B054-4E65-8B9E-DB948BF12977}" destId="{58B7886A-8895-4324-B175-4706B677E3EB}" srcOrd="0" destOrd="0" presId="urn:microsoft.com/office/officeart/2005/8/layout/vList6"/>
    <dgm:cxn modelId="{2B2E4687-9299-4D37-A8EC-5BE115D7714F}" srcId="{E16935B8-E59E-4C45-9034-09F82604BDBC}" destId="{DE83BD7E-6A2D-4BA7-A618-47E0403A7F35}" srcOrd="0" destOrd="0" parTransId="{49BDA2ED-4413-4174-AC62-4DAF3D357A84}" sibTransId="{16C46E3C-C950-4EF0-900C-09EE54A30CEC}"/>
    <dgm:cxn modelId="{A6536123-3DF4-494F-B901-DB4A6D866D4E}" srcId="{DE83BD7E-6A2D-4BA7-A618-47E0403A7F35}" destId="{E027F37B-7D88-41C2-BDFB-0D97D1BA19B8}" srcOrd="0" destOrd="0" parTransId="{1D64C8D8-A946-43AF-B143-548E601DF123}" sibTransId="{0B265931-821D-415A-AAD3-EC2711292710}"/>
    <dgm:cxn modelId="{E7F0654E-3A63-4956-A86B-C02A54612FED}" srcId="{BFDA15A8-1EEB-4B65-A285-2F764D010AFB}" destId="{67FEE027-51A0-41E7-A027-2FD3460D2030}" srcOrd="1" destOrd="0" parTransId="{100B54EC-5750-402B-83EB-5AF2CB0BE988}" sibTransId="{395892CD-0CEE-4973-B5B0-7514342022F7}"/>
    <dgm:cxn modelId="{45FEE424-C81C-4FEC-B04E-F2B9841F1C86}" srcId="{BFDA15A8-1EEB-4B65-A285-2F764D010AFB}" destId="{6A2564BF-B054-4E65-8B9E-DB948BF12977}" srcOrd="0" destOrd="0" parTransId="{8D53F007-963B-40DB-9ED6-D0AE16DDC6F2}" sibTransId="{587A3786-E702-4B98-8440-506550D3A4EC}"/>
    <dgm:cxn modelId="{7AB574DC-3CF7-4273-AEA9-04FF8CDC6FD7}" type="presOf" srcId="{537BFB67-8ABE-4E3F-86B6-3BF839A4A614}" destId="{D93F28FB-8090-4D42-86F6-1086B775B361}" srcOrd="0" destOrd="2" presId="urn:microsoft.com/office/officeart/2005/8/layout/vList6"/>
    <dgm:cxn modelId="{438C0413-E5E3-4793-B482-E14FCB54B5A8}" srcId="{DE83BD7E-6A2D-4BA7-A618-47E0403A7F35}" destId="{537BFB67-8ABE-4E3F-86B6-3BF839A4A614}" srcOrd="1" destOrd="0" parTransId="{5B2330D7-43BE-4AA9-A3DA-94C7A637EEB5}" sibTransId="{D2C9E213-5B91-41C3-B025-AFB76373B6D9}"/>
    <dgm:cxn modelId="{4654EC44-5A43-4422-820F-44E919A5B49A}" type="presOf" srcId="{BFDA15A8-1EEB-4B65-A285-2F764D010AFB}" destId="{198AB9B8-A793-4F6C-A598-CB7FB23ADD39}" srcOrd="0" destOrd="0" presId="urn:microsoft.com/office/officeart/2005/8/layout/vList6"/>
    <dgm:cxn modelId="{9438C778-C1F7-4F17-B0A1-BCC1C715A867}" type="presOf" srcId="{67FEE027-51A0-41E7-A027-2FD3460D2030}" destId="{58B7886A-8895-4324-B175-4706B677E3EB}" srcOrd="0" destOrd="1" presId="urn:microsoft.com/office/officeart/2005/8/layout/vList6"/>
    <dgm:cxn modelId="{46682EA1-0CE3-484C-BAF1-F2DA8519ADCA}" srcId="{1FB9E1BB-E238-4633-B958-CB2976FF535B}" destId="{BFDA15A8-1EEB-4B65-A285-2F764D010AFB}" srcOrd="1" destOrd="0" parTransId="{92301B3A-0CD1-4D2A-BD31-AEE8A2C1DB84}" sibTransId="{DEDCB26C-2CE8-4B3A-B4FC-64AAE8F91181}"/>
    <dgm:cxn modelId="{808503EA-19B5-485C-ACB7-D772B49834D4}" type="presOf" srcId="{43D21A94-572F-4799-9029-07C4ED1A9E32}" destId="{D93F28FB-8090-4D42-86F6-1086B775B361}" srcOrd="0" destOrd="3" presId="urn:microsoft.com/office/officeart/2005/8/layout/vList6"/>
    <dgm:cxn modelId="{7026BBEB-B869-4D55-92D1-742A2142D5FC}" srcId="{1FB9E1BB-E238-4633-B958-CB2976FF535B}" destId="{E16935B8-E59E-4C45-9034-09F82604BDBC}" srcOrd="0" destOrd="0" parTransId="{B20425DB-965A-414F-9318-E8E644714CA8}" sibTransId="{7A02E23B-5B53-414D-A88E-8D649AA73117}"/>
    <dgm:cxn modelId="{B42F32FD-FE1B-4AF8-B876-B3D31102EE21}" type="presParOf" srcId="{CD19799B-8446-485D-82F4-680E00269705}" destId="{C861E81F-3BAB-476B-9DA1-9F87A53C4FEF}" srcOrd="0" destOrd="0" presId="urn:microsoft.com/office/officeart/2005/8/layout/vList6"/>
    <dgm:cxn modelId="{0A7585DA-B4C7-4726-936C-2793FC7B053B}" type="presParOf" srcId="{C861E81F-3BAB-476B-9DA1-9F87A53C4FEF}" destId="{FC8418B9-D097-4A75-9A02-A8057F221B87}" srcOrd="0" destOrd="0" presId="urn:microsoft.com/office/officeart/2005/8/layout/vList6"/>
    <dgm:cxn modelId="{6532DABC-67EA-4B5A-95B3-2612E19D7858}" type="presParOf" srcId="{C861E81F-3BAB-476B-9DA1-9F87A53C4FEF}" destId="{D93F28FB-8090-4D42-86F6-1086B775B361}" srcOrd="1" destOrd="0" presId="urn:microsoft.com/office/officeart/2005/8/layout/vList6"/>
    <dgm:cxn modelId="{8D4135B9-95D2-4F3B-B180-E47EEAF3816D}" type="presParOf" srcId="{CD19799B-8446-485D-82F4-680E00269705}" destId="{FA5EEA1A-B0B5-4568-A17A-7249A77F7C2F}" srcOrd="1" destOrd="0" presId="urn:microsoft.com/office/officeart/2005/8/layout/vList6"/>
    <dgm:cxn modelId="{F7AAA447-6749-4C79-BB00-7E9A2102BBF8}" type="presParOf" srcId="{CD19799B-8446-485D-82F4-680E00269705}" destId="{3F5941B3-FD2F-4AEF-8846-9923CB16E756}" srcOrd="2" destOrd="0" presId="urn:microsoft.com/office/officeart/2005/8/layout/vList6"/>
    <dgm:cxn modelId="{A0763367-5C84-403F-9849-41CA08E3F444}" type="presParOf" srcId="{3F5941B3-FD2F-4AEF-8846-9923CB16E756}" destId="{198AB9B8-A793-4F6C-A598-CB7FB23ADD39}" srcOrd="0" destOrd="0" presId="urn:microsoft.com/office/officeart/2005/8/layout/vList6"/>
    <dgm:cxn modelId="{E3613A64-73E6-4999-B420-2DCD9189E123}" type="presParOf" srcId="{3F5941B3-FD2F-4AEF-8846-9923CB16E756}" destId="{58B7886A-8895-4324-B175-4706B677E3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33B843-2641-4D3E-9D18-141456575C07}" type="doc">
      <dgm:prSet loTypeId="urn:microsoft.com/office/officeart/2005/8/layout/cycle4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6AD4D-5594-4616-A932-9D957DF309AB}">
      <dgm:prSet phldrT="[Text]" custT="1"/>
      <dgm:spPr/>
      <dgm:t>
        <a:bodyPr/>
        <a:lstStyle/>
        <a:p>
          <a:r>
            <a:rPr lang="en-US" sz="1200" dirty="0" smtClean="0"/>
            <a:t>Schedule</a:t>
          </a:r>
          <a:endParaRPr lang="en-US" sz="1200" dirty="0"/>
        </a:p>
      </dgm:t>
    </dgm:pt>
    <dgm:pt modelId="{2B02034A-0FE9-407F-9593-74EF7B823C01}" type="parTrans" cxnId="{B79B430B-89CC-4B69-94AC-06448BE6C0CD}">
      <dgm:prSet/>
      <dgm:spPr/>
      <dgm:t>
        <a:bodyPr/>
        <a:lstStyle/>
        <a:p>
          <a:endParaRPr lang="en-US"/>
        </a:p>
      </dgm:t>
    </dgm:pt>
    <dgm:pt modelId="{9FE18F34-A209-406D-9C81-109E98A1D899}" type="sibTrans" cxnId="{B79B430B-89CC-4B69-94AC-06448BE6C0CD}">
      <dgm:prSet/>
      <dgm:spPr/>
      <dgm:t>
        <a:bodyPr/>
        <a:lstStyle/>
        <a:p>
          <a:endParaRPr lang="en-US"/>
        </a:p>
      </dgm:t>
    </dgm:pt>
    <dgm:pt modelId="{EDCC3E2E-B316-4D7C-91FE-AF49422A30E8}">
      <dgm:prSet phldrT="[Text]" custT="1"/>
      <dgm:spPr/>
      <dgm:t>
        <a:bodyPr/>
        <a:lstStyle/>
        <a:p>
          <a:pPr algn="ctr"/>
          <a:r>
            <a:rPr lang="en-US" sz="1200" b="0" dirty="0" smtClean="0"/>
            <a:t>Roles &amp; Responsibilities</a:t>
          </a:r>
          <a:endParaRPr lang="en-US" sz="1200" b="0" dirty="0"/>
        </a:p>
      </dgm:t>
    </dgm:pt>
    <dgm:pt modelId="{B344A441-845B-4F6D-8D39-58F9763427CB}" type="parTrans" cxnId="{503D370E-DF4D-4D26-9EAE-6AA60DF645E3}">
      <dgm:prSet/>
      <dgm:spPr/>
      <dgm:t>
        <a:bodyPr/>
        <a:lstStyle/>
        <a:p>
          <a:endParaRPr lang="en-US"/>
        </a:p>
      </dgm:t>
    </dgm:pt>
    <dgm:pt modelId="{6F2148DA-2E59-4054-A668-85F5727595F3}" type="sibTrans" cxnId="{503D370E-DF4D-4D26-9EAE-6AA60DF645E3}">
      <dgm:prSet/>
      <dgm:spPr/>
      <dgm:t>
        <a:bodyPr/>
        <a:lstStyle/>
        <a:p>
          <a:endParaRPr lang="en-US"/>
        </a:p>
      </dgm:t>
    </dgm:pt>
    <dgm:pt modelId="{00CB567A-6B3E-46EF-8325-8531EF422511}">
      <dgm:prSet phldrT="[Text]" custT="1"/>
      <dgm:spPr/>
      <dgm:t>
        <a:bodyPr/>
        <a:lstStyle/>
        <a:p>
          <a:r>
            <a:rPr lang="en-US" sz="1200" dirty="0" smtClean="0"/>
            <a:t>Certification Requirements</a:t>
          </a:r>
          <a:endParaRPr lang="en-US" sz="1200" dirty="0"/>
        </a:p>
      </dgm:t>
    </dgm:pt>
    <dgm:pt modelId="{8A5C79CC-6FF9-4A2B-9E97-9D20888FD3EF}" type="parTrans" cxnId="{1F89A3DB-AEB2-43E6-907A-5EC79F328C5B}">
      <dgm:prSet/>
      <dgm:spPr/>
      <dgm:t>
        <a:bodyPr/>
        <a:lstStyle/>
        <a:p>
          <a:endParaRPr lang="en-US"/>
        </a:p>
      </dgm:t>
    </dgm:pt>
    <dgm:pt modelId="{6ED2DCD1-F13D-4BFB-83A9-6FDD891F0114}" type="sibTrans" cxnId="{1F89A3DB-AEB2-43E6-907A-5EC79F328C5B}">
      <dgm:prSet/>
      <dgm:spPr/>
      <dgm:t>
        <a:bodyPr/>
        <a:lstStyle/>
        <a:p>
          <a:endParaRPr lang="en-US"/>
        </a:p>
      </dgm:t>
    </dgm:pt>
    <dgm:pt modelId="{D71B8FF6-AF72-4413-8919-58F03FC6EC81}">
      <dgm:prSet phldrT="[Text]" custT="1"/>
      <dgm:spPr/>
      <dgm:t>
        <a:bodyPr/>
        <a:lstStyle/>
        <a:p>
          <a:r>
            <a:rPr lang="en-US" sz="1200" dirty="0" smtClean="0"/>
            <a:t>Training Modules</a:t>
          </a:r>
          <a:endParaRPr lang="en-US" sz="1200" dirty="0"/>
        </a:p>
      </dgm:t>
    </dgm:pt>
    <dgm:pt modelId="{72D1957A-FB6B-4C3A-A934-933F50BF0DF8}" type="parTrans" cxnId="{CA165A0A-E2B1-4EC5-A7A1-23CA8A9F0020}">
      <dgm:prSet/>
      <dgm:spPr/>
      <dgm:t>
        <a:bodyPr/>
        <a:lstStyle/>
        <a:p>
          <a:endParaRPr lang="en-US"/>
        </a:p>
      </dgm:t>
    </dgm:pt>
    <dgm:pt modelId="{F06B57AD-F316-4C66-A750-3E660EECD17E}" type="sibTrans" cxnId="{CA165A0A-E2B1-4EC5-A7A1-23CA8A9F0020}">
      <dgm:prSet/>
      <dgm:spPr/>
      <dgm:t>
        <a:bodyPr/>
        <a:lstStyle/>
        <a:p>
          <a:endParaRPr lang="en-US"/>
        </a:p>
      </dgm:t>
    </dgm:pt>
    <dgm:pt modelId="{DE761AA9-154D-4CF0-A2CE-C14AFF5018A4}">
      <dgm:prSet phldrT="[Text]"/>
      <dgm:spPr/>
      <dgm:t>
        <a:bodyPr/>
        <a:lstStyle/>
        <a:p>
          <a:endParaRPr lang="en-US" dirty="0"/>
        </a:p>
      </dgm:t>
    </dgm:pt>
    <dgm:pt modelId="{DF93A2CB-6161-4AB0-A5CA-EACE50AEF969}" type="parTrans" cxnId="{1D0A407B-B5D2-4A80-A46E-71C43C8413FC}">
      <dgm:prSet/>
      <dgm:spPr/>
      <dgm:t>
        <a:bodyPr/>
        <a:lstStyle/>
        <a:p>
          <a:endParaRPr lang="en-US"/>
        </a:p>
      </dgm:t>
    </dgm:pt>
    <dgm:pt modelId="{D7978B4F-18DB-4446-BCFF-B5FFC27B3E25}" type="sibTrans" cxnId="{1D0A407B-B5D2-4A80-A46E-71C43C8413FC}">
      <dgm:prSet/>
      <dgm:spPr/>
      <dgm:t>
        <a:bodyPr/>
        <a:lstStyle/>
        <a:p>
          <a:endParaRPr lang="en-US"/>
        </a:p>
      </dgm:t>
    </dgm:pt>
    <dgm:pt modelId="{406141DD-81FB-42E1-A4A4-4AF8475AA67F}" type="pres">
      <dgm:prSet presAssocID="{7233B843-2641-4D3E-9D18-141456575C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78AE2-FD07-4294-8C56-1C722CBA547F}" type="pres">
      <dgm:prSet presAssocID="{7233B843-2641-4D3E-9D18-141456575C07}" presName="children" presStyleCnt="0"/>
      <dgm:spPr/>
      <dgm:t>
        <a:bodyPr/>
        <a:lstStyle/>
        <a:p>
          <a:endParaRPr lang="en-US"/>
        </a:p>
      </dgm:t>
    </dgm:pt>
    <dgm:pt modelId="{EE42752B-B992-4BAB-BA1A-39D7A5E05C9E}" type="pres">
      <dgm:prSet presAssocID="{7233B843-2641-4D3E-9D18-141456575C07}" presName="childPlaceholder" presStyleCnt="0"/>
      <dgm:spPr/>
      <dgm:t>
        <a:bodyPr/>
        <a:lstStyle/>
        <a:p>
          <a:endParaRPr lang="en-US"/>
        </a:p>
      </dgm:t>
    </dgm:pt>
    <dgm:pt modelId="{870AD558-5D1E-411A-BB04-C949C923B020}" type="pres">
      <dgm:prSet presAssocID="{7233B843-2641-4D3E-9D18-141456575C07}" presName="circle" presStyleCnt="0"/>
      <dgm:spPr/>
      <dgm:t>
        <a:bodyPr/>
        <a:lstStyle/>
        <a:p>
          <a:endParaRPr lang="en-US"/>
        </a:p>
      </dgm:t>
    </dgm:pt>
    <dgm:pt modelId="{80EDA940-C6EC-49F2-AE06-C5D1EB103779}" type="pres">
      <dgm:prSet presAssocID="{7233B843-2641-4D3E-9D18-141456575C0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BF21E-3A13-442D-B615-9D70B8781765}" type="pres">
      <dgm:prSet presAssocID="{7233B843-2641-4D3E-9D18-141456575C07}" presName="quadrant2" presStyleLbl="node1" presStyleIdx="1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E804-2A7F-42D1-81A4-387C71D68075}" type="pres">
      <dgm:prSet presAssocID="{7233B843-2641-4D3E-9D18-141456575C0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E694D-05C6-45B9-98E0-7E2971500181}" type="pres">
      <dgm:prSet presAssocID="{7233B843-2641-4D3E-9D18-141456575C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F8CF6-DAE4-4386-851F-D416F01D3C14}" type="pres">
      <dgm:prSet presAssocID="{7233B843-2641-4D3E-9D18-141456575C07}" presName="quadrantPlaceholder" presStyleCnt="0"/>
      <dgm:spPr/>
      <dgm:t>
        <a:bodyPr/>
        <a:lstStyle/>
        <a:p>
          <a:endParaRPr lang="en-US"/>
        </a:p>
      </dgm:t>
    </dgm:pt>
    <dgm:pt modelId="{76C94FE3-B7F5-4F06-AE31-252AF965F13C}" type="pres">
      <dgm:prSet presAssocID="{7233B843-2641-4D3E-9D18-141456575C07}" presName="center1" presStyleLbl="fgShp" presStyleIdx="0" presStyleCnt="2"/>
      <dgm:spPr/>
      <dgm:t>
        <a:bodyPr/>
        <a:lstStyle/>
        <a:p>
          <a:endParaRPr lang="en-US"/>
        </a:p>
      </dgm:t>
    </dgm:pt>
    <dgm:pt modelId="{DF6FEB4F-47F3-49E5-BCDE-FAA83EA5FAC8}" type="pres">
      <dgm:prSet presAssocID="{7233B843-2641-4D3E-9D18-141456575C07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31A2A879-830A-47D1-BE77-280656918DCB}" type="presOf" srcId="{D71B8FF6-AF72-4413-8919-58F03FC6EC81}" destId="{9B8E694D-05C6-45B9-98E0-7E2971500181}" srcOrd="0" destOrd="0" presId="urn:microsoft.com/office/officeart/2005/8/layout/cycle4"/>
    <dgm:cxn modelId="{24600246-2932-4F80-A4EE-77E66AFD861C}" type="presOf" srcId="{00CB567A-6B3E-46EF-8325-8531EF422511}" destId="{C6D5E804-2A7F-42D1-81A4-387C71D68075}" srcOrd="0" destOrd="0" presId="urn:microsoft.com/office/officeart/2005/8/layout/cycle4"/>
    <dgm:cxn modelId="{AB3426BE-F0DE-46C2-B53C-14F7CE16ECD5}" type="presOf" srcId="{7233B843-2641-4D3E-9D18-141456575C07}" destId="{406141DD-81FB-42E1-A4A4-4AF8475AA67F}" srcOrd="0" destOrd="0" presId="urn:microsoft.com/office/officeart/2005/8/layout/cycle4"/>
    <dgm:cxn modelId="{7CB160B9-9043-40A5-9708-C9AA73BBB182}" type="presOf" srcId="{9B36AD4D-5594-4616-A932-9D957DF309AB}" destId="{80EDA940-C6EC-49F2-AE06-C5D1EB103779}" srcOrd="0" destOrd="0" presId="urn:microsoft.com/office/officeart/2005/8/layout/cycle4"/>
    <dgm:cxn modelId="{503D370E-DF4D-4D26-9EAE-6AA60DF645E3}" srcId="{7233B843-2641-4D3E-9D18-141456575C07}" destId="{EDCC3E2E-B316-4D7C-91FE-AF49422A30E8}" srcOrd="1" destOrd="0" parTransId="{B344A441-845B-4F6D-8D39-58F9763427CB}" sibTransId="{6F2148DA-2E59-4054-A668-85F5727595F3}"/>
    <dgm:cxn modelId="{1D0A407B-B5D2-4A80-A46E-71C43C8413FC}" srcId="{7233B843-2641-4D3E-9D18-141456575C07}" destId="{DE761AA9-154D-4CF0-A2CE-C14AFF5018A4}" srcOrd="4" destOrd="0" parTransId="{DF93A2CB-6161-4AB0-A5CA-EACE50AEF969}" sibTransId="{D7978B4F-18DB-4446-BCFF-B5FFC27B3E25}"/>
    <dgm:cxn modelId="{B79B430B-89CC-4B69-94AC-06448BE6C0CD}" srcId="{7233B843-2641-4D3E-9D18-141456575C07}" destId="{9B36AD4D-5594-4616-A932-9D957DF309AB}" srcOrd="0" destOrd="0" parTransId="{2B02034A-0FE9-407F-9593-74EF7B823C01}" sibTransId="{9FE18F34-A209-406D-9C81-109E98A1D899}"/>
    <dgm:cxn modelId="{1F89A3DB-AEB2-43E6-907A-5EC79F328C5B}" srcId="{7233B843-2641-4D3E-9D18-141456575C07}" destId="{00CB567A-6B3E-46EF-8325-8531EF422511}" srcOrd="2" destOrd="0" parTransId="{8A5C79CC-6FF9-4A2B-9E97-9D20888FD3EF}" sibTransId="{6ED2DCD1-F13D-4BFB-83A9-6FDD891F0114}"/>
    <dgm:cxn modelId="{61629393-B20D-46F7-9C11-3FEAA894E32B}" type="presOf" srcId="{EDCC3E2E-B316-4D7C-91FE-AF49422A30E8}" destId="{F7EBF21E-3A13-442D-B615-9D70B8781765}" srcOrd="0" destOrd="0" presId="urn:microsoft.com/office/officeart/2005/8/layout/cycle4"/>
    <dgm:cxn modelId="{CA165A0A-E2B1-4EC5-A7A1-23CA8A9F0020}" srcId="{7233B843-2641-4D3E-9D18-141456575C07}" destId="{D71B8FF6-AF72-4413-8919-58F03FC6EC81}" srcOrd="3" destOrd="0" parTransId="{72D1957A-FB6B-4C3A-A934-933F50BF0DF8}" sibTransId="{F06B57AD-F316-4C66-A750-3E660EECD17E}"/>
    <dgm:cxn modelId="{4BC7E982-01AB-4074-B0A1-EAD44CAFDC9A}" type="presParOf" srcId="{406141DD-81FB-42E1-A4A4-4AF8475AA67F}" destId="{A4B78AE2-FD07-4294-8C56-1C722CBA547F}" srcOrd="0" destOrd="0" presId="urn:microsoft.com/office/officeart/2005/8/layout/cycle4"/>
    <dgm:cxn modelId="{160D6FC1-9AEA-4064-89AE-1D73BD5BA0A6}" type="presParOf" srcId="{A4B78AE2-FD07-4294-8C56-1C722CBA547F}" destId="{EE42752B-B992-4BAB-BA1A-39D7A5E05C9E}" srcOrd="0" destOrd="0" presId="urn:microsoft.com/office/officeart/2005/8/layout/cycle4"/>
    <dgm:cxn modelId="{FAFC84AC-36F9-47CF-8FC8-8E13A73DD867}" type="presParOf" srcId="{406141DD-81FB-42E1-A4A4-4AF8475AA67F}" destId="{870AD558-5D1E-411A-BB04-C949C923B020}" srcOrd="1" destOrd="0" presId="urn:microsoft.com/office/officeart/2005/8/layout/cycle4"/>
    <dgm:cxn modelId="{5BC4460C-1B7E-430F-85AA-BFF4AAAC7657}" type="presParOf" srcId="{870AD558-5D1E-411A-BB04-C949C923B020}" destId="{80EDA940-C6EC-49F2-AE06-C5D1EB103779}" srcOrd="0" destOrd="0" presId="urn:microsoft.com/office/officeart/2005/8/layout/cycle4"/>
    <dgm:cxn modelId="{DD6F857E-31F8-47CF-9BD6-2911236BE063}" type="presParOf" srcId="{870AD558-5D1E-411A-BB04-C949C923B020}" destId="{F7EBF21E-3A13-442D-B615-9D70B8781765}" srcOrd="1" destOrd="0" presId="urn:microsoft.com/office/officeart/2005/8/layout/cycle4"/>
    <dgm:cxn modelId="{102F9F92-0FE6-4385-9099-A58C001110E8}" type="presParOf" srcId="{870AD558-5D1E-411A-BB04-C949C923B020}" destId="{C6D5E804-2A7F-42D1-81A4-387C71D68075}" srcOrd="2" destOrd="0" presId="urn:microsoft.com/office/officeart/2005/8/layout/cycle4"/>
    <dgm:cxn modelId="{320A5DA6-328A-4EC9-88ED-8C590F0EB9A1}" type="presParOf" srcId="{870AD558-5D1E-411A-BB04-C949C923B020}" destId="{9B8E694D-05C6-45B9-98E0-7E2971500181}" srcOrd="3" destOrd="0" presId="urn:microsoft.com/office/officeart/2005/8/layout/cycle4"/>
    <dgm:cxn modelId="{639125CC-A757-4296-8419-A213E4D0D45E}" type="presParOf" srcId="{870AD558-5D1E-411A-BB04-C949C923B020}" destId="{97DF8CF6-DAE4-4386-851F-D416F01D3C14}" srcOrd="4" destOrd="0" presId="urn:microsoft.com/office/officeart/2005/8/layout/cycle4"/>
    <dgm:cxn modelId="{C1F10886-A8AA-4F61-8CE9-1A709B4F155D}" type="presParOf" srcId="{406141DD-81FB-42E1-A4A4-4AF8475AA67F}" destId="{76C94FE3-B7F5-4F06-AE31-252AF965F13C}" srcOrd="2" destOrd="0" presId="urn:microsoft.com/office/officeart/2005/8/layout/cycle4"/>
    <dgm:cxn modelId="{B8CD8258-EAF9-4E74-B86D-86BD02904E95}" type="presParOf" srcId="{406141DD-81FB-42E1-A4A4-4AF8475AA67F}" destId="{DF6FEB4F-47F3-49E5-BCDE-FAA83EA5FAC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F45129-E6A5-4988-93E4-C2BF3B8762E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8302B-FBA5-48A5-B43D-C15F50B3FC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Categorize</a:t>
          </a:r>
        </a:p>
        <a:p>
          <a:r>
            <a:rPr lang="en-US" dirty="0" smtClean="0"/>
            <a:t>Systems</a:t>
          </a:r>
          <a:endParaRPr lang="en-US" dirty="0"/>
        </a:p>
      </dgm:t>
    </dgm:pt>
    <dgm:pt modelId="{C9641C68-96FC-4A04-B5C0-235D42E7AEC6}" type="parTrans" cxnId="{B747EE0B-ADFC-4153-9B46-A289B3AF4D83}">
      <dgm:prSet/>
      <dgm:spPr/>
      <dgm:t>
        <a:bodyPr/>
        <a:lstStyle/>
        <a:p>
          <a:endParaRPr lang="en-US"/>
        </a:p>
      </dgm:t>
    </dgm:pt>
    <dgm:pt modelId="{43A71566-F521-424C-B902-B3FE336906FA}" type="sibTrans" cxnId="{B747EE0B-ADFC-4153-9B46-A289B3AF4D83}">
      <dgm:prSet/>
      <dgm:spPr/>
      <dgm:t>
        <a:bodyPr/>
        <a:lstStyle/>
        <a:p>
          <a:endParaRPr lang="en-US"/>
        </a:p>
      </dgm:t>
    </dgm:pt>
    <dgm:pt modelId="{0FE8BACC-8E70-4E45-B222-98535EDE05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Select</a:t>
          </a:r>
        </a:p>
        <a:p>
          <a:r>
            <a:rPr lang="en-US" dirty="0" smtClean="0"/>
            <a:t>Controls</a:t>
          </a:r>
          <a:endParaRPr lang="en-US" dirty="0"/>
        </a:p>
      </dgm:t>
    </dgm:pt>
    <dgm:pt modelId="{403B5029-91B2-4106-99E3-2E73E9E7C53D}" type="parTrans" cxnId="{C483C464-52CD-43D9-8A27-ACDC67E2FFD3}">
      <dgm:prSet/>
      <dgm:spPr/>
      <dgm:t>
        <a:bodyPr/>
        <a:lstStyle/>
        <a:p>
          <a:endParaRPr lang="en-US"/>
        </a:p>
      </dgm:t>
    </dgm:pt>
    <dgm:pt modelId="{5DE87B42-E14A-43D1-9B7E-4481810CEEAF}" type="sibTrans" cxnId="{C483C464-52CD-43D9-8A27-ACDC67E2FFD3}">
      <dgm:prSet/>
      <dgm:spPr/>
      <dgm:t>
        <a:bodyPr/>
        <a:lstStyle/>
        <a:p>
          <a:endParaRPr lang="en-US"/>
        </a:p>
      </dgm:t>
    </dgm:pt>
    <dgm:pt modelId="{08C4B6DF-B595-4899-8D02-217EF6329EC6}">
      <dgm:prSet phldrT="[Text]"/>
      <dgm:spPr/>
      <dgm:t>
        <a:bodyPr/>
        <a:lstStyle/>
        <a:p>
          <a:r>
            <a:rPr lang="en-US" dirty="0" smtClean="0"/>
            <a:t>Implement</a:t>
          </a:r>
        </a:p>
        <a:p>
          <a:r>
            <a:rPr lang="en-US" dirty="0" smtClean="0"/>
            <a:t>Controls </a:t>
          </a:r>
          <a:endParaRPr lang="en-US" dirty="0"/>
        </a:p>
      </dgm:t>
    </dgm:pt>
    <dgm:pt modelId="{BD5A35EF-A6B4-4922-B233-53CF7276963D}" type="parTrans" cxnId="{8C0DD0AF-C4AD-4B08-9B1A-1F7BAA7DAA36}">
      <dgm:prSet/>
      <dgm:spPr/>
      <dgm:t>
        <a:bodyPr/>
        <a:lstStyle/>
        <a:p>
          <a:endParaRPr lang="en-US"/>
        </a:p>
      </dgm:t>
    </dgm:pt>
    <dgm:pt modelId="{E7C86A88-1A65-4FC6-AE4C-E6AF52F7E8A1}" type="sibTrans" cxnId="{8C0DD0AF-C4AD-4B08-9B1A-1F7BAA7DAA36}">
      <dgm:prSet/>
      <dgm:spPr/>
      <dgm:t>
        <a:bodyPr/>
        <a:lstStyle/>
        <a:p>
          <a:endParaRPr lang="en-US"/>
        </a:p>
      </dgm:t>
    </dgm:pt>
    <dgm:pt modelId="{07604AE7-FADF-4985-BD6C-D44EA599A49C}">
      <dgm:prSet phldrT="[Text]"/>
      <dgm:spPr/>
      <dgm:t>
        <a:bodyPr/>
        <a:lstStyle/>
        <a:p>
          <a:r>
            <a:rPr lang="en-US" dirty="0" smtClean="0"/>
            <a:t>Assess</a:t>
          </a:r>
        </a:p>
        <a:p>
          <a:r>
            <a:rPr lang="en-US" dirty="0" smtClean="0"/>
            <a:t>Controls</a:t>
          </a:r>
          <a:endParaRPr lang="en-US" dirty="0"/>
        </a:p>
      </dgm:t>
    </dgm:pt>
    <dgm:pt modelId="{118548D4-B53B-42D5-8B28-742883BCD1C9}" type="parTrans" cxnId="{A164B11F-CF2B-40D3-9A42-C86FC4FB9A47}">
      <dgm:prSet/>
      <dgm:spPr/>
      <dgm:t>
        <a:bodyPr/>
        <a:lstStyle/>
        <a:p>
          <a:endParaRPr lang="en-US"/>
        </a:p>
      </dgm:t>
    </dgm:pt>
    <dgm:pt modelId="{9CA10715-27F3-4117-BE3A-BA5C096D1A3D}" type="sibTrans" cxnId="{A164B11F-CF2B-40D3-9A42-C86FC4FB9A47}">
      <dgm:prSet/>
      <dgm:spPr/>
      <dgm:t>
        <a:bodyPr/>
        <a:lstStyle/>
        <a:p>
          <a:endParaRPr lang="en-US"/>
        </a:p>
      </dgm:t>
    </dgm:pt>
    <dgm:pt modelId="{8C6BBB2C-3AB2-4313-9D90-62DF1AB39A9C}">
      <dgm:prSet phldrT="[Text]"/>
      <dgm:spPr/>
      <dgm:t>
        <a:bodyPr/>
        <a:lstStyle/>
        <a:p>
          <a:r>
            <a:rPr lang="en-US" dirty="0" smtClean="0"/>
            <a:t>Authorize</a:t>
          </a:r>
        </a:p>
        <a:p>
          <a:r>
            <a:rPr lang="en-US" dirty="0" smtClean="0"/>
            <a:t>Systems</a:t>
          </a:r>
          <a:endParaRPr lang="en-US" dirty="0"/>
        </a:p>
      </dgm:t>
    </dgm:pt>
    <dgm:pt modelId="{6BC2A46F-40E9-42C8-AEA7-2FB6D68FA81D}" type="parTrans" cxnId="{9037DD0A-8379-4054-98A0-4CF7BAF2558C}">
      <dgm:prSet/>
      <dgm:spPr/>
      <dgm:t>
        <a:bodyPr/>
        <a:lstStyle/>
        <a:p>
          <a:endParaRPr lang="en-US"/>
        </a:p>
      </dgm:t>
    </dgm:pt>
    <dgm:pt modelId="{4B158BD7-6DF0-4A2A-9883-6E191DF50EED}" type="sibTrans" cxnId="{9037DD0A-8379-4054-98A0-4CF7BAF2558C}">
      <dgm:prSet/>
      <dgm:spPr/>
      <dgm:t>
        <a:bodyPr/>
        <a:lstStyle/>
        <a:p>
          <a:endParaRPr lang="en-US"/>
        </a:p>
      </dgm:t>
    </dgm:pt>
    <dgm:pt modelId="{9DA8CFFC-C8D8-45C1-B3AF-AAB6B6767FB3}">
      <dgm:prSet phldrT="[Text]"/>
      <dgm:spPr/>
      <dgm:t>
        <a:bodyPr/>
        <a:lstStyle/>
        <a:p>
          <a:r>
            <a:rPr lang="en-US" dirty="0" smtClean="0"/>
            <a:t>Continuous Monitoring</a:t>
          </a:r>
          <a:endParaRPr lang="en-US" dirty="0"/>
        </a:p>
      </dgm:t>
    </dgm:pt>
    <dgm:pt modelId="{9FEF0700-3BEC-44AC-87C6-25B448D4ADE3}" type="parTrans" cxnId="{FCB80570-6942-4933-9CAE-BEE2383584C2}">
      <dgm:prSet/>
      <dgm:spPr/>
      <dgm:t>
        <a:bodyPr/>
        <a:lstStyle/>
        <a:p>
          <a:endParaRPr lang="en-US"/>
        </a:p>
      </dgm:t>
    </dgm:pt>
    <dgm:pt modelId="{F6474AF2-FB65-440E-B11D-3F26A550CD3C}" type="sibTrans" cxnId="{FCB80570-6942-4933-9CAE-BEE2383584C2}">
      <dgm:prSet/>
      <dgm:spPr/>
      <dgm:t>
        <a:bodyPr/>
        <a:lstStyle/>
        <a:p>
          <a:endParaRPr lang="en-US"/>
        </a:p>
      </dgm:t>
    </dgm:pt>
    <dgm:pt modelId="{B96E5E5A-14DC-4428-8328-8A1B9FB7B42F}" type="pres">
      <dgm:prSet presAssocID="{08F45129-E6A5-4988-93E4-C2BF3B8762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5A5A21-0FF2-477D-B010-2CF6A195DA1C}" type="pres">
      <dgm:prSet presAssocID="{C218302B-FBA5-48A5-B43D-C15F50B3FC0F}" presName="node" presStyleLbl="node1" presStyleIdx="0" presStyleCnt="6" custRadScaleRad="100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981F7-6C59-4329-8E91-053CF80A7C25}" type="pres">
      <dgm:prSet presAssocID="{C218302B-FBA5-48A5-B43D-C15F50B3FC0F}" presName="spNode" presStyleCnt="0"/>
      <dgm:spPr/>
    </dgm:pt>
    <dgm:pt modelId="{A30C4214-F893-416D-9B48-875FB823E219}" type="pres">
      <dgm:prSet presAssocID="{43A71566-F521-424C-B902-B3FE336906F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7100CAD-EAA4-43FB-A550-857DBB174F24}" type="pres">
      <dgm:prSet presAssocID="{0FE8BACC-8E70-4E45-B222-98535EDE05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5558D-EF2A-46DB-83EF-5154B415FF12}" type="pres">
      <dgm:prSet presAssocID="{0FE8BACC-8E70-4E45-B222-98535EDE05EF}" presName="spNode" presStyleCnt="0"/>
      <dgm:spPr/>
    </dgm:pt>
    <dgm:pt modelId="{479F993D-2212-4BFA-A223-5CBCE9F32C57}" type="pres">
      <dgm:prSet presAssocID="{5DE87B42-E14A-43D1-9B7E-4481810CEEA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1FBAEDD-9F91-4EEF-B0D4-973EC2E684A9}" type="pres">
      <dgm:prSet presAssocID="{08C4B6DF-B595-4899-8D02-217EF6329E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8EDC8-0BED-42C3-981D-65461FB0C549}" type="pres">
      <dgm:prSet presAssocID="{08C4B6DF-B595-4899-8D02-217EF6329EC6}" presName="spNode" presStyleCnt="0"/>
      <dgm:spPr/>
    </dgm:pt>
    <dgm:pt modelId="{F17E5F85-8D07-4B45-8887-0F1A8871074B}" type="pres">
      <dgm:prSet presAssocID="{E7C86A88-1A65-4FC6-AE4C-E6AF52F7E8A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A34813D-F42E-4EFC-BAEE-CA83AF6AA2E8}" type="pres">
      <dgm:prSet presAssocID="{07604AE7-FADF-4985-BD6C-D44EA599A4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D7071-8084-45A7-B8AA-D29A5A2F2E2C}" type="pres">
      <dgm:prSet presAssocID="{07604AE7-FADF-4985-BD6C-D44EA599A49C}" presName="spNode" presStyleCnt="0"/>
      <dgm:spPr/>
    </dgm:pt>
    <dgm:pt modelId="{2E74D828-93EE-45E1-BF4B-56F45B4C595B}" type="pres">
      <dgm:prSet presAssocID="{9CA10715-27F3-4117-BE3A-BA5C096D1A3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F84354C-BBC1-462A-9D30-D950CA3CE023}" type="pres">
      <dgm:prSet presAssocID="{8C6BBB2C-3AB2-4313-9D90-62DF1AB39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98ECF-7DB7-4A38-AE5D-4CC84B1F9BC6}" type="pres">
      <dgm:prSet presAssocID="{8C6BBB2C-3AB2-4313-9D90-62DF1AB39A9C}" presName="spNode" presStyleCnt="0"/>
      <dgm:spPr/>
    </dgm:pt>
    <dgm:pt modelId="{72170A66-F89A-461D-BF47-D0C0AD5DD9F5}" type="pres">
      <dgm:prSet presAssocID="{4B158BD7-6DF0-4A2A-9883-6E191DF50EE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F19A509-58EC-4BE5-8353-3B99083A04CE}" type="pres">
      <dgm:prSet presAssocID="{9DA8CFFC-C8D8-45C1-B3AF-AAB6B6767F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9E50C-2E34-4897-AEB3-6BB9099002B6}" type="pres">
      <dgm:prSet presAssocID="{9DA8CFFC-C8D8-45C1-B3AF-AAB6B6767FB3}" presName="spNode" presStyleCnt="0"/>
      <dgm:spPr/>
    </dgm:pt>
    <dgm:pt modelId="{84A5DBB1-0662-48EE-BE96-62E33589DE8E}" type="pres">
      <dgm:prSet presAssocID="{F6474AF2-FB65-440E-B11D-3F26A550CD3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FCB80570-6942-4933-9CAE-BEE2383584C2}" srcId="{08F45129-E6A5-4988-93E4-C2BF3B8762E6}" destId="{9DA8CFFC-C8D8-45C1-B3AF-AAB6B6767FB3}" srcOrd="5" destOrd="0" parTransId="{9FEF0700-3BEC-44AC-87C6-25B448D4ADE3}" sibTransId="{F6474AF2-FB65-440E-B11D-3F26A550CD3C}"/>
    <dgm:cxn modelId="{42EC55F5-6268-418C-BDC5-958F31C96152}" type="presOf" srcId="{E7C86A88-1A65-4FC6-AE4C-E6AF52F7E8A1}" destId="{F17E5F85-8D07-4B45-8887-0F1A8871074B}" srcOrd="0" destOrd="0" presId="urn:microsoft.com/office/officeart/2005/8/layout/cycle5"/>
    <dgm:cxn modelId="{C483C464-52CD-43D9-8A27-ACDC67E2FFD3}" srcId="{08F45129-E6A5-4988-93E4-C2BF3B8762E6}" destId="{0FE8BACC-8E70-4E45-B222-98535EDE05EF}" srcOrd="1" destOrd="0" parTransId="{403B5029-91B2-4106-99E3-2E73E9E7C53D}" sibTransId="{5DE87B42-E14A-43D1-9B7E-4481810CEEAF}"/>
    <dgm:cxn modelId="{85AD38C3-E4E3-429D-B0FE-1FE8D967A886}" type="presOf" srcId="{43A71566-F521-424C-B902-B3FE336906FA}" destId="{A30C4214-F893-416D-9B48-875FB823E219}" srcOrd="0" destOrd="0" presId="urn:microsoft.com/office/officeart/2005/8/layout/cycle5"/>
    <dgm:cxn modelId="{8C0DD0AF-C4AD-4B08-9B1A-1F7BAA7DAA36}" srcId="{08F45129-E6A5-4988-93E4-C2BF3B8762E6}" destId="{08C4B6DF-B595-4899-8D02-217EF6329EC6}" srcOrd="2" destOrd="0" parTransId="{BD5A35EF-A6B4-4922-B233-53CF7276963D}" sibTransId="{E7C86A88-1A65-4FC6-AE4C-E6AF52F7E8A1}"/>
    <dgm:cxn modelId="{E47EDD82-771A-4A47-9AF1-5DBF02D323AD}" type="presOf" srcId="{5DE87B42-E14A-43D1-9B7E-4481810CEEAF}" destId="{479F993D-2212-4BFA-A223-5CBCE9F32C57}" srcOrd="0" destOrd="0" presId="urn:microsoft.com/office/officeart/2005/8/layout/cycle5"/>
    <dgm:cxn modelId="{9037DD0A-8379-4054-98A0-4CF7BAF2558C}" srcId="{08F45129-E6A5-4988-93E4-C2BF3B8762E6}" destId="{8C6BBB2C-3AB2-4313-9D90-62DF1AB39A9C}" srcOrd="4" destOrd="0" parTransId="{6BC2A46F-40E9-42C8-AEA7-2FB6D68FA81D}" sibTransId="{4B158BD7-6DF0-4A2A-9883-6E191DF50EED}"/>
    <dgm:cxn modelId="{B04D956F-B75F-41C3-8BB1-545C2E9507BB}" type="presOf" srcId="{C218302B-FBA5-48A5-B43D-C15F50B3FC0F}" destId="{555A5A21-0FF2-477D-B010-2CF6A195DA1C}" srcOrd="0" destOrd="0" presId="urn:microsoft.com/office/officeart/2005/8/layout/cycle5"/>
    <dgm:cxn modelId="{76F2F7F7-AE0D-48D0-9BAB-559E79FD5B8C}" type="presOf" srcId="{08C4B6DF-B595-4899-8D02-217EF6329EC6}" destId="{41FBAEDD-9F91-4EEF-B0D4-973EC2E684A9}" srcOrd="0" destOrd="0" presId="urn:microsoft.com/office/officeart/2005/8/layout/cycle5"/>
    <dgm:cxn modelId="{C100DD3A-67A9-4AC1-8F2C-476977400511}" type="presOf" srcId="{8C6BBB2C-3AB2-4313-9D90-62DF1AB39A9C}" destId="{7F84354C-BBC1-462A-9D30-D950CA3CE023}" srcOrd="0" destOrd="0" presId="urn:microsoft.com/office/officeart/2005/8/layout/cycle5"/>
    <dgm:cxn modelId="{A164B11F-CF2B-40D3-9A42-C86FC4FB9A47}" srcId="{08F45129-E6A5-4988-93E4-C2BF3B8762E6}" destId="{07604AE7-FADF-4985-BD6C-D44EA599A49C}" srcOrd="3" destOrd="0" parTransId="{118548D4-B53B-42D5-8B28-742883BCD1C9}" sibTransId="{9CA10715-27F3-4117-BE3A-BA5C096D1A3D}"/>
    <dgm:cxn modelId="{6F6C52F3-82E5-4B35-B427-153163C58F70}" type="presOf" srcId="{08F45129-E6A5-4988-93E4-C2BF3B8762E6}" destId="{B96E5E5A-14DC-4428-8328-8A1B9FB7B42F}" srcOrd="0" destOrd="0" presId="urn:microsoft.com/office/officeart/2005/8/layout/cycle5"/>
    <dgm:cxn modelId="{11751B7F-2BC6-4353-8A73-8E15038960D2}" type="presOf" srcId="{9CA10715-27F3-4117-BE3A-BA5C096D1A3D}" destId="{2E74D828-93EE-45E1-BF4B-56F45B4C595B}" srcOrd="0" destOrd="0" presId="urn:microsoft.com/office/officeart/2005/8/layout/cycle5"/>
    <dgm:cxn modelId="{3D3A3F7F-7538-49FF-BBD8-B93A31382983}" type="presOf" srcId="{F6474AF2-FB65-440E-B11D-3F26A550CD3C}" destId="{84A5DBB1-0662-48EE-BE96-62E33589DE8E}" srcOrd="0" destOrd="0" presId="urn:microsoft.com/office/officeart/2005/8/layout/cycle5"/>
    <dgm:cxn modelId="{F9DA536C-8A44-4F93-99BC-8275BF4350A4}" type="presOf" srcId="{0FE8BACC-8E70-4E45-B222-98535EDE05EF}" destId="{07100CAD-EAA4-43FB-A550-857DBB174F24}" srcOrd="0" destOrd="0" presId="urn:microsoft.com/office/officeart/2005/8/layout/cycle5"/>
    <dgm:cxn modelId="{EA82647B-9624-4B46-BB67-309BF00A4AD4}" type="presOf" srcId="{07604AE7-FADF-4985-BD6C-D44EA599A49C}" destId="{CA34813D-F42E-4EFC-BAEE-CA83AF6AA2E8}" srcOrd="0" destOrd="0" presId="urn:microsoft.com/office/officeart/2005/8/layout/cycle5"/>
    <dgm:cxn modelId="{CC884CCB-647F-4A27-BAEC-D1B5BB7115F3}" type="presOf" srcId="{9DA8CFFC-C8D8-45C1-B3AF-AAB6B6767FB3}" destId="{BF19A509-58EC-4BE5-8353-3B99083A04CE}" srcOrd="0" destOrd="0" presId="urn:microsoft.com/office/officeart/2005/8/layout/cycle5"/>
    <dgm:cxn modelId="{58466FE9-3CBA-432F-A70A-9A7C651C31FF}" type="presOf" srcId="{4B158BD7-6DF0-4A2A-9883-6E191DF50EED}" destId="{72170A66-F89A-461D-BF47-D0C0AD5DD9F5}" srcOrd="0" destOrd="0" presId="urn:microsoft.com/office/officeart/2005/8/layout/cycle5"/>
    <dgm:cxn modelId="{B747EE0B-ADFC-4153-9B46-A289B3AF4D83}" srcId="{08F45129-E6A5-4988-93E4-C2BF3B8762E6}" destId="{C218302B-FBA5-48A5-B43D-C15F50B3FC0F}" srcOrd="0" destOrd="0" parTransId="{C9641C68-96FC-4A04-B5C0-235D42E7AEC6}" sibTransId="{43A71566-F521-424C-B902-B3FE336906FA}"/>
    <dgm:cxn modelId="{34619E87-6156-42C2-8CFB-2CEB398E75F4}" type="presParOf" srcId="{B96E5E5A-14DC-4428-8328-8A1B9FB7B42F}" destId="{555A5A21-0FF2-477D-B010-2CF6A195DA1C}" srcOrd="0" destOrd="0" presId="urn:microsoft.com/office/officeart/2005/8/layout/cycle5"/>
    <dgm:cxn modelId="{99B894ED-AE8C-41F1-B8AF-EFECE6A31486}" type="presParOf" srcId="{B96E5E5A-14DC-4428-8328-8A1B9FB7B42F}" destId="{E6F981F7-6C59-4329-8E91-053CF80A7C25}" srcOrd="1" destOrd="0" presId="urn:microsoft.com/office/officeart/2005/8/layout/cycle5"/>
    <dgm:cxn modelId="{0D44EAA5-FDB6-47EB-B0C1-4B4C8D92D400}" type="presParOf" srcId="{B96E5E5A-14DC-4428-8328-8A1B9FB7B42F}" destId="{A30C4214-F893-416D-9B48-875FB823E219}" srcOrd="2" destOrd="0" presId="urn:microsoft.com/office/officeart/2005/8/layout/cycle5"/>
    <dgm:cxn modelId="{E4CF5CBA-FB99-449D-9855-93D8FAAD113D}" type="presParOf" srcId="{B96E5E5A-14DC-4428-8328-8A1B9FB7B42F}" destId="{07100CAD-EAA4-43FB-A550-857DBB174F24}" srcOrd="3" destOrd="0" presId="urn:microsoft.com/office/officeart/2005/8/layout/cycle5"/>
    <dgm:cxn modelId="{7E010E67-B755-41E9-92E7-A0E5481A3E2E}" type="presParOf" srcId="{B96E5E5A-14DC-4428-8328-8A1B9FB7B42F}" destId="{16C5558D-EF2A-46DB-83EF-5154B415FF12}" srcOrd="4" destOrd="0" presId="urn:microsoft.com/office/officeart/2005/8/layout/cycle5"/>
    <dgm:cxn modelId="{D38FF236-BCFA-4F3F-ABE8-2F0ACA571D45}" type="presParOf" srcId="{B96E5E5A-14DC-4428-8328-8A1B9FB7B42F}" destId="{479F993D-2212-4BFA-A223-5CBCE9F32C57}" srcOrd="5" destOrd="0" presId="urn:microsoft.com/office/officeart/2005/8/layout/cycle5"/>
    <dgm:cxn modelId="{59C8A750-F612-4B7D-A163-9E7273D3E792}" type="presParOf" srcId="{B96E5E5A-14DC-4428-8328-8A1B9FB7B42F}" destId="{41FBAEDD-9F91-4EEF-B0D4-973EC2E684A9}" srcOrd="6" destOrd="0" presId="urn:microsoft.com/office/officeart/2005/8/layout/cycle5"/>
    <dgm:cxn modelId="{D288AAB3-6599-4254-81A0-816E3B7846F6}" type="presParOf" srcId="{B96E5E5A-14DC-4428-8328-8A1B9FB7B42F}" destId="{1838EDC8-0BED-42C3-981D-65461FB0C549}" srcOrd="7" destOrd="0" presId="urn:microsoft.com/office/officeart/2005/8/layout/cycle5"/>
    <dgm:cxn modelId="{71883833-42E9-4295-9AF9-9F45C2949478}" type="presParOf" srcId="{B96E5E5A-14DC-4428-8328-8A1B9FB7B42F}" destId="{F17E5F85-8D07-4B45-8887-0F1A8871074B}" srcOrd="8" destOrd="0" presId="urn:microsoft.com/office/officeart/2005/8/layout/cycle5"/>
    <dgm:cxn modelId="{6B8E0E72-33E6-4FAC-9869-A561B99B10EC}" type="presParOf" srcId="{B96E5E5A-14DC-4428-8328-8A1B9FB7B42F}" destId="{CA34813D-F42E-4EFC-BAEE-CA83AF6AA2E8}" srcOrd="9" destOrd="0" presId="urn:microsoft.com/office/officeart/2005/8/layout/cycle5"/>
    <dgm:cxn modelId="{A15F35B3-03DC-4F0C-B70C-EB14E0DCC843}" type="presParOf" srcId="{B96E5E5A-14DC-4428-8328-8A1B9FB7B42F}" destId="{69FD7071-8084-45A7-B8AA-D29A5A2F2E2C}" srcOrd="10" destOrd="0" presId="urn:microsoft.com/office/officeart/2005/8/layout/cycle5"/>
    <dgm:cxn modelId="{13BE19C8-6A8E-4052-A1E0-CE09B6BB21FA}" type="presParOf" srcId="{B96E5E5A-14DC-4428-8328-8A1B9FB7B42F}" destId="{2E74D828-93EE-45E1-BF4B-56F45B4C595B}" srcOrd="11" destOrd="0" presId="urn:microsoft.com/office/officeart/2005/8/layout/cycle5"/>
    <dgm:cxn modelId="{8222261B-3788-4325-B82A-72E649AB2077}" type="presParOf" srcId="{B96E5E5A-14DC-4428-8328-8A1B9FB7B42F}" destId="{7F84354C-BBC1-462A-9D30-D950CA3CE023}" srcOrd="12" destOrd="0" presId="urn:microsoft.com/office/officeart/2005/8/layout/cycle5"/>
    <dgm:cxn modelId="{E574C886-C6A2-4F22-86B5-49075470B9CE}" type="presParOf" srcId="{B96E5E5A-14DC-4428-8328-8A1B9FB7B42F}" destId="{39698ECF-7DB7-4A38-AE5D-4CC84B1F9BC6}" srcOrd="13" destOrd="0" presId="urn:microsoft.com/office/officeart/2005/8/layout/cycle5"/>
    <dgm:cxn modelId="{DC097B54-9784-4AFC-8CA7-AAFB93AD745B}" type="presParOf" srcId="{B96E5E5A-14DC-4428-8328-8A1B9FB7B42F}" destId="{72170A66-F89A-461D-BF47-D0C0AD5DD9F5}" srcOrd="14" destOrd="0" presId="urn:microsoft.com/office/officeart/2005/8/layout/cycle5"/>
    <dgm:cxn modelId="{307941A8-D29B-4FB6-A40F-52C0032B7413}" type="presParOf" srcId="{B96E5E5A-14DC-4428-8328-8A1B9FB7B42F}" destId="{BF19A509-58EC-4BE5-8353-3B99083A04CE}" srcOrd="15" destOrd="0" presId="urn:microsoft.com/office/officeart/2005/8/layout/cycle5"/>
    <dgm:cxn modelId="{42537E5D-A83E-4D19-A559-12E69A33457E}" type="presParOf" srcId="{B96E5E5A-14DC-4428-8328-8A1B9FB7B42F}" destId="{C309E50C-2E34-4897-AEB3-6BB9099002B6}" srcOrd="16" destOrd="0" presId="urn:microsoft.com/office/officeart/2005/8/layout/cycle5"/>
    <dgm:cxn modelId="{2E2ACADA-F01E-44EC-A225-F41FE0B12B0E}" type="presParOf" srcId="{B96E5E5A-14DC-4428-8328-8A1B9FB7B42F}" destId="{84A5DBB1-0662-48EE-BE96-62E33589DE8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0A3F1-45CC-4FFF-AFDA-2AAA7C5EA759}">
      <dsp:nvSpPr>
        <dsp:cNvPr id="0" name=""/>
        <dsp:cNvSpPr/>
      </dsp:nvSpPr>
      <dsp:spPr>
        <a:xfrm>
          <a:off x="0" y="415244"/>
          <a:ext cx="5791200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 Substations Complete</a:t>
          </a:r>
          <a:endParaRPr lang="en-US" sz="1400" kern="1200" dirty="0"/>
        </a:p>
      </dsp:txBody>
      <dsp:txXfrm>
        <a:off x="0" y="415244"/>
        <a:ext cx="5791200" cy="839475"/>
      </dsp:txXfrm>
    </dsp:sp>
    <dsp:sp modelId="{2361B76F-3D66-4681-AA27-81FC4F7E19E8}">
      <dsp:nvSpPr>
        <dsp:cNvPr id="0" name=""/>
        <dsp:cNvSpPr/>
      </dsp:nvSpPr>
      <dsp:spPr>
        <a:xfrm>
          <a:off x="289560" y="31484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Substation Construction</a:t>
          </a:r>
          <a:endParaRPr lang="en-US" sz="1800" kern="1200" dirty="0"/>
        </a:p>
      </dsp:txBody>
      <dsp:txXfrm>
        <a:off x="289560" y="31484"/>
        <a:ext cx="4053840" cy="767520"/>
      </dsp:txXfrm>
    </dsp:sp>
    <dsp:sp modelId="{70AA7F8D-0E84-4689-949F-A2D10B4AB4C6}">
      <dsp:nvSpPr>
        <dsp:cNvPr id="0" name=""/>
        <dsp:cNvSpPr/>
      </dsp:nvSpPr>
      <dsp:spPr>
        <a:xfrm>
          <a:off x="0" y="1778879"/>
          <a:ext cx="5791200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 Stations 100% Complete with Overhead Construction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Switches &amp; Capacitors being Installed</a:t>
          </a:r>
          <a:endParaRPr lang="en-US" sz="1400" kern="1200" dirty="0"/>
        </a:p>
      </dsp:txBody>
      <dsp:txXfrm>
        <a:off x="0" y="1778879"/>
        <a:ext cx="5791200" cy="1044225"/>
      </dsp:txXfrm>
    </dsp:sp>
    <dsp:sp modelId="{FC23E58B-9B67-4D2A-9EB5-30F347FE4AB0}">
      <dsp:nvSpPr>
        <dsp:cNvPr id="0" name=""/>
        <dsp:cNvSpPr/>
      </dsp:nvSpPr>
      <dsp:spPr>
        <a:xfrm>
          <a:off x="289560" y="1395119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Construction</a:t>
          </a:r>
          <a:endParaRPr lang="en-US" sz="1800" kern="1200" dirty="0"/>
        </a:p>
      </dsp:txBody>
      <dsp:txXfrm>
        <a:off x="289560" y="1395119"/>
        <a:ext cx="4053840" cy="767520"/>
      </dsp:txXfrm>
    </dsp:sp>
    <dsp:sp modelId="{4E2B814C-9B31-4CCC-BDF0-015F8679D204}">
      <dsp:nvSpPr>
        <dsp:cNvPr id="0" name=""/>
        <dsp:cNvSpPr/>
      </dsp:nvSpPr>
      <dsp:spPr>
        <a:xfrm>
          <a:off x="0" y="3347265"/>
          <a:ext cx="5791200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541528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Project Performance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Build Metrics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Impact Metrics</a:t>
          </a:r>
          <a:endParaRPr lang="en-US" sz="1400" kern="1200" dirty="0"/>
        </a:p>
      </dsp:txBody>
      <dsp:txXfrm>
        <a:off x="0" y="3347265"/>
        <a:ext cx="5791200" cy="1269450"/>
      </dsp:txXfrm>
    </dsp:sp>
    <dsp:sp modelId="{3F2C813F-C03A-4EAD-B2E8-A8FEDF758254}">
      <dsp:nvSpPr>
        <dsp:cNvPr id="0" name=""/>
        <dsp:cNvSpPr/>
      </dsp:nvSpPr>
      <dsp:spPr>
        <a:xfrm>
          <a:off x="289560" y="2963505"/>
          <a:ext cx="40538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Reporting</a:t>
          </a:r>
          <a:endParaRPr lang="en-US" sz="1800" kern="1200" dirty="0"/>
        </a:p>
      </dsp:txBody>
      <dsp:txXfrm>
        <a:off x="289560" y="2963505"/>
        <a:ext cx="4053840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F28FB-8090-4D42-86F6-1086B775B361}">
      <dsp:nvSpPr>
        <dsp:cNvPr id="0" name=""/>
        <dsp:cNvSpPr/>
      </dsp:nvSpPr>
      <dsp:spPr>
        <a:xfrm>
          <a:off x="1097279" y="341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$42MM Total</a:t>
          </a:r>
          <a:endParaRPr lang="en-US" sz="13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$22MM Avista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$20MM DOE</a:t>
          </a:r>
          <a:endParaRPr lang="en-US" sz="1100" kern="1200" dirty="0"/>
        </a:p>
      </dsp:txBody>
      <dsp:txXfrm>
        <a:off x="1097279" y="341"/>
        <a:ext cx="1645920" cy="1330151"/>
      </dsp:txXfrm>
    </dsp:sp>
    <dsp:sp modelId="{FC8418B9-D097-4A75-9A02-A8057F221B87}">
      <dsp:nvSpPr>
        <dsp:cNvPr id="0" name=""/>
        <dsp:cNvSpPr/>
      </dsp:nvSpPr>
      <dsp:spPr>
        <a:xfrm>
          <a:off x="0" y="341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 Funding</a:t>
          </a:r>
          <a:endParaRPr lang="en-US" sz="1500" kern="1200" dirty="0"/>
        </a:p>
      </dsp:txBody>
      <dsp:txXfrm>
        <a:off x="0" y="341"/>
        <a:ext cx="1097280" cy="1330151"/>
      </dsp:txXfrm>
    </dsp:sp>
    <dsp:sp modelId="{58B7886A-8895-4324-B175-4706B677E3EB}">
      <dsp:nvSpPr>
        <dsp:cNvPr id="0" name=""/>
        <dsp:cNvSpPr/>
      </dsp:nvSpPr>
      <dsp:spPr>
        <a:xfrm>
          <a:off x="1097279" y="1463507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Actual YTD Spend through March 2011 - </a:t>
          </a:r>
          <a:r>
            <a:rPr lang="en-US" sz="1200" kern="1200" dirty="0" smtClean="0"/>
            <a:t>$22MM</a:t>
          </a:r>
          <a:endParaRPr lang="en-US" sz="12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DOE Reimbursement through March 2011 - </a:t>
          </a:r>
          <a:r>
            <a:rPr lang="en-US" sz="1200" kern="1200" dirty="0" smtClean="0"/>
            <a:t>$10MM</a:t>
          </a:r>
          <a:endParaRPr lang="en-US" sz="1200" kern="1200" dirty="0"/>
        </a:p>
      </dsp:txBody>
      <dsp:txXfrm>
        <a:off x="1097279" y="1463507"/>
        <a:ext cx="1645920" cy="1330151"/>
      </dsp:txXfrm>
    </dsp:sp>
    <dsp:sp modelId="{198AB9B8-A793-4F6C-A598-CB7FB23ADD39}">
      <dsp:nvSpPr>
        <dsp:cNvPr id="0" name=""/>
        <dsp:cNvSpPr/>
      </dsp:nvSpPr>
      <dsp:spPr>
        <a:xfrm>
          <a:off x="0" y="1463507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 Budget Summary</a:t>
          </a:r>
          <a:endParaRPr lang="en-US" sz="1500" kern="1200" dirty="0"/>
        </a:p>
      </dsp:txBody>
      <dsp:txXfrm>
        <a:off x="0" y="1463507"/>
        <a:ext cx="1097280" cy="1330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AB000-747E-4500-AF22-0F387E74E67D}">
      <dsp:nvSpPr>
        <dsp:cNvPr id="0" name=""/>
        <dsp:cNvSpPr/>
      </dsp:nvSpPr>
      <dsp:spPr>
        <a:xfrm>
          <a:off x="640079" y="0"/>
          <a:ext cx="7254240" cy="4800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1DBD1-4296-4FF3-B707-9F23592C6CC8}">
      <dsp:nvSpPr>
        <dsp:cNvPr id="0" name=""/>
        <dsp:cNvSpPr/>
      </dsp:nvSpPr>
      <dsp:spPr>
        <a:xfrm>
          <a:off x="2344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Construction Complete</a:t>
          </a:r>
          <a:endParaRPr lang="en-US" sz="13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Beacon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Francis &amp; Cedar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Ross Park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Fort Wright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Lyons &amp; Standard</a:t>
          </a:r>
          <a:endParaRPr lang="en-US" sz="10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College &amp; Walnut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344" y="1440179"/>
        <a:ext cx="1364753" cy="1920240"/>
      </dsp:txXfrm>
    </dsp:sp>
    <dsp:sp modelId="{B1458020-158E-4172-937C-26569C2EF3D8}">
      <dsp:nvSpPr>
        <dsp:cNvPr id="0" name=""/>
        <dsp:cNvSpPr/>
      </dsp:nvSpPr>
      <dsp:spPr>
        <a:xfrm>
          <a:off x="1435335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Construction Almost Complete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Northeast</a:t>
          </a:r>
          <a:endParaRPr lang="en-US" sz="1000" kern="1200" dirty="0"/>
        </a:p>
      </dsp:txBody>
      <dsp:txXfrm>
        <a:off x="1435335" y="1440179"/>
        <a:ext cx="1364753" cy="1920240"/>
      </dsp:txXfrm>
    </dsp:sp>
    <dsp:sp modelId="{2464F76F-FEC5-4088-BA63-841380F8CA7D}">
      <dsp:nvSpPr>
        <dsp:cNvPr id="0" name=""/>
        <dsp:cNvSpPr/>
      </dsp:nvSpPr>
      <dsp:spPr>
        <a:xfrm>
          <a:off x="2868327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Construction </a:t>
          </a:r>
          <a:r>
            <a:rPr lang="en-US" sz="1300" kern="1200" dirty="0" smtClean="0"/>
            <a:t>In Progress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Northwest</a:t>
          </a:r>
          <a:endParaRPr lang="en-US" sz="1000" kern="1200" dirty="0"/>
        </a:p>
      </dsp:txBody>
      <dsp:txXfrm>
        <a:off x="2868327" y="1440179"/>
        <a:ext cx="1364753" cy="1920240"/>
      </dsp:txXfrm>
    </dsp:sp>
    <dsp:sp modelId="{64889706-C6E2-480A-BA21-C2585C35F2A1}">
      <dsp:nvSpPr>
        <dsp:cNvPr id="0" name=""/>
        <dsp:cNvSpPr/>
      </dsp:nvSpPr>
      <dsp:spPr>
        <a:xfrm>
          <a:off x="4301318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Ready for Construction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Post Street</a:t>
          </a:r>
          <a:endParaRPr lang="en-US" sz="1000" kern="1200" dirty="0"/>
        </a:p>
      </dsp:txBody>
      <dsp:txXfrm>
        <a:off x="4301318" y="1440179"/>
        <a:ext cx="1364753" cy="1920240"/>
      </dsp:txXfrm>
    </dsp:sp>
    <dsp:sp modelId="{046C3876-26E6-45E0-A23F-BDBBA519070D}">
      <dsp:nvSpPr>
        <dsp:cNvPr id="0" name=""/>
        <dsp:cNvSpPr/>
      </dsp:nvSpPr>
      <dsp:spPr>
        <a:xfrm>
          <a:off x="5734310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Prints to Transmit June 30</a:t>
          </a:r>
          <a:r>
            <a:rPr lang="en-US" sz="1300" kern="1200" baseline="30000" dirty="0" smtClean="0"/>
            <a:t>th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Third and Hatch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Glenrose</a:t>
          </a:r>
          <a:endParaRPr lang="en-US" sz="1000" kern="1200" dirty="0"/>
        </a:p>
      </dsp:txBody>
      <dsp:txXfrm>
        <a:off x="5734310" y="1440179"/>
        <a:ext cx="1364753" cy="1920240"/>
      </dsp:txXfrm>
    </dsp:sp>
    <dsp:sp modelId="{FA1519A8-3172-4A49-B9FC-B27130CE884B}">
      <dsp:nvSpPr>
        <dsp:cNvPr id="0" name=""/>
        <dsp:cNvSpPr/>
      </dsp:nvSpPr>
      <dsp:spPr>
        <a:xfrm>
          <a:off x="7167302" y="1440179"/>
          <a:ext cx="136475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Planning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Southeast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Ninth and Central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Sunset</a:t>
          </a:r>
          <a:endParaRPr lang="en-US" sz="1000" kern="1200" dirty="0"/>
        </a:p>
      </dsp:txBody>
      <dsp:txXfrm>
        <a:off x="7167302" y="1440179"/>
        <a:ext cx="1364753" cy="1920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522DE-E616-4425-A320-6AF183DD4243}">
      <dsp:nvSpPr>
        <dsp:cNvPr id="0" name=""/>
        <dsp:cNvSpPr/>
      </dsp:nvSpPr>
      <dsp:spPr>
        <a:xfrm>
          <a:off x="0" y="201573"/>
          <a:ext cx="57912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Radio Network Complete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Bidding Port of Whitman Fiber Construction Documents</a:t>
          </a:r>
          <a:endParaRPr lang="en-US" sz="1300" kern="1200" dirty="0"/>
        </a:p>
      </dsp:txBody>
      <dsp:txXfrm>
        <a:off x="0" y="201573"/>
        <a:ext cx="5791200" cy="737100"/>
      </dsp:txXfrm>
    </dsp:sp>
    <dsp:sp modelId="{1E9AA002-C297-4337-B5B1-D3320429A543}">
      <dsp:nvSpPr>
        <dsp:cNvPr id="0" name=""/>
        <dsp:cNvSpPr/>
      </dsp:nvSpPr>
      <dsp:spPr>
        <a:xfrm>
          <a:off x="289560" y="969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Communications</a:t>
          </a:r>
          <a:endParaRPr lang="en-US" sz="1800" kern="1200" dirty="0"/>
        </a:p>
      </dsp:txBody>
      <dsp:txXfrm>
        <a:off x="289560" y="9693"/>
        <a:ext cx="4053840" cy="383760"/>
      </dsp:txXfrm>
    </dsp:sp>
    <dsp:sp modelId="{7EB2FF26-62A0-49BB-B17C-0E1E11AD0876}">
      <dsp:nvSpPr>
        <dsp:cNvPr id="0" name=""/>
        <dsp:cNvSpPr/>
      </dsp:nvSpPr>
      <dsp:spPr>
        <a:xfrm>
          <a:off x="0" y="1200753"/>
          <a:ext cx="57912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Designing Integration into Outage Management Tool</a:t>
          </a:r>
          <a:endParaRPr lang="en-US" sz="1300" kern="1200" dirty="0"/>
        </a:p>
      </dsp:txBody>
      <dsp:txXfrm>
        <a:off x="0" y="1200753"/>
        <a:ext cx="5791200" cy="542587"/>
      </dsp:txXfrm>
    </dsp:sp>
    <dsp:sp modelId="{01AF8CCD-BE55-4D07-830C-45B84EB50642}">
      <dsp:nvSpPr>
        <dsp:cNvPr id="0" name=""/>
        <dsp:cNvSpPr/>
      </dsp:nvSpPr>
      <dsp:spPr>
        <a:xfrm>
          <a:off x="289560" y="100887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Management System</a:t>
          </a:r>
          <a:endParaRPr lang="en-US" sz="1800" kern="1200" dirty="0"/>
        </a:p>
      </dsp:txBody>
      <dsp:txXfrm>
        <a:off x="289560" y="1008873"/>
        <a:ext cx="4053840" cy="383760"/>
      </dsp:txXfrm>
    </dsp:sp>
    <dsp:sp modelId="{BA20A3F1-45CC-4FFF-AFDA-2AAA7C5EA759}">
      <dsp:nvSpPr>
        <dsp:cNvPr id="0" name=""/>
        <dsp:cNvSpPr/>
      </dsp:nvSpPr>
      <dsp:spPr>
        <a:xfrm>
          <a:off x="0" y="2005421"/>
          <a:ext cx="57912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Reconstructed Pullman Substation Site Finalized</a:t>
          </a:r>
          <a:endParaRPr lang="en-US" sz="1300" kern="1200" dirty="0"/>
        </a:p>
      </dsp:txBody>
      <dsp:txXfrm>
        <a:off x="0" y="2005421"/>
        <a:ext cx="5791200" cy="542587"/>
      </dsp:txXfrm>
    </dsp:sp>
    <dsp:sp modelId="{2361B76F-3D66-4681-AA27-81FC4F7E19E8}">
      <dsp:nvSpPr>
        <dsp:cNvPr id="0" name=""/>
        <dsp:cNvSpPr/>
      </dsp:nvSpPr>
      <dsp:spPr>
        <a:xfrm>
          <a:off x="289560" y="1813541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Substation Construction</a:t>
          </a:r>
          <a:endParaRPr lang="en-US" sz="1800" kern="1200" dirty="0"/>
        </a:p>
      </dsp:txBody>
      <dsp:txXfrm>
        <a:off x="289560" y="1813541"/>
        <a:ext cx="4053840" cy="383760"/>
      </dsp:txXfrm>
    </dsp:sp>
    <dsp:sp modelId="{70AA7F8D-0E84-4689-949F-A2D10B4AB4C6}">
      <dsp:nvSpPr>
        <dsp:cNvPr id="0" name=""/>
        <dsp:cNvSpPr/>
      </dsp:nvSpPr>
      <dsp:spPr>
        <a:xfrm>
          <a:off x="0" y="2810088"/>
          <a:ext cx="5791200" cy="100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Switches &amp; Capacitors being Installed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Smart Transformer Prototypes Scheduled to Deliver in May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75% of 1.6Mile Reconductor Complete</a:t>
          </a:r>
          <a:endParaRPr lang="en-US" sz="1400" kern="1200" dirty="0"/>
        </a:p>
      </dsp:txBody>
      <dsp:txXfrm>
        <a:off x="0" y="2810088"/>
        <a:ext cx="5791200" cy="1003275"/>
      </dsp:txXfrm>
    </dsp:sp>
    <dsp:sp modelId="{FC23E58B-9B67-4D2A-9EB5-30F347FE4AB0}">
      <dsp:nvSpPr>
        <dsp:cNvPr id="0" name=""/>
        <dsp:cNvSpPr/>
      </dsp:nvSpPr>
      <dsp:spPr>
        <a:xfrm>
          <a:off x="289560" y="2618208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Distribution Construction</a:t>
          </a:r>
          <a:endParaRPr lang="en-US" sz="1800" kern="1200" dirty="0"/>
        </a:p>
      </dsp:txBody>
      <dsp:txXfrm>
        <a:off x="289560" y="2618208"/>
        <a:ext cx="4053840" cy="383760"/>
      </dsp:txXfrm>
    </dsp:sp>
    <dsp:sp modelId="{0B63BC75-1B63-42A3-A790-CF3C5DDC9736}">
      <dsp:nvSpPr>
        <dsp:cNvPr id="0" name=""/>
        <dsp:cNvSpPr/>
      </dsp:nvSpPr>
      <dsp:spPr>
        <a:xfrm>
          <a:off x="0" y="4075443"/>
          <a:ext cx="5791200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270764" rIns="44946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Meter Installation </a:t>
          </a:r>
          <a:r>
            <a:rPr lang="en-US" sz="1400" kern="1200" dirty="0" smtClean="0"/>
            <a:t>87% </a:t>
          </a:r>
          <a:r>
            <a:rPr lang="en-US" sz="1400" kern="1200" dirty="0" smtClean="0"/>
            <a:t>Complete</a:t>
          </a:r>
          <a:endParaRPr lang="en-US" sz="1400" kern="1200" dirty="0"/>
        </a:p>
      </dsp:txBody>
      <dsp:txXfrm>
        <a:off x="0" y="4075443"/>
        <a:ext cx="5791200" cy="563062"/>
      </dsp:txXfrm>
    </dsp:sp>
    <dsp:sp modelId="{F2F86E8D-E57A-4617-96D2-1B05D0B17616}">
      <dsp:nvSpPr>
        <dsp:cNvPr id="0" name=""/>
        <dsp:cNvSpPr/>
      </dsp:nvSpPr>
      <dsp:spPr>
        <a:xfrm>
          <a:off x="289560" y="3883563"/>
          <a:ext cx="40538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Advanced Metering Infrastructure</a:t>
          </a:r>
          <a:endParaRPr lang="en-US" sz="1400" kern="1200" dirty="0"/>
        </a:p>
      </dsp:txBody>
      <dsp:txXfrm>
        <a:off x="289560" y="3883563"/>
        <a:ext cx="4053840" cy="383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F28FB-8090-4D42-86F6-1086B775B361}">
      <dsp:nvSpPr>
        <dsp:cNvPr id="0" name=""/>
        <dsp:cNvSpPr/>
      </dsp:nvSpPr>
      <dsp:spPr>
        <a:xfrm>
          <a:off x="1097279" y="341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$38MM Total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$15MM Avista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$4MM Partners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$19MM DOE</a:t>
          </a:r>
          <a:endParaRPr lang="en-US" sz="1000" kern="1200" dirty="0"/>
        </a:p>
      </dsp:txBody>
      <dsp:txXfrm>
        <a:off x="1097279" y="341"/>
        <a:ext cx="1645920" cy="1330151"/>
      </dsp:txXfrm>
    </dsp:sp>
    <dsp:sp modelId="{FC8418B9-D097-4A75-9A02-A8057F221B87}">
      <dsp:nvSpPr>
        <dsp:cNvPr id="0" name=""/>
        <dsp:cNvSpPr/>
      </dsp:nvSpPr>
      <dsp:spPr>
        <a:xfrm>
          <a:off x="0" y="341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 Funding</a:t>
          </a:r>
          <a:endParaRPr lang="en-US" sz="1500" kern="1200" dirty="0"/>
        </a:p>
      </dsp:txBody>
      <dsp:txXfrm>
        <a:off x="0" y="341"/>
        <a:ext cx="1097280" cy="1330151"/>
      </dsp:txXfrm>
    </dsp:sp>
    <dsp:sp modelId="{58B7886A-8895-4324-B175-4706B677E3EB}">
      <dsp:nvSpPr>
        <dsp:cNvPr id="0" name=""/>
        <dsp:cNvSpPr/>
      </dsp:nvSpPr>
      <dsp:spPr>
        <a:xfrm>
          <a:off x="1097279" y="1463507"/>
          <a:ext cx="1645920" cy="133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Actual YTD Spend </a:t>
          </a:r>
          <a:r>
            <a:rPr lang="en-US" sz="1000" kern="1200" dirty="0" smtClean="0"/>
            <a:t>through April 2011 </a:t>
          </a:r>
          <a:r>
            <a:rPr lang="en-US" sz="1000" kern="1200" dirty="0" smtClean="0"/>
            <a:t>- $</a:t>
          </a:r>
          <a:r>
            <a:rPr lang="en-US" sz="1000" kern="1200" dirty="0" smtClean="0"/>
            <a:t>9.7MM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DOE Reimbursement through March 2011 - </a:t>
          </a:r>
          <a:r>
            <a:rPr lang="en-US" sz="1000" kern="1200" dirty="0" smtClean="0"/>
            <a:t>$1.6MM</a:t>
          </a:r>
          <a:endParaRPr lang="en-US" sz="1000" kern="1200" dirty="0"/>
        </a:p>
      </dsp:txBody>
      <dsp:txXfrm>
        <a:off x="1097279" y="1463507"/>
        <a:ext cx="1645920" cy="1330151"/>
      </dsp:txXfrm>
    </dsp:sp>
    <dsp:sp modelId="{198AB9B8-A793-4F6C-A598-CB7FB23ADD39}">
      <dsp:nvSpPr>
        <dsp:cNvPr id="0" name=""/>
        <dsp:cNvSpPr/>
      </dsp:nvSpPr>
      <dsp:spPr>
        <a:xfrm>
          <a:off x="0" y="1463507"/>
          <a:ext cx="1097280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 Budget Summary</a:t>
          </a:r>
          <a:endParaRPr lang="en-US" sz="1500" kern="1200" dirty="0"/>
        </a:p>
      </dsp:txBody>
      <dsp:txXfrm>
        <a:off x="0" y="1463507"/>
        <a:ext cx="1097280" cy="13301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EDA940-C6EC-49F2-AE06-C5D1EB103779}">
      <dsp:nvSpPr>
        <dsp:cNvPr id="0" name=""/>
        <dsp:cNvSpPr/>
      </dsp:nvSpPr>
      <dsp:spPr>
        <a:xfrm>
          <a:off x="847314" y="320264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Schedule</a:t>
          </a:r>
          <a:endParaRPr lang="en-US" sz="1200" kern="1200" dirty="0"/>
        </a:p>
      </dsp:txBody>
      <dsp:txXfrm>
        <a:off x="847314" y="320264"/>
        <a:ext cx="1772402" cy="1772402"/>
      </dsp:txXfrm>
    </dsp:sp>
    <dsp:sp modelId="{F7EBF21E-3A13-442D-B615-9D70B8781765}">
      <dsp:nvSpPr>
        <dsp:cNvPr id="0" name=""/>
        <dsp:cNvSpPr/>
      </dsp:nvSpPr>
      <dsp:spPr>
        <a:xfrm rot="5400000">
          <a:off x="2701583" y="320264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Roles &amp; Responsibilities</a:t>
          </a:r>
          <a:endParaRPr lang="en-US" sz="1200" b="0" kern="1200" dirty="0"/>
        </a:p>
      </dsp:txBody>
      <dsp:txXfrm rot="5400000">
        <a:off x="2701583" y="320264"/>
        <a:ext cx="1772402" cy="1772402"/>
      </dsp:txXfrm>
    </dsp:sp>
    <dsp:sp modelId="{C6D5E804-2A7F-42D1-81A4-387C71D68075}">
      <dsp:nvSpPr>
        <dsp:cNvPr id="0" name=""/>
        <dsp:cNvSpPr/>
      </dsp:nvSpPr>
      <dsp:spPr>
        <a:xfrm rot="10800000">
          <a:off x="2701583" y="2174533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Certification Requirements</a:t>
          </a:r>
          <a:endParaRPr lang="en-US" sz="1200" kern="1200" dirty="0"/>
        </a:p>
      </dsp:txBody>
      <dsp:txXfrm rot="10800000">
        <a:off x="2701583" y="2174533"/>
        <a:ext cx="1772402" cy="1772402"/>
      </dsp:txXfrm>
    </dsp:sp>
    <dsp:sp modelId="{9B8E694D-05C6-45B9-98E0-7E2971500181}">
      <dsp:nvSpPr>
        <dsp:cNvPr id="0" name=""/>
        <dsp:cNvSpPr/>
      </dsp:nvSpPr>
      <dsp:spPr>
        <a:xfrm rot="16200000">
          <a:off x="847314" y="2174533"/>
          <a:ext cx="1772402" cy="17724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Training Modules</a:t>
          </a:r>
          <a:endParaRPr lang="en-US" sz="1200" kern="1200" dirty="0"/>
        </a:p>
      </dsp:txBody>
      <dsp:txXfrm rot="16200000">
        <a:off x="847314" y="2174533"/>
        <a:ext cx="1772402" cy="1772402"/>
      </dsp:txXfrm>
    </dsp:sp>
    <dsp:sp modelId="{76C94FE3-B7F5-4F06-AE31-252AF965F13C}">
      <dsp:nvSpPr>
        <dsp:cNvPr id="0" name=""/>
        <dsp:cNvSpPr/>
      </dsp:nvSpPr>
      <dsp:spPr>
        <a:xfrm>
          <a:off x="2354675" y="1765202"/>
          <a:ext cx="611949" cy="5321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FEB4F-47F3-49E5-BCDE-FAA83EA5FAC8}">
      <dsp:nvSpPr>
        <dsp:cNvPr id="0" name=""/>
        <dsp:cNvSpPr/>
      </dsp:nvSpPr>
      <dsp:spPr>
        <a:xfrm rot="10800000">
          <a:off x="2354675" y="1969867"/>
          <a:ext cx="611949" cy="5321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A5A21-0FF2-477D-B010-2CF6A195DA1C}">
      <dsp:nvSpPr>
        <dsp:cNvPr id="0" name=""/>
        <dsp:cNvSpPr/>
      </dsp:nvSpPr>
      <dsp:spPr>
        <a:xfrm>
          <a:off x="3228345" y="0"/>
          <a:ext cx="1226808" cy="7974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Categorize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Systems</a:t>
          </a:r>
          <a:endParaRPr lang="en-US" sz="1500" kern="1200" dirty="0"/>
        </a:p>
      </dsp:txBody>
      <dsp:txXfrm>
        <a:off x="3228345" y="0"/>
        <a:ext cx="1226808" cy="797425"/>
      </dsp:txXfrm>
    </dsp:sp>
    <dsp:sp modelId="{A30C4214-F893-416D-9B48-875FB823E219}">
      <dsp:nvSpPr>
        <dsp:cNvPr id="0" name=""/>
        <dsp:cNvSpPr/>
      </dsp:nvSpPr>
      <dsp:spPr>
        <a:xfrm>
          <a:off x="1960045" y="397970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2649706" y="164921"/>
              </a:moveTo>
              <a:arcTo wR="1879754" hR="1879754" stAng="17650791" swAng="92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00CAD-EAA4-43FB-A550-857DBB174F24}">
      <dsp:nvSpPr>
        <dsp:cNvPr id="0" name=""/>
        <dsp:cNvSpPr/>
      </dsp:nvSpPr>
      <dsp:spPr>
        <a:xfrm>
          <a:off x="4856260" y="941059"/>
          <a:ext cx="1226808" cy="7974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Select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</a:t>
          </a:r>
          <a:endParaRPr lang="en-US" sz="1500" kern="1200" dirty="0"/>
        </a:p>
      </dsp:txBody>
      <dsp:txXfrm>
        <a:off x="4856260" y="941059"/>
        <a:ext cx="1226808" cy="797425"/>
      </dsp:txXfrm>
    </dsp:sp>
    <dsp:sp modelId="{479F993D-2212-4BFA-A223-5CBCE9F32C57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3730184" y="1549017"/>
              </a:moveTo>
              <a:arcTo wR="1879754" hR="1879754" stAng="20991974" swAng="12160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BAEDD-9F91-4EEF-B0D4-973EC2E684A9}">
      <dsp:nvSpPr>
        <dsp:cNvPr id="0" name=""/>
        <dsp:cNvSpPr/>
      </dsp:nvSpPr>
      <dsp:spPr>
        <a:xfrm>
          <a:off x="4856260" y="2820814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 </a:t>
          </a:r>
          <a:endParaRPr lang="en-US" sz="1500" kern="1200" dirty="0"/>
        </a:p>
      </dsp:txBody>
      <dsp:txXfrm>
        <a:off x="4856260" y="2820814"/>
        <a:ext cx="1226808" cy="797425"/>
      </dsp:txXfrm>
    </dsp:sp>
    <dsp:sp modelId="{F17E5F85-8D07-4B45-8887-0F1A8871074B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3076082" y="3329678"/>
              </a:moveTo>
              <a:arcTo wR="1879754" hR="1879754" stAng="3028444" swAng="9247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4813D-F42E-4EFC-BAEE-CA83AF6AA2E8}">
      <dsp:nvSpPr>
        <dsp:cNvPr id="0" name=""/>
        <dsp:cNvSpPr/>
      </dsp:nvSpPr>
      <dsp:spPr>
        <a:xfrm>
          <a:off x="3228345" y="3760691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Controls</a:t>
          </a:r>
          <a:endParaRPr lang="en-US" sz="1500" kern="1200" dirty="0"/>
        </a:p>
      </dsp:txBody>
      <dsp:txXfrm>
        <a:off x="3228345" y="3760691"/>
        <a:ext cx="1226808" cy="797425"/>
      </dsp:txXfrm>
    </dsp:sp>
    <dsp:sp modelId="{2E74D828-93EE-45E1-BF4B-56F45B4C595B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1111805" y="3595485"/>
              </a:moveTo>
              <a:arcTo wR="1879754" hR="1879754" stAng="6846777" swAng="9247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354C-BBC1-462A-9D30-D950CA3CE023}">
      <dsp:nvSpPr>
        <dsp:cNvPr id="0" name=""/>
        <dsp:cNvSpPr/>
      </dsp:nvSpPr>
      <dsp:spPr>
        <a:xfrm>
          <a:off x="1600430" y="2820814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Authorize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Systems</a:t>
          </a:r>
          <a:endParaRPr lang="en-US" sz="1500" kern="1200" dirty="0"/>
        </a:p>
      </dsp:txBody>
      <dsp:txXfrm>
        <a:off x="1600430" y="2820814"/>
        <a:ext cx="1226808" cy="797425"/>
      </dsp:txXfrm>
    </dsp:sp>
    <dsp:sp modelId="{72170A66-F89A-461D-BF47-D0C0AD5DD9F5}">
      <dsp:nvSpPr>
        <dsp:cNvPr id="0" name=""/>
        <dsp:cNvSpPr/>
      </dsp:nvSpPr>
      <dsp:spPr>
        <a:xfrm>
          <a:off x="1961995" y="399895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29324" y="2210491"/>
              </a:moveTo>
              <a:arcTo wR="1879754" hR="1879754" stAng="10191974" swAng="12160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9A509-58EC-4BE5-8353-3B99083A04CE}">
      <dsp:nvSpPr>
        <dsp:cNvPr id="0" name=""/>
        <dsp:cNvSpPr/>
      </dsp:nvSpPr>
      <dsp:spPr>
        <a:xfrm>
          <a:off x="1600430" y="941059"/>
          <a:ext cx="1226808" cy="79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Continuous Monitoring</a:t>
          </a:r>
          <a:endParaRPr lang="en-US" sz="1500" kern="1200" dirty="0"/>
        </a:p>
      </dsp:txBody>
      <dsp:txXfrm>
        <a:off x="1600430" y="941059"/>
        <a:ext cx="1226808" cy="797425"/>
      </dsp:txXfrm>
    </dsp:sp>
    <dsp:sp modelId="{84A5DBB1-0662-48EE-BE96-62E33589DE8E}">
      <dsp:nvSpPr>
        <dsp:cNvPr id="0" name=""/>
        <dsp:cNvSpPr/>
      </dsp:nvSpPr>
      <dsp:spPr>
        <a:xfrm>
          <a:off x="1963944" y="397970"/>
          <a:ext cx="3759509" cy="3759509"/>
        </a:xfrm>
        <a:custGeom>
          <a:avLst/>
          <a:gdLst/>
          <a:ahLst/>
          <a:cxnLst/>
          <a:rect l="0" t="0" r="0" b="0"/>
          <a:pathLst>
            <a:path>
              <a:moveTo>
                <a:pt x="681416" y="431492"/>
              </a:moveTo>
              <a:arcTo wR="1879754" hR="1879754" stAng="13823674" swAng="92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614AEF4-E7F1-4F5F-B64F-43E1ED77B583}" type="datetimeFigureOut">
              <a:rPr lang="en-US" smtClean="0"/>
              <a:pPr/>
              <a:t>05-23-2011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2D4F934-C36F-4C22-B03C-D6C8DF969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with Spacing and title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and bullet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B059-9A44-406B-A137-3CD1D5379A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dirty="0" smtClean="0"/>
              <a:t>As the Distribution Management System Software is implemented, Distribution Dispatch will require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17E6F-B389-4F7C-ACCD-44C9FF2E09A6}" type="slidenum">
              <a:rPr lang="en-US"/>
              <a:pPr/>
              <a:t>24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date we have completed 24 miles of </a:t>
            </a:r>
            <a:r>
              <a:rPr lang="en-US" dirty="0" err="1" smtClean="0"/>
              <a:t>reconductor</a:t>
            </a:r>
            <a:r>
              <a:rPr lang="en-US" dirty="0" smtClean="0"/>
              <a:t> with 6.5 left. (Numbers are rough as I have not updated from completions last week.)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have installed 219 devices with 159 left to install.</a:t>
            </a:r>
          </a:p>
          <a:p>
            <a:pPr lvl="0"/>
            <a:r>
              <a:rPr lang="en-US" dirty="0" smtClean="0"/>
              <a:t>33 Vipers installed with 54 left to install</a:t>
            </a:r>
          </a:p>
          <a:p>
            <a:pPr lvl="0"/>
            <a:r>
              <a:rPr lang="en-US" dirty="0" smtClean="0"/>
              <a:t>124 </a:t>
            </a:r>
            <a:r>
              <a:rPr lang="en-US" dirty="0" err="1" smtClean="0"/>
              <a:t>ScadaMates</a:t>
            </a:r>
            <a:r>
              <a:rPr lang="en-US" dirty="0" smtClean="0"/>
              <a:t> installed with 46 left to install</a:t>
            </a:r>
          </a:p>
          <a:p>
            <a:pPr lvl="0"/>
            <a:r>
              <a:rPr lang="en-US" dirty="0" smtClean="0"/>
              <a:t>62 Switched banks installed with 59 left to install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4 stations are 100% complete with OH construction.  North East, Lyons and Standard, Francis and Cedar, and Fort Wright.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endParaRPr lang="en-US" dirty="0" smtClean="0"/>
          </a:p>
          <a:p>
            <a:pPr defTabSz="929579">
              <a:defRPr/>
            </a:pPr>
            <a:endParaRPr lang="en-US" dirty="0" smtClean="0"/>
          </a:p>
          <a:p>
            <a:pPr defTabSz="92957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4 stations are 100% complete with OH construction.  North East, Lyons and Standard, Francis and Cedar, and Fort Wright.</a:t>
            </a:r>
          </a:p>
          <a:p>
            <a:endParaRPr lang="en-US" dirty="0" smtClean="0"/>
          </a:p>
          <a:p>
            <a:r>
              <a:rPr lang="en-US" dirty="0" smtClean="0"/>
              <a:t>-initially planned on installing 59 vipers and </a:t>
            </a:r>
            <a:r>
              <a:rPr lang="en-US" dirty="0" err="1" smtClean="0"/>
              <a:t>scadamates</a:t>
            </a:r>
            <a:r>
              <a:rPr lang="en-US" dirty="0" smtClean="0"/>
              <a:t> on the rest, but decided to install 87 vipers and reduce </a:t>
            </a:r>
            <a:r>
              <a:rPr lang="en-US" dirty="0" err="1" smtClean="0"/>
              <a:t>scadamates</a:t>
            </a:r>
            <a:r>
              <a:rPr lang="en-US" dirty="0" smtClean="0"/>
              <a:t> because we learned they were less expensive to install and provided more functionality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4223-99BF-489B-BAC3-26B22A8276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4223-99BF-489B-BAC3-26B22A8276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F363-CBA2-462A-8393-69BF3E7DDD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F934-C36F-4C22-B03C-D6C8DF9693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3" name="Picture 11" descr="B_Blank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  <p:pic>
        <p:nvPicPr>
          <p:cNvPr id="131084" name="Picture 12" descr="B_Top 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</p:spPr>
      </p:pic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696200" cy="1130300"/>
          </a:xfrm>
        </p:spPr>
        <p:txBody>
          <a:bodyPr lIns="91440" tIns="45720" rIns="91440" bIns="45720"/>
          <a:lstStyle>
            <a:lvl1pPr>
              <a:lnSpc>
                <a:spcPts val="4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990600"/>
          </a:xfrm>
        </p:spPr>
        <p:txBody>
          <a:bodyPr lIns="91440" tIns="45720" rIns="91440" bIns="45720"/>
          <a:lstStyle>
            <a:lvl1pPr>
              <a:lnSpc>
                <a:spcPts val="2000"/>
              </a:lnSpc>
              <a:spcBef>
                <a:spcPct val="20000"/>
              </a:spcBef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09538"/>
            <a:ext cx="192405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9538"/>
            <a:ext cx="561975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0096" name="Picture 48" descr="B_Avista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rgbClr val="013668"/>
          </a:solidFill>
          <a:latin typeface="+mn-lt"/>
          <a:ea typeface="+mn-ea"/>
          <a:cs typeface="+mn-cs"/>
        </a:defRPr>
      </a:lvl1pPr>
      <a:lvl2pPr marL="458788" indent="-230188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20000"/>
        <a:buFont typeface="Wingdings" charset="2"/>
        <a:buChar char="§"/>
        <a:defRPr sz="2000">
          <a:solidFill>
            <a:srgbClr val="013668"/>
          </a:solidFill>
          <a:latin typeface="+mn-lt"/>
        </a:defRPr>
      </a:lvl2pPr>
      <a:lvl3pPr marL="801688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10000"/>
        <a:buFont typeface="Times" charset="0"/>
        <a:buChar char="–"/>
        <a:defRPr sz="2000">
          <a:solidFill>
            <a:srgbClr val="013668"/>
          </a:solidFill>
          <a:latin typeface="+mn-lt"/>
        </a:defRPr>
      </a:lvl3pPr>
      <a:lvl4pPr marL="1146175" indent="-230188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Font typeface="Times" charset="0"/>
        <a:buChar char="•"/>
        <a:defRPr sz="2000">
          <a:solidFill>
            <a:srgbClr val="013668"/>
          </a:solidFill>
          <a:latin typeface="+mn-lt"/>
        </a:defRPr>
      </a:lvl4pPr>
      <a:lvl5pPr marL="14890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5pPr>
      <a:lvl6pPr marL="19462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eaLnBrk="1" fontAlgn="base" hangingPunct="1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Investment Grant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Circuit Project – Spokane, 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Substation Construction Progress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pullman su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4047173"/>
            <a:ext cx="3352800" cy="2048827"/>
          </a:xfrm>
          <a:effectLst>
            <a:softEdge rad="63500"/>
          </a:effec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1212725"/>
            <a:ext cx="2854325" cy="2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304800" y="1143000"/>
            <a:ext cx="640080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Pullman Temporary Substation (PTS)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Grading Complete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Fencing and Foundation Work Underway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Grounding </a:t>
            </a:r>
            <a:r>
              <a:rPr lang="en-US" dirty="0" smtClean="0"/>
              <a:t>Work Began </a:t>
            </a:r>
            <a:r>
              <a:rPr lang="en-US" dirty="0" smtClean="0"/>
              <a:t>May 11th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New Turner Substation (Replacing Pullman Substation)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Distribution Poles Removed in Preparation for Grading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Grading Began </a:t>
            </a:r>
            <a:r>
              <a:rPr lang="en-US" dirty="0" smtClean="0"/>
              <a:t>May </a:t>
            </a:r>
            <a:r>
              <a:rPr lang="en-US" dirty="0" smtClean="0"/>
              <a:t>9th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24980"/>
            <a:ext cx="3590925" cy="245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9538"/>
            <a:ext cx="7696200" cy="10334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19812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55448"/>
            <a:ext cx="7699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Advanced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Meter Infrastructure Installation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2514597"/>
          <a:ext cx="6057900" cy="3581401"/>
        </p:xfrm>
        <a:graphic>
          <a:graphicData uri="http://schemas.openxmlformats.org/drawingml/2006/table">
            <a:tbl>
              <a:tblPr/>
              <a:tblGrid>
                <a:gridCol w="3519127"/>
                <a:gridCol w="551744"/>
                <a:gridCol w="711533"/>
                <a:gridCol w="1275496"/>
              </a:tblGrid>
              <a:tr h="3111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OpenWay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Meter Install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Item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Pullman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5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Completed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2,596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 Completed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8,322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Completed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Remaining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2,511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 Remaining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4,030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Remaining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5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Total Sent To Scope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   Complete 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Scope Services Contract Installer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May 2011 Completion On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Common Questions being asked by Customers in Pullman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32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Will my landscaping be disrupted during the meter work?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have tropical turtles that are kept heated, how long will the power be out?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have multiple properties, how will the tenants be notified?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I really need to be home for the new meter?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My clock on the stove/oven doesn’t work anymore….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you tell me more about the Electro Magnetic Field issues with the meter?</a:t>
            </a:r>
          </a:p>
          <a:p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(Headings)"/>
              </a:rPr>
              <a:t>Customer Experience and Web Portal</a:t>
            </a:r>
            <a:endParaRPr lang="en-US" sz="3200" b="1" i="1" dirty="0">
              <a:solidFill>
                <a:srgbClr val="000000"/>
              </a:solidFill>
              <a:latin typeface="Arial (Headings)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743200" cy="47244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Define Customer Experience-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Access to Data and Energy Tools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Web Portal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Sept 2011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Vendor Selection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Aclara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50" dirty="0" smtClean="0"/>
              <a:t>Contract Negotiations </a:t>
            </a:r>
            <a:r>
              <a:rPr lang="en-US" sz="1550" dirty="0" smtClean="0"/>
              <a:t>Underway</a:t>
            </a:r>
            <a:endParaRPr lang="en-US" sz="1550" dirty="0" smtClean="0"/>
          </a:p>
        </p:txBody>
      </p:sp>
      <p:grpSp>
        <p:nvGrpSpPr>
          <p:cNvPr id="4" name="Group 12"/>
          <p:cNvGrpSpPr/>
          <p:nvPr/>
        </p:nvGrpSpPr>
        <p:grpSpPr>
          <a:xfrm>
            <a:off x="2797175" y="1143000"/>
            <a:ext cx="6270625" cy="5029200"/>
            <a:chOff x="434975" y="0"/>
            <a:chExt cx="870902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34975" y="0"/>
              <a:ext cx="8274050" cy="6858000"/>
              <a:chOff x="142424" y="0"/>
              <a:chExt cx="8275320" cy="6858000"/>
            </a:xfrm>
          </p:grpSpPr>
          <p:pic>
            <p:nvPicPr>
              <p:cNvPr id="19" name="Picture 3" descr="Top of Landing Page.tiff"/>
              <p:cNvPicPr>
                <a:picLocks noChangeAspect="1"/>
              </p:cNvPicPr>
              <p:nvPr/>
            </p:nvPicPr>
            <p:blipFill>
              <a:blip r:embed="rId3" cstate="print"/>
              <a:srcRect b="38097"/>
              <a:stretch>
                <a:fillRect/>
              </a:stretch>
            </p:blipFill>
            <p:spPr bwMode="auto">
              <a:xfrm>
                <a:off x="142424" y="0"/>
                <a:ext cx="8268541" cy="3962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Bottom of Landing Page.tiff"/>
              <p:cNvPicPr>
                <a:picLocks/>
              </p:cNvPicPr>
              <p:nvPr/>
            </p:nvPicPr>
            <p:blipFill>
              <a:blip r:embed="rId4" cstate="print"/>
              <a:srcRect t="73956"/>
              <a:stretch>
                <a:fillRect/>
              </a:stretch>
            </p:blipFill>
            <p:spPr bwMode="auto">
              <a:xfrm>
                <a:off x="142424" y="5190957"/>
                <a:ext cx="8275320" cy="166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863538" y="2181225"/>
                <a:ext cx="6547855" cy="281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-581093" y="3702050"/>
                <a:ext cx="4610100" cy="1588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1295400"/>
              <a:ext cx="5776913" cy="507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7543800" y="1371600"/>
              <a:ext cx="144780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50" dirty="0" smtClean="0">
                  <a:solidFill>
                    <a:schemeClr val="tx1"/>
                  </a:solidFill>
                </a:rPr>
                <a:t>You may be able to improve your score by telling us a bit more about your home.</a:t>
              </a:r>
              <a:endParaRPr lang="en-US" sz="95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3124200"/>
              <a:ext cx="1600200" cy="168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 rot="19696159">
              <a:off x="2991822" y="2375700"/>
              <a:ext cx="4172164" cy="247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Draft  </a:t>
              </a:r>
            </a:p>
            <a:p>
              <a:pPr algn="ctr"/>
              <a:r>
                <a:rPr lang="en-US" sz="1600" dirty="0" smtClean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Illustrative Purposes Only</a:t>
              </a:r>
              <a:endParaRPr lang="en-US" sz="16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9E3953-E9F3-4B79-9B30-7E20F5B4CF9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762000"/>
            <a:ext cx="8305799" cy="541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09600" y="152400"/>
            <a:ext cx="708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155448"/>
            <a:ext cx="769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Portal + Demand Response + Full Analytics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9248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Avista  Electrical  Distribution Dispatch Training</a:t>
            </a:r>
            <a:endParaRPr lang="en-US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30353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Device Installation and Field Commissioning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Simulation Testing with Test Cases to Prove Functionality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Fault Detection Isolation Restoration Running in Supervised Mode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Operate the System in Automatic Mode as the Final Outcome</a:t>
            </a:r>
            <a:endParaRPr 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30635"/>
            <a:ext cx="1981200" cy="26425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72000" y="2209800"/>
          <a:ext cx="53213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609600" y="12954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Experience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Battelle Requirements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sz="quarter" idx="1"/>
          </p:nvPr>
        </p:nvGraphicFramePr>
        <p:xfrm>
          <a:off x="985838" y="1774825"/>
          <a:ext cx="5676900" cy="4548188"/>
        </p:xfrm>
        <a:graphic>
          <a:graphicData uri="http://schemas.openxmlformats.org/presentationml/2006/ole">
            <p:oleObj spid="_x0000_s1026" name="Document" r:id="rId4" imgW="6379723" imgH="5112262" progId="Word.Document.12">
              <p:embed/>
            </p:oleObj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rogrammable Thermo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95800"/>
            <a:ext cx="1895475" cy="1657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Demonstration Project - Customer Experience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Web-Portal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Display interval energy usage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Management Tools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Demand Response/Home Area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Respond to Battelle’s Transactive Signal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Home-Area-Network</a:t>
            </a:r>
            <a:endParaRPr lang="en-US" dirty="0"/>
          </a:p>
        </p:txBody>
      </p:sp>
      <p:pic>
        <p:nvPicPr>
          <p:cNvPr id="1035" name="Picture 11" descr="C:\Documents and Settings\Leona\Local Settings\Temporary Internet Files\Content.IE5\D37KEVXL\MC900431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1828572" cy="1828572"/>
          </a:xfrm>
          <a:prstGeom prst="rect">
            <a:avLst/>
          </a:prstGeom>
          <a:noFill/>
        </p:spPr>
      </p:pic>
      <p:pic>
        <p:nvPicPr>
          <p:cNvPr id="1036" name="Picture 12" descr="C:\Documents and Settings\Leona\Local Settings\Temporary Internet Files\Content.IE5\D37KEVXL\MC9003518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463644" cy="1786550"/>
          </a:xfrm>
          <a:prstGeom prst="rect">
            <a:avLst/>
          </a:prstGeom>
          <a:noFill/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Web Portal Process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Business Requirements Defined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Cases Developed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Issued Request For Proposal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Evaluated and Selected Vendor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Progress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Additional Design – Mobile Applications &amp; Behavior Study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Determining Tracking Requirements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r="19672" b="50254"/>
          <a:stretch>
            <a:fillRect/>
          </a:stretch>
        </p:blipFill>
        <p:spPr bwMode="auto">
          <a:xfrm>
            <a:off x="5257800" y="25146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57800" y="2286000"/>
            <a:ext cx="3733800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13668"/>
                </a:solidFill>
              </a:rPr>
              <a:t>My Smart Meter</a:t>
            </a:r>
            <a:endParaRPr lang="en-US" sz="1500" dirty="0">
              <a:solidFill>
                <a:srgbClr val="01366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Overview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7" name="Picture 4" descr="C:\WINNT\Profiles\bzww5g\Desktop\F&amp;C 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26" y="990600"/>
            <a:ext cx="2975674" cy="1905001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8" name="Diagram 7"/>
          <p:cNvGraphicFramePr/>
          <p:nvPr/>
        </p:nvGraphicFramePr>
        <p:xfrm>
          <a:off x="304800" y="13716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248400" y="3200400"/>
          <a:ext cx="2743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Communications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6400800" cy="1295400"/>
          </a:xfrm>
        </p:spPr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</a:p>
          <a:p>
            <a:r>
              <a:rPr lang="en-US" dirty="0" smtClean="0"/>
              <a:t>Smart Circuit Project – Spokane, WA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Communication Tactics - Pullman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683500" cy="4953000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Open House – January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Provide customers and Pullman community status update on project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Pre-Installation Notification Letter to Customers -February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Successful or Unsuccessful installation door hangers left following meter replacement (March/April/May)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Numerous speaking engagements in the Pullman community (Ongoing)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Last Meter Installation Event (late May)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Customer Meeting June 2 in Pullman and Spokane (grid modernization is one of topics)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Conduct post installation survey to measure the following:  (Early June)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Awareness of communication received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Awareness of new meter installed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450" dirty="0" smtClean="0"/>
              <a:t>Satisfaction with meter installation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Web Portal Introduction and Outreach (Fall)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Enhance advanced grid content on avistautilities.com (ongoing)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/>
              <a:t>Demand Response Pilot – Participant Recruitment slated for Q1 2012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2011 Communications Tactics –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All Avista Customers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Customer Meetings featuring grid modernization education and project updates (June 2 &amp; 3 in Pullman and Spokane)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Feature stories on Avista’s smart grid projects in the monthly customer newsletter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Content on smart grid projects on avistautilities.com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Various Public speaking engagements 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 Security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6400800" cy="1295400"/>
          </a:xfrm>
        </p:spPr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</a:p>
          <a:p>
            <a:r>
              <a:rPr lang="en-US" dirty="0" smtClean="0"/>
              <a:t>Smart Circuit Project – Spokane, WA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Smart Grid Security Goals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Goals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Identify Risk from new investments and capabilities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Measure Risk for impact and probability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Manage Risk as appropriate to the organization and its customers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Apply Best Practice Controls per industry baselines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Security Risk Management Lifecycle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3300" y="1536700"/>
          <a:ext cx="768350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562600" y="167640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Complete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086600" y="272415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Complete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162800" y="4552950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Progress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High Risk Mandatory Action Areas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219200"/>
            <a:ext cx="8153399" cy="4679421"/>
            <a:chOff x="857250" y="1457325"/>
            <a:chExt cx="7286625" cy="4177242"/>
          </a:xfrm>
        </p:grpSpPr>
        <p:sp>
          <p:nvSpPr>
            <p:cNvPr id="6" name="Rectangle 5"/>
            <p:cNvSpPr/>
            <p:nvPr/>
          </p:nvSpPr>
          <p:spPr bwMode="auto">
            <a:xfrm>
              <a:off x="857250" y="1457325"/>
              <a:ext cx="7286625" cy="4177242"/>
            </a:xfrm>
            <a:prstGeom prst="rect">
              <a:avLst/>
            </a:prstGeom>
            <a:gradFill flip="none" rotWithShape="1">
              <a:gsLst>
                <a:gs pos="7000">
                  <a:schemeClr val="bg1"/>
                </a:gs>
                <a:gs pos="100000">
                  <a:schemeClr val="bg1"/>
                </a:gs>
                <a:gs pos="96000">
                  <a:srgbClr val="E4F1D2"/>
                </a:gs>
              </a:gsLst>
              <a:lin ang="16200000" scaled="0"/>
              <a:tileRect/>
            </a:gra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  <a:p>
              <a:pPr algn="ctr" eaLnBrk="0" hangingPunct="0"/>
              <a:endParaRPr lang="en-US" sz="1100" b="1" dirty="0">
                <a:solidFill>
                  <a:srgbClr val="4C721D"/>
                </a:solidFill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1114425" y="2030413"/>
              <a:ext cx="3276600" cy="3419475"/>
            </a:xfrm>
            <a:prstGeom prst="roundRect">
              <a:avLst>
                <a:gd name="adj" fmla="val 7468"/>
              </a:avLst>
            </a:prstGeom>
            <a:gradFill rotWithShape="1">
              <a:gsLst>
                <a:gs pos="0">
                  <a:srgbClr val="E8DBBA"/>
                </a:gs>
                <a:gs pos="64999">
                  <a:srgbClr val="BBB59D"/>
                </a:gs>
                <a:gs pos="100000">
                  <a:srgbClr val="A19685"/>
                </a:gs>
              </a:gsLst>
              <a:lin ang="5400000" scaled="1"/>
            </a:gradFill>
            <a:ln w="9525">
              <a:solidFill>
                <a:srgbClr val="A19685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4C721D"/>
                  </a:solidFill>
                </a:rPr>
                <a:t>Security Governance</a:t>
              </a:r>
              <a:endParaRPr lang="en-US" sz="1800" b="1" dirty="0">
                <a:solidFill>
                  <a:srgbClr val="4C721D"/>
                </a:solidFill>
              </a:endParaRP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1271588" y="2770188"/>
              <a:ext cx="3030537" cy="479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7B9E0"/>
                </a:gs>
                <a:gs pos="100000">
                  <a:srgbClr val="00478F"/>
                </a:gs>
              </a:gsLst>
              <a:lin ang="5400000"/>
            </a:gradFill>
            <a:ln w="9525">
              <a:solidFill>
                <a:srgbClr val="00447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</a:rPr>
                <a:t>Security Policy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1271588" y="3421063"/>
              <a:ext cx="3030537" cy="4810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Risk 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5124450" y="1993372"/>
              <a:ext cx="2867025" cy="34701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EF4EA"/>
                </a:gs>
                <a:gs pos="64999">
                  <a:srgbClr val="D2E1C8"/>
                </a:gs>
                <a:gs pos="100000">
                  <a:srgbClr val="BFD5B0"/>
                </a:gs>
              </a:gsLst>
              <a:lin ang="5400000" scaled="1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+mn-cs"/>
                </a:defRPr>
              </a:lvl9pPr>
            </a:lstStyle>
            <a:p>
              <a:pPr algn="ctr" eaLnBrk="0" hangingPunct="0"/>
              <a:r>
                <a:rPr lang="en-US" sz="1800" b="1" dirty="0" smtClean="0">
                  <a:solidFill>
                    <a:srgbClr val="595959"/>
                  </a:solidFill>
                </a:rPr>
                <a:t>Security Program</a:t>
              </a:r>
              <a:endParaRPr lang="en-US" sz="1800" b="1" dirty="0">
                <a:solidFill>
                  <a:srgbClr val="595959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10200" y="2805734"/>
              <a:ext cx="2295525" cy="390010"/>
            </a:xfrm>
            <a:prstGeom prst="rect">
              <a:avLst/>
            </a:prstGeom>
            <a:gradFill rotWithShape="1">
              <a:gsLst>
                <a:gs pos="0">
                  <a:srgbClr val="A7B9E0"/>
                </a:gs>
                <a:gs pos="100000">
                  <a:srgbClr val="00478F"/>
                </a:gs>
              </a:gsLst>
              <a:lin ang="5400000"/>
            </a:gradFill>
            <a:ln w="9525">
              <a:solidFill>
                <a:srgbClr val="00447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Identity &amp; Access Management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19725" y="3321308"/>
              <a:ext cx="2286000" cy="390010"/>
            </a:xfrm>
            <a:prstGeom prst="rect">
              <a:avLst/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Configuration Management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57825" y="3859470"/>
              <a:ext cx="2257425" cy="390010"/>
            </a:xfrm>
            <a:prstGeom prst="rect">
              <a:avLst/>
            </a:prstGeom>
            <a:gradFill rotWithShape="1">
              <a:gsLst>
                <a:gs pos="0">
                  <a:srgbClr val="BEAED5"/>
                </a:gs>
                <a:gs pos="100000">
                  <a:srgbClr val="480978"/>
                </a:gs>
              </a:gsLst>
              <a:lin ang="5400000"/>
            </a:gradFill>
            <a:ln w="9525">
              <a:solidFill>
                <a:srgbClr val="44136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Incident Management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457825" y="4391540"/>
              <a:ext cx="2276475" cy="390010"/>
            </a:xfrm>
            <a:prstGeom prst="rect">
              <a:avLst/>
            </a:prstGeom>
            <a:gradFill rotWithShape="1">
              <a:gsLst>
                <a:gs pos="0">
                  <a:srgbClr val="BED9AD"/>
                </a:gs>
                <a:gs pos="100000">
                  <a:srgbClr val="4D7F10"/>
                </a:gs>
              </a:gsLst>
              <a:lin ang="5400000"/>
            </a:gradFill>
            <a:ln w="9525">
              <a:solidFill>
                <a:srgbClr val="4A711A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  <a:latin typeface="Times" charset="0"/>
                  <a:ea typeface="ＭＳ Ｐゴシック" charset="-128"/>
                </a:rPr>
                <a:t>Vulnerability Management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0" y="1371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Phase 3 - Implement Controls 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4495800" y="31242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27445" y="5105400"/>
            <a:ext cx="2525955" cy="436896"/>
          </a:xfrm>
          <a:prstGeom prst="rect">
            <a:avLst/>
          </a:prstGeom>
          <a:gradFill rotWithShape="1">
            <a:gsLst>
              <a:gs pos="0">
                <a:srgbClr val="BEAED5"/>
              </a:gs>
              <a:gs pos="100000">
                <a:srgbClr val="480978"/>
              </a:gs>
            </a:gsLst>
            <a:lin ang="5400000"/>
          </a:gradFill>
          <a:ln w="9525">
            <a:solidFill>
              <a:srgbClr val="44136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Times" charset="0"/>
                <a:ea typeface="ＭＳ Ｐゴシック" charset="-128"/>
              </a:rPr>
              <a:t>Security Event Management</a:t>
            </a: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Questions………..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martgrid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300" y="2485810"/>
            <a:ext cx="7683500" cy="2661079"/>
          </a:xfrm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12954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Substation Construction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524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Distribution Construction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92" y="990600"/>
            <a:ext cx="3415008" cy="510089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63500"/>
          </a:effectLst>
        </p:spPr>
      </p:pic>
      <p:graphicFrame>
        <p:nvGraphicFramePr>
          <p:cNvPr id="8" name="Chart 7"/>
          <p:cNvGraphicFramePr/>
          <p:nvPr/>
        </p:nvGraphicFramePr>
        <p:xfrm>
          <a:off x="228600" y="1371600"/>
          <a:ext cx="5410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55448"/>
            <a:ext cx="7699248" cy="914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Reporting Requirements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1000" y="1371600"/>
            <a:ext cx="7934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114" y="4027714"/>
            <a:ext cx="342900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Monthly: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Monthly Spend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Project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7514" y="4027714"/>
            <a:ext cx="3429000" cy="923330"/>
          </a:xfrm>
          <a:prstGeom prst="rect">
            <a:avLst/>
          </a:prstGeom>
          <a:ln>
            <a:solidFill>
              <a:srgbClr val="26443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Quarterly: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Federal Reporting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Build Metrics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7078" y="1447800"/>
            <a:ext cx="882984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55448"/>
            <a:ext cx="7699248" cy="914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Project Performance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168D382E-C14B-486D-A3F8-13E2BFABA18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981325" y="1666874"/>
          <a:ext cx="6086475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4405"/>
            <a:ext cx="7699248" cy="445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Build &amp;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Impact Metrics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0026" y="45148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did the system operate </a:t>
            </a:r>
            <a:r>
              <a:rPr lang="en-US" b="1" i="1" dirty="0" smtClean="0">
                <a:solidFill>
                  <a:srgbClr val="264434"/>
                </a:solidFill>
              </a:rPr>
              <a:t>differently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IETEMP\Temporary Internet Files\Content.IE5\Q82CH18Q\MC9003492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923" y="2146300"/>
            <a:ext cx="843532" cy="163464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152401" y="3929380"/>
            <a:ext cx="2970530" cy="1270"/>
          </a:xfrm>
          <a:prstGeom prst="line">
            <a:avLst/>
          </a:prstGeom>
          <a:solidFill>
            <a:schemeClr val="accent1"/>
          </a:solidFill>
          <a:ln w="920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42998" y="4084935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DEVICE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Grid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2011 WUTC Update</a:t>
            </a:r>
          </a:p>
          <a:p>
            <a:endParaRPr lang="en-US" dirty="0" smtClean="0"/>
          </a:p>
          <a:p>
            <a:r>
              <a:rPr lang="en-US" dirty="0" smtClean="0"/>
              <a:t>Smart Grid Demonstration Project – Pullman, WA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8210C-1997-4760-B230-1616F31722F3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Smart Grid Demonstration Project</a:t>
            </a:r>
            <a:b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Overview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" y="1143000"/>
            <a:ext cx="4267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7" name="Picture 4" descr="C:\WINNT\Profiles\bzww5g\Desktop\F&amp;C 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26" y="990600"/>
            <a:ext cx="2975674" cy="1905001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8" name="Diagram 7"/>
          <p:cNvGraphicFramePr/>
          <p:nvPr/>
        </p:nvGraphicFramePr>
        <p:xfrm>
          <a:off x="304800" y="13716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248400" y="3200400"/>
          <a:ext cx="2743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2">
  <a:themeElements>
    <a:clrScheme name="Office Theme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Tariff Revision</CaseType>
    <IndustryCode xmlns="dc463f71-b30c-4ab2-9473-d307f9d35888">140</IndustryCode>
    <CaseStatus xmlns="dc463f71-b30c-4ab2-9473-d307f9d35888">Closed</CaseStatus>
    <OpenedDate xmlns="dc463f71-b30c-4ab2-9473-d307f9d35888">2011-05-16T07:00:00+00:00</OpenedDate>
    <Date1 xmlns="dc463f71-b30c-4ab2-9473-d307f9d35888">2011-08-03T07:00:00+00:00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110876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D2EDE5D49710546BF34E24D0FD386C8" ma:contentTypeVersion="143" ma:contentTypeDescription="" ma:contentTypeScope="" ma:versionID="02d4caa573078acd943627e8cf23a5b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20CA4A-F80D-4639-B95E-7E3AFE444E02}"/>
</file>

<file path=customXml/itemProps2.xml><?xml version="1.0" encoding="utf-8"?>
<ds:datastoreItem xmlns:ds="http://schemas.openxmlformats.org/officeDocument/2006/customXml" ds:itemID="{C8182D96-D357-4FC8-886C-1E829C64A5D7}"/>
</file>

<file path=customXml/itemProps3.xml><?xml version="1.0" encoding="utf-8"?>
<ds:datastoreItem xmlns:ds="http://schemas.openxmlformats.org/officeDocument/2006/customXml" ds:itemID="{AFEBC58C-ADA9-42A0-88D0-AFF01AAB1016}"/>
</file>

<file path=customXml/itemProps4.xml><?xml version="1.0" encoding="utf-8"?>
<ds:datastoreItem xmlns:ds="http://schemas.openxmlformats.org/officeDocument/2006/customXml" ds:itemID="{2F90AD11-1D48-4CBA-B11C-35841607F6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1018</Words>
  <Application>Microsoft Office PowerPoint</Application>
  <PresentationFormat>On-screen Show (4:3)</PresentationFormat>
  <Paragraphs>330</Paragraphs>
  <Slides>27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General_2</vt:lpstr>
      <vt:lpstr>Document</vt:lpstr>
      <vt:lpstr>Smart Investment Grant Update</vt:lpstr>
      <vt:lpstr>Overview</vt:lpstr>
      <vt:lpstr>Substation Construction</vt:lpstr>
      <vt:lpstr>Distribution Construction</vt:lpstr>
      <vt:lpstr>Slide 5</vt:lpstr>
      <vt:lpstr>Slide 6</vt:lpstr>
      <vt:lpstr>Slide 7</vt:lpstr>
      <vt:lpstr>Smart Grid Update</vt:lpstr>
      <vt:lpstr>Smart Grid Demonstration Project Overview</vt:lpstr>
      <vt:lpstr>Substation Construction Progress</vt:lpstr>
      <vt:lpstr> </vt:lpstr>
      <vt:lpstr>Common Questions being asked by Customers in Pullman</vt:lpstr>
      <vt:lpstr>Customer Experience and Web Portal</vt:lpstr>
      <vt:lpstr>Slide 14</vt:lpstr>
      <vt:lpstr>Avista  Electrical  Distribution Dispatch Training</vt:lpstr>
      <vt:lpstr>Customer Experience Update</vt:lpstr>
      <vt:lpstr>Battelle Requirements</vt:lpstr>
      <vt:lpstr>The Demonstration Project - Customer Experience</vt:lpstr>
      <vt:lpstr>Web Portal Process</vt:lpstr>
      <vt:lpstr>Customer Communications Update</vt:lpstr>
      <vt:lpstr>Key Communication Tactics - Pullman</vt:lpstr>
      <vt:lpstr>Key 2011 Communications Tactics –  All Avista Customers </vt:lpstr>
      <vt:lpstr>Cyber Security Overview</vt:lpstr>
      <vt:lpstr>Smart Grid Security Goals </vt:lpstr>
      <vt:lpstr>Security Risk Management Lifecycle </vt:lpstr>
      <vt:lpstr>High Risk Mandatory Action Areas</vt:lpstr>
      <vt:lpstr>Questions………..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DiLuciano</dc:creator>
  <cp:lastModifiedBy>czbpdc</cp:lastModifiedBy>
  <cp:revision>304</cp:revision>
  <dcterms:created xsi:type="dcterms:W3CDTF">2010-10-04T16:21:06Z</dcterms:created>
  <dcterms:modified xsi:type="dcterms:W3CDTF">2011-05-23T16:19:50Z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0x0101006E56B4D1795A2E4DB2F0B01679ED314A003D2EDE5D49710546BF34E24D0FD386C8</vt:lpwstr>
  </property>
  <property fmtid="{D5CDD505-2E9C-101B-9397-08002B2CF9AE}" pid="3" name="_docset_NoMedatataSyncRequired">
    <vt:lpwstr>False</vt:lpwstr>
  </property>
</Properties>
</file>