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6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6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c.wa.gov/transl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2021Draft Electric and Natural Gas Integrated Resource Plan</a:t>
            </a:r>
          </a:p>
          <a:p>
            <a:r>
              <a:rPr lang="en-US" dirty="0"/>
              <a:t>Dockets UE-200304, UG-200305</a:t>
            </a:r>
          </a:p>
          <a:p>
            <a:endParaRPr lang="en-US" dirty="0"/>
          </a:p>
          <a:p>
            <a:r>
              <a:rPr lang="en-US" dirty="0"/>
              <a:t>Feb. 26,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1" y="1483743"/>
            <a:ext cx="11171207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10:30	   Call to Order - Commissioner Opening Remarks</a:t>
            </a:r>
          </a:p>
          <a:p>
            <a:pPr marL="0" indent="0">
              <a:buNone/>
            </a:pPr>
            <a:r>
              <a:rPr lang="en-US" dirty="0"/>
              <a:t>10:35	 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10:40	   Commission Staff Remarks </a:t>
            </a:r>
          </a:p>
          <a:p>
            <a:pPr marL="0" indent="0">
              <a:buNone/>
            </a:pPr>
            <a:r>
              <a:rPr lang="en-US" dirty="0"/>
              <a:t>10:45	   2021 Draft Electric and Natural Gas IRP Presentation by PSE</a:t>
            </a:r>
          </a:p>
          <a:p>
            <a:pPr marL="0" indent="0">
              <a:buNone/>
            </a:pPr>
            <a:r>
              <a:rPr lang="en-US" dirty="0"/>
              <a:t>11:30	 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Noon	   Lunch Break (1 hour)</a:t>
            </a:r>
          </a:p>
          <a:p>
            <a:pPr marL="0" indent="0">
              <a:buNone/>
            </a:pPr>
            <a:r>
              <a:rPr lang="en-US" dirty="0"/>
              <a:t>1:00	   Additional Public Comments </a:t>
            </a:r>
          </a:p>
          <a:p>
            <a:pPr marL="0" indent="0">
              <a:buNone/>
            </a:pPr>
            <a:r>
              <a:rPr lang="en-US" dirty="0"/>
              <a:t>	   </a:t>
            </a:r>
          </a:p>
          <a:p>
            <a:pPr>
              <a:buFontTx/>
              <a:buChar char="-"/>
            </a:pPr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Agenda denotes the order of the meeting items; the times listed here are Staff estimates. The Commission will adjust time allotted to each item as needed.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The “Chat” feature should only be used to report technical difficulties 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2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Remarks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 and Natural Gas Draft IRP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Puget Sound Energy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minutes per person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140</IndustryCode>
    <CaseStatus xmlns="dc463f71-b30c-4ab2-9473-d307f9d35888">Pending</CaseStatus>
    <OpenedDate xmlns="dc463f71-b30c-4ab2-9473-d307f9d35888">2020-04-01T07:00:00+00:00</OpenedDate>
    <SignificantOrder xmlns="dc463f71-b30c-4ab2-9473-d307f9d35888">false</SignificantOrder>
    <Date1 xmlns="dc463f71-b30c-4ab2-9473-d307f9d35888">2021-02-25T08:00:00+00:00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Puget Sound Energy</CaseCompanyNames>
    <Nickname xmlns="http://schemas.microsoft.com/sharepoint/v3" xsi:nil="true"/>
    <DocketNumber xmlns="dc463f71-b30c-4ab2-9473-d307f9d35888">200304</DocketNumber>
    <DelegatedOrder xmlns="dc463f71-b30c-4ab2-9473-d307f9d35888">false</DelegatedOr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05698CA04C43D45AEDAF50110BA23A2" ma:contentTypeVersion="52" ma:contentTypeDescription="" ma:contentTypeScope="" ma:versionID="e22b57e6843e6109cbbb6b70f1963938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75211B9-55FD-4243-AE14-6E94329338AF"/>
    <ds:schemaRef ds:uri="751276d0-61bc-4dad-b75c-21dfd12630ad"/>
  </ds:schemaRefs>
</ds:datastoreItem>
</file>

<file path=customXml/itemProps3.xml><?xml version="1.0" encoding="utf-8"?>
<ds:datastoreItem xmlns:ds="http://schemas.openxmlformats.org/officeDocument/2006/customXml" ds:itemID="{10A46F3C-2805-4729-800A-CAD1518414C8}"/>
</file>

<file path=customXml/itemProps4.xml><?xml version="1.0" encoding="utf-8"?>
<ds:datastoreItem xmlns:ds="http://schemas.openxmlformats.org/officeDocument/2006/customXml" ds:itemID="{1152BEC9-FE26-496D-AF77-9204B18E0F02}"/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256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Remarks </vt:lpstr>
      <vt:lpstr>Electric and Natural Gas Draft IRP Presentation by Puget Sound Energy </vt:lpstr>
      <vt:lpstr>Public Comments  3 minutes per person  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creator>Maxwell, Amanda (UTC)</dc:creator>
  <cp:lastModifiedBy>Feeser, Bridgit (UTC)</cp:lastModifiedBy>
  <cp:revision>10</cp:revision>
  <dcterms:created xsi:type="dcterms:W3CDTF">2021-02-16T18:29:41Z</dcterms:created>
  <dcterms:modified xsi:type="dcterms:W3CDTF">2021-02-25T21:29:33Z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0x0101006E56B4D1795A2E4DB2F0B01679ED314A00505698CA04C43D45AEDAF50110BA23A2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