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diagrams/data3.xml" ContentType="application/vnd.openxmlformats-officedocument.drawingml.diagramData+xml"/>
  <Override PartName="/ppt/diagrams/data2.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diagrams/quickStyle1.xml" ContentType="application/vnd.openxmlformats-officedocument.drawingml.diagramStyle+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diagrams/colors1.xml" ContentType="application/vnd.openxmlformats-officedocument.drawingml.diagramColors+xml"/>
  <Override PartName="/ppt/diagrams/layout1.xml" ContentType="application/vnd.openxmlformats-officedocument.drawingml.diagramLayout+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charts/colors1.xml" ContentType="application/vnd.ms-office.chartcolorstyle+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quickStyle2.xml" ContentType="application/vnd.openxmlformats-officedocument.drawingml.diagram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4.xml" ContentType="application/vnd.openxmlformats-officedocument.theme+xml"/>
  <Override PartName="/ppt/charts/chart1.xml" ContentType="application/vnd.openxmlformats-officedocument.drawingml.chart+xml"/>
  <Override PartName="/ppt/diagrams/colors2.xml" ContentType="application/vnd.openxmlformats-officedocument.drawingml.diagramColors+xml"/>
  <Override PartName="/ppt/diagrams/drawing2.xml" ContentType="application/vnd.ms-office.drawingml.diagramDrawing+xml"/>
  <Override PartName="/ppt/diagrams/layout2.xml" ContentType="application/vnd.openxmlformats-officedocument.drawingml.diagramLayout+xml"/>
  <Override PartName="/ppt/charts/style1.xml" ContentType="application/vnd.ms-office.chart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765" r:id="rId2"/>
    <p:sldMasterId id="2147483713" r:id="rId3"/>
    <p:sldMasterId id="2147483726" r:id="rId4"/>
    <p:sldMasterId id="2147483752" r:id="rId5"/>
  </p:sldMasterIdLst>
  <p:notesMasterIdLst>
    <p:notesMasterId r:id="rId17"/>
  </p:notesMasterIdLst>
  <p:handoutMasterIdLst>
    <p:handoutMasterId r:id="rId18"/>
  </p:handoutMasterIdLst>
  <p:sldIdLst>
    <p:sldId id="256" r:id="rId6"/>
    <p:sldId id="272" r:id="rId7"/>
    <p:sldId id="259" r:id="rId8"/>
    <p:sldId id="301" r:id="rId9"/>
    <p:sldId id="291" r:id="rId10"/>
    <p:sldId id="288" r:id="rId11"/>
    <p:sldId id="274" r:id="rId12"/>
    <p:sldId id="292" r:id="rId13"/>
    <p:sldId id="296" r:id="rId14"/>
    <p:sldId id="299" r:id="rId15"/>
    <p:sldId id="300" r:id="rId16"/>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ill Assistance Program" id="{DA8E3C64-7CC4-43CE-8F99-4DAADE6F7AAF}">
          <p14:sldIdLst>
            <p14:sldId id="256"/>
            <p14:sldId id="272"/>
          </p14:sldIdLst>
        </p14:section>
        <p14:section name="Program Overview" id="{E9D374BD-8594-43EB-A07E-FE3A92139A31}">
          <p14:sldIdLst>
            <p14:sldId id="259"/>
            <p14:sldId id="301"/>
            <p14:sldId id="291"/>
            <p14:sldId id="288"/>
          </p14:sldIdLst>
        </p14:section>
        <p14:section name="Assistance Provided" id="{11DEA8D8-C7E1-43C8-952A-A045ED1D023F}">
          <p14:sldIdLst>
            <p14:sldId id="274"/>
          </p14:sldIdLst>
        </p14:section>
        <p14:section name="Outreach Update" id="{A71B6915-BC40-400D-9D6D-85970E101F75}">
          <p14:sldIdLst>
            <p14:sldId id="292"/>
            <p14:sldId id="296"/>
            <p14:sldId id="299"/>
            <p14:sldId id="30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cher, Pamela" initials="AP" lastIdx="8" clrIdx="0">
    <p:extLst>
      <p:ext uri="{19B8F6BF-5375-455C-9EA6-DF929625EA0E}">
        <p15:presenceInfo xmlns:p15="http://schemas.microsoft.com/office/powerpoint/2012/main" userId="S::Pamela.Archer@cngc.com::42bfed2e-979c-4551-aa30-e7db01e88fd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12D28"/>
    <a:srgbClr val="D1D1D1"/>
    <a:srgbClr val="9FC0D5"/>
    <a:srgbClr val="95B9BF"/>
    <a:srgbClr val="2DB1C2"/>
    <a:srgbClr val="007E89"/>
    <a:srgbClr val="FFFFFF"/>
    <a:srgbClr val="008C98"/>
    <a:srgbClr val="737373"/>
    <a:srgbClr val="A2A2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357" autoAdjust="0"/>
  </p:normalViewPr>
  <p:slideViewPr>
    <p:cSldViewPr snapToGrid="0">
      <p:cViewPr varScale="1">
        <p:scale>
          <a:sx n="110" d="100"/>
          <a:sy n="110" d="100"/>
        </p:scale>
        <p:origin x="630" y="78"/>
      </p:cViewPr>
      <p:guideLst/>
    </p:cSldViewPr>
  </p:slideViewPr>
  <p:notesTextViewPr>
    <p:cViewPr>
      <p:scale>
        <a:sx n="1" d="1"/>
        <a:sy n="1" d="1"/>
      </p:scale>
      <p:origin x="0" y="0"/>
    </p:cViewPr>
  </p:notesTextViewPr>
  <p:notesViewPr>
    <p:cSldViewPr snapToGrid="0">
      <p:cViewPr varScale="1">
        <p:scale>
          <a:sx n="62" d="100"/>
          <a:sy n="62" d="100"/>
        </p:scale>
        <p:origin x="3154"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26" Type="http://schemas.openxmlformats.org/officeDocument/2006/relationships/customXml" Target="../customXml/item3.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5"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ustomXml" Target="../customXml/item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 Id="rId27" Type="http://schemas.openxmlformats.org/officeDocument/2006/relationships/customXml" Target="../customXml/item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Outreach Reponse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agent</c:v>
                </c:pt>
                <c:pt idx="1">
                  <c:v>automated call</c:v>
                </c:pt>
                <c:pt idx="2">
                  <c:v>bill insert</c:v>
                </c:pt>
                <c:pt idx="3">
                  <c:v>door tag</c:v>
                </c:pt>
                <c:pt idx="4">
                  <c:v>email</c:v>
                </c:pt>
                <c:pt idx="5">
                  <c:v>letter</c:v>
                </c:pt>
                <c:pt idx="6">
                  <c:v>other</c:v>
                </c:pt>
                <c:pt idx="7">
                  <c:v>social/website</c:v>
                </c:pt>
                <c:pt idx="8">
                  <c:v>word of mouth</c:v>
                </c:pt>
              </c:strCache>
            </c:strRef>
          </c:cat>
          <c:val>
            <c:numRef>
              <c:f>Sheet1!$B$2:$B$10</c:f>
              <c:numCache>
                <c:formatCode>#,##0</c:formatCode>
                <c:ptCount val="9"/>
                <c:pt idx="0">
                  <c:v>786</c:v>
                </c:pt>
                <c:pt idx="1">
                  <c:v>354</c:v>
                </c:pt>
                <c:pt idx="2">
                  <c:v>480</c:v>
                </c:pt>
                <c:pt idx="3">
                  <c:v>115</c:v>
                </c:pt>
                <c:pt idx="4">
                  <c:v>163</c:v>
                </c:pt>
                <c:pt idx="5">
                  <c:v>926</c:v>
                </c:pt>
                <c:pt idx="6">
                  <c:v>260</c:v>
                </c:pt>
                <c:pt idx="7">
                  <c:v>41</c:v>
                </c:pt>
                <c:pt idx="8">
                  <c:v>65</c:v>
                </c:pt>
              </c:numCache>
            </c:numRef>
          </c:val>
          <c:extLst>
            <c:ext xmlns:c16="http://schemas.microsoft.com/office/drawing/2014/chart" uri="{C3380CC4-5D6E-409C-BE32-E72D297353CC}">
              <c16:uniqueId val="{00000000-F7ED-4FE8-8D80-0B9E33D1182F}"/>
            </c:ext>
          </c:extLst>
        </c:ser>
        <c:dLbls>
          <c:showLegendKey val="0"/>
          <c:showVal val="0"/>
          <c:showCatName val="0"/>
          <c:showSerName val="0"/>
          <c:showPercent val="0"/>
          <c:showBubbleSize val="0"/>
        </c:dLbls>
        <c:gapWidth val="150"/>
        <c:axId val="332320256"/>
        <c:axId val="332327800"/>
      </c:barChart>
      <c:catAx>
        <c:axId val="332320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32327800"/>
        <c:crosses val="autoZero"/>
        <c:auto val="1"/>
        <c:lblAlgn val="ctr"/>
        <c:lblOffset val="100"/>
        <c:noMultiLvlLbl val="0"/>
      </c:catAx>
      <c:valAx>
        <c:axId val="3323278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323202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i="1" u="sng" dirty="0"/>
              <a:t>Assistance</a:t>
            </a:r>
            <a:r>
              <a:rPr lang="en-US" i="1" u="sng" baseline="0" dirty="0"/>
              <a:t> Provided by Grant Type</a:t>
            </a:r>
            <a:endParaRPr lang="en-US" i="1" u="sng" dirty="0"/>
          </a:p>
        </c:rich>
      </c:tx>
      <c:layout>
        <c:manualLayout>
          <c:xMode val="edge"/>
          <c:yMode val="edge"/>
          <c:x val="0.2039835242102421"/>
          <c:y val="2.6058642615565462E-3"/>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2348246529340294"/>
          <c:y val="9.0834067386829059E-2"/>
          <c:w val="0.85196064851273512"/>
          <c:h val="0.76038175295873323"/>
        </c:manualLayout>
      </c:layout>
      <c:barChart>
        <c:barDir val="col"/>
        <c:grouping val="stacked"/>
        <c:varyColors val="0"/>
        <c:ser>
          <c:idx val="0"/>
          <c:order val="0"/>
          <c:tx>
            <c:strRef>
              <c:f>Sheet1!$B$1</c:f>
              <c:strCache>
                <c:ptCount val="1"/>
                <c:pt idx="0">
                  <c:v>BHG #1 (auto)</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April 1 - July 29</c:v>
                </c:pt>
              </c:strCache>
            </c:strRef>
          </c:cat>
          <c:val>
            <c:numRef>
              <c:f>Sheet1!$B$2</c:f>
              <c:numCache>
                <c:formatCode>0.0%</c:formatCode>
                <c:ptCount val="1"/>
                <c:pt idx="0">
                  <c:v>0.245</c:v>
                </c:pt>
              </c:numCache>
            </c:numRef>
          </c:val>
          <c:extLst>
            <c:ext xmlns:c16="http://schemas.microsoft.com/office/drawing/2014/chart" uri="{C3380CC4-5D6E-409C-BE32-E72D297353CC}">
              <c16:uniqueId val="{00000000-EFBB-4BBD-B67A-B6E86DC1A0E4}"/>
            </c:ext>
          </c:extLst>
        </c:ser>
        <c:ser>
          <c:idx val="1"/>
          <c:order val="1"/>
          <c:tx>
            <c:strRef>
              <c:f>Sheet1!$C$1</c:f>
              <c:strCache>
                <c:ptCount val="1"/>
                <c:pt idx="0">
                  <c:v>BHG #2 (non-auto)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April 1 - July 29</c:v>
                </c:pt>
              </c:strCache>
            </c:strRef>
          </c:cat>
          <c:val>
            <c:numRef>
              <c:f>Sheet1!$C$2</c:f>
              <c:numCache>
                <c:formatCode>0.0%</c:formatCode>
                <c:ptCount val="1"/>
                <c:pt idx="0">
                  <c:v>0.504</c:v>
                </c:pt>
              </c:numCache>
            </c:numRef>
          </c:val>
          <c:extLst>
            <c:ext xmlns:c16="http://schemas.microsoft.com/office/drawing/2014/chart" uri="{C3380CC4-5D6E-409C-BE32-E72D297353CC}">
              <c16:uniqueId val="{00000001-EFBB-4BBD-B67A-B6E86DC1A0E4}"/>
            </c:ext>
          </c:extLst>
        </c:ser>
        <c:ser>
          <c:idx val="2"/>
          <c:order val="2"/>
          <c:tx>
            <c:strRef>
              <c:f>Sheet1!$D$1</c:f>
              <c:strCache>
                <c:ptCount val="1"/>
                <c:pt idx="0">
                  <c:v>BHG (not spent)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April 1 - July 29</c:v>
                </c:pt>
              </c:strCache>
            </c:strRef>
          </c:cat>
          <c:val>
            <c:numRef>
              <c:f>Sheet1!$D$2</c:f>
              <c:numCache>
                <c:formatCode>0.0%</c:formatCode>
                <c:ptCount val="1"/>
                <c:pt idx="0">
                  <c:v>0.251</c:v>
                </c:pt>
              </c:numCache>
            </c:numRef>
          </c:val>
          <c:extLst>
            <c:ext xmlns:c16="http://schemas.microsoft.com/office/drawing/2014/chart" uri="{C3380CC4-5D6E-409C-BE32-E72D297353CC}">
              <c16:uniqueId val="{00000001-046A-46E8-B617-C489D100E14F}"/>
            </c:ext>
          </c:extLst>
        </c:ser>
        <c:dLbls>
          <c:showLegendKey val="0"/>
          <c:showVal val="0"/>
          <c:showCatName val="0"/>
          <c:showSerName val="0"/>
          <c:showPercent val="0"/>
          <c:showBubbleSize val="0"/>
        </c:dLbls>
        <c:gapWidth val="219"/>
        <c:overlap val="100"/>
        <c:axId val="507923344"/>
        <c:axId val="507921376"/>
      </c:barChart>
      <c:catAx>
        <c:axId val="507923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7921376"/>
        <c:crosses val="autoZero"/>
        <c:auto val="1"/>
        <c:lblAlgn val="ctr"/>
        <c:lblOffset val="100"/>
        <c:noMultiLvlLbl val="1"/>
      </c:catAx>
      <c:valAx>
        <c:axId val="50792137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7923344"/>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C0E233-3530-4094-903B-42BCCE341022}" type="doc">
      <dgm:prSet loTypeId="urn:microsoft.com/office/officeart/2008/layout/VerticalCurvedList" loCatId="list" qsTypeId="urn:microsoft.com/office/officeart/2005/8/quickstyle/simple2" qsCatId="simple" csTypeId="urn:microsoft.com/office/officeart/2005/8/colors/accent1_3" csCatId="accent1" phldr="1"/>
      <dgm:spPr/>
      <dgm:t>
        <a:bodyPr/>
        <a:lstStyle/>
        <a:p>
          <a:endParaRPr lang="en-US"/>
        </a:p>
      </dgm:t>
    </dgm:pt>
    <dgm:pt modelId="{12EFCA25-6C3C-4514-9A1B-C6F50F2FF04D}">
      <dgm:prSet phldrT="[Text]"/>
      <dgm:spPr/>
      <dgm:t>
        <a:bodyPr/>
        <a:lstStyle/>
        <a:p>
          <a:r>
            <a:rPr lang="en-US" dirty="0"/>
            <a:t>Outreach Efforts</a:t>
          </a:r>
        </a:p>
      </dgm:t>
    </dgm:pt>
    <dgm:pt modelId="{CCEF02A8-2BCA-4C5F-8535-464A7116AF69}" type="parTrans" cxnId="{6F13EA89-E6ED-4D4A-99B3-FDB96698D876}">
      <dgm:prSet/>
      <dgm:spPr/>
      <dgm:t>
        <a:bodyPr/>
        <a:lstStyle/>
        <a:p>
          <a:endParaRPr lang="en-US"/>
        </a:p>
      </dgm:t>
    </dgm:pt>
    <dgm:pt modelId="{99C4D950-BA82-43F3-9352-DCC362000221}" type="sibTrans" cxnId="{6F13EA89-E6ED-4D4A-99B3-FDB96698D876}">
      <dgm:prSet/>
      <dgm:spPr/>
      <dgm:t>
        <a:bodyPr/>
        <a:lstStyle/>
        <a:p>
          <a:endParaRPr lang="en-US"/>
        </a:p>
      </dgm:t>
    </dgm:pt>
    <dgm:pt modelId="{B7F536FE-634E-47E4-9736-520E0269D406}">
      <dgm:prSet phldrT="[Text]"/>
      <dgm:spPr/>
      <dgm:t>
        <a:bodyPr/>
        <a:lstStyle/>
        <a:p>
          <a:r>
            <a:rPr lang="en-US" dirty="0"/>
            <a:t>Assistance Provided</a:t>
          </a:r>
        </a:p>
      </dgm:t>
    </dgm:pt>
    <dgm:pt modelId="{72DDE129-FA50-4085-B424-6F0576B2131C}" type="parTrans" cxnId="{9155522A-430F-48C1-8361-B13AF77C6F4D}">
      <dgm:prSet/>
      <dgm:spPr/>
      <dgm:t>
        <a:bodyPr/>
        <a:lstStyle/>
        <a:p>
          <a:endParaRPr lang="en-US"/>
        </a:p>
      </dgm:t>
    </dgm:pt>
    <dgm:pt modelId="{849E98C5-7DBD-41D7-BCDB-C55D2FE5A978}" type="sibTrans" cxnId="{9155522A-430F-48C1-8361-B13AF77C6F4D}">
      <dgm:prSet/>
      <dgm:spPr/>
      <dgm:t>
        <a:bodyPr/>
        <a:lstStyle/>
        <a:p>
          <a:endParaRPr lang="en-US"/>
        </a:p>
      </dgm:t>
    </dgm:pt>
    <dgm:pt modelId="{DAAD88C5-82C3-4A2F-B0DA-7549911BAEAE}">
      <dgm:prSet phldrT="[Text]"/>
      <dgm:spPr/>
      <dgm:t>
        <a:bodyPr/>
        <a:lstStyle/>
        <a:p>
          <a:r>
            <a:rPr lang="en-US" dirty="0"/>
            <a:t>Disconnect Process</a:t>
          </a:r>
        </a:p>
      </dgm:t>
    </dgm:pt>
    <dgm:pt modelId="{C9AE2754-BF45-4789-8A54-D7A48B1DC835}" type="sibTrans" cxnId="{DEF0CED3-38AB-42F7-8FA9-EAA5619184B3}">
      <dgm:prSet/>
      <dgm:spPr/>
      <dgm:t>
        <a:bodyPr/>
        <a:lstStyle/>
        <a:p>
          <a:endParaRPr lang="en-US"/>
        </a:p>
      </dgm:t>
    </dgm:pt>
    <dgm:pt modelId="{0B838513-6B48-419E-B6C0-D057FF98547C}" type="parTrans" cxnId="{DEF0CED3-38AB-42F7-8FA9-EAA5619184B3}">
      <dgm:prSet/>
      <dgm:spPr/>
      <dgm:t>
        <a:bodyPr/>
        <a:lstStyle/>
        <a:p>
          <a:endParaRPr lang="en-US"/>
        </a:p>
      </dgm:t>
    </dgm:pt>
    <dgm:pt modelId="{566D9010-00DC-41F0-ACD1-AF9361AF61DF}" type="pres">
      <dgm:prSet presAssocID="{FDC0E233-3530-4094-903B-42BCCE341022}" presName="Name0" presStyleCnt="0">
        <dgm:presLayoutVars>
          <dgm:chMax val="7"/>
          <dgm:chPref val="7"/>
          <dgm:dir/>
        </dgm:presLayoutVars>
      </dgm:prSet>
      <dgm:spPr/>
    </dgm:pt>
    <dgm:pt modelId="{814F850A-49BD-42BB-B798-68FBA205E323}" type="pres">
      <dgm:prSet presAssocID="{FDC0E233-3530-4094-903B-42BCCE341022}" presName="Name1" presStyleCnt="0"/>
      <dgm:spPr/>
    </dgm:pt>
    <dgm:pt modelId="{0BAD3D12-3316-490D-8558-0EEF240B3568}" type="pres">
      <dgm:prSet presAssocID="{FDC0E233-3530-4094-903B-42BCCE341022}" presName="cycle" presStyleCnt="0"/>
      <dgm:spPr/>
    </dgm:pt>
    <dgm:pt modelId="{EA58796E-72D2-4081-9FCF-B61554EB05EC}" type="pres">
      <dgm:prSet presAssocID="{FDC0E233-3530-4094-903B-42BCCE341022}" presName="srcNode" presStyleLbl="node1" presStyleIdx="0" presStyleCnt="3"/>
      <dgm:spPr/>
    </dgm:pt>
    <dgm:pt modelId="{80853BD7-B656-4B53-8517-D2618D567673}" type="pres">
      <dgm:prSet presAssocID="{FDC0E233-3530-4094-903B-42BCCE341022}" presName="conn" presStyleLbl="parChTrans1D2" presStyleIdx="0" presStyleCnt="1"/>
      <dgm:spPr/>
    </dgm:pt>
    <dgm:pt modelId="{5BF5C082-2F1C-4902-82E6-EFD783F0665C}" type="pres">
      <dgm:prSet presAssocID="{FDC0E233-3530-4094-903B-42BCCE341022}" presName="extraNode" presStyleLbl="node1" presStyleIdx="0" presStyleCnt="3"/>
      <dgm:spPr/>
    </dgm:pt>
    <dgm:pt modelId="{045F4A15-6508-4179-AC2A-F2DFDC2780D4}" type="pres">
      <dgm:prSet presAssocID="{FDC0E233-3530-4094-903B-42BCCE341022}" presName="dstNode" presStyleLbl="node1" presStyleIdx="0" presStyleCnt="3"/>
      <dgm:spPr/>
    </dgm:pt>
    <dgm:pt modelId="{D534D754-EFA0-447A-B145-8056F4CB4743}" type="pres">
      <dgm:prSet presAssocID="{12EFCA25-6C3C-4514-9A1B-C6F50F2FF04D}" presName="text_1" presStyleLbl="node1" presStyleIdx="0" presStyleCnt="3">
        <dgm:presLayoutVars>
          <dgm:bulletEnabled val="1"/>
        </dgm:presLayoutVars>
      </dgm:prSet>
      <dgm:spPr/>
    </dgm:pt>
    <dgm:pt modelId="{50116BC3-B403-49D6-8DBE-1E33B52F2675}" type="pres">
      <dgm:prSet presAssocID="{12EFCA25-6C3C-4514-9A1B-C6F50F2FF04D}" presName="accent_1" presStyleCnt="0"/>
      <dgm:spPr/>
    </dgm:pt>
    <dgm:pt modelId="{72512140-07C6-4464-BD92-5405F0A1BEE7}" type="pres">
      <dgm:prSet presAssocID="{12EFCA25-6C3C-4514-9A1B-C6F50F2FF04D}" presName="accentRepeatNode" presStyleLbl="solidFgAcc1" presStyleIdx="0" presStyleCnt="3"/>
      <dgm:spPr/>
    </dgm:pt>
    <dgm:pt modelId="{0BDBD46A-15CF-447B-9CFF-95D88912A2A4}" type="pres">
      <dgm:prSet presAssocID="{B7F536FE-634E-47E4-9736-520E0269D406}" presName="text_2" presStyleLbl="node1" presStyleIdx="1" presStyleCnt="3">
        <dgm:presLayoutVars>
          <dgm:bulletEnabled val="1"/>
        </dgm:presLayoutVars>
      </dgm:prSet>
      <dgm:spPr/>
    </dgm:pt>
    <dgm:pt modelId="{7B31FCDB-CB06-4A72-83BD-CE2C7E35DAC5}" type="pres">
      <dgm:prSet presAssocID="{B7F536FE-634E-47E4-9736-520E0269D406}" presName="accent_2" presStyleCnt="0"/>
      <dgm:spPr/>
    </dgm:pt>
    <dgm:pt modelId="{01D26176-D682-4D81-B987-EA8A51A18D65}" type="pres">
      <dgm:prSet presAssocID="{B7F536FE-634E-47E4-9736-520E0269D406}" presName="accentRepeatNode" presStyleLbl="solidFgAcc1" presStyleIdx="1" presStyleCnt="3"/>
      <dgm:spPr/>
    </dgm:pt>
    <dgm:pt modelId="{305D5058-65AD-4B64-88B4-A6A5F4E70E58}" type="pres">
      <dgm:prSet presAssocID="{DAAD88C5-82C3-4A2F-B0DA-7549911BAEAE}" presName="text_3" presStyleLbl="node1" presStyleIdx="2" presStyleCnt="3">
        <dgm:presLayoutVars>
          <dgm:bulletEnabled val="1"/>
        </dgm:presLayoutVars>
      </dgm:prSet>
      <dgm:spPr/>
    </dgm:pt>
    <dgm:pt modelId="{A95ADA2D-CD49-4EEF-8BCB-CF2F1BCF9DB1}" type="pres">
      <dgm:prSet presAssocID="{DAAD88C5-82C3-4A2F-B0DA-7549911BAEAE}" presName="accent_3" presStyleCnt="0"/>
      <dgm:spPr/>
    </dgm:pt>
    <dgm:pt modelId="{CC7647CB-215E-4280-B70D-F4A91D4830AC}" type="pres">
      <dgm:prSet presAssocID="{DAAD88C5-82C3-4A2F-B0DA-7549911BAEAE}" presName="accentRepeatNode" presStyleLbl="solidFgAcc1" presStyleIdx="2" presStyleCnt="3"/>
      <dgm:spPr/>
    </dgm:pt>
  </dgm:ptLst>
  <dgm:cxnLst>
    <dgm:cxn modelId="{9155522A-430F-48C1-8361-B13AF77C6F4D}" srcId="{FDC0E233-3530-4094-903B-42BCCE341022}" destId="{B7F536FE-634E-47E4-9736-520E0269D406}" srcOrd="1" destOrd="0" parTransId="{72DDE129-FA50-4085-B424-6F0576B2131C}" sibTransId="{849E98C5-7DBD-41D7-BCDB-C55D2FE5A978}"/>
    <dgm:cxn modelId="{6313CA59-704E-4037-B238-64D11C1877A9}" type="presOf" srcId="{B7F536FE-634E-47E4-9736-520E0269D406}" destId="{0BDBD46A-15CF-447B-9CFF-95D88912A2A4}" srcOrd="0" destOrd="0" presId="urn:microsoft.com/office/officeart/2008/layout/VerticalCurvedList"/>
    <dgm:cxn modelId="{FEAB2B7D-5113-4E9A-99B2-0F01EA87F5D9}" type="presOf" srcId="{12EFCA25-6C3C-4514-9A1B-C6F50F2FF04D}" destId="{D534D754-EFA0-447A-B145-8056F4CB4743}" srcOrd="0" destOrd="0" presId="urn:microsoft.com/office/officeart/2008/layout/VerticalCurvedList"/>
    <dgm:cxn modelId="{29F2BB83-8904-4CF3-951A-9638E7342C06}" type="presOf" srcId="{DAAD88C5-82C3-4A2F-B0DA-7549911BAEAE}" destId="{305D5058-65AD-4B64-88B4-A6A5F4E70E58}" srcOrd="0" destOrd="0" presId="urn:microsoft.com/office/officeart/2008/layout/VerticalCurvedList"/>
    <dgm:cxn modelId="{6F13EA89-E6ED-4D4A-99B3-FDB96698D876}" srcId="{FDC0E233-3530-4094-903B-42BCCE341022}" destId="{12EFCA25-6C3C-4514-9A1B-C6F50F2FF04D}" srcOrd="0" destOrd="0" parTransId="{CCEF02A8-2BCA-4C5F-8535-464A7116AF69}" sibTransId="{99C4D950-BA82-43F3-9352-DCC362000221}"/>
    <dgm:cxn modelId="{548810CC-53FC-44E8-AF87-6F45ACAD7369}" type="presOf" srcId="{99C4D950-BA82-43F3-9352-DCC362000221}" destId="{80853BD7-B656-4B53-8517-D2618D567673}" srcOrd="0" destOrd="0" presId="urn:microsoft.com/office/officeart/2008/layout/VerticalCurvedList"/>
    <dgm:cxn modelId="{DEF0CED3-38AB-42F7-8FA9-EAA5619184B3}" srcId="{FDC0E233-3530-4094-903B-42BCCE341022}" destId="{DAAD88C5-82C3-4A2F-B0DA-7549911BAEAE}" srcOrd="2" destOrd="0" parTransId="{0B838513-6B48-419E-B6C0-D057FF98547C}" sibTransId="{C9AE2754-BF45-4789-8A54-D7A48B1DC835}"/>
    <dgm:cxn modelId="{FE55E4E0-92B8-4AD6-8E80-CA2DF7019BCB}" type="presOf" srcId="{FDC0E233-3530-4094-903B-42BCCE341022}" destId="{566D9010-00DC-41F0-ACD1-AF9361AF61DF}" srcOrd="0" destOrd="0" presId="urn:microsoft.com/office/officeart/2008/layout/VerticalCurvedList"/>
    <dgm:cxn modelId="{E38B1F63-D844-4BA3-9156-456DB93EE3FB}" type="presParOf" srcId="{566D9010-00DC-41F0-ACD1-AF9361AF61DF}" destId="{814F850A-49BD-42BB-B798-68FBA205E323}" srcOrd="0" destOrd="0" presId="urn:microsoft.com/office/officeart/2008/layout/VerticalCurvedList"/>
    <dgm:cxn modelId="{B8BE0BE0-95A6-4C1B-B3C4-8A6CC217682D}" type="presParOf" srcId="{814F850A-49BD-42BB-B798-68FBA205E323}" destId="{0BAD3D12-3316-490D-8558-0EEF240B3568}" srcOrd="0" destOrd="0" presId="urn:microsoft.com/office/officeart/2008/layout/VerticalCurvedList"/>
    <dgm:cxn modelId="{32DBE90F-1135-4846-B442-F5421CD3BB20}" type="presParOf" srcId="{0BAD3D12-3316-490D-8558-0EEF240B3568}" destId="{EA58796E-72D2-4081-9FCF-B61554EB05EC}" srcOrd="0" destOrd="0" presId="urn:microsoft.com/office/officeart/2008/layout/VerticalCurvedList"/>
    <dgm:cxn modelId="{3B19B422-1EDD-4BE8-88F5-3E4773C66655}" type="presParOf" srcId="{0BAD3D12-3316-490D-8558-0EEF240B3568}" destId="{80853BD7-B656-4B53-8517-D2618D567673}" srcOrd="1" destOrd="0" presId="urn:microsoft.com/office/officeart/2008/layout/VerticalCurvedList"/>
    <dgm:cxn modelId="{3DD88A9E-7052-4B89-9154-3A3081C7466B}" type="presParOf" srcId="{0BAD3D12-3316-490D-8558-0EEF240B3568}" destId="{5BF5C082-2F1C-4902-82E6-EFD783F0665C}" srcOrd="2" destOrd="0" presId="urn:microsoft.com/office/officeart/2008/layout/VerticalCurvedList"/>
    <dgm:cxn modelId="{FE8BC785-92C8-47B9-B1B8-C053FF078DF7}" type="presParOf" srcId="{0BAD3D12-3316-490D-8558-0EEF240B3568}" destId="{045F4A15-6508-4179-AC2A-F2DFDC2780D4}" srcOrd="3" destOrd="0" presId="urn:microsoft.com/office/officeart/2008/layout/VerticalCurvedList"/>
    <dgm:cxn modelId="{E68BB3CD-6569-4D2D-81D8-CF225F752EB6}" type="presParOf" srcId="{814F850A-49BD-42BB-B798-68FBA205E323}" destId="{D534D754-EFA0-447A-B145-8056F4CB4743}" srcOrd="1" destOrd="0" presId="urn:microsoft.com/office/officeart/2008/layout/VerticalCurvedList"/>
    <dgm:cxn modelId="{21075E11-069E-4FE8-A80D-B2DD62A25D08}" type="presParOf" srcId="{814F850A-49BD-42BB-B798-68FBA205E323}" destId="{50116BC3-B403-49D6-8DBE-1E33B52F2675}" srcOrd="2" destOrd="0" presId="urn:microsoft.com/office/officeart/2008/layout/VerticalCurvedList"/>
    <dgm:cxn modelId="{A5088048-ABFD-4D04-A8E3-0A64BA482C93}" type="presParOf" srcId="{50116BC3-B403-49D6-8DBE-1E33B52F2675}" destId="{72512140-07C6-4464-BD92-5405F0A1BEE7}" srcOrd="0" destOrd="0" presId="urn:microsoft.com/office/officeart/2008/layout/VerticalCurvedList"/>
    <dgm:cxn modelId="{48A8739D-C4B4-4635-86C6-DE850A14FCD6}" type="presParOf" srcId="{814F850A-49BD-42BB-B798-68FBA205E323}" destId="{0BDBD46A-15CF-447B-9CFF-95D88912A2A4}" srcOrd="3" destOrd="0" presId="urn:microsoft.com/office/officeart/2008/layout/VerticalCurvedList"/>
    <dgm:cxn modelId="{41674477-BB69-4BDD-9B89-FFD97B208C3B}" type="presParOf" srcId="{814F850A-49BD-42BB-B798-68FBA205E323}" destId="{7B31FCDB-CB06-4A72-83BD-CE2C7E35DAC5}" srcOrd="4" destOrd="0" presId="urn:microsoft.com/office/officeart/2008/layout/VerticalCurvedList"/>
    <dgm:cxn modelId="{BC4A4935-FCAB-451E-AF57-951328D6C9FA}" type="presParOf" srcId="{7B31FCDB-CB06-4A72-83BD-CE2C7E35DAC5}" destId="{01D26176-D682-4D81-B987-EA8A51A18D65}" srcOrd="0" destOrd="0" presId="urn:microsoft.com/office/officeart/2008/layout/VerticalCurvedList"/>
    <dgm:cxn modelId="{CD907376-253D-4843-B1E3-290C8FF4B173}" type="presParOf" srcId="{814F850A-49BD-42BB-B798-68FBA205E323}" destId="{305D5058-65AD-4B64-88B4-A6A5F4E70E58}" srcOrd="5" destOrd="0" presId="urn:microsoft.com/office/officeart/2008/layout/VerticalCurvedList"/>
    <dgm:cxn modelId="{C8E87D8B-FA65-41C1-942B-BD873C92F396}" type="presParOf" srcId="{814F850A-49BD-42BB-B798-68FBA205E323}" destId="{A95ADA2D-CD49-4EEF-8BCB-CF2F1BCF9DB1}" srcOrd="6" destOrd="0" presId="urn:microsoft.com/office/officeart/2008/layout/VerticalCurvedList"/>
    <dgm:cxn modelId="{D1114CC1-84F8-4A0B-93AB-1B7B5EA3DDBE}" type="presParOf" srcId="{A95ADA2D-CD49-4EEF-8BCB-CF2F1BCF9DB1}" destId="{CC7647CB-215E-4280-B70D-F4A91D4830A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51AC99-A000-4060-BFF7-4CCE29277A17}"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9FEDB878-0BB3-4451-B74F-93EEF18ACB5B}">
      <dgm:prSet phldrT="[Text]"/>
      <dgm:spPr/>
      <dgm:t>
        <a:bodyPr/>
        <a:lstStyle/>
        <a:p>
          <a:r>
            <a:rPr lang="en-US" dirty="0"/>
            <a:t>Calls</a:t>
          </a:r>
        </a:p>
      </dgm:t>
    </dgm:pt>
    <dgm:pt modelId="{0635278D-60BD-413F-BAA5-C5455ED3B0C9}" type="parTrans" cxnId="{6B4C1E94-48DA-4F40-8AE0-20ECF9FF16F3}">
      <dgm:prSet/>
      <dgm:spPr/>
      <dgm:t>
        <a:bodyPr/>
        <a:lstStyle/>
        <a:p>
          <a:endParaRPr lang="en-US"/>
        </a:p>
      </dgm:t>
    </dgm:pt>
    <dgm:pt modelId="{1F0E5AC2-A96A-426A-B8F1-5FB5CAFAC830}" type="sibTrans" cxnId="{6B4C1E94-48DA-4F40-8AE0-20ECF9FF16F3}">
      <dgm:prSet/>
      <dgm:spPr/>
      <dgm:t>
        <a:bodyPr/>
        <a:lstStyle/>
        <a:p>
          <a:endParaRPr lang="en-US"/>
        </a:p>
      </dgm:t>
    </dgm:pt>
    <dgm:pt modelId="{7A3AD4D9-9260-4A51-8E33-C4137C93D644}">
      <dgm:prSet phldrT="[Text]"/>
      <dgm:spPr/>
      <dgm:t>
        <a:bodyPr/>
        <a:lstStyle/>
        <a:p>
          <a:r>
            <a:rPr lang="en-US" sz="1700" dirty="0">
              <a:solidFill>
                <a:srgbClr val="312D28"/>
              </a:solidFill>
            </a:rPr>
            <a:t>17,597Automated Calls placed</a:t>
          </a:r>
        </a:p>
      </dgm:t>
    </dgm:pt>
    <dgm:pt modelId="{B8EF87B6-A0CF-44FD-949D-325AC070F70A}" type="parTrans" cxnId="{445FE3F8-FE58-4EE9-95B7-A8F8A8323EDA}">
      <dgm:prSet/>
      <dgm:spPr/>
      <dgm:t>
        <a:bodyPr/>
        <a:lstStyle/>
        <a:p>
          <a:endParaRPr lang="en-US"/>
        </a:p>
      </dgm:t>
    </dgm:pt>
    <dgm:pt modelId="{CB8135EA-43A2-4DB3-81F9-372C8113A7B6}" type="sibTrans" cxnId="{445FE3F8-FE58-4EE9-95B7-A8F8A8323EDA}">
      <dgm:prSet/>
      <dgm:spPr/>
      <dgm:t>
        <a:bodyPr/>
        <a:lstStyle/>
        <a:p>
          <a:endParaRPr lang="en-US"/>
        </a:p>
      </dgm:t>
    </dgm:pt>
    <dgm:pt modelId="{7A0A7749-762A-468F-844C-F90D7694C705}">
      <dgm:prSet phldrT="[Text]"/>
      <dgm:spPr/>
      <dgm:t>
        <a:bodyPr/>
        <a:lstStyle/>
        <a:p>
          <a:r>
            <a:rPr lang="en-US" dirty="0"/>
            <a:t>Emails</a:t>
          </a:r>
        </a:p>
      </dgm:t>
    </dgm:pt>
    <dgm:pt modelId="{30BF8136-E251-4465-B1F3-289E135DB6DD}" type="parTrans" cxnId="{2B33EC63-218F-4D2E-8777-8724D88AB2B0}">
      <dgm:prSet/>
      <dgm:spPr/>
      <dgm:t>
        <a:bodyPr/>
        <a:lstStyle/>
        <a:p>
          <a:endParaRPr lang="en-US"/>
        </a:p>
      </dgm:t>
    </dgm:pt>
    <dgm:pt modelId="{A75A7A64-26D9-47D8-B294-6A1EE8569F49}" type="sibTrans" cxnId="{2B33EC63-218F-4D2E-8777-8724D88AB2B0}">
      <dgm:prSet/>
      <dgm:spPr/>
      <dgm:t>
        <a:bodyPr/>
        <a:lstStyle/>
        <a:p>
          <a:endParaRPr lang="en-US"/>
        </a:p>
      </dgm:t>
    </dgm:pt>
    <dgm:pt modelId="{BE592317-A711-4439-A8C3-4C1C1BC1CF42}">
      <dgm:prSet phldrT="[Text]"/>
      <dgm:spPr/>
      <dgm:t>
        <a:bodyPr/>
        <a:lstStyle/>
        <a:p>
          <a:r>
            <a:rPr lang="en-US" dirty="0">
              <a:solidFill>
                <a:srgbClr val="312D28"/>
              </a:solidFill>
            </a:rPr>
            <a:t>18,973 sent</a:t>
          </a:r>
        </a:p>
      </dgm:t>
    </dgm:pt>
    <dgm:pt modelId="{548655E5-5EF6-4676-BE4E-01BABEB326F0}" type="parTrans" cxnId="{F2FCC70D-C108-4420-B53E-D7A7B77AA213}">
      <dgm:prSet/>
      <dgm:spPr/>
      <dgm:t>
        <a:bodyPr/>
        <a:lstStyle/>
        <a:p>
          <a:endParaRPr lang="en-US"/>
        </a:p>
      </dgm:t>
    </dgm:pt>
    <dgm:pt modelId="{7B46B331-7D93-4283-959A-F3050A4D337E}" type="sibTrans" cxnId="{F2FCC70D-C108-4420-B53E-D7A7B77AA213}">
      <dgm:prSet/>
      <dgm:spPr/>
      <dgm:t>
        <a:bodyPr/>
        <a:lstStyle/>
        <a:p>
          <a:endParaRPr lang="en-US"/>
        </a:p>
      </dgm:t>
    </dgm:pt>
    <dgm:pt modelId="{449A9402-8B61-47F9-9269-B33DA3105CF8}">
      <dgm:prSet phldrT="[Text]"/>
      <dgm:spPr/>
      <dgm:t>
        <a:bodyPr/>
        <a:lstStyle/>
        <a:p>
          <a:r>
            <a:rPr lang="en-US" dirty="0"/>
            <a:t>Letters</a:t>
          </a:r>
        </a:p>
      </dgm:t>
    </dgm:pt>
    <dgm:pt modelId="{E427816E-9A7C-40DD-A153-7818ACD0FA12}" type="parTrans" cxnId="{735A15FC-AA81-4848-A36B-51350298FC08}">
      <dgm:prSet/>
      <dgm:spPr/>
      <dgm:t>
        <a:bodyPr/>
        <a:lstStyle/>
        <a:p>
          <a:endParaRPr lang="en-US"/>
        </a:p>
      </dgm:t>
    </dgm:pt>
    <dgm:pt modelId="{08CB83A0-D625-4359-9E7E-73597B85966C}" type="sibTrans" cxnId="{735A15FC-AA81-4848-A36B-51350298FC08}">
      <dgm:prSet/>
      <dgm:spPr/>
      <dgm:t>
        <a:bodyPr/>
        <a:lstStyle/>
        <a:p>
          <a:endParaRPr lang="en-US"/>
        </a:p>
      </dgm:t>
    </dgm:pt>
    <dgm:pt modelId="{048DDCF0-A911-4F60-8F92-F44832757C37}">
      <dgm:prSet phldrT="[Text]"/>
      <dgm:spPr/>
      <dgm:t>
        <a:bodyPr/>
        <a:lstStyle/>
        <a:p>
          <a:r>
            <a:rPr lang="en-US" dirty="0">
              <a:solidFill>
                <a:srgbClr val="312D28"/>
              </a:solidFill>
            </a:rPr>
            <a:t>56,001 mailed</a:t>
          </a:r>
        </a:p>
      </dgm:t>
    </dgm:pt>
    <dgm:pt modelId="{D8F41B90-EFD0-4EAE-9025-4378332024BE}" type="parTrans" cxnId="{8310C5A2-B8A5-4B77-BBC7-165B22C99213}">
      <dgm:prSet/>
      <dgm:spPr/>
      <dgm:t>
        <a:bodyPr/>
        <a:lstStyle/>
        <a:p>
          <a:endParaRPr lang="en-US"/>
        </a:p>
      </dgm:t>
    </dgm:pt>
    <dgm:pt modelId="{8635FE8C-25CC-4B20-8038-DD1E4486C1DC}" type="sibTrans" cxnId="{8310C5A2-B8A5-4B77-BBC7-165B22C99213}">
      <dgm:prSet/>
      <dgm:spPr/>
      <dgm:t>
        <a:bodyPr/>
        <a:lstStyle/>
        <a:p>
          <a:endParaRPr lang="en-US"/>
        </a:p>
      </dgm:t>
    </dgm:pt>
    <dgm:pt modelId="{A090E1BC-0580-4FD6-8267-77E0F4793505}">
      <dgm:prSet phldrT="[Text]"/>
      <dgm:spPr/>
      <dgm:t>
        <a:bodyPr/>
        <a:lstStyle/>
        <a:p>
          <a:r>
            <a:rPr lang="en-US" dirty="0"/>
            <a:t>Website</a:t>
          </a:r>
        </a:p>
      </dgm:t>
    </dgm:pt>
    <dgm:pt modelId="{7B5ED82D-4E38-4631-9B2E-C4793FDA0C62}" type="parTrans" cxnId="{233DCDEF-8907-4D87-99A7-07885F0902E1}">
      <dgm:prSet/>
      <dgm:spPr/>
      <dgm:t>
        <a:bodyPr/>
        <a:lstStyle/>
        <a:p>
          <a:endParaRPr lang="en-US"/>
        </a:p>
      </dgm:t>
    </dgm:pt>
    <dgm:pt modelId="{6A4E6E06-8F5C-40E4-8995-CC4D37C9A6EB}" type="sibTrans" cxnId="{233DCDEF-8907-4D87-99A7-07885F0902E1}">
      <dgm:prSet/>
      <dgm:spPr/>
      <dgm:t>
        <a:bodyPr/>
        <a:lstStyle/>
        <a:p>
          <a:endParaRPr lang="en-US"/>
        </a:p>
      </dgm:t>
    </dgm:pt>
    <dgm:pt modelId="{21140725-F4D2-43BE-B047-3201DCC762F6}">
      <dgm:prSet phldrT="[Text]"/>
      <dgm:spPr/>
      <dgm:t>
        <a:bodyPr/>
        <a:lstStyle/>
        <a:p>
          <a:r>
            <a:rPr lang="en-US" dirty="0"/>
            <a:t>Other</a:t>
          </a:r>
        </a:p>
      </dgm:t>
    </dgm:pt>
    <dgm:pt modelId="{CFA52896-EAF3-4E6B-B93D-57B3AC68DDC0}" type="parTrans" cxnId="{6429FCFC-B0A7-4152-AE93-64FB3942737C}">
      <dgm:prSet/>
      <dgm:spPr/>
      <dgm:t>
        <a:bodyPr/>
        <a:lstStyle/>
        <a:p>
          <a:endParaRPr lang="en-US"/>
        </a:p>
      </dgm:t>
    </dgm:pt>
    <dgm:pt modelId="{B52F183D-9C4F-4B5D-A296-E001225CD790}" type="sibTrans" cxnId="{6429FCFC-B0A7-4152-AE93-64FB3942737C}">
      <dgm:prSet/>
      <dgm:spPr/>
      <dgm:t>
        <a:bodyPr/>
        <a:lstStyle/>
        <a:p>
          <a:endParaRPr lang="en-US"/>
        </a:p>
      </dgm:t>
    </dgm:pt>
    <dgm:pt modelId="{2A16129F-2222-4045-ACCF-373EC24F1841}">
      <dgm:prSet phldrT="[Text]"/>
      <dgm:spPr/>
      <dgm:t>
        <a:bodyPr/>
        <a:lstStyle/>
        <a:p>
          <a:r>
            <a:rPr lang="en-US" dirty="0"/>
            <a:t>Social Media</a:t>
          </a:r>
        </a:p>
      </dgm:t>
    </dgm:pt>
    <dgm:pt modelId="{0565FA32-AD30-4208-AA69-68258978AC25}" type="parTrans" cxnId="{6EB43496-4EC7-41CF-9B11-15C523D07698}">
      <dgm:prSet/>
      <dgm:spPr/>
      <dgm:t>
        <a:bodyPr/>
        <a:lstStyle/>
        <a:p>
          <a:endParaRPr lang="en-US"/>
        </a:p>
      </dgm:t>
    </dgm:pt>
    <dgm:pt modelId="{B17509EC-D9CB-4EBD-847A-C13D9B3D600E}" type="sibTrans" cxnId="{6EB43496-4EC7-41CF-9B11-15C523D07698}">
      <dgm:prSet/>
      <dgm:spPr/>
      <dgm:t>
        <a:bodyPr/>
        <a:lstStyle/>
        <a:p>
          <a:endParaRPr lang="en-US"/>
        </a:p>
      </dgm:t>
    </dgm:pt>
    <dgm:pt modelId="{FBFB05AC-64F3-4A2D-A332-C18BB01DECF4}">
      <dgm:prSet phldrT="[Text]"/>
      <dgm:spPr/>
      <dgm:t>
        <a:bodyPr/>
        <a:lstStyle/>
        <a:p>
          <a:r>
            <a:rPr lang="en-US" sz="1700" dirty="0">
              <a:solidFill>
                <a:srgbClr val="312D28"/>
              </a:solidFill>
            </a:rPr>
            <a:t>24% (answered)</a:t>
          </a:r>
        </a:p>
      </dgm:t>
    </dgm:pt>
    <dgm:pt modelId="{60ABF768-5868-4E06-82DA-BCE40E04CD40}" type="parTrans" cxnId="{FA2A82EE-1799-4B7D-A040-3A45137171DA}">
      <dgm:prSet/>
      <dgm:spPr/>
      <dgm:t>
        <a:bodyPr/>
        <a:lstStyle/>
        <a:p>
          <a:endParaRPr lang="en-US"/>
        </a:p>
      </dgm:t>
    </dgm:pt>
    <dgm:pt modelId="{B9824E5E-F39D-4FA4-9AC5-DAF16F715A84}" type="sibTrans" cxnId="{FA2A82EE-1799-4B7D-A040-3A45137171DA}">
      <dgm:prSet/>
      <dgm:spPr/>
      <dgm:t>
        <a:bodyPr/>
        <a:lstStyle/>
        <a:p>
          <a:endParaRPr lang="en-US"/>
        </a:p>
      </dgm:t>
    </dgm:pt>
    <dgm:pt modelId="{99D93725-32FF-4E57-9D9E-FA046E95CD82}">
      <dgm:prSet phldrT="[Text]"/>
      <dgm:spPr/>
      <dgm:t>
        <a:bodyPr/>
        <a:lstStyle/>
        <a:p>
          <a:r>
            <a:rPr lang="en-US" sz="1700" dirty="0">
              <a:solidFill>
                <a:srgbClr val="312D28"/>
              </a:solidFill>
            </a:rPr>
            <a:t>44% (voicemail)</a:t>
          </a:r>
        </a:p>
      </dgm:t>
    </dgm:pt>
    <dgm:pt modelId="{9E0BABEF-2643-4CC6-B409-E309AA986B69}" type="parTrans" cxnId="{73963885-C05B-4B12-BAE0-A6CCC165440A}">
      <dgm:prSet/>
      <dgm:spPr/>
      <dgm:t>
        <a:bodyPr/>
        <a:lstStyle/>
        <a:p>
          <a:endParaRPr lang="en-US"/>
        </a:p>
      </dgm:t>
    </dgm:pt>
    <dgm:pt modelId="{348363DE-D1E5-4918-A920-46DF6F40CA75}" type="sibTrans" cxnId="{73963885-C05B-4B12-BAE0-A6CCC165440A}">
      <dgm:prSet/>
      <dgm:spPr/>
      <dgm:t>
        <a:bodyPr/>
        <a:lstStyle/>
        <a:p>
          <a:endParaRPr lang="en-US"/>
        </a:p>
      </dgm:t>
    </dgm:pt>
    <dgm:pt modelId="{C63F2C58-C04B-4C0D-BD6C-E4C1C62C38C1}">
      <dgm:prSet phldrT="[Text]"/>
      <dgm:spPr/>
      <dgm:t>
        <a:bodyPr/>
        <a:lstStyle/>
        <a:p>
          <a:r>
            <a:rPr lang="en-US" dirty="0">
              <a:solidFill>
                <a:srgbClr val="312D28"/>
              </a:solidFill>
            </a:rPr>
            <a:t>49% open rate</a:t>
          </a:r>
        </a:p>
      </dgm:t>
    </dgm:pt>
    <dgm:pt modelId="{CA0D60E6-520E-40A5-9FBF-DBDCFA9A848B}" type="parTrans" cxnId="{AAD49D95-D304-4052-8128-2791434DD9FA}">
      <dgm:prSet/>
      <dgm:spPr/>
      <dgm:t>
        <a:bodyPr/>
        <a:lstStyle/>
        <a:p>
          <a:endParaRPr lang="en-US"/>
        </a:p>
      </dgm:t>
    </dgm:pt>
    <dgm:pt modelId="{B9119603-68DD-4B70-AB5E-CD9E1C095540}" type="sibTrans" cxnId="{AAD49D95-D304-4052-8128-2791434DD9FA}">
      <dgm:prSet/>
      <dgm:spPr/>
      <dgm:t>
        <a:bodyPr/>
        <a:lstStyle/>
        <a:p>
          <a:endParaRPr lang="en-US"/>
        </a:p>
      </dgm:t>
    </dgm:pt>
    <dgm:pt modelId="{082B853D-54C4-4929-875E-A2F494FC559B}">
      <dgm:prSet phldrT="[Text]"/>
      <dgm:spPr/>
      <dgm:t>
        <a:bodyPr/>
        <a:lstStyle/>
        <a:p>
          <a:r>
            <a:rPr lang="en-US" dirty="0"/>
            <a:t>Door Tags (over 1400 placed)</a:t>
          </a:r>
        </a:p>
      </dgm:t>
    </dgm:pt>
    <dgm:pt modelId="{30662554-DE60-466C-911B-7F5EEC3F289D}" type="parTrans" cxnId="{79DC13E9-B1B0-4835-B61D-525919959175}">
      <dgm:prSet/>
      <dgm:spPr/>
      <dgm:t>
        <a:bodyPr/>
        <a:lstStyle/>
        <a:p>
          <a:endParaRPr lang="en-US"/>
        </a:p>
      </dgm:t>
    </dgm:pt>
    <dgm:pt modelId="{0DBC1B90-EF15-42E7-9278-D151B1EE94AB}" type="sibTrans" cxnId="{79DC13E9-B1B0-4835-B61D-525919959175}">
      <dgm:prSet/>
      <dgm:spPr/>
      <dgm:t>
        <a:bodyPr/>
        <a:lstStyle/>
        <a:p>
          <a:endParaRPr lang="en-US"/>
        </a:p>
      </dgm:t>
    </dgm:pt>
    <dgm:pt modelId="{939740AA-CEEF-4682-A966-575F40138C96}">
      <dgm:prSet phldrT="[Text]"/>
      <dgm:spPr/>
      <dgm:t>
        <a:bodyPr/>
        <a:lstStyle/>
        <a:p>
          <a:r>
            <a:rPr lang="en-US" dirty="0"/>
            <a:t>10,100 views of CNG Energy Assistance Page (approx. 8,300 directly to EA page)</a:t>
          </a:r>
        </a:p>
      </dgm:t>
    </dgm:pt>
    <dgm:pt modelId="{FD0B5AF5-D4CF-4E7D-B977-BF6CA48EAC78}" type="parTrans" cxnId="{9A58B039-0938-4C28-A971-2C25E5FEE0F8}">
      <dgm:prSet/>
      <dgm:spPr/>
      <dgm:t>
        <a:bodyPr/>
        <a:lstStyle/>
        <a:p>
          <a:endParaRPr lang="en-US"/>
        </a:p>
      </dgm:t>
    </dgm:pt>
    <dgm:pt modelId="{754301C1-AD62-4211-ADCF-20B4DFF2C15A}" type="sibTrans" cxnId="{9A58B039-0938-4C28-A971-2C25E5FEE0F8}">
      <dgm:prSet/>
      <dgm:spPr/>
      <dgm:t>
        <a:bodyPr/>
        <a:lstStyle/>
        <a:p>
          <a:endParaRPr lang="en-US"/>
        </a:p>
      </dgm:t>
    </dgm:pt>
    <dgm:pt modelId="{711B4614-D0B5-4CF5-94EE-E51479D97E2E}">
      <dgm:prSet phldrT="[Text]"/>
      <dgm:spPr/>
      <dgm:t>
        <a:bodyPr/>
        <a:lstStyle/>
        <a:p>
          <a:r>
            <a:rPr lang="en-US" dirty="0"/>
            <a:t>CBOs</a:t>
          </a:r>
        </a:p>
      </dgm:t>
    </dgm:pt>
    <dgm:pt modelId="{BBC9B3B0-B598-49E4-AD30-F52E4A5E6C5F}" type="parTrans" cxnId="{7F366139-AB88-4F68-8130-BEB16709F7E2}">
      <dgm:prSet/>
      <dgm:spPr/>
      <dgm:t>
        <a:bodyPr/>
        <a:lstStyle/>
        <a:p>
          <a:endParaRPr lang="en-US"/>
        </a:p>
      </dgm:t>
    </dgm:pt>
    <dgm:pt modelId="{A028954A-E8E0-4228-A039-D0424F6078BB}" type="sibTrans" cxnId="{7F366139-AB88-4F68-8130-BEB16709F7E2}">
      <dgm:prSet/>
      <dgm:spPr/>
      <dgm:t>
        <a:bodyPr/>
        <a:lstStyle/>
        <a:p>
          <a:endParaRPr lang="en-US"/>
        </a:p>
      </dgm:t>
    </dgm:pt>
    <dgm:pt modelId="{08FE6A24-4292-4079-977E-F5AAEB5A08FD}">
      <dgm:prSet phldrT="[Text]"/>
      <dgm:spPr/>
      <dgm:t>
        <a:bodyPr/>
        <a:lstStyle/>
        <a:p>
          <a:r>
            <a:rPr lang="en-US" sz="1700" dirty="0">
              <a:solidFill>
                <a:srgbClr val="312D28"/>
              </a:solidFill>
            </a:rPr>
            <a:t>33,037 Manual calls placed since 4/1/20 (14,510 customers called)</a:t>
          </a:r>
        </a:p>
      </dgm:t>
    </dgm:pt>
    <dgm:pt modelId="{B12A27AC-79BC-48A3-8C6E-CD2272B61332}" type="parTrans" cxnId="{B692C327-7691-41C4-84E2-CD11A7B5799F}">
      <dgm:prSet/>
      <dgm:spPr/>
      <dgm:t>
        <a:bodyPr/>
        <a:lstStyle/>
        <a:p>
          <a:endParaRPr lang="en-US"/>
        </a:p>
      </dgm:t>
    </dgm:pt>
    <dgm:pt modelId="{AF4D4A00-22A2-4A66-BC6E-ABABB1E45793}" type="sibTrans" cxnId="{B692C327-7691-41C4-84E2-CD11A7B5799F}">
      <dgm:prSet/>
      <dgm:spPr/>
      <dgm:t>
        <a:bodyPr/>
        <a:lstStyle/>
        <a:p>
          <a:endParaRPr lang="en-US"/>
        </a:p>
      </dgm:t>
    </dgm:pt>
    <dgm:pt modelId="{BA9DE25B-21D5-4137-921E-009F2B8F83C3}">
      <dgm:prSet phldrT="[Text]"/>
      <dgm:spPr/>
      <dgm:t>
        <a:bodyPr/>
        <a:lstStyle/>
        <a:p>
          <a:r>
            <a:rPr lang="en-US" sz="1700" dirty="0">
              <a:solidFill>
                <a:srgbClr val="312D28"/>
              </a:solidFill>
            </a:rPr>
            <a:t>6,706 Manual calls since 4/1/21</a:t>
          </a:r>
        </a:p>
      </dgm:t>
    </dgm:pt>
    <dgm:pt modelId="{01A68832-95EE-40BB-A355-7142D1189119}" type="parTrans" cxnId="{CFDC4B70-1875-4299-A7E9-D46C3E5AB92E}">
      <dgm:prSet/>
      <dgm:spPr/>
      <dgm:t>
        <a:bodyPr/>
        <a:lstStyle/>
        <a:p>
          <a:endParaRPr lang="en-US"/>
        </a:p>
      </dgm:t>
    </dgm:pt>
    <dgm:pt modelId="{B145C44B-CB09-454E-976E-5EAF83ABCC7C}" type="sibTrans" cxnId="{CFDC4B70-1875-4299-A7E9-D46C3E5AB92E}">
      <dgm:prSet/>
      <dgm:spPr/>
      <dgm:t>
        <a:bodyPr/>
        <a:lstStyle/>
        <a:p>
          <a:endParaRPr lang="en-US"/>
        </a:p>
      </dgm:t>
    </dgm:pt>
    <dgm:pt modelId="{A4CBD78A-47F3-4B30-99D8-8D6397BA5426}">
      <dgm:prSet phldrT="[Text]"/>
      <dgm:spPr/>
      <dgm:t>
        <a:bodyPr/>
        <a:lstStyle/>
        <a:p>
          <a:endParaRPr lang="en-US" dirty="0">
            <a:solidFill>
              <a:srgbClr val="312D28"/>
            </a:solidFill>
          </a:endParaRPr>
        </a:p>
      </dgm:t>
    </dgm:pt>
    <dgm:pt modelId="{1808685D-075A-4E05-A236-3E679784D3A4}" type="parTrans" cxnId="{2DD8925F-2EFB-4116-BC10-F0CD3F5396A1}">
      <dgm:prSet/>
      <dgm:spPr/>
      <dgm:t>
        <a:bodyPr/>
        <a:lstStyle/>
        <a:p>
          <a:endParaRPr lang="en-US"/>
        </a:p>
      </dgm:t>
    </dgm:pt>
    <dgm:pt modelId="{DAA80D81-37BC-4D06-898C-5A43EEE0782E}" type="sibTrans" cxnId="{2DD8925F-2EFB-4116-BC10-F0CD3F5396A1}">
      <dgm:prSet/>
      <dgm:spPr/>
      <dgm:t>
        <a:bodyPr/>
        <a:lstStyle/>
        <a:p>
          <a:endParaRPr lang="en-US"/>
        </a:p>
      </dgm:t>
    </dgm:pt>
    <dgm:pt modelId="{06363C24-D896-4605-AE7A-A934088D6A67}">
      <dgm:prSet phldrT="[Text]"/>
      <dgm:spPr/>
      <dgm:t>
        <a:bodyPr/>
        <a:lstStyle/>
        <a:p>
          <a:r>
            <a:rPr lang="en-US" dirty="0"/>
            <a:t>Radio</a:t>
          </a:r>
        </a:p>
      </dgm:t>
    </dgm:pt>
    <dgm:pt modelId="{140B4F60-C42F-4CD9-BF96-C8FC625795B5}" type="parTrans" cxnId="{467A18BC-1CD1-4799-8B90-52AB8C80B1B9}">
      <dgm:prSet/>
      <dgm:spPr/>
      <dgm:t>
        <a:bodyPr/>
        <a:lstStyle/>
        <a:p>
          <a:endParaRPr lang="en-US"/>
        </a:p>
      </dgm:t>
    </dgm:pt>
    <dgm:pt modelId="{CA5CE234-BD88-4C05-A9A7-A5AFB5A650C6}" type="sibTrans" cxnId="{467A18BC-1CD1-4799-8B90-52AB8C80B1B9}">
      <dgm:prSet/>
      <dgm:spPr/>
      <dgm:t>
        <a:bodyPr/>
        <a:lstStyle/>
        <a:p>
          <a:endParaRPr lang="en-US"/>
        </a:p>
      </dgm:t>
    </dgm:pt>
    <dgm:pt modelId="{8773038B-F75B-4C12-89B2-CB7463082157}">
      <dgm:prSet phldrT="[Text]" custT="1"/>
      <dgm:spPr/>
      <dgm:t>
        <a:bodyPr/>
        <a:lstStyle/>
        <a:p>
          <a:endParaRPr lang="en-US" sz="1200" dirty="0">
            <a:solidFill>
              <a:srgbClr val="312D28"/>
            </a:solidFill>
          </a:endParaRPr>
        </a:p>
      </dgm:t>
    </dgm:pt>
    <dgm:pt modelId="{F9DF2526-B558-4E12-85A0-8EDD670DE42A}" type="parTrans" cxnId="{670585A6-6328-4FAB-8CDF-C74DB7B40BA1}">
      <dgm:prSet/>
      <dgm:spPr/>
      <dgm:t>
        <a:bodyPr/>
        <a:lstStyle/>
        <a:p>
          <a:endParaRPr lang="en-US"/>
        </a:p>
      </dgm:t>
    </dgm:pt>
    <dgm:pt modelId="{CD2E2669-0903-43D4-9619-F9FDFFD37CB8}" type="sibTrans" cxnId="{670585A6-6328-4FAB-8CDF-C74DB7B40BA1}">
      <dgm:prSet/>
      <dgm:spPr/>
      <dgm:t>
        <a:bodyPr/>
        <a:lstStyle/>
        <a:p>
          <a:endParaRPr lang="en-US"/>
        </a:p>
      </dgm:t>
    </dgm:pt>
    <dgm:pt modelId="{185A08E4-60F9-43BC-914C-BF1E1116AF7B}">
      <dgm:prSet phldrT="[Text]"/>
      <dgm:spPr/>
      <dgm:t>
        <a:bodyPr/>
        <a:lstStyle/>
        <a:p>
          <a:r>
            <a:rPr lang="en-US" dirty="0"/>
            <a:t>Bill </a:t>
          </a:r>
          <a:r>
            <a:rPr lang="en-US" dirty="0" err="1"/>
            <a:t>Onserts</a:t>
          </a:r>
          <a:endParaRPr lang="en-US" dirty="0"/>
        </a:p>
      </dgm:t>
    </dgm:pt>
    <dgm:pt modelId="{0624ADE9-0824-462B-8279-54E317CB7D59}" type="parTrans" cxnId="{F256C354-211B-4622-A989-28816362366C}">
      <dgm:prSet/>
      <dgm:spPr/>
      <dgm:t>
        <a:bodyPr/>
        <a:lstStyle/>
        <a:p>
          <a:endParaRPr lang="en-US"/>
        </a:p>
      </dgm:t>
    </dgm:pt>
    <dgm:pt modelId="{21AADAE2-3F53-4D6D-A735-608087B0F217}" type="sibTrans" cxnId="{F256C354-211B-4622-A989-28816362366C}">
      <dgm:prSet/>
      <dgm:spPr/>
      <dgm:t>
        <a:bodyPr/>
        <a:lstStyle/>
        <a:p>
          <a:endParaRPr lang="en-US"/>
        </a:p>
      </dgm:t>
    </dgm:pt>
    <dgm:pt modelId="{80E88034-64E9-4C66-8AC2-0B3BBDD30B21}" type="pres">
      <dgm:prSet presAssocID="{A551AC99-A000-4060-BFF7-4CCE29277A17}" presName="Name0" presStyleCnt="0">
        <dgm:presLayoutVars>
          <dgm:dir/>
          <dgm:animLvl val="lvl"/>
          <dgm:resizeHandles val="exact"/>
        </dgm:presLayoutVars>
      </dgm:prSet>
      <dgm:spPr/>
    </dgm:pt>
    <dgm:pt modelId="{3EC5439B-26F7-4BFB-AB78-561712AE1D8C}" type="pres">
      <dgm:prSet presAssocID="{9FEDB878-0BB3-4451-B74F-93EEF18ACB5B}" presName="composite" presStyleCnt="0"/>
      <dgm:spPr/>
    </dgm:pt>
    <dgm:pt modelId="{EEF97EA3-5713-4064-9E51-83B8DEA7B0C6}" type="pres">
      <dgm:prSet presAssocID="{9FEDB878-0BB3-4451-B74F-93EEF18ACB5B}" presName="parTx" presStyleLbl="alignNode1" presStyleIdx="0" presStyleCnt="5" custLinFactNeighborY="-2561">
        <dgm:presLayoutVars>
          <dgm:chMax val="0"/>
          <dgm:chPref val="0"/>
          <dgm:bulletEnabled val="1"/>
        </dgm:presLayoutVars>
      </dgm:prSet>
      <dgm:spPr/>
    </dgm:pt>
    <dgm:pt modelId="{099AD0F5-B615-4EBF-967E-85CEAA6AD807}" type="pres">
      <dgm:prSet presAssocID="{9FEDB878-0BB3-4451-B74F-93EEF18ACB5B}" presName="desTx" presStyleLbl="alignAccFollowNode1" presStyleIdx="0" presStyleCnt="5">
        <dgm:presLayoutVars>
          <dgm:bulletEnabled val="1"/>
        </dgm:presLayoutVars>
      </dgm:prSet>
      <dgm:spPr/>
    </dgm:pt>
    <dgm:pt modelId="{990B0266-55F4-43FB-A996-59CE686444DF}" type="pres">
      <dgm:prSet presAssocID="{1F0E5AC2-A96A-426A-B8F1-5FB5CAFAC830}" presName="space" presStyleCnt="0"/>
      <dgm:spPr/>
    </dgm:pt>
    <dgm:pt modelId="{97EFF596-7E24-4945-BC26-D7C6149C0D81}" type="pres">
      <dgm:prSet presAssocID="{7A0A7749-762A-468F-844C-F90D7694C705}" presName="composite" presStyleCnt="0"/>
      <dgm:spPr/>
    </dgm:pt>
    <dgm:pt modelId="{2B42E3AD-866C-4030-B72A-FBD021A5364C}" type="pres">
      <dgm:prSet presAssocID="{7A0A7749-762A-468F-844C-F90D7694C705}" presName="parTx" presStyleLbl="alignNode1" presStyleIdx="1" presStyleCnt="5">
        <dgm:presLayoutVars>
          <dgm:chMax val="0"/>
          <dgm:chPref val="0"/>
          <dgm:bulletEnabled val="1"/>
        </dgm:presLayoutVars>
      </dgm:prSet>
      <dgm:spPr/>
    </dgm:pt>
    <dgm:pt modelId="{7465A256-AD98-49D1-A849-54E10F1F8B30}" type="pres">
      <dgm:prSet presAssocID="{7A0A7749-762A-468F-844C-F90D7694C705}" presName="desTx" presStyleLbl="alignAccFollowNode1" presStyleIdx="1" presStyleCnt="5">
        <dgm:presLayoutVars>
          <dgm:bulletEnabled val="1"/>
        </dgm:presLayoutVars>
      </dgm:prSet>
      <dgm:spPr/>
    </dgm:pt>
    <dgm:pt modelId="{E3D5C912-C6A2-4A66-AF87-DFC0CEC2F11B}" type="pres">
      <dgm:prSet presAssocID="{A75A7A64-26D9-47D8-B294-6A1EE8569F49}" presName="space" presStyleCnt="0"/>
      <dgm:spPr/>
    </dgm:pt>
    <dgm:pt modelId="{7B78D649-8F2F-413B-AFF7-E7CDE63C44B7}" type="pres">
      <dgm:prSet presAssocID="{449A9402-8B61-47F9-9269-B33DA3105CF8}" presName="composite" presStyleCnt="0"/>
      <dgm:spPr/>
    </dgm:pt>
    <dgm:pt modelId="{C701913F-5A78-40C5-9B2D-F55A9A7EA8F2}" type="pres">
      <dgm:prSet presAssocID="{449A9402-8B61-47F9-9269-B33DA3105CF8}" presName="parTx" presStyleLbl="alignNode1" presStyleIdx="2" presStyleCnt="5">
        <dgm:presLayoutVars>
          <dgm:chMax val="0"/>
          <dgm:chPref val="0"/>
          <dgm:bulletEnabled val="1"/>
        </dgm:presLayoutVars>
      </dgm:prSet>
      <dgm:spPr/>
    </dgm:pt>
    <dgm:pt modelId="{7D1E1ABE-911A-4847-84A8-C115AAECF762}" type="pres">
      <dgm:prSet presAssocID="{449A9402-8B61-47F9-9269-B33DA3105CF8}" presName="desTx" presStyleLbl="alignAccFollowNode1" presStyleIdx="2" presStyleCnt="5">
        <dgm:presLayoutVars>
          <dgm:bulletEnabled val="1"/>
        </dgm:presLayoutVars>
      </dgm:prSet>
      <dgm:spPr/>
    </dgm:pt>
    <dgm:pt modelId="{9C2429D4-FDB8-4714-A928-D2502A0A6AA0}" type="pres">
      <dgm:prSet presAssocID="{08CB83A0-D625-4359-9E7E-73597B85966C}" presName="space" presStyleCnt="0"/>
      <dgm:spPr/>
    </dgm:pt>
    <dgm:pt modelId="{AF7D7E31-9E88-4260-BDD5-F96913433E7E}" type="pres">
      <dgm:prSet presAssocID="{A090E1BC-0580-4FD6-8267-77E0F4793505}" presName="composite" presStyleCnt="0"/>
      <dgm:spPr/>
    </dgm:pt>
    <dgm:pt modelId="{4A004E8F-3B75-41EA-B933-3A842CDE2615}" type="pres">
      <dgm:prSet presAssocID="{A090E1BC-0580-4FD6-8267-77E0F4793505}" presName="parTx" presStyleLbl="alignNode1" presStyleIdx="3" presStyleCnt="5">
        <dgm:presLayoutVars>
          <dgm:chMax val="0"/>
          <dgm:chPref val="0"/>
          <dgm:bulletEnabled val="1"/>
        </dgm:presLayoutVars>
      </dgm:prSet>
      <dgm:spPr/>
    </dgm:pt>
    <dgm:pt modelId="{75C6015E-DCCE-45D1-AEF4-9A889CEE3204}" type="pres">
      <dgm:prSet presAssocID="{A090E1BC-0580-4FD6-8267-77E0F4793505}" presName="desTx" presStyleLbl="alignAccFollowNode1" presStyleIdx="3" presStyleCnt="5">
        <dgm:presLayoutVars>
          <dgm:bulletEnabled val="1"/>
        </dgm:presLayoutVars>
      </dgm:prSet>
      <dgm:spPr/>
    </dgm:pt>
    <dgm:pt modelId="{65CFFC36-497D-49D3-8A9C-9A8867003186}" type="pres">
      <dgm:prSet presAssocID="{6A4E6E06-8F5C-40E4-8995-CC4D37C9A6EB}" presName="space" presStyleCnt="0"/>
      <dgm:spPr/>
    </dgm:pt>
    <dgm:pt modelId="{191A4850-731E-4CF5-8323-32343DC19568}" type="pres">
      <dgm:prSet presAssocID="{21140725-F4D2-43BE-B047-3201DCC762F6}" presName="composite" presStyleCnt="0"/>
      <dgm:spPr/>
    </dgm:pt>
    <dgm:pt modelId="{DDDC4D7B-5583-43A6-A56C-764031A9E442}" type="pres">
      <dgm:prSet presAssocID="{21140725-F4D2-43BE-B047-3201DCC762F6}" presName="parTx" presStyleLbl="alignNode1" presStyleIdx="4" presStyleCnt="5">
        <dgm:presLayoutVars>
          <dgm:chMax val="0"/>
          <dgm:chPref val="0"/>
          <dgm:bulletEnabled val="1"/>
        </dgm:presLayoutVars>
      </dgm:prSet>
      <dgm:spPr/>
    </dgm:pt>
    <dgm:pt modelId="{CFCB52E2-5F9F-4833-8CAE-2270B7F4223F}" type="pres">
      <dgm:prSet presAssocID="{21140725-F4D2-43BE-B047-3201DCC762F6}" presName="desTx" presStyleLbl="alignAccFollowNode1" presStyleIdx="4" presStyleCnt="5">
        <dgm:presLayoutVars>
          <dgm:bulletEnabled val="1"/>
        </dgm:presLayoutVars>
      </dgm:prSet>
      <dgm:spPr/>
    </dgm:pt>
  </dgm:ptLst>
  <dgm:cxnLst>
    <dgm:cxn modelId="{45CAE80C-C997-4A1A-B189-627AAF7E698A}" type="presOf" srcId="{711B4614-D0B5-4CF5-94EE-E51479D97E2E}" destId="{CFCB52E2-5F9F-4833-8CAE-2270B7F4223F}" srcOrd="0" destOrd="4" presId="urn:microsoft.com/office/officeart/2005/8/layout/hList1"/>
    <dgm:cxn modelId="{F2FCC70D-C108-4420-B53E-D7A7B77AA213}" srcId="{7A0A7749-762A-468F-844C-F90D7694C705}" destId="{BE592317-A711-4439-A8C3-4C1C1BC1CF42}" srcOrd="0" destOrd="0" parTransId="{548655E5-5EF6-4676-BE4E-01BABEB326F0}" sibTransId="{7B46B331-7D93-4283-959A-F3050A4D337E}"/>
    <dgm:cxn modelId="{03F21E1B-B8DA-44CB-98B5-6B97F040E337}" type="presOf" srcId="{8773038B-F75B-4C12-89B2-CB7463082157}" destId="{099AD0F5-B615-4EBF-967E-85CEAA6AD807}" srcOrd="0" destOrd="3" presId="urn:microsoft.com/office/officeart/2005/8/layout/hList1"/>
    <dgm:cxn modelId="{B692C327-7691-41C4-84E2-CD11A7B5799F}" srcId="{9FEDB878-0BB3-4451-B74F-93EEF18ACB5B}" destId="{08FE6A24-4292-4079-977E-F5AAEB5A08FD}" srcOrd="5" destOrd="0" parTransId="{B12A27AC-79BC-48A3-8C6E-CD2272B61332}" sibTransId="{AF4D4A00-22A2-4A66-BC6E-ABABB1E45793}"/>
    <dgm:cxn modelId="{7F366139-AB88-4F68-8130-BEB16709F7E2}" srcId="{21140725-F4D2-43BE-B047-3201DCC762F6}" destId="{711B4614-D0B5-4CF5-94EE-E51479D97E2E}" srcOrd="4" destOrd="0" parTransId="{BBC9B3B0-B598-49E4-AD30-F52E4A5E6C5F}" sibTransId="{A028954A-E8E0-4228-A039-D0424F6078BB}"/>
    <dgm:cxn modelId="{9A58B039-0938-4C28-A971-2C25E5FEE0F8}" srcId="{A090E1BC-0580-4FD6-8267-77E0F4793505}" destId="{939740AA-CEEF-4682-A966-575F40138C96}" srcOrd="0" destOrd="0" parTransId="{FD0B5AF5-D4CF-4E7D-B977-BF6CA48EAC78}" sibTransId="{754301C1-AD62-4211-ADCF-20B4DFF2C15A}"/>
    <dgm:cxn modelId="{FAB7643D-0FF4-409C-99AE-1BD647F2184D}" type="presOf" srcId="{C63F2C58-C04B-4C0D-BD6C-E4C1C62C38C1}" destId="{7465A256-AD98-49D1-A849-54E10F1F8B30}" srcOrd="0" destOrd="2" presId="urn:microsoft.com/office/officeart/2005/8/layout/hList1"/>
    <dgm:cxn modelId="{59F13F3E-41E7-4676-A93E-C80EC2DCA300}" type="presOf" srcId="{FBFB05AC-64F3-4A2D-A332-C18BB01DECF4}" destId="{099AD0F5-B615-4EBF-967E-85CEAA6AD807}" srcOrd="0" destOrd="1" presId="urn:microsoft.com/office/officeart/2005/8/layout/hList1"/>
    <dgm:cxn modelId="{2DD8925F-2EFB-4116-BC10-F0CD3F5396A1}" srcId="{7A0A7749-762A-468F-844C-F90D7694C705}" destId="{A4CBD78A-47F3-4B30-99D8-8D6397BA5426}" srcOrd="1" destOrd="0" parTransId="{1808685D-075A-4E05-A236-3E679784D3A4}" sibTransId="{DAA80D81-37BC-4D06-898C-5A43EEE0782E}"/>
    <dgm:cxn modelId="{2B33EC63-218F-4D2E-8777-8724D88AB2B0}" srcId="{A551AC99-A000-4060-BFF7-4CCE29277A17}" destId="{7A0A7749-762A-468F-844C-F90D7694C705}" srcOrd="1" destOrd="0" parTransId="{30BF8136-E251-4465-B1F3-289E135DB6DD}" sibTransId="{A75A7A64-26D9-47D8-B294-6A1EE8569F49}"/>
    <dgm:cxn modelId="{7040DB44-BA58-4707-B530-0D514234DEE2}" type="presOf" srcId="{A551AC99-A000-4060-BFF7-4CCE29277A17}" destId="{80E88034-64E9-4C66-8AC2-0B3BBDD30B21}" srcOrd="0" destOrd="0" presId="urn:microsoft.com/office/officeart/2005/8/layout/hList1"/>
    <dgm:cxn modelId="{05903366-04CF-4AF5-BAAC-C99AA90E3D60}" type="presOf" srcId="{06363C24-D896-4605-AE7A-A934088D6A67}" destId="{CFCB52E2-5F9F-4833-8CAE-2270B7F4223F}" srcOrd="0" destOrd="3" presId="urn:microsoft.com/office/officeart/2005/8/layout/hList1"/>
    <dgm:cxn modelId="{06F65F4C-025B-4886-B2F5-33A1054D8E1C}" type="presOf" srcId="{08FE6A24-4292-4079-977E-F5AAEB5A08FD}" destId="{099AD0F5-B615-4EBF-967E-85CEAA6AD807}" srcOrd="0" destOrd="5" presId="urn:microsoft.com/office/officeart/2005/8/layout/hList1"/>
    <dgm:cxn modelId="{CFDC4B70-1875-4299-A7E9-D46C3E5AB92E}" srcId="{9FEDB878-0BB3-4451-B74F-93EEF18ACB5B}" destId="{BA9DE25B-21D5-4137-921E-009F2B8F83C3}" srcOrd="4" destOrd="0" parTransId="{01A68832-95EE-40BB-A355-7142D1189119}" sibTransId="{B145C44B-CB09-454E-976E-5EAF83ABCC7C}"/>
    <dgm:cxn modelId="{A888D053-40AB-42FE-8931-95C3DADB70B5}" type="presOf" srcId="{9FEDB878-0BB3-4451-B74F-93EEF18ACB5B}" destId="{EEF97EA3-5713-4064-9E51-83B8DEA7B0C6}" srcOrd="0" destOrd="0" presId="urn:microsoft.com/office/officeart/2005/8/layout/hList1"/>
    <dgm:cxn modelId="{F256C354-211B-4622-A989-28816362366C}" srcId="{21140725-F4D2-43BE-B047-3201DCC762F6}" destId="{185A08E4-60F9-43BC-914C-BF1E1116AF7B}" srcOrd="0" destOrd="0" parTransId="{0624ADE9-0824-462B-8279-54E317CB7D59}" sibTransId="{21AADAE2-3F53-4D6D-A735-608087B0F217}"/>
    <dgm:cxn modelId="{665A0780-4FC5-4BFD-AC2C-B02042ED394B}" type="presOf" srcId="{449A9402-8B61-47F9-9269-B33DA3105CF8}" destId="{C701913F-5A78-40C5-9B2D-F55A9A7EA8F2}" srcOrd="0" destOrd="0" presId="urn:microsoft.com/office/officeart/2005/8/layout/hList1"/>
    <dgm:cxn modelId="{9B410C83-F94F-4168-9AE1-1110367D31EF}" type="presOf" srcId="{A090E1BC-0580-4FD6-8267-77E0F4793505}" destId="{4A004E8F-3B75-41EA-B933-3A842CDE2615}" srcOrd="0" destOrd="0" presId="urn:microsoft.com/office/officeart/2005/8/layout/hList1"/>
    <dgm:cxn modelId="{1AB92E83-BB15-4D50-AD27-0091FEE2E0F2}" type="presOf" srcId="{7A0A7749-762A-468F-844C-F90D7694C705}" destId="{2B42E3AD-866C-4030-B72A-FBD021A5364C}" srcOrd="0" destOrd="0" presId="urn:microsoft.com/office/officeart/2005/8/layout/hList1"/>
    <dgm:cxn modelId="{73963885-C05B-4B12-BAE0-A6CCC165440A}" srcId="{9FEDB878-0BB3-4451-B74F-93EEF18ACB5B}" destId="{99D93725-32FF-4E57-9D9E-FA046E95CD82}" srcOrd="2" destOrd="0" parTransId="{9E0BABEF-2643-4CC6-B409-E309AA986B69}" sibTransId="{348363DE-D1E5-4918-A920-46DF6F40CA75}"/>
    <dgm:cxn modelId="{6B4C1E94-48DA-4F40-8AE0-20ECF9FF16F3}" srcId="{A551AC99-A000-4060-BFF7-4CCE29277A17}" destId="{9FEDB878-0BB3-4451-B74F-93EEF18ACB5B}" srcOrd="0" destOrd="0" parTransId="{0635278D-60BD-413F-BAA5-C5455ED3B0C9}" sibTransId="{1F0E5AC2-A96A-426A-B8F1-5FB5CAFAC830}"/>
    <dgm:cxn modelId="{AAD49D95-D304-4052-8128-2791434DD9FA}" srcId="{7A0A7749-762A-468F-844C-F90D7694C705}" destId="{C63F2C58-C04B-4C0D-BD6C-E4C1C62C38C1}" srcOrd="2" destOrd="0" parTransId="{CA0D60E6-520E-40A5-9FBF-DBDCFA9A848B}" sibTransId="{B9119603-68DD-4B70-AB5E-CD9E1C095540}"/>
    <dgm:cxn modelId="{6EB43496-4EC7-41CF-9B11-15C523D07698}" srcId="{21140725-F4D2-43BE-B047-3201DCC762F6}" destId="{2A16129F-2222-4045-ACCF-373EC24F1841}" srcOrd="1" destOrd="0" parTransId="{0565FA32-AD30-4208-AA69-68258978AC25}" sibTransId="{B17509EC-D9CB-4EBD-847A-C13D9B3D600E}"/>
    <dgm:cxn modelId="{EC63969B-CDDA-4C2D-9AEF-7A7C39C42EC0}" type="presOf" srcId="{939740AA-CEEF-4682-A966-575F40138C96}" destId="{75C6015E-DCCE-45D1-AEF4-9A889CEE3204}" srcOrd="0" destOrd="0" presId="urn:microsoft.com/office/officeart/2005/8/layout/hList1"/>
    <dgm:cxn modelId="{8310C5A2-B8A5-4B77-BBC7-165B22C99213}" srcId="{449A9402-8B61-47F9-9269-B33DA3105CF8}" destId="{048DDCF0-A911-4F60-8F92-F44832757C37}" srcOrd="0" destOrd="0" parTransId="{D8F41B90-EFD0-4EAE-9025-4378332024BE}" sibTransId="{8635FE8C-25CC-4B20-8038-DD1E4486C1DC}"/>
    <dgm:cxn modelId="{670585A6-6328-4FAB-8CDF-C74DB7B40BA1}" srcId="{9FEDB878-0BB3-4451-B74F-93EEF18ACB5B}" destId="{8773038B-F75B-4C12-89B2-CB7463082157}" srcOrd="3" destOrd="0" parTransId="{F9DF2526-B558-4E12-85A0-8EDD670DE42A}" sibTransId="{CD2E2669-0903-43D4-9619-F9FDFFD37CB8}"/>
    <dgm:cxn modelId="{0E71BBAD-31A9-4EA7-8DC1-9F169CD2744C}" type="presOf" srcId="{21140725-F4D2-43BE-B047-3201DCC762F6}" destId="{DDDC4D7B-5583-43A6-A56C-764031A9E442}" srcOrd="0" destOrd="0" presId="urn:microsoft.com/office/officeart/2005/8/layout/hList1"/>
    <dgm:cxn modelId="{BA6FDAAD-E8BF-42D3-9F3E-54705A579FC0}" type="presOf" srcId="{082B853D-54C4-4929-875E-A2F494FC559B}" destId="{CFCB52E2-5F9F-4833-8CAE-2270B7F4223F}" srcOrd="0" destOrd="2" presId="urn:microsoft.com/office/officeart/2005/8/layout/hList1"/>
    <dgm:cxn modelId="{44CD31BA-E554-44AF-B2A9-4EA2557FFF33}" type="presOf" srcId="{A4CBD78A-47F3-4B30-99D8-8D6397BA5426}" destId="{7465A256-AD98-49D1-A849-54E10F1F8B30}" srcOrd="0" destOrd="1" presId="urn:microsoft.com/office/officeart/2005/8/layout/hList1"/>
    <dgm:cxn modelId="{467A18BC-1CD1-4799-8B90-52AB8C80B1B9}" srcId="{21140725-F4D2-43BE-B047-3201DCC762F6}" destId="{06363C24-D896-4605-AE7A-A934088D6A67}" srcOrd="3" destOrd="0" parTransId="{140B4F60-C42F-4CD9-BF96-C8FC625795B5}" sibTransId="{CA5CE234-BD88-4C05-A9A7-A5AFB5A650C6}"/>
    <dgm:cxn modelId="{FC934ECA-6E01-4AD9-9C5A-C869D971115F}" type="presOf" srcId="{185A08E4-60F9-43BC-914C-BF1E1116AF7B}" destId="{CFCB52E2-5F9F-4833-8CAE-2270B7F4223F}" srcOrd="0" destOrd="0" presId="urn:microsoft.com/office/officeart/2005/8/layout/hList1"/>
    <dgm:cxn modelId="{E4447FD0-A127-41FA-9166-B342FBE4F5BE}" type="presOf" srcId="{99D93725-32FF-4E57-9D9E-FA046E95CD82}" destId="{099AD0F5-B615-4EBF-967E-85CEAA6AD807}" srcOrd="0" destOrd="2" presId="urn:microsoft.com/office/officeart/2005/8/layout/hList1"/>
    <dgm:cxn modelId="{6E227ED5-DF69-4359-8E98-A42273FC4E4F}" type="presOf" srcId="{2A16129F-2222-4045-ACCF-373EC24F1841}" destId="{CFCB52E2-5F9F-4833-8CAE-2270B7F4223F}" srcOrd="0" destOrd="1" presId="urn:microsoft.com/office/officeart/2005/8/layout/hList1"/>
    <dgm:cxn modelId="{BE7059D7-5407-4F7F-B2B6-A7728AB83427}" type="presOf" srcId="{7A3AD4D9-9260-4A51-8E33-C4137C93D644}" destId="{099AD0F5-B615-4EBF-967E-85CEAA6AD807}" srcOrd="0" destOrd="0" presId="urn:microsoft.com/office/officeart/2005/8/layout/hList1"/>
    <dgm:cxn modelId="{58041EE2-6C35-4F27-9C59-362A44DEF67D}" type="presOf" srcId="{048DDCF0-A911-4F60-8F92-F44832757C37}" destId="{7D1E1ABE-911A-4847-84A8-C115AAECF762}" srcOrd="0" destOrd="0" presId="urn:microsoft.com/office/officeart/2005/8/layout/hList1"/>
    <dgm:cxn modelId="{79DC13E9-B1B0-4835-B61D-525919959175}" srcId="{21140725-F4D2-43BE-B047-3201DCC762F6}" destId="{082B853D-54C4-4929-875E-A2F494FC559B}" srcOrd="2" destOrd="0" parTransId="{30662554-DE60-466C-911B-7F5EEC3F289D}" sibTransId="{0DBC1B90-EF15-42E7-9278-D151B1EE94AB}"/>
    <dgm:cxn modelId="{847ED4EB-35AB-40ED-944A-75B523012B35}" type="presOf" srcId="{BA9DE25B-21D5-4137-921E-009F2B8F83C3}" destId="{099AD0F5-B615-4EBF-967E-85CEAA6AD807}" srcOrd="0" destOrd="4" presId="urn:microsoft.com/office/officeart/2005/8/layout/hList1"/>
    <dgm:cxn modelId="{FA2A82EE-1799-4B7D-A040-3A45137171DA}" srcId="{9FEDB878-0BB3-4451-B74F-93EEF18ACB5B}" destId="{FBFB05AC-64F3-4A2D-A332-C18BB01DECF4}" srcOrd="1" destOrd="0" parTransId="{60ABF768-5868-4E06-82DA-BCE40E04CD40}" sibTransId="{B9824E5E-F39D-4FA4-9AC5-DAF16F715A84}"/>
    <dgm:cxn modelId="{233DCDEF-8907-4D87-99A7-07885F0902E1}" srcId="{A551AC99-A000-4060-BFF7-4CCE29277A17}" destId="{A090E1BC-0580-4FD6-8267-77E0F4793505}" srcOrd="3" destOrd="0" parTransId="{7B5ED82D-4E38-4631-9B2E-C4793FDA0C62}" sibTransId="{6A4E6E06-8F5C-40E4-8995-CC4D37C9A6EB}"/>
    <dgm:cxn modelId="{D42EBFF1-6529-4EC9-91D9-F14425BB7A6B}" type="presOf" srcId="{BE592317-A711-4439-A8C3-4C1C1BC1CF42}" destId="{7465A256-AD98-49D1-A849-54E10F1F8B30}" srcOrd="0" destOrd="0" presId="urn:microsoft.com/office/officeart/2005/8/layout/hList1"/>
    <dgm:cxn modelId="{445FE3F8-FE58-4EE9-95B7-A8F8A8323EDA}" srcId="{9FEDB878-0BB3-4451-B74F-93EEF18ACB5B}" destId="{7A3AD4D9-9260-4A51-8E33-C4137C93D644}" srcOrd="0" destOrd="0" parTransId="{B8EF87B6-A0CF-44FD-949D-325AC070F70A}" sibTransId="{CB8135EA-43A2-4DB3-81F9-372C8113A7B6}"/>
    <dgm:cxn modelId="{735A15FC-AA81-4848-A36B-51350298FC08}" srcId="{A551AC99-A000-4060-BFF7-4CCE29277A17}" destId="{449A9402-8B61-47F9-9269-B33DA3105CF8}" srcOrd="2" destOrd="0" parTransId="{E427816E-9A7C-40DD-A153-7818ACD0FA12}" sibTransId="{08CB83A0-D625-4359-9E7E-73597B85966C}"/>
    <dgm:cxn modelId="{6429FCFC-B0A7-4152-AE93-64FB3942737C}" srcId="{A551AC99-A000-4060-BFF7-4CCE29277A17}" destId="{21140725-F4D2-43BE-B047-3201DCC762F6}" srcOrd="4" destOrd="0" parTransId="{CFA52896-EAF3-4E6B-B93D-57B3AC68DDC0}" sibTransId="{B52F183D-9C4F-4B5D-A296-E001225CD790}"/>
    <dgm:cxn modelId="{996D2891-1B05-4C79-9B71-529DDED9A61E}" type="presParOf" srcId="{80E88034-64E9-4C66-8AC2-0B3BBDD30B21}" destId="{3EC5439B-26F7-4BFB-AB78-561712AE1D8C}" srcOrd="0" destOrd="0" presId="urn:microsoft.com/office/officeart/2005/8/layout/hList1"/>
    <dgm:cxn modelId="{22C03BDB-0BD6-4535-A798-6FCFFE6DF69F}" type="presParOf" srcId="{3EC5439B-26F7-4BFB-AB78-561712AE1D8C}" destId="{EEF97EA3-5713-4064-9E51-83B8DEA7B0C6}" srcOrd="0" destOrd="0" presId="urn:microsoft.com/office/officeart/2005/8/layout/hList1"/>
    <dgm:cxn modelId="{6753101A-ED82-4AC6-8EA8-F04048997422}" type="presParOf" srcId="{3EC5439B-26F7-4BFB-AB78-561712AE1D8C}" destId="{099AD0F5-B615-4EBF-967E-85CEAA6AD807}" srcOrd="1" destOrd="0" presId="urn:microsoft.com/office/officeart/2005/8/layout/hList1"/>
    <dgm:cxn modelId="{0D715BDB-D471-4716-B6E6-90EC227E0650}" type="presParOf" srcId="{80E88034-64E9-4C66-8AC2-0B3BBDD30B21}" destId="{990B0266-55F4-43FB-A996-59CE686444DF}" srcOrd="1" destOrd="0" presId="urn:microsoft.com/office/officeart/2005/8/layout/hList1"/>
    <dgm:cxn modelId="{B97957D8-1064-4011-A9BD-EC08CB763F4E}" type="presParOf" srcId="{80E88034-64E9-4C66-8AC2-0B3BBDD30B21}" destId="{97EFF596-7E24-4945-BC26-D7C6149C0D81}" srcOrd="2" destOrd="0" presId="urn:microsoft.com/office/officeart/2005/8/layout/hList1"/>
    <dgm:cxn modelId="{A1EAE61D-E37F-4E40-A853-E3424514D6A3}" type="presParOf" srcId="{97EFF596-7E24-4945-BC26-D7C6149C0D81}" destId="{2B42E3AD-866C-4030-B72A-FBD021A5364C}" srcOrd="0" destOrd="0" presId="urn:microsoft.com/office/officeart/2005/8/layout/hList1"/>
    <dgm:cxn modelId="{3B77D19B-F553-4076-8BF4-F195CD89B7CD}" type="presParOf" srcId="{97EFF596-7E24-4945-BC26-D7C6149C0D81}" destId="{7465A256-AD98-49D1-A849-54E10F1F8B30}" srcOrd="1" destOrd="0" presId="urn:microsoft.com/office/officeart/2005/8/layout/hList1"/>
    <dgm:cxn modelId="{FE85E84A-FB47-4B96-8D17-DA6D048C29CF}" type="presParOf" srcId="{80E88034-64E9-4C66-8AC2-0B3BBDD30B21}" destId="{E3D5C912-C6A2-4A66-AF87-DFC0CEC2F11B}" srcOrd="3" destOrd="0" presId="urn:microsoft.com/office/officeart/2005/8/layout/hList1"/>
    <dgm:cxn modelId="{82CA7DE6-F240-4DA3-98DA-5EF564DE3F2F}" type="presParOf" srcId="{80E88034-64E9-4C66-8AC2-0B3BBDD30B21}" destId="{7B78D649-8F2F-413B-AFF7-E7CDE63C44B7}" srcOrd="4" destOrd="0" presId="urn:microsoft.com/office/officeart/2005/8/layout/hList1"/>
    <dgm:cxn modelId="{005DFADF-D973-441C-8867-245902AFA270}" type="presParOf" srcId="{7B78D649-8F2F-413B-AFF7-E7CDE63C44B7}" destId="{C701913F-5A78-40C5-9B2D-F55A9A7EA8F2}" srcOrd="0" destOrd="0" presId="urn:microsoft.com/office/officeart/2005/8/layout/hList1"/>
    <dgm:cxn modelId="{D72EAFFF-62B2-4D80-9861-36AB64812C6E}" type="presParOf" srcId="{7B78D649-8F2F-413B-AFF7-E7CDE63C44B7}" destId="{7D1E1ABE-911A-4847-84A8-C115AAECF762}" srcOrd="1" destOrd="0" presId="urn:microsoft.com/office/officeart/2005/8/layout/hList1"/>
    <dgm:cxn modelId="{C9D26130-43D8-42B3-A244-D74B34EE2529}" type="presParOf" srcId="{80E88034-64E9-4C66-8AC2-0B3BBDD30B21}" destId="{9C2429D4-FDB8-4714-A928-D2502A0A6AA0}" srcOrd="5" destOrd="0" presId="urn:microsoft.com/office/officeart/2005/8/layout/hList1"/>
    <dgm:cxn modelId="{4F58F7A5-88C7-48E0-AB82-833402686A3F}" type="presParOf" srcId="{80E88034-64E9-4C66-8AC2-0B3BBDD30B21}" destId="{AF7D7E31-9E88-4260-BDD5-F96913433E7E}" srcOrd="6" destOrd="0" presId="urn:microsoft.com/office/officeart/2005/8/layout/hList1"/>
    <dgm:cxn modelId="{D2F8899F-4487-4EE1-B14C-3E3BBF010DD6}" type="presParOf" srcId="{AF7D7E31-9E88-4260-BDD5-F96913433E7E}" destId="{4A004E8F-3B75-41EA-B933-3A842CDE2615}" srcOrd="0" destOrd="0" presId="urn:microsoft.com/office/officeart/2005/8/layout/hList1"/>
    <dgm:cxn modelId="{947FD60D-1794-4E9B-A385-C52B99DEE8A4}" type="presParOf" srcId="{AF7D7E31-9E88-4260-BDD5-F96913433E7E}" destId="{75C6015E-DCCE-45D1-AEF4-9A889CEE3204}" srcOrd="1" destOrd="0" presId="urn:microsoft.com/office/officeart/2005/8/layout/hList1"/>
    <dgm:cxn modelId="{028270BC-D038-4A72-BC4A-A8BF84D6603A}" type="presParOf" srcId="{80E88034-64E9-4C66-8AC2-0B3BBDD30B21}" destId="{65CFFC36-497D-49D3-8A9C-9A8867003186}" srcOrd="7" destOrd="0" presId="urn:microsoft.com/office/officeart/2005/8/layout/hList1"/>
    <dgm:cxn modelId="{51144B3F-25ED-4BA0-9B0D-6A28814D04A5}" type="presParOf" srcId="{80E88034-64E9-4C66-8AC2-0B3BBDD30B21}" destId="{191A4850-731E-4CF5-8323-32343DC19568}" srcOrd="8" destOrd="0" presId="urn:microsoft.com/office/officeart/2005/8/layout/hList1"/>
    <dgm:cxn modelId="{AB5AA9B8-2D35-4B28-939E-DBF9FEA60DEA}" type="presParOf" srcId="{191A4850-731E-4CF5-8323-32343DC19568}" destId="{DDDC4D7B-5583-43A6-A56C-764031A9E442}" srcOrd="0" destOrd="0" presId="urn:microsoft.com/office/officeart/2005/8/layout/hList1"/>
    <dgm:cxn modelId="{3D84CF88-CF2E-48C6-82FC-C71893E76D1D}" type="presParOf" srcId="{191A4850-731E-4CF5-8323-32343DC19568}" destId="{CFCB52E2-5F9F-4833-8CAE-2270B7F4223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0FCC3EE-2980-47AB-8D63-D145888D3ECB}"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43BF49EB-4BAE-4792-9022-28BCE35E9056}">
      <dgm:prSet phldrT="[Text]"/>
      <dgm:spPr/>
      <dgm:t>
        <a:bodyPr/>
        <a:lstStyle/>
        <a:p>
          <a:pPr algn="ctr"/>
          <a:r>
            <a:rPr lang="en-US" dirty="0"/>
            <a:t>Self-Certify</a:t>
          </a:r>
        </a:p>
      </dgm:t>
    </dgm:pt>
    <dgm:pt modelId="{D8E60C1B-5A64-446D-8BC8-62AAE5F6541C}" type="parTrans" cxnId="{312EFAF2-4C3F-4373-8452-7388B6FBE79F}">
      <dgm:prSet/>
      <dgm:spPr/>
      <dgm:t>
        <a:bodyPr/>
        <a:lstStyle/>
        <a:p>
          <a:endParaRPr lang="en-US"/>
        </a:p>
      </dgm:t>
    </dgm:pt>
    <dgm:pt modelId="{1E01CB9C-72CB-4FE9-9381-1A45F675A5FA}" type="sibTrans" cxnId="{312EFAF2-4C3F-4373-8452-7388B6FBE79F}">
      <dgm:prSet/>
      <dgm:spPr/>
      <dgm:t>
        <a:bodyPr/>
        <a:lstStyle/>
        <a:p>
          <a:endParaRPr lang="en-US"/>
        </a:p>
      </dgm:t>
    </dgm:pt>
    <dgm:pt modelId="{3F614719-323D-4657-A201-80DCC116F505}">
      <dgm:prSet phldrT="[Text]"/>
      <dgm:spPr/>
      <dgm:t>
        <a:bodyPr/>
        <a:lstStyle/>
        <a:p>
          <a:pPr algn="ctr"/>
          <a:r>
            <a:rPr lang="en-US" dirty="0"/>
            <a:t>$2,500 Limit up to Total Amount Due</a:t>
          </a:r>
        </a:p>
      </dgm:t>
    </dgm:pt>
    <dgm:pt modelId="{B6B68481-02FB-4FF4-9E8D-EA818CB73E00}" type="parTrans" cxnId="{4248D827-AAE9-4539-AF81-D089B8961AE1}">
      <dgm:prSet/>
      <dgm:spPr/>
      <dgm:t>
        <a:bodyPr/>
        <a:lstStyle/>
        <a:p>
          <a:endParaRPr lang="en-US"/>
        </a:p>
      </dgm:t>
    </dgm:pt>
    <dgm:pt modelId="{A0DA6B11-CC40-43E1-ADFC-8A3AE4058FA6}" type="sibTrans" cxnId="{4248D827-AAE9-4539-AF81-D089B8961AE1}">
      <dgm:prSet/>
      <dgm:spPr/>
      <dgm:t>
        <a:bodyPr/>
        <a:lstStyle/>
        <a:p>
          <a:endParaRPr lang="en-US"/>
        </a:p>
      </dgm:t>
    </dgm:pt>
    <dgm:pt modelId="{C7651342-689E-45E2-B25C-4925E77A1184}">
      <dgm:prSet phldrT="[Text]"/>
      <dgm:spPr/>
      <dgm:t>
        <a:bodyPr/>
        <a:lstStyle/>
        <a:p>
          <a:pPr algn="ctr"/>
          <a:r>
            <a:rPr lang="en-US" dirty="0"/>
            <a:t>&lt;200% FPL</a:t>
          </a:r>
        </a:p>
      </dgm:t>
    </dgm:pt>
    <dgm:pt modelId="{60E15B29-94F6-4A38-9CF0-B17CB429C0BA}" type="parTrans" cxnId="{88EDB195-1305-451C-9A49-064427CB1895}">
      <dgm:prSet/>
      <dgm:spPr/>
      <dgm:t>
        <a:bodyPr/>
        <a:lstStyle/>
        <a:p>
          <a:endParaRPr lang="en-US"/>
        </a:p>
      </dgm:t>
    </dgm:pt>
    <dgm:pt modelId="{647C5E0D-4D64-45A3-8EE0-A87841795E7C}" type="sibTrans" cxnId="{88EDB195-1305-451C-9A49-064427CB1895}">
      <dgm:prSet/>
      <dgm:spPr/>
      <dgm:t>
        <a:bodyPr/>
        <a:lstStyle/>
        <a:p>
          <a:endParaRPr lang="en-US"/>
        </a:p>
      </dgm:t>
    </dgm:pt>
    <dgm:pt modelId="{54D1B1F4-4B8C-4808-9531-43009CB283BF}">
      <dgm:prSet phldrT="[Text]"/>
      <dgm:spPr/>
      <dgm:t>
        <a:bodyPr/>
        <a:lstStyle/>
        <a:p>
          <a:pPr algn="ctr"/>
          <a:r>
            <a:rPr lang="en-US" dirty="0"/>
            <a:t>Auto-Apply</a:t>
          </a:r>
        </a:p>
      </dgm:t>
    </dgm:pt>
    <dgm:pt modelId="{4D18B21C-F872-48F5-B698-C8A9DB84A54D}" type="parTrans" cxnId="{58F17E3B-7C0D-482E-9CC8-E323970C9CE0}">
      <dgm:prSet/>
      <dgm:spPr/>
      <dgm:t>
        <a:bodyPr/>
        <a:lstStyle/>
        <a:p>
          <a:endParaRPr lang="en-US"/>
        </a:p>
      </dgm:t>
    </dgm:pt>
    <dgm:pt modelId="{526BDC46-70DE-459A-A379-BA85E153B7AD}" type="sibTrans" cxnId="{58F17E3B-7C0D-482E-9CC8-E323970C9CE0}">
      <dgm:prSet/>
      <dgm:spPr/>
      <dgm:t>
        <a:bodyPr/>
        <a:lstStyle/>
        <a:p>
          <a:endParaRPr lang="en-US"/>
        </a:p>
      </dgm:t>
    </dgm:pt>
    <dgm:pt modelId="{B3B2512C-5088-4D8B-A720-09AF752F923C}">
      <dgm:prSet phldrT="[Text]"/>
      <dgm:spPr/>
      <dgm:t>
        <a:bodyPr/>
        <a:lstStyle/>
        <a:p>
          <a:pPr algn="ctr"/>
          <a:r>
            <a:rPr lang="en-US" dirty="0"/>
            <a:t>$2,473,250</a:t>
          </a:r>
        </a:p>
      </dgm:t>
    </dgm:pt>
    <dgm:pt modelId="{FC5ED2E4-D65B-4373-BC27-B549B4F44938}" type="parTrans" cxnId="{4A36A804-541D-492D-93DD-A6202AF745B5}">
      <dgm:prSet/>
      <dgm:spPr/>
      <dgm:t>
        <a:bodyPr/>
        <a:lstStyle/>
        <a:p>
          <a:endParaRPr lang="en-US"/>
        </a:p>
      </dgm:t>
    </dgm:pt>
    <dgm:pt modelId="{46A24FF2-9BC6-4DC7-B1AF-3E30A8B4E586}" type="sibTrans" cxnId="{4A36A804-541D-492D-93DD-A6202AF745B5}">
      <dgm:prSet/>
      <dgm:spPr/>
      <dgm:t>
        <a:bodyPr/>
        <a:lstStyle/>
        <a:p>
          <a:endParaRPr lang="en-US"/>
        </a:p>
      </dgm:t>
    </dgm:pt>
    <dgm:pt modelId="{F19D5C22-2247-4525-82C6-76A2D1EDBE05}">
      <dgm:prSet/>
      <dgm:spPr/>
      <dgm:t>
        <a:bodyPr/>
        <a:lstStyle/>
        <a:p>
          <a:r>
            <a:rPr lang="en-US" dirty="0"/>
            <a:t>Multiple Grants Available</a:t>
          </a:r>
        </a:p>
      </dgm:t>
    </dgm:pt>
    <dgm:pt modelId="{60394C2E-FD10-4024-8787-B1A98629D545}" type="parTrans" cxnId="{2E4580AF-6707-4483-BF78-5C115777C8E7}">
      <dgm:prSet/>
      <dgm:spPr/>
      <dgm:t>
        <a:bodyPr/>
        <a:lstStyle/>
        <a:p>
          <a:endParaRPr lang="en-US"/>
        </a:p>
      </dgm:t>
    </dgm:pt>
    <dgm:pt modelId="{11B4AB38-5219-4D41-B01E-0877B56DD42E}" type="sibTrans" cxnId="{2E4580AF-6707-4483-BF78-5C115777C8E7}">
      <dgm:prSet/>
      <dgm:spPr/>
      <dgm:t>
        <a:bodyPr/>
        <a:lstStyle/>
        <a:p>
          <a:endParaRPr lang="en-US"/>
        </a:p>
      </dgm:t>
    </dgm:pt>
    <dgm:pt modelId="{7329587E-5497-440B-A8EF-329ECA5E4B64}" type="pres">
      <dgm:prSet presAssocID="{00FCC3EE-2980-47AB-8D63-D145888D3ECB}" presName="linear" presStyleCnt="0">
        <dgm:presLayoutVars>
          <dgm:animLvl val="lvl"/>
          <dgm:resizeHandles val="exact"/>
        </dgm:presLayoutVars>
      </dgm:prSet>
      <dgm:spPr/>
    </dgm:pt>
    <dgm:pt modelId="{2EC8A3E2-4CC7-4CAD-8A06-DFBFB3D0B720}" type="pres">
      <dgm:prSet presAssocID="{43BF49EB-4BAE-4792-9022-28BCE35E9056}" presName="parentText" presStyleLbl="node1" presStyleIdx="0" presStyleCnt="6">
        <dgm:presLayoutVars>
          <dgm:chMax val="0"/>
          <dgm:bulletEnabled val="1"/>
        </dgm:presLayoutVars>
      </dgm:prSet>
      <dgm:spPr/>
    </dgm:pt>
    <dgm:pt modelId="{F8498B78-90D9-4FA5-AC69-B042438A98D2}" type="pres">
      <dgm:prSet presAssocID="{1E01CB9C-72CB-4FE9-9381-1A45F675A5FA}" presName="spacer" presStyleCnt="0"/>
      <dgm:spPr/>
    </dgm:pt>
    <dgm:pt modelId="{B281CAEC-2971-4242-A4AC-C502721E5C90}" type="pres">
      <dgm:prSet presAssocID="{3F614719-323D-4657-A201-80DCC116F505}" presName="parentText" presStyleLbl="node1" presStyleIdx="1" presStyleCnt="6">
        <dgm:presLayoutVars>
          <dgm:chMax val="0"/>
          <dgm:bulletEnabled val="1"/>
        </dgm:presLayoutVars>
      </dgm:prSet>
      <dgm:spPr/>
    </dgm:pt>
    <dgm:pt modelId="{5C02B84A-9DAD-4C3D-9C35-69D021521D6B}" type="pres">
      <dgm:prSet presAssocID="{A0DA6B11-CC40-43E1-ADFC-8A3AE4058FA6}" presName="spacer" presStyleCnt="0"/>
      <dgm:spPr/>
    </dgm:pt>
    <dgm:pt modelId="{0968BB96-C907-4DFA-A01F-AE4F84D082BC}" type="pres">
      <dgm:prSet presAssocID="{C7651342-689E-45E2-B25C-4925E77A1184}" presName="parentText" presStyleLbl="node1" presStyleIdx="2" presStyleCnt="6">
        <dgm:presLayoutVars>
          <dgm:chMax val="0"/>
          <dgm:bulletEnabled val="1"/>
        </dgm:presLayoutVars>
      </dgm:prSet>
      <dgm:spPr/>
    </dgm:pt>
    <dgm:pt modelId="{83948620-A77D-4B91-A147-0C1E5C939DDF}" type="pres">
      <dgm:prSet presAssocID="{647C5E0D-4D64-45A3-8EE0-A87841795E7C}" presName="spacer" presStyleCnt="0"/>
      <dgm:spPr/>
    </dgm:pt>
    <dgm:pt modelId="{997025B8-CD16-4217-A178-4A89E9DE9435}" type="pres">
      <dgm:prSet presAssocID="{54D1B1F4-4B8C-4808-9531-43009CB283BF}" presName="parentText" presStyleLbl="node1" presStyleIdx="3" presStyleCnt="6">
        <dgm:presLayoutVars>
          <dgm:chMax val="0"/>
          <dgm:bulletEnabled val="1"/>
        </dgm:presLayoutVars>
      </dgm:prSet>
      <dgm:spPr/>
    </dgm:pt>
    <dgm:pt modelId="{2030BA07-9986-47D1-8402-9688B80CECC3}" type="pres">
      <dgm:prSet presAssocID="{526BDC46-70DE-459A-A379-BA85E153B7AD}" presName="spacer" presStyleCnt="0"/>
      <dgm:spPr/>
    </dgm:pt>
    <dgm:pt modelId="{1E4400E9-9059-4716-96E5-7D59FF449241}" type="pres">
      <dgm:prSet presAssocID="{F19D5C22-2247-4525-82C6-76A2D1EDBE05}" presName="parentText" presStyleLbl="node1" presStyleIdx="4" presStyleCnt="6">
        <dgm:presLayoutVars>
          <dgm:chMax val="0"/>
          <dgm:bulletEnabled val="1"/>
        </dgm:presLayoutVars>
      </dgm:prSet>
      <dgm:spPr/>
    </dgm:pt>
    <dgm:pt modelId="{D60A580D-C012-4028-8780-A2A5BEA6B9B6}" type="pres">
      <dgm:prSet presAssocID="{11B4AB38-5219-4D41-B01E-0877B56DD42E}" presName="spacer" presStyleCnt="0"/>
      <dgm:spPr/>
    </dgm:pt>
    <dgm:pt modelId="{5E808EEA-2F56-4A95-B743-91E572587035}" type="pres">
      <dgm:prSet presAssocID="{B3B2512C-5088-4D8B-A720-09AF752F923C}" presName="parentText" presStyleLbl="node1" presStyleIdx="5" presStyleCnt="6" custLinFactNeighborY="13745">
        <dgm:presLayoutVars>
          <dgm:chMax val="0"/>
          <dgm:bulletEnabled val="1"/>
        </dgm:presLayoutVars>
      </dgm:prSet>
      <dgm:spPr/>
    </dgm:pt>
  </dgm:ptLst>
  <dgm:cxnLst>
    <dgm:cxn modelId="{4A36A804-541D-492D-93DD-A6202AF745B5}" srcId="{00FCC3EE-2980-47AB-8D63-D145888D3ECB}" destId="{B3B2512C-5088-4D8B-A720-09AF752F923C}" srcOrd="5" destOrd="0" parTransId="{FC5ED2E4-D65B-4373-BC27-B549B4F44938}" sibTransId="{46A24FF2-9BC6-4DC7-B1AF-3E30A8B4E586}"/>
    <dgm:cxn modelId="{4248D827-AAE9-4539-AF81-D089B8961AE1}" srcId="{00FCC3EE-2980-47AB-8D63-D145888D3ECB}" destId="{3F614719-323D-4657-A201-80DCC116F505}" srcOrd="1" destOrd="0" parTransId="{B6B68481-02FB-4FF4-9E8D-EA818CB73E00}" sibTransId="{A0DA6B11-CC40-43E1-ADFC-8A3AE4058FA6}"/>
    <dgm:cxn modelId="{58F17E3B-7C0D-482E-9CC8-E323970C9CE0}" srcId="{00FCC3EE-2980-47AB-8D63-D145888D3ECB}" destId="{54D1B1F4-4B8C-4808-9531-43009CB283BF}" srcOrd="3" destOrd="0" parTransId="{4D18B21C-F872-48F5-B698-C8A9DB84A54D}" sibTransId="{526BDC46-70DE-459A-A379-BA85E153B7AD}"/>
    <dgm:cxn modelId="{72DB0043-77CD-46E4-A338-C434DED64BEE}" type="presOf" srcId="{54D1B1F4-4B8C-4808-9531-43009CB283BF}" destId="{997025B8-CD16-4217-A178-4A89E9DE9435}" srcOrd="0" destOrd="0" presId="urn:microsoft.com/office/officeart/2005/8/layout/vList2"/>
    <dgm:cxn modelId="{15FA9266-9C00-42BA-A987-F3612ADA9544}" type="presOf" srcId="{00FCC3EE-2980-47AB-8D63-D145888D3ECB}" destId="{7329587E-5497-440B-A8EF-329ECA5E4B64}" srcOrd="0" destOrd="0" presId="urn:microsoft.com/office/officeart/2005/8/layout/vList2"/>
    <dgm:cxn modelId="{B5651D4D-0E81-4821-89ED-40E43A7AC39F}" type="presOf" srcId="{C7651342-689E-45E2-B25C-4925E77A1184}" destId="{0968BB96-C907-4DFA-A01F-AE4F84D082BC}" srcOrd="0" destOrd="0" presId="urn:microsoft.com/office/officeart/2005/8/layout/vList2"/>
    <dgm:cxn modelId="{0A341350-AC42-4F22-887F-4FFBC97942E0}" type="presOf" srcId="{B3B2512C-5088-4D8B-A720-09AF752F923C}" destId="{5E808EEA-2F56-4A95-B743-91E572587035}" srcOrd="0" destOrd="0" presId="urn:microsoft.com/office/officeart/2005/8/layout/vList2"/>
    <dgm:cxn modelId="{B31AD98E-129A-4DEB-94E5-7A9473F3964B}" type="presOf" srcId="{3F614719-323D-4657-A201-80DCC116F505}" destId="{B281CAEC-2971-4242-A4AC-C502721E5C90}" srcOrd="0" destOrd="0" presId="urn:microsoft.com/office/officeart/2005/8/layout/vList2"/>
    <dgm:cxn modelId="{88EDB195-1305-451C-9A49-064427CB1895}" srcId="{00FCC3EE-2980-47AB-8D63-D145888D3ECB}" destId="{C7651342-689E-45E2-B25C-4925E77A1184}" srcOrd="2" destOrd="0" parTransId="{60E15B29-94F6-4A38-9CF0-B17CB429C0BA}" sibTransId="{647C5E0D-4D64-45A3-8EE0-A87841795E7C}"/>
    <dgm:cxn modelId="{8EB05FA4-93AD-41DF-8D98-C8D9CC399E7B}" type="presOf" srcId="{43BF49EB-4BAE-4792-9022-28BCE35E9056}" destId="{2EC8A3E2-4CC7-4CAD-8A06-DFBFB3D0B720}" srcOrd="0" destOrd="0" presId="urn:microsoft.com/office/officeart/2005/8/layout/vList2"/>
    <dgm:cxn modelId="{2E4580AF-6707-4483-BF78-5C115777C8E7}" srcId="{00FCC3EE-2980-47AB-8D63-D145888D3ECB}" destId="{F19D5C22-2247-4525-82C6-76A2D1EDBE05}" srcOrd="4" destOrd="0" parTransId="{60394C2E-FD10-4024-8787-B1A98629D545}" sibTransId="{11B4AB38-5219-4D41-B01E-0877B56DD42E}"/>
    <dgm:cxn modelId="{BC1310E4-3DC9-4B4F-9B44-D05AAA70AB42}" type="presOf" srcId="{F19D5C22-2247-4525-82C6-76A2D1EDBE05}" destId="{1E4400E9-9059-4716-96E5-7D59FF449241}" srcOrd="0" destOrd="0" presId="urn:microsoft.com/office/officeart/2005/8/layout/vList2"/>
    <dgm:cxn modelId="{312EFAF2-4C3F-4373-8452-7388B6FBE79F}" srcId="{00FCC3EE-2980-47AB-8D63-D145888D3ECB}" destId="{43BF49EB-4BAE-4792-9022-28BCE35E9056}" srcOrd="0" destOrd="0" parTransId="{D8E60C1B-5A64-446D-8BC8-62AAE5F6541C}" sibTransId="{1E01CB9C-72CB-4FE9-9381-1A45F675A5FA}"/>
    <dgm:cxn modelId="{6C731F1E-4F36-4371-BDE0-7333E3175143}" type="presParOf" srcId="{7329587E-5497-440B-A8EF-329ECA5E4B64}" destId="{2EC8A3E2-4CC7-4CAD-8A06-DFBFB3D0B720}" srcOrd="0" destOrd="0" presId="urn:microsoft.com/office/officeart/2005/8/layout/vList2"/>
    <dgm:cxn modelId="{C0C1E072-6BC7-41F2-BDA2-B34C1C3EA1EE}" type="presParOf" srcId="{7329587E-5497-440B-A8EF-329ECA5E4B64}" destId="{F8498B78-90D9-4FA5-AC69-B042438A98D2}" srcOrd="1" destOrd="0" presId="urn:microsoft.com/office/officeart/2005/8/layout/vList2"/>
    <dgm:cxn modelId="{6C6A5DB5-BF20-48DE-BD32-3B50AD3A0925}" type="presParOf" srcId="{7329587E-5497-440B-A8EF-329ECA5E4B64}" destId="{B281CAEC-2971-4242-A4AC-C502721E5C90}" srcOrd="2" destOrd="0" presId="urn:microsoft.com/office/officeart/2005/8/layout/vList2"/>
    <dgm:cxn modelId="{DE96BDCF-0FD2-405B-9ABB-00B785F1C4D6}" type="presParOf" srcId="{7329587E-5497-440B-A8EF-329ECA5E4B64}" destId="{5C02B84A-9DAD-4C3D-9C35-69D021521D6B}" srcOrd="3" destOrd="0" presId="urn:microsoft.com/office/officeart/2005/8/layout/vList2"/>
    <dgm:cxn modelId="{CE106CA1-3A04-428D-A29D-9AF761BB31BB}" type="presParOf" srcId="{7329587E-5497-440B-A8EF-329ECA5E4B64}" destId="{0968BB96-C907-4DFA-A01F-AE4F84D082BC}" srcOrd="4" destOrd="0" presId="urn:microsoft.com/office/officeart/2005/8/layout/vList2"/>
    <dgm:cxn modelId="{43A51FEF-1A7C-4995-B78D-623889A3BEA0}" type="presParOf" srcId="{7329587E-5497-440B-A8EF-329ECA5E4B64}" destId="{83948620-A77D-4B91-A147-0C1E5C939DDF}" srcOrd="5" destOrd="0" presId="urn:microsoft.com/office/officeart/2005/8/layout/vList2"/>
    <dgm:cxn modelId="{3B3B2EFA-1233-4FEE-B732-8D051A97EAB8}" type="presParOf" srcId="{7329587E-5497-440B-A8EF-329ECA5E4B64}" destId="{997025B8-CD16-4217-A178-4A89E9DE9435}" srcOrd="6" destOrd="0" presId="urn:microsoft.com/office/officeart/2005/8/layout/vList2"/>
    <dgm:cxn modelId="{42F3D651-FFC0-4094-9C18-CC82E38F1F51}" type="presParOf" srcId="{7329587E-5497-440B-A8EF-329ECA5E4B64}" destId="{2030BA07-9986-47D1-8402-9688B80CECC3}" srcOrd="7" destOrd="0" presId="urn:microsoft.com/office/officeart/2005/8/layout/vList2"/>
    <dgm:cxn modelId="{7E0E87BA-1AF4-4D13-9F9D-542FCB2B81CF}" type="presParOf" srcId="{7329587E-5497-440B-A8EF-329ECA5E4B64}" destId="{1E4400E9-9059-4716-96E5-7D59FF449241}" srcOrd="8" destOrd="0" presId="urn:microsoft.com/office/officeart/2005/8/layout/vList2"/>
    <dgm:cxn modelId="{DC3B62BA-C58B-4FF0-AB3B-7E0E817AFC10}" type="presParOf" srcId="{7329587E-5497-440B-A8EF-329ECA5E4B64}" destId="{D60A580D-C012-4028-8780-A2A5BEA6B9B6}" srcOrd="9" destOrd="0" presId="urn:microsoft.com/office/officeart/2005/8/layout/vList2"/>
    <dgm:cxn modelId="{65F2DAD2-7589-4B03-A07C-A5D878F19508}" type="presParOf" srcId="{7329587E-5497-440B-A8EF-329ECA5E4B64}" destId="{5E808EEA-2F56-4A95-B743-91E572587035}"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853BD7-B656-4B53-8517-D2618D567673}">
      <dsp:nvSpPr>
        <dsp:cNvPr id="0" name=""/>
        <dsp:cNvSpPr/>
      </dsp:nvSpPr>
      <dsp:spPr>
        <a:xfrm>
          <a:off x="-5904397" y="-903787"/>
          <a:ext cx="7030755" cy="7030755"/>
        </a:xfrm>
        <a:prstGeom prst="blockArc">
          <a:avLst>
            <a:gd name="adj1" fmla="val 18900000"/>
            <a:gd name="adj2" fmla="val 2700000"/>
            <a:gd name="adj3" fmla="val 307"/>
          </a:avLst>
        </a:pr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534D754-EFA0-447A-B145-8056F4CB4743}">
      <dsp:nvSpPr>
        <dsp:cNvPr id="0" name=""/>
        <dsp:cNvSpPr/>
      </dsp:nvSpPr>
      <dsp:spPr>
        <a:xfrm>
          <a:off x="724977" y="522318"/>
          <a:ext cx="10569032" cy="1044636"/>
        </a:xfrm>
        <a:prstGeom prst="rect">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9180" tIns="106680" rIns="106680" bIns="106680" numCol="1" spcCol="1270" anchor="ctr" anchorCtr="0">
          <a:noAutofit/>
        </a:bodyPr>
        <a:lstStyle/>
        <a:p>
          <a:pPr marL="0" lvl="0" indent="0" algn="l" defTabSz="1866900">
            <a:lnSpc>
              <a:spcPct val="90000"/>
            </a:lnSpc>
            <a:spcBef>
              <a:spcPct val="0"/>
            </a:spcBef>
            <a:spcAft>
              <a:spcPct val="35000"/>
            </a:spcAft>
            <a:buNone/>
          </a:pPr>
          <a:r>
            <a:rPr lang="en-US" sz="4200" kern="1200" dirty="0"/>
            <a:t>Outreach Efforts</a:t>
          </a:r>
        </a:p>
      </dsp:txBody>
      <dsp:txXfrm>
        <a:off x="724977" y="522318"/>
        <a:ext cx="10569032" cy="1044636"/>
      </dsp:txXfrm>
    </dsp:sp>
    <dsp:sp modelId="{72512140-07C6-4464-BD92-5405F0A1BEE7}">
      <dsp:nvSpPr>
        <dsp:cNvPr id="0" name=""/>
        <dsp:cNvSpPr/>
      </dsp:nvSpPr>
      <dsp:spPr>
        <a:xfrm>
          <a:off x="72079" y="391738"/>
          <a:ext cx="1305795" cy="1305795"/>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BDBD46A-15CF-447B-9CFF-95D88912A2A4}">
      <dsp:nvSpPr>
        <dsp:cNvPr id="0" name=""/>
        <dsp:cNvSpPr/>
      </dsp:nvSpPr>
      <dsp:spPr>
        <a:xfrm>
          <a:off x="1104702" y="2089272"/>
          <a:ext cx="10189307" cy="1044636"/>
        </a:xfrm>
        <a:prstGeom prst="rect">
          <a:avLst/>
        </a:prstGeom>
        <a:solidFill>
          <a:schemeClr val="accent1">
            <a:shade val="80000"/>
            <a:hueOff val="117248"/>
            <a:satOff val="-37692"/>
            <a:lumOff val="1984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9180" tIns="106680" rIns="106680" bIns="106680" numCol="1" spcCol="1270" anchor="ctr" anchorCtr="0">
          <a:noAutofit/>
        </a:bodyPr>
        <a:lstStyle/>
        <a:p>
          <a:pPr marL="0" lvl="0" indent="0" algn="l" defTabSz="1866900">
            <a:lnSpc>
              <a:spcPct val="90000"/>
            </a:lnSpc>
            <a:spcBef>
              <a:spcPct val="0"/>
            </a:spcBef>
            <a:spcAft>
              <a:spcPct val="35000"/>
            </a:spcAft>
            <a:buNone/>
          </a:pPr>
          <a:r>
            <a:rPr lang="en-US" sz="4200" kern="1200" dirty="0"/>
            <a:t>Assistance Provided</a:t>
          </a:r>
        </a:p>
      </dsp:txBody>
      <dsp:txXfrm>
        <a:off x="1104702" y="2089272"/>
        <a:ext cx="10189307" cy="1044636"/>
      </dsp:txXfrm>
    </dsp:sp>
    <dsp:sp modelId="{01D26176-D682-4D81-B987-EA8A51A18D65}">
      <dsp:nvSpPr>
        <dsp:cNvPr id="0" name=""/>
        <dsp:cNvSpPr/>
      </dsp:nvSpPr>
      <dsp:spPr>
        <a:xfrm>
          <a:off x="451805" y="1958692"/>
          <a:ext cx="1305795" cy="1305795"/>
        </a:xfrm>
        <a:prstGeom prst="ellipse">
          <a:avLst/>
        </a:prstGeom>
        <a:solidFill>
          <a:schemeClr val="lt1">
            <a:hueOff val="0"/>
            <a:satOff val="0"/>
            <a:lumOff val="0"/>
            <a:alphaOff val="0"/>
          </a:schemeClr>
        </a:solidFill>
        <a:ln w="12700" cap="flat" cmpd="sng" algn="ctr">
          <a:solidFill>
            <a:schemeClr val="accent1">
              <a:shade val="80000"/>
              <a:hueOff val="117248"/>
              <a:satOff val="-37692"/>
              <a:lumOff val="19845"/>
              <a:alphaOff val="0"/>
            </a:schemeClr>
          </a:solidFill>
          <a:prstDash val="solid"/>
          <a:miter lim="800000"/>
        </a:ln>
        <a:effectLst/>
      </dsp:spPr>
      <dsp:style>
        <a:lnRef idx="2">
          <a:scrgbClr r="0" g="0" b="0"/>
        </a:lnRef>
        <a:fillRef idx="1">
          <a:scrgbClr r="0" g="0" b="0"/>
        </a:fillRef>
        <a:effectRef idx="0">
          <a:scrgbClr r="0" g="0" b="0"/>
        </a:effectRef>
        <a:fontRef idx="minor"/>
      </dsp:style>
    </dsp:sp>
    <dsp:sp modelId="{305D5058-65AD-4B64-88B4-A6A5F4E70E58}">
      <dsp:nvSpPr>
        <dsp:cNvPr id="0" name=""/>
        <dsp:cNvSpPr/>
      </dsp:nvSpPr>
      <dsp:spPr>
        <a:xfrm>
          <a:off x="724977" y="3656226"/>
          <a:ext cx="10569032" cy="1044636"/>
        </a:xfrm>
        <a:prstGeom prst="rect">
          <a:avLst/>
        </a:prstGeom>
        <a:solidFill>
          <a:schemeClr val="accent1">
            <a:shade val="80000"/>
            <a:hueOff val="234497"/>
            <a:satOff val="-75385"/>
            <a:lumOff val="3969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9180" tIns="106680" rIns="106680" bIns="106680" numCol="1" spcCol="1270" anchor="ctr" anchorCtr="0">
          <a:noAutofit/>
        </a:bodyPr>
        <a:lstStyle/>
        <a:p>
          <a:pPr marL="0" lvl="0" indent="0" algn="l" defTabSz="1866900">
            <a:lnSpc>
              <a:spcPct val="90000"/>
            </a:lnSpc>
            <a:spcBef>
              <a:spcPct val="0"/>
            </a:spcBef>
            <a:spcAft>
              <a:spcPct val="35000"/>
            </a:spcAft>
            <a:buNone/>
          </a:pPr>
          <a:r>
            <a:rPr lang="en-US" sz="4200" kern="1200" dirty="0"/>
            <a:t>Disconnect Process</a:t>
          </a:r>
        </a:p>
      </dsp:txBody>
      <dsp:txXfrm>
        <a:off x="724977" y="3656226"/>
        <a:ext cx="10569032" cy="1044636"/>
      </dsp:txXfrm>
    </dsp:sp>
    <dsp:sp modelId="{CC7647CB-215E-4280-B70D-F4A91D4830AC}">
      <dsp:nvSpPr>
        <dsp:cNvPr id="0" name=""/>
        <dsp:cNvSpPr/>
      </dsp:nvSpPr>
      <dsp:spPr>
        <a:xfrm>
          <a:off x="72079" y="3525647"/>
          <a:ext cx="1305795" cy="1305795"/>
        </a:xfrm>
        <a:prstGeom prst="ellipse">
          <a:avLst/>
        </a:prstGeom>
        <a:solidFill>
          <a:schemeClr val="lt1">
            <a:hueOff val="0"/>
            <a:satOff val="0"/>
            <a:lumOff val="0"/>
            <a:alphaOff val="0"/>
          </a:schemeClr>
        </a:solidFill>
        <a:ln w="12700" cap="flat" cmpd="sng" algn="ctr">
          <a:solidFill>
            <a:schemeClr val="accent1">
              <a:shade val="80000"/>
              <a:hueOff val="234497"/>
              <a:satOff val="-75385"/>
              <a:lumOff val="3969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F97EA3-5713-4064-9E51-83B8DEA7B0C6}">
      <dsp:nvSpPr>
        <dsp:cNvPr id="0" name=""/>
        <dsp:cNvSpPr/>
      </dsp:nvSpPr>
      <dsp:spPr>
        <a:xfrm>
          <a:off x="5285" y="12049"/>
          <a:ext cx="2026001" cy="63360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Calls</a:t>
          </a:r>
        </a:p>
      </dsp:txBody>
      <dsp:txXfrm>
        <a:off x="5285" y="12049"/>
        <a:ext cx="2026001" cy="633600"/>
      </dsp:txXfrm>
    </dsp:sp>
    <dsp:sp modelId="{099AD0F5-B615-4EBF-967E-85CEAA6AD807}">
      <dsp:nvSpPr>
        <dsp:cNvPr id="0" name=""/>
        <dsp:cNvSpPr/>
      </dsp:nvSpPr>
      <dsp:spPr>
        <a:xfrm>
          <a:off x="5285" y="661876"/>
          <a:ext cx="2026001" cy="4110294"/>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71450" lvl="1" indent="-171450" algn="l" defTabSz="755650">
            <a:lnSpc>
              <a:spcPct val="90000"/>
            </a:lnSpc>
            <a:spcBef>
              <a:spcPct val="0"/>
            </a:spcBef>
            <a:spcAft>
              <a:spcPct val="15000"/>
            </a:spcAft>
            <a:buChar char="•"/>
          </a:pPr>
          <a:r>
            <a:rPr lang="en-US" sz="1700" kern="1200" dirty="0">
              <a:solidFill>
                <a:srgbClr val="312D28"/>
              </a:solidFill>
            </a:rPr>
            <a:t>17,597Automated Calls placed</a:t>
          </a:r>
        </a:p>
        <a:p>
          <a:pPr marL="171450" lvl="1" indent="-171450" algn="l" defTabSz="755650">
            <a:lnSpc>
              <a:spcPct val="90000"/>
            </a:lnSpc>
            <a:spcBef>
              <a:spcPct val="0"/>
            </a:spcBef>
            <a:spcAft>
              <a:spcPct val="15000"/>
            </a:spcAft>
            <a:buChar char="•"/>
          </a:pPr>
          <a:r>
            <a:rPr lang="en-US" sz="1700" kern="1200" dirty="0">
              <a:solidFill>
                <a:srgbClr val="312D28"/>
              </a:solidFill>
            </a:rPr>
            <a:t>24% (answered)</a:t>
          </a:r>
        </a:p>
        <a:p>
          <a:pPr marL="171450" lvl="1" indent="-171450" algn="l" defTabSz="755650">
            <a:lnSpc>
              <a:spcPct val="90000"/>
            </a:lnSpc>
            <a:spcBef>
              <a:spcPct val="0"/>
            </a:spcBef>
            <a:spcAft>
              <a:spcPct val="15000"/>
            </a:spcAft>
            <a:buChar char="•"/>
          </a:pPr>
          <a:r>
            <a:rPr lang="en-US" sz="1700" kern="1200" dirty="0">
              <a:solidFill>
                <a:srgbClr val="312D28"/>
              </a:solidFill>
            </a:rPr>
            <a:t>44% (voicemail)</a:t>
          </a:r>
        </a:p>
        <a:p>
          <a:pPr marL="114300" lvl="1" indent="-114300" algn="l" defTabSz="533400">
            <a:lnSpc>
              <a:spcPct val="90000"/>
            </a:lnSpc>
            <a:spcBef>
              <a:spcPct val="0"/>
            </a:spcBef>
            <a:spcAft>
              <a:spcPct val="15000"/>
            </a:spcAft>
            <a:buChar char="•"/>
          </a:pPr>
          <a:endParaRPr lang="en-US" sz="1200" kern="1200" dirty="0">
            <a:solidFill>
              <a:srgbClr val="312D28"/>
            </a:solidFill>
          </a:endParaRPr>
        </a:p>
        <a:p>
          <a:pPr marL="171450" lvl="1" indent="-171450" algn="l" defTabSz="755650">
            <a:lnSpc>
              <a:spcPct val="90000"/>
            </a:lnSpc>
            <a:spcBef>
              <a:spcPct val="0"/>
            </a:spcBef>
            <a:spcAft>
              <a:spcPct val="15000"/>
            </a:spcAft>
            <a:buChar char="•"/>
          </a:pPr>
          <a:r>
            <a:rPr lang="en-US" sz="1700" kern="1200" dirty="0">
              <a:solidFill>
                <a:srgbClr val="312D28"/>
              </a:solidFill>
            </a:rPr>
            <a:t>6,706 Manual calls since 4/1/21</a:t>
          </a:r>
        </a:p>
        <a:p>
          <a:pPr marL="171450" lvl="1" indent="-171450" algn="l" defTabSz="755650">
            <a:lnSpc>
              <a:spcPct val="90000"/>
            </a:lnSpc>
            <a:spcBef>
              <a:spcPct val="0"/>
            </a:spcBef>
            <a:spcAft>
              <a:spcPct val="15000"/>
            </a:spcAft>
            <a:buChar char="•"/>
          </a:pPr>
          <a:r>
            <a:rPr lang="en-US" sz="1700" kern="1200" dirty="0">
              <a:solidFill>
                <a:srgbClr val="312D28"/>
              </a:solidFill>
            </a:rPr>
            <a:t>33,037 Manual calls placed since 4/1/20 (14,510 customers called)</a:t>
          </a:r>
        </a:p>
      </dsp:txBody>
      <dsp:txXfrm>
        <a:off x="5285" y="661876"/>
        <a:ext cx="2026001" cy="4110294"/>
      </dsp:txXfrm>
    </dsp:sp>
    <dsp:sp modelId="{2B42E3AD-866C-4030-B72A-FBD021A5364C}">
      <dsp:nvSpPr>
        <dsp:cNvPr id="0" name=""/>
        <dsp:cNvSpPr/>
      </dsp:nvSpPr>
      <dsp:spPr>
        <a:xfrm>
          <a:off x="2314927" y="28276"/>
          <a:ext cx="2026001" cy="633600"/>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Emails</a:t>
          </a:r>
        </a:p>
      </dsp:txBody>
      <dsp:txXfrm>
        <a:off x="2314927" y="28276"/>
        <a:ext cx="2026001" cy="633600"/>
      </dsp:txXfrm>
    </dsp:sp>
    <dsp:sp modelId="{7465A256-AD98-49D1-A849-54E10F1F8B30}">
      <dsp:nvSpPr>
        <dsp:cNvPr id="0" name=""/>
        <dsp:cNvSpPr/>
      </dsp:nvSpPr>
      <dsp:spPr>
        <a:xfrm>
          <a:off x="2314927" y="661876"/>
          <a:ext cx="2026001" cy="4110294"/>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solidFill>
                <a:srgbClr val="312D28"/>
              </a:solidFill>
            </a:rPr>
            <a:t>18,973 sent</a:t>
          </a:r>
        </a:p>
        <a:p>
          <a:pPr marL="228600" lvl="1" indent="-228600" algn="l" defTabSz="977900">
            <a:lnSpc>
              <a:spcPct val="90000"/>
            </a:lnSpc>
            <a:spcBef>
              <a:spcPct val="0"/>
            </a:spcBef>
            <a:spcAft>
              <a:spcPct val="15000"/>
            </a:spcAft>
            <a:buChar char="•"/>
          </a:pPr>
          <a:endParaRPr lang="en-US" sz="2200" kern="1200" dirty="0">
            <a:solidFill>
              <a:srgbClr val="312D28"/>
            </a:solidFill>
          </a:endParaRPr>
        </a:p>
        <a:p>
          <a:pPr marL="228600" lvl="1" indent="-228600" algn="l" defTabSz="977900">
            <a:lnSpc>
              <a:spcPct val="90000"/>
            </a:lnSpc>
            <a:spcBef>
              <a:spcPct val="0"/>
            </a:spcBef>
            <a:spcAft>
              <a:spcPct val="15000"/>
            </a:spcAft>
            <a:buChar char="•"/>
          </a:pPr>
          <a:r>
            <a:rPr lang="en-US" sz="2200" kern="1200" dirty="0">
              <a:solidFill>
                <a:srgbClr val="312D28"/>
              </a:solidFill>
            </a:rPr>
            <a:t>49% open rate</a:t>
          </a:r>
        </a:p>
      </dsp:txBody>
      <dsp:txXfrm>
        <a:off x="2314927" y="661876"/>
        <a:ext cx="2026001" cy="4110294"/>
      </dsp:txXfrm>
    </dsp:sp>
    <dsp:sp modelId="{C701913F-5A78-40C5-9B2D-F55A9A7EA8F2}">
      <dsp:nvSpPr>
        <dsp:cNvPr id="0" name=""/>
        <dsp:cNvSpPr/>
      </dsp:nvSpPr>
      <dsp:spPr>
        <a:xfrm>
          <a:off x="4624569" y="28276"/>
          <a:ext cx="2026001" cy="633600"/>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Letters</a:t>
          </a:r>
        </a:p>
      </dsp:txBody>
      <dsp:txXfrm>
        <a:off x="4624569" y="28276"/>
        <a:ext cx="2026001" cy="633600"/>
      </dsp:txXfrm>
    </dsp:sp>
    <dsp:sp modelId="{7D1E1ABE-911A-4847-84A8-C115AAECF762}">
      <dsp:nvSpPr>
        <dsp:cNvPr id="0" name=""/>
        <dsp:cNvSpPr/>
      </dsp:nvSpPr>
      <dsp:spPr>
        <a:xfrm>
          <a:off x="4624569" y="661876"/>
          <a:ext cx="2026001" cy="4110294"/>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solidFill>
                <a:srgbClr val="312D28"/>
              </a:solidFill>
            </a:rPr>
            <a:t>56,001 mailed</a:t>
          </a:r>
        </a:p>
      </dsp:txBody>
      <dsp:txXfrm>
        <a:off x="4624569" y="661876"/>
        <a:ext cx="2026001" cy="4110294"/>
      </dsp:txXfrm>
    </dsp:sp>
    <dsp:sp modelId="{4A004E8F-3B75-41EA-B933-3A842CDE2615}">
      <dsp:nvSpPr>
        <dsp:cNvPr id="0" name=""/>
        <dsp:cNvSpPr/>
      </dsp:nvSpPr>
      <dsp:spPr>
        <a:xfrm>
          <a:off x="6934211" y="28276"/>
          <a:ext cx="2026001" cy="633600"/>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Website</a:t>
          </a:r>
        </a:p>
      </dsp:txBody>
      <dsp:txXfrm>
        <a:off x="6934211" y="28276"/>
        <a:ext cx="2026001" cy="633600"/>
      </dsp:txXfrm>
    </dsp:sp>
    <dsp:sp modelId="{75C6015E-DCCE-45D1-AEF4-9A889CEE3204}">
      <dsp:nvSpPr>
        <dsp:cNvPr id="0" name=""/>
        <dsp:cNvSpPr/>
      </dsp:nvSpPr>
      <dsp:spPr>
        <a:xfrm>
          <a:off x="6934211" y="661876"/>
          <a:ext cx="2026001" cy="4110294"/>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t>10,100 views of CNG Energy Assistance Page (approx. 8,300 directly to EA page)</a:t>
          </a:r>
        </a:p>
      </dsp:txBody>
      <dsp:txXfrm>
        <a:off x="6934211" y="661876"/>
        <a:ext cx="2026001" cy="4110294"/>
      </dsp:txXfrm>
    </dsp:sp>
    <dsp:sp modelId="{DDDC4D7B-5583-43A6-A56C-764031A9E442}">
      <dsp:nvSpPr>
        <dsp:cNvPr id="0" name=""/>
        <dsp:cNvSpPr/>
      </dsp:nvSpPr>
      <dsp:spPr>
        <a:xfrm>
          <a:off x="9243853" y="28276"/>
          <a:ext cx="2026001" cy="6336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Other</a:t>
          </a:r>
        </a:p>
      </dsp:txBody>
      <dsp:txXfrm>
        <a:off x="9243853" y="28276"/>
        <a:ext cx="2026001" cy="633600"/>
      </dsp:txXfrm>
    </dsp:sp>
    <dsp:sp modelId="{CFCB52E2-5F9F-4833-8CAE-2270B7F4223F}">
      <dsp:nvSpPr>
        <dsp:cNvPr id="0" name=""/>
        <dsp:cNvSpPr/>
      </dsp:nvSpPr>
      <dsp:spPr>
        <a:xfrm>
          <a:off x="9243853" y="661876"/>
          <a:ext cx="2026001" cy="4110294"/>
        </a:xfrm>
        <a:prstGeom prst="rect">
          <a:avLst/>
        </a:prstGeom>
        <a:solidFill>
          <a:schemeClr val="accent6">
            <a:tint val="40000"/>
            <a:alpha val="90000"/>
            <a:hueOff val="0"/>
            <a:satOff val="0"/>
            <a:lumOff val="0"/>
            <a:alphaOff val="0"/>
          </a:schemeClr>
        </a:solidFill>
        <a:ln w="12700" cap="flat" cmpd="sng" algn="ctr">
          <a:solidFill>
            <a:schemeClr val="accent6">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t>Bill </a:t>
          </a:r>
          <a:r>
            <a:rPr lang="en-US" sz="2200" kern="1200" dirty="0" err="1"/>
            <a:t>Onserts</a:t>
          </a:r>
          <a:endParaRPr lang="en-US" sz="2200" kern="1200" dirty="0"/>
        </a:p>
        <a:p>
          <a:pPr marL="228600" lvl="1" indent="-228600" algn="l" defTabSz="977900">
            <a:lnSpc>
              <a:spcPct val="90000"/>
            </a:lnSpc>
            <a:spcBef>
              <a:spcPct val="0"/>
            </a:spcBef>
            <a:spcAft>
              <a:spcPct val="15000"/>
            </a:spcAft>
            <a:buChar char="•"/>
          </a:pPr>
          <a:r>
            <a:rPr lang="en-US" sz="2200" kern="1200" dirty="0"/>
            <a:t>Social Media</a:t>
          </a:r>
        </a:p>
        <a:p>
          <a:pPr marL="228600" lvl="1" indent="-228600" algn="l" defTabSz="977900">
            <a:lnSpc>
              <a:spcPct val="90000"/>
            </a:lnSpc>
            <a:spcBef>
              <a:spcPct val="0"/>
            </a:spcBef>
            <a:spcAft>
              <a:spcPct val="15000"/>
            </a:spcAft>
            <a:buChar char="•"/>
          </a:pPr>
          <a:r>
            <a:rPr lang="en-US" sz="2200" kern="1200" dirty="0"/>
            <a:t>Door Tags (over 1400 placed)</a:t>
          </a:r>
        </a:p>
        <a:p>
          <a:pPr marL="228600" lvl="1" indent="-228600" algn="l" defTabSz="977900">
            <a:lnSpc>
              <a:spcPct val="90000"/>
            </a:lnSpc>
            <a:spcBef>
              <a:spcPct val="0"/>
            </a:spcBef>
            <a:spcAft>
              <a:spcPct val="15000"/>
            </a:spcAft>
            <a:buChar char="•"/>
          </a:pPr>
          <a:r>
            <a:rPr lang="en-US" sz="2200" kern="1200" dirty="0"/>
            <a:t>Radio</a:t>
          </a:r>
        </a:p>
        <a:p>
          <a:pPr marL="228600" lvl="1" indent="-228600" algn="l" defTabSz="977900">
            <a:lnSpc>
              <a:spcPct val="90000"/>
            </a:lnSpc>
            <a:spcBef>
              <a:spcPct val="0"/>
            </a:spcBef>
            <a:spcAft>
              <a:spcPct val="15000"/>
            </a:spcAft>
            <a:buChar char="•"/>
          </a:pPr>
          <a:r>
            <a:rPr lang="en-US" sz="2200" kern="1200" dirty="0"/>
            <a:t>CBOs</a:t>
          </a:r>
        </a:p>
      </dsp:txBody>
      <dsp:txXfrm>
        <a:off x="9243853" y="661876"/>
        <a:ext cx="2026001" cy="41102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C8A3E2-4CC7-4CAD-8A06-DFBFB3D0B720}">
      <dsp:nvSpPr>
        <dsp:cNvPr id="0" name=""/>
        <dsp:cNvSpPr/>
      </dsp:nvSpPr>
      <dsp:spPr>
        <a:xfrm>
          <a:off x="0" y="905232"/>
          <a:ext cx="3614056" cy="4867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Self-Certify</a:t>
          </a:r>
        </a:p>
      </dsp:txBody>
      <dsp:txXfrm>
        <a:off x="23760" y="928992"/>
        <a:ext cx="3566536" cy="439200"/>
      </dsp:txXfrm>
    </dsp:sp>
    <dsp:sp modelId="{B281CAEC-2971-4242-A4AC-C502721E5C90}">
      <dsp:nvSpPr>
        <dsp:cNvPr id="0" name=""/>
        <dsp:cNvSpPr/>
      </dsp:nvSpPr>
      <dsp:spPr>
        <a:xfrm>
          <a:off x="0" y="1438032"/>
          <a:ext cx="3614056" cy="48672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$2,500 Limit up to Total Amount Due</a:t>
          </a:r>
        </a:p>
      </dsp:txBody>
      <dsp:txXfrm>
        <a:off x="23760" y="1461792"/>
        <a:ext cx="3566536" cy="439200"/>
      </dsp:txXfrm>
    </dsp:sp>
    <dsp:sp modelId="{0968BB96-C907-4DFA-A01F-AE4F84D082BC}">
      <dsp:nvSpPr>
        <dsp:cNvPr id="0" name=""/>
        <dsp:cNvSpPr/>
      </dsp:nvSpPr>
      <dsp:spPr>
        <a:xfrm>
          <a:off x="0" y="1970832"/>
          <a:ext cx="3614056" cy="4867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&lt;200% FPL</a:t>
          </a:r>
        </a:p>
      </dsp:txBody>
      <dsp:txXfrm>
        <a:off x="23760" y="1994592"/>
        <a:ext cx="3566536" cy="439200"/>
      </dsp:txXfrm>
    </dsp:sp>
    <dsp:sp modelId="{997025B8-CD16-4217-A178-4A89E9DE9435}">
      <dsp:nvSpPr>
        <dsp:cNvPr id="0" name=""/>
        <dsp:cNvSpPr/>
      </dsp:nvSpPr>
      <dsp:spPr>
        <a:xfrm>
          <a:off x="0" y="2503632"/>
          <a:ext cx="3614056" cy="4867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Auto-Apply</a:t>
          </a:r>
        </a:p>
      </dsp:txBody>
      <dsp:txXfrm>
        <a:off x="23760" y="2527392"/>
        <a:ext cx="3566536" cy="439200"/>
      </dsp:txXfrm>
    </dsp:sp>
    <dsp:sp modelId="{1E4400E9-9059-4716-96E5-7D59FF449241}">
      <dsp:nvSpPr>
        <dsp:cNvPr id="0" name=""/>
        <dsp:cNvSpPr/>
      </dsp:nvSpPr>
      <dsp:spPr>
        <a:xfrm>
          <a:off x="0" y="3036432"/>
          <a:ext cx="3614056" cy="48672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Multiple Grants Available</a:t>
          </a:r>
        </a:p>
      </dsp:txBody>
      <dsp:txXfrm>
        <a:off x="23760" y="3060192"/>
        <a:ext cx="3566536" cy="439200"/>
      </dsp:txXfrm>
    </dsp:sp>
    <dsp:sp modelId="{5E808EEA-2F56-4A95-B743-91E572587035}">
      <dsp:nvSpPr>
        <dsp:cNvPr id="0" name=""/>
        <dsp:cNvSpPr/>
      </dsp:nvSpPr>
      <dsp:spPr>
        <a:xfrm>
          <a:off x="0" y="3575565"/>
          <a:ext cx="3614056" cy="4867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$2,473,250</a:t>
          </a:r>
        </a:p>
      </dsp:txBody>
      <dsp:txXfrm>
        <a:off x="23760" y="3599325"/>
        <a:ext cx="3566536" cy="43920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3C17492-551A-4461-97CC-7A52F1271369}"/>
              </a:ext>
            </a:extLst>
          </p:cNvPr>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8AF2BD5A-1E9C-415D-9F91-F06A5A81A5CD}"/>
              </a:ext>
            </a:extLst>
          </p:cNvPr>
          <p:cNvSpPr>
            <a:spLocks noGrp="1"/>
          </p:cNvSpPr>
          <p:nvPr>
            <p:ph type="dt" sz="quarter" idx="1"/>
          </p:nvPr>
        </p:nvSpPr>
        <p:spPr>
          <a:xfrm>
            <a:off x="5265809" y="1"/>
            <a:ext cx="4028440" cy="351737"/>
          </a:xfrm>
          <a:prstGeom prst="rect">
            <a:avLst/>
          </a:prstGeom>
        </p:spPr>
        <p:txBody>
          <a:bodyPr vert="horz" lIns="93177" tIns="46589" rIns="93177" bIns="46589" rtlCol="0"/>
          <a:lstStyle>
            <a:lvl1pPr algn="r">
              <a:defRPr sz="1200"/>
            </a:lvl1pPr>
          </a:lstStyle>
          <a:p>
            <a:fld id="{34BEC9DE-A288-4A5D-BD36-6A5B36AB7601}" type="datetimeFigureOut">
              <a:rPr lang="en-US" smtClean="0"/>
              <a:t>8/5/2021</a:t>
            </a:fld>
            <a:endParaRPr lang="en-US"/>
          </a:p>
        </p:txBody>
      </p:sp>
      <p:sp>
        <p:nvSpPr>
          <p:cNvPr id="4" name="Footer Placeholder 3">
            <a:extLst>
              <a:ext uri="{FF2B5EF4-FFF2-40B4-BE49-F238E27FC236}">
                <a16:creationId xmlns:a16="http://schemas.microsoft.com/office/drawing/2014/main" id="{4851CF50-0BB8-4612-A413-7AF0B753B8F1}"/>
              </a:ext>
            </a:extLst>
          </p:cNvPr>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134C31D-B600-4FDB-B49D-600901288558}"/>
              </a:ext>
            </a:extLst>
          </p:cNvPr>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A4A82F0F-4F58-4CDD-8262-92411204C643}" type="slidenum">
              <a:rPr lang="en-US" smtClean="0"/>
              <a:t>‹#›</a:t>
            </a:fld>
            <a:endParaRPr lang="en-US"/>
          </a:p>
        </p:txBody>
      </p:sp>
    </p:spTree>
    <p:extLst>
      <p:ext uri="{BB962C8B-B14F-4D97-AF65-F5344CB8AC3E}">
        <p14:creationId xmlns:p14="http://schemas.microsoft.com/office/powerpoint/2010/main" val="23724642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1"/>
            <a:ext cx="4028440" cy="351737"/>
          </a:xfrm>
          <a:prstGeom prst="rect">
            <a:avLst/>
          </a:prstGeom>
        </p:spPr>
        <p:txBody>
          <a:bodyPr vert="horz" lIns="93177" tIns="46589" rIns="93177" bIns="46589" rtlCol="0"/>
          <a:lstStyle>
            <a:lvl1pPr algn="r">
              <a:defRPr sz="1200"/>
            </a:lvl1pPr>
          </a:lstStyle>
          <a:p>
            <a:fld id="{8AB22C38-F289-4132-8904-2B3B7FC63616}" type="datetimeFigureOut">
              <a:rPr lang="en-US" smtClean="0"/>
              <a:t>8/5/2021</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4"/>
            <a:ext cx="7437120" cy="2760346"/>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49190BB6-D562-4468-A27C-667268885B4C}" type="slidenum">
              <a:rPr lang="en-US" smtClean="0"/>
              <a:t>‹#›</a:t>
            </a:fld>
            <a:endParaRPr lang="en-US"/>
          </a:p>
        </p:txBody>
      </p:sp>
    </p:spTree>
    <p:extLst>
      <p:ext uri="{BB962C8B-B14F-4D97-AF65-F5344CB8AC3E}">
        <p14:creationId xmlns:p14="http://schemas.microsoft.com/office/powerpoint/2010/main" val="2748142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fld id="{49190BB6-D562-4468-A27C-667268885B4C}" type="slidenum">
              <a:rPr lang="en-US" smtClean="0"/>
              <a:t>3</a:t>
            </a:fld>
            <a:endParaRPr lang="en-US"/>
          </a:p>
        </p:txBody>
      </p:sp>
    </p:spTree>
    <p:extLst>
      <p:ext uri="{BB962C8B-B14F-4D97-AF65-F5344CB8AC3E}">
        <p14:creationId xmlns:p14="http://schemas.microsoft.com/office/powerpoint/2010/main" val="2438441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fld id="{49190BB6-D562-4468-A27C-667268885B4C}" type="slidenum">
              <a:rPr lang="en-US" smtClean="0"/>
              <a:t>7</a:t>
            </a:fld>
            <a:endParaRPr lang="en-US"/>
          </a:p>
        </p:txBody>
      </p:sp>
    </p:spTree>
    <p:extLst>
      <p:ext uri="{BB962C8B-B14F-4D97-AF65-F5344CB8AC3E}">
        <p14:creationId xmlns:p14="http://schemas.microsoft.com/office/powerpoint/2010/main" val="80349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F4151-A4A1-4BB3-B596-66B995D023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0D3C23-AE8A-4B5E-ACFA-52A0CCF89BE1}"/>
              </a:ext>
            </a:extLst>
          </p:cNvPr>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AF99E148-F0F0-41EB-AD0C-C63A2BE42DC2}"/>
              </a:ext>
            </a:extLst>
          </p:cNvPr>
          <p:cNvSpPr>
            <a:spLocks noGrp="1"/>
          </p:cNvSpPr>
          <p:nvPr>
            <p:ph type="ftr" sz="quarter" idx="11"/>
          </p:nvPr>
        </p:nvSpPr>
        <p:spPr>
          <a:xfrm>
            <a:off x="3205417" y="6356348"/>
            <a:ext cx="5014351" cy="365125"/>
          </a:xfrm>
          <a:prstGeom prst="rect">
            <a:avLst/>
          </a:prstGeom>
        </p:spPr>
        <p:txBody>
          <a:bodyPr/>
          <a:lstStyle>
            <a:lvl1pPr>
              <a:defRPr sz="1400"/>
            </a:lvl1pPr>
          </a:lstStyle>
          <a:p>
            <a:endParaRPr lang="en-US" dirty="0"/>
          </a:p>
        </p:txBody>
      </p:sp>
      <p:sp>
        <p:nvSpPr>
          <p:cNvPr id="6" name="Slide Number Placeholder 5">
            <a:extLst>
              <a:ext uri="{FF2B5EF4-FFF2-40B4-BE49-F238E27FC236}">
                <a16:creationId xmlns:a16="http://schemas.microsoft.com/office/drawing/2014/main" id="{5F6FAD58-EB0F-4B0C-B3B6-A964E7A04B42}"/>
              </a:ext>
            </a:extLst>
          </p:cNvPr>
          <p:cNvSpPr>
            <a:spLocks noGrp="1"/>
          </p:cNvSpPr>
          <p:nvPr>
            <p:ph type="sldNum" sz="quarter" idx="12"/>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7" name="Date Placeholder 10">
            <a:extLst>
              <a:ext uri="{FF2B5EF4-FFF2-40B4-BE49-F238E27FC236}">
                <a16:creationId xmlns:a16="http://schemas.microsoft.com/office/drawing/2014/main" id="{FD4B071B-E1FD-496A-99F1-A555F071312F}"/>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0C87ADE8-E3DB-4A96-BB78-E03B5FDD3092}" type="datetime1">
              <a:rPr lang="en-US" smtClean="0"/>
              <a:t>8/5/2021</a:t>
            </a:fld>
            <a:endParaRPr lang="en-US" dirty="0"/>
          </a:p>
        </p:txBody>
      </p:sp>
    </p:spTree>
    <p:extLst>
      <p:ext uri="{BB962C8B-B14F-4D97-AF65-F5344CB8AC3E}">
        <p14:creationId xmlns:p14="http://schemas.microsoft.com/office/powerpoint/2010/main" val="3713655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373CC-F07B-4DDC-9F6F-0B00E22AF0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B26F3F-82FF-4658-8BEA-7A2BB1A487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733AEFA-26C3-42B3-92DC-933B96468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0D8D4289-B4BD-4A58-A9C6-F30D168406B9}"/>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5B92CFD0-AE40-4AED-9DA6-371E474F62DC}"/>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12908789-E3F4-4A43-8B0A-9D482B106A7F}"/>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CC5612E9-131A-4F5E-9A54-9881DC442547}" type="datetime1">
              <a:rPr lang="en-US" smtClean="0"/>
              <a:t>8/5/2021</a:t>
            </a:fld>
            <a:endParaRPr lang="en-US" dirty="0"/>
          </a:p>
        </p:txBody>
      </p:sp>
    </p:spTree>
    <p:extLst>
      <p:ext uri="{BB962C8B-B14F-4D97-AF65-F5344CB8AC3E}">
        <p14:creationId xmlns:p14="http://schemas.microsoft.com/office/powerpoint/2010/main" val="1032552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095CE-F87E-4487-9367-9F3452CB03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1ED45F-DF97-4D3A-A0E9-75C57A5AA4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4987917E-2FBA-410D-8569-EDE5BDE450FF}"/>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84726656-84E1-4608-B804-9C3422DA17FC}"/>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AFA3BDDD-0F4D-454D-8F47-CDD675A11E20}"/>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F4E3BF41-FC7E-4117-B210-076732939D6B}" type="datetime1">
              <a:rPr lang="en-US" smtClean="0"/>
              <a:t>8/5/2021</a:t>
            </a:fld>
            <a:endParaRPr lang="en-US" dirty="0"/>
          </a:p>
        </p:txBody>
      </p:sp>
    </p:spTree>
    <p:extLst>
      <p:ext uri="{BB962C8B-B14F-4D97-AF65-F5344CB8AC3E}">
        <p14:creationId xmlns:p14="http://schemas.microsoft.com/office/powerpoint/2010/main" val="2147671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009EDD-FC0F-4C7B-BE2F-84F0848B79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347140-B4BB-4A10-880F-D78CCC193E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4AA77634-6EEB-4576-9A7D-1392587E4437}"/>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1C0A7ECD-8A0B-4DF8-A2F8-486E9C009E49}"/>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EFB71D98-53EE-459E-A729-3613EA8BC86F}"/>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9351B17B-AC1E-41E2-B787-2A2953545DF2}" type="datetime1">
              <a:rPr lang="en-US" smtClean="0"/>
              <a:t>8/5/2021</a:t>
            </a:fld>
            <a:endParaRPr lang="en-US" dirty="0"/>
          </a:p>
        </p:txBody>
      </p:sp>
    </p:spTree>
    <p:extLst>
      <p:ext uri="{BB962C8B-B14F-4D97-AF65-F5344CB8AC3E}">
        <p14:creationId xmlns:p14="http://schemas.microsoft.com/office/powerpoint/2010/main" val="2227886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F4151-A4A1-4BB3-B596-66B995D023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0D3C23-AE8A-4B5E-ACFA-52A0CCF89BE1}"/>
              </a:ext>
            </a:extLst>
          </p:cNvPr>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AF99E148-F0F0-41EB-AD0C-C63A2BE42DC2}"/>
              </a:ext>
            </a:extLst>
          </p:cNvPr>
          <p:cNvSpPr>
            <a:spLocks noGrp="1"/>
          </p:cNvSpPr>
          <p:nvPr>
            <p:ph type="ftr" sz="quarter" idx="11"/>
          </p:nvPr>
        </p:nvSpPr>
        <p:spPr>
          <a:xfrm>
            <a:off x="3205417" y="6356348"/>
            <a:ext cx="5014351" cy="365125"/>
          </a:xfrm>
          <a:prstGeom prst="rect">
            <a:avLst/>
          </a:prstGeom>
        </p:spPr>
        <p:txBody>
          <a:bodyPr/>
          <a:lstStyle>
            <a:lvl1pPr>
              <a:defRPr sz="1400"/>
            </a:lvl1pPr>
          </a:lstStyle>
          <a:p>
            <a:endParaRPr lang="en-US" dirty="0"/>
          </a:p>
        </p:txBody>
      </p:sp>
      <p:sp>
        <p:nvSpPr>
          <p:cNvPr id="6" name="Slide Number Placeholder 5">
            <a:extLst>
              <a:ext uri="{FF2B5EF4-FFF2-40B4-BE49-F238E27FC236}">
                <a16:creationId xmlns:a16="http://schemas.microsoft.com/office/drawing/2014/main" id="{5F6FAD58-EB0F-4B0C-B3B6-A964E7A04B42}"/>
              </a:ext>
            </a:extLst>
          </p:cNvPr>
          <p:cNvSpPr>
            <a:spLocks noGrp="1"/>
          </p:cNvSpPr>
          <p:nvPr>
            <p:ph type="sldNum" sz="quarter" idx="12"/>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7" name="Date Placeholder 10">
            <a:extLst>
              <a:ext uri="{FF2B5EF4-FFF2-40B4-BE49-F238E27FC236}">
                <a16:creationId xmlns:a16="http://schemas.microsoft.com/office/drawing/2014/main" id="{FD4B071B-E1FD-496A-99F1-A555F071312F}"/>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A392AE0D-F9F6-4A58-9CEB-0269D136873E}" type="datetime1">
              <a:rPr lang="en-US" smtClean="0"/>
              <a:t>8/5/2021</a:t>
            </a:fld>
            <a:endParaRPr lang="en-US" dirty="0"/>
          </a:p>
        </p:txBody>
      </p:sp>
    </p:spTree>
    <p:extLst>
      <p:ext uri="{BB962C8B-B14F-4D97-AF65-F5344CB8AC3E}">
        <p14:creationId xmlns:p14="http://schemas.microsoft.com/office/powerpoint/2010/main" val="659606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E7ABB-9761-4A46-B4B6-5919AE303D9A}"/>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ECAAEC3-2BF0-454B-9C57-602CAC5A6C6A}"/>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4">
            <a:extLst>
              <a:ext uri="{FF2B5EF4-FFF2-40B4-BE49-F238E27FC236}">
                <a16:creationId xmlns:a16="http://schemas.microsoft.com/office/drawing/2014/main" id="{C2C7E76C-C63B-425D-ADCE-C247B8148498}"/>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5C3DA208-19ED-4BDF-89F7-A3B28FF852CA}"/>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8883174D-4D5F-4968-BC31-31F4BC6576ED}"/>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7BCF45BA-6027-4073-BB25-7C84FFD3734A}" type="datetime1">
              <a:rPr lang="en-US" smtClean="0"/>
              <a:t>8/5/2021</a:t>
            </a:fld>
            <a:endParaRPr lang="en-US" dirty="0"/>
          </a:p>
        </p:txBody>
      </p:sp>
    </p:spTree>
    <p:extLst>
      <p:ext uri="{BB962C8B-B14F-4D97-AF65-F5344CB8AC3E}">
        <p14:creationId xmlns:p14="http://schemas.microsoft.com/office/powerpoint/2010/main" val="3048318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A833B-9415-46AD-AFBE-5BEE53EB7D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83BF42-6CD0-4B1F-B1F9-6A1EF3E6E9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8" name="Footer Placeholder 4">
            <a:extLst>
              <a:ext uri="{FF2B5EF4-FFF2-40B4-BE49-F238E27FC236}">
                <a16:creationId xmlns:a16="http://schemas.microsoft.com/office/drawing/2014/main" id="{541C43BB-B232-4126-9A7B-7D7488BBF11B}"/>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0729AE28-DE1E-4492-9253-4EE022317545}"/>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1BBE0C14-4351-49F0-B21B-FEBA96AF7A62}"/>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79E50452-0BAC-4A5A-8E7E-6EE4C57226EF}" type="datetime1">
              <a:rPr lang="en-US" smtClean="0"/>
              <a:t>8/5/2021</a:t>
            </a:fld>
            <a:endParaRPr lang="en-US" dirty="0"/>
          </a:p>
        </p:txBody>
      </p:sp>
    </p:spTree>
    <p:extLst>
      <p:ext uri="{BB962C8B-B14F-4D97-AF65-F5344CB8AC3E}">
        <p14:creationId xmlns:p14="http://schemas.microsoft.com/office/powerpoint/2010/main" val="2580693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53A95-0635-457C-B82A-3058C3EC5E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4980A7-F3C7-4CA5-8AE5-6F3CCA3FF8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E74B80-2E2C-4608-8F1B-B142770288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CD11A8C5-6CA5-408F-9C28-4248E6BFC9EE}"/>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10" name="Slide Number Placeholder 5">
            <a:extLst>
              <a:ext uri="{FF2B5EF4-FFF2-40B4-BE49-F238E27FC236}">
                <a16:creationId xmlns:a16="http://schemas.microsoft.com/office/drawing/2014/main" id="{9543F4AD-7FA7-41C3-AB34-C2678FFA5875}"/>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1" name="Date Placeholder 10">
            <a:extLst>
              <a:ext uri="{FF2B5EF4-FFF2-40B4-BE49-F238E27FC236}">
                <a16:creationId xmlns:a16="http://schemas.microsoft.com/office/drawing/2014/main" id="{548C655D-5A7B-4E50-BCCF-46EC8499B2DA}"/>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2F9AB1BE-84D5-4850-8C02-4842D67FB870}" type="datetime1">
              <a:rPr lang="en-US" smtClean="0"/>
              <a:t>8/5/2021</a:t>
            </a:fld>
            <a:endParaRPr lang="en-US" dirty="0"/>
          </a:p>
        </p:txBody>
      </p:sp>
    </p:spTree>
    <p:extLst>
      <p:ext uri="{BB962C8B-B14F-4D97-AF65-F5344CB8AC3E}">
        <p14:creationId xmlns:p14="http://schemas.microsoft.com/office/powerpoint/2010/main" val="370870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3CCB-D16A-4F12-9F04-94015E4C0E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099078-0CC7-4A2C-A501-89D4E4990870}"/>
              </a:ext>
            </a:extLst>
          </p:cNvPr>
          <p:cNvSpPr>
            <a:spLocks noGrp="1"/>
          </p:cNvSpPr>
          <p:nvPr>
            <p:ph type="body" idx="1"/>
          </p:nvPr>
        </p:nvSpPr>
        <p:spPr>
          <a:xfrm>
            <a:off x="83978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AF57BE0-F39B-4CBE-97B2-96D9F38864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0210D3-F4C3-4EBF-921F-E4EDF8D96B64}"/>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A97F72-FA21-4B9D-BDBA-478F141B1E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4">
            <a:extLst>
              <a:ext uri="{FF2B5EF4-FFF2-40B4-BE49-F238E27FC236}">
                <a16:creationId xmlns:a16="http://schemas.microsoft.com/office/drawing/2014/main" id="{FD348E08-FC3A-4921-886A-335575A7FCDF}"/>
              </a:ext>
            </a:extLst>
          </p:cNvPr>
          <p:cNvSpPr>
            <a:spLocks noGrp="1"/>
          </p:cNvSpPr>
          <p:nvPr>
            <p:ph type="ftr" sz="quarter" idx="10"/>
          </p:nvPr>
        </p:nvSpPr>
        <p:spPr>
          <a:xfrm>
            <a:off x="3205417" y="6356348"/>
            <a:ext cx="5014351" cy="365125"/>
          </a:xfrm>
          <a:prstGeom prst="rect">
            <a:avLst/>
          </a:prstGeom>
        </p:spPr>
        <p:txBody>
          <a:bodyPr/>
          <a:lstStyle>
            <a:lvl1pPr>
              <a:defRPr sz="1400"/>
            </a:lvl1pPr>
          </a:lstStyle>
          <a:p>
            <a:endParaRPr lang="en-US" dirty="0"/>
          </a:p>
        </p:txBody>
      </p:sp>
      <p:sp>
        <p:nvSpPr>
          <p:cNvPr id="12" name="Slide Number Placeholder 5">
            <a:extLst>
              <a:ext uri="{FF2B5EF4-FFF2-40B4-BE49-F238E27FC236}">
                <a16:creationId xmlns:a16="http://schemas.microsoft.com/office/drawing/2014/main" id="{7D7FD7FC-F296-4DC1-90DC-962361D9E314}"/>
              </a:ext>
            </a:extLst>
          </p:cNvPr>
          <p:cNvSpPr>
            <a:spLocks noGrp="1"/>
          </p:cNvSpPr>
          <p:nvPr>
            <p:ph type="sldNum" sz="quarter" idx="11"/>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3" name="Date Placeholder 10">
            <a:extLst>
              <a:ext uri="{FF2B5EF4-FFF2-40B4-BE49-F238E27FC236}">
                <a16:creationId xmlns:a16="http://schemas.microsoft.com/office/drawing/2014/main" id="{F501BA75-7023-4F8A-A513-9B492A9B3FCB}"/>
              </a:ext>
            </a:extLst>
          </p:cNvPr>
          <p:cNvSpPr>
            <a:spLocks noGrp="1"/>
          </p:cNvSpPr>
          <p:nvPr>
            <p:ph type="dt" sz="half" idx="1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8AAEAF65-C3CD-46EC-A061-FCDE9E8FA050}" type="datetime1">
              <a:rPr lang="en-US" smtClean="0"/>
              <a:t>8/5/2021</a:t>
            </a:fld>
            <a:endParaRPr lang="en-US" dirty="0"/>
          </a:p>
        </p:txBody>
      </p:sp>
    </p:spTree>
    <p:extLst>
      <p:ext uri="{BB962C8B-B14F-4D97-AF65-F5344CB8AC3E}">
        <p14:creationId xmlns:p14="http://schemas.microsoft.com/office/powerpoint/2010/main" val="2515182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3CCB-D16A-4F12-9F04-94015E4C0E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099078-0CC7-4A2C-A501-89D4E4990870}"/>
              </a:ext>
            </a:extLst>
          </p:cNvPr>
          <p:cNvSpPr>
            <a:spLocks noGrp="1"/>
          </p:cNvSpPr>
          <p:nvPr>
            <p:ph type="body" idx="1"/>
          </p:nvPr>
        </p:nvSpPr>
        <p:spPr>
          <a:xfrm>
            <a:off x="468419" y="1690688"/>
            <a:ext cx="3686030"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AF57BE0-F39B-4CBE-97B2-96D9F388644E}"/>
              </a:ext>
            </a:extLst>
          </p:cNvPr>
          <p:cNvSpPr>
            <a:spLocks noGrp="1"/>
          </p:cNvSpPr>
          <p:nvPr>
            <p:ph sz="half" idx="2"/>
          </p:nvPr>
        </p:nvSpPr>
        <p:spPr>
          <a:xfrm>
            <a:off x="468419" y="2514600"/>
            <a:ext cx="368603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60210D3-F4C3-4EBF-921F-E4EDF8D96B64}"/>
              </a:ext>
            </a:extLst>
          </p:cNvPr>
          <p:cNvSpPr>
            <a:spLocks noGrp="1"/>
          </p:cNvSpPr>
          <p:nvPr>
            <p:ph type="body" sz="quarter" idx="3"/>
          </p:nvPr>
        </p:nvSpPr>
        <p:spPr>
          <a:xfrm>
            <a:off x="4263930" y="1690688"/>
            <a:ext cx="3704183"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A97F72-FA21-4B9D-BDBA-478F141B1ED4}"/>
              </a:ext>
            </a:extLst>
          </p:cNvPr>
          <p:cNvSpPr>
            <a:spLocks noGrp="1"/>
          </p:cNvSpPr>
          <p:nvPr>
            <p:ph sz="quarter" idx="4"/>
          </p:nvPr>
        </p:nvSpPr>
        <p:spPr>
          <a:xfrm>
            <a:off x="4263930" y="2514600"/>
            <a:ext cx="370418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a:extLst>
              <a:ext uri="{FF2B5EF4-FFF2-40B4-BE49-F238E27FC236}">
                <a16:creationId xmlns:a16="http://schemas.microsoft.com/office/drawing/2014/main" id="{9D26F8DB-EC3B-42F3-AA59-18FB07ADA25A}"/>
              </a:ext>
            </a:extLst>
          </p:cNvPr>
          <p:cNvSpPr>
            <a:spLocks noGrp="1"/>
          </p:cNvSpPr>
          <p:nvPr>
            <p:ph type="body" sz="quarter" idx="14"/>
          </p:nvPr>
        </p:nvSpPr>
        <p:spPr>
          <a:xfrm>
            <a:off x="8077594" y="1690688"/>
            <a:ext cx="3704183"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5">
            <a:extLst>
              <a:ext uri="{FF2B5EF4-FFF2-40B4-BE49-F238E27FC236}">
                <a16:creationId xmlns:a16="http://schemas.microsoft.com/office/drawing/2014/main" id="{C0D84630-C9D1-4753-9685-546135899452}"/>
              </a:ext>
            </a:extLst>
          </p:cNvPr>
          <p:cNvSpPr>
            <a:spLocks noGrp="1"/>
          </p:cNvSpPr>
          <p:nvPr>
            <p:ph sz="quarter" idx="15"/>
          </p:nvPr>
        </p:nvSpPr>
        <p:spPr>
          <a:xfrm>
            <a:off x="8077594" y="2514600"/>
            <a:ext cx="370418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ooter Placeholder 4">
            <a:extLst>
              <a:ext uri="{FF2B5EF4-FFF2-40B4-BE49-F238E27FC236}">
                <a16:creationId xmlns:a16="http://schemas.microsoft.com/office/drawing/2014/main" id="{854557AD-8D0F-4495-94C7-EC3FFBE48920}"/>
              </a:ext>
            </a:extLst>
          </p:cNvPr>
          <p:cNvSpPr>
            <a:spLocks noGrp="1"/>
          </p:cNvSpPr>
          <p:nvPr>
            <p:ph type="ftr" sz="quarter" idx="16"/>
          </p:nvPr>
        </p:nvSpPr>
        <p:spPr>
          <a:xfrm>
            <a:off x="3205417" y="6356348"/>
            <a:ext cx="5014351" cy="365125"/>
          </a:xfrm>
          <a:prstGeom prst="rect">
            <a:avLst/>
          </a:prstGeom>
        </p:spPr>
        <p:txBody>
          <a:bodyPr/>
          <a:lstStyle>
            <a:lvl1pPr>
              <a:defRPr sz="1400"/>
            </a:lvl1pPr>
          </a:lstStyle>
          <a:p>
            <a:endParaRPr lang="en-US" dirty="0"/>
          </a:p>
        </p:txBody>
      </p:sp>
      <p:sp>
        <p:nvSpPr>
          <p:cNvPr id="14" name="Slide Number Placeholder 5">
            <a:extLst>
              <a:ext uri="{FF2B5EF4-FFF2-40B4-BE49-F238E27FC236}">
                <a16:creationId xmlns:a16="http://schemas.microsoft.com/office/drawing/2014/main" id="{9494BB13-D8B6-4F37-AAF1-46B71CB02F49}"/>
              </a:ext>
            </a:extLst>
          </p:cNvPr>
          <p:cNvSpPr>
            <a:spLocks noGrp="1"/>
          </p:cNvSpPr>
          <p:nvPr>
            <p:ph type="sldNum" sz="quarter" idx="17"/>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5" name="Date Placeholder 10">
            <a:extLst>
              <a:ext uri="{FF2B5EF4-FFF2-40B4-BE49-F238E27FC236}">
                <a16:creationId xmlns:a16="http://schemas.microsoft.com/office/drawing/2014/main" id="{A9A71350-7D5D-47AC-B83C-F472D72E9C86}"/>
              </a:ext>
            </a:extLst>
          </p:cNvPr>
          <p:cNvSpPr>
            <a:spLocks noGrp="1"/>
          </p:cNvSpPr>
          <p:nvPr>
            <p:ph type="dt" sz="half" idx="18"/>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0D93E9CA-9A8F-419A-8DF5-C7EE5349F24E}" type="datetime1">
              <a:rPr lang="en-US" smtClean="0"/>
              <a:t>8/5/2021</a:t>
            </a:fld>
            <a:endParaRPr lang="en-US" dirty="0"/>
          </a:p>
        </p:txBody>
      </p:sp>
    </p:spTree>
    <p:extLst>
      <p:ext uri="{BB962C8B-B14F-4D97-AF65-F5344CB8AC3E}">
        <p14:creationId xmlns:p14="http://schemas.microsoft.com/office/powerpoint/2010/main" val="1661578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5AB5-230B-4827-B21C-5A2C75E5AAF9}"/>
              </a:ext>
            </a:extLst>
          </p:cNvPr>
          <p:cNvSpPr>
            <a:spLocks noGrp="1"/>
          </p:cNvSpPr>
          <p:nvPr>
            <p:ph type="title"/>
          </p:nvPr>
        </p:nvSpPr>
        <p:spPr/>
        <p:txBody>
          <a:bodyPr/>
          <a:lstStyle/>
          <a:p>
            <a:r>
              <a:rPr lang="en-US"/>
              <a:t>Click to edit Master title style</a:t>
            </a:r>
          </a:p>
        </p:txBody>
      </p:sp>
      <p:sp>
        <p:nvSpPr>
          <p:cNvPr id="7" name="Footer Placeholder 4">
            <a:extLst>
              <a:ext uri="{FF2B5EF4-FFF2-40B4-BE49-F238E27FC236}">
                <a16:creationId xmlns:a16="http://schemas.microsoft.com/office/drawing/2014/main" id="{98ECC130-CB41-42B9-9CDE-02DE59DC8096}"/>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8" name="Slide Number Placeholder 5">
            <a:extLst>
              <a:ext uri="{FF2B5EF4-FFF2-40B4-BE49-F238E27FC236}">
                <a16:creationId xmlns:a16="http://schemas.microsoft.com/office/drawing/2014/main" id="{AB327A7B-A760-445B-AE5A-69C2A9AEDCDF}"/>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9" name="Date Placeholder 10">
            <a:extLst>
              <a:ext uri="{FF2B5EF4-FFF2-40B4-BE49-F238E27FC236}">
                <a16:creationId xmlns:a16="http://schemas.microsoft.com/office/drawing/2014/main" id="{9FBEC95A-10E1-48B0-96DF-06761F59D18C}"/>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43156DF2-9BCC-48DD-88BA-27259C9BE1B1}" type="datetime1">
              <a:rPr lang="en-US" smtClean="0"/>
              <a:t>8/5/2021</a:t>
            </a:fld>
            <a:endParaRPr lang="en-US" dirty="0"/>
          </a:p>
        </p:txBody>
      </p:sp>
    </p:spTree>
    <p:extLst>
      <p:ext uri="{BB962C8B-B14F-4D97-AF65-F5344CB8AC3E}">
        <p14:creationId xmlns:p14="http://schemas.microsoft.com/office/powerpoint/2010/main" val="2786352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E7ABB-9761-4A46-B4B6-5919AE303D9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CAAEC3-2BF0-454B-9C57-602CAC5A6C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C2C7E76C-C63B-425D-ADCE-C247B8148498}"/>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5C3DA208-19ED-4BDF-89F7-A3B28FF852CA}"/>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8883174D-4D5F-4968-BC31-31F4BC6576ED}"/>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29950744-D7BD-46FF-85DD-C92EA702DC22}" type="datetime1">
              <a:rPr lang="en-US" smtClean="0"/>
              <a:t>8/5/2021</a:t>
            </a:fld>
            <a:endParaRPr lang="en-US" dirty="0"/>
          </a:p>
        </p:txBody>
      </p:sp>
    </p:spTree>
    <p:extLst>
      <p:ext uri="{BB962C8B-B14F-4D97-AF65-F5344CB8AC3E}">
        <p14:creationId xmlns:p14="http://schemas.microsoft.com/office/powerpoint/2010/main" val="2690100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ooter Placeholder 4">
            <a:extLst>
              <a:ext uri="{FF2B5EF4-FFF2-40B4-BE49-F238E27FC236}">
                <a16:creationId xmlns:a16="http://schemas.microsoft.com/office/drawing/2014/main" id="{289877BC-A11B-42B8-8DF9-B582CB35FB47}"/>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7" name="Slide Number Placeholder 5">
            <a:extLst>
              <a:ext uri="{FF2B5EF4-FFF2-40B4-BE49-F238E27FC236}">
                <a16:creationId xmlns:a16="http://schemas.microsoft.com/office/drawing/2014/main" id="{CEF2522F-8913-4CF6-9BA8-B6865F0FD678}"/>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8" name="Date Placeholder 10">
            <a:extLst>
              <a:ext uri="{FF2B5EF4-FFF2-40B4-BE49-F238E27FC236}">
                <a16:creationId xmlns:a16="http://schemas.microsoft.com/office/drawing/2014/main" id="{FC1DF195-3D58-4873-BA94-B26B35FD406A}"/>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1A2A9EA1-306A-4770-8EA8-1A20371613D7}" type="datetime1">
              <a:rPr lang="en-US" smtClean="0"/>
              <a:t>8/5/2021</a:t>
            </a:fld>
            <a:endParaRPr lang="en-US" dirty="0"/>
          </a:p>
        </p:txBody>
      </p:sp>
    </p:spTree>
    <p:extLst>
      <p:ext uri="{BB962C8B-B14F-4D97-AF65-F5344CB8AC3E}">
        <p14:creationId xmlns:p14="http://schemas.microsoft.com/office/powerpoint/2010/main" val="59108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E8629-6FC5-47AC-8E51-9D4EF9A005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42CB65-5E63-42A0-BE81-46E8D38DF4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1A4AE7-7FD1-4772-81B0-57F608424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Footer Placeholder 4">
            <a:extLst>
              <a:ext uri="{FF2B5EF4-FFF2-40B4-BE49-F238E27FC236}">
                <a16:creationId xmlns:a16="http://schemas.microsoft.com/office/drawing/2014/main" id="{3F082061-1AB3-462F-A872-D7E58F0E9368}"/>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10" name="Slide Number Placeholder 5">
            <a:extLst>
              <a:ext uri="{FF2B5EF4-FFF2-40B4-BE49-F238E27FC236}">
                <a16:creationId xmlns:a16="http://schemas.microsoft.com/office/drawing/2014/main" id="{A4918258-D46F-4AC1-8A71-EDD454B08C23}"/>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1" name="Date Placeholder 10">
            <a:extLst>
              <a:ext uri="{FF2B5EF4-FFF2-40B4-BE49-F238E27FC236}">
                <a16:creationId xmlns:a16="http://schemas.microsoft.com/office/drawing/2014/main" id="{FFB7C4FF-55F7-422F-BB96-B252C13F3EE9}"/>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72149F87-424E-4C12-B573-A842CC4A258B}" type="datetime1">
              <a:rPr lang="en-US" smtClean="0"/>
              <a:t>8/5/2021</a:t>
            </a:fld>
            <a:endParaRPr lang="en-US" dirty="0"/>
          </a:p>
        </p:txBody>
      </p:sp>
    </p:spTree>
    <p:extLst>
      <p:ext uri="{BB962C8B-B14F-4D97-AF65-F5344CB8AC3E}">
        <p14:creationId xmlns:p14="http://schemas.microsoft.com/office/powerpoint/2010/main" val="1187603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373CC-F07B-4DDC-9F6F-0B00E22AF0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B26F3F-82FF-4658-8BEA-7A2BB1A487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733AEFA-26C3-42B3-92DC-933B96468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0D8D4289-B4BD-4A58-A9C6-F30D168406B9}"/>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5B92CFD0-AE40-4AED-9DA6-371E474F62DC}"/>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12908789-E3F4-4A43-8B0A-9D482B106A7F}"/>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8FA952A6-165B-4DE8-9FB0-7EF7D33FF971}" type="datetime1">
              <a:rPr lang="en-US" smtClean="0"/>
              <a:t>8/5/2021</a:t>
            </a:fld>
            <a:endParaRPr lang="en-US" dirty="0"/>
          </a:p>
        </p:txBody>
      </p:sp>
    </p:spTree>
    <p:extLst>
      <p:ext uri="{BB962C8B-B14F-4D97-AF65-F5344CB8AC3E}">
        <p14:creationId xmlns:p14="http://schemas.microsoft.com/office/powerpoint/2010/main" val="2762156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095CE-F87E-4487-9367-9F3452CB03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1ED45F-DF97-4D3A-A0E9-75C57A5AA4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4987917E-2FBA-410D-8569-EDE5BDE450FF}"/>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84726656-84E1-4608-B804-9C3422DA17FC}"/>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AFA3BDDD-0F4D-454D-8F47-CDD675A11E20}"/>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26883B6B-4341-4E89-A0B5-7424F5C6373A}" type="datetime1">
              <a:rPr lang="en-US" smtClean="0"/>
              <a:t>8/5/2021</a:t>
            </a:fld>
            <a:endParaRPr lang="en-US" dirty="0"/>
          </a:p>
        </p:txBody>
      </p:sp>
    </p:spTree>
    <p:extLst>
      <p:ext uri="{BB962C8B-B14F-4D97-AF65-F5344CB8AC3E}">
        <p14:creationId xmlns:p14="http://schemas.microsoft.com/office/powerpoint/2010/main" val="3651717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009EDD-FC0F-4C7B-BE2F-84F0848B79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347140-B4BB-4A10-880F-D78CCC193E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4AA77634-6EEB-4576-9A7D-1392587E4437}"/>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1C0A7ECD-8A0B-4DF8-A2F8-486E9C009E49}"/>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EFB71D98-53EE-459E-A729-3613EA8BC86F}"/>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7EBE8D41-15C4-42F2-BA3B-5EEAC2C82A95}" type="datetime1">
              <a:rPr lang="en-US" smtClean="0"/>
              <a:t>8/5/2021</a:t>
            </a:fld>
            <a:endParaRPr lang="en-US" dirty="0"/>
          </a:p>
        </p:txBody>
      </p:sp>
    </p:spTree>
    <p:extLst>
      <p:ext uri="{BB962C8B-B14F-4D97-AF65-F5344CB8AC3E}">
        <p14:creationId xmlns:p14="http://schemas.microsoft.com/office/powerpoint/2010/main" val="3241466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D1D1D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F4151-A4A1-4BB3-B596-66B995D023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0D3C23-AE8A-4B5E-ACFA-52A0CCF89BE1}"/>
              </a:ext>
            </a:extLst>
          </p:cNvPr>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4">
            <a:extLst>
              <a:ext uri="{FF2B5EF4-FFF2-40B4-BE49-F238E27FC236}">
                <a16:creationId xmlns:a16="http://schemas.microsoft.com/office/drawing/2014/main" id="{0A02A933-4748-43F9-BCCA-7F165561FF6C}"/>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0F53C4AC-3ADF-4103-B8AB-DE19C6978762}"/>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113AEB97-1057-4ADF-A629-BE860D1648A4}"/>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144744F6-8B82-4281-AFC5-74D928D6B751}" type="datetime1">
              <a:rPr lang="en-US" smtClean="0"/>
              <a:t>8/5/2021</a:t>
            </a:fld>
            <a:endParaRPr lang="en-US" dirty="0"/>
          </a:p>
        </p:txBody>
      </p:sp>
    </p:spTree>
    <p:extLst>
      <p:ext uri="{BB962C8B-B14F-4D97-AF65-F5344CB8AC3E}">
        <p14:creationId xmlns:p14="http://schemas.microsoft.com/office/powerpoint/2010/main" val="489204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D1D1D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E7ABB-9761-4A46-B4B6-5919AE303D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CAAEC3-2BF0-454B-9C57-602CAC5A6C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8AE20D15-E83B-4445-B750-124BEBA5B7F0}"/>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785A52B5-08E4-43B7-BA6A-43FAE6DB3296}"/>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EA0F127E-A991-4026-8FAC-1B09872F61CC}"/>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55520724-80F9-4566-9F6B-0D89BE550E5C}" type="datetime1">
              <a:rPr lang="en-US" smtClean="0"/>
              <a:t>8/5/2021</a:t>
            </a:fld>
            <a:endParaRPr lang="en-US" dirty="0"/>
          </a:p>
        </p:txBody>
      </p:sp>
    </p:spTree>
    <p:extLst>
      <p:ext uri="{BB962C8B-B14F-4D97-AF65-F5344CB8AC3E}">
        <p14:creationId xmlns:p14="http://schemas.microsoft.com/office/powerpoint/2010/main" val="2759686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D1D1D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A833B-9415-46AD-AFBE-5BEE53EB7D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83BF42-6CD0-4B1F-B1F9-6A1EF3E6E9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8" name="Footer Placeholder 4">
            <a:extLst>
              <a:ext uri="{FF2B5EF4-FFF2-40B4-BE49-F238E27FC236}">
                <a16:creationId xmlns:a16="http://schemas.microsoft.com/office/drawing/2014/main" id="{57350E28-AE2C-4DFD-8A1F-ACE0DCF5AB6E}"/>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E69CCB17-2400-41C3-9E72-C7ECEB04EEC7}"/>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BA15FCEE-216B-4063-B495-3E3555A8288C}"/>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5FDE37D6-A2A1-4D74-982F-55F56FAD2266}" type="datetime1">
              <a:rPr lang="en-US" smtClean="0"/>
              <a:t>8/5/2021</a:t>
            </a:fld>
            <a:endParaRPr lang="en-US" dirty="0"/>
          </a:p>
        </p:txBody>
      </p:sp>
    </p:spTree>
    <p:extLst>
      <p:ext uri="{BB962C8B-B14F-4D97-AF65-F5344CB8AC3E}">
        <p14:creationId xmlns:p14="http://schemas.microsoft.com/office/powerpoint/2010/main" val="2562430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rgbClr val="D1D1D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53A95-0635-457C-B82A-3058C3EC5E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4980A7-F3C7-4CA5-8AE5-6F3CCA3FF8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E74B80-2E2C-4608-8F1B-B142770288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63DA3AB7-F517-44AB-B230-817477A7F6EB}"/>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0" name="Slide Number Placeholder 5">
            <a:extLst>
              <a:ext uri="{FF2B5EF4-FFF2-40B4-BE49-F238E27FC236}">
                <a16:creationId xmlns:a16="http://schemas.microsoft.com/office/drawing/2014/main" id="{D36B5828-E30B-47D7-93E9-47441F9406AA}"/>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1" name="Date Placeholder 10">
            <a:extLst>
              <a:ext uri="{FF2B5EF4-FFF2-40B4-BE49-F238E27FC236}">
                <a16:creationId xmlns:a16="http://schemas.microsoft.com/office/drawing/2014/main" id="{B9D149BE-AC24-49E4-BA58-55569AAA57C6}"/>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2CA44C63-615F-4231-B2A1-22E621EC6625}" type="datetime1">
              <a:rPr lang="en-US" smtClean="0"/>
              <a:t>8/5/2021</a:t>
            </a:fld>
            <a:endParaRPr lang="en-US" dirty="0"/>
          </a:p>
        </p:txBody>
      </p:sp>
    </p:spTree>
    <p:extLst>
      <p:ext uri="{BB962C8B-B14F-4D97-AF65-F5344CB8AC3E}">
        <p14:creationId xmlns:p14="http://schemas.microsoft.com/office/powerpoint/2010/main" val="568240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rgbClr val="D1D1D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3CCB-D16A-4F12-9F04-94015E4C0E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099078-0CC7-4A2C-A501-89D4E4990870}"/>
              </a:ext>
            </a:extLst>
          </p:cNvPr>
          <p:cNvSpPr>
            <a:spLocks noGrp="1"/>
          </p:cNvSpPr>
          <p:nvPr>
            <p:ph type="body" idx="1"/>
          </p:nvPr>
        </p:nvSpPr>
        <p:spPr>
          <a:xfrm>
            <a:off x="83978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AF57BE0-F39B-4CBE-97B2-96D9F38864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0210D3-F4C3-4EBF-921F-E4EDF8D96B64}"/>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A97F72-FA21-4B9D-BDBA-478F141B1E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4">
            <a:extLst>
              <a:ext uri="{FF2B5EF4-FFF2-40B4-BE49-F238E27FC236}">
                <a16:creationId xmlns:a16="http://schemas.microsoft.com/office/drawing/2014/main" id="{AEA8F98D-8AA8-42F6-AC8A-61E2D69C6F99}"/>
              </a:ext>
            </a:extLst>
          </p:cNvPr>
          <p:cNvSpPr>
            <a:spLocks noGrp="1"/>
          </p:cNvSpPr>
          <p:nvPr>
            <p:ph type="ftr" sz="quarter" idx="10"/>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2" name="Slide Number Placeholder 5">
            <a:extLst>
              <a:ext uri="{FF2B5EF4-FFF2-40B4-BE49-F238E27FC236}">
                <a16:creationId xmlns:a16="http://schemas.microsoft.com/office/drawing/2014/main" id="{07D6ED30-4061-41A8-A38C-F4931443B708}"/>
              </a:ext>
            </a:extLst>
          </p:cNvPr>
          <p:cNvSpPr>
            <a:spLocks noGrp="1"/>
          </p:cNvSpPr>
          <p:nvPr>
            <p:ph type="sldNum" sz="quarter" idx="11"/>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3" name="Date Placeholder 10">
            <a:extLst>
              <a:ext uri="{FF2B5EF4-FFF2-40B4-BE49-F238E27FC236}">
                <a16:creationId xmlns:a16="http://schemas.microsoft.com/office/drawing/2014/main" id="{6DB47723-5729-4D05-BCB8-D34875A42864}"/>
              </a:ext>
            </a:extLst>
          </p:cNvPr>
          <p:cNvSpPr>
            <a:spLocks noGrp="1"/>
          </p:cNvSpPr>
          <p:nvPr>
            <p:ph type="dt" sz="half" idx="1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3544B71B-2F68-46A9-82B7-F5DA990009F8}" type="datetime1">
              <a:rPr lang="en-US" smtClean="0"/>
              <a:t>8/5/2021</a:t>
            </a:fld>
            <a:endParaRPr lang="en-US" dirty="0"/>
          </a:p>
        </p:txBody>
      </p:sp>
    </p:spTree>
    <p:extLst>
      <p:ext uri="{BB962C8B-B14F-4D97-AF65-F5344CB8AC3E}">
        <p14:creationId xmlns:p14="http://schemas.microsoft.com/office/powerpoint/2010/main" val="2466919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A833B-9415-46AD-AFBE-5BEE53EB7D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83BF42-6CD0-4B1F-B1F9-6A1EF3E6E9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8" name="Footer Placeholder 4">
            <a:extLst>
              <a:ext uri="{FF2B5EF4-FFF2-40B4-BE49-F238E27FC236}">
                <a16:creationId xmlns:a16="http://schemas.microsoft.com/office/drawing/2014/main" id="{541C43BB-B232-4126-9A7B-7D7488BBF11B}"/>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0729AE28-DE1E-4492-9253-4EE022317545}"/>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1BBE0C14-4351-49F0-B21B-FEBA96AF7A62}"/>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860E78CE-4EF7-409E-B6A4-FF170190D9FE}" type="datetime1">
              <a:rPr lang="en-US" smtClean="0"/>
              <a:t>8/5/2021</a:t>
            </a:fld>
            <a:endParaRPr lang="en-US" dirty="0"/>
          </a:p>
        </p:txBody>
      </p:sp>
    </p:spTree>
    <p:extLst>
      <p:ext uri="{BB962C8B-B14F-4D97-AF65-F5344CB8AC3E}">
        <p14:creationId xmlns:p14="http://schemas.microsoft.com/office/powerpoint/2010/main" val="1827720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Comparison">
    <p:bg>
      <p:bgPr>
        <a:solidFill>
          <a:srgbClr val="D1D1D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3CCB-D16A-4F12-9F04-94015E4C0E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099078-0CC7-4A2C-A501-89D4E4990870}"/>
              </a:ext>
            </a:extLst>
          </p:cNvPr>
          <p:cNvSpPr>
            <a:spLocks noGrp="1"/>
          </p:cNvSpPr>
          <p:nvPr>
            <p:ph type="body" idx="1"/>
          </p:nvPr>
        </p:nvSpPr>
        <p:spPr>
          <a:xfrm>
            <a:off x="468419" y="1690688"/>
            <a:ext cx="3686030"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AF57BE0-F39B-4CBE-97B2-96D9F388644E}"/>
              </a:ext>
            </a:extLst>
          </p:cNvPr>
          <p:cNvSpPr>
            <a:spLocks noGrp="1"/>
          </p:cNvSpPr>
          <p:nvPr>
            <p:ph sz="half" idx="2"/>
          </p:nvPr>
        </p:nvSpPr>
        <p:spPr>
          <a:xfrm>
            <a:off x="468419" y="2514600"/>
            <a:ext cx="368603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60210D3-F4C3-4EBF-921F-E4EDF8D96B64}"/>
              </a:ext>
            </a:extLst>
          </p:cNvPr>
          <p:cNvSpPr>
            <a:spLocks noGrp="1"/>
          </p:cNvSpPr>
          <p:nvPr>
            <p:ph type="body" sz="quarter" idx="3"/>
          </p:nvPr>
        </p:nvSpPr>
        <p:spPr>
          <a:xfrm>
            <a:off x="4263930" y="1690688"/>
            <a:ext cx="3704183"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A97F72-FA21-4B9D-BDBA-478F141B1ED4}"/>
              </a:ext>
            </a:extLst>
          </p:cNvPr>
          <p:cNvSpPr>
            <a:spLocks noGrp="1"/>
          </p:cNvSpPr>
          <p:nvPr>
            <p:ph sz="quarter" idx="4"/>
          </p:nvPr>
        </p:nvSpPr>
        <p:spPr>
          <a:xfrm>
            <a:off x="4263930" y="2514600"/>
            <a:ext cx="370418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a:extLst>
              <a:ext uri="{FF2B5EF4-FFF2-40B4-BE49-F238E27FC236}">
                <a16:creationId xmlns:a16="http://schemas.microsoft.com/office/drawing/2014/main" id="{9D26F8DB-EC3B-42F3-AA59-18FB07ADA25A}"/>
              </a:ext>
            </a:extLst>
          </p:cNvPr>
          <p:cNvSpPr>
            <a:spLocks noGrp="1"/>
          </p:cNvSpPr>
          <p:nvPr>
            <p:ph type="body" sz="quarter" idx="14"/>
          </p:nvPr>
        </p:nvSpPr>
        <p:spPr>
          <a:xfrm>
            <a:off x="8077594" y="1690688"/>
            <a:ext cx="3704183"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5">
            <a:extLst>
              <a:ext uri="{FF2B5EF4-FFF2-40B4-BE49-F238E27FC236}">
                <a16:creationId xmlns:a16="http://schemas.microsoft.com/office/drawing/2014/main" id="{C0D84630-C9D1-4753-9685-546135899452}"/>
              </a:ext>
            </a:extLst>
          </p:cNvPr>
          <p:cNvSpPr>
            <a:spLocks noGrp="1"/>
          </p:cNvSpPr>
          <p:nvPr>
            <p:ph sz="quarter" idx="15"/>
          </p:nvPr>
        </p:nvSpPr>
        <p:spPr>
          <a:xfrm>
            <a:off x="8077594" y="2514600"/>
            <a:ext cx="370418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ooter Placeholder 4">
            <a:extLst>
              <a:ext uri="{FF2B5EF4-FFF2-40B4-BE49-F238E27FC236}">
                <a16:creationId xmlns:a16="http://schemas.microsoft.com/office/drawing/2014/main" id="{AC4F189B-1526-4FB9-AAA2-86AD6FB38309}"/>
              </a:ext>
            </a:extLst>
          </p:cNvPr>
          <p:cNvSpPr>
            <a:spLocks noGrp="1"/>
          </p:cNvSpPr>
          <p:nvPr>
            <p:ph type="ftr" sz="quarter" idx="16"/>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4" name="Slide Number Placeholder 5">
            <a:extLst>
              <a:ext uri="{FF2B5EF4-FFF2-40B4-BE49-F238E27FC236}">
                <a16:creationId xmlns:a16="http://schemas.microsoft.com/office/drawing/2014/main" id="{8B473E49-CEBD-4C2A-8EC9-153B34915EA3}"/>
              </a:ext>
            </a:extLst>
          </p:cNvPr>
          <p:cNvSpPr>
            <a:spLocks noGrp="1"/>
          </p:cNvSpPr>
          <p:nvPr>
            <p:ph type="sldNum" sz="quarter" idx="17"/>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5" name="Date Placeholder 10">
            <a:extLst>
              <a:ext uri="{FF2B5EF4-FFF2-40B4-BE49-F238E27FC236}">
                <a16:creationId xmlns:a16="http://schemas.microsoft.com/office/drawing/2014/main" id="{AA16B09B-D917-4F1D-B409-986D4E779068}"/>
              </a:ext>
            </a:extLst>
          </p:cNvPr>
          <p:cNvSpPr>
            <a:spLocks noGrp="1"/>
          </p:cNvSpPr>
          <p:nvPr>
            <p:ph type="dt" sz="half" idx="18"/>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E2479CA3-BABA-43B5-B2BE-D3A9DA02A9D4}" type="datetime1">
              <a:rPr lang="en-US" smtClean="0"/>
              <a:t>8/5/2021</a:t>
            </a:fld>
            <a:endParaRPr lang="en-US" dirty="0"/>
          </a:p>
        </p:txBody>
      </p:sp>
    </p:spTree>
    <p:extLst>
      <p:ext uri="{BB962C8B-B14F-4D97-AF65-F5344CB8AC3E}">
        <p14:creationId xmlns:p14="http://schemas.microsoft.com/office/powerpoint/2010/main" val="762149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D1D1D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5AB5-230B-4827-B21C-5A2C75E5AAF9}"/>
              </a:ext>
            </a:extLst>
          </p:cNvPr>
          <p:cNvSpPr>
            <a:spLocks noGrp="1"/>
          </p:cNvSpPr>
          <p:nvPr>
            <p:ph type="title"/>
          </p:nvPr>
        </p:nvSpPr>
        <p:spPr/>
        <p:txBody>
          <a:bodyPr/>
          <a:lstStyle/>
          <a:p>
            <a:r>
              <a:rPr lang="en-US"/>
              <a:t>Click to edit Master title style</a:t>
            </a:r>
          </a:p>
        </p:txBody>
      </p:sp>
      <p:sp>
        <p:nvSpPr>
          <p:cNvPr id="7" name="Footer Placeholder 4">
            <a:extLst>
              <a:ext uri="{FF2B5EF4-FFF2-40B4-BE49-F238E27FC236}">
                <a16:creationId xmlns:a16="http://schemas.microsoft.com/office/drawing/2014/main" id="{98C8B9E2-5C20-470A-AE20-86220ADADB76}"/>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8" name="Slide Number Placeholder 5">
            <a:extLst>
              <a:ext uri="{FF2B5EF4-FFF2-40B4-BE49-F238E27FC236}">
                <a16:creationId xmlns:a16="http://schemas.microsoft.com/office/drawing/2014/main" id="{F77AE835-339A-4B5D-9EA2-7CE484C4BB65}"/>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9" name="Date Placeholder 10">
            <a:extLst>
              <a:ext uri="{FF2B5EF4-FFF2-40B4-BE49-F238E27FC236}">
                <a16:creationId xmlns:a16="http://schemas.microsoft.com/office/drawing/2014/main" id="{CA893B8D-250B-4B21-ABA3-0F28BE4603C2}"/>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3CECFFF5-9ADD-4F21-8A2C-DAE8F69CE37A}" type="datetime1">
              <a:rPr lang="en-US" smtClean="0"/>
              <a:t>8/5/2021</a:t>
            </a:fld>
            <a:endParaRPr lang="en-US" dirty="0"/>
          </a:p>
        </p:txBody>
      </p:sp>
    </p:spTree>
    <p:extLst>
      <p:ext uri="{BB962C8B-B14F-4D97-AF65-F5344CB8AC3E}">
        <p14:creationId xmlns:p14="http://schemas.microsoft.com/office/powerpoint/2010/main" val="608543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D1D1D1"/>
        </a:solidFill>
        <a:effectLst/>
      </p:bgPr>
    </p:bg>
    <p:spTree>
      <p:nvGrpSpPr>
        <p:cNvPr id="1" name=""/>
        <p:cNvGrpSpPr/>
        <p:nvPr/>
      </p:nvGrpSpPr>
      <p:grpSpPr>
        <a:xfrm>
          <a:off x="0" y="0"/>
          <a:ext cx="0" cy="0"/>
          <a:chOff x="0" y="0"/>
          <a:chExt cx="0" cy="0"/>
        </a:xfrm>
      </p:grpSpPr>
      <p:sp>
        <p:nvSpPr>
          <p:cNvPr id="6" name="Footer Placeholder 4">
            <a:extLst>
              <a:ext uri="{FF2B5EF4-FFF2-40B4-BE49-F238E27FC236}">
                <a16:creationId xmlns:a16="http://schemas.microsoft.com/office/drawing/2014/main" id="{D28DE9E4-A5AC-46AF-975E-DB2E01282816}"/>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7" name="Slide Number Placeholder 5">
            <a:extLst>
              <a:ext uri="{FF2B5EF4-FFF2-40B4-BE49-F238E27FC236}">
                <a16:creationId xmlns:a16="http://schemas.microsoft.com/office/drawing/2014/main" id="{B4BEEDBC-5B53-41C2-854D-EE970C15FF4D}"/>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8" name="Date Placeholder 10">
            <a:extLst>
              <a:ext uri="{FF2B5EF4-FFF2-40B4-BE49-F238E27FC236}">
                <a16:creationId xmlns:a16="http://schemas.microsoft.com/office/drawing/2014/main" id="{DD16DA69-3599-47C1-946C-A1A9EFB3FB78}"/>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F6C97ED9-DC65-4A4C-B045-E0922824FE53}" type="datetime1">
              <a:rPr lang="en-US" smtClean="0"/>
              <a:t>8/5/2021</a:t>
            </a:fld>
            <a:endParaRPr lang="en-US" dirty="0"/>
          </a:p>
        </p:txBody>
      </p:sp>
    </p:spTree>
    <p:extLst>
      <p:ext uri="{BB962C8B-B14F-4D97-AF65-F5344CB8AC3E}">
        <p14:creationId xmlns:p14="http://schemas.microsoft.com/office/powerpoint/2010/main" val="180998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rgbClr val="D1D1D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E8629-6FC5-47AC-8E51-9D4EF9A005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42CB65-5E63-42A0-BE81-46E8D38DF4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1A4AE7-7FD1-4772-81B0-57F608424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Footer Placeholder 4">
            <a:extLst>
              <a:ext uri="{FF2B5EF4-FFF2-40B4-BE49-F238E27FC236}">
                <a16:creationId xmlns:a16="http://schemas.microsoft.com/office/drawing/2014/main" id="{CEEB9AB8-F4F2-4339-9342-DABBFA6E6A9E}"/>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0" name="Slide Number Placeholder 5">
            <a:extLst>
              <a:ext uri="{FF2B5EF4-FFF2-40B4-BE49-F238E27FC236}">
                <a16:creationId xmlns:a16="http://schemas.microsoft.com/office/drawing/2014/main" id="{60F20509-6662-427D-B092-56580059BC32}"/>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1" name="Date Placeholder 10">
            <a:extLst>
              <a:ext uri="{FF2B5EF4-FFF2-40B4-BE49-F238E27FC236}">
                <a16:creationId xmlns:a16="http://schemas.microsoft.com/office/drawing/2014/main" id="{DF00C339-D3D3-4CF8-87BE-3872A6DE7304}"/>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D70ED465-FC7F-47D5-8B67-7FA2BA06742C}" type="datetime1">
              <a:rPr lang="en-US" smtClean="0"/>
              <a:t>8/5/2021</a:t>
            </a:fld>
            <a:endParaRPr lang="en-US" dirty="0"/>
          </a:p>
        </p:txBody>
      </p:sp>
    </p:spTree>
    <p:extLst>
      <p:ext uri="{BB962C8B-B14F-4D97-AF65-F5344CB8AC3E}">
        <p14:creationId xmlns:p14="http://schemas.microsoft.com/office/powerpoint/2010/main" val="1013855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rgbClr val="D1D1D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373CC-F07B-4DDC-9F6F-0B00E22AF0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B26F3F-82FF-4658-8BEA-7A2BB1A487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733AEFA-26C3-42B3-92DC-933B96468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6125EF2B-29FD-4BC7-8C96-F05FA6698E9F}"/>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FE4E3EE6-E921-45D6-B457-CDE75A1C7FB5}"/>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90972E8F-0635-45EA-8A8B-399DD660D3B8}"/>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6A909C2E-C10F-4B16-A370-94654CC1E1C5}" type="datetime1">
              <a:rPr lang="en-US" smtClean="0"/>
              <a:t>8/5/2021</a:t>
            </a:fld>
            <a:endParaRPr lang="en-US" dirty="0"/>
          </a:p>
        </p:txBody>
      </p:sp>
    </p:spTree>
    <p:extLst>
      <p:ext uri="{BB962C8B-B14F-4D97-AF65-F5344CB8AC3E}">
        <p14:creationId xmlns:p14="http://schemas.microsoft.com/office/powerpoint/2010/main" val="2374895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rgbClr val="D1D1D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095CE-F87E-4487-9367-9F3452CB03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1ED45F-DF97-4D3A-A0E9-75C57A5AA4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CDF3DB6F-2F23-4D03-9EB0-CFF963117393}"/>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F56B5693-D1E6-48D0-A741-D9BBB5E6245E}"/>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CED01FBC-551B-427C-B727-DD4842B0075B}"/>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8FF17A2D-48AB-4F13-A51A-EBBAC60004BA}" type="datetime1">
              <a:rPr lang="en-US" smtClean="0"/>
              <a:t>8/5/2021</a:t>
            </a:fld>
            <a:endParaRPr lang="en-US" dirty="0"/>
          </a:p>
        </p:txBody>
      </p:sp>
    </p:spTree>
    <p:extLst>
      <p:ext uri="{BB962C8B-B14F-4D97-AF65-F5344CB8AC3E}">
        <p14:creationId xmlns:p14="http://schemas.microsoft.com/office/powerpoint/2010/main" val="4175438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rgbClr val="D1D1D1"/>
        </a:solidFill>
        <a:effectLst/>
      </p:bgPr>
    </p:bg>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009EDD-FC0F-4C7B-BE2F-84F0848B79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347140-B4BB-4A10-880F-D78CCC193E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2C66176E-9695-4AF2-AD85-D75753E26CA8}"/>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405B4961-E84B-40C9-9204-347D5A5EB831}"/>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48E24DA2-867E-4B9B-B72B-F5D2B689C1C3}"/>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088FF1F1-C8CD-47C9-9782-5CACE8A31BA7}" type="datetime1">
              <a:rPr lang="en-US" smtClean="0"/>
              <a:t>8/5/2021</a:t>
            </a:fld>
            <a:endParaRPr lang="en-US" dirty="0"/>
          </a:p>
        </p:txBody>
      </p:sp>
    </p:spTree>
    <p:extLst>
      <p:ext uri="{BB962C8B-B14F-4D97-AF65-F5344CB8AC3E}">
        <p14:creationId xmlns:p14="http://schemas.microsoft.com/office/powerpoint/2010/main" val="1415369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 Subtitle + Content">
    <p:spTree>
      <p:nvGrpSpPr>
        <p:cNvPr id="1" name=""/>
        <p:cNvGrpSpPr/>
        <p:nvPr/>
      </p:nvGrpSpPr>
      <p:grpSpPr>
        <a:xfrm>
          <a:off x="0" y="0"/>
          <a:ext cx="0" cy="0"/>
          <a:chOff x="0" y="0"/>
          <a:chExt cx="0" cy="0"/>
        </a:xfrm>
      </p:grpSpPr>
      <p:sp>
        <p:nvSpPr>
          <p:cNvPr id="2" name="Title 1"/>
          <p:cNvSpPr>
            <a:spLocks noGrp="1"/>
          </p:cNvSpPr>
          <p:nvPr>
            <p:ph type="title"/>
          </p:nvPr>
        </p:nvSpPr>
        <p:spPr>
          <a:xfrm>
            <a:off x="599400" y="432274"/>
            <a:ext cx="10993200" cy="475302"/>
          </a:xfrm>
        </p:spPr>
        <p:txBody>
          <a:bodyPr/>
          <a:lstStyle>
            <a:lvl1pPr>
              <a:defRPr sz="3800">
                <a:solidFill>
                  <a:schemeClr val="tx1">
                    <a:lumMod val="85000"/>
                    <a:lumOff val="15000"/>
                  </a:schemeClr>
                </a:solidFill>
              </a:defRPr>
            </a:lvl1pPr>
          </a:lstStyle>
          <a:p>
            <a:r>
              <a:rPr lang="en-US"/>
              <a:t>Click to edit Master title style</a:t>
            </a:r>
            <a:endParaRPr lang="en-US" dirty="0"/>
          </a:p>
        </p:txBody>
      </p:sp>
      <p:sp>
        <p:nvSpPr>
          <p:cNvPr id="4" name="Text Placeholder 3"/>
          <p:cNvSpPr>
            <a:spLocks noGrp="1"/>
          </p:cNvSpPr>
          <p:nvPr>
            <p:ph type="body" sz="quarter" idx="10" hasCustomPrompt="1"/>
          </p:nvPr>
        </p:nvSpPr>
        <p:spPr>
          <a:xfrm>
            <a:off x="600075" y="941245"/>
            <a:ext cx="10991850" cy="498475"/>
          </a:xfrm>
        </p:spPr>
        <p:txBody>
          <a:bodyPr/>
          <a:lstStyle>
            <a:lvl1pPr marL="0" indent="0" algn="ctr">
              <a:buFontTx/>
              <a:buNone/>
              <a:defRPr sz="2400"/>
            </a:lvl1pPr>
            <a:lvl2pPr marL="163703" indent="0">
              <a:buFontTx/>
              <a:buNone/>
              <a:defRPr/>
            </a:lvl2pPr>
            <a:lvl3pPr marL="347663" indent="0">
              <a:buFontTx/>
              <a:buNone/>
              <a:defRPr/>
            </a:lvl3pPr>
            <a:lvl4pPr marL="512064" indent="0">
              <a:buFontTx/>
              <a:buNone/>
              <a:defRPr/>
            </a:lvl4pPr>
            <a:lvl5pPr>
              <a:buFontTx/>
              <a:buNone/>
              <a:defRPr/>
            </a:lvl5pPr>
          </a:lstStyle>
          <a:p>
            <a:pPr lvl="0"/>
            <a:r>
              <a:rPr lang="en-US" dirty="0"/>
              <a:t>Click to edit Subtitle here</a:t>
            </a:r>
          </a:p>
        </p:txBody>
      </p:sp>
    </p:spTree>
    <p:extLst>
      <p:ext uri="{BB962C8B-B14F-4D97-AF65-F5344CB8AC3E}">
        <p14:creationId xmlns:p14="http://schemas.microsoft.com/office/powerpoint/2010/main" val="499568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9FC0D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F4151-A4A1-4BB3-B596-66B995D023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0D3C23-AE8A-4B5E-ACFA-52A0CCF89BE1}"/>
              </a:ext>
            </a:extLst>
          </p:cNvPr>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4">
            <a:extLst>
              <a:ext uri="{FF2B5EF4-FFF2-40B4-BE49-F238E27FC236}">
                <a16:creationId xmlns:a16="http://schemas.microsoft.com/office/drawing/2014/main" id="{0A02A933-4748-43F9-BCCA-7F165561FF6C}"/>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0F53C4AC-3ADF-4103-B8AB-DE19C6978762}"/>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113AEB97-1057-4ADF-A629-BE860D1648A4}"/>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BEB48987-DE6B-47E7-9513-3B0F0FE93740}" type="datetime1">
              <a:rPr lang="en-US" smtClean="0"/>
              <a:t>8/5/2021</a:t>
            </a:fld>
            <a:endParaRPr lang="en-US" dirty="0"/>
          </a:p>
        </p:txBody>
      </p:sp>
    </p:spTree>
    <p:extLst>
      <p:ext uri="{BB962C8B-B14F-4D97-AF65-F5344CB8AC3E}">
        <p14:creationId xmlns:p14="http://schemas.microsoft.com/office/powerpoint/2010/main" val="1348500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9FC0D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E7ABB-9761-4A46-B4B6-5919AE303D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CAAEC3-2BF0-454B-9C57-602CAC5A6C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8AE20D15-E83B-4445-B750-124BEBA5B7F0}"/>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785A52B5-08E4-43B7-BA6A-43FAE6DB3296}"/>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EA0F127E-A991-4026-8FAC-1B09872F61CC}"/>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AAF60A89-3C8D-4836-920F-CE4F77FB1B8C}" type="datetime1">
              <a:rPr lang="en-US" smtClean="0"/>
              <a:t>8/5/2021</a:t>
            </a:fld>
            <a:endParaRPr lang="en-US" dirty="0"/>
          </a:p>
        </p:txBody>
      </p:sp>
    </p:spTree>
    <p:extLst>
      <p:ext uri="{BB962C8B-B14F-4D97-AF65-F5344CB8AC3E}">
        <p14:creationId xmlns:p14="http://schemas.microsoft.com/office/powerpoint/2010/main" val="809336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53A95-0635-457C-B82A-3058C3EC5E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4980A7-F3C7-4CA5-8AE5-6F3CCA3FF8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E74B80-2E2C-4608-8F1B-B142770288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CD11A8C5-6CA5-408F-9C28-4248E6BFC9EE}"/>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10" name="Slide Number Placeholder 5">
            <a:extLst>
              <a:ext uri="{FF2B5EF4-FFF2-40B4-BE49-F238E27FC236}">
                <a16:creationId xmlns:a16="http://schemas.microsoft.com/office/drawing/2014/main" id="{9543F4AD-7FA7-41C3-AB34-C2678FFA5875}"/>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1" name="Date Placeholder 10">
            <a:extLst>
              <a:ext uri="{FF2B5EF4-FFF2-40B4-BE49-F238E27FC236}">
                <a16:creationId xmlns:a16="http://schemas.microsoft.com/office/drawing/2014/main" id="{548C655D-5A7B-4E50-BCCF-46EC8499B2DA}"/>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EF3C3B3F-5408-47DC-9A24-B209668AF2BD}" type="datetime1">
              <a:rPr lang="en-US" smtClean="0"/>
              <a:t>8/5/2021</a:t>
            </a:fld>
            <a:endParaRPr lang="en-US" dirty="0"/>
          </a:p>
        </p:txBody>
      </p:sp>
    </p:spTree>
    <p:extLst>
      <p:ext uri="{BB962C8B-B14F-4D97-AF65-F5344CB8AC3E}">
        <p14:creationId xmlns:p14="http://schemas.microsoft.com/office/powerpoint/2010/main" val="3008715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9FC0D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A833B-9415-46AD-AFBE-5BEE53EB7D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83BF42-6CD0-4B1F-B1F9-6A1EF3E6E9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8" name="Footer Placeholder 4">
            <a:extLst>
              <a:ext uri="{FF2B5EF4-FFF2-40B4-BE49-F238E27FC236}">
                <a16:creationId xmlns:a16="http://schemas.microsoft.com/office/drawing/2014/main" id="{57350E28-AE2C-4DFD-8A1F-ACE0DCF5AB6E}"/>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E69CCB17-2400-41C3-9E72-C7ECEB04EEC7}"/>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BA15FCEE-216B-4063-B495-3E3555A8288C}"/>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DF2E42AE-FA0D-4BAB-9174-F2306D6B5BB3}" type="datetime1">
              <a:rPr lang="en-US" smtClean="0"/>
              <a:t>8/5/2021</a:t>
            </a:fld>
            <a:endParaRPr lang="en-US" dirty="0"/>
          </a:p>
        </p:txBody>
      </p:sp>
    </p:spTree>
    <p:extLst>
      <p:ext uri="{BB962C8B-B14F-4D97-AF65-F5344CB8AC3E}">
        <p14:creationId xmlns:p14="http://schemas.microsoft.com/office/powerpoint/2010/main" val="4125940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rgbClr val="9FC0D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53A95-0635-457C-B82A-3058C3EC5E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4980A7-F3C7-4CA5-8AE5-6F3CCA3FF8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E74B80-2E2C-4608-8F1B-B142770288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63DA3AB7-F517-44AB-B230-817477A7F6EB}"/>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0" name="Slide Number Placeholder 5">
            <a:extLst>
              <a:ext uri="{FF2B5EF4-FFF2-40B4-BE49-F238E27FC236}">
                <a16:creationId xmlns:a16="http://schemas.microsoft.com/office/drawing/2014/main" id="{D36B5828-E30B-47D7-93E9-47441F9406AA}"/>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1" name="Date Placeholder 10">
            <a:extLst>
              <a:ext uri="{FF2B5EF4-FFF2-40B4-BE49-F238E27FC236}">
                <a16:creationId xmlns:a16="http://schemas.microsoft.com/office/drawing/2014/main" id="{B9D149BE-AC24-49E4-BA58-55569AAA57C6}"/>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9935E845-D853-4D22-9909-5CA38A92DD3C}" type="datetime1">
              <a:rPr lang="en-US" smtClean="0"/>
              <a:t>8/5/2021</a:t>
            </a:fld>
            <a:endParaRPr lang="en-US" dirty="0"/>
          </a:p>
        </p:txBody>
      </p:sp>
    </p:spTree>
    <p:extLst>
      <p:ext uri="{BB962C8B-B14F-4D97-AF65-F5344CB8AC3E}">
        <p14:creationId xmlns:p14="http://schemas.microsoft.com/office/powerpoint/2010/main" val="4192458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rgbClr val="9FC0D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3CCB-D16A-4F12-9F04-94015E4C0E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099078-0CC7-4A2C-A501-89D4E4990870}"/>
              </a:ext>
            </a:extLst>
          </p:cNvPr>
          <p:cNvSpPr>
            <a:spLocks noGrp="1"/>
          </p:cNvSpPr>
          <p:nvPr>
            <p:ph type="body" idx="1"/>
          </p:nvPr>
        </p:nvSpPr>
        <p:spPr>
          <a:xfrm>
            <a:off x="83978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AF57BE0-F39B-4CBE-97B2-96D9F38864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0210D3-F4C3-4EBF-921F-E4EDF8D96B64}"/>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A97F72-FA21-4B9D-BDBA-478F141B1E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4">
            <a:extLst>
              <a:ext uri="{FF2B5EF4-FFF2-40B4-BE49-F238E27FC236}">
                <a16:creationId xmlns:a16="http://schemas.microsoft.com/office/drawing/2014/main" id="{AEA8F98D-8AA8-42F6-AC8A-61E2D69C6F99}"/>
              </a:ext>
            </a:extLst>
          </p:cNvPr>
          <p:cNvSpPr>
            <a:spLocks noGrp="1"/>
          </p:cNvSpPr>
          <p:nvPr>
            <p:ph type="ftr" sz="quarter" idx="10"/>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2" name="Slide Number Placeholder 5">
            <a:extLst>
              <a:ext uri="{FF2B5EF4-FFF2-40B4-BE49-F238E27FC236}">
                <a16:creationId xmlns:a16="http://schemas.microsoft.com/office/drawing/2014/main" id="{07D6ED30-4061-41A8-A38C-F4931443B708}"/>
              </a:ext>
            </a:extLst>
          </p:cNvPr>
          <p:cNvSpPr>
            <a:spLocks noGrp="1"/>
          </p:cNvSpPr>
          <p:nvPr>
            <p:ph type="sldNum" sz="quarter" idx="11"/>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3" name="Date Placeholder 10">
            <a:extLst>
              <a:ext uri="{FF2B5EF4-FFF2-40B4-BE49-F238E27FC236}">
                <a16:creationId xmlns:a16="http://schemas.microsoft.com/office/drawing/2014/main" id="{6DB47723-5729-4D05-BCB8-D34875A42864}"/>
              </a:ext>
            </a:extLst>
          </p:cNvPr>
          <p:cNvSpPr>
            <a:spLocks noGrp="1"/>
          </p:cNvSpPr>
          <p:nvPr>
            <p:ph type="dt" sz="half" idx="1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36E322CE-A131-4CC3-A56C-BA539F0097DB}" type="datetime1">
              <a:rPr lang="en-US" smtClean="0"/>
              <a:t>8/5/2021</a:t>
            </a:fld>
            <a:endParaRPr lang="en-US" dirty="0"/>
          </a:p>
        </p:txBody>
      </p:sp>
    </p:spTree>
    <p:extLst>
      <p:ext uri="{BB962C8B-B14F-4D97-AF65-F5344CB8AC3E}">
        <p14:creationId xmlns:p14="http://schemas.microsoft.com/office/powerpoint/2010/main" val="1616337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Comparison">
    <p:bg>
      <p:bgPr>
        <a:solidFill>
          <a:srgbClr val="9FC0D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3CCB-D16A-4F12-9F04-94015E4C0E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099078-0CC7-4A2C-A501-89D4E4990870}"/>
              </a:ext>
            </a:extLst>
          </p:cNvPr>
          <p:cNvSpPr>
            <a:spLocks noGrp="1"/>
          </p:cNvSpPr>
          <p:nvPr>
            <p:ph type="body" idx="1"/>
          </p:nvPr>
        </p:nvSpPr>
        <p:spPr>
          <a:xfrm>
            <a:off x="468419" y="1690688"/>
            <a:ext cx="3686030"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AF57BE0-F39B-4CBE-97B2-96D9F388644E}"/>
              </a:ext>
            </a:extLst>
          </p:cNvPr>
          <p:cNvSpPr>
            <a:spLocks noGrp="1"/>
          </p:cNvSpPr>
          <p:nvPr>
            <p:ph sz="half" idx="2"/>
          </p:nvPr>
        </p:nvSpPr>
        <p:spPr>
          <a:xfrm>
            <a:off x="468419" y="2514600"/>
            <a:ext cx="368603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60210D3-F4C3-4EBF-921F-E4EDF8D96B64}"/>
              </a:ext>
            </a:extLst>
          </p:cNvPr>
          <p:cNvSpPr>
            <a:spLocks noGrp="1"/>
          </p:cNvSpPr>
          <p:nvPr>
            <p:ph type="body" sz="quarter" idx="3"/>
          </p:nvPr>
        </p:nvSpPr>
        <p:spPr>
          <a:xfrm>
            <a:off x="4263930" y="1690688"/>
            <a:ext cx="3704183"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A97F72-FA21-4B9D-BDBA-478F141B1ED4}"/>
              </a:ext>
            </a:extLst>
          </p:cNvPr>
          <p:cNvSpPr>
            <a:spLocks noGrp="1"/>
          </p:cNvSpPr>
          <p:nvPr>
            <p:ph sz="quarter" idx="4"/>
          </p:nvPr>
        </p:nvSpPr>
        <p:spPr>
          <a:xfrm>
            <a:off x="4263930" y="2514600"/>
            <a:ext cx="370418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a:extLst>
              <a:ext uri="{FF2B5EF4-FFF2-40B4-BE49-F238E27FC236}">
                <a16:creationId xmlns:a16="http://schemas.microsoft.com/office/drawing/2014/main" id="{9D26F8DB-EC3B-42F3-AA59-18FB07ADA25A}"/>
              </a:ext>
            </a:extLst>
          </p:cNvPr>
          <p:cNvSpPr>
            <a:spLocks noGrp="1"/>
          </p:cNvSpPr>
          <p:nvPr>
            <p:ph type="body" sz="quarter" idx="14"/>
          </p:nvPr>
        </p:nvSpPr>
        <p:spPr>
          <a:xfrm>
            <a:off x="8077594" y="1690688"/>
            <a:ext cx="3704183"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5">
            <a:extLst>
              <a:ext uri="{FF2B5EF4-FFF2-40B4-BE49-F238E27FC236}">
                <a16:creationId xmlns:a16="http://schemas.microsoft.com/office/drawing/2014/main" id="{C0D84630-C9D1-4753-9685-546135899452}"/>
              </a:ext>
            </a:extLst>
          </p:cNvPr>
          <p:cNvSpPr>
            <a:spLocks noGrp="1"/>
          </p:cNvSpPr>
          <p:nvPr>
            <p:ph sz="quarter" idx="15"/>
          </p:nvPr>
        </p:nvSpPr>
        <p:spPr>
          <a:xfrm>
            <a:off x="8077594" y="2514600"/>
            <a:ext cx="370418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ooter Placeholder 4">
            <a:extLst>
              <a:ext uri="{FF2B5EF4-FFF2-40B4-BE49-F238E27FC236}">
                <a16:creationId xmlns:a16="http://schemas.microsoft.com/office/drawing/2014/main" id="{AC4F189B-1526-4FB9-AAA2-86AD6FB38309}"/>
              </a:ext>
            </a:extLst>
          </p:cNvPr>
          <p:cNvSpPr>
            <a:spLocks noGrp="1"/>
          </p:cNvSpPr>
          <p:nvPr>
            <p:ph type="ftr" sz="quarter" idx="16"/>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4" name="Slide Number Placeholder 5">
            <a:extLst>
              <a:ext uri="{FF2B5EF4-FFF2-40B4-BE49-F238E27FC236}">
                <a16:creationId xmlns:a16="http://schemas.microsoft.com/office/drawing/2014/main" id="{8B473E49-CEBD-4C2A-8EC9-153B34915EA3}"/>
              </a:ext>
            </a:extLst>
          </p:cNvPr>
          <p:cNvSpPr>
            <a:spLocks noGrp="1"/>
          </p:cNvSpPr>
          <p:nvPr>
            <p:ph type="sldNum" sz="quarter" idx="17"/>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5" name="Date Placeholder 10">
            <a:extLst>
              <a:ext uri="{FF2B5EF4-FFF2-40B4-BE49-F238E27FC236}">
                <a16:creationId xmlns:a16="http://schemas.microsoft.com/office/drawing/2014/main" id="{AA16B09B-D917-4F1D-B409-986D4E779068}"/>
              </a:ext>
            </a:extLst>
          </p:cNvPr>
          <p:cNvSpPr>
            <a:spLocks noGrp="1"/>
          </p:cNvSpPr>
          <p:nvPr>
            <p:ph type="dt" sz="half" idx="18"/>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DBD0076B-E5A7-47E3-B933-D955D3F32FF2}" type="datetime1">
              <a:rPr lang="en-US" smtClean="0"/>
              <a:t>8/5/2021</a:t>
            </a:fld>
            <a:endParaRPr lang="en-US" dirty="0"/>
          </a:p>
        </p:txBody>
      </p:sp>
    </p:spTree>
    <p:extLst>
      <p:ext uri="{BB962C8B-B14F-4D97-AF65-F5344CB8AC3E}">
        <p14:creationId xmlns:p14="http://schemas.microsoft.com/office/powerpoint/2010/main" val="130013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9FC0D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5AB5-230B-4827-B21C-5A2C75E5AAF9}"/>
              </a:ext>
            </a:extLst>
          </p:cNvPr>
          <p:cNvSpPr>
            <a:spLocks noGrp="1"/>
          </p:cNvSpPr>
          <p:nvPr>
            <p:ph type="title"/>
          </p:nvPr>
        </p:nvSpPr>
        <p:spPr/>
        <p:txBody>
          <a:bodyPr/>
          <a:lstStyle/>
          <a:p>
            <a:r>
              <a:rPr lang="en-US"/>
              <a:t>Click to edit Master title style</a:t>
            </a:r>
          </a:p>
        </p:txBody>
      </p:sp>
      <p:sp>
        <p:nvSpPr>
          <p:cNvPr id="7" name="Footer Placeholder 4">
            <a:extLst>
              <a:ext uri="{FF2B5EF4-FFF2-40B4-BE49-F238E27FC236}">
                <a16:creationId xmlns:a16="http://schemas.microsoft.com/office/drawing/2014/main" id="{98C8B9E2-5C20-470A-AE20-86220ADADB76}"/>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8" name="Slide Number Placeholder 5">
            <a:extLst>
              <a:ext uri="{FF2B5EF4-FFF2-40B4-BE49-F238E27FC236}">
                <a16:creationId xmlns:a16="http://schemas.microsoft.com/office/drawing/2014/main" id="{F77AE835-339A-4B5D-9EA2-7CE484C4BB65}"/>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9" name="Date Placeholder 10">
            <a:extLst>
              <a:ext uri="{FF2B5EF4-FFF2-40B4-BE49-F238E27FC236}">
                <a16:creationId xmlns:a16="http://schemas.microsoft.com/office/drawing/2014/main" id="{CA893B8D-250B-4B21-ABA3-0F28BE4603C2}"/>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1633236F-7D74-43F6-9BD6-C63B42C2CD2E}" type="datetime1">
              <a:rPr lang="en-US" smtClean="0"/>
              <a:t>8/5/2021</a:t>
            </a:fld>
            <a:endParaRPr lang="en-US" dirty="0"/>
          </a:p>
        </p:txBody>
      </p:sp>
    </p:spTree>
    <p:extLst>
      <p:ext uri="{BB962C8B-B14F-4D97-AF65-F5344CB8AC3E}">
        <p14:creationId xmlns:p14="http://schemas.microsoft.com/office/powerpoint/2010/main" val="3277118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9FC0D5"/>
        </a:solidFill>
        <a:effectLst/>
      </p:bgPr>
    </p:bg>
    <p:spTree>
      <p:nvGrpSpPr>
        <p:cNvPr id="1" name=""/>
        <p:cNvGrpSpPr/>
        <p:nvPr/>
      </p:nvGrpSpPr>
      <p:grpSpPr>
        <a:xfrm>
          <a:off x="0" y="0"/>
          <a:ext cx="0" cy="0"/>
          <a:chOff x="0" y="0"/>
          <a:chExt cx="0" cy="0"/>
        </a:xfrm>
      </p:grpSpPr>
      <p:sp>
        <p:nvSpPr>
          <p:cNvPr id="6" name="Footer Placeholder 4">
            <a:extLst>
              <a:ext uri="{FF2B5EF4-FFF2-40B4-BE49-F238E27FC236}">
                <a16:creationId xmlns:a16="http://schemas.microsoft.com/office/drawing/2014/main" id="{D28DE9E4-A5AC-46AF-975E-DB2E01282816}"/>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7" name="Slide Number Placeholder 5">
            <a:extLst>
              <a:ext uri="{FF2B5EF4-FFF2-40B4-BE49-F238E27FC236}">
                <a16:creationId xmlns:a16="http://schemas.microsoft.com/office/drawing/2014/main" id="{B4BEEDBC-5B53-41C2-854D-EE970C15FF4D}"/>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8" name="Date Placeholder 10">
            <a:extLst>
              <a:ext uri="{FF2B5EF4-FFF2-40B4-BE49-F238E27FC236}">
                <a16:creationId xmlns:a16="http://schemas.microsoft.com/office/drawing/2014/main" id="{DD16DA69-3599-47C1-946C-A1A9EFB3FB78}"/>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24F9EEF1-F703-4D89-9411-B76A091B882D}" type="datetime1">
              <a:rPr lang="en-US" smtClean="0"/>
              <a:t>8/5/2021</a:t>
            </a:fld>
            <a:endParaRPr lang="en-US" dirty="0"/>
          </a:p>
        </p:txBody>
      </p:sp>
    </p:spTree>
    <p:extLst>
      <p:ext uri="{BB962C8B-B14F-4D97-AF65-F5344CB8AC3E}">
        <p14:creationId xmlns:p14="http://schemas.microsoft.com/office/powerpoint/2010/main" val="3630998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rgbClr val="9FC0D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E8629-6FC5-47AC-8E51-9D4EF9A005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42CB65-5E63-42A0-BE81-46E8D38DF4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1A4AE7-7FD1-4772-81B0-57F608424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Footer Placeholder 4">
            <a:extLst>
              <a:ext uri="{FF2B5EF4-FFF2-40B4-BE49-F238E27FC236}">
                <a16:creationId xmlns:a16="http://schemas.microsoft.com/office/drawing/2014/main" id="{CEEB9AB8-F4F2-4339-9342-DABBFA6E6A9E}"/>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0" name="Slide Number Placeholder 5">
            <a:extLst>
              <a:ext uri="{FF2B5EF4-FFF2-40B4-BE49-F238E27FC236}">
                <a16:creationId xmlns:a16="http://schemas.microsoft.com/office/drawing/2014/main" id="{60F20509-6662-427D-B092-56580059BC32}"/>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1" name="Date Placeholder 10">
            <a:extLst>
              <a:ext uri="{FF2B5EF4-FFF2-40B4-BE49-F238E27FC236}">
                <a16:creationId xmlns:a16="http://schemas.microsoft.com/office/drawing/2014/main" id="{DF00C339-D3D3-4CF8-87BE-3872A6DE7304}"/>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0B2437B4-0F2E-4193-9678-62EC842494C2}" type="datetime1">
              <a:rPr lang="en-US" smtClean="0"/>
              <a:t>8/5/2021</a:t>
            </a:fld>
            <a:endParaRPr lang="en-US" dirty="0"/>
          </a:p>
        </p:txBody>
      </p:sp>
    </p:spTree>
    <p:extLst>
      <p:ext uri="{BB962C8B-B14F-4D97-AF65-F5344CB8AC3E}">
        <p14:creationId xmlns:p14="http://schemas.microsoft.com/office/powerpoint/2010/main" val="126165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rgbClr val="9FC0D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373CC-F07B-4DDC-9F6F-0B00E22AF0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B26F3F-82FF-4658-8BEA-7A2BB1A487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733AEFA-26C3-42B3-92DC-933B96468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6125EF2B-29FD-4BC7-8C96-F05FA6698E9F}"/>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FE4E3EE6-E921-45D6-B457-CDE75A1C7FB5}"/>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90972E8F-0635-45EA-8A8B-399DD660D3B8}"/>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AD2FDEB9-AF23-4B5F-B8D7-B829F5AA4B15}" type="datetime1">
              <a:rPr lang="en-US" smtClean="0"/>
              <a:t>8/5/2021</a:t>
            </a:fld>
            <a:endParaRPr lang="en-US" dirty="0"/>
          </a:p>
        </p:txBody>
      </p:sp>
    </p:spTree>
    <p:extLst>
      <p:ext uri="{BB962C8B-B14F-4D97-AF65-F5344CB8AC3E}">
        <p14:creationId xmlns:p14="http://schemas.microsoft.com/office/powerpoint/2010/main" val="649562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rgbClr val="9FC0D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095CE-F87E-4487-9367-9F3452CB03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1ED45F-DF97-4D3A-A0E9-75C57A5AA4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CDF3DB6F-2F23-4D03-9EB0-CFF963117393}"/>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F56B5693-D1E6-48D0-A741-D9BBB5E6245E}"/>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CED01FBC-551B-427C-B727-DD4842B0075B}"/>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F506338F-4600-44B4-BD24-EC3DDACA54BF}" type="datetime1">
              <a:rPr lang="en-US" smtClean="0"/>
              <a:t>8/5/2021</a:t>
            </a:fld>
            <a:endParaRPr lang="en-US" dirty="0"/>
          </a:p>
        </p:txBody>
      </p:sp>
    </p:spTree>
    <p:extLst>
      <p:ext uri="{BB962C8B-B14F-4D97-AF65-F5344CB8AC3E}">
        <p14:creationId xmlns:p14="http://schemas.microsoft.com/office/powerpoint/2010/main" val="4070988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rgbClr val="9FC0D5"/>
        </a:solidFill>
        <a:effectLst/>
      </p:bgPr>
    </p:bg>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009EDD-FC0F-4C7B-BE2F-84F0848B79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347140-B4BB-4A10-880F-D78CCC193E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2C66176E-9695-4AF2-AD85-D75753E26CA8}"/>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405B4961-E84B-40C9-9204-347D5A5EB831}"/>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48E24DA2-867E-4B9B-B72B-F5D2B689C1C3}"/>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0A5736CB-B09C-42C0-9880-E2668AF48F02}" type="datetime1">
              <a:rPr lang="en-US" smtClean="0"/>
              <a:t>8/5/2021</a:t>
            </a:fld>
            <a:endParaRPr lang="en-US" dirty="0"/>
          </a:p>
        </p:txBody>
      </p:sp>
    </p:spTree>
    <p:extLst>
      <p:ext uri="{BB962C8B-B14F-4D97-AF65-F5344CB8AC3E}">
        <p14:creationId xmlns:p14="http://schemas.microsoft.com/office/powerpoint/2010/main" val="3335427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3CCB-D16A-4F12-9F04-94015E4C0E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099078-0CC7-4A2C-A501-89D4E4990870}"/>
              </a:ext>
            </a:extLst>
          </p:cNvPr>
          <p:cNvSpPr>
            <a:spLocks noGrp="1"/>
          </p:cNvSpPr>
          <p:nvPr>
            <p:ph type="body" idx="1"/>
          </p:nvPr>
        </p:nvSpPr>
        <p:spPr>
          <a:xfrm>
            <a:off x="83978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F57BE0-F39B-4CBE-97B2-96D9F38864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0210D3-F4C3-4EBF-921F-E4EDF8D96B64}"/>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A97F72-FA21-4B9D-BDBA-478F141B1E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4">
            <a:extLst>
              <a:ext uri="{FF2B5EF4-FFF2-40B4-BE49-F238E27FC236}">
                <a16:creationId xmlns:a16="http://schemas.microsoft.com/office/drawing/2014/main" id="{FD348E08-FC3A-4921-886A-335575A7FCDF}"/>
              </a:ext>
            </a:extLst>
          </p:cNvPr>
          <p:cNvSpPr>
            <a:spLocks noGrp="1"/>
          </p:cNvSpPr>
          <p:nvPr>
            <p:ph type="ftr" sz="quarter" idx="10"/>
          </p:nvPr>
        </p:nvSpPr>
        <p:spPr>
          <a:xfrm>
            <a:off x="3205417" y="6356348"/>
            <a:ext cx="5014351" cy="365125"/>
          </a:xfrm>
          <a:prstGeom prst="rect">
            <a:avLst/>
          </a:prstGeom>
        </p:spPr>
        <p:txBody>
          <a:bodyPr/>
          <a:lstStyle>
            <a:lvl1pPr>
              <a:defRPr sz="1400"/>
            </a:lvl1pPr>
          </a:lstStyle>
          <a:p>
            <a:endParaRPr lang="en-US" dirty="0"/>
          </a:p>
        </p:txBody>
      </p:sp>
      <p:sp>
        <p:nvSpPr>
          <p:cNvPr id="12" name="Slide Number Placeholder 5">
            <a:extLst>
              <a:ext uri="{FF2B5EF4-FFF2-40B4-BE49-F238E27FC236}">
                <a16:creationId xmlns:a16="http://schemas.microsoft.com/office/drawing/2014/main" id="{7D7FD7FC-F296-4DC1-90DC-962361D9E314}"/>
              </a:ext>
            </a:extLst>
          </p:cNvPr>
          <p:cNvSpPr>
            <a:spLocks noGrp="1"/>
          </p:cNvSpPr>
          <p:nvPr>
            <p:ph type="sldNum" sz="quarter" idx="11"/>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3" name="Date Placeholder 10">
            <a:extLst>
              <a:ext uri="{FF2B5EF4-FFF2-40B4-BE49-F238E27FC236}">
                <a16:creationId xmlns:a16="http://schemas.microsoft.com/office/drawing/2014/main" id="{F501BA75-7023-4F8A-A513-9B492A9B3FCB}"/>
              </a:ext>
            </a:extLst>
          </p:cNvPr>
          <p:cNvSpPr>
            <a:spLocks noGrp="1"/>
          </p:cNvSpPr>
          <p:nvPr>
            <p:ph type="dt" sz="half" idx="1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9447B947-6BF8-47A4-BAA5-C59B84838625}" type="datetime1">
              <a:rPr lang="en-US" smtClean="0"/>
              <a:t>8/5/2021</a:t>
            </a:fld>
            <a:endParaRPr lang="en-US" dirty="0"/>
          </a:p>
        </p:txBody>
      </p:sp>
    </p:spTree>
    <p:extLst>
      <p:ext uri="{BB962C8B-B14F-4D97-AF65-F5344CB8AC3E}">
        <p14:creationId xmlns:p14="http://schemas.microsoft.com/office/powerpoint/2010/main" val="1632038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F4151-A4A1-4BB3-B596-66B995D023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0D3C23-AE8A-4B5E-ACFA-52A0CCF89BE1}"/>
              </a:ext>
            </a:extLst>
          </p:cNvPr>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4">
            <a:extLst>
              <a:ext uri="{FF2B5EF4-FFF2-40B4-BE49-F238E27FC236}">
                <a16:creationId xmlns:a16="http://schemas.microsoft.com/office/drawing/2014/main" id="{0A02A933-4748-43F9-BCCA-7F165561FF6C}"/>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0F53C4AC-3ADF-4103-B8AB-DE19C6978762}"/>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113AEB97-1057-4ADF-A629-BE860D1648A4}"/>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E79A7A3F-09DE-4753-B876-B23F6440EA1C}" type="datetime1">
              <a:rPr lang="en-US" smtClean="0"/>
              <a:t>8/5/2021</a:t>
            </a:fld>
            <a:endParaRPr lang="en-US" dirty="0"/>
          </a:p>
        </p:txBody>
      </p:sp>
    </p:spTree>
    <p:extLst>
      <p:ext uri="{BB962C8B-B14F-4D97-AF65-F5344CB8AC3E}">
        <p14:creationId xmlns:p14="http://schemas.microsoft.com/office/powerpoint/2010/main" val="4022174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E7ABB-9761-4A46-B4B6-5919AE303D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CAAEC3-2BF0-454B-9C57-602CAC5A6C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8AE20D15-E83B-4445-B750-124BEBA5B7F0}"/>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785A52B5-08E4-43B7-BA6A-43FAE6DB3296}"/>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EA0F127E-A991-4026-8FAC-1B09872F61CC}"/>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32D4C774-A95E-46F7-B729-4E6D7B2A3431}" type="datetime1">
              <a:rPr lang="en-US" smtClean="0"/>
              <a:t>8/5/2021</a:t>
            </a:fld>
            <a:endParaRPr lang="en-US" dirty="0"/>
          </a:p>
        </p:txBody>
      </p:sp>
    </p:spTree>
    <p:extLst>
      <p:ext uri="{BB962C8B-B14F-4D97-AF65-F5344CB8AC3E}">
        <p14:creationId xmlns:p14="http://schemas.microsoft.com/office/powerpoint/2010/main" val="525414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A833B-9415-46AD-AFBE-5BEE53EB7D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83BF42-6CD0-4B1F-B1F9-6A1EF3E6E9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8" name="Footer Placeholder 4">
            <a:extLst>
              <a:ext uri="{FF2B5EF4-FFF2-40B4-BE49-F238E27FC236}">
                <a16:creationId xmlns:a16="http://schemas.microsoft.com/office/drawing/2014/main" id="{57350E28-AE2C-4DFD-8A1F-ACE0DCF5AB6E}"/>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E69CCB17-2400-41C3-9E72-C7ECEB04EEC7}"/>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BA15FCEE-216B-4063-B495-3E3555A8288C}"/>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67720771-39F4-47B5-ABF2-01F4429212B5}" type="datetime1">
              <a:rPr lang="en-US" smtClean="0"/>
              <a:t>8/5/2021</a:t>
            </a:fld>
            <a:endParaRPr lang="en-US" dirty="0"/>
          </a:p>
        </p:txBody>
      </p:sp>
    </p:spTree>
    <p:extLst>
      <p:ext uri="{BB962C8B-B14F-4D97-AF65-F5344CB8AC3E}">
        <p14:creationId xmlns:p14="http://schemas.microsoft.com/office/powerpoint/2010/main" val="197287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53A95-0635-457C-B82A-3058C3EC5E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4980A7-F3C7-4CA5-8AE5-6F3CCA3FF8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E74B80-2E2C-4608-8F1B-B142770288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63DA3AB7-F517-44AB-B230-817477A7F6EB}"/>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0" name="Slide Number Placeholder 5">
            <a:extLst>
              <a:ext uri="{FF2B5EF4-FFF2-40B4-BE49-F238E27FC236}">
                <a16:creationId xmlns:a16="http://schemas.microsoft.com/office/drawing/2014/main" id="{D36B5828-E30B-47D7-93E9-47441F9406AA}"/>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1" name="Date Placeholder 10">
            <a:extLst>
              <a:ext uri="{FF2B5EF4-FFF2-40B4-BE49-F238E27FC236}">
                <a16:creationId xmlns:a16="http://schemas.microsoft.com/office/drawing/2014/main" id="{B9D149BE-AC24-49E4-BA58-55569AAA57C6}"/>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69096AB2-C664-47DD-8D28-7EE3AD955578}" type="datetime1">
              <a:rPr lang="en-US" smtClean="0"/>
              <a:t>8/5/2021</a:t>
            </a:fld>
            <a:endParaRPr lang="en-US" dirty="0"/>
          </a:p>
        </p:txBody>
      </p:sp>
    </p:spTree>
    <p:extLst>
      <p:ext uri="{BB962C8B-B14F-4D97-AF65-F5344CB8AC3E}">
        <p14:creationId xmlns:p14="http://schemas.microsoft.com/office/powerpoint/2010/main" val="2877938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3CCB-D16A-4F12-9F04-94015E4C0E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099078-0CC7-4A2C-A501-89D4E4990870}"/>
              </a:ext>
            </a:extLst>
          </p:cNvPr>
          <p:cNvSpPr>
            <a:spLocks noGrp="1"/>
          </p:cNvSpPr>
          <p:nvPr>
            <p:ph type="body" idx="1"/>
          </p:nvPr>
        </p:nvSpPr>
        <p:spPr>
          <a:xfrm>
            <a:off x="83978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AF57BE0-F39B-4CBE-97B2-96D9F38864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0210D3-F4C3-4EBF-921F-E4EDF8D96B64}"/>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A97F72-FA21-4B9D-BDBA-478F141B1E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4">
            <a:extLst>
              <a:ext uri="{FF2B5EF4-FFF2-40B4-BE49-F238E27FC236}">
                <a16:creationId xmlns:a16="http://schemas.microsoft.com/office/drawing/2014/main" id="{AEA8F98D-8AA8-42F6-AC8A-61E2D69C6F99}"/>
              </a:ext>
            </a:extLst>
          </p:cNvPr>
          <p:cNvSpPr>
            <a:spLocks noGrp="1"/>
          </p:cNvSpPr>
          <p:nvPr>
            <p:ph type="ftr" sz="quarter" idx="10"/>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2" name="Slide Number Placeholder 5">
            <a:extLst>
              <a:ext uri="{FF2B5EF4-FFF2-40B4-BE49-F238E27FC236}">
                <a16:creationId xmlns:a16="http://schemas.microsoft.com/office/drawing/2014/main" id="{07D6ED30-4061-41A8-A38C-F4931443B708}"/>
              </a:ext>
            </a:extLst>
          </p:cNvPr>
          <p:cNvSpPr>
            <a:spLocks noGrp="1"/>
          </p:cNvSpPr>
          <p:nvPr>
            <p:ph type="sldNum" sz="quarter" idx="11"/>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3" name="Date Placeholder 10">
            <a:extLst>
              <a:ext uri="{FF2B5EF4-FFF2-40B4-BE49-F238E27FC236}">
                <a16:creationId xmlns:a16="http://schemas.microsoft.com/office/drawing/2014/main" id="{6DB47723-5729-4D05-BCB8-D34875A42864}"/>
              </a:ext>
            </a:extLst>
          </p:cNvPr>
          <p:cNvSpPr>
            <a:spLocks noGrp="1"/>
          </p:cNvSpPr>
          <p:nvPr>
            <p:ph type="dt" sz="half" idx="1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7ADFCD5F-758A-439E-8B09-218363C40417}" type="datetime1">
              <a:rPr lang="en-US" smtClean="0"/>
              <a:t>8/5/2021</a:t>
            </a:fld>
            <a:endParaRPr lang="en-US" dirty="0"/>
          </a:p>
        </p:txBody>
      </p:sp>
    </p:spTree>
    <p:extLst>
      <p:ext uri="{BB962C8B-B14F-4D97-AF65-F5344CB8AC3E}">
        <p14:creationId xmlns:p14="http://schemas.microsoft.com/office/powerpoint/2010/main" val="2557061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3CCB-D16A-4F12-9F04-94015E4C0E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099078-0CC7-4A2C-A501-89D4E4990870}"/>
              </a:ext>
            </a:extLst>
          </p:cNvPr>
          <p:cNvSpPr>
            <a:spLocks noGrp="1"/>
          </p:cNvSpPr>
          <p:nvPr>
            <p:ph type="body" idx="1"/>
          </p:nvPr>
        </p:nvSpPr>
        <p:spPr>
          <a:xfrm>
            <a:off x="468419" y="1690688"/>
            <a:ext cx="3686030"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AF57BE0-F39B-4CBE-97B2-96D9F388644E}"/>
              </a:ext>
            </a:extLst>
          </p:cNvPr>
          <p:cNvSpPr>
            <a:spLocks noGrp="1"/>
          </p:cNvSpPr>
          <p:nvPr>
            <p:ph sz="half" idx="2"/>
          </p:nvPr>
        </p:nvSpPr>
        <p:spPr>
          <a:xfrm>
            <a:off x="468419" y="2514600"/>
            <a:ext cx="368603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60210D3-F4C3-4EBF-921F-E4EDF8D96B64}"/>
              </a:ext>
            </a:extLst>
          </p:cNvPr>
          <p:cNvSpPr>
            <a:spLocks noGrp="1"/>
          </p:cNvSpPr>
          <p:nvPr>
            <p:ph type="body" sz="quarter" idx="3"/>
          </p:nvPr>
        </p:nvSpPr>
        <p:spPr>
          <a:xfrm>
            <a:off x="4263930" y="1690688"/>
            <a:ext cx="3704183"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A97F72-FA21-4B9D-BDBA-478F141B1ED4}"/>
              </a:ext>
            </a:extLst>
          </p:cNvPr>
          <p:cNvSpPr>
            <a:spLocks noGrp="1"/>
          </p:cNvSpPr>
          <p:nvPr>
            <p:ph sz="quarter" idx="4"/>
          </p:nvPr>
        </p:nvSpPr>
        <p:spPr>
          <a:xfrm>
            <a:off x="4263930" y="2514600"/>
            <a:ext cx="370418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a:extLst>
              <a:ext uri="{FF2B5EF4-FFF2-40B4-BE49-F238E27FC236}">
                <a16:creationId xmlns:a16="http://schemas.microsoft.com/office/drawing/2014/main" id="{9D26F8DB-EC3B-42F3-AA59-18FB07ADA25A}"/>
              </a:ext>
            </a:extLst>
          </p:cNvPr>
          <p:cNvSpPr>
            <a:spLocks noGrp="1"/>
          </p:cNvSpPr>
          <p:nvPr>
            <p:ph type="body" sz="quarter" idx="14"/>
          </p:nvPr>
        </p:nvSpPr>
        <p:spPr>
          <a:xfrm>
            <a:off x="8077594" y="1690688"/>
            <a:ext cx="3704183"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5">
            <a:extLst>
              <a:ext uri="{FF2B5EF4-FFF2-40B4-BE49-F238E27FC236}">
                <a16:creationId xmlns:a16="http://schemas.microsoft.com/office/drawing/2014/main" id="{C0D84630-C9D1-4753-9685-546135899452}"/>
              </a:ext>
            </a:extLst>
          </p:cNvPr>
          <p:cNvSpPr>
            <a:spLocks noGrp="1"/>
          </p:cNvSpPr>
          <p:nvPr>
            <p:ph sz="quarter" idx="15"/>
          </p:nvPr>
        </p:nvSpPr>
        <p:spPr>
          <a:xfrm>
            <a:off x="8077594" y="2514600"/>
            <a:ext cx="370418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ooter Placeholder 4">
            <a:extLst>
              <a:ext uri="{FF2B5EF4-FFF2-40B4-BE49-F238E27FC236}">
                <a16:creationId xmlns:a16="http://schemas.microsoft.com/office/drawing/2014/main" id="{AC4F189B-1526-4FB9-AAA2-86AD6FB38309}"/>
              </a:ext>
            </a:extLst>
          </p:cNvPr>
          <p:cNvSpPr>
            <a:spLocks noGrp="1"/>
          </p:cNvSpPr>
          <p:nvPr>
            <p:ph type="ftr" sz="quarter" idx="16"/>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4" name="Slide Number Placeholder 5">
            <a:extLst>
              <a:ext uri="{FF2B5EF4-FFF2-40B4-BE49-F238E27FC236}">
                <a16:creationId xmlns:a16="http://schemas.microsoft.com/office/drawing/2014/main" id="{8B473E49-CEBD-4C2A-8EC9-153B34915EA3}"/>
              </a:ext>
            </a:extLst>
          </p:cNvPr>
          <p:cNvSpPr>
            <a:spLocks noGrp="1"/>
          </p:cNvSpPr>
          <p:nvPr>
            <p:ph type="sldNum" sz="quarter" idx="17"/>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5" name="Date Placeholder 10">
            <a:extLst>
              <a:ext uri="{FF2B5EF4-FFF2-40B4-BE49-F238E27FC236}">
                <a16:creationId xmlns:a16="http://schemas.microsoft.com/office/drawing/2014/main" id="{AA16B09B-D917-4F1D-B409-986D4E779068}"/>
              </a:ext>
            </a:extLst>
          </p:cNvPr>
          <p:cNvSpPr>
            <a:spLocks noGrp="1"/>
          </p:cNvSpPr>
          <p:nvPr>
            <p:ph type="dt" sz="half" idx="18"/>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3D969460-C660-4895-BD10-A17844EB6805}" type="datetime1">
              <a:rPr lang="en-US" smtClean="0"/>
              <a:t>8/5/2021</a:t>
            </a:fld>
            <a:endParaRPr lang="en-US" dirty="0"/>
          </a:p>
        </p:txBody>
      </p:sp>
    </p:spTree>
    <p:extLst>
      <p:ext uri="{BB962C8B-B14F-4D97-AF65-F5344CB8AC3E}">
        <p14:creationId xmlns:p14="http://schemas.microsoft.com/office/powerpoint/2010/main" val="3491286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5AB5-230B-4827-B21C-5A2C75E5AAF9}"/>
              </a:ext>
            </a:extLst>
          </p:cNvPr>
          <p:cNvSpPr>
            <a:spLocks noGrp="1"/>
          </p:cNvSpPr>
          <p:nvPr>
            <p:ph type="title"/>
          </p:nvPr>
        </p:nvSpPr>
        <p:spPr/>
        <p:txBody>
          <a:bodyPr/>
          <a:lstStyle/>
          <a:p>
            <a:r>
              <a:rPr lang="en-US"/>
              <a:t>Click to edit Master title style</a:t>
            </a:r>
          </a:p>
        </p:txBody>
      </p:sp>
      <p:sp>
        <p:nvSpPr>
          <p:cNvPr id="7" name="Footer Placeholder 4">
            <a:extLst>
              <a:ext uri="{FF2B5EF4-FFF2-40B4-BE49-F238E27FC236}">
                <a16:creationId xmlns:a16="http://schemas.microsoft.com/office/drawing/2014/main" id="{98C8B9E2-5C20-470A-AE20-86220ADADB76}"/>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8" name="Slide Number Placeholder 5">
            <a:extLst>
              <a:ext uri="{FF2B5EF4-FFF2-40B4-BE49-F238E27FC236}">
                <a16:creationId xmlns:a16="http://schemas.microsoft.com/office/drawing/2014/main" id="{F77AE835-339A-4B5D-9EA2-7CE484C4BB65}"/>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9" name="Date Placeholder 10">
            <a:extLst>
              <a:ext uri="{FF2B5EF4-FFF2-40B4-BE49-F238E27FC236}">
                <a16:creationId xmlns:a16="http://schemas.microsoft.com/office/drawing/2014/main" id="{CA893B8D-250B-4B21-ABA3-0F28BE4603C2}"/>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307868B4-B394-4F49-A69C-5141351F9C6A}" type="datetime1">
              <a:rPr lang="en-US" smtClean="0"/>
              <a:t>8/5/2021</a:t>
            </a:fld>
            <a:endParaRPr lang="en-US" dirty="0"/>
          </a:p>
        </p:txBody>
      </p:sp>
    </p:spTree>
    <p:extLst>
      <p:ext uri="{BB962C8B-B14F-4D97-AF65-F5344CB8AC3E}">
        <p14:creationId xmlns:p14="http://schemas.microsoft.com/office/powerpoint/2010/main" val="3074276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ooter Placeholder 4">
            <a:extLst>
              <a:ext uri="{FF2B5EF4-FFF2-40B4-BE49-F238E27FC236}">
                <a16:creationId xmlns:a16="http://schemas.microsoft.com/office/drawing/2014/main" id="{D28DE9E4-A5AC-46AF-975E-DB2E01282816}"/>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7" name="Slide Number Placeholder 5">
            <a:extLst>
              <a:ext uri="{FF2B5EF4-FFF2-40B4-BE49-F238E27FC236}">
                <a16:creationId xmlns:a16="http://schemas.microsoft.com/office/drawing/2014/main" id="{B4BEEDBC-5B53-41C2-854D-EE970C15FF4D}"/>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8" name="Date Placeholder 10">
            <a:extLst>
              <a:ext uri="{FF2B5EF4-FFF2-40B4-BE49-F238E27FC236}">
                <a16:creationId xmlns:a16="http://schemas.microsoft.com/office/drawing/2014/main" id="{DD16DA69-3599-47C1-946C-A1A9EFB3FB78}"/>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D4708EB8-6180-4B91-876C-1EEBC936B96E}" type="datetime1">
              <a:rPr lang="en-US" smtClean="0"/>
              <a:t>8/5/2021</a:t>
            </a:fld>
            <a:endParaRPr lang="en-US" dirty="0"/>
          </a:p>
        </p:txBody>
      </p:sp>
    </p:spTree>
    <p:extLst>
      <p:ext uri="{BB962C8B-B14F-4D97-AF65-F5344CB8AC3E}">
        <p14:creationId xmlns:p14="http://schemas.microsoft.com/office/powerpoint/2010/main" val="3962552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E8629-6FC5-47AC-8E51-9D4EF9A005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42CB65-5E63-42A0-BE81-46E8D38DF4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1A4AE7-7FD1-4772-81B0-57F608424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Footer Placeholder 4">
            <a:extLst>
              <a:ext uri="{FF2B5EF4-FFF2-40B4-BE49-F238E27FC236}">
                <a16:creationId xmlns:a16="http://schemas.microsoft.com/office/drawing/2014/main" id="{CEEB9AB8-F4F2-4339-9342-DABBFA6E6A9E}"/>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10" name="Slide Number Placeholder 5">
            <a:extLst>
              <a:ext uri="{FF2B5EF4-FFF2-40B4-BE49-F238E27FC236}">
                <a16:creationId xmlns:a16="http://schemas.microsoft.com/office/drawing/2014/main" id="{60F20509-6662-427D-B092-56580059BC32}"/>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1" name="Date Placeholder 10">
            <a:extLst>
              <a:ext uri="{FF2B5EF4-FFF2-40B4-BE49-F238E27FC236}">
                <a16:creationId xmlns:a16="http://schemas.microsoft.com/office/drawing/2014/main" id="{DF00C339-D3D3-4CF8-87BE-3872A6DE7304}"/>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1A2BFD9F-6B89-4EF4-9EC9-08A80032FD63}" type="datetime1">
              <a:rPr lang="en-US" smtClean="0"/>
              <a:t>8/5/2021</a:t>
            </a:fld>
            <a:endParaRPr lang="en-US" dirty="0"/>
          </a:p>
        </p:txBody>
      </p:sp>
    </p:spTree>
    <p:extLst>
      <p:ext uri="{BB962C8B-B14F-4D97-AF65-F5344CB8AC3E}">
        <p14:creationId xmlns:p14="http://schemas.microsoft.com/office/powerpoint/2010/main" val="298424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373CC-F07B-4DDC-9F6F-0B00E22AF0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B26F3F-82FF-4658-8BEA-7A2BB1A487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733AEFA-26C3-42B3-92DC-933B96468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6125EF2B-29FD-4BC7-8C96-F05FA6698E9F}"/>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FE4E3EE6-E921-45D6-B457-CDE75A1C7FB5}"/>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90972E8F-0635-45EA-8A8B-399DD660D3B8}"/>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6541BB6C-523A-4252-BDD2-DB7D1E7F036D}" type="datetime1">
              <a:rPr lang="en-US" smtClean="0"/>
              <a:t>8/5/2021</a:t>
            </a:fld>
            <a:endParaRPr lang="en-US" dirty="0"/>
          </a:p>
        </p:txBody>
      </p:sp>
    </p:spTree>
    <p:extLst>
      <p:ext uri="{BB962C8B-B14F-4D97-AF65-F5344CB8AC3E}">
        <p14:creationId xmlns:p14="http://schemas.microsoft.com/office/powerpoint/2010/main" val="3654050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3CCB-D16A-4F12-9F04-94015E4C0E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099078-0CC7-4A2C-A501-89D4E4990870}"/>
              </a:ext>
            </a:extLst>
          </p:cNvPr>
          <p:cNvSpPr>
            <a:spLocks noGrp="1"/>
          </p:cNvSpPr>
          <p:nvPr>
            <p:ph type="body" idx="1"/>
          </p:nvPr>
        </p:nvSpPr>
        <p:spPr>
          <a:xfrm>
            <a:off x="468419" y="1690688"/>
            <a:ext cx="3686030"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F57BE0-F39B-4CBE-97B2-96D9F388644E}"/>
              </a:ext>
            </a:extLst>
          </p:cNvPr>
          <p:cNvSpPr>
            <a:spLocks noGrp="1"/>
          </p:cNvSpPr>
          <p:nvPr>
            <p:ph sz="half" idx="2"/>
          </p:nvPr>
        </p:nvSpPr>
        <p:spPr>
          <a:xfrm>
            <a:off x="468419" y="2514600"/>
            <a:ext cx="368603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60210D3-F4C3-4EBF-921F-E4EDF8D96B64}"/>
              </a:ext>
            </a:extLst>
          </p:cNvPr>
          <p:cNvSpPr>
            <a:spLocks noGrp="1"/>
          </p:cNvSpPr>
          <p:nvPr>
            <p:ph type="body" sz="quarter" idx="3"/>
          </p:nvPr>
        </p:nvSpPr>
        <p:spPr>
          <a:xfrm>
            <a:off x="4263930" y="1690688"/>
            <a:ext cx="3704183"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A97F72-FA21-4B9D-BDBA-478F141B1ED4}"/>
              </a:ext>
            </a:extLst>
          </p:cNvPr>
          <p:cNvSpPr>
            <a:spLocks noGrp="1"/>
          </p:cNvSpPr>
          <p:nvPr>
            <p:ph sz="quarter" idx="4"/>
          </p:nvPr>
        </p:nvSpPr>
        <p:spPr>
          <a:xfrm>
            <a:off x="4263930" y="2514600"/>
            <a:ext cx="370418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a:extLst>
              <a:ext uri="{FF2B5EF4-FFF2-40B4-BE49-F238E27FC236}">
                <a16:creationId xmlns:a16="http://schemas.microsoft.com/office/drawing/2014/main" id="{9D26F8DB-EC3B-42F3-AA59-18FB07ADA25A}"/>
              </a:ext>
            </a:extLst>
          </p:cNvPr>
          <p:cNvSpPr>
            <a:spLocks noGrp="1"/>
          </p:cNvSpPr>
          <p:nvPr>
            <p:ph type="body" sz="quarter" idx="14"/>
          </p:nvPr>
        </p:nvSpPr>
        <p:spPr>
          <a:xfrm>
            <a:off x="8077594" y="1690688"/>
            <a:ext cx="3704183"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5">
            <a:extLst>
              <a:ext uri="{FF2B5EF4-FFF2-40B4-BE49-F238E27FC236}">
                <a16:creationId xmlns:a16="http://schemas.microsoft.com/office/drawing/2014/main" id="{C0D84630-C9D1-4753-9685-546135899452}"/>
              </a:ext>
            </a:extLst>
          </p:cNvPr>
          <p:cNvSpPr>
            <a:spLocks noGrp="1"/>
          </p:cNvSpPr>
          <p:nvPr>
            <p:ph sz="quarter" idx="15"/>
          </p:nvPr>
        </p:nvSpPr>
        <p:spPr>
          <a:xfrm>
            <a:off x="8077594" y="2514600"/>
            <a:ext cx="370418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ooter Placeholder 4">
            <a:extLst>
              <a:ext uri="{FF2B5EF4-FFF2-40B4-BE49-F238E27FC236}">
                <a16:creationId xmlns:a16="http://schemas.microsoft.com/office/drawing/2014/main" id="{854557AD-8D0F-4495-94C7-EC3FFBE48920}"/>
              </a:ext>
            </a:extLst>
          </p:cNvPr>
          <p:cNvSpPr>
            <a:spLocks noGrp="1"/>
          </p:cNvSpPr>
          <p:nvPr>
            <p:ph type="ftr" sz="quarter" idx="16"/>
          </p:nvPr>
        </p:nvSpPr>
        <p:spPr>
          <a:xfrm>
            <a:off x="3205417" y="6356348"/>
            <a:ext cx="5014351" cy="365125"/>
          </a:xfrm>
          <a:prstGeom prst="rect">
            <a:avLst/>
          </a:prstGeom>
        </p:spPr>
        <p:txBody>
          <a:bodyPr/>
          <a:lstStyle>
            <a:lvl1pPr>
              <a:defRPr sz="1400"/>
            </a:lvl1pPr>
          </a:lstStyle>
          <a:p>
            <a:endParaRPr lang="en-US" dirty="0"/>
          </a:p>
        </p:txBody>
      </p:sp>
      <p:sp>
        <p:nvSpPr>
          <p:cNvPr id="14" name="Slide Number Placeholder 5">
            <a:extLst>
              <a:ext uri="{FF2B5EF4-FFF2-40B4-BE49-F238E27FC236}">
                <a16:creationId xmlns:a16="http://schemas.microsoft.com/office/drawing/2014/main" id="{9494BB13-D8B6-4F37-AAF1-46B71CB02F49}"/>
              </a:ext>
            </a:extLst>
          </p:cNvPr>
          <p:cNvSpPr>
            <a:spLocks noGrp="1"/>
          </p:cNvSpPr>
          <p:nvPr>
            <p:ph type="sldNum" sz="quarter" idx="17"/>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5" name="Date Placeholder 10">
            <a:extLst>
              <a:ext uri="{FF2B5EF4-FFF2-40B4-BE49-F238E27FC236}">
                <a16:creationId xmlns:a16="http://schemas.microsoft.com/office/drawing/2014/main" id="{A9A71350-7D5D-47AC-B83C-F472D72E9C86}"/>
              </a:ext>
            </a:extLst>
          </p:cNvPr>
          <p:cNvSpPr>
            <a:spLocks noGrp="1"/>
          </p:cNvSpPr>
          <p:nvPr>
            <p:ph type="dt" sz="half" idx="18"/>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644824DC-A8D6-4866-8137-869CEC1B5690}" type="datetime1">
              <a:rPr lang="en-US" smtClean="0"/>
              <a:t>8/5/2021</a:t>
            </a:fld>
            <a:endParaRPr lang="en-US" dirty="0"/>
          </a:p>
        </p:txBody>
      </p:sp>
    </p:spTree>
    <p:extLst>
      <p:ext uri="{BB962C8B-B14F-4D97-AF65-F5344CB8AC3E}">
        <p14:creationId xmlns:p14="http://schemas.microsoft.com/office/powerpoint/2010/main" val="4122600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095CE-F87E-4487-9367-9F3452CB03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1ED45F-DF97-4D3A-A0E9-75C57A5AA4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CDF3DB6F-2F23-4D03-9EB0-CFF963117393}"/>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F56B5693-D1E6-48D0-A741-D9BBB5E6245E}"/>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CED01FBC-551B-427C-B727-DD4842B0075B}"/>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0032C277-1C1C-4959-B584-33FD20D48001}" type="datetime1">
              <a:rPr lang="en-US" smtClean="0"/>
              <a:t>8/5/2021</a:t>
            </a:fld>
            <a:endParaRPr lang="en-US" dirty="0"/>
          </a:p>
        </p:txBody>
      </p:sp>
    </p:spTree>
    <p:extLst>
      <p:ext uri="{BB962C8B-B14F-4D97-AF65-F5344CB8AC3E}">
        <p14:creationId xmlns:p14="http://schemas.microsoft.com/office/powerpoint/2010/main" val="2469569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009EDD-FC0F-4C7B-BE2F-84F0848B79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347140-B4BB-4A10-880F-D78CCC193E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2C66176E-9695-4AF2-AD85-D75753E26CA8}"/>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405B4961-E84B-40C9-9204-347D5A5EB831}"/>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48E24DA2-867E-4B9B-B72B-F5D2B689C1C3}"/>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F10DA241-A6E2-4FF2-8412-D3E17F4A3841}" type="datetime1">
              <a:rPr lang="en-US" smtClean="0"/>
              <a:t>8/5/2021</a:t>
            </a:fld>
            <a:endParaRPr lang="en-US" dirty="0"/>
          </a:p>
        </p:txBody>
      </p:sp>
    </p:spTree>
    <p:extLst>
      <p:ext uri="{BB962C8B-B14F-4D97-AF65-F5344CB8AC3E}">
        <p14:creationId xmlns:p14="http://schemas.microsoft.com/office/powerpoint/2010/main" val="1461390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5AB5-230B-4827-B21C-5A2C75E5AAF9}"/>
              </a:ext>
            </a:extLst>
          </p:cNvPr>
          <p:cNvSpPr>
            <a:spLocks noGrp="1"/>
          </p:cNvSpPr>
          <p:nvPr>
            <p:ph type="title"/>
          </p:nvPr>
        </p:nvSpPr>
        <p:spPr/>
        <p:txBody>
          <a:bodyPr/>
          <a:lstStyle/>
          <a:p>
            <a:r>
              <a:rPr lang="en-US"/>
              <a:t>Click to edit Master title style</a:t>
            </a:r>
          </a:p>
        </p:txBody>
      </p:sp>
      <p:sp>
        <p:nvSpPr>
          <p:cNvPr id="7" name="Footer Placeholder 4">
            <a:extLst>
              <a:ext uri="{FF2B5EF4-FFF2-40B4-BE49-F238E27FC236}">
                <a16:creationId xmlns:a16="http://schemas.microsoft.com/office/drawing/2014/main" id="{98ECC130-CB41-42B9-9CDE-02DE59DC8096}"/>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8" name="Slide Number Placeholder 5">
            <a:extLst>
              <a:ext uri="{FF2B5EF4-FFF2-40B4-BE49-F238E27FC236}">
                <a16:creationId xmlns:a16="http://schemas.microsoft.com/office/drawing/2014/main" id="{AB327A7B-A760-445B-AE5A-69C2A9AEDCDF}"/>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9" name="Date Placeholder 10">
            <a:extLst>
              <a:ext uri="{FF2B5EF4-FFF2-40B4-BE49-F238E27FC236}">
                <a16:creationId xmlns:a16="http://schemas.microsoft.com/office/drawing/2014/main" id="{9FBEC95A-10E1-48B0-96DF-06761F59D18C}"/>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284FFC07-C0F8-4316-9F8A-0F615978F292}" type="datetime1">
              <a:rPr lang="en-US" smtClean="0"/>
              <a:t>8/5/2021</a:t>
            </a:fld>
            <a:endParaRPr lang="en-US" dirty="0"/>
          </a:p>
        </p:txBody>
      </p:sp>
    </p:spTree>
    <p:extLst>
      <p:ext uri="{BB962C8B-B14F-4D97-AF65-F5344CB8AC3E}">
        <p14:creationId xmlns:p14="http://schemas.microsoft.com/office/powerpoint/2010/main" val="1077657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ooter Placeholder 4">
            <a:extLst>
              <a:ext uri="{FF2B5EF4-FFF2-40B4-BE49-F238E27FC236}">
                <a16:creationId xmlns:a16="http://schemas.microsoft.com/office/drawing/2014/main" id="{289877BC-A11B-42B8-8DF9-B582CB35FB47}"/>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7" name="Slide Number Placeholder 5">
            <a:extLst>
              <a:ext uri="{FF2B5EF4-FFF2-40B4-BE49-F238E27FC236}">
                <a16:creationId xmlns:a16="http://schemas.microsoft.com/office/drawing/2014/main" id="{CEF2522F-8913-4CF6-9BA8-B6865F0FD678}"/>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8" name="Date Placeholder 10">
            <a:extLst>
              <a:ext uri="{FF2B5EF4-FFF2-40B4-BE49-F238E27FC236}">
                <a16:creationId xmlns:a16="http://schemas.microsoft.com/office/drawing/2014/main" id="{FC1DF195-3D58-4873-BA94-B26B35FD406A}"/>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79FBDFF5-9E71-4333-849F-21B061A2F3B7}" type="datetime1">
              <a:rPr lang="en-US" smtClean="0"/>
              <a:t>8/5/2021</a:t>
            </a:fld>
            <a:endParaRPr lang="en-US" dirty="0"/>
          </a:p>
        </p:txBody>
      </p:sp>
    </p:spTree>
    <p:extLst>
      <p:ext uri="{BB962C8B-B14F-4D97-AF65-F5344CB8AC3E}">
        <p14:creationId xmlns:p14="http://schemas.microsoft.com/office/powerpoint/2010/main" val="3221791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E8629-6FC5-47AC-8E51-9D4EF9A005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42CB65-5E63-42A0-BE81-46E8D38DF4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1A4AE7-7FD1-4772-81B0-57F608424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Footer Placeholder 4">
            <a:extLst>
              <a:ext uri="{FF2B5EF4-FFF2-40B4-BE49-F238E27FC236}">
                <a16:creationId xmlns:a16="http://schemas.microsoft.com/office/drawing/2014/main" id="{3F082061-1AB3-462F-A872-D7E58F0E9368}"/>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10" name="Slide Number Placeholder 5">
            <a:extLst>
              <a:ext uri="{FF2B5EF4-FFF2-40B4-BE49-F238E27FC236}">
                <a16:creationId xmlns:a16="http://schemas.microsoft.com/office/drawing/2014/main" id="{A4918258-D46F-4AC1-8A71-EDD454B08C23}"/>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1" name="Date Placeholder 10">
            <a:extLst>
              <a:ext uri="{FF2B5EF4-FFF2-40B4-BE49-F238E27FC236}">
                <a16:creationId xmlns:a16="http://schemas.microsoft.com/office/drawing/2014/main" id="{FFB7C4FF-55F7-422F-BB96-B252C13F3EE9}"/>
              </a:ext>
            </a:extLst>
          </p:cNvPr>
          <p:cNvSpPr>
            <a:spLocks noGrp="1"/>
          </p:cNvSpPr>
          <p:nvPr>
            <p:ph type="dt" sz="half" idx="10"/>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53324017-F44C-4C60-82B7-323AB9BB1091}" type="datetime1">
              <a:rPr lang="en-US" smtClean="0"/>
              <a:t>8/5/2021</a:t>
            </a:fld>
            <a:endParaRPr lang="en-US" dirty="0"/>
          </a:p>
        </p:txBody>
      </p:sp>
    </p:spTree>
    <p:extLst>
      <p:ext uri="{BB962C8B-B14F-4D97-AF65-F5344CB8AC3E}">
        <p14:creationId xmlns:p14="http://schemas.microsoft.com/office/powerpoint/2010/main" val="913585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1.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theme" Target="../theme/theme4.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slideLayout" Target="../slideLayouts/slideLayout49.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7.xml"/><Relationship Id="rId13" Type="http://schemas.openxmlformats.org/officeDocument/2006/relationships/theme" Target="../theme/theme5.xml"/><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slideLayout" Target="../slideLayouts/slideLayout61.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666666"/>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C42514-5CA6-4ACB-8F58-4A98AF74D5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59B774-E3FF-42E1-BEEC-4F4D61A28C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descr="CNG-Color-300dpi">
            <a:extLst>
              <a:ext uri="{FF2B5EF4-FFF2-40B4-BE49-F238E27FC236}">
                <a16:creationId xmlns:a16="http://schemas.microsoft.com/office/drawing/2014/main" id="{F6605928-7E92-45B5-BC8C-7775092157FA}"/>
              </a:ext>
            </a:extLst>
          </p:cNvPr>
          <p:cNvPicPr/>
          <p:nvPr userDrawn="1"/>
        </p:nvPicPr>
        <p:blipFill>
          <a:blip r:embed="rId14">
            <a:extLst>
              <a:ext uri="{28A0092B-C50C-407E-A947-70E740481C1C}">
                <a14:useLocalDpi xmlns:a14="http://schemas.microsoft.com/office/drawing/2010/main" val="0"/>
              </a:ext>
            </a:extLst>
          </a:blip>
          <a:srcRect b="15152"/>
          <a:stretch>
            <a:fillRect/>
          </a:stretch>
        </p:blipFill>
        <p:spPr bwMode="auto">
          <a:xfrm>
            <a:off x="105492" y="6025197"/>
            <a:ext cx="2679700" cy="935355"/>
          </a:xfrm>
          <a:prstGeom prst="rect">
            <a:avLst/>
          </a:prstGeom>
          <a:noFill/>
        </p:spPr>
      </p:pic>
      <p:sp>
        <p:nvSpPr>
          <p:cNvPr id="8" name="Footer Placeholder 4">
            <a:extLst>
              <a:ext uri="{FF2B5EF4-FFF2-40B4-BE49-F238E27FC236}">
                <a16:creationId xmlns:a16="http://schemas.microsoft.com/office/drawing/2014/main" id="{63A595E8-0B33-4E99-AB79-BDF08702B7E7}"/>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46B87F5F-0E8D-4D10-B2BC-8D751655D1D9}"/>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70D6D5F2-422A-47AD-A736-6DE774763F6A}"/>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648B1A78-23B8-41C9-8924-05542C717F06}" type="datetime1">
              <a:rPr lang="en-US" smtClean="0"/>
              <a:t>8/5/2021</a:t>
            </a:fld>
            <a:endParaRPr lang="en-US" dirty="0"/>
          </a:p>
        </p:txBody>
      </p:sp>
    </p:spTree>
    <p:extLst>
      <p:ext uri="{BB962C8B-B14F-4D97-AF65-F5344CB8AC3E}">
        <p14:creationId xmlns:p14="http://schemas.microsoft.com/office/powerpoint/2010/main" val="17301143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60" r:id="rId6"/>
    <p:sldLayoutId id="2147483654" r:id="rId7"/>
    <p:sldLayoutId id="2147483655" r:id="rId8"/>
    <p:sldLayoutId id="2147483780" r:id="rId9"/>
    <p:sldLayoutId id="2147483779" r:id="rId10"/>
    <p:sldLayoutId id="2147483778" r:id="rId11"/>
    <p:sldLayoutId id="2147483659" r:id="rId12"/>
  </p:sldLayoutIdLst>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C42514-5CA6-4ACB-8F58-4A98AF74D5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59B774-E3FF-42E1-BEEC-4F4D61A28C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descr="CNG-Color-300dpi">
            <a:extLst>
              <a:ext uri="{FF2B5EF4-FFF2-40B4-BE49-F238E27FC236}">
                <a16:creationId xmlns:a16="http://schemas.microsoft.com/office/drawing/2014/main" id="{F6605928-7E92-45B5-BC8C-7775092157FA}"/>
              </a:ext>
            </a:extLst>
          </p:cNvPr>
          <p:cNvPicPr/>
          <p:nvPr userDrawn="1"/>
        </p:nvPicPr>
        <p:blipFill>
          <a:blip r:embed="rId14">
            <a:extLst>
              <a:ext uri="{28A0092B-C50C-407E-A947-70E740481C1C}">
                <a14:useLocalDpi xmlns:a14="http://schemas.microsoft.com/office/drawing/2010/main" val="0"/>
              </a:ext>
            </a:extLst>
          </a:blip>
          <a:srcRect b="15152"/>
          <a:stretch>
            <a:fillRect/>
          </a:stretch>
        </p:blipFill>
        <p:spPr bwMode="auto">
          <a:xfrm>
            <a:off x="105492" y="6025197"/>
            <a:ext cx="2679700" cy="935355"/>
          </a:xfrm>
          <a:prstGeom prst="rect">
            <a:avLst/>
          </a:prstGeom>
          <a:noFill/>
        </p:spPr>
      </p:pic>
      <p:sp>
        <p:nvSpPr>
          <p:cNvPr id="8" name="Footer Placeholder 4">
            <a:extLst>
              <a:ext uri="{FF2B5EF4-FFF2-40B4-BE49-F238E27FC236}">
                <a16:creationId xmlns:a16="http://schemas.microsoft.com/office/drawing/2014/main" id="{63A595E8-0B33-4E99-AB79-BDF08702B7E7}"/>
              </a:ext>
            </a:extLst>
          </p:cNvPr>
          <p:cNvSpPr>
            <a:spLocks noGrp="1"/>
          </p:cNvSpPr>
          <p:nvPr>
            <p:ph type="ftr" sz="quarter" idx="3"/>
          </p:nvPr>
        </p:nvSpPr>
        <p:spPr>
          <a:xfrm>
            <a:off x="3205417" y="6356348"/>
            <a:ext cx="5014351" cy="365125"/>
          </a:xfrm>
          <a:prstGeom prst="rect">
            <a:avLst/>
          </a:prstGeom>
        </p:spPr>
        <p:txBody>
          <a:bodyPr/>
          <a:lstStyle>
            <a:lvl1pPr>
              <a:defRPr sz="1400"/>
            </a:lvl1pPr>
          </a:lstStyle>
          <a:p>
            <a:endParaRPr lang="en-US" dirty="0"/>
          </a:p>
        </p:txBody>
      </p:sp>
      <p:sp>
        <p:nvSpPr>
          <p:cNvPr id="9" name="Slide Number Placeholder 5">
            <a:extLst>
              <a:ext uri="{FF2B5EF4-FFF2-40B4-BE49-F238E27FC236}">
                <a16:creationId xmlns:a16="http://schemas.microsoft.com/office/drawing/2014/main" id="{46B87F5F-0E8D-4D10-B2BC-8D751655D1D9}"/>
              </a:ext>
            </a:extLst>
          </p:cNvPr>
          <p:cNvSpPr>
            <a:spLocks noGrp="1"/>
          </p:cNvSpPr>
          <p:nvPr>
            <p:ph type="sldNum" sz="quarter" idx="4"/>
          </p:nvPr>
        </p:nvSpPr>
        <p:spPr>
          <a:xfrm>
            <a:off x="10788444" y="6356348"/>
            <a:ext cx="870155" cy="365125"/>
          </a:xfrm>
          <a:prstGeom prst="rect">
            <a:avLst/>
          </a:prstGeom>
        </p:spPr>
        <p:txBody>
          <a:bodyPr/>
          <a:lstStyle>
            <a:lvl1pPr algn="r">
              <a:defRPr sz="1400"/>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70D6D5F2-422A-47AD-A736-6DE774763F6A}"/>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FDD7E438-F437-4F54-9656-39156BCC0D5C}" type="datetime1">
              <a:rPr lang="en-US" smtClean="0"/>
              <a:t>8/5/2021</a:t>
            </a:fld>
            <a:endParaRPr lang="en-US" dirty="0"/>
          </a:p>
        </p:txBody>
      </p:sp>
    </p:spTree>
    <p:extLst>
      <p:ext uri="{BB962C8B-B14F-4D97-AF65-F5344CB8AC3E}">
        <p14:creationId xmlns:p14="http://schemas.microsoft.com/office/powerpoint/2010/main" val="2278696026"/>
      </p:ext>
    </p:extLst>
  </p:cSld>
  <p:clrMap bg1="dk1" tx1="lt1" bg2="dk2" tx2="lt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Lst>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D1D1D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C42514-5CA6-4ACB-8F58-4A98AF74D5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59B774-E3FF-42E1-BEEC-4F4D61A28C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descr="CNG-Color-300dpi">
            <a:extLst>
              <a:ext uri="{FF2B5EF4-FFF2-40B4-BE49-F238E27FC236}">
                <a16:creationId xmlns:a16="http://schemas.microsoft.com/office/drawing/2014/main" id="{F6605928-7E92-45B5-BC8C-7775092157FA}"/>
              </a:ext>
            </a:extLst>
          </p:cNvPr>
          <p:cNvPicPr/>
          <p:nvPr userDrawn="1"/>
        </p:nvPicPr>
        <p:blipFill>
          <a:blip r:embed="rId15">
            <a:extLst>
              <a:ext uri="{28A0092B-C50C-407E-A947-70E740481C1C}">
                <a14:useLocalDpi xmlns:a14="http://schemas.microsoft.com/office/drawing/2010/main" val="0"/>
              </a:ext>
            </a:extLst>
          </a:blip>
          <a:srcRect b="15152"/>
          <a:stretch>
            <a:fillRect/>
          </a:stretch>
        </p:blipFill>
        <p:spPr bwMode="auto">
          <a:xfrm>
            <a:off x="105492" y="6025197"/>
            <a:ext cx="2679700" cy="935355"/>
          </a:xfrm>
          <a:prstGeom prst="rect">
            <a:avLst/>
          </a:prstGeom>
          <a:noFill/>
        </p:spPr>
      </p:pic>
      <p:sp>
        <p:nvSpPr>
          <p:cNvPr id="8" name="Footer Placeholder 4">
            <a:extLst>
              <a:ext uri="{FF2B5EF4-FFF2-40B4-BE49-F238E27FC236}">
                <a16:creationId xmlns:a16="http://schemas.microsoft.com/office/drawing/2014/main" id="{CCBFF5FC-BD03-41A2-8F83-15901BCFF2C9}"/>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4F562331-5992-4E30-B6DD-BF684C4A7E3C}"/>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56123BF5-57EE-4382-B2BB-A29402A7766C}"/>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73A139DF-C02D-495E-9170-655EA7D34045}" type="datetime1">
              <a:rPr lang="en-US" smtClean="0"/>
              <a:t>8/5/2021</a:t>
            </a:fld>
            <a:endParaRPr lang="en-US" dirty="0"/>
          </a:p>
        </p:txBody>
      </p:sp>
    </p:spTree>
    <p:extLst>
      <p:ext uri="{BB962C8B-B14F-4D97-AF65-F5344CB8AC3E}">
        <p14:creationId xmlns:p14="http://schemas.microsoft.com/office/powerpoint/2010/main" val="3192853690"/>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81" r:id="rId13"/>
  </p:sldLayoutIdLst>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9FC0D5"/>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C42514-5CA6-4ACB-8F58-4A98AF74D5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59B774-E3FF-42E1-BEEC-4F4D61A28C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descr="CNG-Color-300dpi">
            <a:extLst>
              <a:ext uri="{FF2B5EF4-FFF2-40B4-BE49-F238E27FC236}">
                <a16:creationId xmlns:a16="http://schemas.microsoft.com/office/drawing/2014/main" id="{F6605928-7E92-45B5-BC8C-7775092157FA}"/>
              </a:ext>
            </a:extLst>
          </p:cNvPr>
          <p:cNvPicPr/>
          <p:nvPr userDrawn="1"/>
        </p:nvPicPr>
        <p:blipFill>
          <a:blip r:embed="rId14">
            <a:extLst>
              <a:ext uri="{28A0092B-C50C-407E-A947-70E740481C1C}">
                <a14:useLocalDpi xmlns:a14="http://schemas.microsoft.com/office/drawing/2010/main" val="0"/>
              </a:ext>
            </a:extLst>
          </a:blip>
          <a:srcRect b="15152"/>
          <a:stretch>
            <a:fillRect/>
          </a:stretch>
        </p:blipFill>
        <p:spPr bwMode="auto">
          <a:xfrm>
            <a:off x="105492" y="6025197"/>
            <a:ext cx="2679700" cy="935355"/>
          </a:xfrm>
          <a:prstGeom prst="rect">
            <a:avLst/>
          </a:prstGeom>
          <a:noFill/>
        </p:spPr>
      </p:pic>
      <p:sp>
        <p:nvSpPr>
          <p:cNvPr id="8" name="Footer Placeholder 4">
            <a:extLst>
              <a:ext uri="{FF2B5EF4-FFF2-40B4-BE49-F238E27FC236}">
                <a16:creationId xmlns:a16="http://schemas.microsoft.com/office/drawing/2014/main" id="{CCBFF5FC-BD03-41A2-8F83-15901BCFF2C9}"/>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4F562331-5992-4E30-B6DD-BF684C4A7E3C}"/>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56123BF5-57EE-4382-B2BB-A29402A7766C}"/>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73A820B2-05B4-40A9-A353-93E4CB0AF63E}" type="datetime1">
              <a:rPr lang="en-US" smtClean="0"/>
              <a:t>8/5/2021</a:t>
            </a:fld>
            <a:endParaRPr lang="en-US" dirty="0"/>
          </a:p>
        </p:txBody>
      </p:sp>
    </p:spTree>
    <p:extLst>
      <p:ext uri="{BB962C8B-B14F-4D97-AF65-F5344CB8AC3E}">
        <p14:creationId xmlns:p14="http://schemas.microsoft.com/office/powerpoint/2010/main" val="323836367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C42514-5CA6-4ACB-8F58-4A98AF74D5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59B774-E3FF-42E1-BEEC-4F4D61A28C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descr="CNG-Color-300dpi">
            <a:extLst>
              <a:ext uri="{FF2B5EF4-FFF2-40B4-BE49-F238E27FC236}">
                <a16:creationId xmlns:a16="http://schemas.microsoft.com/office/drawing/2014/main" id="{F6605928-7E92-45B5-BC8C-7775092157FA}"/>
              </a:ext>
            </a:extLst>
          </p:cNvPr>
          <p:cNvPicPr/>
          <p:nvPr userDrawn="1"/>
        </p:nvPicPr>
        <p:blipFill>
          <a:blip r:embed="rId14">
            <a:extLst>
              <a:ext uri="{28A0092B-C50C-407E-A947-70E740481C1C}">
                <a14:useLocalDpi xmlns:a14="http://schemas.microsoft.com/office/drawing/2010/main" val="0"/>
              </a:ext>
            </a:extLst>
          </a:blip>
          <a:srcRect b="15152"/>
          <a:stretch>
            <a:fillRect/>
          </a:stretch>
        </p:blipFill>
        <p:spPr bwMode="auto">
          <a:xfrm>
            <a:off x="105492" y="6025197"/>
            <a:ext cx="2679700" cy="935355"/>
          </a:xfrm>
          <a:prstGeom prst="rect">
            <a:avLst/>
          </a:prstGeom>
          <a:noFill/>
        </p:spPr>
      </p:pic>
      <p:sp>
        <p:nvSpPr>
          <p:cNvPr id="8" name="Footer Placeholder 4">
            <a:extLst>
              <a:ext uri="{FF2B5EF4-FFF2-40B4-BE49-F238E27FC236}">
                <a16:creationId xmlns:a16="http://schemas.microsoft.com/office/drawing/2014/main" id="{CCBFF5FC-BD03-41A2-8F83-15901BCFF2C9}"/>
              </a:ext>
            </a:extLst>
          </p:cNvPr>
          <p:cNvSpPr>
            <a:spLocks noGrp="1"/>
          </p:cNvSpPr>
          <p:nvPr>
            <p:ph type="ftr" sz="quarter" idx="3"/>
          </p:nvPr>
        </p:nvSpPr>
        <p:spPr>
          <a:xfrm>
            <a:off x="3205417" y="6356348"/>
            <a:ext cx="5014351" cy="365125"/>
          </a:xfrm>
          <a:prstGeom prst="rect">
            <a:avLst/>
          </a:prstGeom>
        </p:spPr>
        <p:txBody>
          <a:bodyPr/>
          <a:lstStyle>
            <a:lvl1pPr>
              <a:defRPr sz="1400">
                <a:solidFill>
                  <a:srgbClr val="737373"/>
                </a:solidFill>
              </a:defRPr>
            </a:lvl1pPr>
          </a:lstStyle>
          <a:p>
            <a:endParaRPr lang="en-US" dirty="0"/>
          </a:p>
        </p:txBody>
      </p:sp>
      <p:sp>
        <p:nvSpPr>
          <p:cNvPr id="9" name="Slide Number Placeholder 5">
            <a:extLst>
              <a:ext uri="{FF2B5EF4-FFF2-40B4-BE49-F238E27FC236}">
                <a16:creationId xmlns:a16="http://schemas.microsoft.com/office/drawing/2014/main" id="{4F562331-5992-4E30-B6DD-BF684C4A7E3C}"/>
              </a:ext>
            </a:extLst>
          </p:cNvPr>
          <p:cNvSpPr>
            <a:spLocks noGrp="1"/>
          </p:cNvSpPr>
          <p:nvPr>
            <p:ph type="sldNum" sz="quarter" idx="4"/>
          </p:nvPr>
        </p:nvSpPr>
        <p:spPr>
          <a:xfrm>
            <a:off x="10788444" y="6356348"/>
            <a:ext cx="870155" cy="365125"/>
          </a:xfrm>
          <a:prstGeom prst="rect">
            <a:avLst/>
          </a:prstGeom>
        </p:spPr>
        <p:txBody>
          <a:bodyPr/>
          <a:lstStyle>
            <a:lvl1pPr algn="r">
              <a:defRPr sz="1400">
                <a:solidFill>
                  <a:srgbClr val="737373"/>
                </a:solidFill>
              </a:defRPr>
            </a:lvl1pPr>
          </a:lstStyle>
          <a:p>
            <a:fld id="{24F087FD-2E3A-464B-BCAB-4FA285FBA3B7}" type="slidenum">
              <a:rPr lang="en-US" smtClean="0"/>
              <a:pPr/>
              <a:t>‹#›</a:t>
            </a:fld>
            <a:endParaRPr lang="en-US" dirty="0"/>
          </a:p>
        </p:txBody>
      </p:sp>
      <p:sp>
        <p:nvSpPr>
          <p:cNvPr id="10" name="Date Placeholder 10">
            <a:extLst>
              <a:ext uri="{FF2B5EF4-FFF2-40B4-BE49-F238E27FC236}">
                <a16:creationId xmlns:a16="http://schemas.microsoft.com/office/drawing/2014/main" id="{56123BF5-57EE-4382-B2BB-A29402A7766C}"/>
              </a:ext>
            </a:extLst>
          </p:cNvPr>
          <p:cNvSpPr>
            <a:spLocks noGrp="1"/>
          </p:cNvSpPr>
          <p:nvPr>
            <p:ph type="dt" sz="half" idx="2"/>
          </p:nvPr>
        </p:nvSpPr>
        <p:spPr>
          <a:xfrm>
            <a:off x="8340213" y="6356348"/>
            <a:ext cx="2327787" cy="365125"/>
          </a:xfrm>
          <a:prstGeom prst="rect">
            <a:avLst/>
          </a:prstGeom>
        </p:spPr>
        <p:txBody>
          <a:bodyPr vert="horz" lIns="91440" tIns="45720" rIns="91440" bIns="45720" rtlCol="0" anchor="ctr"/>
          <a:lstStyle>
            <a:lvl1pPr algn="ctr">
              <a:defRPr sz="1400">
                <a:solidFill>
                  <a:srgbClr val="737373"/>
                </a:solidFill>
              </a:defRPr>
            </a:lvl1pPr>
          </a:lstStyle>
          <a:p>
            <a:fld id="{5C50B195-AF3C-4922-97F3-955E1FE68638}" type="datetime1">
              <a:rPr lang="en-US" smtClean="0"/>
              <a:t>8/5/2021</a:t>
            </a:fld>
            <a:endParaRPr lang="en-US" dirty="0"/>
          </a:p>
        </p:txBody>
      </p:sp>
    </p:spTree>
    <p:extLst>
      <p:ext uri="{BB962C8B-B14F-4D97-AF65-F5344CB8AC3E}">
        <p14:creationId xmlns:p14="http://schemas.microsoft.com/office/powerpoint/2010/main" val="1564282089"/>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Lst>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13" Type="http://schemas.openxmlformats.org/officeDocument/2006/relationships/image" Target="../media/image6.svg"/><Relationship Id="rId18" Type="http://schemas.openxmlformats.org/officeDocument/2006/relationships/image" Target="../media/image8.svg"/><Relationship Id="rId3" Type="http://schemas.openxmlformats.org/officeDocument/2006/relationships/diagramLayout" Target="../diagrams/layout1.xml"/><Relationship Id="rId21" Type="http://schemas.openxmlformats.org/officeDocument/2006/relationships/image" Target="../media/image8.svg"/><Relationship Id="rId7" Type="http://schemas.openxmlformats.org/officeDocument/2006/relationships/image" Target="../media/image3.png"/><Relationship Id="rId12" Type="http://schemas.openxmlformats.org/officeDocument/2006/relationships/image" Target="../media/image5.png"/><Relationship Id="rId17" Type="http://schemas.openxmlformats.org/officeDocument/2006/relationships/image" Target="../media/image7.png"/><Relationship Id="rId2" Type="http://schemas.openxmlformats.org/officeDocument/2006/relationships/diagramData" Target="../diagrams/data1.xml"/><Relationship Id="rId16" Type="http://schemas.openxmlformats.org/officeDocument/2006/relationships/image" Target="../media/image6.svg"/><Relationship Id="rId20" Type="http://schemas.openxmlformats.org/officeDocument/2006/relationships/image" Target="../media/image7.png"/><Relationship Id="rId1" Type="http://schemas.openxmlformats.org/officeDocument/2006/relationships/slideLayout" Target="../slideLayouts/slideLayout51.xml"/><Relationship Id="rId6" Type="http://schemas.microsoft.com/office/2007/relationships/diagramDrawing" Target="../diagrams/drawing1.xml"/><Relationship Id="rId11" Type="http://schemas.openxmlformats.org/officeDocument/2006/relationships/image" Target="../media/image4.svg"/><Relationship Id="rId5" Type="http://schemas.openxmlformats.org/officeDocument/2006/relationships/diagramColors" Target="../diagrams/colors1.xml"/><Relationship Id="rId15" Type="http://schemas.openxmlformats.org/officeDocument/2006/relationships/image" Target="../media/image5.png"/><Relationship Id="rId10" Type="http://schemas.openxmlformats.org/officeDocument/2006/relationships/image" Target="../media/image3.png"/><Relationship Id="rId19" Type="http://schemas.openxmlformats.org/officeDocument/2006/relationships/slide" Target="slide8.xml"/><Relationship Id="rId4" Type="http://schemas.openxmlformats.org/officeDocument/2006/relationships/diagramQuickStyle" Target="../diagrams/quickStyle1.xml"/><Relationship Id="rId9" Type="http://schemas.openxmlformats.org/officeDocument/2006/relationships/slide" Target="slide3.xml"/><Relationship Id="rId14"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2000"/>
            <a:lum/>
          </a:blip>
          <a:srcRect/>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211FD2-18DA-4F05-9DDB-B4FE58446DD9}"/>
              </a:ext>
            </a:extLst>
          </p:cNvPr>
          <p:cNvSpPr>
            <a:spLocks noGrp="1"/>
          </p:cNvSpPr>
          <p:nvPr>
            <p:ph type="ctrTitle"/>
          </p:nvPr>
        </p:nvSpPr>
        <p:spPr>
          <a:xfrm>
            <a:off x="4862475" y="-64618"/>
            <a:ext cx="7451533" cy="2713703"/>
          </a:xfrm>
        </p:spPr>
        <p:txBody>
          <a:bodyPr>
            <a:normAutofit fontScale="90000"/>
          </a:bodyPr>
          <a:lstStyle/>
          <a:p>
            <a:r>
              <a:rPr lang="en-US" dirty="0">
                <a:solidFill>
                  <a:schemeClr val="bg1"/>
                </a:solidFill>
              </a:rPr>
              <a:t>Outreach, Assistance, and Disconnect Overview</a:t>
            </a:r>
          </a:p>
        </p:txBody>
      </p:sp>
    </p:spTree>
    <p:extLst>
      <p:ext uri="{BB962C8B-B14F-4D97-AF65-F5344CB8AC3E}">
        <p14:creationId xmlns:p14="http://schemas.microsoft.com/office/powerpoint/2010/main" val="167126916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A926F8D-F512-4F11-A8DA-D531FE7A76D4}"/>
              </a:ext>
            </a:extLst>
          </p:cNvPr>
          <p:cNvSpPr>
            <a:spLocks noGrp="1"/>
          </p:cNvSpPr>
          <p:nvPr>
            <p:ph type="body" sz="half" idx="2"/>
          </p:nvPr>
        </p:nvSpPr>
        <p:spPr>
          <a:xfrm>
            <a:off x="412954" y="470264"/>
            <a:ext cx="11245643" cy="5217393"/>
          </a:xfrm>
        </p:spPr>
        <p:txBody>
          <a:bodyPr>
            <a:normAutofit fontScale="25000" lnSpcReduction="20000"/>
          </a:bodyPr>
          <a:lstStyle/>
          <a:p>
            <a:r>
              <a:rPr lang="en-US" sz="4000" dirty="0"/>
              <a:t>When a residential account meets the debt criteria of </a:t>
            </a:r>
            <a:r>
              <a:rPr lang="en-US" sz="4000" b="1" i="1" dirty="0"/>
              <a:t>$50.00 and 35 days </a:t>
            </a:r>
            <a:r>
              <a:rPr lang="en-US" sz="4000" dirty="0"/>
              <a:t>past due, the account enters into a collections process and the following events occur:</a:t>
            </a:r>
          </a:p>
          <a:p>
            <a:r>
              <a:rPr lang="en-US" sz="4000" b="1" dirty="0"/>
              <a:t>1. Automated call.  </a:t>
            </a:r>
            <a:endParaRPr lang="en-US" sz="4000" dirty="0"/>
          </a:p>
          <a:p>
            <a:r>
              <a:rPr lang="en-US" sz="4000" dirty="0"/>
              <a:t>With verification the customer can receive account balance information to avoid interruption of service or a message is left asking the customer to contact CNG Customer Service.</a:t>
            </a:r>
          </a:p>
          <a:p>
            <a:pPr>
              <a:spcBef>
                <a:spcPts val="0"/>
              </a:spcBef>
            </a:pPr>
            <a:endParaRPr lang="en-US" sz="3200" dirty="0"/>
          </a:p>
          <a:p>
            <a:r>
              <a:rPr lang="en-US" sz="4000" b="1" dirty="0"/>
              <a:t>2. Disconnection of Service notice </a:t>
            </a:r>
            <a:endParaRPr lang="en-US" sz="4000" dirty="0"/>
          </a:p>
          <a:p>
            <a:r>
              <a:rPr lang="en-US" sz="4000" dirty="0"/>
              <a:t>Written notice that serves as an initial past due notice.</a:t>
            </a:r>
          </a:p>
          <a:p>
            <a:pPr>
              <a:spcBef>
                <a:spcPts val="0"/>
              </a:spcBef>
            </a:pPr>
            <a:endParaRPr lang="en-US" sz="3200" dirty="0"/>
          </a:p>
          <a:p>
            <a:r>
              <a:rPr lang="en-US" sz="4000" b="1" dirty="0"/>
              <a:t>3. Urgent Notice </a:t>
            </a:r>
            <a:endParaRPr lang="en-US" sz="4000" dirty="0"/>
          </a:p>
          <a:p>
            <a:r>
              <a:rPr lang="en-US" sz="4000" dirty="0"/>
              <a:t>If no payment is received or payment arrangement (TPA) established, a second notice is mailed.</a:t>
            </a:r>
          </a:p>
          <a:p>
            <a:pPr>
              <a:spcBef>
                <a:spcPts val="0"/>
              </a:spcBef>
            </a:pPr>
            <a:endParaRPr lang="en-US" sz="4000" dirty="0"/>
          </a:p>
          <a:p>
            <a:r>
              <a:rPr lang="en-US" sz="4000" b="1" dirty="0"/>
              <a:t>4. Start Severance Process</a:t>
            </a:r>
          </a:p>
          <a:p>
            <a:r>
              <a:rPr lang="en-US" sz="4000" dirty="0"/>
              <a:t>If none of the above listed measures result in payment or TPA, CNG Credit agents manually review the accounts flagged for disconnection.</a:t>
            </a:r>
          </a:p>
          <a:p>
            <a:pPr>
              <a:spcBef>
                <a:spcPts val="600"/>
              </a:spcBef>
            </a:pPr>
            <a:endParaRPr lang="en-US" sz="4000" dirty="0"/>
          </a:p>
          <a:p>
            <a:r>
              <a:rPr lang="en-US" sz="4000" dirty="0"/>
              <a:t>Accounts are filtered based on a calculation that includes risk factors such as: </a:t>
            </a:r>
            <a:r>
              <a:rPr lang="en-US" sz="3600" dirty="0"/>
              <a:t>how long the account has been in service, how long it’s been since the account last received payment, and the % of account balance covered by the last payment.</a:t>
            </a:r>
          </a:p>
          <a:p>
            <a:r>
              <a:rPr lang="en-US" sz="4000" b="1" dirty="0">
                <a:solidFill>
                  <a:srgbClr val="FF0000"/>
                </a:solidFill>
              </a:rPr>
              <a:t>Only those accounts most at risk for write off based on these and other risk factors are considered for disconnection.</a:t>
            </a:r>
            <a:endParaRPr lang="en-US" sz="4000" dirty="0">
              <a:solidFill>
                <a:srgbClr val="FF0000"/>
              </a:solidFill>
            </a:endParaRPr>
          </a:p>
          <a:p>
            <a:pPr>
              <a:lnSpc>
                <a:spcPct val="120000"/>
              </a:lnSpc>
              <a:spcBef>
                <a:spcPts val="0"/>
              </a:spcBef>
            </a:pPr>
            <a:endParaRPr lang="en-US" sz="4000" b="1" dirty="0"/>
          </a:p>
          <a:p>
            <a:r>
              <a:rPr lang="en-US" sz="4000" b="1" dirty="0"/>
              <a:t>Payment Plans </a:t>
            </a:r>
            <a:r>
              <a:rPr lang="en-US" sz="4000" dirty="0"/>
              <a:t>can be initiated by our customers at any time through many self-service channels.  Customers can create pay plans online, through our telephone IVR or by talking with a Credit or Customer Service Representative.</a:t>
            </a:r>
          </a:p>
          <a:p>
            <a:pPr>
              <a:spcBef>
                <a:spcPts val="600"/>
              </a:spcBef>
            </a:pPr>
            <a:endParaRPr lang="en-US" sz="4000" dirty="0"/>
          </a:p>
          <a:p>
            <a:r>
              <a:rPr lang="en-US" sz="4000" b="1" dirty="0"/>
              <a:t>A manual call from a Credit agent </a:t>
            </a:r>
            <a:r>
              <a:rPr lang="en-US" sz="4000" dirty="0"/>
              <a:t>is made each time the terms of an arrangement are not kept.  </a:t>
            </a:r>
          </a:p>
          <a:p>
            <a:pPr marL="571500" indent="-571500">
              <a:buFont typeface="Arial" panose="020B0604020202020204" pitchFamily="34" charset="0"/>
              <a:buChar char="•"/>
            </a:pPr>
            <a:r>
              <a:rPr lang="en-US" sz="4000" dirty="0"/>
              <a:t>	allows the customer the opportunity for renegotiation </a:t>
            </a:r>
          </a:p>
          <a:p>
            <a:pPr marL="571500" indent="-571500">
              <a:buFont typeface="Arial" panose="020B0604020202020204" pitchFamily="34" charset="0"/>
              <a:buChar char="•"/>
            </a:pPr>
            <a:r>
              <a:rPr lang="en-US" sz="4000" dirty="0"/>
              <a:t>	provides the utility opportunity to discuss energy assistance options that may be available to the customer.</a:t>
            </a:r>
          </a:p>
          <a:p>
            <a:pPr>
              <a:spcBef>
                <a:spcPts val="600"/>
              </a:spcBef>
            </a:pPr>
            <a:endParaRPr lang="en-US" sz="4000" dirty="0"/>
          </a:p>
          <a:p>
            <a:r>
              <a:rPr lang="en-US" sz="4000" b="1" dirty="0"/>
              <a:t>A manual call from a Credit agent </a:t>
            </a:r>
            <a:r>
              <a:rPr lang="en-US" sz="4000" dirty="0"/>
              <a:t>is made on all accounts considered for disconnection which provides a level of thoroughness that is not achieved solely through unattended, automated calls.</a:t>
            </a:r>
          </a:p>
          <a:p>
            <a:r>
              <a:rPr lang="en-US" sz="4000" dirty="0"/>
              <a:t>This manual attempt is made at least a full business day before disconnection and our agents continue to work with customers to discuss assistance options, give them time to pay or make reasonable payment arrangements to avoid disconnection.</a:t>
            </a:r>
          </a:p>
          <a:p>
            <a:pPr>
              <a:spcBef>
                <a:spcPts val="0"/>
              </a:spcBef>
            </a:pPr>
            <a:endParaRPr lang="en-US" sz="4000" dirty="0"/>
          </a:p>
          <a:p>
            <a:r>
              <a:rPr lang="en-US" sz="4000" dirty="0"/>
              <a:t>CNGC does not utilize third-party collection services on active accounts.</a:t>
            </a:r>
          </a:p>
          <a:p>
            <a:r>
              <a:rPr lang="en-US" dirty="0"/>
              <a:t> </a:t>
            </a:r>
          </a:p>
          <a:p>
            <a:r>
              <a:rPr lang="en-US" dirty="0"/>
              <a:t> </a:t>
            </a:r>
          </a:p>
        </p:txBody>
      </p:sp>
      <p:sp>
        <p:nvSpPr>
          <p:cNvPr id="5" name="Slide Number Placeholder 4">
            <a:extLst>
              <a:ext uri="{FF2B5EF4-FFF2-40B4-BE49-F238E27FC236}">
                <a16:creationId xmlns:a16="http://schemas.microsoft.com/office/drawing/2014/main" id="{5223F8B3-E048-4AD4-9A90-8D28CDFCA8E3}"/>
              </a:ext>
            </a:extLst>
          </p:cNvPr>
          <p:cNvSpPr>
            <a:spLocks noGrp="1"/>
          </p:cNvSpPr>
          <p:nvPr>
            <p:ph type="sldNum" sz="quarter" idx="4"/>
          </p:nvPr>
        </p:nvSpPr>
        <p:spPr/>
        <p:txBody>
          <a:bodyPr/>
          <a:lstStyle/>
          <a:p>
            <a:fld id="{24F087FD-2E3A-464B-BCAB-4FA285FBA3B7}" type="slidenum">
              <a:rPr lang="en-US" smtClean="0"/>
              <a:pPr/>
              <a:t>10</a:t>
            </a:fld>
            <a:endParaRPr lang="en-US" dirty="0"/>
          </a:p>
        </p:txBody>
      </p:sp>
      <p:sp>
        <p:nvSpPr>
          <p:cNvPr id="6" name="Date Placeholder 5">
            <a:extLst>
              <a:ext uri="{FF2B5EF4-FFF2-40B4-BE49-F238E27FC236}">
                <a16:creationId xmlns:a16="http://schemas.microsoft.com/office/drawing/2014/main" id="{9195EC32-DB03-41C4-A4EE-77906F56439A}"/>
              </a:ext>
            </a:extLst>
          </p:cNvPr>
          <p:cNvSpPr>
            <a:spLocks noGrp="1"/>
          </p:cNvSpPr>
          <p:nvPr>
            <p:ph type="dt" sz="half" idx="10"/>
          </p:nvPr>
        </p:nvSpPr>
        <p:spPr/>
        <p:txBody>
          <a:bodyPr/>
          <a:lstStyle/>
          <a:p>
            <a:r>
              <a:rPr lang="en-US" dirty="0"/>
              <a:t>8/3/21</a:t>
            </a:r>
          </a:p>
        </p:txBody>
      </p:sp>
      <p:sp>
        <p:nvSpPr>
          <p:cNvPr id="8" name="Title 1">
            <a:extLst>
              <a:ext uri="{FF2B5EF4-FFF2-40B4-BE49-F238E27FC236}">
                <a16:creationId xmlns:a16="http://schemas.microsoft.com/office/drawing/2014/main" id="{D8C4B345-78E3-45FD-9D0E-1F11B1A79171}"/>
              </a:ext>
            </a:extLst>
          </p:cNvPr>
          <p:cNvSpPr txBox="1">
            <a:spLocks/>
          </p:cNvSpPr>
          <p:nvPr/>
        </p:nvSpPr>
        <p:spPr>
          <a:xfrm>
            <a:off x="412955" y="-8720"/>
            <a:ext cx="11245643" cy="478984"/>
          </a:xfrm>
          <a:prstGeom prst="rect">
            <a:avLst/>
          </a:prstGeom>
        </p:spPr>
        <p:txBody>
          <a:bodyPr vert="horz" lIns="91440" tIns="45720" rIns="91440" bIns="45720" rtlCol="0" anchor="b">
            <a:normAutofit lnSpcReduction="1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800" dirty="0"/>
              <a:t>Steps Taken to Avoid Disconnects</a:t>
            </a:r>
          </a:p>
        </p:txBody>
      </p:sp>
    </p:spTree>
    <p:extLst>
      <p:ext uri="{BB962C8B-B14F-4D97-AF65-F5344CB8AC3E}">
        <p14:creationId xmlns:p14="http://schemas.microsoft.com/office/powerpoint/2010/main" val="2862568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A926F8D-F512-4F11-A8DA-D531FE7A76D4}"/>
              </a:ext>
            </a:extLst>
          </p:cNvPr>
          <p:cNvSpPr>
            <a:spLocks noGrp="1"/>
          </p:cNvSpPr>
          <p:nvPr>
            <p:ph type="body" sz="half" idx="2"/>
          </p:nvPr>
        </p:nvSpPr>
        <p:spPr>
          <a:xfrm>
            <a:off x="342196" y="807924"/>
            <a:ext cx="11387159" cy="5166153"/>
          </a:xfrm>
        </p:spPr>
        <p:txBody>
          <a:bodyPr>
            <a:normAutofit lnSpcReduction="10000"/>
          </a:bodyPr>
          <a:lstStyle/>
          <a:p>
            <a:pPr marL="285750" indent="-285750">
              <a:buFont typeface="Arial" panose="020B0604020202020204" pitchFamily="34" charset="0"/>
              <a:buChar char="•"/>
            </a:pPr>
            <a:r>
              <a:rPr lang="en-US" sz="2000" dirty="0">
                <a:solidFill>
                  <a:schemeClr val="accent1"/>
                </a:solidFill>
              </a:rPr>
              <a:t>All automated collection processes were stopped. No disconnect notices were sent to past due customers and no services have been disconnected for non-payment.</a:t>
            </a:r>
          </a:p>
          <a:p>
            <a:pPr marL="285750" indent="-285750">
              <a:buFont typeface="Arial" panose="020B0604020202020204" pitchFamily="34" charset="0"/>
              <a:buChar char="•"/>
            </a:pPr>
            <a:endParaRPr lang="en-US" sz="800" dirty="0">
              <a:solidFill>
                <a:schemeClr val="accent1"/>
              </a:solidFill>
            </a:endParaRPr>
          </a:p>
          <a:p>
            <a:pPr marL="285750" indent="-285750">
              <a:buFont typeface="Arial" panose="020B0604020202020204" pitchFamily="34" charset="0"/>
              <a:buChar char="•"/>
            </a:pPr>
            <a:r>
              <a:rPr lang="en-US" sz="2000" dirty="0">
                <a:solidFill>
                  <a:schemeClr val="accent1"/>
                </a:solidFill>
              </a:rPr>
              <a:t>CNG Credit agents continued to make manual outbound call attempts to past due customers with the sole purpose of educating on assistance options that might be available to discuss extended payment arrangement options.</a:t>
            </a:r>
          </a:p>
          <a:p>
            <a:pPr marL="742950" lvl="1" indent="-285750">
              <a:buFont typeface="Arial" panose="020B0604020202020204" pitchFamily="34" charset="0"/>
              <a:buChar char="•"/>
            </a:pPr>
            <a:endParaRPr lang="en-US" sz="700" dirty="0">
              <a:solidFill>
                <a:schemeClr val="accent1"/>
              </a:solidFill>
            </a:endParaRPr>
          </a:p>
          <a:p>
            <a:pPr marL="742950" lvl="1" indent="-285750">
              <a:buFont typeface="Arial" panose="020B0604020202020204" pitchFamily="34" charset="0"/>
              <a:buChar char="•"/>
            </a:pPr>
            <a:r>
              <a:rPr lang="en-US" sz="1800" dirty="0">
                <a:solidFill>
                  <a:schemeClr val="accent1"/>
                </a:solidFill>
              </a:rPr>
              <a:t>33,037 manual outbound call attempts since 4/1/20 (14,510 Customers)</a:t>
            </a:r>
          </a:p>
          <a:p>
            <a:pPr marL="285750" indent="-285750">
              <a:buFont typeface="Arial" panose="020B0604020202020204" pitchFamily="34" charset="0"/>
              <a:buChar char="•"/>
            </a:pPr>
            <a:endParaRPr lang="en-US" sz="800" dirty="0">
              <a:solidFill>
                <a:schemeClr val="accent1"/>
              </a:solidFill>
            </a:endParaRPr>
          </a:p>
          <a:p>
            <a:pPr marL="285750" indent="-285750">
              <a:buFont typeface="Arial" panose="020B0604020202020204" pitchFamily="34" charset="0"/>
              <a:buChar char="•"/>
            </a:pPr>
            <a:r>
              <a:rPr lang="en-US" sz="2000" dirty="0">
                <a:solidFill>
                  <a:schemeClr val="accent1"/>
                </a:solidFill>
              </a:rPr>
              <a:t>All CNG Customer Experience Team employees were trained on new Federal and State assistance options and extended Payment Arrangement processes and directed to proactively offer these options to customers.</a:t>
            </a:r>
          </a:p>
          <a:p>
            <a:pPr marL="285750" indent="-285750">
              <a:buFont typeface="Arial" panose="020B0604020202020204" pitchFamily="34" charset="0"/>
              <a:buChar char="•"/>
            </a:pPr>
            <a:endParaRPr lang="en-US" sz="800" dirty="0">
              <a:solidFill>
                <a:schemeClr val="accent1"/>
              </a:solidFill>
            </a:endParaRPr>
          </a:p>
          <a:p>
            <a:pPr marL="285750" indent="-285750">
              <a:buFont typeface="Arial" panose="020B0604020202020204" pitchFamily="34" charset="0"/>
              <a:buChar char="•"/>
            </a:pPr>
            <a:r>
              <a:rPr lang="en-US" sz="2000" dirty="0">
                <a:solidFill>
                  <a:schemeClr val="accent1"/>
                </a:solidFill>
              </a:rPr>
              <a:t>CNG established a special task force, known as the CARES Team, to make outbound calls in response to emails from customers expressing concern about paying their bills due to COVID impacts.</a:t>
            </a:r>
          </a:p>
          <a:p>
            <a:pPr marL="285750" indent="-285750">
              <a:buFont typeface="Arial" panose="020B0604020202020204" pitchFamily="34" charset="0"/>
              <a:buChar char="•"/>
            </a:pPr>
            <a:endParaRPr lang="en-US" sz="800" dirty="0">
              <a:solidFill>
                <a:schemeClr val="accent1"/>
              </a:solidFill>
            </a:endParaRPr>
          </a:p>
          <a:p>
            <a:pPr marL="285750" indent="-285750">
              <a:buFont typeface="Arial" panose="020B0604020202020204" pitchFamily="34" charset="0"/>
              <a:buChar char="•"/>
            </a:pPr>
            <a:r>
              <a:rPr lang="en-US" sz="2000" dirty="0">
                <a:solidFill>
                  <a:schemeClr val="accent1"/>
                </a:solidFill>
              </a:rPr>
              <a:t>Heart Grant in place 4/28/20 – 3/31/21 and Big Heart established effective 4/1/21</a:t>
            </a:r>
          </a:p>
          <a:p>
            <a:pPr marL="285750" indent="-285750">
              <a:buFont typeface="Arial" panose="020B0604020202020204" pitchFamily="34" charset="0"/>
              <a:buChar char="•"/>
            </a:pPr>
            <a:endParaRPr lang="en-US" sz="900" dirty="0">
              <a:solidFill>
                <a:schemeClr val="accent1"/>
              </a:solidFill>
            </a:endParaRPr>
          </a:p>
        </p:txBody>
      </p:sp>
      <p:sp>
        <p:nvSpPr>
          <p:cNvPr id="5" name="Slide Number Placeholder 4">
            <a:extLst>
              <a:ext uri="{FF2B5EF4-FFF2-40B4-BE49-F238E27FC236}">
                <a16:creationId xmlns:a16="http://schemas.microsoft.com/office/drawing/2014/main" id="{5223F8B3-E048-4AD4-9A90-8D28CDFCA8E3}"/>
              </a:ext>
            </a:extLst>
          </p:cNvPr>
          <p:cNvSpPr>
            <a:spLocks noGrp="1"/>
          </p:cNvSpPr>
          <p:nvPr>
            <p:ph type="sldNum" sz="quarter" idx="4"/>
          </p:nvPr>
        </p:nvSpPr>
        <p:spPr/>
        <p:txBody>
          <a:bodyPr/>
          <a:lstStyle/>
          <a:p>
            <a:fld id="{24F087FD-2E3A-464B-BCAB-4FA285FBA3B7}" type="slidenum">
              <a:rPr lang="en-US" smtClean="0"/>
              <a:pPr/>
              <a:t>11</a:t>
            </a:fld>
            <a:endParaRPr lang="en-US" dirty="0"/>
          </a:p>
        </p:txBody>
      </p:sp>
      <p:sp>
        <p:nvSpPr>
          <p:cNvPr id="6" name="Date Placeholder 5">
            <a:extLst>
              <a:ext uri="{FF2B5EF4-FFF2-40B4-BE49-F238E27FC236}">
                <a16:creationId xmlns:a16="http://schemas.microsoft.com/office/drawing/2014/main" id="{9195EC32-DB03-41C4-A4EE-77906F56439A}"/>
              </a:ext>
            </a:extLst>
          </p:cNvPr>
          <p:cNvSpPr>
            <a:spLocks noGrp="1"/>
          </p:cNvSpPr>
          <p:nvPr>
            <p:ph type="dt" sz="half" idx="10"/>
          </p:nvPr>
        </p:nvSpPr>
        <p:spPr/>
        <p:txBody>
          <a:bodyPr/>
          <a:lstStyle/>
          <a:p>
            <a:r>
              <a:rPr lang="en-US" dirty="0"/>
              <a:t>8/3/21</a:t>
            </a:r>
          </a:p>
        </p:txBody>
      </p:sp>
      <p:sp>
        <p:nvSpPr>
          <p:cNvPr id="8" name="Title 1">
            <a:extLst>
              <a:ext uri="{FF2B5EF4-FFF2-40B4-BE49-F238E27FC236}">
                <a16:creationId xmlns:a16="http://schemas.microsoft.com/office/drawing/2014/main" id="{D8C4B345-78E3-45FD-9D0E-1F11B1A79171}"/>
              </a:ext>
            </a:extLst>
          </p:cNvPr>
          <p:cNvSpPr txBox="1">
            <a:spLocks/>
          </p:cNvSpPr>
          <p:nvPr/>
        </p:nvSpPr>
        <p:spPr>
          <a:xfrm>
            <a:off x="412955" y="84273"/>
            <a:ext cx="11245643" cy="58251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800" dirty="0"/>
              <a:t>COVID Variations to Collection &amp; Communication Processes</a:t>
            </a:r>
          </a:p>
        </p:txBody>
      </p:sp>
    </p:spTree>
    <p:extLst>
      <p:ext uri="{BB962C8B-B14F-4D97-AF65-F5344CB8AC3E}">
        <p14:creationId xmlns:p14="http://schemas.microsoft.com/office/powerpoint/2010/main" val="2754466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68FFAF09-415C-4EC3-AC13-534161BB38FB}"/>
              </a:ext>
            </a:extLst>
          </p:cNvPr>
          <p:cNvGraphicFramePr>
            <a:graphicFrameLocks noGrp="1"/>
          </p:cNvGraphicFramePr>
          <p:nvPr>
            <p:ph idx="1"/>
            <p:extLst>
              <p:ext uri="{D42A27DB-BD31-4B8C-83A1-F6EECF244321}">
                <p14:modId xmlns:p14="http://schemas.microsoft.com/office/powerpoint/2010/main" val="1235553681"/>
              </p:ext>
            </p:extLst>
          </p:nvPr>
        </p:nvGraphicFramePr>
        <p:xfrm>
          <a:off x="412955" y="1133166"/>
          <a:ext cx="11366090" cy="52231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37349DD0-00C2-44A9-8F22-B0724719A3B5}"/>
              </a:ext>
            </a:extLst>
          </p:cNvPr>
          <p:cNvSpPr>
            <a:spLocks noGrp="1"/>
          </p:cNvSpPr>
          <p:nvPr>
            <p:ph type="title"/>
          </p:nvPr>
        </p:nvSpPr>
        <p:spPr>
          <a:xfrm>
            <a:off x="412955" y="365125"/>
            <a:ext cx="11366090" cy="1325563"/>
          </a:xfrm>
        </p:spPr>
        <p:txBody>
          <a:bodyPr>
            <a:normAutofit/>
          </a:bodyPr>
          <a:lstStyle/>
          <a:p>
            <a:r>
              <a:rPr lang="en-US" sz="5400" dirty="0"/>
              <a:t>Agenda</a:t>
            </a:r>
          </a:p>
        </p:txBody>
      </p:sp>
      <p:sp>
        <p:nvSpPr>
          <p:cNvPr id="4" name="Slide Number Placeholder 3">
            <a:extLst>
              <a:ext uri="{FF2B5EF4-FFF2-40B4-BE49-F238E27FC236}">
                <a16:creationId xmlns:a16="http://schemas.microsoft.com/office/drawing/2014/main" id="{3A9FA46E-A676-4B2F-9363-74D604D29662}"/>
              </a:ext>
            </a:extLst>
          </p:cNvPr>
          <p:cNvSpPr>
            <a:spLocks noGrp="1"/>
          </p:cNvSpPr>
          <p:nvPr>
            <p:ph type="sldNum" sz="quarter" idx="4"/>
          </p:nvPr>
        </p:nvSpPr>
        <p:spPr/>
        <p:txBody>
          <a:bodyPr/>
          <a:lstStyle/>
          <a:p>
            <a:fld id="{24F087FD-2E3A-464B-BCAB-4FA285FBA3B7}" type="slidenum">
              <a:rPr lang="en-US" smtClean="0"/>
              <a:pPr/>
              <a:t>2</a:t>
            </a:fld>
            <a:endParaRPr lang="en-US" dirty="0"/>
          </a:p>
        </p:txBody>
      </p:sp>
      <p:sp>
        <p:nvSpPr>
          <p:cNvPr id="5" name="Date Placeholder 4">
            <a:extLst>
              <a:ext uri="{FF2B5EF4-FFF2-40B4-BE49-F238E27FC236}">
                <a16:creationId xmlns:a16="http://schemas.microsoft.com/office/drawing/2014/main" id="{C4E00269-9812-4DA9-887E-584A7EF92DBB}"/>
              </a:ext>
            </a:extLst>
          </p:cNvPr>
          <p:cNvSpPr>
            <a:spLocks noGrp="1"/>
          </p:cNvSpPr>
          <p:nvPr>
            <p:ph type="dt" sz="half" idx="2"/>
          </p:nvPr>
        </p:nvSpPr>
        <p:spPr/>
        <p:txBody>
          <a:bodyPr/>
          <a:lstStyle/>
          <a:p>
            <a:r>
              <a:rPr lang="en-US" dirty="0"/>
              <a:t>8/3/21</a:t>
            </a:r>
          </a:p>
        </p:txBody>
      </p:sp>
      <mc:AlternateContent xmlns:mc="http://schemas.openxmlformats.org/markup-compatibility/2006" xmlns:psez="http://schemas.microsoft.com/office/powerpoint/2016/sectionzoom">
        <mc:Choice Requires="psez">
          <p:graphicFrame>
            <p:nvGraphicFramePr>
              <p:cNvPr id="34" name="Section Zoom 33">
                <a:extLst>
                  <a:ext uri="{FF2B5EF4-FFF2-40B4-BE49-F238E27FC236}">
                    <a16:creationId xmlns:a16="http://schemas.microsoft.com/office/drawing/2014/main" id="{09FB750C-590E-4B96-B5D9-9E957362FF1F}"/>
                  </a:ext>
                </a:extLst>
              </p:cNvPr>
              <p:cNvGraphicFramePr>
                <a:graphicFrameLocks noChangeAspect="1"/>
              </p:cNvGraphicFramePr>
              <p:nvPr>
                <p:extLst>
                  <p:ext uri="{D42A27DB-BD31-4B8C-83A1-F6EECF244321}">
                    <p14:modId xmlns:p14="http://schemas.microsoft.com/office/powerpoint/2010/main" val="3903439758"/>
                  </p:ext>
                </p:extLst>
              </p:nvPr>
            </p:nvGraphicFramePr>
            <p:xfrm>
              <a:off x="799487" y="1822703"/>
              <a:ext cx="695018" cy="695018"/>
            </p:xfrm>
            <a:graphic>
              <a:graphicData uri="http://schemas.microsoft.com/office/powerpoint/2016/sectionzoom">
                <psez:sectionZm>
                  <psez:sectionZmObj sectionId="{E9D374BD-8594-43EB-A07E-FE3A92139A31}">
                    <psez:zmPr id="{21872DA1-B910-41BA-9505-376045FB380A}" returnToParent="0" imageType="cover">
                      <p166:blipFill xmlns:p166="http://schemas.microsoft.com/office/powerpoint/2016/6/main">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166:blipFill>
                      <p166:spPr xmlns:p166="http://schemas.microsoft.com/office/powerpoint/2016/6/main">
                        <a:xfrm>
                          <a:off x="0" y="0"/>
                          <a:ext cx="695018" cy="695018"/>
                        </a:xfrm>
                        <a:prstGeom prst="rect">
                          <a:avLst/>
                        </a:prstGeom>
                        <a:ln w="3175">
                          <a:noFill/>
                        </a:ln>
                      </p166:spPr>
                    </psez:zmPr>
                  </psez:sectionZmObj>
                </psez:sectionZm>
              </a:graphicData>
            </a:graphic>
          </p:graphicFrame>
        </mc:Choice>
        <mc:Fallback xmlns="">
          <p:pic>
            <p:nvPicPr>
              <p:cNvPr id="34" name="Section Zoom 33">
                <a:hlinkClick r:id="rId9" action="ppaction://hlinksldjump"/>
                <a:extLst>
                  <a:ext uri="{FF2B5EF4-FFF2-40B4-BE49-F238E27FC236}">
                    <a16:creationId xmlns:a16="http://schemas.microsoft.com/office/drawing/2014/main" id="{09FB750C-590E-4B96-B5D9-9E957362FF1F}"/>
                  </a:ext>
                </a:extLst>
              </p:cNvPr>
              <p:cNvPicPr>
                <a:picLocks noGrp="1" noRot="1" noChangeAspect="1" noMove="1" noResize="1" noEditPoints="1" noAdjustHandles="1" noChangeArrowheads="1" noChangeShapeType="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99487" y="1822703"/>
                <a:ext cx="695018" cy="695018"/>
              </a:xfrm>
              <a:prstGeom prst="rect">
                <a:avLst/>
              </a:prstGeom>
              <a:ln w="3175">
                <a:noFill/>
              </a:ln>
            </p:spPr>
          </p:pic>
        </mc:Fallback>
      </mc:AlternateContent>
      <mc:AlternateContent xmlns:mc="http://schemas.openxmlformats.org/markup-compatibility/2006" xmlns:psez="http://schemas.microsoft.com/office/powerpoint/2016/sectionzoom">
        <mc:Choice Requires="psez">
          <p:graphicFrame>
            <p:nvGraphicFramePr>
              <p:cNvPr id="36" name="Section Zoom 35">
                <a:extLst>
                  <a:ext uri="{FF2B5EF4-FFF2-40B4-BE49-F238E27FC236}">
                    <a16:creationId xmlns:a16="http://schemas.microsoft.com/office/drawing/2014/main" id="{55A41C46-899B-4990-8973-FAA8AF29E43B}"/>
                  </a:ext>
                </a:extLst>
              </p:cNvPr>
              <p:cNvGraphicFramePr>
                <a:graphicFrameLocks noChangeAspect="1"/>
              </p:cNvGraphicFramePr>
              <p:nvPr>
                <p:extLst>
                  <p:ext uri="{D42A27DB-BD31-4B8C-83A1-F6EECF244321}">
                    <p14:modId xmlns:p14="http://schemas.microsoft.com/office/powerpoint/2010/main" val="2759942962"/>
                  </p:ext>
                </p:extLst>
              </p:nvPr>
            </p:nvGraphicFramePr>
            <p:xfrm>
              <a:off x="1176492" y="3388541"/>
              <a:ext cx="695018" cy="695018"/>
            </p:xfrm>
            <a:graphic>
              <a:graphicData uri="http://schemas.microsoft.com/office/powerpoint/2016/sectionzoom">
                <psez:sectionZm>
                  <psez:sectionZmObj sectionId="{11DEA8D8-C7E1-43C8-952A-A045ED1D023F}">
                    <psez:zmPr id="{A0DBD477-F98B-4B6D-9C2A-FB4F99BB86E6}" returnToParent="0" imageType="cover">
                      <p166:blipFill xmlns:p166="http://schemas.microsoft.com/office/powerpoint/2016/6/main">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166:blipFill>
                      <p166:spPr xmlns:p166="http://schemas.microsoft.com/office/powerpoint/2016/6/main">
                        <a:xfrm>
                          <a:off x="0" y="0"/>
                          <a:ext cx="695018" cy="695018"/>
                        </a:xfrm>
                        <a:prstGeom prst="rect">
                          <a:avLst/>
                        </a:prstGeom>
                        <a:ln w="3175">
                          <a:noFill/>
                        </a:ln>
                      </p166:spPr>
                    </psez:zmPr>
                  </psez:sectionZmObj>
                </psez:sectionZm>
              </a:graphicData>
            </a:graphic>
          </p:graphicFrame>
        </mc:Choice>
        <mc:Fallback xmlns="">
          <p:pic>
            <p:nvPicPr>
              <p:cNvPr id="36" name="Section Zoom 35">
                <a:hlinkClick r:id="rId14" action="ppaction://hlinksldjump"/>
                <a:extLst>
                  <a:ext uri="{FF2B5EF4-FFF2-40B4-BE49-F238E27FC236}">
                    <a16:creationId xmlns:a16="http://schemas.microsoft.com/office/drawing/2014/main" id="{55A41C46-899B-4990-8973-FAA8AF29E43B}"/>
                  </a:ext>
                </a:extLst>
              </p:cNvPr>
              <p:cNvPicPr>
                <a:picLocks noGrp="1" noRot="1" noChangeAspect="1" noMove="1" noResize="1" noEditPoints="1" noAdjustHandles="1" noChangeArrowheads="1" noChangeShapeType="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76492" y="3388541"/>
                <a:ext cx="695018" cy="695018"/>
              </a:xfrm>
              <a:prstGeom prst="rect">
                <a:avLst/>
              </a:prstGeom>
              <a:ln w="3175">
                <a:noFill/>
              </a:ln>
            </p:spPr>
          </p:pic>
        </mc:Fallback>
      </mc:AlternateContent>
      <mc:AlternateContent xmlns:mc="http://schemas.openxmlformats.org/markup-compatibility/2006" xmlns:psez="http://schemas.microsoft.com/office/powerpoint/2016/sectionzoom">
        <mc:Choice Requires="psez">
          <p:graphicFrame>
            <p:nvGraphicFramePr>
              <p:cNvPr id="38" name="Section Zoom 37">
                <a:extLst>
                  <a:ext uri="{FF2B5EF4-FFF2-40B4-BE49-F238E27FC236}">
                    <a16:creationId xmlns:a16="http://schemas.microsoft.com/office/drawing/2014/main" id="{5F8C45A0-5734-4840-A847-FBB472CD7145}"/>
                  </a:ext>
                </a:extLst>
              </p:cNvPr>
              <p:cNvGraphicFramePr>
                <a:graphicFrameLocks noChangeAspect="1"/>
              </p:cNvGraphicFramePr>
              <p:nvPr>
                <p:extLst>
                  <p:ext uri="{D42A27DB-BD31-4B8C-83A1-F6EECF244321}">
                    <p14:modId xmlns:p14="http://schemas.microsoft.com/office/powerpoint/2010/main" val="3159069865"/>
                  </p:ext>
                </p:extLst>
              </p:nvPr>
            </p:nvGraphicFramePr>
            <p:xfrm>
              <a:off x="799487" y="4967947"/>
              <a:ext cx="695018" cy="695018"/>
            </p:xfrm>
            <a:graphic>
              <a:graphicData uri="http://schemas.microsoft.com/office/powerpoint/2016/sectionzoom">
                <psez:sectionZm>
                  <psez:sectionZmObj sectionId="{A71B6915-BC40-400D-9D6D-85970E101F75}">
                    <psez:zmPr id="{CB9EDBCD-9B6A-45CC-A958-F385AE5BBE45}" returnToParent="0" imageType="cover">
                      <p166:blipFill xmlns:p166="http://schemas.microsoft.com/office/powerpoint/2016/6/main">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166:blipFill>
                      <p166:spPr xmlns:p166="http://schemas.microsoft.com/office/powerpoint/2016/6/main">
                        <a:xfrm>
                          <a:off x="0" y="0"/>
                          <a:ext cx="695018" cy="695018"/>
                        </a:xfrm>
                        <a:prstGeom prst="rect">
                          <a:avLst/>
                        </a:prstGeom>
                        <a:ln>
                          <a:noFill/>
                        </a:ln>
                      </p166:spPr>
                    </psez:zmPr>
                  </psez:sectionZmObj>
                </psez:sectionZm>
              </a:graphicData>
            </a:graphic>
          </p:graphicFrame>
        </mc:Choice>
        <mc:Fallback xmlns="">
          <p:pic>
            <p:nvPicPr>
              <p:cNvPr id="38" name="Section Zoom 37">
                <a:hlinkClick r:id="rId19" action="ppaction://hlinksldjump"/>
                <a:extLst>
                  <a:ext uri="{FF2B5EF4-FFF2-40B4-BE49-F238E27FC236}">
                    <a16:creationId xmlns:a16="http://schemas.microsoft.com/office/drawing/2014/main" id="{5F8C45A0-5734-4840-A847-FBB472CD7145}"/>
                  </a:ext>
                </a:extLst>
              </p:cNvPr>
              <p:cNvPicPr>
                <a:picLocks noGrp="1" noRot="1" noChangeAspect="1" noMove="1" noResize="1" noEditPoints="1" noAdjustHandles="1" noChangeArrowheads="1" noChangeShapeType="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799487" y="4967947"/>
                <a:ext cx="695018" cy="695018"/>
              </a:xfrm>
              <a:prstGeom prst="rect">
                <a:avLst/>
              </a:prstGeom>
              <a:ln>
                <a:noFill/>
              </a:ln>
            </p:spPr>
          </p:pic>
        </mc:Fallback>
      </mc:AlternateContent>
    </p:spTree>
    <p:extLst>
      <p:ext uri="{BB962C8B-B14F-4D97-AF65-F5344CB8AC3E}">
        <p14:creationId xmlns:p14="http://schemas.microsoft.com/office/powerpoint/2010/main" val="2263043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9D3C-4259-41E4-8BCB-D35E7AF5DC07}"/>
              </a:ext>
            </a:extLst>
          </p:cNvPr>
          <p:cNvSpPr>
            <a:spLocks noGrp="1"/>
          </p:cNvSpPr>
          <p:nvPr>
            <p:ph type="title"/>
          </p:nvPr>
        </p:nvSpPr>
        <p:spPr>
          <a:xfrm>
            <a:off x="383458" y="-61598"/>
            <a:ext cx="10970342" cy="1325563"/>
          </a:xfrm>
        </p:spPr>
        <p:txBody>
          <a:bodyPr>
            <a:normAutofit/>
          </a:bodyPr>
          <a:lstStyle/>
          <a:p>
            <a:r>
              <a:rPr lang="en-US" sz="5400" dirty="0"/>
              <a:t>Outreach Update: April – July</a:t>
            </a:r>
          </a:p>
        </p:txBody>
      </p:sp>
      <p:sp>
        <p:nvSpPr>
          <p:cNvPr id="9" name="Slide Number Placeholder 8">
            <a:extLst>
              <a:ext uri="{FF2B5EF4-FFF2-40B4-BE49-F238E27FC236}">
                <a16:creationId xmlns:a16="http://schemas.microsoft.com/office/drawing/2014/main" id="{4E9A032A-C8CC-48B1-968B-AC36C87D0CCD}"/>
              </a:ext>
            </a:extLst>
          </p:cNvPr>
          <p:cNvSpPr>
            <a:spLocks noGrp="1"/>
          </p:cNvSpPr>
          <p:nvPr>
            <p:ph type="sldNum" sz="quarter" idx="4"/>
          </p:nvPr>
        </p:nvSpPr>
        <p:spPr/>
        <p:txBody>
          <a:bodyPr/>
          <a:lstStyle/>
          <a:p>
            <a:fld id="{24F087FD-2E3A-464B-BCAB-4FA285FBA3B7}" type="slidenum">
              <a:rPr lang="en-US" smtClean="0"/>
              <a:pPr/>
              <a:t>3</a:t>
            </a:fld>
            <a:endParaRPr lang="en-US" dirty="0"/>
          </a:p>
        </p:txBody>
      </p:sp>
      <p:sp>
        <p:nvSpPr>
          <p:cNvPr id="10" name="Date Placeholder 9">
            <a:extLst>
              <a:ext uri="{FF2B5EF4-FFF2-40B4-BE49-F238E27FC236}">
                <a16:creationId xmlns:a16="http://schemas.microsoft.com/office/drawing/2014/main" id="{FA7CD571-FAC2-4907-B99E-153B36F6118A}"/>
              </a:ext>
            </a:extLst>
          </p:cNvPr>
          <p:cNvSpPr>
            <a:spLocks noGrp="1"/>
          </p:cNvSpPr>
          <p:nvPr>
            <p:ph type="dt" sz="half" idx="2"/>
          </p:nvPr>
        </p:nvSpPr>
        <p:spPr/>
        <p:txBody>
          <a:bodyPr/>
          <a:lstStyle/>
          <a:p>
            <a:r>
              <a:rPr lang="en-US" dirty="0"/>
              <a:t>8/3/21</a:t>
            </a:r>
          </a:p>
        </p:txBody>
      </p:sp>
      <p:graphicFrame>
        <p:nvGraphicFramePr>
          <p:cNvPr id="8" name="Content Placeholder 7">
            <a:extLst>
              <a:ext uri="{FF2B5EF4-FFF2-40B4-BE49-F238E27FC236}">
                <a16:creationId xmlns:a16="http://schemas.microsoft.com/office/drawing/2014/main" id="{65C4E4BC-7185-45B2-AE49-228348528788}"/>
              </a:ext>
            </a:extLst>
          </p:cNvPr>
          <p:cNvGraphicFramePr>
            <a:graphicFrameLocks noGrp="1"/>
          </p:cNvGraphicFramePr>
          <p:nvPr>
            <p:ph idx="1"/>
            <p:extLst>
              <p:ext uri="{D42A27DB-BD31-4B8C-83A1-F6EECF244321}">
                <p14:modId xmlns:p14="http://schemas.microsoft.com/office/powerpoint/2010/main" val="1505012335"/>
              </p:ext>
            </p:extLst>
          </p:nvPr>
        </p:nvGraphicFramePr>
        <p:xfrm>
          <a:off x="383458" y="1106552"/>
          <a:ext cx="11275140" cy="48004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66946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A926F8D-F512-4F11-A8DA-D531FE7A76D4}"/>
              </a:ext>
            </a:extLst>
          </p:cNvPr>
          <p:cNvSpPr>
            <a:spLocks noGrp="1"/>
          </p:cNvSpPr>
          <p:nvPr>
            <p:ph type="body" sz="half" idx="2"/>
          </p:nvPr>
        </p:nvSpPr>
        <p:spPr>
          <a:xfrm>
            <a:off x="412953" y="1294987"/>
            <a:ext cx="11245643" cy="4404851"/>
          </a:xfrm>
        </p:spPr>
        <p:txBody>
          <a:bodyPr>
            <a:normAutofit fontScale="92500" lnSpcReduction="20000"/>
          </a:bodyPr>
          <a:lstStyle/>
          <a:p>
            <a:pPr marL="285750" indent="-285750">
              <a:buFont typeface="Arial" panose="020B0604020202020204" pitchFamily="34" charset="0"/>
              <a:buChar char="•"/>
            </a:pPr>
            <a:r>
              <a:rPr lang="en-US" sz="2400" dirty="0">
                <a:solidFill>
                  <a:schemeClr val="accent1"/>
                </a:solidFill>
              </a:rPr>
              <a:t>Big Heart Automatic Grants totaling over $598k provided to over 2k customers who previously received Energy Assistance</a:t>
            </a:r>
          </a:p>
          <a:p>
            <a:pPr marL="285750" indent="-285750">
              <a:buFont typeface="Arial" panose="020B0604020202020204" pitchFamily="34" charset="0"/>
              <a:buChar char="•"/>
            </a:pPr>
            <a:endParaRPr lang="en-US" sz="700" dirty="0">
              <a:solidFill>
                <a:schemeClr val="accent1"/>
              </a:solidFill>
            </a:endParaRPr>
          </a:p>
          <a:p>
            <a:pPr marL="285750" indent="-285750">
              <a:buFont typeface="Arial" panose="020B0604020202020204" pitchFamily="34" charset="0"/>
              <a:buChar char="•"/>
            </a:pPr>
            <a:r>
              <a:rPr lang="en-US" sz="2400" dirty="0">
                <a:solidFill>
                  <a:schemeClr val="accent1"/>
                </a:solidFill>
              </a:rPr>
              <a:t>CNG partners with 6 Tribal Communities – Big Heart information provided to 3 who responded</a:t>
            </a:r>
          </a:p>
          <a:p>
            <a:pPr marL="285750" indent="-285750">
              <a:buFont typeface="Arial" panose="020B0604020202020204" pitchFamily="34" charset="0"/>
              <a:buChar char="•"/>
            </a:pPr>
            <a:endParaRPr lang="en-US" sz="700" dirty="0">
              <a:solidFill>
                <a:schemeClr val="accent1"/>
              </a:solidFill>
            </a:endParaRPr>
          </a:p>
          <a:p>
            <a:pPr marL="285750" indent="-285750">
              <a:buFont typeface="Arial" panose="020B0604020202020204" pitchFamily="34" charset="0"/>
              <a:buChar char="•"/>
            </a:pPr>
            <a:r>
              <a:rPr lang="en-US" sz="2400" dirty="0">
                <a:solidFill>
                  <a:schemeClr val="accent1"/>
                </a:solidFill>
              </a:rPr>
              <a:t>Big Heart information provided to the following Community Based Organizations</a:t>
            </a:r>
          </a:p>
          <a:p>
            <a:pPr marL="742950" lvl="1" indent="-285750">
              <a:buFont typeface="Arial" panose="020B0604020202020204" pitchFamily="34" charset="0"/>
              <a:buChar char="•"/>
            </a:pPr>
            <a:endParaRPr lang="en-US" sz="400" dirty="0">
              <a:solidFill>
                <a:schemeClr val="accent1"/>
              </a:solidFill>
            </a:endParaRPr>
          </a:p>
          <a:p>
            <a:pPr marL="742950" lvl="1" indent="-285750">
              <a:buFont typeface="Arial" panose="020B0604020202020204" pitchFamily="34" charset="0"/>
              <a:buChar char="•"/>
            </a:pPr>
            <a:r>
              <a:rPr lang="en-US" sz="2400" dirty="0">
                <a:solidFill>
                  <a:schemeClr val="accent1"/>
                </a:solidFill>
              </a:rPr>
              <a:t>Work Source</a:t>
            </a:r>
          </a:p>
          <a:p>
            <a:pPr marL="742950" lvl="1" indent="-285750">
              <a:buFont typeface="Arial" panose="020B0604020202020204" pitchFamily="34" charset="0"/>
              <a:buChar char="•"/>
            </a:pPr>
            <a:r>
              <a:rPr lang="en-US" sz="2400" dirty="0">
                <a:solidFill>
                  <a:schemeClr val="accent1"/>
                </a:solidFill>
              </a:rPr>
              <a:t>Adonai</a:t>
            </a:r>
          </a:p>
          <a:p>
            <a:pPr marL="742950" lvl="1" indent="-285750">
              <a:buFont typeface="Arial" panose="020B0604020202020204" pitchFamily="34" charset="0"/>
              <a:buChar char="•"/>
            </a:pPr>
            <a:r>
              <a:rPr lang="en-US" sz="2400" dirty="0">
                <a:solidFill>
                  <a:schemeClr val="accent1"/>
                </a:solidFill>
              </a:rPr>
              <a:t>Refugee &amp; Immigrant Service NW</a:t>
            </a:r>
          </a:p>
          <a:p>
            <a:pPr marL="742950" lvl="1" indent="-285750">
              <a:buFont typeface="Arial" panose="020B0604020202020204" pitchFamily="34" charset="0"/>
              <a:buChar char="•"/>
            </a:pPr>
            <a:r>
              <a:rPr lang="en-US" sz="2400" dirty="0">
                <a:solidFill>
                  <a:schemeClr val="accent1"/>
                </a:solidFill>
              </a:rPr>
              <a:t>People for People</a:t>
            </a:r>
          </a:p>
          <a:p>
            <a:pPr marL="742950" lvl="1" indent="-285750">
              <a:buFont typeface="Arial" panose="020B0604020202020204" pitchFamily="34" charset="0"/>
              <a:buChar char="•"/>
            </a:pPr>
            <a:r>
              <a:rPr lang="en-US" sz="2400" dirty="0">
                <a:solidFill>
                  <a:schemeClr val="accent1"/>
                </a:solidFill>
              </a:rPr>
              <a:t>Department of Youth, Children, and Families</a:t>
            </a:r>
          </a:p>
          <a:p>
            <a:pPr lvl="1"/>
            <a:endParaRPr lang="en-US" sz="800" dirty="0">
              <a:solidFill>
                <a:schemeClr val="accent1"/>
              </a:solidFill>
            </a:endParaRPr>
          </a:p>
          <a:p>
            <a:pPr marL="285750" indent="-285750">
              <a:buFont typeface="Arial" panose="020B0604020202020204" pitchFamily="34" charset="0"/>
              <a:buChar char="•"/>
            </a:pPr>
            <a:r>
              <a:rPr lang="en-US" sz="2600" dirty="0">
                <a:solidFill>
                  <a:schemeClr val="accent1"/>
                </a:solidFill>
              </a:rPr>
              <a:t>CNG Consumer Specialist continuing to attempt to develop partnerships with additional CBOs</a:t>
            </a:r>
          </a:p>
        </p:txBody>
      </p:sp>
      <p:sp>
        <p:nvSpPr>
          <p:cNvPr id="5" name="Slide Number Placeholder 4">
            <a:extLst>
              <a:ext uri="{FF2B5EF4-FFF2-40B4-BE49-F238E27FC236}">
                <a16:creationId xmlns:a16="http://schemas.microsoft.com/office/drawing/2014/main" id="{5223F8B3-E048-4AD4-9A90-8D28CDFCA8E3}"/>
              </a:ext>
            </a:extLst>
          </p:cNvPr>
          <p:cNvSpPr>
            <a:spLocks noGrp="1"/>
          </p:cNvSpPr>
          <p:nvPr>
            <p:ph type="sldNum" sz="quarter" idx="4"/>
          </p:nvPr>
        </p:nvSpPr>
        <p:spPr/>
        <p:txBody>
          <a:bodyPr/>
          <a:lstStyle/>
          <a:p>
            <a:fld id="{24F087FD-2E3A-464B-BCAB-4FA285FBA3B7}" type="slidenum">
              <a:rPr lang="en-US" smtClean="0"/>
              <a:pPr/>
              <a:t>4</a:t>
            </a:fld>
            <a:endParaRPr lang="en-US" dirty="0"/>
          </a:p>
        </p:txBody>
      </p:sp>
      <p:sp>
        <p:nvSpPr>
          <p:cNvPr id="6" name="Date Placeholder 5">
            <a:extLst>
              <a:ext uri="{FF2B5EF4-FFF2-40B4-BE49-F238E27FC236}">
                <a16:creationId xmlns:a16="http://schemas.microsoft.com/office/drawing/2014/main" id="{9195EC32-DB03-41C4-A4EE-77906F56439A}"/>
              </a:ext>
            </a:extLst>
          </p:cNvPr>
          <p:cNvSpPr>
            <a:spLocks noGrp="1"/>
          </p:cNvSpPr>
          <p:nvPr>
            <p:ph type="dt" sz="half" idx="10"/>
          </p:nvPr>
        </p:nvSpPr>
        <p:spPr/>
        <p:txBody>
          <a:bodyPr/>
          <a:lstStyle/>
          <a:p>
            <a:r>
              <a:rPr lang="en-US" dirty="0"/>
              <a:t>8/3/21</a:t>
            </a:r>
          </a:p>
        </p:txBody>
      </p:sp>
      <p:sp>
        <p:nvSpPr>
          <p:cNvPr id="8" name="Title 1">
            <a:extLst>
              <a:ext uri="{FF2B5EF4-FFF2-40B4-BE49-F238E27FC236}">
                <a16:creationId xmlns:a16="http://schemas.microsoft.com/office/drawing/2014/main" id="{D8C4B345-78E3-45FD-9D0E-1F11B1A79171}"/>
              </a:ext>
            </a:extLst>
          </p:cNvPr>
          <p:cNvSpPr txBox="1">
            <a:spLocks/>
          </p:cNvSpPr>
          <p:nvPr/>
        </p:nvSpPr>
        <p:spPr>
          <a:xfrm>
            <a:off x="412955" y="130626"/>
            <a:ext cx="11245643" cy="706922"/>
          </a:xfrm>
          <a:prstGeom prst="rect">
            <a:avLst/>
          </a:prstGeom>
        </p:spPr>
        <p:txBody>
          <a:bodyPr vert="horz" lIns="91440" tIns="45720" rIns="91440" bIns="45720" rtlCol="0" anchor="b">
            <a:normAutofit fontScale="55000" lnSpcReduction="2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5400" dirty="0"/>
              <a:t>Outreach to Low-Income and Under Served Communities</a:t>
            </a:r>
          </a:p>
        </p:txBody>
      </p:sp>
    </p:spTree>
    <p:extLst>
      <p:ext uri="{BB962C8B-B14F-4D97-AF65-F5344CB8AC3E}">
        <p14:creationId xmlns:p14="http://schemas.microsoft.com/office/powerpoint/2010/main" val="4193000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29FB4396-DCD9-432D-84B5-26255F643A72}"/>
              </a:ext>
            </a:extLst>
          </p:cNvPr>
          <p:cNvGraphicFramePr>
            <a:graphicFrameLocks noGrp="1"/>
          </p:cNvGraphicFramePr>
          <p:nvPr>
            <p:ph idx="1"/>
            <p:extLst>
              <p:ext uri="{D42A27DB-BD31-4B8C-83A1-F6EECF244321}">
                <p14:modId xmlns:p14="http://schemas.microsoft.com/office/powerpoint/2010/main" val="4011025252"/>
              </p:ext>
            </p:extLst>
          </p:nvPr>
        </p:nvGraphicFramePr>
        <p:xfrm>
          <a:off x="5183187" y="1690688"/>
          <a:ext cx="6475411" cy="459212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A6E4B37-353C-49C5-B3CF-7E6875F46AFB}"/>
              </a:ext>
            </a:extLst>
          </p:cNvPr>
          <p:cNvSpPr>
            <a:spLocks noGrp="1"/>
          </p:cNvSpPr>
          <p:nvPr>
            <p:ph type="body" sz="half" idx="2"/>
          </p:nvPr>
        </p:nvSpPr>
        <p:spPr>
          <a:xfrm>
            <a:off x="839788" y="1690687"/>
            <a:ext cx="4174664" cy="4365983"/>
          </a:xfrm>
        </p:spPr>
        <p:txBody>
          <a:bodyPr>
            <a:normAutofit/>
          </a:bodyPr>
          <a:lstStyle/>
          <a:p>
            <a:r>
              <a:rPr lang="en-US" sz="2400" dirty="0"/>
              <a:t>Response for BHG #2 (non-auto) by outreach type based on those willing to share.</a:t>
            </a:r>
          </a:p>
          <a:p>
            <a:endParaRPr lang="en-US" sz="800" dirty="0"/>
          </a:p>
          <a:p>
            <a:r>
              <a:rPr lang="en-US" sz="2400" i="1" u="sng" dirty="0"/>
              <a:t>Top 3</a:t>
            </a:r>
            <a:r>
              <a:rPr lang="en-US" sz="2400" dirty="0"/>
              <a:t> outreach types are:</a:t>
            </a:r>
          </a:p>
          <a:p>
            <a:pPr marL="342900" indent="-342900">
              <a:buFont typeface="Arial" panose="020B0604020202020204" pitchFamily="34" charset="0"/>
              <a:buChar char="•"/>
            </a:pPr>
            <a:r>
              <a:rPr lang="en-US" sz="2400" dirty="0"/>
              <a:t>Letter</a:t>
            </a:r>
          </a:p>
          <a:p>
            <a:pPr marL="342900" indent="-342900">
              <a:buFont typeface="Arial" panose="020B0604020202020204" pitchFamily="34" charset="0"/>
              <a:buChar char="•"/>
            </a:pPr>
            <a:r>
              <a:rPr lang="en-US" sz="2400" dirty="0"/>
              <a:t>Agent</a:t>
            </a:r>
          </a:p>
          <a:p>
            <a:pPr marL="342900" indent="-342900">
              <a:buFont typeface="Arial" panose="020B0604020202020204" pitchFamily="34" charset="0"/>
              <a:buChar char="•"/>
            </a:pPr>
            <a:r>
              <a:rPr lang="en-US" sz="2400" dirty="0"/>
              <a:t>Bill Insert/</a:t>
            </a:r>
            <a:r>
              <a:rPr lang="en-US" sz="2400" dirty="0" err="1"/>
              <a:t>Onsert</a:t>
            </a:r>
            <a:endParaRPr lang="en-US" sz="2200" dirty="0"/>
          </a:p>
          <a:p>
            <a:endParaRPr lang="en-US" sz="800" dirty="0"/>
          </a:p>
          <a:p>
            <a:r>
              <a:rPr lang="en-US" sz="2400" dirty="0"/>
              <a:t>This information is a manual process.</a:t>
            </a:r>
          </a:p>
        </p:txBody>
      </p:sp>
      <p:sp>
        <p:nvSpPr>
          <p:cNvPr id="5" name="Slide Number Placeholder 4">
            <a:extLst>
              <a:ext uri="{FF2B5EF4-FFF2-40B4-BE49-F238E27FC236}">
                <a16:creationId xmlns:a16="http://schemas.microsoft.com/office/drawing/2014/main" id="{8595363F-CC56-404C-972C-05313DDDB8A7}"/>
              </a:ext>
            </a:extLst>
          </p:cNvPr>
          <p:cNvSpPr>
            <a:spLocks noGrp="1"/>
          </p:cNvSpPr>
          <p:nvPr>
            <p:ph type="sldNum" sz="quarter" idx="4"/>
          </p:nvPr>
        </p:nvSpPr>
        <p:spPr/>
        <p:txBody>
          <a:bodyPr/>
          <a:lstStyle/>
          <a:p>
            <a:fld id="{24F087FD-2E3A-464B-BCAB-4FA285FBA3B7}" type="slidenum">
              <a:rPr lang="en-US" smtClean="0"/>
              <a:pPr/>
              <a:t>5</a:t>
            </a:fld>
            <a:endParaRPr lang="en-US" dirty="0"/>
          </a:p>
        </p:txBody>
      </p:sp>
      <p:sp>
        <p:nvSpPr>
          <p:cNvPr id="6" name="Date Placeholder 5">
            <a:extLst>
              <a:ext uri="{FF2B5EF4-FFF2-40B4-BE49-F238E27FC236}">
                <a16:creationId xmlns:a16="http://schemas.microsoft.com/office/drawing/2014/main" id="{0292C413-943F-4145-AD22-58B6CF25FE79}"/>
              </a:ext>
            </a:extLst>
          </p:cNvPr>
          <p:cNvSpPr>
            <a:spLocks noGrp="1"/>
          </p:cNvSpPr>
          <p:nvPr>
            <p:ph type="dt" sz="half" idx="10"/>
          </p:nvPr>
        </p:nvSpPr>
        <p:spPr/>
        <p:txBody>
          <a:bodyPr/>
          <a:lstStyle/>
          <a:p>
            <a:r>
              <a:rPr lang="en-US" dirty="0"/>
              <a:t>8/3/21</a:t>
            </a:r>
          </a:p>
        </p:txBody>
      </p:sp>
      <p:sp>
        <p:nvSpPr>
          <p:cNvPr id="7" name="Title 1">
            <a:extLst>
              <a:ext uri="{FF2B5EF4-FFF2-40B4-BE49-F238E27FC236}">
                <a16:creationId xmlns:a16="http://schemas.microsoft.com/office/drawing/2014/main" id="{90D4538A-A21E-4895-82D6-BA63E2B71D72}"/>
              </a:ext>
            </a:extLst>
          </p:cNvPr>
          <p:cNvSpPr txBox="1">
            <a:spLocks/>
          </p:cNvSpPr>
          <p:nvPr/>
        </p:nvSpPr>
        <p:spPr>
          <a:xfrm>
            <a:off x="383458" y="365125"/>
            <a:ext cx="1097034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5400" dirty="0"/>
              <a:t>Outreach Response</a:t>
            </a:r>
          </a:p>
        </p:txBody>
      </p:sp>
    </p:spTree>
    <p:extLst>
      <p:ext uri="{BB962C8B-B14F-4D97-AF65-F5344CB8AC3E}">
        <p14:creationId xmlns:p14="http://schemas.microsoft.com/office/powerpoint/2010/main" val="1697319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A926F8D-F512-4F11-A8DA-D531FE7A76D4}"/>
              </a:ext>
            </a:extLst>
          </p:cNvPr>
          <p:cNvSpPr>
            <a:spLocks noGrp="1"/>
          </p:cNvSpPr>
          <p:nvPr>
            <p:ph type="body" sz="half" idx="2"/>
          </p:nvPr>
        </p:nvSpPr>
        <p:spPr>
          <a:xfrm>
            <a:off x="412955" y="1434944"/>
            <a:ext cx="7851479" cy="4404851"/>
          </a:xfrm>
        </p:spPr>
        <p:txBody>
          <a:bodyPr>
            <a:normAutofit/>
          </a:bodyPr>
          <a:lstStyle/>
          <a:p>
            <a:pPr marL="285750" indent="-285750">
              <a:buFont typeface="Arial" panose="020B0604020202020204" pitchFamily="34" charset="0"/>
              <a:buChar char="•"/>
            </a:pPr>
            <a:r>
              <a:rPr lang="en-US" sz="2800" dirty="0">
                <a:solidFill>
                  <a:schemeClr val="accent1"/>
                </a:solidFill>
              </a:rPr>
              <a:t>Minimum burden and barriers to participate.</a:t>
            </a:r>
          </a:p>
          <a:p>
            <a:pPr marL="285750" indent="-285750">
              <a:buFont typeface="Arial" panose="020B0604020202020204" pitchFamily="34" charset="0"/>
              <a:buChar char="•"/>
            </a:pPr>
            <a:r>
              <a:rPr lang="en-US" sz="2800" dirty="0">
                <a:solidFill>
                  <a:schemeClr val="accent1"/>
                </a:solidFill>
              </a:rPr>
              <a:t>Doesn’t disqualify customers from other assistance, nor ask for payment upfront.</a:t>
            </a:r>
          </a:p>
          <a:p>
            <a:pPr marL="285750" indent="-285750">
              <a:buFont typeface="Arial" panose="020B0604020202020204" pitchFamily="34" charset="0"/>
              <a:buChar char="•"/>
            </a:pPr>
            <a:r>
              <a:rPr lang="en-US" sz="2800" dirty="0">
                <a:solidFill>
                  <a:schemeClr val="accent1"/>
                </a:solidFill>
              </a:rPr>
              <a:t>Two types of grants: </a:t>
            </a:r>
            <a:r>
              <a:rPr lang="en-US" sz="2800" i="1" u="sng" dirty="0">
                <a:solidFill>
                  <a:schemeClr val="accent1"/>
                </a:solidFill>
              </a:rPr>
              <a:t>Automatic Hardship</a:t>
            </a:r>
            <a:r>
              <a:rPr lang="en-US" sz="2800" dirty="0">
                <a:solidFill>
                  <a:schemeClr val="accent1"/>
                </a:solidFill>
              </a:rPr>
              <a:t> and </a:t>
            </a:r>
            <a:r>
              <a:rPr lang="en-US" sz="2800" i="1" u="sng" dirty="0">
                <a:solidFill>
                  <a:schemeClr val="accent1"/>
                </a:solidFill>
              </a:rPr>
              <a:t>Financial Hardship</a:t>
            </a:r>
            <a:r>
              <a:rPr lang="en-US" sz="2800" dirty="0">
                <a:solidFill>
                  <a:schemeClr val="accent1"/>
                </a:solidFill>
              </a:rPr>
              <a:t> (Customers who verbally express hardship receive assistance based on benefit curve to determine grant amount).</a:t>
            </a:r>
          </a:p>
          <a:p>
            <a:pPr marL="285750" indent="-285750">
              <a:buFont typeface="Arial" panose="020B0604020202020204" pitchFamily="34" charset="0"/>
              <a:buChar char="•"/>
            </a:pPr>
            <a:r>
              <a:rPr lang="en-US" sz="2800" dirty="0">
                <a:solidFill>
                  <a:schemeClr val="accent1"/>
                </a:solidFill>
              </a:rPr>
              <a:t>Time Payment Arrangements (TPAs) for outstanding balances (18-months for Residential; 12-months for Commercial).</a:t>
            </a:r>
          </a:p>
        </p:txBody>
      </p:sp>
      <p:sp>
        <p:nvSpPr>
          <p:cNvPr id="5" name="Slide Number Placeholder 4">
            <a:extLst>
              <a:ext uri="{FF2B5EF4-FFF2-40B4-BE49-F238E27FC236}">
                <a16:creationId xmlns:a16="http://schemas.microsoft.com/office/drawing/2014/main" id="{5223F8B3-E048-4AD4-9A90-8D28CDFCA8E3}"/>
              </a:ext>
            </a:extLst>
          </p:cNvPr>
          <p:cNvSpPr>
            <a:spLocks noGrp="1"/>
          </p:cNvSpPr>
          <p:nvPr>
            <p:ph type="sldNum" sz="quarter" idx="4"/>
          </p:nvPr>
        </p:nvSpPr>
        <p:spPr/>
        <p:txBody>
          <a:bodyPr/>
          <a:lstStyle/>
          <a:p>
            <a:fld id="{24F087FD-2E3A-464B-BCAB-4FA285FBA3B7}" type="slidenum">
              <a:rPr lang="en-US" smtClean="0"/>
              <a:pPr/>
              <a:t>6</a:t>
            </a:fld>
            <a:endParaRPr lang="en-US" dirty="0"/>
          </a:p>
        </p:txBody>
      </p:sp>
      <p:sp>
        <p:nvSpPr>
          <p:cNvPr id="6" name="Date Placeholder 5">
            <a:extLst>
              <a:ext uri="{FF2B5EF4-FFF2-40B4-BE49-F238E27FC236}">
                <a16:creationId xmlns:a16="http://schemas.microsoft.com/office/drawing/2014/main" id="{9195EC32-DB03-41C4-A4EE-77906F56439A}"/>
              </a:ext>
            </a:extLst>
          </p:cNvPr>
          <p:cNvSpPr>
            <a:spLocks noGrp="1"/>
          </p:cNvSpPr>
          <p:nvPr>
            <p:ph type="dt" sz="half" idx="10"/>
          </p:nvPr>
        </p:nvSpPr>
        <p:spPr/>
        <p:txBody>
          <a:bodyPr/>
          <a:lstStyle/>
          <a:p>
            <a:r>
              <a:rPr lang="en-US" dirty="0"/>
              <a:t>8/3/21</a:t>
            </a:r>
          </a:p>
        </p:txBody>
      </p:sp>
      <p:graphicFrame>
        <p:nvGraphicFramePr>
          <p:cNvPr id="7" name="Content Placeholder 7">
            <a:extLst>
              <a:ext uri="{FF2B5EF4-FFF2-40B4-BE49-F238E27FC236}">
                <a16:creationId xmlns:a16="http://schemas.microsoft.com/office/drawing/2014/main" id="{6014FF84-7FE7-4BF6-937B-2177E60968B9}"/>
              </a:ext>
            </a:extLst>
          </p:cNvPr>
          <p:cNvGraphicFramePr>
            <a:graphicFrameLocks noGrp="1"/>
          </p:cNvGraphicFramePr>
          <p:nvPr>
            <p:ph idx="1"/>
            <p:extLst>
              <p:ext uri="{D42A27DB-BD31-4B8C-83A1-F6EECF244321}">
                <p14:modId xmlns:p14="http://schemas.microsoft.com/office/powerpoint/2010/main" val="798022563"/>
              </p:ext>
            </p:extLst>
          </p:nvPr>
        </p:nvGraphicFramePr>
        <p:xfrm>
          <a:off x="8462132" y="1044078"/>
          <a:ext cx="3614056" cy="4961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a:extLst>
              <a:ext uri="{FF2B5EF4-FFF2-40B4-BE49-F238E27FC236}">
                <a16:creationId xmlns:a16="http://schemas.microsoft.com/office/drawing/2014/main" id="{D8C4B345-78E3-45FD-9D0E-1F11B1A79171}"/>
              </a:ext>
            </a:extLst>
          </p:cNvPr>
          <p:cNvSpPr txBox="1">
            <a:spLocks/>
          </p:cNvSpPr>
          <p:nvPr/>
        </p:nvSpPr>
        <p:spPr>
          <a:xfrm>
            <a:off x="412955" y="130625"/>
            <a:ext cx="11245643" cy="106149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5400" dirty="0"/>
              <a:t>Big Heart Program Overview</a:t>
            </a:r>
          </a:p>
        </p:txBody>
      </p:sp>
    </p:spTree>
    <p:extLst>
      <p:ext uri="{BB962C8B-B14F-4D97-AF65-F5344CB8AC3E}">
        <p14:creationId xmlns:p14="http://schemas.microsoft.com/office/powerpoint/2010/main" val="4003713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a:extLst>
              <a:ext uri="{FF2B5EF4-FFF2-40B4-BE49-F238E27FC236}">
                <a16:creationId xmlns:a16="http://schemas.microsoft.com/office/drawing/2014/main" id="{83BF699D-6E03-41B3-864C-43503FCA4B36}"/>
              </a:ext>
            </a:extLst>
          </p:cNvPr>
          <p:cNvGraphicFramePr>
            <a:graphicFrameLocks noGrp="1"/>
          </p:cNvGraphicFramePr>
          <p:nvPr>
            <p:ph idx="1"/>
            <p:extLst>
              <p:ext uri="{D42A27DB-BD31-4B8C-83A1-F6EECF244321}">
                <p14:modId xmlns:p14="http://schemas.microsoft.com/office/powerpoint/2010/main" val="2925453875"/>
              </p:ext>
            </p:extLst>
          </p:nvPr>
        </p:nvGraphicFramePr>
        <p:xfrm>
          <a:off x="5663381" y="1462090"/>
          <a:ext cx="5688832" cy="487362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a:extLst>
              <a:ext uri="{FF2B5EF4-FFF2-40B4-BE49-F238E27FC236}">
                <a16:creationId xmlns:a16="http://schemas.microsoft.com/office/drawing/2014/main" id="{E78FF292-564C-4272-BA17-E122F0DFD49D}"/>
              </a:ext>
            </a:extLst>
          </p:cNvPr>
          <p:cNvSpPr>
            <a:spLocks noGrp="1"/>
          </p:cNvSpPr>
          <p:nvPr>
            <p:ph type="body" sz="half" idx="2"/>
          </p:nvPr>
        </p:nvSpPr>
        <p:spPr>
          <a:xfrm>
            <a:off x="533401" y="1625600"/>
            <a:ext cx="4825179" cy="4461164"/>
          </a:xfrm>
        </p:spPr>
        <p:txBody>
          <a:bodyPr>
            <a:normAutofit/>
          </a:bodyPr>
          <a:lstStyle/>
          <a:p>
            <a:r>
              <a:rPr lang="en-US" sz="2000" dirty="0">
                <a:solidFill>
                  <a:schemeClr val="tx2"/>
                </a:solidFill>
              </a:rPr>
              <a:t>BHG #1 (auto) funds spent - $598,105; grants issued - 2,132; average payout - $280.54.</a:t>
            </a:r>
          </a:p>
          <a:p>
            <a:endParaRPr lang="en-US" sz="900" dirty="0">
              <a:solidFill>
                <a:schemeClr val="tx2"/>
              </a:solidFill>
            </a:endParaRPr>
          </a:p>
          <a:p>
            <a:r>
              <a:rPr lang="en-US" sz="2000" dirty="0">
                <a:solidFill>
                  <a:schemeClr val="tx2"/>
                </a:solidFill>
              </a:rPr>
              <a:t>BHG #2 (non-auto) funds spent - $1,228,532; grants issued – 3,393; average payout - $362.08.</a:t>
            </a:r>
          </a:p>
          <a:p>
            <a:endParaRPr lang="en-US" sz="900" dirty="0">
              <a:solidFill>
                <a:schemeClr val="tx2"/>
              </a:solidFill>
            </a:endParaRPr>
          </a:p>
          <a:p>
            <a:r>
              <a:rPr lang="en-US" sz="2000" dirty="0">
                <a:solidFill>
                  <a:schemeClr val="tx2"/>
                </a:solidFill>
              </a:rPr>
              <a:t>Total funds spent $1,826,638; total grants issued – 5,525; average payout - $330.61; 75% of total assistance funds spent.</a:t>
            </a:r>
          </a:p>
        </p:txBody>
      </p:sp>
      <p:sp>
        <p:nvSpPr>
          <p:cNvPr id="4" name="Slide Number Placeholder 3">
            <a:extLst>
              <a:ext uri="{FF2B5EF4-FFF2-40B4-BE49-F238E27FC236}">
                <a16:creationId xmlns:a16="http://schemas.microsoft.com/office/drawing/2014/main" id="{5A526926-5760-453D-BAAC-317E4615421D}"/>
              </a:ext>
            </a:extLst>
          </p:cNvPr>
          <p:cNvSpPr>
            <a:spLocks noGrp="1"/>
          </p:cNvSpPr>
          <p:nvPr>
            <p:ph type="sldNum" sz="quarter" idx="4"/>
          </p:nvPr>
        </p:nvSpPr>
        <p:spPr/>
        <p:txBody>
          <a:bodyPr/>
          <a:lstStyle/>
          <a:p>
            <a:fld id="{24F087FD-2E3A-464B-BCAB-4FA285FBA3B7}" type="slidenum">
              <a:rPr lang="en-US" smtClean="0"/>
              <a:pPr/>
              <a:t>7</a:t>
            </a:fld>
            <a:endParaRPr lang="en-US" dirty="0"/>
          </a:p>
        </p:txBody>
      </p:sp>
      <p:sp>
        <p:nvSpPr>
          <p:cNvPr id="5" name="Date Placeholder 4">
            <a:extLst>
              <a:ext uri="{FF2B5EF4-FFF2-40B4-BE49-F238E27FC236}">
                <a16:creationId xmlns:a16="http://schemas.microsoft.com/office/drawing/2014/main" id="{F8DB714F-E37D-4363-86BB-24957D75543E}"/>
              </a:ext>
            </a:extLst>
          </p:cNvPr>
          <p:cNvSpPr>
            <a:spLocks noGrp="1"/>
          </p:cNvSpPr>
          <p:nvPr>
            <p:ph type="dt" sz="half" idx="10"/>
          </p:nvPr>
        </p:nvSpPr>
        <p:spPr/>
        <p:txBody>
          <a:bodyPr/>
          <a:lstStyle/>
          <a:p>
            <a:r>
              <a:rPr lang="en-US" dirty="0"/>
              <a:t>8/3/21</a:t>
            </a:r>
          </a:p>
        </p:txBody>
      </p:sp>
      <p:sp>
        <p:nvSpPr>
          <p:cNvPr id="7" name="Title 1">
            <a:extLst>
              <a:ext uri="{FF2B5EF4-FFF2-40B4-BE49-F238E27FC236}">
                <a16:creationId xmlns:a16="http://schemas.microsoft.com/office/drawing/2014/main" id="{EAB9A687-CA95-444D-BB57-C20D1E2F5884}"/>
              </a:ext>
            </a:extLst>
          </p:cNvPr>
          <p:cNvSpPr txBox="1">
            <a:spLocks/>
          </p:cNvSpPr>
          <p:nvPr/>
        </p:nvSpPr>
        <p:spPr>
          <a:xfrm>
            <a:off x="412955" y="136527"/>
            <a:ext cx="11245643" cy="132556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5400" dirty="0"/>
              <a:t>Assistance Provided</a:t>
            </a:r>
          </a:p>
        </p:txBody>
      </p:sp>
    </p:spTree>
    <p:extLst>
      <p:ext uri="{BB962C8B-B14F-4D97-AF65-F5344CB8AC3E}">
        <p14:creationId xmlns:p14="http://schemas.microsoft.com/office/powerpoint/2010/main" val="310719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527C8335-B46C-4EAF-A995-413534DEA818}"/>
              </a:ext>
            </a:extLst>
          </p:cNvPr>
          <p:cNvSpPr>
            <a:spLocks noGrp="1"/>
          </p:cNvSpPr>
          <p:nvPr>
            <p:ph type="body" idx="1"/>
          </p:nvPr>
        </p:nvSpPr>
        <p:spPr>
          <a:xfrm>
            <a:off x="701040" y="1465435"/>
            <a:ext cx="5394960" cy="624350"/>
          </a:xfrm>
        </p:spPr>
        <p:txBody>
          <a:bodyPr>
            <a:normAutofit/>
          </a:bodyPr>
          <a:lstStyle/>
          <a:p>
            <a:r>
              <a:rPr lang="en-US" dirty="0"/>
              <a:t>Residential</a:t>
            </a:r>
          </a:p>
        </p:txBody>
      </p:sp>
      <p:graphicFrame>
        <p:nvGraphicFramePr>
          <p:cNvPr id="3" name="Table 6">
            <a:extLst>
              <a:ext uri="{FF2B5EF4-FFF2-40B4-BE49-F238E27FC236}">
                <a16:creationId xmlns:a16="http://schemas.microsoft.com/office/drawing/2014/main" id="{8B4735E6-7C59-44FC-99EB-CD1B2E5CE2A7}"/>
              </a:ext>
            </a:extLst>
          </p:cNvPr>
          <p:cNvGraphicFramePr>
            <a:graphicFrameLocks noGrp="1"/>
          </p:cNvGraphicFramePr>
          <p:nvPr>
            <p:ph sz="half" idx="2"/>
            <p:extLst>
              <p:ext uri="{D42A27DB-BD31-4B8C-83A1-F6EECF244321}">
                <p14:modId xmlns:p14="http://schemas.microsoft.com/office/powerpoint/2010/main" val="3302584019"/>
              </p:ext>
            </p:extLst>
          </p:nvPr>
        </p:nvGraphicFramePr>
        <p:xfrm>
          <a:off x="861858" y="2089785"/>
          <a:ext cx="5394960" cy="3302780"/>
        </p:xfrm>
        <a:graphic>
          <a:graphicData uri="http://schemas.openxmlformats.org/drawingml/2006/table">
            <a:tbl>
              <a:tblPr firstRow="1" bandRow="1">
                <a:tableStyleId>{5C22544A-7EE6-4342-B048-85BDC9FD1C3A}</a:tableStyleId>
              </a:tblPr>
              <a:tblGrid>
                <a:gridCol w="1554480">
                  <a:extLst>
                    <a:ext uri="{9D8B030D-6E8A-4147-A177-3AD203B41FA5}">
                      <a16:colId xmlns:a16="http://schemas.microsoft.com/office/drawing/2014/main" val="4225278003"/>
                    </a:ext>
                  </a:extLst>
                </a:gridCol>
                <a:gridCol w="1280160">
                  <a:extLst>
                    <a:ext uri="{9D8B030D-6E8A-4147-A177-3AD203B41FA5}">
                      <a16:colId xmlns:a16="http://schemas.microsoft.com/office/drawing/2014/main" val="3406095677"/>
                    </a:ext>
                  </a:extLst>
                </a:gridCol>
                <a:gridCol w="1280160">
                  <a:extLst>
                    <a:ext uri="{9D8B030D-6E8A-4147-A177-3AD203B41FA5}">
                      <a16:colId xmlns:a16="http://schemas.microsoft.com/office/drawing/2014/main" val="3023832490"/>
                    </a:ext>
                  </a:extLst>
                </a:gridCol>
                <a:gridCol w="1280160">
                  <a:extLst>
                    <a:ext uri="{9D8B030D-6E8A-4147-A177-3AD203B41FA5}">
                      <a16:colId xmlns:a16="http://schemas.microsoft.com/office/drawing/2014/main" val="3037351289"/>
                    </a:ext>
                  </a:extLst>
                </a:gridCol>
              </a:tblGrid>
              <a:tr h="757915">
                <a:tc>
                  <a:txBody>
                    <a:bodyPr/>
                    <a:lstStyle/>
                    <a:p>
                      <a:pPr algn="ctr"/>
                      <a:endParaRPr lang="en-US" dirty="0"/>
                    </a:p>
                  </a:txBody>
                  <a:tcPr anchor="b"/>
                </a:tc>
                <a:tc>
                  <a:txBody>
                    <a:bodyPr/>
                    <a:lstStyle/>
                    <a:p>
                      <a:pPr algn="ctr"/>
                      <a:r>
                        <a:rPr lang="en-US" dirty="0"/>
                        <a:t>May</a:t>
                      </a:r>
                    </a:p>
                    <a:p>
                      <a:pPr algn="ctr"/>
                      <a:r>
                        <a:rPr lang="en-US" dirty="0"/>
                        <a:t>2021</a:t>
                      </a:r>
                    </a:p>
                  </a:txBody>
                  <a:tcPr anchor="b"/>
                </a:tc>
                <a:tc>
                  <a:txBody>
                    <a:bodyPr/>
                    <a:lstStyle/>
                    <a:p>
                      <a:pPr algn="ctr"/>
                      <a:r>
                        <a:rPr lang="en-US" dirty="0"/>
                        <a:t>June</a:t>
                      </a:r>
                    </a:p>
                    <a:p>
                      <a:pPr algn="ctr"/>
                      <a:r>
                        <a:rPr lang="en-US" dirty="0"/>
                        <a:t>2021</a:t>
                      </a:r>
                    </a:p>
                  </a:txBody>
                  <a:tcPr anchor="b"/>
                </a:tc>
                <a:tc>
                  <a:txBody>
                    <a:bodyPr/>
                    <a:lstStyle/>
                    <a:p>
                      <a:pPr algn="ctr"/>
                      <a:r>
                        <a:rPr lang="en-US" dirty="0"/>
                        <a:t>July </a:t>
                      </a:r>
                    </a:p>
                    <a:p>
                      <a:pPr algn="ctr"/>
                      <a:r>
                        <a:rPr lang="en-US" dirty="0"/>
                        <a:t>2021</a:t>
                      </a:r>
                    </a:p>
                  </a:txBody>
                  <a:tcPr anchor="b"/>
                </a:tc>
                <a:extLst>
                  <a:ext uri="{0D108BD9-81ED-4DB2-BD59-A6C34878D82A}">
                    <a16:rowId xmlns:a16="http://schemas.microsoft.com/office/drawing/2014/main" val="711321657"/>
                  </a:ext>
                </a:extLst>
              </a:tr>
              <a:tr h="508973">
                <a:tc>
                  <a:txBody>
                    <a:bodyPr/>
                    <a:lstStyle/>
                    <a:p>
                      <a:r>
                        <a:rPr lang="en-US" dirty="0"/>
                        <a:t># of Accts</a:t>
                      </a:r>
                    </a:p>
                  </a:txBody>
                  <a:tcPr anchor="ctr"/>
                </a:tc>
                <a:tc>
                  <a:txBody>
                    <a:bodyPr/>
                    <a:lstStyle/>
                    <a:p>
                      <a:pPr algn="ctr"/>
                      <a:r>
                        <a:rPr lang="en-US" dirty="0">
                          <a:solidFill>
                            <a:schemeClr val="tx1"/>
                          </a:solidFill>
                        </a:rPr>
                        <a:t>16,353</a:t>
                      </a:r>
                    </a:p>
                  </a:txBody>
                  <a:tcPr anchor="ctr"/>
                </a:tc>
                <a:tc>
                  <a:txBody>
                    <a:bodyPr/>
                    <a:lstStyle/>
                    <a:p>
                      <a:pPr algn="ctr"/>
                      <a:r>
                        <a:rPr lang="en-US" dirty="0">
                          <a:solidFill>
                            <a:schemeClr val="tx1"/>
                          </a:solidFill>
                        </a:rPr>
                        <a:t>16,051</a:t>
                      </a:r>
                    </a:p>
                  </a:txBody>
                  <a:tcPr anchor="ctr"/>
                </a:tc>
                <a:tc>
                  <a:txBody>
                    <a:bodyPr/>
                    <a:lstStyle/>
                    <a:p>
                      <a:pPr algn="ctr"/>
                      <a:r>
                        <a:rPr lang="en-US" dirty="0">
                          <a:solidFill>
                            <a:schemeClr val="tx1"/>
                          </a:solidFill>
                        </a:rPr>
                        <a:t>15,742</a:t>
                      </a:r>
                    </a:p>
                  </a:txBody>
                  <a:tcPr anchor="ctr"/>
                </a:tc>
                <a:extLst>
                  <a:ext uri="{0D108BD9-81ED-4DB2-BD59-A6C34878D82A}">
                    <a16:rowId xmlns:a16="http://schemas.microsoft.com/office/drawing/2014/main" val="3163595780"/>
                  </a:ext>
                </a:extLst>
              </a:tr>
              <a:tr h="508973">
                <a:tc>
                  <a:txBody>
                    <a:bodyPr/>
                    <a:lstStyle/>
                    <a:p>
                      <a:r>
                        <a:rPr lang="en-US" dirty="0"/>
                        <a:t>Total Arrears</a:t>
                      </a:r>
                    </a:p>
                  </a:txBody>
                  <a:tcPr anchor="ctr"/>
                </a:tc>
                <a:tc>
                  <a:txBody>
                    <a:bodyPr/>
                    <a:lstStyle/>
                    <a:p>
                      <a:pPr algn="ctr"/>
                      <a:r>
                        <a:rPr lang="en-US" dirty="0">
                          <a:solidFill>
                            <a:schemeClr val="tx1"/>
                          </a:solidFill>
                        </a:rPr>
                        <a:t>$2,993,433</a:t>
                      </a:r>
                    </a:p>
                  </a:txBody>
                  <a:tcPr anchor="ctr"/>
                </a:tc>
                <a:tc>
                  <a:txBody>
                    <a:bodyPr/>
                    <a:lstStyle/>
                    <a:p>
                      <a:pPr algn="ctr"/>
                      <a:r>
                        <a:rPr lang="en-US" dirty="0">
                          <a:solidFill>
                            <a:schemeClr val="tx1"/>
                          </a:solidFill>
                        </a:rPr>
                        <a:t>$2,576,711</a:t>
                      </a:r>
                    </a:p>
                  </a:txBody>
                  <a:tcPr anchor="ctr"/>
                </a:tc>
                <a:tc>
                  <a:txBody>
                    <a:bodyPr/>
                    <a:lstStyle/>
                    <a:p>
                      <a:pPr algn="ctr"/>
                      <a:r>
                        <a:rPr lang="en-US" dirty="0">
                          <a:solidFill>
                            <a:schemeClr val="tx1"/>
                          </a:solidFill>
                        </a:rPr>
                        <a:t>$2,233,306</a:t>
                      </a:r>
                    </a:p>
                  </a:txBody>
                  <a:tcPr anchor="ctr"/>
                </a:tc>
                <a:extLst>
                  <a:ext uri="{0D108BD9-81ED-4DB2-BD59-A6C34878D82A}">
                    <a16:rowId xmlns:a16="http://schemas.microsoft.com/office/drawing/2014/main" val="1744587491"/>
                  </a:ext>
                </a:extLst>
              </a:tr>
              <a:tr h="508973">
                <a:tc>
                  <a:txBody>
                    <a:bodyPr/>
                    <a:lstStyle/>
                    <a:p>
                      <a:r>
                        <a:rPr lang="en-US" dirty="0"/>
                        <a:t>31-60 Days</a:t>
                      </a:r>
                    </a:p>
                  </a:txBody>
                  <a:tcPr anchor="ctr"/>
                </a:tc>
                <a:tc>
                  <a:txBody>
                    <a:bodyPr/>
                    <a:lstStyle/>
                    <a:p>
                      <a:pPr algn="ctr"/>
                      <a:r>
                        <a:rPr lang="en-US" dirty="0">
                          <a:solidFill>
                            <a:schemeClr val="tx1"/>
                          </a:solidFill>
                        </a:rPr>
                        <a:t>$931,204</a:t>
                      </a:r>
                    </a:p>
                  </a:txBody>
                  <a:tcPr anchor="ctr"/>
                </a:tc>
                <a:tc>
                  <a:txBody>
                    <a:bodyPr/>
                    <a:lstStyle/>
                    <a:p>
                      <a:pPr algn="ctr"/>
                      <a:r>
                        <a:rPr lang="en-US" dirty="0">
                          <a:solidFill>
                            <a:schemeClr val="tx1"/>
                          </a:solidFill>
                        </a:rPr>
                        <a:t>$486,054</a:t>
                      </a:r>
                    </a:p>
                  </a:txBody>
                  <a:tcPr anchor="ctr"/>
                </a:tc>
                <a:tc>
                  <a:txBody>
                    <a:bodyPr/>
                    <a:lstStyle/>
                    <a:p>
                      <a:pPr algn="ctr"/>
                      <a:r>
                        <a:rPr lang="en-US" dirty="0">
                          <a:solidFill>
                            <a:schemeClr val="tx1"/>
                          </a:solidFill>
                        </a:rPr>
                        <a:t>$413,185</a:t>
                      </a:r>
                    </a:p>
                  </a:txBody>
                  <a:tcPr anchor="ctr"/>
                </a:tc>
                <a:extLst>
                  <a:ext uri="{0D108BD9-81ED-4DB2-BD59-A6C34878D82A}">
                    <a16:rowId xmlns:a16="http://schemas.microsoft.com/office/drawing/2014/main" val="2277600693"/>
                  </a:ext>
                </a:extLst>
              </a:tr>
              <a:tr h="508973">
                <a:tc>
                  <a:txBody>
                    <a:bodyPr/>
                    <a:lstStyle/>
                    <a:p>
                      <a:r>
                        <a:rPr lang="en-US" dirty="0"/>
                        <a:t>61-90 Days</a:t>
                      </a:r>
                    </a:p>
                  </a:txBody>
                  <a:tcPr anchor="ctr"/>
                </a:tc>
                <a:tc>
                  <a:txBody>
                    <a:bodyPr/>
                    <a:lstStyle/>
                    <a:p>
                      <a:pPr algn="ctr"/>
                      <a:r>
                        <a:rPr lang="en-US" dirty="0">
                          <a:solidFill>
                            <a:schemeClr val="tx1"/>
                          </a:solidFill>
                        </a:rPr>
                        <a:t>$546,388</a:t>
                      </a:r>
                    </a:p>
                  </a:txBody>
                  <a:tcPr anchor="ctr"/>
                </a:tc>
                <a:tc>
                  <a:txBody>
                    <a:bodyPr/>
                    <a:lstStyle/>
                    <a:p>
                      <a:pPr algn="ctr"/>
                      <a:r>
                        <a:rPr lang="en-US" dirty="0">
                          <a:solidFill>
                            <a:schemeClr val="tx1"/>
                          </a:solidFill>
                        </a:rPr>
                        <a:t>$522,134</a:t>
                      </a:r>
                    </a:p>
                  </a:txBody>
                  <a:tcPr anchor="ctr"/>
                </a:tc>
                <a:tc>
                  <a:txBody>
                    <a:bodyPr/>
                    <a:lstStyle/>
                    <a:p>
                      <a:pPr algn="ctr"/>
                      <a:r>
                        <a:rPr lang="en-US" dirty="0">
                          <a:solidFill>
                            <a:schemeClr val="tx1"/>
                          </a:solidFill>
                        </a:rPr>
                        <a:t>$251,273</a:t>
                      </a:r>
                    </a:p>
                  </a:txBody>
                  <a:tcPr anchor="ctr"/>
                </a:tc>
                <a:extLst>
                  <a:ext uri="{0D108BD9-81ED-4DB2-BD59-A6C34878D82A}">
                    <a16:rowId xmlns:a16="http://schemas.microsoft.com/office/drawing/2014/main" val="3982392057"/>
                  </a:ext>
                </a:extLst>
              </a:tr>
              <a:tr h="508973">
                <a:tc>
                  <a:txBody>
                    <a:bodyPr/>
                    <a:lstStyle/>
                    <a:p>
                      <a:r>
                        <a:rPr lang="en-US" dirty="0"/>
                        <a:t>&gt; 90 Days</a:t>
                      </a:r>
                    </a:p>
                  </a:txBody>
                  <a:tcPr anchor="ctr"/>
                </a:tc>
                <a:tc>
                  <a:txBody>
                    <a:bodyPr/>
                    <a:lstStyle/>
                    <a:p>
                      <a:pPr algn="ctr"/>
                      <a:r>
                        <a:rPr lang="en-US" dirty="0">
                          <a:solidFill>
                            <a:schemeClr val="tx1"/>
                          </a:solidFill>
                        </a:rPr>
                        <a:t>$1,515,842</a:t>
                      </a:r>
                    </a:p>
                  </a:txBody>
                  <a:tcPr anchor="ctr"/>
                </a:tc>
                <a:tc>
                  <a:txBody>
                    <a:bodyPr/>
                    <a:lstStyle/>
                    <a:p>
                      <a:pPr algn="ctr"/>
                      <a:r>
                        <a:rPr lang="en-US" dirty="0">
                          <a:solidFill>
                            <a:schemeClr val="tx1"/>
                          </a:solidFill>
                        </a:rPr>
                        <a:t>$1,568,524</a:t>
                      </a:r>
                    </a:p>
                  </a:txBody>
                  <a:tcPr anchor="ctr"/>
                </a:tc>
                <a:tc>
                  <a:txBody>
                    <a:bodyPr/>
                    <a:lstStyle/>
                    <a:p>
                      <a:pPr algn="ctr"/>
                      <a:r>
                        <a:rPr lang="en-US" dirty="0">
                          <a:solidFill>
                            <a:schemeClr val="tx1"/>
                          </a:solidFill>
                        </a:rPr>
                        <a:t>$1,568,847</a:t>
                      </a:r>
                    </a:p>
                  </a:txBody>
                  <a:tcPr anchor="ctr"/>
                </a:tc>
                <a:extLst>
                  <a:ext uri="{0D108BD9-81ED-4DB2-BD59-A6C34878D82A}">
                    <a16:rowId xmlns:a16="http://schemas.microsoft.com/office/drawing/2014/main" val="321687087"/>
                  </a:ext>
                </a:extLst>
              </a:tr>
            </a:tbl>
          </a:graphicData>
        </a:graphic>
      </p:graphicFrame>
      <p:sp>
        <p:nvSpPr>
          <p:cNvPr id="10" name="Text Placeholder 9">
            <a:extLst>
              <a:ext uri="{FF2B5EF4-FFF2-40B4-BE49-F238E27FC236}">
                <a16:creationId xmlns:a16="http://schemas.microsoft.com/office/drawing/2014/main" id="{54C2407F-3A0C-439E-8126-947058AEB978}"/>
              </a:ext>
            </a:extLst>
          </p:cNvPr>
          <p:cNvSpPr>
            <a:spLocks noGrp="1"/>
          </p:cNvSpPr>
          <p:nvPr>
            <p:ph type="body" sz="quarter" idx="3"/>
          </p:nvPr>
        </p:nvSpPr>
        <p:spPr>
          <a:xfrm>
            <a:off x="7035501" y="1462090"/>
            <a:ext cx="3683595" cy="624350"/>
          </a:xfrm>
        </p:spPr>
        <p:txBody>
          <a:bodyPr>
            <a:normAutofit/>
          </a:bodyPr>
          <a:lstStyle/>
          <a:p>
            <a:r>
              <a:rPr lang="en-US" dirty="0"/>
              <a:t>Commercial/Industrial</a:t>
            </a:r>
          </a:p>
        </p:txBody>
      </p:sp>
      <p:graphicFrame>
        <p:nvGraphicFramePr>
          <p:cNvPr id="7" name="Table 11">
            <a:extLst>
              <a:ext uri="{FF2B5EF4-FFF2-40B4-BE49-F238E27FC236}">
                <a16:creationId xmlns:a16="http://schemas.microsoft.com/office/drawing/2014/main" id="{25EB2267-F275-415C-9BF1-4CA364E36611}"/>
              </a:ext>
            </a:extLst>
          </p:cNvPr>
          <p:cNvGraphicFramePr>
            <a:graphicFrameLocks noGrp="1"/>
          </p:cNvGraphicFramePr>
          <p:nvPr>
            <p:ph sz="quarter" idx="4"/>
            <p:extLst>
              <p:ext uri="{D42A27DB-BD31-4B8C-83A1-F6EECF244321}">
                <p14:modId xmlns:p14="http://schemas.microsoft.com/office/powerpoint/2010/main" val="3254175758"/>
              </p:ext>
            </p:extLst>
          </p:nvPr>
        </p:nvGraphicFramePr>
        <p:xfrm>
          <a:off x="7202649" y="2083095"/>
          <a:ext cx="2570616" cy="3309470"/>
        </p:xfrm>
        <a:graphic>
          <a:graphicData uri="http://schemas.openxmlformats.org/drawingml/2006/table">
            <a:tbl>
              <a:tblPr firstRow="1" bandRow="1">
                <a:tableStyleId>{5C22544A-7EE6-4342-B048-85BDC9FD1C3A}</a:tableStyleId>
              </a:tblPr>
              <a:tblGrid>
                <a:gridCol w="1285308">
                  <a:extLst>
                    <a:ext uri="{9D8B030D-6E8A-4147-A177-3AD203B41FA5}">
                      <a16:colId xmlns:a16="http://schemas.microsoft.com/office/drawing/2014/main" val="1243758581"/>
                    </a:ext>
                  </a:extLst>
                </a:gridCol>
                <a:gridCol w="1285308">
                  <a:extLst>
                    <a:ext uri="{9D8B030D-6E8A-4147-A177-3AD203B41FA5}">
                      <a16:colId xmlns:a16="http://schemas.microsoft.com/office/drawing/2014/main" val="4057308322"/>
                    </a:ext>
                  </a:extLst>
                </a:gridCol>
              </a:tblGrid>
              <a:tr h="759450">
                <a:tc>
                  <a:txBody>
                    <a:bodyPr/>
                    <a:lstStyle/>
                    <a:p>
                      <a:pPr algn="ctr"/>
                      <a:r>
                        <a:rPr lang="en-US" dirty="0"/>
                        <a:t>June </a:t>
                      </a:r>
                    </a:p>
                    <a:p>
                      <a:pPr algn="ctr"/>
                      <a:r>
                        <a:rPr lang="en-US" dirty="0"/>
                        <a:t>2021</a:t>
                      </a:r>
                    </a:p>
                  </a:txBody>
                  <a:tcPr anchor="b"/>
                </a:tc>
                <a:tc>
                  <a:txBody>
                    <a:bodyPr/>
                    <a:lstStyle/>
                    <a:p>
                      <a:pPr algn="ctr"/>
                      <a:r>
                        <a:rPr lang="en-US" dirty="0"/>
                        <a:t>July</a:t>
                      </a:r>
                    </a:p>
                    <a:p>
                      <a:pPr algn="ctr"/>
                      <a:r>
                        <a:rPr lang="en-US" dirty="0"/>
                        <a:t>2021</a:t>
                      </a:r>
                    </a:p>
                  </a:txBody>
                  <a:tcPr anchor="b"/>
                </a:tc>
                <a:extLst>
                  <a:ext uri="{0D108BD9-81ED-4DB2-BD59-A6C34878D82A}">
                    <a16:rowId xmlns:a16="http://schemas.microsoft.com/office/drawing/2014/main" val="888101382"/>
                  </a:ext>
                </a:extLst>
              </a:tr>
              <a:tr h="510004">
                <a:tc>
                  <a:txBody>
                    <a:bodyPr/>
                    <a:lstStyle/>
                    <a:p>
                      <a:pPr algn="ctr"/>
                      <a:r>
                        <a:rPr lang="en-US" dirty="0">
                          <a:solidFill>
                            <a:schemeClr val="tx1"/>
                          </a:solidFill>
                        </a:rPr>
                        <a:t>1,859</a:t>
                      </a:r>
                    </a:p>
                  </a:txBody>
                  <a:tcPr anchor="ctr"/>
                </a:tc>
                <a:tc>
                  <a:txBody>
                    <a:bodyPr/>
                    <a:lstStyle/>
                    <a:p>
                      <a:pPr algn="ctr"/>
                      <a:r>
                        <a:rPr lang="en-US" dirty="0">
                          <a:solidFill>
                            <a:schemeClr val="tx1"/>
                          </a:solidFill>
                        </a:rPr>
                        <a:t>1,919</a:t>
                      </a:r>
                    </a:p>
                  </a:txBody>
                  <a:tcPr anchor="ctr"/>
                </a:tc>
                <a:extLst>
                  <a:ext uri="{0D108BD9-81ED-4DB2-BD59-A6C34878D82A}">
                    <a16:rowId xmlns:a16="http://schemas.microsoft.com/office/drawing/2014/main" val="188224957"/>
                  </a:ext>
                </a:extLst>
              </a:tr>
              <a:tr h="510004">
                <a:tc>
                  <a:txBody>
                    <a:bodyPr/>
                    <a:lstStyle/>
                    <a:p>
                      <a:pPr algn="ctr"/>
                      <a:r>
                        <a:rPr lang="en-US" dirty="0">
                          <a:solidFill>
                            <a:schemeClr val="tx1"/>
                          </a:solidFill>
                        </a:rPr>
                        <a:t>$1,241,735</a:t>
                      </a:r>
                    </a:p>
                  </a:txBody>
                  <a:tcPr anchor="ctr"/>
                </a:tc>
                <a:tc>
                  <a:txBody>
                    <a:bodyPr/>
                    <a:lstStyle/>
                    <a:p>
                      <a:pPr algn="ctr"/>
                      <a:r>
                        <a:rPr lang="en-US" dirty="0">
                          <a:solidFill>
                            <a:schemeClr val="tx1"/>
                          </a:solidFill>
                        </a:rPr>
                        <a:t>$1,236,148</a:t>
                      </a:r>
                    </a:p>
                  </a:txBody>
                  <a:tcPr anchor="ctr"/>
                </a:tc>
                <a:extLst>
                  <a:ext uri="{0D108BD9-81ED-4DB2-BD59-A6C34878D82A}">
                    <a16:rowId xmlns:a16="http://schemas.microsoft.com/office/drawing/2014/main" val="3841420947"/>
                  </a:ext>
                </a:extLst>
              </a:tr>
              <a:tr h="510004">
                <a:tc>
                  <a:txBody>
                    <a:bodyPr/>
                    <a:lstStyle/>
                    <a:p>
                      <a:pPr algn="ctr"/>
                      <a:r>
                        <a:rPr lang="en-US" dirty="0">
                          <a:solidFill>
                            <a:schemeClr val="tx1"/>
                          </a:solidFill>
                        </a:rPr>
                        <a:t>$210,855</a:t>
                      </a:r>
                    </a:p>
                  </a:txBody>
                  <a:tcPr anchor="ctr"/>
                </a:tc>
                <a:tc>
                  <a:txBody>
                    <a:bodyPr/>
                    <a:lstStyle/>
                    <a:p>
                      <a:pPr algn="ctr"/>
                      <a:r>
                        <a:rPr lang="en-US" dirty="0">
                          <a:solidFill>
                            <a:schemeClr val="tx1"/>
                          </a:solidFill>
                        </a:rPr>
                        <a:t>$211,679</a:t>
                      </a:r>
                    </a:p>
                  </a:txBody>
                  <a:tcPr anchor="ctr"/>
                </a:tc>
                <a:extLst>
                  <a:ext uri="{0D108BD9-81ED-4DB2-BD59-A6C34878D82A}">
                    <a16:rowId xmlns:a16="http://schemas.microsoft.com/office/drawing/2014/main" val="551796056"/>
                  </a:ext>
                </a:extLst>
              </a:tr>
              <a:tr h="510004">
                <a:tc>
                  <a:txBody>
                    <a:bodyPr/>
                    <a:lstStyle/>
                    <a:p>
                      <a:pPr algn="ctr"/>
                      <a:r>
                        <a:rPr lang="en-US" dirty="0">
                          <a:solidFill>
                            <a:schemeClr val="tx1"/>
                          </a:solidFill>
                        </a:rPr>
                        <a:t>$206,856</a:t>
                      </a:r>
                    </a:p>
                  </a:txBody>
                  <a:tcPr anchor="ctr"/>
                </a:tc>
                <a:tc>
                  <a:txBody>
                    <a:bodyPr/>
                    <a:lstStyle/>
                    <a:p>
                      <a:pPr algn="ctr"/>
                      <a:r>
                        <a:rPr lang="en-US" dirty="0">
                          <a:solidFill>
                            <a:schemeClr val="tx1"/>
                          </a:solidFill>
                        </a:rPr>
                        <a:t>$115,597</a:t>
                      </a:r>
                    </a:p>
                  </a:txBody>
                  <a:tcPr anchor="ctr"/>
                </a:tc>
                <a:extLst>
                  <a:ext uri="{0D108BD9-81ED-4DB2-BD59-A6C34878D82A}">
                    <a16:rowId xmlns:a16="http://schemas.microsoft.com/office/drawing/2014/main" val="739244136"/>
                  </a:ext>
                </a:extLst>
              </a:tr>
              <a:tr h="510004">
                <a:tc>
                  <a:txBody>
                    <a:bodyPr/>
                    <a:lstStyle/>
                    <a:p>
                      <a:pPr algn="ctr"/>
                      <a:r>
                        <a:rPr lang="en-US" dirty="0">
                          <a:solidFill>
                            <a:schemeClr val="tx1"/>
                          </a:solidFill>
                        </a:rPr>
                        <a:t>$824,022</a:t>
                      </a:r>
                    </a:p>
                  </a:txBody>
                  <a:tcPr anchor="ctr"/>
                </a:tc>
                <a:tc>
                  <a:txBody>
                    <a:bodyPr/>
                    <a:lstStyle/>
                    <a:p>
                      <a:pPr algn="ctr"/>
                      <a:r>
                        <a:rPr lang="en-US" dirty="0">
                          <a:solidFill>
                            <a:schemeClr val="tx1"/>
                          </a:solidFill>
                        </a:rPr>
                        <a:t>$908,872</a:t>
                      </a:r>
                    </a:p>
                  </a:txBody>
                  <a:tcPr anchor="ctr"/>
                </a:tc>
                <a:extLst>
                  <a:ext uri="{0D108BD9-81ED-4DB2-BD59-A6C34878D82A}">
                    <a16:rowId xmlns:a16="http://schemas.microsoft.com/office/drawing/2014/main" val="1987516577"/>
                  </a:ext>
                </a:extLst>
              </a:tr>
            </a:tbl>
          </a:graphicData>
        </a:graphic>
      </p:graphicFrame>
      <p:sp>
        <p:nvSpPr>
          <p:cNvPr id="4" name="Slide Number Placeholder 3">
            <a:extLst>
              <a:ext uri="{FF2B5EF4-FFF2-40B4-BE49-F238E27FC236}">
                <a16:creationId xmlns:a16="http://schemas.microsoft.com/office/drawing/2014/main" id="{64F92414-27BE-4581-BD8E-AAC108D5FD18}"/>
              </a:ext>
            </a:extLst>
          </p:cNvPr>
          <p:cNvSpPr>
            <a:spLocks noGrp="1"/>
          </p:cNvSpPr>
          <p:nvPr>
            <p:ph type="sldNum" sz="quarter" idx="11"/>
          </p:nvPr>
        </p:nvSpPr>
        <p:spPr/>
        <p:txBody>
          <a:bodyPr/>
          <a:lstStyle/>
          <a:p>
            <a:fld id="{24F087FD-2E3A-464B-BCAB-4FA285FBA3B7}" type="slidenum">
              <a:rPr lang="en-US" smtClean="0"/>
              <a:pPr/>
              <a:t>8</a:t>
            </a:fld>
            <a:endParaRPr lang="en-US" dirty="0"/>
          </a:p>
        </p:txBody>
      </p:sp>
      <p:sp>
        <p:nvSpPr>
          <p:cNvPr id="5" name="Date Placeholder 4">
            <a:extLst>
              <a:ext uri="{FF2B5EF4-FFF2-40B4-BE49-F238E27FC236}">
                <a16:creationId xmlns:a16="http://schemas.microsoft.com/office/drawing/2014/main" id="{4B482EBC-11C5-43CF-B792-96E236B19DA6}"/>
              </a:ext>
            </a:extLst>
          </p:cNvPr>
          <p:cNvSpPr>
            <a:spLocks noGrp="1"/>
          </p:cNvSpPr>
          <p:nvPr>
            <p:ph type="dt" sz="half" idx="12"/>
          </p:nvPr>
        </p:nvSpPr>
        <p:spPr/>
        <p:txBody>
          <a:bodyPr/>
          <a:lstStyle/>
          <a:p>
            <a:r>
              <a:rPr lang="en-US" dirty="0"/>
              <a:t>8/3/21</a:t>
            </a:r>
          </a:p>
        </p:txBody>
      </p:sp>
      <p:sp>
        <p:nvSpPr>
          <p:cNvPr id="6" name="Title 1">
            <a:extLst>
              <a:ext uri="{FF2B5EF4-FFF2-40B4-BE49-F238E27FC236}">
                <a16:creationId xmlns:a16="http://schemas.microsoft.com/office/drawing/2014/main" id="{8B57E34D-BA1E-4EA9-BB79-A9473CC47397}"/>
              </a:ext>
            </a:extLst>
          </p:cNvPr>
          <p:cNvSpPr txBox="1">
            <a:spLocks/>
          </p:cNvSpPr>
          <p:nvPr/>
        </p:nvSpPr>
        <p:spPr>
          <a:xfrm>
            <a:off x="412955" y="136527"/>
            <a:ext cx="11245643" cy="132556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5400" dirty="0"/>
              <a:t>Arrears by the Numbers</a:t>
            </a:r>
          </a:p>
        </p:txBody>
      </p:sp>
    </p:spTree>
    <p:extLst>
      <p:ext uri="{BB962C8B-B14F-4D97-AF65-F5344CB8AC3E}">
        <p14:creationId xmlns:p14="http://schemas.microsoft.com/office/powerpoint/2010/main" val="1334304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223F8B3-E048-4AD4-9A90-8D28CDFCA8E3}"/>
              </a:ext>
            </a:extLst>
          </p:cNvPr>
          <p:cNvSpPr>
            <a:spLocks noGrp="1"/>
          </p:cNvSpPr>
          <p:nvPr>
            <p:ph type="sldNum" sz="quarter" idx="4"/>
          </p:nvPr>
        </p:nvSpPr>
        <p:spPr/>
        <p:txBody>
          <a:bodyPr/>
          <a:lstStyle/>
          <a:p>
            <a:fld id="{24F087FD-2E3A-464B-BCAB-4FA285FBA3B7}" type="slidenum">
              <a:rPr lang="en-US" smtClean="0"/>
              <a:pPr/>
              <a:t>9</a:t>
            </a:fld>
            <a:endParaRPr lang="en-US" dirty="0"/>
          </a:p>
        </p:txBody>
      </p:sp>
      <p:sp>
        <p:nvSpPr>
          <p:cNvPr id="6" name="Date Placeholder 5">
            <a:extLst>
              <a:ext uri="{FF2B5EF4-FFF2-40B4-BE49-F238E27FC236}">
                <a16:creationId xmlns:a16="http://schemas.microsoft.com/office/drawing/2014/main" id="{9195EC32-DB03-41C4-A4EE-77906F56439A}"/>
              </a:ext>
            </a:extLst>
          </p:cNvPr>
          <p:cNvSpPr>
            <a:spLocks noGrp="1"/>
          </p:cNvSpPr>
          <p:nvPr>
            <p:ph type="dt" sz="half" idx="10"/>
          </p:nvPr>
        </p:nvSpPr>
        <p:spPr/>
        <p:txBody>
          <a:bodyPr/>
          <a:lstStyle/>
          <a:p>
            <a:r>
              <a:rPr lang="en-US" dirty="0"/>
              <a:t>8/3/21</a:t>
            </a:r>
          </a:p>
        </p:txBody>
      </p:sp>
      <p:sp>
        <p:nvSpPr>
          <p:cNvPr id="8" name="Title 1">
            <a:extLst>
              <a:ext uri="{FF2B5EF4-FFF2-40B4-BE49-F238E27FC236}">
                <a16:creationId xmlns:a16="http://schemas.microsoft.com/office/drawing/2014/main" id="{D8C4B345-78E3-45FD-9D0E-1F11B1A79171}"/>
              </a:ext>
            </a:extLst>
          </p:cNvPr>
          <p:cNvSpPr txBox="1">
            <a:spLocks/>
          </p:cNvSpPr>
          <p:nvPr/>
        </p:nvSpPr>
        <p:spPr>
          <a:xfrm>
            <a:off x="412955" y="-269980"/>
            <a:ext cx="11245643" cy="106149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4400" dirty="0"/>
              <a:t>CNG Normal Collections Process</a:t>
            </a:r>
          </a:p>
        </p:txBody>
      </p:sp>
      <p:pic>
        <p:nvPicPr>
          <p:cNvPr id="12" name="Picture 11">
            <a:extLst>
              <a:ext uri="{FF2B5EF4-FFF2-40B4-BE49-F238E27FC236}">
                <a16:creationId xmlns:a16="http://schemas.microsoft.com/office/drawing/2014/main" id="{F32F3C98-06CA-4F61-9A84-F87F46406E34}"/>
              </a:ext>
            </a:extLst>
          </p:cNvPr>
          <p:cNvPicPr>
            <a:picLocks noChangeAspect="1"/>
          </p:cNvPicPr>
          <p:nvPr/>
        </p:nvPicPr>
        <p:blipFill>
          <a:blip r:embed="rId2"/>
          <a:stretch>
            <a:fillRect/>
          </a:stretch>
        </p:blipFill>
        <p:spPr>
          <a:xfrm>
            <a:off x="2162929" y="1015831"/>
            <a:ext cx="7452126" cy="5041144"/>
          </a:xfrm>
          <a:prstGeom prst="rect">
            <a:avLst/>
          </a:prstGeom>
        </p:spPr>
      </p:pic>
    </p:spTree>
    <p:extLst>
      <p:ext uri="{BB962C8B-B14F-4D97-AF65-F5344CB8AC3E}">
        <p14:creationId xmlns:p14="http://schemas.microsoft.com/office/powerpoint/2010/main" val="1840955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ark Gray Theme">
  <a:themeElements>
    <a:clrScheme name="Cascade">
      <a:dk1>
        <a:srgbClr val="000000"/>
      </a:dk1>
      <a:lt1>
        <a:sysClr val="window" lastClr="FFFFFF"/>
      </a:lt1>
      <a:dk2>
        <a:srgbClr val="335B74"/>
      </a:dk2>
      <a:lt2>
        <a:srgbClr val="DFE3E5"/>
      </a:lt2>
      <a:accent1>
        <a:srgbClr val="008C98"/>
      </a:accent1>
      <a:accent2>
        <a:srgbClr val="A6B727"/>
      </a:accent2>
      <a:accent3>
        <a:srgbClr val="F69200"/>
      </a:accent3>
      <a:accent4>
        <a:srgbClr val="838383"/>
      </a:accent4>
      <a:accent5>
        <a:srgbClr val="FEC306"/>
      </a:accent5>
      <a:accent6>
        <a:srgbClr val="DF5327"/>
      </a:accent6>
      <a:hlink>
        <a:srgbClr val="B26B02"/>
      </a:hlink>
      <a:folHlink>
        <a:srgbClr val="418AB3"/>
      </a:folHlink>
    </a:clrScheme>
    <a:fontScheme name="CNG">
      <a:majorFont>
        <a:latin typeface="Yu Mincho Demibold"/>
        <a:ea typeface=""/>
        <a:cs typeface=""/>
      </a:majorFont>
      <a:minorFont>
        <a:latin typeface="Yu Minch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NG Template" id="{2C248BB9-FA3C-451F-9164-B955E56F7838}" vid="{A6974293-3350-4597-AEA6-DE103B8B6798}"/>
    </a:ext>
  </a:extLst>
</a:theme>
</file>

<file path=ppt/theme/theme2.xml><?xml version="1.0" encoding="utf-8"?>
<a:theme xmlns:a="http://schemas.openxmlformats.org/drawingml/2006/main" name="Blue Theme">
  <a:themeElements>
    <a:clrScheme name="Cascade">
      <a:dk1>
        <a:srgbClr val="000000"/>
      </a:dk1>
      <a:lt1>
        <a:sysClr val="window" lastClr="FFFFFF"/>
      </a:lt1>
      <a:dk2>
        <a:srgbClr val="335B74"/>
      </a:dk2>
      <a:lt2>
        <a:srgbClr val="DFE3E5"/>
      </a:lt2>
      <a:accent1>
        <a:srgbClr val="008C98"/>
      </a:accent1>
      <a:accent2>
        <a:srgbClr val="A6B727"/>
      </a:accent2>
      <a:accent3>
        <a:srgbClr val="F69200"/>
      </a:accent3>
      <a:accent4>
        <a:srgbClr val="838383"/>
      </a:accent4>
      <a:accent5>
        <a:srgbClr val="FEC306"/>
      </a:accent5>
      <a:accent6>
        <a:srgbClr val="DF5327"/>
      </a:accent6>
      <a:hlink>
        <a:srgbClr val="B26B02"/>
      </a:hlink>
      <a:folHlink>
        <a:srgbClr val="418AB3"/>
      </a:folHlink>
    </a:clrScheme>
    <a:fontScheme name="CNG">
      <a:majorFont>
        <a:latin typeface="Yu Mincho Demibold"/>
        <a:ea typeface=""/>
        <a:cs typeface=""/>
      </a:majorFont>
      <a:minorFont>
        <a:latin typeface="Yu Minch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NG Template" id="{2C248BB9-FA3C-451F-9164-B955E56F7838}" vid="{3D648288-D1AD-4734-AC1D-21D1EAA97DA9}"/>
    </a:ext>
  </a:extLst>
</a:theme>
</file>

<file path=ppt/theme/theme3.xml><?xml version="1.0" encoding="utf-8"?>
<a:theme xmlns:a="http://schemas.openxmlformats.org/drawingml/2006/main" name="Light Gray Theme">
  <a:themeElements>
    <a:clrScheme name="Cascade">
      <a:dk1>
        <a:srgbClr val="000000"/>
      </a:dk1>
      <a:lt1>
        <a:sysClr val="window" lastClr="FFFFFF"/>
      </a:lt1>
      <a:dk2>
        <a:srgbClr val="335B74"/>
      </a:dk2>
      <a:lt2>
        <a:srgbClr val="DFE3E5"/>
      </a:lt2>
      <a:accent1>
        <a:srgbClr val="008C98"/>
      </a:accent1>
      <a:accent2>
        <a:srgbClr val="A6B727"/>
      </a:accent2>
      <a:accent3>
        <a:srgbClr val="F69200"/>
      </a:accent3>
      <a:accent4>
        <a:srgbClr val="838383"/>
      </a:accent4>
      <a:accent5>
        <a:srgbClr val="FEC306"/>
      </a:accent5>
      <a:accent6>
        <a:srgbClr val="DF5327"/>
      </a:accent6>
      <a:hlink>
        <a:srgbClr val="B26B02"/>
      </a:hlink>
      <a:folHlink>
        <a:srgbClr val="418AB3"/>
      </a:folHlink>
    </a:clrScheme>
    <a:fontScheme name="CNG">
      <a:majorFont>
        <a:latin typeface="Yu Mincho Demibold"/>
        <a:ea typeface=""/>
        <a:cs typeface=""/>
      </a:majorFont>
      <a:minorFont>
        <a:latin typeface="Yu Minch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NG Template" id="{2C248BB9-FA3C-451F-9164-B955E56F7838}" vid="{24F163FE-ABE7-4248-BF40-19A405B52140}"/>
    </a:ext>
  </a:extLst>
</a:theme>
</file>

<file path=ppt/theme/theme4.xml><?xml version="1.0" encoding="utf-8"?>
<a:theme xmlns:a="http://schemas.openxmlformats.org/drawingml/2006/main" name="Light Blue Theme">
  <a:themeElements>
    <a:clrScheme name="Cascade">
      <a:dk1>
        <a:srgbClr val="000000"/>
      </a:dk1>
      <a:lt1>
        <a:sysClr val="window" lastClr="FFFFFF"/>
      </a:lt1>
      <a:dk2>
        <a:srgbClr val="335B74"/>
      </a:dk2>
      <a:lt2>
        <a:srgbClr val="DFE3E5"/>
      </a:lt2>
      <a:accent1>
        <a:srgbClr val="008C98"/>
      </a:accent1>
      <a:accent2>
        <a:srgbClr val="A6B727"/>
      </a:accent2>
      <a:accent3>
        <a:srgbClr val="F69200"/>
      </a:accent3>
      <a:accent4>
        <a:srgbClr val="838383"/>
      </a:accent4>
      <a:accent5>
        <a:srgbClr val="FEC306"/>
      </a:accent5>
      <a:accent6>
        <a:srgbClr val="DF5327"/>
      </a:accent6>
      <a:hlink>
        <a:srgbClr val="B26B02"/>
      </a:hlink>
      <a:folHlink>
        <a:srgbClr val="418AB3"/>
      </a:folHlink>
    </a:clrScheme>
    <a:fontScheme name="CNG">
      <a:majorFont>
        <a:latin typeface="Yu Mincho Demibold"/>
        <a:ea typeface=""/>
        <a:cs typeface=""/>
      </a:majorFont>
      <a:minorFont>
        <a:latin typeface="Yu Minch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NG Template" id="{2C248BB9-FA3C-451F-9164-B955E56F7838}" vid="{995CAC81-1EE5-4B41-B9F4-85CCF213E73C}"/>
    </a:ext>
  </a:extLst>
</a:theme>
</file>

<file path=ppt/theme/theme5.xml><?xml version="1.0" encoding="utf-8"?>
<a:theme xmlns:a="http://schemas.openxmlformats.org/drawingml/2006/main" name="White Theme">
  <a:themeElements>
    <a:clrScheme name="Cascade">
      <a:dk1>
        <a:srgbClr val="000000"/>
      </a:dk1>
      <a:lt1>
        <a:sysClr val="window" lastClr="FFFFFF"/>
      </a:lt1>
      <a:dk2>
        <a:srgbClr val="335B74"/>
      </a:dk2>
      <a:lt2>
        <a:srgbClr val="DFE3E5"/>
      </a:lt2>
      <a:accent1>
        <a:srgbClr val="008C98"/>
      </a:accent1>
      <a:accent2>
        <a:srgbClr val="A6B727"/>
      </a:accent2>
      <a:accent3>
        <a:srgbClr val="F69200"/>
      </a:accent3>
      <a:accent4>
        <a:srgbClr val="838383"/>
      </a:accent4>
      <a:accent5>
        <a:srgbClr val="FEC306"/>
      </a:accent5>
      <a:accent6>
        <a:srgbClr val="DF5327"/>
      </a:accent6>
      <a:hlink>
        <a:srgbClr val="B26B02"/>
      </a:hlink>
      <a:folHlink>
        <a:srgbClr val="418AB3"/>
      </a:folHlink>
    </a:clrScheme>
    <a:fontScheme name="CNG">
      <a:majorFont>
        <a:latin typeface="Yu Mincho Demibold"/>
        <a:ea typeface=""/>
        <a:cs typeface=""/>
      </a:majorFont>
      <a:minorFont>
        <a:latin typeface="Yu Minch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NG Template" id="{2C248BB9-FA3C-451F-9164-B955E56F7838}" vid="{5D7BFD53-C763-4C19-B656-3F766C3D2C37}"/>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015f1b76-b32e-440f-80a7-f0ca4d8a872c" ContentTypeId="0x0101006E56B4D1795A2E4DB2F0B01679ED314A" PreviousValue="true"/>
</file>

<file path=customXml/item2.xml><?xml version="1.0" encoding="utf-8"?>
<ct:contentTypeSchema xmlns:ct="http://schemas.microsoft.com/office/2006/metadata/contentType" xmlns:ma="http://schemas.microsoft.com/office/2006/metadata/properties/metaAttributes" ct:_="" ma:_="" ma:contentTypeName="Filed Document" ma:contentTypeID="0x0101006E56B4D1795A2E4DB2F0B01679ED314A0042BA66D152C5244F9D6378BECD2888A1" ma:contentTypeVersion="52" ma:contentTypeDescription="" ma:contentTypeScope="" ma:versionID="ee4fb167d08b8a607e96316816fb63a9">
  <xsd:schema xmlns:xsd="http://www.w3.org/2001/XMLSchema" xmlns:xs="http://www.w3.org/2001/XMLSchema" xmlns:p="http://schemas.microsoft.com/office/2006/metadata/properties" xmlns:ns1="http://schemas.microsoft.com/sharepoint/v3" xmlns:ns2="dc463f71-b30c-4ab2-9473-d307f9d35888" targetNamespace="http://schemas.microsoft.com/office/2006/metadata/properties" ma:root="true" ma:fieldsID="9af6b0a9aa2de783aac4f3d36dbacc3c" ns1:_="" ns2:_="">
    <xsd:import namespace="http://schemas.microsoft.com/sharepoint/v3"/>
    <xsd:import namespace="dc463f71-b30c-4ab2-9473-d307f9d35888"/>
    <xsd:element name="properties">
      <xsd:complexType>
        <xsd:sequence>
          <xsd:element name="documentManagement">
            <xsd:complexType>
              <xsd:all>
                <xsd:element ref="ns2:IsConfidential" minOccurs="0"/>
                <xsd:element ref="ns2:IsHighlyConfidential" minOccurs="0"/>
                <xsd:element ref="ns2:Date1" minOccurs="0"/>
                <xsd:element ref="ns2:DocketNumber" minOccurs="0"/>
                <xsd:element ref="ns2:DocumentSetType" minOccurs="0"/>
                <xsd:element ref="ns2:IndustryCode" minOccurs="0"/>
                <xsd:element ref="ns2:CaseType" minOccurs="0"/>
                <xsd:element ref="ns2:CaseStatus" minOccurs="0"/>
                <xsd:element ref="ns2:AgendaOrder" minOccurs="0"/>
                <xsd:element ref="ns2:DelegatedOrder" minOccurs="0"/>
                <xsd:element ref="ns2:IsDocumentOrder" minOccurs="0"/>
                <xsd:element ref="ns2:CaseCompanyNames" minOccurs="0"/>
                <xsd:element ref="ns2:OpenedDate" minOccurs="0"/>
                <xsd:element ref="ns2:Prefix" minOccurs="0"/>
                <xsd:element ref="ns2:Visibility" minOccurs="0"/>
                <xsd:element ref="ns1:Nickname" minOccurs="0"/>
                <xsd:element ref="ns2:SignificantOrd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Nickname" ma:index="17" nillable="true" ma:displayName="Nickname" ma:internalName="Nicknam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c463f71-b30c-4ab2-9473-d307f9d35888" elementFormDefault="qualified">
    <xsd:import namespace="http://schemas.microsoft.com/office/2006/documentManagement/types"/>
    <xsd:import namespace="http://schemas.microsoft.com/office/infopath/2007/PartnerControls"/>
    <xsd:element name="IsConfidential" ma:index="2" nillable="true" ma:displayName="Is Confidential" ma:default="0" ma:internalName="IsConfidential" ma:readOnly="false">
      <xsd:simpleType>
        <xsd:restriction base="dms:Boolean"/>
      </xsd:simpleType>
    </xsd:element>
    <xsd:element name="IsHighlyConfidential" ma:index="3" nillable="true" ma:displayName="Is Highly Confidential" ma:default="0" ma:internalName="IsHighlyConfidential" ma:readOnly="false">
      <xsd:simpleType>
        <xsd:restriction base="dms:Boolean"/>
      </xsd:simpleType>
    </xsd:element>
    <xsd:element name="Date1" ma:index="4" nillable="true" ma:displayName="Date" ma:default="[today]" ma:description="Date the document set was requested" ma:format="DateOnly" ma:internalName="Date1" ma:readOnly="false">
      <xsd:simpleType>
        <xsd:restriction base="dms:DateTime"/>
      </xsd:simpleType>
    </xsd:element>
    <xsd:element name="DocketNumber" ma:index="5" nillable="true" ma:displayName="Docket Number" ma:internalName="DocketNumber" ma:readOnly="false">
      <xsd:simpleType>
        <xsd:restriction base="dms:Text">
          <xsd:maxLength value="255"/>
        </xsd:restriction>
      </xsd:simpleType>
    </xsd:element>
    <xsd:element name="DocumentSetType" ma:index="6" nillable="true" ma:displayName="Document Set Type" ma:internalName="DocumentSetType" ma:readOnly="false">
      <xsd:simpleType>
        <xsd:restriction base="dms:Text">
          <xsd:maxLength value="255"/>
        </xsd:restriction>
      </xsd:simpleType>
    </xsd:element>
    <xsd:element name="IndustryCode" ma:index="7" nillable="true" ma:displayName="Industry Code" ma:internalName="IndustryCode" ma:readOnly="false">
      <xsd:simpleType>
        <xsd:restriction base="dms:Text">
          <xsd:maxLength value="255"/>
        </xsd:restriction>
      </xsd:simpleType>
    </xsd:element>
    <xsd:element name="CaseType" ma:index="8" nillable="true" ma:displayName="CaseType" ma:internalName="CaseType" ma:readOnly="false">
      <xsd:simpleType>
        <xsd:restriction base="dms:Text">
          <xsd:maxLength value="255"/>
        </xsd:restriction>
      </xsd:simpleType>
    </xsd:element>
    <xsd:element name="CaseStatus" ma:index="9" nillable="true" ma:displayName="CaseStatus" ma:internalName="CaseStatus" ma:readOnly="false">
      <xsd:simpleType>
        <xsd:restriction base="dms:Text">
          <xsd:maxLength value="255"/>
        </xsd:restriction>
      </xsd:simpleType>
    </xsd:element>
    <xsd:element name="AgendaOrder" ma:index="10" nillable="true" ma:displayName="Agenda Order" ma:default="0" ma:internalName="AgendaOrder" ma:readOnly="false">
      <xsd:simpleType>
        <xsd:restriction base="dms:Boolean"/>
      </xsd:simpleType>
    </xsd:element>
    <xsd:element name="DelegatedOrder" ma:index="11" nillable="true" ma:displayName="DelegatedOrder" ma:default="0" ma:description="Is this a delegated order?" ma:internalName="DelegatedOrder" ma:readOnly="false">
      <xsd:simpleType>
        <xsd:restriction base="dms:Boolean"/>
      </xsd:simpleType>
    </xsd:element>
    <xsd:element name="IsDocumentOrder" ma:index="12" nillable="true" ma:displayName="IsDocumentOrder" ma:default="0" ma:internalName="IsDocumentOrder" ma:readOnly="false">
      <xsd:simpleType>
        <xsd:restriction base="dms:Boolean"/>
      </xsd:simpleType>
    </xsd:element>
    <xsd:element name="CaseCompanyNames" ma:index="13" nillable="true" ma:displayName="Company Names" ma:description="Company names delimited by ;" ma:internalName="CaseCompanyNames" ma:readOnly="false">
      <xsd:simpleType>
        <xsd:restriction base="dms:Note">
          <xsd:maxLength value="255"/>
        </xsd:restriction>
      </xsd:simpleType>
    </xsd:element>
    <xsd:element name="OpenedDate" ma:index="14" nillable="true" ma:displayName="OpenedDate" ma:format="DateOnly" ma:internalName="OpenedDate">
      <xsd:simpleType>
        <xsd:restriction base="dms:DateTime"/>
      </xsd:simpleType>
    </xsd:element>
    <xsd:element name="Prefix" ma:index="15" nillable="true" ma:displayName="Prefix" ma:description="Docket number prefix" ma:internalName="Prefix">
      <xsd:simpleType>
        <xsd:restriction base="dms:Text">
          <xsd:maxLength value="255"/>
        </xsd:restriction>
      </xsd:simpleType>
    </xsd:element>
    <xsd:element name="Visibility" ma:index="16" nillable="true" ma:displayName="Visibility" ma:default="Full Visibility" ma:format="Dropdown" ma:internalName="Visibility" ma:readOnly="false">
      <xsd:simpleType>
        <xsd:restriction base="dms:Choice">
          <xsd:enumeration value="Full Visibility"/>
        </xsd:restriction>
      </xsd:simpleType>
    </xsd:element>
    <xsd:element name="SignificantOrder" ma:index="24" nillable="true" ma:displayName="SignificantOrder" ma:default="0" ma:description="Whether this document set contains a significant order" ma:internalName="SignificantOrder">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refix xmlns="dc463f71-b30c-4ab2-9473-d307f9d35888">U</Prefix>
    <DocumentSetType xmlns="dc463f71-b30c-4ab2-9473-d307f9d35888">Presentation</DocumentSetType>
    <Visibility xmlns="dc463f71-b30c-4ab2-9473-d307f9d35888">Full Visibility</Visibility>
    <IsConfidential xmlns="dc463f71-b30c-4ab2-9473-d307f9d35888">false</IsConfidential>
    <AgendaOrder xmlns="dc463f71-b30c-4ab2-9473-d307f9d35888">false</AgendaOrder>
    <CaseType xmlns="dc463f71-b30c-4ab2-9473-d307f9d35888">Staff Investigation</CaseType>
    <IndustryCode xmlns="dc463f71-b30c-4ab2-9473-d307f9d35888">501</IndustryCode>
    <CaseStatus xmlns="dc463f71-b30c-4ab2-9473-d307f9d35888">Closed</CaseStatus>
    <OpenedDate xmlns="dc463f71-b30c-4ab2-9473-d307f9d35888">2020-03-27T07:00:00+00:00</OpenedDate>
    <SignificantOrder xmlns="dc463f71-b30c-4ab2-9473-d307f9d35888">false</SignificantOrder>
    <Date1 xmlns="dc463f71-b30c-4ab2-9473-d307f9d35888">2021-08-05T07:00:00+00:00</Date1>
    <IsDocumentOrder xmlns="dc463f71-b30c-4ab2-9473-d307f9d35888">false</IsDocumentOrder>
    <IsHighlyConfidential xmlns="dc463f71-b30c-4ab2-9473-d307f9d35888">false</IsHighlyConfidential>
    <CaseCompanyNames xmlns="dc463f71-b30c-4ab2-9473-d307f9d35888" xsi:nil="true"/>
    <Nickname xmlns="http://schemas.microsoft.com/sharepoint/v3" xsi:nil="true"/>
    <DocketNumber xmlns="dc463f71-b30c-4ab2-9473-d307f9d35888">200281</DocketNumber>
    <DelegatedOrder xmlns="dc463f71-b30c-4ab2-9473-d307f9d35888">false</DelegatedOrder>
  </documentManagement>
</p:properties>
</file>

<file path=customXml/itemProps1.xml><?xml version="1.0" encoding="utf-8"?>
<ds:datastoreItem xmlns:ds="http://schemas.openxmlformats.org/officeDocument/2006/customXml" ds:itemID="{0A299BCB-7E67-4A70-9C9E-A946CEA763B4}"/>
</file>

<file path=customXml/itemProps2.xml><?xml version="1.0" encoding="utf-8"?>
<ds:datastoreItem xmlns:ds="http://schemas.openxmlformats.org/officeDocument/2006/customXml" ds:itemID="{119315B6-C374-4F31-9655-2FFA7F831DDE}"/>
</file>

<file path=customXml/itemProps3.xml><?xml version="1.0" encoding="utf-8"?>
<ds:datastoreItem xmlns:ds="http://schemas.openxmlformats.org/officeDocument/2006/customXml" ds:itemID="{0A78F096-F6E3-4D8B-8D71-0A76A698DB66}"/>
</file>

<file path=customXml/itemProps4.xml><?xml version="1.0" encoding="utf-8"?>
<ds:datastoreItem xmlns:ds="http://schemas.openxmlformats.org/officeDocument/2006/customXml" ds:itemID="{13C5C283-EDCA-4CE7-AA5C-D4B6A697F21E}"/>
</file>

<file path=docProps/app.xml><?xml version="1.0" encoding="utf-8"?>
<Properties xmlns="http://schemas.openxmlformats.org/officeDocument/2006/extended-properties" xmlns:vt="http://schemas.openxmlformats.org/officeDocument/2006/docPropsVTypes">
  <Template>CNG Template</Template>
  <TotalTime>11471</TotalTime>
  <Words>1006</Words>
  <Application>Microsoft Office PowerPoint</Application>
  <PresentationFormat>Widescreen</PresentationFormat>
  <Paragraphs>173</Paragraphs>
  <Slides>11</Slides>
  <Notes>2</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11</vt:i4>
      </vt:variant>
    </vt:vector>
  </HeadingPairs>
  <TitlesOfParts>
    <vt:vector size="20" baseType="lpstr">
      <vt:lpstr>Yu Mincho Demibold</vt:lpstr>
      <vt:lpstr>Yu Mincho Light</vt:lpstr>
      <vt:lpstr>Arial</vt:lpstr>
      <vt:lpstr>Calibri</vt:lpstr>
      <vt:lpstr>Dark Gray Theme</vt:lpstr>
      <vt:lpstr>Blue Theme</vt:lpstr>
      <vt:lpstr>Light Gray Theme</vt:lpstr>
      <vt:lpstr>Light Blue Theme</vt:lpstr>
      <vt:lpstr>White Theme</vt:lpstr>
      <vt:lpstr>Outreach, Assistance, and Disconnect Overview</vt:lpstr>
      <vt:lpstr>Agenda</vt:lpstr>
      <vt:lpstr>Outreach Update: April – July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Mickelson, Christopher</dc:creator>
  <cp:keywords>Cascade Natural Gas Presentation Template</cp:keywords>
  <cp:lastModifiedBy>Tillis, Daniel</cp:lastModifiedBy>
  <cp:revision>435</cp:revision>
  <cp:lastPrinted>2021-05-09T20:01:00Z</cp:lastPrinted>
  <dcterms:created xsi:type="dcterms:W3CDTF">2021-01-12T23:27:36Z</dcterms:created>
  <dcterms:modified xsi:type="dcterms:W3CDTF">2021-08-05T18:56:41Z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0x0101006E56B4D1795A2E4DB2F0B01679ED314A0042BA66D152C5244F9D6378BECD2888A1</vt:lpwstr>
  </property>
  <property fmtid="{D5CDD505-2E9C-101B-9397-08002B2CF9AE}" pid="3" name="_docset_NoMedatataSyncRequired">
    <vt:lpwstr>False</vt:lpwstr>
  </property>
  <property fmtid="{D5CDD505-2E9C-101B-9397-08002B2CF9AE}" pid="4" name="IsEFSEC">
    <vt:bool>false</vt:bool>
  </property>
</Properties>
</file>