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272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D8F46-1C16-7EAC-1984-01AA9DA79682}" v="7" dt="2024-01-23T19:54:10.616"/>
    <p1510:client id="{97598EB9-1CF0-3A3A-6AA5-D114E0819B9D}" v="14" dt="2024-01-23T19:51:52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89" d="100"/>
          <a:sy n="89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Allmain" userId="S::hallmain@clarkpud.com::0938500c-f596-40c3-b835-1cbc5e7e64fa" providerId="AD" clId="Web-{DAF3794B-FCAD-52D7-F5BB-19C4B85A752B}"/>
    <pc:docChg chg="delSld modSld">
      <pc:chgData name="Heather Allmain" userId="S::hallmain@clarkpud.com::0938500c-f596-40c3-b835-1cbc5e7e64fa" providerId="AD" clId="Web-{DAF3794B-FCAD-52D7-F5BB-19C4B85A752B}" dt="2023-03-28T17:24:38.207" v="71" actId="20577"/>
      <pc:docMkLst>
        <pc:docMk/>
      </pc:docMkLst>
      <pc:sldChg chg="delSp modSp">
        <pc:chgData name="Heather Allmain" userId="S::hallmain@clarkpud.com::0938500c-f596-40c3-b835-1cbc5e7e64fa" providerId="AD" clId="Web-{DAF3794B-FCAD-52D7-F5BB-19C4B85A752B}" dt="2023-03-28T17:24:38.207" v="71" actId="20577"/>
        <pc:sldMkLst>
          <pc:docMk/>
          <pc:sldMk cId="194010881" sldId="272"/>
        </pc:sldMkLst>
        <pc:spChg chg="mod">
          <ac:chgData name="Heather Allmain" userId="S::hallmain@clarkpud.com::0938500c-f596-40c3-b835-1cbc5e7e64fa" providerId="AD" clId="Web-{DAF3794B-FCAD-52D7-F5BB-19C4B85A752B}" dt="2023-03-28T17:24:38.207" v="71" actId="20577"/>
          <ac:spMkLst>
            <pc:docMk/>
            <pc:sldMk cId="194010881" sldId="272"/>
            <ac:spMk id="2" creationId="{6C1A423E-8540-4540-A06E-E382A7F2B1FF}"/>
          </ac:spMkLst>
        </pc:spChg>
        <pc:spChg chg="del">
          <ac:chgData name="Heather Allmain" userId="S::hallmain@clarkpud.com::0938500c-f596-40c3-b835-1cbc5e7e64fa" providerId="AD" clId="Web-{DAF3794B-FCAD-52D7-F5BB-19C4B85A752B}" dt="2023-03-28T17:18:06.073" v="8"/>
          <ac:spMkLst>
            <pc:docMk/>
            <pc:sldMk cId="194010881" sldId="272"/>
            <ac:spMk id="3" creationId="{34B88E35-3E32-4B46-BB8E-895B4D1F8F0A}"/>
          </ac:spMkLst>
        </pc:spChg>
        <pc:spChg chg="mod">
          <ac:chgData name="Heather Allmain" userId="S::hallmain@clarkpud.com::0938500c-f596-40c3-b835-1cbc5e7e64fa" providerId="AD" clId="Web-{DAF3794B-FCAD-52D7-F5BB-19C4B85A752B}" dt="2023-03-28T17:24:35.394" v="70" actId="20577"/>
          <ac:spMkLst>
            <pc:docMk/>
            <pc:sldMk cId="194010881" sldId="272"/>
            <ac:spMk id="4" creationId="{6FD8C3FD-B3EF-DC49-9836-293B5493008F}"/>
          </ac:spMkLst>
        </pc:spChg>
      </pc:sldChg>
      <pc:sldChg chg="addSp delSp modSp del mod modClrScheme chgLayout">
        <pc:chgData name="Heather Allmain" userId="S::hallmain@clarkpud.com::0938500c-f596-40c3-b835-1cbc5e7e64fa" providerId="AD" clId="Web-{DAF3794B-FCAD-52D7-F5BB-19C4B85A752B}" dt="2023-03-28T17:24:27.550" v="69"/>
        <pc:sldMkLst>
          <pc:docMk/>
          <pc:sldMk cId="656426024" sldId="273"/>
        </pc:sldMkLst>
        <pc:spChg chg="mod">
          <ac:chgData name="Heather Allmain" userId="S::hallmain@clarkpud.com::0938500c-f596-40c3-b835-1cbc5e7e64fa" providerId="AD" clId="Web-{DAF3794B-FCAD-52D7-F5BB-19C4B85A752B}" dt="2023-03-28T17:21:41.703" v="64"/>
          <ac:spMkLst>
            <pc:docMk/>
            <pc:sldMk cId="656426024" sldId="273"/>
            <ac:spMk id="2" creationId="{C58AD540-AEAC-8442-8DE5-D230B084B745}"/>
          </ac:spMkLst>
        </pc:spChg>
        <pc:spChg chg="del mod">
          <ac:chgData name="Heather Allmain" userId="S::hallmain@clarkpud.com::0938500c-f596-40c3-b835-1cbc5e7e64fa" providerId="AD" clId="Web-{DAF3794B-FCAD-52D7-F5BB-19C4B85A752B}" dt="2023-03-28T17:24:22.035" v="68"/>
          <ac:spMkLst>
            <pc:docMk/>
            <pc:sldMk cId="656426024" sldId="273"/>
            <ac:spMk id="3" creationId="{92387A89-5B53-7C48-A5CA-F5A45228C390}"/>
          </ac:spMkLst>
        </pc:spChg>
        <pc:spChg chg="del">
          <ac:chgData name="Heather Allmain" userId="S::hallmain@clarkpud.com::0938500c-f596-40c3-b835-1cbc5e7e64fa" providerId="AD" clId="Web-{DAF3794B-FCAD-52D7-F5BB-19C4B85A752B}" dt="2023-03-28T17:21:41.703" v="64"/>
          <ac:spMkLst>
            <pc:docMk/>
            <pc:sldMk cId="656426024" sldId="273"/>
            <ac:spMk id="4" creationId="{F0C1E568-9C59-8B4E-9409-06772A83EA18}"/>
          </ac:spMkLst>
        </pc:spChg>
        <pc:spChg chg="mod">
          <ac:chgData name="Heather Allmain" userId="S::hallmain@clarkpud.com::0938500c-f596-40c3-b835-1cbc5e7e64fa" providerId="AD" clId="Web-{DAF3794B-FCAD-52D7-F5BB-19C4B85A752B}" dt="2023-03-28T17:21:41.703" v="64"/>
          <ac:spMkLst>
            <pc:docMk/>
            <pc:sldMk cId="656426024" sldId="273"/>
            <ac:spMk id="5" creationId="{E0153EF0-1B17-6548-800F-CAD64D36CCDB}"/>
          </ac:spMkLst>
        </pc:spChg>
        <pc:spChg chg="add mod">
          <ac:chgData name="Heather Allmain" userId="S::hallmain@clarkpud.com::0938500c-f596-40c3-b835-1cbc5e7e64fa" providerId="AD" clId="Web-{DAF3794B-FCAD-52D7-F5BB-19C4B85A752B}" dt="2023-03-28T17:24:22.035" v="68"/>
          <ac:spMkLst>
            <pc:docMk/>
            <pc:sldMk cId="656426024" sldId="273"/>
            <ac:spMk id="8" creationId="{9683D469-9C93-8E23-2A92-B988B659FF2D}"/>
          </ac:spMkLst>
        </pc:spChg>
        <pc:spChg chg="add mod">
          <ac:chgData name="Heather Allmain" userId="S::hallmain@clarkpud.com::0938500c-f596-40c3-b835-1cbc5e7e64fa" providerId="AD" clId="Web-{DAF3794B-FCAD-52D7-F5BB-19C4B85A752B}" dt="2023-03-28T17:21:41.703" v="64"/>
          <ac:spMkLst>
            <pc:docMk/>
            <pc:sldMk cId="656426024" sldId="273"/>
            <ac:spMk id="11" creationId="{D32370FF-86FE-DABB-5F11-5BE5937872EC}"/>
          </ac:spMkLst>
        </pc:spChg>
        <pc:picChg chg="add del mod ord">
          <ac:chgData name="Heather Allmain" userId="S::hallmain@clarkpud.com::0938500c-f596-40c3-b835-1cbc5e7e64fa" providerId="AD" clId="Web-{DAF3794B-FCAD-52D7-F5BB-19C4B85A752B}" dt="2023-03-28T17:23:37.237" v="65"/>
          <ac:picMkLst>
            <pc:docMk/>
            <pc:sldMk cId="656426024" sldId="273"/>
            <ac:picMk id="6" creationId="{49CF20FD-D1EB-6C00-1A71-5C7E9DCADBC0}"/>
          </ac:picMkLst>
        </pc:picChg>
      </pc:sldChg>
    </pc:docChg>
  </pc:docChgLst>
  <pc:docChgLst>
    <pc:chgData name="Heather Allmain" userId="S::hallmain@clarkpud.com::0938500c-f596-40c3-b835-1cbc5e7e64fa" providerId="AD" clId="Web-{11ED8F46-1C16-7EAC-1984-01AA9DA79682}"/>
    <pc:docChg chg="modSld">
      <pc:chgData name="Heather Allmain" userId="S::hallmain@clarkpud.com::0938500c-f596-40c3-b835-1cbc5e7e64fa" providerId="AD" clId="Web-{11ED8F46-1C16-7EAC-1984-01AA9DA79682}" dt="2024-01-23T19:54:10.616" v="6" actId="14100"/>
      <pc:docMkLst>
        <pc:docMk/>
      </pc:docMkLst>
      <pc:sldChg chg="addSp delSp modSp">
        <pc:chgData name="Heather Allmain" userId="S::hallmain@clarkpud.com::0938500c-f596-40c3-b835-1cbc5e7e64fa" providerId="AD" clId="Web-{11ED8F46-1C16-7EAC-1984-01AA9DA79682}" dt="2024-01-23T19:54:10.616" v="6" actId="14100"/>
        <pc:sldMkLst>
          <pc:docMk/>
          <pc:sldMk cId="924744316" sldId="273"/>
        </pc:sldMkLst>
        <pc:spChg chg="mod">
          <ac:chgData name="Heather Allmain" userId="S::hallmain@clarkpud.com::0938500c-f596-40c3-b835-1cbc5e7e64fa" providerId="AD" clId="Web-{11ED8F46-1C16-7EAC-1984-01AA9DA79682}" dt="2024-01-23T19:53:56.225" v="1" actId="20577"/>
          <ac:spMkLst>
            <pc:docMk/>
            <pc:sldMk cId="924744316" sldId="273"/>
            <ac:spMk id="2" creationId="{AF29FFD7-B60F-8A4A-345E-E40BB35BAC1B}"/>
          </ac:spMkLst>
        </pc:spChg>
        <pc:spChg chg="add mod">
          <ac:chgData name="Heather Allmain" userId="S::hallmain@clarkpud.com::0938500c-f596-40c3-b835-1cbc5e7e64fa" providerId="AD" clId="Web-{11ED8F46-1C16-7EAC-1984-01AA9DA79682}" dt="2024-01-23T19:53:52.038" v="0"/>
          <ac:spMkLst>
            <pc:docMk/>
            <pc:sldMk cId="924744316" sldId="273"/>
            <ac:spMk id="4" creationId="{42714A98-77CF-0288-05F3-6D48AE4264D1}"/>
          </ac:spMkLst>
        </pc:spChg>
        <pc:spChg chg="mod">
          <ac:chgData name="Heather Allmain" userId="S::hallmain@clarkpud.com::0938500c-f596-40c3-b835-1cbc5e7e64fa" providerId="AD" clId="Web-{11ED8F46-1C16-7EAC-1984-01AA9DA79682}" dt="2024-01-23T19:54:10.616" v="6" actId="14100"/>
          <ac:spMkLst>
            <pc:docMk/>
            <pc:sldMk cId="924744316" sldId="273"/>
            <ac:spMk id="8" creationId="{94AA3255-856E-9989-E91A-9A984A271227}"/>
          </ac:spMkLst>
        </pc:spChg>
        <pc:picChg chg="del">
          <ac:chgData name="Heather Allmain" userId="S::hallmain@clarkpud.com::0938500c-f596-40c3-b835-1cbc5e7e64fa" providerId="AD" clId="Web-{11ED8F46-1C16-7EAC-1984-01AA9DA79682}" dt="2024-01-23T19:53:52.038" v="0"/>
          <ac:picMkLst>
            <pc:docMk/>
            <pc:sldMk cId="924744316" sldId="273"/>
            <ac:picMk id="7" creationId="{3D0E6E90-3FCB-ACC1-9DAB-417D7278B855}"/>
          </ac:picMkLst>
        </pc:picChg>
      </pc:sldChg>
    </pc:docChg>
  </pc:docChgLst>
  <pc:docChgLst>
    <pc:chgData name="Heather Allmain" userId="S::hallmain@clarkpud.com::0938500c-f596-40c3-b835-1cbc5e7e64fa" providerId="AD" clId="Web-{5C339D4E-520D-55ED-5BD6-F4A41E4687C9}"/>
    <pc:docChg chg="addSld modSld">
      <pc:chgData name="Heather Allmain" userId="S::hallmain@clarkpud.com::0938500c-f596-40c3-b835-1cbc5e7e64fa" providerId="AD" clId="Web-{5C339D4E-520D-55ED-5BD6-F4A41E4687C9}" dt="2023-06-09T18:51:54.455" v="45" actId="20577"/>
      <pc:docMkLst>
        <pc:docMk/>
      </pc:docMkLst>
      <pc:sldChg chg="modSp">
        <pc:chgData name="Heather Allmain" userId="S::hallmain@clarkpud.com::0938500c-f596-40c3-b835-1cbc5e7e64fa" providerId="AD" clId="Web-{5C339D4E-520D-55ED-5BD6-F4A41E4687C9}" dt="2023-06-09T18:51:54.455" v="45" actId="20577"/>
        <pc:sldMkLst>
          <pc:docMk/>
          <pc:sldMk cId="194010881" sldId="272"/>
        </pc:sldMkLst>
        <pc:spChg chg="mod">
          <ac:chgData name="Heather Allmain" userId="S::hallmain@clarkpud.com::0938500c-f596-40c3-b835-1cbc5e7e64fa" providerId="AD" clId="Web-{5C339D4E-520D-55ED-5BD6-F4A41E4687C9}" dt="2023-06-09T18:51:48.736" v="44" actId="20577"/>
          <ac:spMkLst>
            <pc:docMk/>
            <pc:sldMk cId="194010881" sldId="272"/>
            <ac:spMk id="2" creationId="{6C1A423E-8540-4540-A06E-E382A7F2B1FF}"/>
          </ac:spMkLst>
        </pc:spChg>
        <pc:spChg chg="mod">
          <ac:chgData name="Heather Allmain" userId="S::hallmain@clarkpud.com::0938500c-f596-40c3-b835-1cbc5e7e64fa" providerId="AD" clId="Web-{5C339D4E-520D-55ED-5BD6-F4A41E4687C9}" dt="2023-06-09T18:51:54.455" v="45" actId="20577"/>
          <ac:spMkLst>
            <pc:docMk/>
            <pc:sldMk cId="194010881" sldId="272"/>
            <ac:spMk id="4" creationId="{6FD8C3FD-B3EF-DC49-9836-293B5493008F}"/>
          </ac:spMkLst>
        </pc:spChg>
      </pc:sldChg>
      <pc:sldChg chg="modSp new">
        <pc:chgData name="Heather Allmain" userId="S::hallmain@clarkpud.com::0938500c-f596-40c3-b835-1cbc5e7e64fa" providerId="AD" clId="Web-{5C339D4E-520D-55ED-5BD6-F4A41E4687C9}" dt="2023-06-09T18:51:33.734" v="43" actId="20577"/>
        <pc:sldMkLst>
          <pc:docMk/>
          <pc:sldMk cId="924744316" sldId="273"/>
        </pc:sldMkLst>
        <pc:spChg chg="mod">
          <ac:chgData name="Heather Allmain" userId="S::hallmain@clarkpud.com::0938500c-f596-40c3-b835-1cbc5e7e64fa" providerId="AD" clId="Web-{5C339D4E-520D-55ED-5BD6-F4A41E4687C9}" dt="2023-06-09T18:51:33.734" v="43" actId="20577"/>
          <ac:spMkLst>
            <pc:docMk/>
            <pc:sldMk cId="924744316" sldId="273"/>
            <ac:spMk id="2" creationId="{AF29FFD7-B60F-8A4A-345E-E40BB35BAC1B}"/>
          </ac:spMkLst>
        </pc:spChg>
      </pc:sldChg>
    </pc:docChg>
  </pc:docChgLst>
  <pc:docChgLst>
    <pc:chgData name="Heather Allmain" userId="S::hallmain@clarkpud.com::0938500c-f596-40c3-b835-1cbc5e7e64fa" providerId="AD" clId="Web-{97598EB9-1CF0-3A3A-6AA5-D114E0819B9D}"/>
    <pc:docChg chg="modSld">
      <pc:chgData name="Heather Allmain" userId="S::hallmain@clarkpud.com::0938500c-f596-40c3-b835-1cbc5e7e64fa" providerId="AD" clId="Web-{97598EB9-1CF0-3A3A-6AA5-D114E0819B9D}" dt="2024-01-23T19:51:52.771" v="11"/>
      <pc:docMkLst>
        <pc:docMk/>
      </pc:docMkLst>
      <pc:sldChg chg="addSp delSp modSp">
        <pc:chgData name="Heather Allmain" userId="S::hallmain@clarkpud.com::0938500c-f596-40c3-b835-1cbc5e7e64fa" providerId="AD" clId="Web-{97598EB9-1CF0-3A3A-6AA5-D114E0819B9D}" dt="2024-01-23T19:51:52.771" v="11"/>
        <pc:sldMkLst>
          <pc:docMk/>
          <pc:sldMk cId="924744316" sldId="273"/>
        </pc:sldMkLst>
        <pc:spChg chg="mod">
          <ac:chgData name="Heather Allmain" userId="S::hallmain@clarkpud.com::0938500c-f596-40c3-b835-1cbc5e7e64fa" providerId="AD" clId="Web-{97598EB9-1CF0-3A3A-6AA5-D114E0819B9D}" dt="2024-01-23T19:50:26.095" v="3" actId="20577"/>
          <ac:spMkLst>
            <pc:docMk/>
            <pc:sldMk cId="924744316" sldId="273"/>
            <ac:spMk id="2" creationId="{AF29FFD7-B60F-8A4A-345E-E40BB35BAC1B}"/>
          </ac:spMkLst>
        </pc:spChg>
        <pc:spChg chg="del">
          <ac:chgData name="Heather Allmain" userId="S::hallmain@clarkpud.com::0938500c-f596-40c3-b835-1cbc5e7e64fa" providerId="AD" clId="Web-{97598EB9-1CF0-3A3A-6AA5-D114E0819B9D}" dt="2024-01-23T19:51:31.770" v="7"/>
          <ac:spMkLst>
            <pc:docMk/>
            <pc:sldMk cId="924744316" sldId="273"/>
            <ac:spMk id="3" creationId="{B0F19EC5-B3D7-7143-C67A-34C703CC727C}"/>
          </ac:spMkLst>
        </pc:spChg>
        <pc:spChg chg="del mod">
          <ac:chgData name="Heather Allmain" userId="S::hallmain@clarkpud.com::0938500c-f596-40c3-b835-1cbc5e7e64fa" providerId="AD" clId="Web-{97598EB9-1CF0-3A3A-6AA5-D114E0819B9D}" dt="2024-01-23T19:50:40.596" v="6"/>
          <ac:spMkLst>
            <pc:docMk/>
            <pc:sldMk cId="924744316" sldId="273"/>
            <ac:spMk id="4" creationId="{42336D05-ED87-8E45-1E99-CEA69C07A3EC}"/>
          </ac:spMkLst>
        </pc:spChg>
        <pc:spChg chg="add">
          <ac:chgData name="Heather Allmain" userId="S::hallmain@clarkpud.com::0938500c-f596-40c3-b835-1cbc5e7e64fa" providerId="AD" clId="Web-{97598EB9-1CF0-3A3A-6AA5-D114E0819B9D}" dt="2024-01-23T19:51:52.771" v="11"/>
          <ac:spMkLst>
            <pc:docMk/>
            <pc:sldMk cId="924744316" sldId="273"/>
            <ac:spMk id="8" creationId="{94AA3255-856E-9989-E91A-9A984A271227}"/>
          </ac:spMkLst>
        </pc:spChg>
        <pc:picChg chg="add mod ord">
          <ac:chgData name="Heather Allmain" userId="S::hallmain@clarkpud.com::0938500c-f596-40c3-b835-1cbc5e7e64fa" providerId="AD" clId="Web-{97598EB9-1CF0-3A3A-6AA5-D114E0819B9D}" dt="2024-01-23T19:51:37.895" v="10" actId="1076"/>
          <ac:picMkLst>
            <pc:docMk/>
            <pc:sldMk cId="924744316" sldId="273"/>
            <ac:picMk id="7" creationId="{3D0E6E90-3FCB-ACC1-9DAB-417D7278B85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35AD2-7989-774D-9B5E-68C7564418C0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68030-73C3-284D-9E11-24A6BAD47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2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CFE6EDD-DD8E-1F46-9E1D-A8F9042CFEC6}"/>
              </a:ext>
            </a:extLst>
          </p:cNvPr>
          <p:cNvGrpSpPr/>
          <p:nvPr userDrawn="1"/>
        </p:nvGrpSpPr>
        <p:grpSpPr>
          <a:xfrm>
            <a:off x="6911111" y="-27921"/>
            <a:ext cx="6689813" cy="7411696"/>
            <a:chOff x="6911111" y="-27921"/>
            <a:chExt cx="6689813" cy="7411696"/>
          </a:xfrm>
        </p:grpSpPr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AB9B32EB-E155-644D-B845-F3BBCE983F0D}"/>
                </a:ext>
              </a:extLst>
            </p:cNvPr>
            <p:cNvSpPr/>
            <p:nvPr userDrawn="1"/>
          </p:nvSpPr>
          <p:spPr>
            <a:xfrm rot="20050389">
              <a:off x="6911111" y="-27921"/>
              <a:ext cx="6689813" cy="7411696"/>
            </a:xfrm>
            <a:custGeom>
              <a:avLst/>
              <a:gdLst>
                <a:gd name="connsiteX0" fmla="*/ 4130481 w 6689813"/>
                <a:gd name="connsiteY0" fmla="*/ 0 h 7411696"/>
                <a:gd name="connsiteX1" fmla="*/ 6689813 w 6689813"/>
                <a:gd name="connsiteY1" fmla="*/ 1238709 h 7411696"/>
                <a:gd name="connsiteX2" fmla="*/ 3702105 w 6689813"/>
                <a:gd name="connsiteY2" fmla="*/ 7411696 h 7411696"/>
                <a:gd name="connsiteX3" fmla="*/ 764103 w 6689813"/>
                <a:gd name="connsiteY3" fmla="*/ 5989711 h 7411696"/>
                <a:gd name="connsiteX4" fmla="*/ 727579 w 6689813"/>
                <a:gd name="connsiteY4" fmla="*/ 5906755 h 7411696"/>
                <a:gd name="connsiteX5" fmla="*/ 271 w 6689813"/>
                <a:gd name="connsiteY5" fmla="*/ 3838977 h 7411696"/>
                <a:gd name="connsiteX6" fmla="*/ 3728613 w 6689813"/>
                <a:gd name="connsiteY6" fmla="*/ 325879 h 7411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89813" h="7411696">
                  <a:moveTo>
                    <a:pt x="4130481" y="0"/>
                  </a:moveTo>
                  <a:lnTo>
                    <a:pt x="6689813" y="1238709"/>
                  </a:lnTo>
                  <a:lnTo>
                    <a:pt x="3702105" y="7411696"/>
                  </a:lnTo>
                  <a:lnTo>
                    <a:pt x="764103" y="5989711"/>
                  </a:lnTo>
                  <a:lnTo>
                    <a:pt x="727579" y="5906755"/>
                  </a:lnTo>
                  <a:cubicBezTo>
                    <a:pt x="289008" y="4898178"/>
                    <a:pt x="-10296" y="4081352"/>
                    <a:pt x="271" y="3838977"/>
                  </a:cubicBezTo>
                  <a:cubicBezTo>
                    <a:pt x="14021" y="3518966"/>
                    <a:pt x="1831416" y="1882421"/>
                    <a:pt x="3728613" y="32587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1000"/>
                  </a:schemeClr>
                </a:gs>
                <a:gs pos="57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620968A-1FC5-154F-9969-23564ECBE923}"/>
                </a:ext>
              </a:extLst>
            </p:cNvPr>
            <p:cNvSpPr/>
            <p:nvPr userDrawn="1"/>
          </p:nvSpPr>
          <p:spPr>
            <a:xfrm rot="20896975">
              <a:off x="7200597" y="-3050"/>
              <a:ext cx="5680116" cy="7230307"/>
            </a:xfrm>
            <a:custGeom>
              <a:avLst/>
              <a:gdLst>
                <a:gd name="connsiteX0" fmla="*/ 3195982 w 5680116"/>
                <a:gd name="connsiteY0" fmla="*/ 0 h 7230307"/>
                <a:gd name="connsiteX1" fmla="*/ 5680116 w 5680116"/>
                <a:gd name="connsiteY1" fmla="*/ 515212 h 7230307"/>
                <a:gd name="connsiteX2" fmla="*/ 4287399 w 5680116"/>
                <a:gd name="connsiteY2" fmla="*/ 7230307 h 7230307"/>
                <a:gd name="connsiteX3" fmla="*/ 1415487 w 5680116"/>
                <a:gd name="connsiteY3" fmla="*/ 6634670 h 7230307"/>
                <a:gd name="connsiteX4" fmla="*/ 1309796 w 5680116"/>
                <a:gd name="connsiteY4" fmla="*/ 6416539 h 7230307"/>
                <a:gd name="connsiteX5" fmla="*/ 271 w 5680116"/>
                <a:gd name="connsiteY5" fmla="*/ 3070920 h 7230307"/>
                <a:gd name="connsiteX6" fmla="*/ 3024272 w 5680116"/>
                <a:gd name="connsiteY6" fmla="*/ 142549 h 723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0116" h="7230307">
                  <a:moveTo>
                    <a:pt x="3195982" y="0"/>
                  </a:moveTo>
                  <a:lnTo>
                    <a:pt x="5680116" y="515212"/>
                  </a:lnTo>
                  <a:lnTo>
                    <a:pt x="4287399" y="7230307"/>
                  </a:lnTo>
                  <a:lnTo>
                    <a:pt x="1415487" y="6634670"/>
                  </a:lnTo>
                  <a:lnTo>
                    <a:pt x="1309796" y="6416539"/>
                  </a:lnTo>
                  <a:cubicBezTo>
                    <a:pt x="578030" y="4875496"/>
                    <a:pt x="-14523" y="3410245"/>
                    <a:pt x="271" y="3070920"/>
                  </a:cubicBezTo>
                  <a:cubicBezTo>
                    <a:pt x="12302" y="2790911"/>
                    <a:pt x="1405249" y="1502931"/>
                    <a:pt x="3024272" y="14254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7000"/>
                  </a:schemeClr>
                </a:gs>
                <a:gs pos="71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1CD6F56-965A-0748-A526-F78B3CBEF7B3}"/>
                </a:ext>
              </a:extLst>
            </p:cNvPr>
            <p:cNvSpPr/>
            <p:nvPr userDrawn="1"/>
          </p:nvSpPr>
          <p:spPr>
            <a:xfrm>
              <a:off x="7407583" y="0"/>
              <a:ext cx="4784417" cy="6858000"/>
            </a:xfrm>
            <a:custGeom>
              <a:avLst/>
              <a:gdLst>
                <a:gd name="connsiteX0" fmla="*/ 1816270 w 4784417"/>
                <a:gd name="connsiteY0" fmla="*/ 0 h 6858000"/>
                <a:gd name="connsiteX1" fmla="*/ 4784417 w 4784417"/>
                <a:gd name="connsiteY1" fmla="*/ 0 h 6858000"/>
                <a:gd name="connsiteX2" fmla="*/ 4784417 w 4784417"/>
                <a:gd name="connsiteY2" fmla="*/ 6858000 h 6858000"/>
                <a:gd name="connsiteX3" fmla="*/ 2121709 w 4784417"/>
                <a:gd name="connsiteY3" fmla="*/ 6858000 h 6858000"/>
                <a:gd name="connsiteX4" fmla="*/ 1960197 w 4784417"/>
                <a:gd name="connsiteY4" fmla="*/ 6548473 h 6858000"/>
                <a:gd name="connsiteX5" fmla="*/ 271 w 4784417"/>
                <a:gd name="connsiteY5" fmla="*/ 1887893 h 6858000"/>
                <a:gd name="connsiteX6" fmla="*/ 1718839 w 4784417"/>
                <a:gd name="connsiteY6" fmla="*/ 8601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84417" h="6858000">
                  <a:moveTo>
                    <a:pt x="1816270" y="0"/>
                  </a:moveTo>
                  <a:lnTo>
                    <a:pt x="4784417" y="0"/>
                  </a:lnTo>
                  <a:lnTo>
                    <a:pt x="4784417" y="6858000"/>
                  </a:lnTo>
                  <a:lnTo>
                    <a:pt x="2121709" y="6858000"/>
                  </a:lnTo>
                  <a:lnTo>
                    <a:pt x="1960197" y="6548473"/>
                  </a:lnTo>
                  <a:cubicBezTo>
                    <a:pt x="966212" y="4621667"/>
                    <a:pt x="-18750" y="2324168"/>
                    <a:pt x="271" y="1887893"/>
                  </a:cubicBezTo>
                  <a:cubicBezTo>
                    <a:pt x="8865" y="1687886"/>
                    <a:pt x="722008" y="973608"/>
                    <a:pt x="1718839" y="86011"/>
                  </a:cubicBezTo>
                  <a:close/>
                </a:path>
              </a:pathLst>
            </a:custGeom>
            <a:solidFill>
              <a:schemeClr val="bg1"/>
            </a:solidFill>
            <a:ln w="951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F6BB22A-4FE8-E943-A93C-2807D418F3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348469" y="1078973"/>
              <a:ext cx="3187739" cy="157812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417DB6-4B17-7D4E-9F49-D351221F49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378" y="1311605"/>
            <a:ext cx="6501506" cy="282033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/>
            </a:lvl1pPr>
          </a:lstStyle>
          <a:p>
            <a:r>
              <a:rPr lang="en-US" dirty="0"/>
              <a:t>Click to add presentation title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F80CB-285A-5D49-A650-0152D26A9A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1377" y="4227444"/>
            <a:ext cx="6501506" cy="1492873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presentation </a:t>
            </a:r>
            <a:br>
              <a:rPr lang="en-US" dirty="0"/>
            </a:br>
            <a:r>
              <a:rPr lang="en-US" dirty="0"/>
              <a:t>subtitle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A16E614-8CB4-E24B-A714-CC9CB906C3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347" y="5916787"/>
            <a:ext cx="6515780" cy="37465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date or 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23605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29822-F803-0B43-859B-FC5163D8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D4EA2-9C83-C94B-8444-2BC02682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604-E0B8-254C-864B-16F3B522E64C}" type="datetime1">
              <a:rPr lang="en-CA" smtClean="0"/>
              <a:t>2024-06-28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47144-4806-8344-A59F-68D5CCA1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F5A411-3AE8-7941-A74F-A59AEE4A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DBEF13-13BB-9145-B275-DB8EF2B822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51586" y="1628775"/>
            <a:ext cx="7524476" cy="4392609"/>
          </a:xfrm>
        </p:spPr>
        <p:txBody>
          <a:bodyPr>
            <a:normAutofit/>
          </a:bodyPr>
          <a:lstStyle>
            <a:lvl1pPr marL="393700" indent="-393700">
              <a:buClr>
                <a:schemeClr val="accent4"/>
              </a:buClr>
              <a:buSzPct val="110000"/>
              <a:buFont typeface="Wingdings" pitchFamily="2" charset="2"/>
              <a:buChar char="§"/>
              <a:tabLst/>
              <a:defRPr sz="2000"/>
            </a:lvl1pPr>
            <a:lvl2pPr marL="711200" indent="-279400">
              <a:buClr>
                <a:schemeClr val="accent5"/>
              </a:buClr>
              <a:buFont typeface="System Font Regular"/>
              <a:buChar char="–"/>
              <a:tabLst/>
              <a:defRPr sz="1800"/>
            </a:lvl2pPr>
            <a:lvl3pPr marL="1104900" indent="-228600">
              <a:tabLst/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AF39596-8BC7-5C49-B385-C4EF0B048A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5938" y="1628775"/>
            <a:ext cx="3194214" cy="4392613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7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Coll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C14C412-CFF0-BD4B-8E66-7A04AB7DDD28}"/>
              </a:ext>
            </a:extLst>
          </p:cNvPr>
          <p:cNvCxnSpPr>
            <a:cxnSpLocks/>
          </p:cNvCxnSpPr>
          <p:nvPr userDrawn="1"/>
        </p:nvCxnSpPr>
        <p:spPr>
          <a:xfrm>
            <a:off x="0" y="6338453"/>
            <a:ext cx="8156028" cy="0"/>
          </a:xfrm>
          <a:prstGeom prst="line">
            <a:avLst/>
          </a:prstGeom>
          <a:ln>
            <a:gradFill>
              <a:gsLst>
                <a:gs pos="73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93000">
                  <a:schemeClr val="accent1">
                    <a:lumMod val="60000"/>
                    <a:lumOff val="40000"/>
                    <a:alpha val="30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>
            <a:extLst>
              <a:ext uri="{FF2B5EF4-FFF2-40B4-BE49-F238E27FC236}">
                <a16:creationId xmlns:a16="http://schemas.microsoft.com/office/drawing/2014/main" id="{1151EDD9-2A9B-3B4C-91E0-91DFF8FB5154}"/>
              </a:ext>
            </a:extLst>
          </p:cNvPr>
          <p:cNvSpPr/>
          <p:nvPr userDrawn="1"/>
        </p:nvSpPr>
        <p:spPr>
          <a:xfrm>
            <a:off x="4715698" y="-1"/>
            <a:ext cx="5571303" cy="6858000"/>
          </a:xfrm>
          <a:custGeom>
            <a:avLst/>
            <a:gdLst>
              <a:gd name="connsiteX0" fmla="*/ 3455148 w 5571303"/>
              <a:gd name="connsiteY0" fmla="*/ 0 h 6858000"/>
              <a:gd name="connsiteX1" fmla="*/ 5571303 w 5571303"/>
              <a:gd name="connsiteY1" fmla="*/ 0 h 6858000"/>
              <a:gd name="connsiteX2" fmla="*/ 5571303 w 5571303"/>
              <a:gd name="connsiteY2" fmla="*/ 6858000 h 6858000"/>
              <a:gd name="connsiteX3" fmla="*/ 1377439 w 5571303"/>
              <a:gd name="connsiteY3" fmla="*/ 6858000 h 6858000"/>
              <a:gd name="connsiteX4" fmla="*/ 1060230 w 5571303"/>
              <a:gd name="connsiteY4" fmla="*/ 6176275 h 6858000"/>
              <a:gd name="connsiteX5" fmla="*/ 286 w 5571303"/>
              <a:gd name="connsiteY5" fmla="*/ 3338438 h 6858000"/>
              <a:gd name="connsiteX6" fmla="*/ 2825555 w 5571303"/>
              <a:gd name="connsiteY6" fmla="*/ 558101 h 6858000"/>
              <a:gd name="connsiteX7" fmla="*/ 2891606 w 5571303"/>
              <a:gd name="connsiteY7" fmla="*/ 502253 h 6858000"/>
              <a:gd name="connsiteX8" fmla="*/ 2962451 w 5571303"/>
              <a:gd name="connsiteY8" fmla="*/ 440213 h 6858000"/>
              <a:gd name="connsiteX9" fmla="*/ 3108391 w 5571303"/>
              <a:gd name="connsiteY9" fmla="*/ 317566 h 6858000"/>
              <a:gd name="connsiteX10" fmla="*/ 3375864 w 5571303"/>
              <a:gd name="connsiteY10" fmla="*/ 7132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71303" h="6858000">
                <a:moveTo>
                  <a:pt x="3455148" y="0"/>
                </a:moveTo>
                <a:lnTo>
                  <a:pt x="5571303" y="0"/>
                </a:lnTo>
                <a:lnTo>
                  <a:pt x="5571303" y="6858000"/>
                </a:lnTo>
                <a:lnTo>
                  <a:pt x="1377439" y="6858000"/>
                </a:lnTo>
                <a:lnTo>
                  <a:pt x="1060230" y="6176275"/>
                </a:lnTo>
                <a:cubicBezTo>
                  <a:pt x="443795" y="4823193"/>
                  <a:pt x="-13078" y="3644945"/>
                  <a:pt x="286" y="3338438"/>
                </a:cubicBezTo>
                <a:cubicBezTo>
                  <a:pt x="12060" y="3064433"/>
                  <a:pt x="1278616" y="1874522"/>
                  <a:pt x="2825555" y="558101"/>
                </a:cubicBezTo>
                <a:lnTo>
                  <a:pt x="2891606" y="502253"/>
                </a:lnTo>
                <a:lnTo>
                  <a:pt x="2962451" y="440213"/>
                </a:lnTo>
                <a:lnTo>
                  <a:pt x="3108391" y="317566"/>
                </a:lnTo>
                <a:lnTo>
                  <a:pt x="3375864" y="71320"/>
                </a:lnTo>
                <a:close/>
              </a:path>
            </a:pathLst>
          </a:custGeom>
          <a:gradFill>
            <a:gsLst>
              <a:gs pos="0">
                <a:schemeClr val="bg1">
                  <a:alpha val="14000"/>
                </a:schemeClr>
              </a:gs>
              <a:gs pos="57000">
                <a:schemeClr val="bg1">
                  <a:alpha val="0"/>
                </a:schemeClr>
              </a:gs>
            </a:gsLst>
            <a:lin ang="0" scaled="0"/>
          </a:gradFill>
          <a:ln w="95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72705B9D-39D4-4E48-98BD-C7B210E583A3}"/>
              </a:ext>
            </a:extLst>
          </p:cNvPr>
          <p:cNvSpPr/>
          <p:nvPr userDrawn="1"/>
        </p:nvSpPr>
        <p:spPr>
          <a:xfrm>
            <a:off x="5783289" y="-1"/>
            <a:ext cx="5571303" cy="6858000"/>
          </a:xfrm>
          <a:custGeom>
            <a:avLst/>
            <a:gdLst>
              <a:gd name="connsiteX0" fmla="*/ 3519171 w 5571303"/>
              <a:gd name="connsiteY0" fmla="*/ 0 h 6858000"/>
              <a:gd name="connsiteX1" fmla="*/ 5571303 w 5571303"/>
              <a:gd name="connsiteY1" fmla="*/ 0 h 6858000"/>
              <a:gd name="connsiteX2" fmla="*/ 5571303 w 5571303"/>
              <a:gd name="connsiteY2" fmla="*/ 6858000 h 6858000"/>
              <a:gd name="connsiteX3" fmla="*/ 1350641 w 5571303"/>
              <a:gd name="connsiteY3" fmla="*/ 6858000 h 6858000"/>
              <a:gd name="connsiteX4" fmla="*/ 1060230 w 5571303"/>
              <a:gd name="connsiteY4" fmla="*/ 6233868 h 6858000"/>
              <a:gd name="connsiteX5" fmla="*/ 286 w 5571303"/>
              <a:gd name="connsiteY5" fmla="*/ 3396031 h 6858000"/>
              <a:gd name="connsiteX6" fmla="*/ 2825554 w 5571303"/>
              <a:gd name="connsiteY6" fmla="*/ 615694 h 6858000"/>
              <a:gd name="connsiteX7" fmla="*/ 2891606 w 5571303"/>
              <a:gd name="connsiteY7" fmla="*/ 559846 h 6858000"/>
              <a:gd name="connsiteX8" fmla="*/ 2962450 w 5571303"/>
              <a:gd name="connsiteY8" fmla="*/ 497806 h 6858000"/>
              <a:gd name="connsiteX9" fmla="*/ 3108390 w 5571303"/>
              <a:gd name="connsiteY9" fmla="*/ 375159 h 6858000"/>
              <a:gd name="connsiteX10" fmla="*/ 3375864 w 5571303"/>
              <a:gd name="connsiteY10" fmla="*/ 1289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71303" h="6858000">
                <a:moveTo>
                  <a:pt x="3519171" y="0"/>
                </a:moveTo>
                <a:lnTo>
                  <a:pt x="5571303" y="0"/>
                </a:lnTo>
                <a:lnTo>
                  <a:pt x="5571303" y="6858000"/>
                </a:lnTo>
                <a:lnTo>
                  <a:pt x="1350641" y="6858000"/>
                </a:lnTo>
                <a:lnTo>
                  <a:pt x="1060230" y="6233868"/>
                </a:lnTo>
                <a:cubicBezTo>
                  <a:pt x="443794" y="4880786"/>
                  <a:pt x="-13078" y="3702538"/>
                  <a:pt x="286" y="3396031"/>
                </a:cubicBezTo>
                <a:cubicBezTo>
                  <a:pt x="12059" y="3122026"/>
                  <a:pt x="1278617" y="1932115"/>
                  <a:pt x="2825554" y="615694"/>
                </a:cubicBezTo>
                <a:lnTo>
                  <a:pt x="2891606" y="559846"/>
                </a:lnTo>
                <a:lnTo>
                  <a:pt x="2962450" y="497806"/>
                </a:lnTo>
                <a:lnTo>
                  <a:pt x="3108390" y="375159"/>
                </a:lnTo>
                <a:lnTo>
                  <a:pt x="3375864" y="128913"/>
                </a:lnTo>
                <a:close/>
              </a:path>
            </a:pathLst>
          </a:custGeom>
          <a:gradFill>
            <a:gsLst>
              <a:gs pos="0">
                <a:schemeClr val="bg1">
                  <a:alpha val="27000"/>
                </a:schemeClr>
              </a:gs>
              <a:gs pos="71000">
                <a:schemeClr val="bg1">
                  <a:alpha val="0"/>
                </a:schemeClr>
              </a:gs>
            </a:gsLst>
            <a:lin ang="0" scaled="0"/>
          </a:gradFill>
          <a:ln w="95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3004015D-8A26-5E4C-B5AE-32817F771ABE}"/>
              </a:ext>
            </a:extLst>
          </p:cNvPr>
          <p:cNvSpPr/>
          <p:nvPr userDrawn="1"/>
        </p:nvSpPr>
        <p:spPr>
          <a:xfrm>
            <a:off x="6905292" y="-1"/>
            <a:ext cx="5286708" cy="6858000"/>
          </a:xfrm>
          <a:custGeom>
            <a:avLst/>
            <a:gdLst>
              <a:gd name="connsiteX0" fmla="*/ 3734936 w 5286708"/>
              <a:gd name="connsiteY0" fmla="*/ 0 h 6858000"/>
              <a:gd name="connsiteX1" fmla="*/ 5286708 w 5286708"/>
              <a:gd name="connsiteY1" fmla="*/ 0 h 6858000"/>
              <a:gd name="connsiteX2" fmla="*/ 5286708 w 5286708"/>
              <a:gd name="connsiteY2" fmla="*/ 6858000 h 6858000"/>
              <a:gd name="connsiteX3" fmla="*/ 1307077 w 5286708"/>
              <a:gd name="connsiteY3" fmla="*/ 6858000 h 6858000"/>
              <a:gd name="connsiteX4" fmla="*/ 1006071 w 5286708"/>
              <a:gd name="connsiteY4" fmla="*/ 6211099 h 6858000"/>
              <a:gd name="connsiteX5" fmla="*/ 272 w 5286708"/>
              <a:gd name="connsiteY5" fmla="*/ 3518226 h 6858000"/>
              <a:gd name="connsiteX6" fmla="*/ 2681219 w 5286708"/>
              <a:gd name="connsiteY6" fmla="*/ 879915 h 6858000"/>
              <a:gd name="connsiteX7" fmla="*/ 2743896 w 5286708"/>
              <a:gd name="connsiteY7" fmla="*/ 826920 h 6858000"/>
              <a:gd name="connsiteX8" fmla="*/ 2811122 w 5286708"/>
              <a:gd name="connsiteY8" fmla="*/ 768049 h 6858000"/>
              <a:gd name="connsiteX9" fmla="*/ 2949607 w 5286708"/>
              <a:gd name="connsiteY9" fmla="*/ 651667 h 6858000"/>
              <a:gd name="connsiteX10" fmla="*/ 3203417 w 5286708"/>
              <a:gd name="connsiteY10" fmla="*/ 418000 h 6858000"/>
              <a:gd name="connsiteX11" fmla="*/ 3519770 w 5286708"/>
              <a:gd name="connsiteY11" fmla="*/ 133423 h 6858000"/>
              <a:gd name="connsiteX12" fmla="*/ 3670906 w 5286708"/>
              <a:gd name="connsiteY12" fmla="*/ 2 h 6858000"/>
              <a:gd name="connsiteX13" fmla="*/ 2712968 w 5286708"/>
              <a:gd name="connsiteY13" fmla="*/ 2 h 6858000"/>
              <a:gd name="connsiteX14" fmla="*/ 2712968 w 5286708"/>
              <a:gd name="connsiteY14" fmla="*/ 1 h 6858000"/>
              <a:gd name="connsiteX15" fmla="*/ 3734935 w 5286708"/>
              <a:gd name="connsiteY1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286708" h="6858000">
                <a:moveTo>
                  <a:pt x="3734936" y="0"/>
                </a:moveTo>
                <a:lnTo>
                  <a:pt x="5286708" y="0"/>
                </a:lnTo>
                <a:lnTo>
                  <a:pt x="5286708" y="6858000"/>
                </a:lnTo>
                <a:lnTo>
                  <a:pt x="1307077" y="6858000"/>
                </a:lnTo>
                <a:lnTo>
                  <a:pt x="1006071" y="6211099"/>
                </a:lnTo>
                <a:cubicBezTo>
                  <a:pt x="421125" y="4927136"/>
                  <a:pt x="-12409" y="3809076"/>
                  <a:pt x="272" y="3518226"/>
                </a:cubicBezTo>
                <a:cubicBezTo>
                  <a:pt x="11444" y="3258217"/>
                  <a:pt x="1213302" y="2129090"/>
                  <a:pt x="2681219" y="879915"/>
                </a:cubicBezTo>
                <a:lnTo>
                  <a:pt x="2743896" y="826920"/>
                </a:lnTo>
                <a:lnTo>
                  <a:pt x="2811122" y="768049"/>
                </a:lnTo>
                <a:lnTo>
                  <a:pt x="2949607" y="651667"/>
                </a:lnTo>
                <a:lnTo>
                  <a:pt x="3203417" y="418000"/>
                </a:lnTo>
                <a:cubicBezTo>
                  <a:pt x="3305107" y="325512"/>
                  <a:pt x="3410741" y="230504"/>
                  <a:pt x="3519770" y="133423"/>
                </a:cubicBezTo>
                <a:lnTo>
                  <a:pt x="3670906" y="2"/>
                </a:lnTo>
                <a:lnTo>
                  <a:pt x="2712968" y="2"/>
                </a:lnTo>
                <a:lnTo>
                  <a:pt x="2712968" y="1"/>
                </a:lnTo>
                <a:lnTo>
                  <a:pt x="3734935" y="1"/>
                </a:lnTo>
                <a:close/>
              </a:path>
            </a:pathLst>
          </a:custGeom>
          <a:solidFill>
            <a:schemeClr val="bg1"/>
          </a:solidFill>
          <a:ln w="951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E97CA-6637-C648-9BD5-A1600543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B1663-6CD5-CF4F-92E6-E0676F40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7E16-6772-E34D-B5D7-0DEC9D6F9CD3}" type="datetime1">
              <a:rPr lang="en-CA" smtClean="0"/>
              <a:t>2024-06-28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E1B141-ED53-3D40-83A6-59FD1A46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3CC69F-05B6-2844-9FEE-214D500625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53501" y="295713"/>
            <a:ext cx="1553004" cy="768831"/>
          </a:xfrm>
          <a:prstGeom prst="rect">
            <a:avLst/>
          </a:prstGeom>
        </p:spPr>
      </p:pic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CAEDC4FB-18E9-7C4D-A9FF-FB7381F8E3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892" y="3609139"/>
            <a:ext cx="1607154" cy="2413289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337D2CBB-09A8-554B-8A84-C77560B766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068907" y="3609139"/>
            <a:ext cx="1607154" cy="2413289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7C6496B7-C618-B741-B4BC-DA197FC1164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5939" y="4208766"/>
            <a:ext cx="3367169" cy="1813662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E35D9FC3-2F03-FD40-8DDC-8F846B7053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35972" y="1629814"/>
            <a:ext cx="4120056" cy="4392614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AFDD36D-EB95-4145-BAEE-B6CAFCE9BBF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307959" y="1628775"/>
            <a:ext cx="3368102" cy="1813661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42626B0E-E80B-E44E-BB6E-B9905553E41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5939" y="1629814"/>
            <a:ext cx="3368102" cy="2435133"/>
          </a:xfrm>
          <a:ln w="38100">
            <a:noFill/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59AB7028-3A87-E943-9378-2B3FCCA2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1288" y="6412105"/>
            <a:ext cx="814774" cy="365125"/>
          </a:xfrm>
        </p:spPr>
        <p:txBody>
          <a:bodyPr/>
          <a:lstStyle/>
          <a:p>
            <a:fld id="{77B6C17E-4FFB-2046-AFB9-8E0C6CAC2F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87D537-FD23-AF45-84C6-0B9BDB76BA9B}"/>
              </a:ext>
            </a:extLst>
          </p:cNvPr>
          <p:cNvCxnSpPr>
            <a:cxnSpLocks/>
          </p:cNvCxnSpPr>
          <p:nvPr userDrawn="1"/>
        </p:nvCxnSpPr>
        <p:spPr>
          <a:xfrm>
            <a:off x="7943850" y="6340242"/>
            <a:ext cx="4248150" cy="0"/>
          </a:xfrm>
          <a:prstGeom prst="line">
            <a:avLst/>
          </a:prstGeom>
          <a:ln>
            <a:gradFill>
              <a:gsLst>
                <a:gs pos="0">
                  <a:schemeClr val="bg2">
                    <a:alpha val="0"/>
                  </a:schemeClr>
                </a:gs>
                <a:gs pos="13000">
                  <a:schemeClr val="bg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B972FF6C-BA78-9045-B453-3F4531DCF1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3500" y="295713"/>
            <a:ext cx="1553006" cy="76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83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4233B-B15F-B142-978F-7DE3C08CB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2DB4DE-9D84-C24B-9BCA-F6D7E054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69D607-867C-F247-92B3-6F1A46342E1A}" type="datetime1">
              <a:rPr lang="en-CA" smtClean="0"/>
              <a:t>2024-06-28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2E2FC-24F7-8941-A235-818F54BC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B6C37-5E00-004F-A3EE-4464D325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C094E-3952-5843-B037-FDBE003F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700EA-6362-BE47-801D-C053A3DE4AC8}" type="datetime1">
              <a:rPr lang="en-CA" smtClean="0"/>
              <a:t>2024-06-28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3C143-0228-5A46-B8CD-3274FAC2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3B1DD-24E1-714E-B742-3FB587DF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8189B6-1BC1-CC4A-A573-7770C3A0A9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3500" y="295713"/>
            <a:ext cx="1553006" cy="76883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C5D26-891A-D048-91F6-349FBF557673}"/>
              </a:ext>
            </a:extLst>
          </p:cNvPr>
          <p:cNvCxnSpPr/>
          <p:nvPr userDrawn="1"/>
        </p:nvCxnSpPr>
        <p:spPr>
          <a:xfrm>
            <a:off x="0" y="6340242"/>
            <a:ext cx="12192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59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CFE6EDD-DD8E-1F46-9E1D-A8F9042CFEC6}"/>
              </a:ext>
            </a:extLst>
          </p:cNvPr>
          <p:cNvGrpSpPr/>
          <p:nvPr userDrawn="1"/>
        </p:nvGrpSpPr>
        <p:grpSpPr>
          <a:xfrm>
            <a:off x="6911111" y="-27921"/>
            <a:ext cx="6689813" cy="7411696"/>
            <a:chOff x="6911111" y="-27921"/>
            <a:chExt cx="6689813" cy="7411696"/>
          </a:xfrm>
        </p:grpSpPr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AB9B32EB-E155-644D-B845-F3BBCE983F0D}"/>
                </a:ext>
              </a:extLst>
            </p:cNvPr>
            <p:cNvSpPr/>
            <p:nvPr userDrawn="1"/>
          </p:nvSpPr>
          <p:spPr>
            <a:xfrm rot="20050389">
              <a:off x="6911111" y="-27921"/>
              <a:ext cx="6689813" cy="7411696"/>
            </a:xfrm>
            <a:custGeom>
              <a:avLst/>
              <a:gdLst>
                <a:gd name="connsiteX0" fmla="*/ 4130481 w 6689813"/>
                <a:gd name="connsiteY0" fmla="*/ 0 h 7411696"/>
                <a:gd name="connsiteX1" fmla="*/ 6689813 w 6689813"/>
                <a:gd name="connsiteY1" fmla="*/ 1238709 h 7411696"/>
                <a:gd name="connsiteX2" fmla="*/ 3702105 w 6689813"/>
                <a:gd name="connsiteY2" fmla="*/ 7411696 h 7411696"/>
                <a:gd name="connsiteX3" fmla="*/ 764103 w 6689813"/>
                <a:gd name="connsiteY3" fmla="*/ 5989711 h 7411696"/>
                <a:gd name="connsiteX4" fmla="*/ 727579 w 6689813"/>
                <a:gd name="connsiteY4" fmla="*/ 5906755 h 7411696"/>
                <a:gd name="connsiteX5" fmla="*/ 271 w 6689813"/>
                <a:gd name="connsiteY5" fmla="*/ 3838977 h 7411696"/>
                <a:gd name="connsiteX6" fmla="*/ 3728613 w 6689813"/>
                <a:gd name="connsiteY6" fmla="*/ 325879 h 7411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89813" h="7411696">
                  <a:moveTo>
                    <a:pt x="4130481" y="0"/>
                  </a:moveTo>
                  <a:lnTo>
                    <a:pt x="6689813" y="1238709"/>
                  </a:lnTo>
                  <a:lnTo>
                    <a:pt x="3702105" y="7411696"/>
                  </a:lnTo>
                  <a:lnTo>
                    <a:pt x="764103" y="5989711"/>
                  </a:lnTo>
                  <a:lnTo>
                    <a:pt x="727579" y="5906755"/>
                  </a:lnTo>
                  <a:cubicBezTo>
                    <a:pt x="289008" y="4898178"/>
                    <a:pt x="-10296" y="4081352"/>
                    <a:pt x="271" y="3838977"/>
                  </a:cubicBezTo>
                  <a:cubicBezTo>
                    <a:pt x="14021" y="3518966"/>
                    <a:pt x="1831416" y="1882421"/>
                    <a:pt x="3728613" y="32587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1000"/>
                  </a:schemeClr>
                </a:gs>
                <a:gs pos="57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620968A-1FC5-154F-9969-23564ECBE923}"/>
                </a:ext>
              </a:extLst>
            </p:cNvPr>
            <p:cNvSpPr/>
            <p:nvPr userDrawn="1"/>
          </p:nvSpPr>
          <p:spPr>
            <a:xfrm rot="20896975">
              <a:off x="7200597" y="-3050"/>
              <a:ext cx="5680116" cy="7230307"/>
            </a:xfrm>
            <a:custGeom>
              <a:avLst/>
              <a:gdLst>
                <a:gd name="connsiteX0" fmla="*/ 3195982 w 5680116"/>
                <a:gd name="connsiteY0" fmla="*/ 0 h 7230307"/>
                <a:gd name="connsiteX1" fmla="*/ 5680116 w 5680116"/>
                <a:gd name="connsiteY1" fmla="*/ 515212 h 7230307"/>
                <a:gd name="connsiteX2" fmla="*/ 4287399 w 5680116"/>
                <a:gd name="connsiteY2" fmla="*/ 7230307 h 7230307"/>
                <a:gd name="connsiteX3" fmla="*/ 1415487 w 5680116"/>
                <a:gd name="connsiteY3" fmla="*/ 6634670 h 7230307"/>
                <a:gd name="connsiteX4" fmla="*/ 1309796 w 5680116"/>
                <a:gd name="connsiteY4" fmla="*/ 6416539 h 7230307"/>
                <a:gd name="connsiteX5" fmla="*/ 271 w 5680116"/>
                <a:gd name="connsiteY5" fmla="*/ 3070920 h 7230307"/>
                <a:gd name="connsiteX6" fmla="*/ 3024272 w 5680116"/>
                <a:gd name="connsiteY6" fmla="*/ 142549 h 723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0116" h="7230307">
                  <a:moveTo>
                    <a:pt x="3195982" y="0"/>
                  </a:moveTo>
                  <a:lnTo>
                    <a:pt x="5680116" y="515212"/>
                  </a:lnTo>
                  <a:lnTo>
                    <a:pt x="4287399" y="7230307"/>
                  </a:lnTo>
                  <a:lnTo>
                    <a:pt x="1415487" y="6634670"/>
                  </a:lnTo>
                  <a:lnTo>
                    <a:pt x="1309796" y="6416539"/>
                  </a:lnTo>
                  <a:cubicBezTo>
                    <a:pt x="578030" y="4875496"/>
                    <a:pt x="-14523" y="3410245"/>
                    <a:pt x="271" y="3070920"/>
                  </a:cubicBezTo>
                  <a:cubicBezTo>
                    <a:pt x="12302" y="2790911"/>
                    <a:pt x="1405249" y="1502931"/>
                    <a:pt x="3024272" y="14254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7000"/>
                  </a:schemeClr>
                </a:gs>
                <a:gs pos="71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1CD6F56-965A-0748-A526-F78B3CBEF7B3}"/>
                </a:ext>
              </a:extLst>
            </p:cNvPr>
            <p:cNvSpPr/>
            <p:nvPr userDrawn="1"/>
          </p:nvSpPr>
          <p:spPr>
            <a:xfrm>
              <a:off x="7407583" y="0"/>
              <a:ext cx="4784417" cy="6858000"/>
            </a:xfrm>
            <a:custGeom>
              <a:avLst/>
              <a:gdLst>
                <a:gd name="connsiteX0" fmla="*/ 1816270 w 4784417"/>
                <a:gd name="connsiteY0" fmla="*/ 0 h 6858000"/>
                <a:gd name="connsiteX1" fmla="*/ 4784417 w 4784417"/>
                <a:gd name="connsiteY1" fmla="*/ 0 h 6858000"/>
                <a:gd name="connsiteX2" fmla="*/ 4784417 w 4784417"/>
                <a:gd name="connsiteY2" fmla="*/ 6858000 h 6858000"/>
                <a:gd name="connsiteX3" fmla="*/ 2121709 w 4784417"/>
                <a:gd name="connsiteY3" fmla="*/ 6858000 h 6858000"/>
                <a:gd name="connsiteX4" fmla="*/ 1960197 w 4784417"/>
                <a:gd name="connsiteY4" fmla="*/ 6548473 h 6858000"/>
                <a:gd name="connsiteX5" fmla="*/ 271 w 4784417"/>
                <a:gd name="connsiteY5" fmla="*/ 1887893 h 6858000"/>
                <a:gd name="connsiteX6" fmla="*/ 1718839 w 4784417"/>
                <a:gd name="connsiteY6" fmla="*/ 8601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84417" h="6858000">
                  <a:moveTo>
                    <a:pt x="1816270" y="0"/>
                  </a:moveTo>
                  <a:lnTo>
                    <a:pt x="4784417" y="0"/>
                  </a:lnTo>
                  <a:lnTo>
                    <a:pt x="4784417" y="6858000"/>
                  </a:lnTo>
                  <a:lnTo>
                    <a:pt x="2121709" y="6858000"/>
                  </a:lnTo>
                  <a:lnTo>
                    <a:pt x="1960197" y="6548473"/>
                  </a:lnTo>
                  <a:cubicBezTo>
                    <a:pt x="966212" y="4621667"/>
                    <a:pt x="-18750" y="2324168"/>
                    <a:pt x="271" y="1887893"/>
                  </a:cubicBezTo>
                  <a:cubicBezTo>
                    <a:pt x="8865" y="1687886"/>
                    <a:pt x="722008" y="973608"/>
                    <a:pt x="1718839" y="86011"/>
                  </a:cubicBezTo>
                  <a:close/>
                </a:path>
              </a:pathLst>
            </a:custGeom>
            <a:solidFill>
              <a:schemeClr val="bg1"/>
            </a:solidFill>
            <a:ln w="951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F6BB22A-4FE8-E943-A93C-2807D418F3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348469" y="1078973"/>
              <a:ext cx="3187739" cy="157812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417DB6-4B17-7D4E-9F49-D351221F49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378" y="982980"/>
            <a:ext cx="5935331" cy="200517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800"/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thank-you message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A16E614-8CB4-E24B-A714-CC9CB906C3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347" y="3429000"/>
            <a:ext cx="5948362" cy="395765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contact name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224F871B-7CD9-994A-83F2-65E21A6133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8347" y="3824764"/>
            <a:ext cx="5948362" cy="2050255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0492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D723-017E-4F47-81DB-9EA678823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83B46-9548-7A4B-81BC-B92DC5B4E4B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1600"/>
              </a:spcBef>
              <a:defRPr/>
            </a:lvl1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CB4A2-85B9-8340-915C-7BD5BC4D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D2CB37-2D72-CE48-BFEF-71A03EAEB6AF}" type="datetime1">
              <a:rPr lang="en-CA" smtClean="0"/>
              <a:t>2024-06-28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A6F7B-7CBD-194C-912B-088879DA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CA813-DADB-FC4C-B7B1-8732EDA12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A588B-1F06-5F4F-91BB-A23856E642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832150" y="1628774"/>
            <a:ext cx="8527700" cy="244938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section heading or </a:t>
            </a:r>
            <a:br>
              <a:rPr lang="en-US" dirty="0"/>
            </a:br>
            <a:r>
              <a:rPr lang="en-US" dirty="0"/>
              <a:t>key message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84B3D-607B-7D44-9E2F-4F38748D5C08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1832150" y="4200245"/>
            <a:ext cx="8527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optional subheading or secondary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640F8-23CC-B541-9FDB-E8C16FD94CDC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1832150" y="6412105"/>
            <a:ext cx="85277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D67F6-D4E0-4A4E-971C-60C72E459AF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B6C17E-4FFB-2046-AFB9-8E0C6CAC2F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23EEFC-413C-EB46-9539-DB768A577EE3}"/>
              </a:ext>
            </a:extLst>
          </p:cNvPr>
          <p:cNvGrpSpPr/>
          <p:nvPr userDrawn="1"/>
        </p:nvGrpSpPr>
        <p:grpSpPr>
          <a:xfrm>
            <a:off x="10107718" y="0"/>
            <a:ext cx="2084282" cy="1989739"/>
            <a:chOff x="10107718" y="0"/>
            <a:chExt cx="2084282" cy="1989739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4A6DBB79-AEFE-6243-933A-AE131BC7FDDE}"/>
                </a:ext>
              </a:extLst>
            </p:cNvPr>
            <p:cNvSpPr/>
            <p:nvPr userDrawn="1"/>
          </p:nvSpPr>
          <p:spPr>
            <a:xfrm>
              <a:off x="10107718" y="0"/>
              <a:ext cx="2084282" cy="1989739"/>
            </a:xfrm>
            <a:custGeom>
              <a:avLst/>
              <a:gdLst>
                <a:gd name="connsiteX0" fmla="*/ 2084282 w 2084282"/>
                <a:gd name="connsiteY0" fmla="*/ 0 h 1989739"/>
                <a:gd name="connsiteX1" fmla="*/ 2084281 w 2084282"/>
                <a:gd name="connsiteY1" fmla="*/ 1989739 h 1989739"/>
                <a:gd name="connsiteX2" fmla="*/ 1969022 w 2084282"/>
                <a:gd name="connsiteY2" fmla="*/ 1892291 h 1989739"/>
                <a:gd name="connsiteX3" fmla="*/ 26621 w 2084282"/>
                <a:gd name="connsiteY3" fmla="*/ 30765 h 1989739"/>
                <a:gd name="connsiteX4" fmla="*/ 0 w 2084282"/>
                <a:gd name="connsiteY4" fmla="*/ 1 h 198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4282" h="1989739">
                  <a:moveTo>
                    <a:pt x="2084282" y="0"/>
                  </a:moveTo>
                  <a:lnTo>
                    <a:pt x="2084281" y="1989739"/>
                  </a:lnTo>
                  <a:lnTo>
                    <a:pt x="1969022" y="1892291"/>
                  </a:lnTo>
                  <a:cubicBezTo>
                    <a:pt x="1225848" y="1251635"/>
                    <a:pt x="440121" y="497498"/>
                    <a:pt x="26621" y="30765"/>
                  </a:cubicBezTo>
                  <a:lnTo>
                    <a:pt x="0" y="1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51000"/>
                  </a:schemeClr>
                </a:gs>
                <a:gs pos="74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42054D3-8B2C-F949-A503-ED344753A452}"/>
                </a:ext>
              </a:extLst>
            </p:cNvPr>
            <p:cNvSpPr/>
            <p:nvPr userDrawn="1"/>
          </p:nvSpPr>
          <p:spPr>
            <a:xfrm>
              <a:off x="10851524" y="0"/>
              <a:ext cx="1340476" cy="1881104"/>
            </a:xfrm>
            <a:custGeom>
              <a:avLst/>
              <a:gdLst>
                <a:gd name="connsiteX0" fmla="*/ 0 w 1340476"/>
                <a:gd name="connsiteY0" fmla="*/ 0 h 1881104"/>
                <a:gd name="connsiteX1" fmla="*/ 1340476 w 1340476"/>
                <a:gd name="connsiteY1" fmla="*/ 0 h 1881104"/>
                <a:gd name="connsiteX2" fmla="*/ 1340476 w 1340476"/>
                <a:gd name="connsiteY2" fmla="*/ 1881104 h 1881104"/>
                <a:gd name="connsiteX3" fmla="*/ 1310094 w 1340476"/>
                <a:gd name="connsiteY3" fmla="*/ 1842913 h 1881104"/>
                <a:gd name="connsiteX4" fmla="*/ 14590 w 1340476"/>
                <a:gd name="connsiteY4" fmla="*/ 24633 h 188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0476" h="1881104">
                  <a:moveTo>
                    <a:pt x="0" y="0"/>
                  </a:moveTo>
                  <a:lnTo>
                    <a:pt x="1340476" y="0"/>
                  </a:lnTo>
                  <a:lnTo>
                    <a:pt x="1340476" y="1881104"/>
                  </a:lnTo>
                  <a:lnTo>
                    <a:pt x="1310094" y="1842913"/>
                  </a:lnTo>
                  <a:cubicBezTo>
                    <a:pt x="788642" y="1176072"/>
                    <a:pt x="288759" y="475431"/>
                    <a:pt x="14590" y="2463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7000"/>
                  </a:schemeClr>
                </a:gs>
                <a:gs pos="93000">
                  <a:schemeClr val="bg1">
                    <a:alpha val="0"/>
                  </a:schemeClr>
                </a:gs>
              </a:gsLst>
              <a:lin ang="174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1F8881A-7EB1-944D-9665-76AFD6733F05}"/>
                </a:ext>
              </a:extLst>
            </p:cNvPr>
            <p:cNvSpPr/>
            <p:nvPr userDrawn="1"/>
          </p:nvSpPr>
          <p:spPr>
            <a:xfrm>
              <a:off x="11479064" y="0"/>
              <a:ext cx="712936" cy="1701794"/>
            </a:xfrm>
            <a:custGeom>
              <a:avLst/>
              <a:gdLst>
                <a:gd name="connsiteX0" fmla="*/ 0 w 712936"/>
                <a:gd name="connsiteY0" fmla="*/ 0 h 1701794"/>
                <a:gd name="connsiteX1" fmla="*/ 712936 w 712936"/>
                <a:gd name="connsiteY1" fmla="*/ 0 h 1701794"/>
                <a:gd name="connsiteX2" fmla="*/ 712936 w 712936"/>
                <a:gd name="connsiteY2" fmla="*/ 1701794 h 1701794"/>
                <a:gd name="connsiteX3" fmla="*/ 559154 w 712936"/>
                <a:gd name="connsiteY3" fmla="*/ 1371296 h 1701794"/>
                <a:gd name="connsiteX4" fmla="*/ 7309 w 712936"/>
                <a:gd name="connsiteY4" fmla="*/ 23560 h 1701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936" h="1701794">
                  <a:moveTo>
                    <a:pt x="0" y="0"/>
                  </a:moveTo>
                  <a:lnTo>
                    <a:pt x="712936" y="0"/>
                  </a:lnTo>
                  <a:lnTo>
                    <a:pt x="712936" y="1701794"/>
                  </a:lnTo>
                  <a:lnTo>
                    <a:pt x="559154" y="1371296"/>
                  </a:lnTo>
                  <a:cubicBezTo>
                    <a:pt x="314792" y="834919"/>
                    <a:pt x="112598" y="344746"/>
                    <a:pt x="7309" y="23560"/>
                  </a:cubicBezTo>
                  <a:close/>
                </a:path>
              </a:pathLst>
            </a:custGeom>
            <a:solidFill>
              <a:schemeClr val="bg1"/>
            </a:solidFill>
            <a:ln w="951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5EFB886-5742-0143-9D27-CC344FF5F56B}"/>
              </a:ext>
            </a:extLst>
          </p:cNvPr>
          <p:cNvGrpSpPr/>
          <p:nvPr userDrawn="1"/>
        </p:nvGrpSpPr>
        <p:grpSpPr>
          <a:xfrm>
            <a:off x="-1" y="4734442"/>
            <a:ext cx="2194646" cy="2123558"/>
            <a:chOff x="-1" y="4734442"/>
            <a:chExt cx="2194646" cy="2123558"/>
          </a:xfrm>
        </p:grpSpPr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8DF952A-B5BB-954D-A4D6-723C8CF77496}"/>
                </a:ext>
              </a:extLst>
            </p:cNvPr>
            <p:cNvSpPr/>
            <p:nvPr userDrawn="1"/>
          </p:nvSpPr>
          <p:spPr>
            <a:xfrm>
              <a:off x="0" y="4734442"/>
              <a:ext cx="2194645" cy="2123558"/>
            </a:xfrm>
            <a:custGeom>
              <a:avLst/>
              <a:gdLst>
                <a:gd name="connsiteX0" fmla="*/ 0 w 2194645"/>
                <a:gd name="connsiteY0" fmla="*/ 0 h 2123558"/>
                <a:gd name="connsiteX1" fmla="*/ 107825 w 2194645"/>
                <a:gd name="connsiteY1" fmla="*/ 91164 h 2123558"/>
                <a:gd name="connsiteX2" fmla="*/ 2138853 w 2194645"/>
                <a:gd name="connsiteY2" fmla="*/ 2055113 h 2123558"/>
                <a:gd name="connsiteX3" fmla="*/ 2194645 w 2194645"/>
                <a:gd name="connsiteY3" fmla="*/ 2123558 h 2123558"/>
                <a:gd name="connsiteX4" fmla="*/ 0 w 2194645"/>
                <a:gd name="connsiteY4" fmla="*/ 2123557 h 2123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4645" h="2123558">
                  <a:moveTo>
                    <a:pt x="0" y="0"/>
                  </a:moveTo>
                  <a:lnTo>
                    <a:pt x="107825" y="91164"/>
                  </a:lnTo>
                  <a:cubicBezTo>
                    <a:pt x="908166" y="781100"/>
                    <a:pt x="1757858" y="1602649"/>
                    <a:pt x="2138853" y="2055113"/>
                  </a:cubicBezTo>
                  <a:lnTo>
                    <a:pt x="2194645" y="2123558"/>
                  </a:lnTo>
                  <a:lnTo>
                    <a:pt x="0" y="2123557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4000"/>
                  </a:schemeClr>
                </a:gs>
                <a:gs pos="33000">
                  <a:schemeClr val="bg1">
                    <a:alpha val="0"/>
                  </a:schemeClr>
                </a:gs>
              </a:gsLst>
              <a:lin ang="27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FE154E0-9613-714C-B5BD-3584B7D6BC8B}"/>
                </a:ext>
              </a:extLst>
            </p:cNvPr>
            <p:cNvSpPr/>
            <p:nvPr userDrawn="1"/>
          </p:nvSpPr>
          <p:spPr>
            <a:xfrm>
              <a:off x="0" y="5032082"/>
              <a:ext cx="746607" cy="1825918"/>
            </a:xfrm>
            <a:custGeom>
              <a:avLst/>
              <a:gdLst>
                <a:gd name="connsiteX0" fmla="*/ 0 w 746607"/>
                <a:gd name="connsiteY0" fmla="*/ 0 h 1825918"/>
                <a:gd name="connsiteX1" fmla="*/ 146348 w 746607"/>
                <a:gd name="connsiteY1" fmla="*/ 314519 h 1825918"/>
                <a:gd name="connsiteX2" fmla="*/ 733028 w 746607"/>
                <a:gd name="connsiteY2" fmla="*/ 1774539 h 1825918"/>
                <a:gd name="connsiteX3" fmla="*/ 746607 w 746607"/>
                <a:gd name="connsiteY3" fmla="*/ 1825918 h 1825918"/>
                <a:gd name="connsiteX4" fmla="*/ 0 w 746607"/>
                <a:gd name="connsiteY4" fmla="*/ 1825918 h 1825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607" h="1825918">
                  <a:moveTo>
                    <a:pt x="0" y="0"/>
                  </a:moveTo>
                  <a:lnTo>
                    <a:pt x="146348" y="314519"/>
                  </a:lnTo>
                  <a:cubicBezTo>
                    <a:pt x="421255" y="917943"/>
                    <a:pt x="642793" y="1462890"/>
                    <a:pt x="733028" y="1774539"/>
                  </a:cubicBezTo>
                  <a:lnTo>
                    <a:pt x="746607" y="1825918"/>
                  </a:lnTo>
                  <a:lnTo>
                    <a:pt x="0" y="1825918"/>
                  </a:lnTo>
                  <a:close/>
                </a:path>
              </a:pathLst>
            </a:custGeom>
            <a:solidFill>
              <a:schemeClr val="bg1"/>
            </a:solidFill>
            <a:ln w="951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lvl="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204D69E6-F646-FF4D-B85B-38F1F9355A02}"/>
                </a:ext>
              </a:extLst>
            </p:cNvPr>
            <p:cNvSpPr/>
            <p:nvPr userDrawn="1"/>
          </p:nvSpPr>
          <p:spPr>
            <a:xfrm>
              <a:off x="-1" y="4846139"/>
              <a:ext cx="1414141" cy="2011861"/>
            </a:xfrm>
            <a:custGeom>
              <a:avLst/>
              <a:gdLst>
                <a:gd name="connsiteX0" fmla="*/ 0 w 1414141"/>
                <a:gd name="connsiteY0" fmla="*/ 0 h 2011861"/>
                <a:gd name="connsiteX1" fmla="*/ 22947 w 1414141"/>
                <a:gd name="connsiteY1" fmla="*/ 28844 h 2011861"/>
                <a:gd name="connsiteX2" fmla="*/ 1387474 w 1414141"/>
                <a:gd name="connsiteY2" fmla="*/ 1963661 h 2011861"/>
                <a:gd name="connsiteX3" fmla="*/ 1414141 w 1414141"/>
                <a:gd name="connsiteY3" fmla="*/ 2011861 h 2011861"/>
                <a:gd name="connsiteX4" fmla="*/ 0 w 1414141"/>
                <a:gd name="connsiteY4" fmla="*/ 2011861 h 201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141" h="2011861">
                  <a:moveTo>
                    <a:pt x="0" y="0"/>
                  </a:moveTo>
                  <a:lnTo>
                    <a:pt x="22947" y="28844"/>
                  </a:lnTo>
                  <a:cubicBezTo>
                    <a:pt x="591803" y="756308"/>
                    <a:pt x="1134991" y="1523995"/>
                    <a:pt x="1387474" y="1963661"/>
                  </a:cubicBezTo>
                  <a:lnTo>
                    <a:pt x="1414141" y="2011861"/>
                  </a:lnTo>
                  <a:lnTo>
                    <a:pt x="0" y="2011861"/>
                  </a:lnTo>
                  <a:close/>
                </a:path>
              </a:pathLst>
            </a:custGeom>
            <a:gradFill>
              <a:gsLst>
                <a:gs pos="96000">
                  <a:schemeClr val="bg1">
                    <a:alpha val="57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</a:gradFill>
            <a:ln w="95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41982F2-F33C-CF46-B1E3-F7F656AE4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440808" y="295713"/>
            <a:ext cx="1553004" cy="76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mar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29822-F803-0B43-859B-FC5163D8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D4EA2-9C83-C94B-8444-2BC02682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99C2-D3DA-1D48-BFF0-72D96D9BF6B8}" type="datetime1">
              <a:rPr lang="en-CA" smtClean="0"/>
              <a:t>2024-06-28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47144-4806-8344-A59F-68D5CCA1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F5A411-3AE8-7941-A74F-A59AEE4A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DBEF13-13BB-9145-B275-DB8EF2B822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lvl1pPr marL="492125" indent="-492125">
              <a:spcBef>
                <a:spcPts val="1600"/>
              </a:spcBef>
              <a:buSzPct val="110000"/>
              <a:buFontTx/>
              <a:buBlip>
                <a:blip r:embed="rId2"/>
              </a:buBlip>
              <a:tabLst/>
              <a:defRPr/>
            </a:lvl1pPr>
            <a:lvl2pPr marL="811213" indent="-288925">
              <a:buClr>
                <a:schemeClr val="accent5"/>
              </a:buClr>
              <a:buFont typeface="System Font Regular"/>
              <a:buChar char="–"/>
              <a:tabLst/>
              <a:defRPr/>
            </a:lvl2pPr>
            <a:lvl3pPr marL="1165225" indent="-236538">
              <a:tabLst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quar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29822-F803-0B43-859B-FC5163D8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D4EA2-9C83-C94B-8444-2BC02682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604-E0B8-254C-864B-16F3B522E64C}" type="datetime1">
              <a:rPr lang="en-CA" smtClean="0"/>
              <a:t>2024-06-28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47144-4806-8344-A59F-68D5CCA1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F5A411-3AE8-7941-A74F-A59AEE4A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DBEF13-13BB-9145-B275-DB8EF2B822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lvl1pPr marL="492125" indent="-492125">
              <a:spcBef>
                <a:spcPts val="1600"/>
              </a:spcBef>
              <a:buClr>
                <a:schemeClr val="accent4"/>
              </a:buClr>
              <a:buSzPct val="110000"/>
              <a:buFont typeface="Wingdings" pitchFamily="2" charset="2"/>
              <a:buChar char="§"/>
              <a:tabLst/>
              <a:defRPr/>
            </a:lvl1pPr>
            <a:lvl2pPr marL="811213" indent="-288925">
              <a:buClr>
                <a:schemeClr val="accent5"/>
              </a:buClr>
              <a:buFont typeface="System Font Regular"/>
              <a:buChar char="–"/>
              <a:tabLst/>
              <a:defRPr/>
            </a:lvl2pPr>
            <a:lvl3pPr marL="1165225" indent="-236538">
              <a:tabLst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6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195-13DD-E142-B07B-0F4B3BA4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E50B-6182-FC46-B4ED-52A59CB42FB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5938" y="1628774"/>
            <a:ext cx="5364162" cy="43926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81531-B75A-6D41-B41B-5E25E953FC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11900" y="1628774"/>
            <a:ext cx="5360352" cy="43926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8B932-1FA2-F14C-B14D-24D97E7B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C8A479-5BCC-1C4B-A169-63314B0CDE35}" type="datetime1">
              <a:rPr lang="en-CA" smtClean="0"/>
              <a:t>2024-06-28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C8BFF-ED60-0449-ACC5-A319017F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10F61-CD1A-DE48-8338-FB6B5275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195-13DD-E142-B07B-0F4B3BA4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8B932-1FA2-F14C-B14D-24D97E7B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C8A479-5BCC-1C4B-A169-63314B0CDE35}" type="datetime1">
              <a:rPr lang="en-CA" smtClean="0"/>
              <a:t>2024-06-28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C8BFF-ED60-0449-ACC5-A319017F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10F61-CD1A-DE48-8338-FB6B5275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7A7C62A-956B-054D-AB5F-2743FA6E1C42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15938" y="1628775"/>
            <a:ext cx="5364162" cy="2001531"/>
          </a:xfrm>
        </p:spPr>
        <p:txBody>
          <a:bodyPr/>
          <a:lstStyle>
            <a:lvl1pPr marL="342900" indent="-342900">
              <a:buClr>
                <a:schemeClr val="accent4"/>
              </a:buClr>
              <a:buFont typeface="Wingdings" pitchFamily="2" charset="2"/>
              <a:buChar char="§"/>
              <a:defRPr sz="2000"/>
            </a:lvl1pPr>
            <a:lvl2pPr marL="673100" indent="-282575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 marL="1112838" indent="-234950">
              <a:tabLst/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329190A-54C0-A146-AAA4-55F7DFB8E2C7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16970" y="1628775"/>
            <a:ext cx="5364162" cy="2001531"/>
          </a:xfrm>
        </p:spPr>
        <p:txBody>
          <a:bodyPr/>
          <a:lstStyle>
            <a:lvl1pPr marL="342900" indent="-342900">
              <a:buClr>
                <a:schemeClr val="accent4"/>
              </a:buClr>
              <a:buFont typeface="Wingdings" pitchFamily="2" charset="2"/>
              <a:buChar char="§"/>
              <a:defRPr sz="2000"/>
            </a:lvl1pPr>
            <a:lvl2pPr marL="673100" indent="-282575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 marL="1112838" indent="-234950">
              <a:tabLst/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21F26EA-7B16-8D48-ACAF-D205A866B1B7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15938" y="4019857"/>
            <a:ext cx="5364162" cy="2001531"/>
          </a:xfrm>
        </p:spPr>
        <p:txBody>
          <a:bodyPr/>
          <a:lstStyle>
            <a:lvl1pPr marL="342900" indent="-342900">
              <a:buClr>
                <a:schemeClr val="accent4"/>
              </a:buClr>
              <a:buFont typeface="Wingdings" pitchFamily="2" charset="2"/>
              <a:buChar char="§"/>
              <a:defRPr sz="2000"/>
            </a:lvl1pPr>
            <a:lvl2pPr marL="673100" indent="-282575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 marL="1112838" indent="-234950">
              <a:tabLst/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D9709E1-6960-4F46-9F1A-2996B928F6AF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316970" y="4019857"/>
            <a:ext cx="5364162" cy="2001531"/>
          </a:xfrm>
        </p:spPr>
        <p:txBody>
          <a:bodyPr/>
          <a:lstStyle>
            <a:lvl1pPr marL="342900" indent="-342900">
              <a:buClr>
                <a:schemeClr val="accent4"/>
              </a:buClr>
              <a:buFont typeface="Wingdings" pitchFamily="2" charset="2"/>
              <a:buChar char="§"/>
              <a:defRPr sz="2000"/>
            </a:lvl1pPr>
            <a:lvl2pPr marL="673100" indent="-282575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 marL="1112838" indent="-234950">
              <a:tabLst/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702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FA1D2-0AD2-734B-8A98-587D3F25F4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38" y="1628775"/>
            <a:ext cx="5364162" cy="630331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None/>
              <a:defRPr sz="2400" b="0">
                <a:solidFill>
                  <a:schemeClr val="accent1"/>
                </a:solidFill>
                <a:latin typeface="+mj-lt"/>
              </a:defRPr>
            </a:lvl1pPr>
            <a:lvl2pPr marL="7938" indent="0">
              <a:spcBef>
                <a:spcPts val="200"/>
              </a:spcBef>
              <a:spcAft>
                <a:spcPts val="0"/>
              </a:spcAft>
              <a:buNone/>
              <a:tabLst/>
              <a:defRPr sz="1400" b="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subheading text</a:t>
            </a:r>
          </a:p>
          <a:p>
            <a:pPr lvl="1"/>
            <a:r>
              <a:rPr lang="en-US" dirty="0"/>
              <a:t>Second level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30C5D-4EF2-5149-BD29-4E834D74AD6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15938" y="2492375"/>
            <a:ext cx="5364162" cy="3529013"/>
          </a:xfrm>
        </p:spPr>
        <p:txBody>
          <a:bodyPr/>
          <a:lstStyle>
            <a:lvl1pPr marL="319088" indent="-319088">
              <a:buClr>
                <a:schemeClr val="accent4"/>
              </a:buClr>
              <a:buFont typeface="Wingdings" pitchFamily="2" charset="2"/>
              <a:buChar char="§"/>
              <a:tabLst/>
              <a:defRPr sz="2000"/>
            </a:lvl1pPr>
            <a:lvl2pPr marL="671513" indent="-287338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70706-C16E-874E-A99A-D412B1C9E93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11899" y="1628775"/>
            <a:ext cx="5364161" cy="630331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None/>
              <a:defRPr sz="2400" b="0">
                <a:solidFill>
                  <a:schemeClr val="accent1"/>
                </a:solidFill>
                <a:latin typeface="+mj-lt"/>
              </a:defRPr>
            </a:lvl1pPr>
            <a:lvl2pPr marL="7938" indent="0">
              <a:buNone/>
              <a:tabLst/>
              <a:defRPr sz="1400" b="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subheading text</a:t>
            </a:r>
          </a:p>
          <a:p>
            <a:pPr lvl="1"/>
            <a:r>
              <a:rPr lang="en-US" dirty="0"/>
              <a:t>Second level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BC00F-85C6-A94D-986E-823D3E8C862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11900" y="2492375"/>
            <a:ext cx="5364164" cy="3529013"/>
          </a:xfrm>
        </p:spPr>
        <p:txBody>
          <a:bodyPr/>
          <a:lstStyle>
            <a:lvl1pPr marL="319088" indent="-319088">
              <a:buClr>
                <a:schemeClr val="accent4"/>
              </a:buClr>
              <a:buFont typeface="Wingdings" pitchFamily="2" charset="2"/>
              <a:buChar char="§"/>
              <a:tabLst/>
              <a:defRPr sz="2000"/>
            </a:lvl1pPr>
            <a:lvl2pPr marL="671513" indent="-287338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ECD0F-6B4C-A544-B941-A8927A3A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33939C-B2CA-8341-B617-8751F03DD5D5}" type="datetime1">
              <a:rPr lang="en-CA" smtClean="0"/>
              <a:t>2024-06-28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5476C9-3401-E345-B5A5-121D669A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D128C6-B7E6-004E-9008-6149C033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4D778EA-2E02-F747-A928-6D1BD752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0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924E6-FC01-5249-92EF-B600A9D4FFB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2492375"/>
            <a:ext cx="7497095" cy="3529013"/>
          </a:xfrm>
        </p:spPr>
        <p:txBody>
          <a:bodyPr>
            <a:normAutofit/>
          </a:bodyPr>
          <a:lstStyle>
            <a:lvl1pPr marL="446088" indent="-446088">
              <a:buSzPct val="110000"/>
              <a:buFontTx/>
              <a:buBlip>
                <a:blip r:embed="rId2"/>
              </a:buBlip>
              <a:tabLst/>
              <a:defRPr sz="2000"/>
            </a:lvl1pPr>
            <a:lvl2pPr marL="758825" indent="-276225">
              <a:buClr>
                <a:schemeClr val="accent5"/>
              </a:buClr>
              <a:buFont typeface="System Font Regular"/>
              <a:buChar char="–"/>
              <a:tabLst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1201738" indent="-242888">
              <a:tabLst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text, or use the icons to add other types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01588-3C52-F147-B725-F5B7C39747F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422104" y="1628774"/>
            <a:ext cx="3769896" cy="4392613"/>
          </a:xfrm>
          <a:solidFill>
            <a:schemeClr val="bg1"/>
          </a:solidFill>
          <a:effectLst>
            <a:outerShdw dist="12700" dir="10800000" algn="r" rotWithShape="0">
              <a:schemeClr val="bg2"/>
            </a:outerShdw>
          </a:effectLst>
        </p:spPr>
        <p:txBody>
          <a:bodyPr lIns="360000" tIns="360000" rIns="503998" bIns="360000" anchor="t"/>
          <a:lstStyle>
            <a:lvl1pPr marL="285750" indent="-285750">
              <a:buClr>
                <a:schemeClr val="accent4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</a:defRPr>
            </a:lvl1pPr>
            <a:lvl2pPr marL="538163" indent="-227013">
              <a:buClr>
                <a:schemeClr val="accent5"/>
              </a:buClr>
              <a:buFont typeface="System Font Regular"/>
              <a:buChar char="–"/>
              <a:tabLst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766763" indent="-215900">
              <a:buFont typeface="System Font Regular"/>
              <a:buChar char="–"/>
              <a:tabLst/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caption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EAE85-A21A-904E-BF5E-1A66F9DF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1DDB55-F95A-1F42-86B0-803D679779A2}" type="datetime1">
              <a:rPr lang="en-CA" smtClean="0"/>
              <a:t>2024-06-28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85FF5-53E5-D04B-9F45-E5E029AC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FE1FB-566D-6E4B-B852-E46DAC36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DF58EBD-E8B6-1345-8AB0-F8319AD23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85C84F1-95D9-3C43-8B8A-1A38C4CC270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5937" y="1628775"/>
            <a:ext cx="7497094" cy="630331"/>
          </a:xfrm>
        </p:spPr>
        <p:txBody>
          <a:bodyPr anchor="b">
            <a:norm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None/>
              <a:defRPr sz="2400" b="0">
                <a:solidFill>
                  <a:schemeClr val="accent1"/>
                </a:solidFill>
                <a:latin typeface="+mj-lt"/>
              </a:defRPr>
            </a:lvl1pPr>
            <a:lvl2pPr marL="12700" indent="0">
              <a:spcBef>
                <a:spcPts val="200"/>
              </a:spcBef>
              <a:spcAft>
                <a:spcPts val="0"/>
              </a:spcAft>
              <a:buNone/>
              <a:tabLst/>
              <a:defRPr sz="1400" b="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subheading text</a:t>
            </a:r>
          </a:p>
          <a:p>
            <a:pPr lvl="1"/>
            <a:r>
              <a:rPr lang="en-US" dirty="0"/>
              <a:t>Second level style</a:t>
            </a:r>
          </a:p>
        </p:txBody>
      </p:sp>
    </p:spTree>
    <p:extLst>
      <p:ext uri="{BB962C8B-B14F-4D97-AF65-F5344CB8AC3E}">
        <p14:creationId xmlns:p14="http://schemas.microsoft.com/office/powerpoint/2010/main" val="322057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FEA48E44-5939-9945-A429-C600EB9ABD4C}"/>
              </a:ext>
            </a:extLst>
          </p:cNvPr>
          <p:cNvSpPr/>
          <p:nvPr userDrawn="1"/>
        </p:nvSpPr>
        <p:spPr>
          <a:xfrm rot="10800000">
            <a:off x="-1" y="716"/>
            <a:ext cx="10576198" cy="1205642"/>
          </a:xfrm>
          <a:custGeom>
            <a:avLst/>
            <a:gdLst>
              <a:gd name="connsiteX0" fmla="*/ 10576198 w 10576198"/>
              <a:gd name="connsiteY0" fmla="*/ 1205642 h 1205642"/>
              <a:gd name="connsiteX1" fmla="*/ 0 w 10576198"/>
              <a:gd name="connsiteY1" fmla="*/ 1205642 h 1205642"/>
              <a:gd name="connsiteX2" fmla="*/ 151136 w 10576198"/>
              <a:gd name="connsiteY2" fmla="*/ 1072221 h 1205642"/>
              <a:gd name="connsiteX3" fmla="*/ 467489 w 10576198"/>
              <a:gd name="connsiteY3" fmla="*/ 787644 h 1205642"/>
              <a:gd name="connsiteX4" fmla="*/ 721299 w 10576198"/>
              <a:gd name="connsiteY4" fmla="*/ 553977 h 1205642"/>
              <a:gd name="connsiteX5" fmla="*/ 859784 w 10576198"/>
              <a:gd name="connsiteY5" fmla="*/ 437595 h 1205642"/>
              <a:gd name="connsiteX6" fmla="*/ 943288 w 10576198"/>
              <a:gd name="connsiteY6" fmla="*/ 364469 h 1205642"/>
              <a:gd name="connsiteX7" fmla="*/ 983960 w 10576198"/>
              <a:gd name="connsiteY7" fmla="*/ 330281 h 1205642"/>
              <a:gd name="connsiteX8" fmla="*/ 1389109 w 10576198"/>
              <a:gd name="connsiteY8" fmla="*/ 99955 h 1205642"/>
              <a:gd name="connsiteX9" fmla="*/ 1980016 w 10576198"/>
              <a:gd name="connsiteY9" fmla="*/ 4403 h 1205642"/>
              <a:gd name="connsiteX10" fmla="*/ 2145540 w 10576198"/>
              <a:gd name="connsiteY10" fmla="*/ 0 h 1205642"/>
              <a:gd name="connsiteX11" fmla="*/ 10576198 w 10576198"/>
              <a:gd name="connsiteY11" fmla="*/ 6713 h 120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576198" h="1205642">
                <a:moveTo>
                  <a:pt x="10576198" y="1205642"/>
                </a:moveTo>
                <a:lnTo>
                  <a:pt x="0" y="1205642"/>
                </a:lnTo>
                <a:lnTo>
                  <a:pt x="151136" y="1072221"/>
                </a:lnTo>
                <a:cubicBezTo>
                  <a:pt x="260165" y="975140"/>
                  <a:pt x="365799" y="880132"/>
                  <a:pt x="467489" y="787644"/>
                </a:cubicBezTo>
                <a:lnTo>
                  <a:pt x="721299" y="553977"/>
                </a:lnTo>
                <a:lnTo>
                  <a:pt x="859784" y="437595"/>
                </a:lnTo>
                <a:lnTo>
                  <a:pt x="943288" y="364469"/>
                </a:lnTo>
                <a:lnTo>
                  <a:pt x="983960" y="330281"/>
                </a:lnTo>
                <a:cubicBezTo>
                  <a:pt x="1098330" y="237818"/>
                  <a:pt x="1223040" y="153198"/>
                  <a:pt x="1389109" y="99955"/>
                </a:cubicBezTo>
                <a:cubicBezTo>
                  <a:pt x="1555178" y="46712"/>
                  <a:pt x="1762130" y="16288"/>
                  <a:pt x="1980016" y="4403"/>
                </a:cubicBezTo>
                <a:lnTo>
                  <a:pt x="2145540" y="0"/>
                </a:lnTo>
                <a:lnTo>
                  <a:pt x="10576198" y="6713"/>
                </a:lnTo>
                <a:close/>
              </a:path>
            </a:pathLst>
          </a:custGeom>
          <a:solidFill>
            <a:srgbClr val="10A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6AC5CB-9378-F846-AAC8-7F6460FD305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353500" y="295713"/>
            <a:ext cx="1553006" cy="76883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B9213-0389-7A49-B426-A324DDF7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194687"/>
            <a:ext cx="8870950" cy="8698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DF077-D206-E44A-8ADD-A1EB9388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7" y="1628775"/>
            <a:ext cx="11160125" cy="4392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2A249-4CDF-4E41-BCCE-B14EDD00D9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7285"/>
            <a:ext cx="45719" cy="45719"/>
          </a:xfrm>
          <a:prstGeom prst="rect">
            <a:avLst/>
          </a:prstGeom>
          <a:ln>
            <a:solidFill>
              <a:schemeClr val="bg2">
                <a:alpha val="0"/>
              </a:schemeClr>
            </a:solidFill>
          </a:ln>
        </p:spPr>
        <p:txBody>
          <a:bodyPr vert="horz" wrap="none" lIns="91440" tIns="45720" rIns="91440" bIns="45720" rtlCol="0" anchor="ctr">
            <a:noAutofit/>
          </a:bodyPr>
          <a:lstStyle>
            <a:lvl1pPr algn="l">
              <a:defRPr sz="500">
                <a:noFill/>
              </a:defRPr>
            </a:lvl1pPr>
          </a:lstStyle>
          <a:p>
            <a:fld id="{CDD17E16-6772-E34D-B5D7-0DEC9D6F9CD3}" type="datetime1">
              <a:rPr lang="en-CA" smtClean="0"/>
              <a:t>2024-06-28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C81B3-7744-AF41-A319-76337337B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5938" y="6412105"/>
            <a:ext cx="9837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1FFC-CC21-C446-817C-D3F1B9355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1288" y="6412105"/>
            <a:ext cx="814774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C17E-4FFB-2046-AFB9-8E0C6CAC2F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F6EC89F-A08D-6644-854B-6439ED0A13CE}"/>
              </a:ext>
            </a:extLst>
          </p:cNvPr>
          <p:cNvCxnSpPr/>
          <p:nvPr userDrawn="1"/>
        </p:nvCxnSpPr>
        <p:spPr>
          <a:xfrm>
            <a:off x="0" y="6340242"/>
            <a:ext cx="12192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09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52" r:id="rId6"/>
    <p:sldLayoutId id="2147483661" r:id="rId7"/>
    <p:sldLayoutId id="2147483653" r:id="rId8"/>
    <p:sldLayoutId id="2147483656" r:id="rId9"/>
    <p:sldLayoutId id="2147483662" r:id="rId10"/>
    <p:sldLayoutId id="2147483667" r:id="rId11"/>
    <p:sldLayoutId id="2147483654" r:id="rId12"/>
    <p:sldLayoutId id="2147483655" r:id="rId13"/>
    <p:sldLayoutId id="2147483658" r:id="rId14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400"/>
        </a:spcAft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81025" indent="-2841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itchFamily="2" charset="2"/>
        <a:buChar char="§"/>
        <a:tabLst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69975" indent="-233363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tabLst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100"/>
        </a:spcBef>
        <a:spcAft>
          <a:spcPts val="300"/>
        </a:spcAft>
        <a:buClr>
          <a:schemeClr val="accent5"/>
        </a:buClr>
        <a:buFont typeface="System Font Regular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3793" userDrawn="1">
          <p15:clr>
            <a:srgbClr val="F26B43"/>
          </p15:clr>
        </p15:guide>
        <p15:guide id="7" pos="3704" userDrawn="1">
          <p15:clr>
            <a:srgbClr val="A4A3A4"/>
          </p15:clr>
        </p15:guide>
        <p15:guide id="8" pos="3976" userDrawn="1">
          <p15:clr>
            <a:srgbClr val="A4A3A4"/>
          </p15:clr>
        </p15:guide>
        <p15:guide id="9" orient="horz" pos="1570" userDrawn="1">
          <p15:clr>
            <a:srgbClr val="A4A3A4"/>
          </p15:clr>
        </p15:guide>
        <p15:guide id="10" orient="horz" pos="2409" userDrawn="1">
          <p15:clr>
            <a:srgbClr val="A4A3A4"/>
          </p15:clr>
        </p15:guide>
        <p15:guide id="11" pos="234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A423E-8540-4540-A06E-E382A7F2B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78" y="1311605"/>
            <a:ext cx="6826943" cy="282033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WA Utilities and Transportation Commission </a:t>
            </a:r>
            <a:br>
              <a:rPr lang="en-US" sz="4400" dirty="0" smtClean="0"/>
            </a:br>
            <a:r>
              <a:rPr lang="en-US" sz="4400" dirty="0" smtClean="0"/>
              <a:t>EV Workshop</a:t>
            </a:r>
            <a:endParaRPr lang="en-US" sz="4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8C3FD-B3EF-DC49-9836-293B54930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1047" y="4278487"/>
            <a:ext cx="6503080" cy="92075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US" dirty="0" smtClean="0">
                <a:cs typeface="Arial"/>
              </a:rPr>
              <a:t>Matt Babbitts, Clean Energy Program Manager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200"/>
              </a:spcAft>
            </a:pPr>
            <a:r>
              <a:rPr lang="en-US" dirty="0" smtClean="0">
                <a:cs typeface="Arial"/>
              </a:rPr>
              <a:t>July 2</a:t>
            </a:r>
            <a:r>
              <a:rPr lang="en-US" baseline="30000" dirty="0" smtClean="0">
                <a:cs typeface="Arial"/>
              </a:rPr>
              <a:t>nd</a:t>
            </a:r>
            <a:r>
              <a:rPr lang="en-US" dirty="0" smtClean="0">
                <a:cs typeface="Arial"/>
              </a:rPr>
              <a:t> 2024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01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EV Program 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937" y="1499683"/>
            <a:ext cx="11160125" cy="501945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Transportation Electrification (TE) Plan adopted in early 2021, allowed for the creation of our customer facing EV programs</a:t>
            </a:r>
          </a:p>
          <a:p>
            <a:r>
              <a:rPr lang="en-US" dirty="0" smtClean="0"/>
              <a:t>Legislative mandate on annual TE Budget (1/4 of 1% of revenue requirement), current annual budget of $800,000</a:t>
            </a:r>
          </a:p>
          <a:p>
            <a:r>
              <a:rPr lang="en-US" dirty="0" smtClean="0"/>
              <a:t>Level 2 Charger Programs</a:t>
            </a:r>
          </a:p>
          <a:p>
            <a:pPr lvl="1"/>
            <a:r>
              <a:rPr lang="en-US" dirty="0" smtClean="0"/>
              <a:t>$500 rebate available to residential and business customers; more than 2,500 customers have participated, we also offer an online marketplace with Enel-X (JuiceBox chargers)</a:t>
            </a:r>
          </a:p>
          <a:p>
            <a:r>
              <a:rPr lang="en-US" dirty="0" smtClean="0"/>
              <a:t>DC Fast Charger Demand Credit Program</a:t>
            </a:r>
          </a:p>
          <a:p>
            <a:pPr lvl="1"/>
            <a:r>
              <a:rPr lang="en-US" dirty="0" smtClean="0"/>
              <a:t>Annual account $1,500 credit for each separately metered DC fast charger</a:t>
            </a:r>
          </a:p>
          <a:p>
            <a:r>
              <a:rPr lang="en-US" dirty="0" smtClean="0"/>
              <a:t>EVSE Grant Program</a:t>
            </a:r>
          </a:p>
          <a:p>
            <a:pPr lvl="1"/>
            <a:r>
              <a:rPr lang="en-US" dirty="0" smtClean="0"/>
              <a:t>50% of project cost grants available to public agency customers who install publically accessible EVSE</a:t>
            </a:r>
          </a:p>
          <a:p>
            <a:r>
              <a:rPr lang="en-US" dirty="0" smtClean="0"/>
              <a:t>Low-Income Used EV Program</a:t>
            </a:r>
          </a:p>
          <a:p>
            <a:pPr lvl="1"/>
            <a:r>
              <a:rPr lang="en-US" dirty="0" smtClean="0"/>
              <a:t>Income qualification at 300% of FPL, rebate is 10% of purchase price of used Battery EV (BEV)</a:t>
            </a:r>
          </a:p>
          <a:p>
            <a:r>
              <a:rPr lang="en-US" dirty="0" smtClean="0"/>
              <a:t>Clean Fuel Standard Programs (new in 2024)</a:t>
            </a:r>
          </a:p>
          <a:p>
            <a:pPr lvl="1"/>
            <a:r>
              <a:rPr lang="en-US" dirty="0" smtClean="0"/>
              <a:t>Designed to meet Ecology’s rules; focus on school district bus electrification and multifamily EV charging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Annual YOY growth has averaged ~45% over the last few years</a:t>
            </a:r>
          </a:p>
          <a:p>
            <a:r>
              <a:rPr lang="en-US" dirty="0" smtClean="0"/>
              <a:t>Anticipate future state/federal policies to drive increased adoption</a:t>
            </a:r>
          </a:p>
          <a:p>
            <a:r>
              <a:rPr lang="en-US" dirty="0" smtClean="0"/>
              <a:t>Every </a:t>
            </a:r>
            <a:r>
              <a:rPr lang="en-US" dirty="0" smtClean="0"/>
              <a:t>~13,000 </a:t>
            </a:r>
            <a:r>
              <a:rPr lang="en-US" dirty="0" smtClean="0"/>
              <a:t>EVs results in 1% average load growth</a:t>
            </a:r>
          </a:p>
          <a:p>
            <a:r>
              <a:rPr lang="en-US" dirty="0" smtClean="0"/>
              <a:t>Energy demand is manageable</a:t>
            </a:r>
          </a:p>
          <a:p>
            <a:r>
              <a:rPr lang="en-US" dirty="0" smtClean="0"/>
              <a:t>Capacity and locational challenges exist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Clark County EV Adoption &amp; Forecasts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91" y="1628774"/>
            <a:ext cx="7400925" cy="42767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99" y="1571151"/>
            <a:ext cx="7907230" cy="44502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723" y="1245716"/>
            <a:ext cx="8037805" cy="48892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723" y="1276350"/>
            <a:ext cx="8037806" cy="499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5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EV Managed Charging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51586" y="1628775"/>
            <a:ext cx="7524476" cy="4659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EV owner customers provide an opportunity to pilot DR programs while increasing customer satisfaction</a:t>
            </a:r>
          </a:p>
          <a:p>
            <a:pPr lvl="1"/>
            <a:r>
              <a:rPr lang="en-US" dirty="0"/>
              <a:t>EV owners tend to have an increased understanding of the electric sector complexities</a:t>
            </a:r>
          </a:p>
          <a:p>
            <a:pPr lvl="1"/>
            <a:r>
              <a:rPr lang="en-US" dirty="0"/>
              <a:t>EV owners want EV charging programs and desire to play a role in our decarbonization efforts</a:t>
            </a:r>
          </a:p>
          <a:p>
            <a:r>
              <a:rPr lang="en-US" dirty="0" smtClean="0"/>
              <a:t>After several vendor demonstrations we selected Optiwatt for this small EV managed charging pilot program</a:t>
            </a:r>
          </a:p>
          <a:p>
            <a:r>
              <a:rPr lang="en-US" dirty="0"/>
              <a:t>Winter vs. Summer DR </a:t>
            </a:r>
            <a:r>
              <a:rPr lang="en-US" dirty="0" smtClean="0"/>
              <a:t>Events (Telematics based)</a:t>
            </a:r>
            <a:endParaRPr lang="en-US" dirty="0"/>
          </a:p>
          <a:p>
            <a:pPr lvl="1"/>
            <a:r>
              <a:rPr lang="en-US" dirty="0"/>
              <a:t>Winter Events: Weekdays only, EV charging blocked 6:00am to 10:00am</a:t>
            </a:r>
          </a:p>
          <a:p>
            <a:pPr lvl="1"/>
            <a:r>
              <a:rPr lang="en-US" dirty="0"/>
              <a:t>Summer Events: Weekdays only, EV charging blocked 4:00pm to 8:00pm</a:t>
            </a:r>
          </a:p>
          <a:p>
            <a:pPr lvl="1"/>
            <a:r>
              <a:rPr lang="en-US" dirty="0"/>
              <a:t>No events in April, May, and October</a:t>
            </a:r>
          </a:p>
          <a:p>
            <a:r>
              <a:rPr lang="en-US" dirty="0"/>
              <a:t>Customer Participants and Incentives</a:t>
            </a:r>
          </a:p>
          <a:p>
            <a:pPr lvl="1"/>
            <a:r>
              <a:rPr lang="en-US" dirty="0"/>
              <a:t>Goal of 800 EV registrations by residential customers</a:t>
            </a:r>
          </a:p>
          <a:p>
            <a:pPr lvl="1"/>
            <a:r>
              <a:rPr lang="en-US" dirty="0"/>
              <a:t>Participating customers earn a total of $50 in bill credit incentives ($25 up front, and $25 in Dec.)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3216" y="5636188"/>
            <a:ext cx="2398895" cy="651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88" y="1426788"/>
            <a:ext cx="1976353" cy="40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4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 Barriers and Future Considerations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17E-4FFB-2046-AFB9-8E0C6CAC2FF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51586" y="1628775"/>
            <a:ext cx="7524476" cy="45783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 load growth while meeting decarbonization mandates</a:t>
            </a:r>
          </a:p>
          <a:p>
            <a:pPr lvl="1"/>
            <a:r>
              <a:rPr lang="en-US" dirty="0" smtClean="0"/>
              <a:t>CETA and the CCA mandate steep reductions in GHG emissions, TE load growth adds additional pressures</a:t>
            </a:r>
          </a:p>
          <a:p>
            <a:pPr lvl="1"/>
            <a:r>
              <a:rPr lang="en-US" dirty="0" smtClean="0"/>
              <a:t>Managed charging and other demand response programs will be a crucial piece of the solution</a:t>
            </a:r>
          </a:p>
          <a:p>
            <a:r>
              <a:rPr lang="en-US" dirty="0" smtClean="0"/>
              <a:t>Equity considerations; ensuring the benefits of TE for all customers</a:t>
            </a:r>
          </a:p>
          <a:p>
            <a:pPr lvl="1"/>
            <a:r>
              <a:rPr lang="en-US" dirty="0" smtClean="0"/>
              <a:t>Increasing focus on community engagement with customers and local Community Based Organizations to ensure new efforts/programs meet community needs</a:t>
            </a:r>
          </a:p>
          <a:p>
            <a:pPr lvl="1"/>
            <a:r>
              <a:rPr lang="en-US" dirty="0" smtClean="0"/>
              <a:t>Clean Fuel Standard revenues will be beneficial </a:t>
            </a:r>
          </a:p>
          <a:p>
            <a:r>
              <a:rPr lang="en-US" dirty="0" smtClean="0"/>
              <a:t>Distribution system upgrades</a:t>
            </a:r>
          </a:p>
          <a:p>
            <a:pPr lvl="1"/>
            <a:r>
              <a:rPr lang="en-US" dirty="0" smtClean="0"/>
              <a:t>Current EV adoption has not been impactful but we are focused on future challenges created by concentrated adoption (transformer upgrades, etc.)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8650"/>
            <a:ext cx="4062051" cy="151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07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Q&amp;A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Matt Babbitts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mbabbitts@clarkpud.com </a:t>
            </a:r>
          </a:p>
          <a:p>
            <a:r>
              <a:rPr lang="en-US" dirty="0" smtClean="0"/>
              <a:t>(360)992.3365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rk Public Utilities Theme">
  <a:themeElements>
    <a:clrScheme name="Clark Public Utilities 1">
      <a:dk1>
        <a:srgbClr val="2F3333"/>
      </a:dk1>
      <a:lt1>
        <a:srgbClr val="FFFFFF"/>
      </a:lt1>
      <a:dk2>
        <a:srgbClr val="000000"/>
      </a:dk2>
      <a:lt2>
        <a:srgbClr val="E7E6E6"/>
      </a:lt2>
      <a:accent1>
        <a:srgbClr val="017DC9"/>
      </a:accent1>
      <a:accent2>
        <a:srgbClr val="FC9727"/>
      </a:accent2>
      <a:accent3>
        <a:srgbClr val="78C24A"/>
      </a:accent3>
      <a:accent4>
        <a:srgbClr val="18A7EA"/>
      </a:accent4>
      <a:accent5>
        <a:srgbClr val="A1A3A0"/>
      </a:accent5>
      <a:accent6>
        <a:srgbClr val="303334"/>
      </a:accent6>
      <a:hlink>
        <a:srgbClr val="017DC9"/>
      </a:hlink>
      <a:folHlink>
        <a:srgbClr val="017DC9"/>
      </a:folHlink>
    </a:clrScheme>
    <a:fontScheme name="Arial">
      <a:majorFont>
        <a:latin typeface="Rockwel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larkPublicUtilities_CorporateTemplate_v1" id="{6D7BDEE5-F36D-C948-9DDB-E3A141DFDAEF}" vid="{6013D90E-70A6-5A4F-BCAF-56A47052E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9EEA3871B2F2249BFED1F3C498698D3" ma:contentTypeVersion="104" ma:contentTypeDescription="" ma:contentTypeScope="" ma:versionID="af36f7e74e74ef990dd05cce6b64a94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Rulemaking</CaseType>
    <IndustryCode xmlns="dc463f71-b30c-4ab2-9473-d307f9d35888">140</IndustryCode>
    <CaseStatus xmlns="dc463f71-b30c-4ab2-9473-d307f9d35888">Pending</CaseStatus>
    <OpenedDate xmlns="dc463f71-b30c-4ab2-9473-d307f9d35888">2016-06-08T07:00:00+00:00</OpenedDate>
    <SignificantOrder xmlns="dc463f71-b30c-4ab2-9473-d307f9d35888">false</SignificantOrder>
    <Date1 xmlns="dc463f71-b30c-4ab2-9473-d307f9d35888">2024-06-28T07:00:00+00:00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 xsi:nil="true"/>
    <DocketNumber xmlns="dc463f71-b30c-4ab2-9473-d307f9d35888">160799</DocketNumber>
    <DelegatedOrder xmlns="dc463f71-b30c-4ab2-9473-d307f9d35888">false</DelegatedOrder>
  </documentManagement>
</p:properti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E904FA3F-89ED-49FA-9D7A-3BAC3D36FE90}"/>
</file>

<file path=customXml/itemProps2.xml><?xml version="1.0" encoding="utf-8"?>
<ds:datastoreItem xmlns:ds="http://schemas.openxmlformats.org/officeDocument/2006/customXml" ds:itemID="{68EADB07-DB0A-4B59-AB6F-8D8D0EB1CC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690D91-3177-4534-9E83-75D58DBD268A}">
  <ds:schemaRefs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258fe10d-ba0d-4388-af0e-948b14b084a2"/>
    <ds:schemaRef ds:uri="bd19fa10-2c8d-4af9-8cd0-d2cf5dbd6692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C4F2FB0F-449A-4C7C-B547-BBEC5CCEDD64}"/>
</file>

<file path=docProps/app.xml><?xml version="1.0" encoding="utf-8"?>
<Properties xmlns="http://schemas.openxmlformats.org/officeDocument/2006/extended-properties" xmlns:vt="http://schemas.openxmlformats.org/officeDocument/2006/docPropsVTypes">
  <Template>Corporatetemplate</Template>
  <TotalTime>329</TotalTime>
  <Words>490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Rockwell</vt:lpstr>
      <vt:lpstr>System Font Regular</vt:lpstr>
      <vt:lpstr>Wingdings</vt:lpstr>
      <vt:lpstr>Clark Public Utilities Theme</vt:lpstr>
      <vt:lpstr>WA Utilities and Transportation Commission  EV Workshop</vt:lpstr>
      <vt:lpstr>Utility EV Program Overview</vt:lpstr>
      <vt:lpstr>Clark County EV Adoption &amp; Forecasts </vt:lpstr>
      <vt:lpstr>Residential EV Managed Charging </vt:lpstr>
      <vt:lpstr>TE Barriers and Future Considerations</vt:lpstr>
      <vt:lpstr>Thank you!  Q&amp;A </vt:lpstr>
    </vt:vector>
  </TitlesOfParts>
  <Company>Clark Public Utilities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Allmain</dc:creator>
  <cp:lastModifiedBy>Matt Babbitts</cp:lastModifiedBy>
  <cp:revision>82</cp:revision>
  <dcterms:created xsi:type="dcterms:W3CDTF">2021-02-16T20:55:54Z</dcterms:created>
  <dcterms:modified xsi:type="dcterms:W3CDTF">2024-06-28T15:17:22Z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0x0101006E56B4D1795A2E4DB2F0B01679ED314A00D9EEA3871B2F2249BFED1F3C498698D3</vt:lpwstr>
  </property>
  <property fmtid="{D5CDD505-2E9C-101B-9397-08002B2CF9AE}" pid="3" name="_dlc_DocIdItemGuid">
    <vt:lpwstr>8ce63c45-2650-4bf6-afb6-7aec6f8b6ad7</vt:lpwstr>
  </property>
  <property fmtid="{D5CDD505-2E9C-101B-9397-08002B2CF9AE}" pid="4" name="_docset_NoMedatataSyncRequired">
    <vt:lpwstr>False</vt:lpwstr>
  </property>
</Properties>
</file>