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7" r:id="rId11"/>
    <p:sldId id="266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anlan, Kathi (UTC)" initials="SK(" lastIdx="1" clrIdx="0">
    <p:extLst>
      <p:ext uri="{19B8F6BF-5375-455C-9EA6-DF929625EA0E}">
        <p15:presenceInfo xmlns:p15="http://schemas.microsoft.com/office/powerpoint/2012/main" userId="S::kathi.scanlan@utc.wa.gov::4677acfa-c3c4-41a8-8a9d-e42c0e5110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85099" autoAdjust="0"/>
  </p:normalViewPr>
  <p:slideViewPr>
    <p:cSldViewPr snapToGrid="0">
      <p:cViewPr varScale="1">
        <p:scale>
          <a:sx n="115" d="100"/>
          <a:sy n="115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ward, Jim (UTC)" userId="07587c2e-2885-40ae-a344-d8a631f20409" providerId="ADAL" clId="{EDA5AC67-DDCA-412E-B13B-4D86942BC1BD}"/>
    <pc:docChg chg="modSld">
      <pc:chgData name="Woodward, Jim (UTC)" userId="07587c2e-2885-40ae-a344-d8a631f20409" providerId="ADAL" clId="{EDA5AC67-DDCA-412E-B13B-4D86942BC1BD}" dt="2021-05-20T17:56:41.239" v="10" actId="114"/>
      <pc:docMkLst>
        <pc:docMk/>
      </pc:docMkLst>
      <pc:sldChg chg="modNotesTx">
        <pc:chgData name="Woodward, Jim (UTC)" userId="07587c2e-2885-40ae-a344-d8a631f20409" providerId="ADAL" clId="{EDA5AC67-DDCA-412E-B13B-4D86942BC1BD}" dt="2021-05-20T17:55:31.390" v="0" actId="6549"/>
        <pc:sldMkLst>
          <pc:docMk/>
          <pc:sldMk cId="4058581712" sldId="261"/>
        </pc:sldMkLst>
      </pc:sldChg>
      <pc:sldChg chg="modNotesTx">
        <pc:chgData name="Woodward, Jim (UTC)" userId="07587c2e-2885-40ae-a344-d8a631f20409" providerId="ADAL" clId="{EDA5AC67-DDCA-412E-B13B-4D86942BC1BD}" dt="2021-05-20T17:55:40.194" v="2" actId="6549"/>
        <pc:sldMkLst>
          <pc:docMk/>
          <pc:sldMk cId="3153396115" sldId="263"/>
        </pc:sldMkLst>
      </pc:sldChg>
      <pc:sldChg chg="modNotesTx">
        <pc:chgData name="Woodward, Jim (UTC)" userId="07587c2e-2885-40ae-a344-d8a631f20409" providerId="ADAL" clId="{EDA5AC67-DDCA-412E-B13B-4D86942BC1BD}" dt="2021-05-20T17:55:47.515" v="3" actId="6549"/>
        <pc:sldMkLst>
          <pc:docMk/>
          <pc:sldMk cId="4221634758" sldId="264"/>
        </pc:sldMkLst>
      </pc:sldChg>
      <pc:sldChg chg="modNotesTx">
        <pc:chgData name="Woodward, Jim (UTC)" userId="07587c2e-2885-40ae-a344-d8a631f20409" providerId="ADAL" clId="{EDA5AC67-DDCA-412E-B13B-4D86942BC1BD}" dt="2021-05-20T17:55:35.973" v="1" actId="6549"/>
        <pc:sldMkLst>
          <pc:docMk/>
          <pc:sldMk cId="1644431804" sldId="265"/>
        </pc:sldMkLst>
      </pc:sldChg>
      <pc:sldChg chg="modNotesTx">
        <pc:chgData name="Woodward, Jim (UTC)" userId="07587c2e-2885-40ae-a344-d8a631f20409" providerId="ADAL" clId="{EDA5AC67-DDCA-412E-B13B-4D86942BC1BD}" dt="2021-05-20T17:56:03.511" v="7" actId="6549"/>
        <pc:sldMkLst>
          <pc:docMk/>
          <pc:sldMk cId="3061186459" sldId="266"/>
        </pc:sldMkLst>
      </pc:sldChg>
      <pc:sldChg chg="modNotesTx">
        <pc:chgData name="Woodward, Jim (UTC)" userId="07587c2e-2885-40ae-a344-d8a631f20409" providerId="ADAL" clId="{EDA5AC67-DDCA-412E-B13B-4D86942BC1BD}" dt="2021-05-20T17:56:41.239" v="10" actId="114"/>
        <pc:sldMkLst>
          <pc:docMk/>
          <pc:sldMk cId="2320699484" sldId="267"/>
        </pc:sldMkLst>
      </pc:sldChg>
      <pc:sldChg chg="modNotesTx">
        <pc:chgData name="Woodward, Jim (UTC)" userId="07587c2e-2885-40ae-a344-d8a631f20409" providerId="ADAL" clId="{EDA5AC67-DDCA-412E-B13B-4D86942BC1BD}" dt="2021-05-20T17:55:51.546" v="4" actId="6549"/>
        <pc:sldMkLst>
          <pc:docMk/>
          <pc:sldMk cId="1549679811" sldId="268"/>
        </pc:sldMkLst>
      </pc:sldChg>
      <pc:sldChg chg="modNotesTx">
        <pc:chgData name="Woodward, Jim (UTC)" userId="07587c2e-2885-40ae-a344-d8a631f20409" providerId="ADAL" clId="{EDA5AC67-DDCA-412E-B13B-4D86942BC1BD}" dt="2021-05-20T17:55:55.849" v="5" actId="6549"/>
        <pc:sldMkLst>
          <pc:docMk/>
          <pc:sldMk cId="1686498158" sldId="269"/>
        </pc:sldMkLst>
      </pc:sldChg>
      <pc:sldChg chg="modNotesTx">
        <pc:chgData name="Woodward, Jim (UTC)" userId="07587c2e-2885-40ae-a344-d8a631f20409" providerId="ADAL" clId="{EDA5AC67-DDCA-412E-B13B-4D86942BC1BD}" dt="2021-05-20T17:56:11.991" v="9" actId="6549"/>
        <pc:sldMkLst>
          <pc:docMk/>
          <pc:sldMk cId="2216261045" sldId="272"/>
        </pc:sldMkLst>
      </pc:sldChg>
      <pc:sldChg chg="modNotesTx">
        <pc:chgData name="Woodward, Jim (UTC)" userId="07587c2e-2885-40ae-a344-d8a631f20409" providerId="ADAL" clId="{EDA5AC67-DDCA-412E-B13B-4D86942BC1BD}" dt="2021-05-20T17:56:07.911" v="8" actId="6549"/>
        <pc:sldMkLst>
          <pc:docMk/>
          <pc:sldMk cId="4061735031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90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7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4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3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7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3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15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1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c.wa.gov/transla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61868" y="1214437"/>
            <a:ext cx="9144000" cy="2387600"/>
          </a:xfrm>
        </p:spPr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19736" cy="2945411"/>
          </a:xfrm>
        </p:spPr>
        <p:txBody>
          <a:bodyPr>
            <a:normAutofit/>
          </a:bodyPr>
          <a:lstStyle/>
          <a:p>
            <a:r>
              <a:rPr lang="en-US" dirty="0"/>
              <a:t>2021 PacifiCorp Electric Integrated Resource Plan</a:t>
            </a:r>
          </a:p>
          <a:p>
            <a:r>
              <a:rPr lang="en-US" dirty="0"/>
              <a:t>Docket UE-200420</a:t>
            </a:r>
          </a:p>
          <a:p>
            <a:endParaRPr lang="en-US" dirty="0"/>
          </a:p>
          <a:p>
            <a:r>
              <a:rPr lang="en-US" dirty="0"/>
              <a:t>May 25,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2" y="1483743"/>
            <a:ext cx="10611928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1:00	  Call to Order - Commissioner Opening Remarks</a:t>
            </a:r>
          </a:p>
          <a:p>
            <a:pPr marL="0" indent="0">
              <a:buNone/>
            </a:pPr>
            <a:r>
              <a:rPr lang="en-US" dirty="0"/>
              <a:t>1:05	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1:10	  Commission Staff Presentation and Recommendation </a:t>
            </a:r>
          </a:p>
          <a:p>
            <a:pPr marL="1147763" indent="-1147763">
              <a:buNone/>
            </a:pPr>
            <a:r>
              <a:rPr lang="en-US" dirty="0"/>
              <a:t>1:20	Integrated Resource Plan Presentation by PacifiCorp</a:t>
            </a:r>
          </a:p>
          <a:p>
            <a:pPr marL="0" indent="0">
              <a:buNone/>
            </a:pPr>
            <a:r>
              <a:rPr lang="en-US" dirty="0"/>
              <a:t>2:05	  Break (</a:t>
            </a:r>
            <a:r>
              <a:rPr lang="en-US" i="1" dirty="0"/>
              <a:t>if needed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2:10	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2:40	  Commissioner Discussion</a:t>
            </a:r>
          </a:p>
          <a:p>
            <a:pPr marL="0" indent="0">
              <a:buNone/>
            </a:pPr>
            <a:r>
              <a:rPr lang="en-US" dirty="0"/>
              <a:t>3:00	  Adjourn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3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sz="2400" dirty="0"/>
              <a:t>The “Chat” feature should only be used to report technical difficulties</a:t>
            </a:r>
            <a:endParaRPr lang="en-US" dirty="0"/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2362"/>
            <a:ext cx="6468687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Presentation &amp; Recommendation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Integrated Resource Plan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PacifiCorp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930C-B892-47DA-A556-2A96F390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82524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Break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ffee">
            <a:extLst>
              <a:ext uri="{FF2B5EF4-FFF2-40B4-BE49-F238E27FC236}">
                <a16:creationId xmlns:a16="http://schemas.microsoft.com/office/drawing/2014/main" id="{AAAFEF06-CA27-4C76-9EAA-035E3359D2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7021" y="928201"/>
            <a:ext cx="4926942" cy="492694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EFD422-D73F-4212-BA65-875CCCA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4407" y="6492240"/>
            <a:ext cx="11340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2362"/>
            <a:ext cx="6468687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Discussion</a:t>
            </a:r>
            <a:endParaRPr lang="en-US" sz="4100" strike="sngStrike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73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2020-05-07T07:00:00+00:00</OpenedDate>
    <SignificantOrder xmlns="dc463f71-b30c-4ab2-9473-d307f9d35888">false</SignificantOrder>
    <Date1 xmlns="dc463f71-b30c-4ab2-9473-d307f9d35888">2021-05-25T07:00:00+00:00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PacifiCorp</CaseCompanyNames>
    <Nickname xmlns="http://schemas.microsoft.com/sharepoint/v3" xsi:nil="true"/>
    <DocketNumber xmlns="dc463f71-b30c-4ab2-9473-d307f9d35888">200420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21A7C80BB35994197FEB01FF39B1D7F" ma:contentTypeVersion="44" ma:contentTypeDescription="" ma:contentTypeScope="" ma:versionID="8fdd37a0482b8f2ce186f1ad3418938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microsoft.com/office/2006/documentManagement/types"/>
    <ds:schemaRef ds:uri="http://schemas.microsoft.com/office/2006/metadata/properties"/>
    <ds:schemaRef ds:uri="7b27e312-f13c-4768-92e9-e84ebd032fde"/>
    <ds:schemaRef ds:uri="http://www.w3.org/XML/1998/namespace"/>
    <ds:schemaRef ds:uri="a932d5b5-6eeb-400a-8aa2-13c1b9e0340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06302AE-A429-449A-A34F-EAEBE5CA8DC8}"/>
</file>

<file path=customXml/itemProps4.xml><?xml version="1.0" encoding="utf-8"?>
<ds:datastoreItem xmlns:ds="http://schemas.openxmlformats.org/officeDocument/2006/customXml" ds:itemID="{0E082AD7-DF81-453A-A46F-E35B77F11CEF}"/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215</Words>
  <Application>Microsoft Office PowerPoint</Application>
  <PresentationFormat>Widescreen</PresentationFormat>
  <Paragraphs>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Presentation &amp; Recommendation </vt:lpstr>
      <vt:lpstr>Integrated Resource Plan Presentation by PacifiCorp </vt:lpstr>
      <vt:lpstr>Break</vt:lpstr>
      <vt:lpstr>Public Comments    </vt:lpstr>
      <vt:lpstr>Commissioner Discussion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subject>April 21 IRP Filing</dc:subject>
  <dc:creator>Maxwell, Amanda (UTC)</dc:creator>
  <cp:lastModifiedBy>Jim Woodward</cp:lastModifiedBy>
  <cp:revision>13</cp:revision>
  <dcterms:created xsi:type="dcterms:W3CDTF">2021-02-16T18:29:41Z</dcterms:created>
  <dcterms:modified xsi:type="dcterms:W3CDTF">2021-05-20T17:56:45Z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0x0101006E56B4D1795A2E4DB2F0B01679ED314A00B21A7C80BB35994197FEB01FF39B1D7F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