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100" d="100"/>
          <a:sy n="100" d="100"/>
        </p:scale>
        <p:origin x="-16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179214188391617"/>
          <c:y val="6.0341979311409624E-2"/>
          <c:w val="0.83921192622392993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Sheet1!$A$3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Sheet1!$B$3:$P$3</c:f>
              <c:numCache>
                <c:formatCode>0.0</c:formatCode>
                <c:ptCount val="15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  <c:pt idx="8" formatCode="_(&quot;$&quot;* #,##0.0_);_(&quot;$&quot;* \(#,##0.0\);_(&quot;$&quot;* &quot;-&quot;??_);_(@_)">
                  <c:v>0</c:v>
                </c:pt>
                <c:pt idx="9" formatCode="_(&quot;$&quot;* #,##0.0_);_(&quot;$&quot;* \(#,##0.0\);_(&quot;$&quot;* &quot;-&quot;??_);_(@_)">
                  <c:v>0</c:v>
                </c:pt>
                <c:pt idx="10" formatCode="_(&quot;$&quot;* #,##0.0_);_(&quot;$&quot;* \(#,##0.0\);_(&quot;$&quot;* &quot;-&quot;??_);_(@_)">
                  <c:v>0</c:v>
                </c:pt>
                <c:pt idx="11" formatCode="_(&quot;$&quot;* #,##0.0_);_(&quot;$&quot;* \(#,##0.0\);_(&quot;$&quot;* &quot;-&quot;??_);_(@_)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Sheet1!$B$4:$P$4</c:f>
              <c:numCache>
                <c:formatCode>"$"#,##0.0_);[Red]\("$"#,##0.0\)</c:formatCode>
                <c:ptCount val="15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7.7</c:v>
                </c:pt>
                <c:pt idx="6" formatCode="_(* #,##0.0_);_(* \(#,##0.0\);_(* &quot;-&quot;??_);_(@_)">
                  <c:v>7.6</c:v>
                </c:pt>
                <c:pt idx="7" formatCode="_(* #,##0.0_);_(* \(#,##0.0\);_(* &quot;-&quot;??_);_(@_)">
                  <c:v>7.2290000000000001</c:v>
                </c:pt>
                <c:pt idx="8" formatCode="_(* #,##0.0_);_(* \(#,##0.0\);_(* &quot;-&quot;??_);_(@_)">
                  <c:v>7.8001003599999992</c:v>
                </c:pt>
                <c:pt idx="9" formatCode="_(* #,##0.0_);_(* \(#,##0.0\);_(* &quot;-&quot;??_);_(@_)">
                  <c:v>11.740365000000001</c:v>
                </c:pt>
                <c:pt idx="10" formatCode="_(* #,##0.0_);_(* \(#,##0.0\);_(* &quot;-&quot;??_);_(@_)">
                  <c:v>21.8</c:v>
                </c:pt>
                <c:pt idx="11" formatCode="_(* #,##0.0_);_(* \(#,##0.0\);_(* &quot;-&quot;??_);_(@_)">
                  <c:v>18.5</c:v>
                </c:pt>
                <c:pt idx="12" formatCode="General">
                  <c:v>16.899999999999999</c:v>
                </c:pt>
                <c:pt idx="13" formatCode="General">
                  <c:v>14.4</c:v>
                </c:pt>
                <c:pt idx="14" formatCode="General">
                  <c:v>6.2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Sheet1!$B$5:$P$5</c:f>
              <c:numCache>
                <c:formatCode>"$"#,##0.0_);[Red]\("$"#,##0.0\)</c:formatCode>
                <c:ptCount val="15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16.7</c:v>
                </c:pt>
                <c:pt idx="6" formatCode="_(* #,##0.0_);_(* \(#,##0.0\);_(* &quot;-&quot;??_);_(@_)">
                  <c:v>25.1</c:v>
                </c:pt>
                <c:pt idx="7" formatCode="_(* #,##0.0_);_(* \(#,##0.0\);_(* &quot;-&quot;??_);_(@_)">
                  <c:v>23.876999999999999</c:v>
                </c:pt>
                <c:pt idx="8" formatCode="_(* #,##0.0_);_(* \(#,##0.0\);_(* &quot;-&quot;??_);_(@_)">
                  <c:v>34.693403020000005</c:v>
                </c:pt>
                <c:pt idx="9" formatCode="_(* #,##0.0_);_(* \(#,##0.0\);_(* &quot;-&quot;??_);_(@_)">
                  <c:v>42.597966</c:v>
                </c:pt>
                <c:pt idx="10" formatCode="_(* #,##0.0_);_(* \(#,##0.0\);_(* &quot;-&quot;??_);_(@_)">
                  <c:v>47.5</c:v>
                </c:pt>
                <c:pt idx="11" formatCode="_(* #,##0.0_);_(* \(#,##0.0\);_(* &quot;-&quot;??_);_(@_)">
                  <c:v>47.7</c:v>
                </c:pt>
                <c:pt idx="12" formatCode="General">
                  <c:v>49.9</c:v>
                </c:pt>
                <c:pt idx="13" formatCode="General">
                  <c:v>43</c:v>
                </c:pt>
                <c:pt idx="14" formatCode="General">
                  <c:v>42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Sheet1!$B$6:$P$6</c:f>
              <c:numCache>
                <c:formatCode>"$"#,##0.0_);[Red]\("$"#,##0.0\)</c:formatCode>
                <c:ptCount val="15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27.7</c:v>
                </c:pt>
                <c:pt idx="6" formatCode="_(* #,##0.0_);_(* \(#,##0.0\);_(* &quot;-&quot;??_);_(@_)">
                  <c:v>29</c:v>
                </c:pt>
                <c:pt idx="7" formatCode="_(* #,##0.0_);_(* \(#,##0.0\);_(* &quot;-&quot;??_);_(@_)">
                  <c:v>31.347999999999999</c:v>
                </c:pt>
                <c:pt idx="8" formatCode="_(* #,##0.0_);_(* \(#,##0.0\);_(* &quot;-&quot;??_);_(@_)">
                  <c:v>33.617318359999999</c:v>
                </c:pt>
                <c:pt idx="9" formatCode="_(* #,##0.0_);_(* \(#,##0.0\);_(* &quot;-&quot;??_);_(@_)">
                  <c:v>62.764657999999997</c:v>
                </c:pt>
                <c:pt idx="10" formatCode="_(* #,##0.0_);_(* \(#,##0.0\);_(* &quot;-&quot;??_);_(@_)">
                  <c:v>53.4</c:v>
                </c:pt>
                <c:pt idx="11" formatCode="_(* #,##0.0_);_(* \(#,##0.0\);_(* &quot;-&quot;??_);_(@_)">
                  <c:v>41.3</c:v>
                </c:pt>
                <c:pt idx="12" formatCode="General">
                  <c:v>50.7</c:v>
                </c:pt>
                <c:pt idx="13" formatCode="General">
                  <c:v>35.5</c:v>
                </c:pt>
                <c:pt idx="14" formatCode="General">
                  <c:v>35.299999999999997</c:v>
                </c:pt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Sheet1!$B$7:$P$7</c:f>
              <c:numCache>
                <c:formatCode>General</c:formatCode>
                <c:ptCount val="15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31</c:v>
                </c:pt>
                <c:pt idx="6" formatCode="_(* #,##0.0_);_(* \(#,##0.0\);_(* &quot;-&quot;??_);_(@_)">
                  <c:v>23.6</c:v>
                </c:pt>
                <c:pt idx="7" formatCode="_(* #,##0.0_);_(* \(#,##0.0\);_(* &quot;-&quot;??_);_(@_)">
                  <c:v>32.134</c:v>
                </c:pt>
                <c:pt idx="8" formatCode="_(* #,##0.0_);_(* \(#,##0.0\);_(* &quot;-&quot;??_);_(@_)">
                  <c:v>41.102731739999996</c:v>
                </c:pt>
                <c:pt idx="9" formatCode="_(* #,##0.0_);_(* \(#,##0.0\);_(* &quot;-&quot;??_);_(@_)">
                  <c:v>46.157518000000003</c:v>
                </c:pt>
                <c:pt idx="10" formatCode="_(* #,##0.0_);_(* \(#,##0.0\);_(* &quot;-&quot;??_);_(@_)">
                  <c:v>38.5</c:v>
                </c:pt>
                <c:pt idx="11" formatCode="_(* #,##0.0_);_(* \(#,##0.0\);_(* &quot;-&quot;??_);_(@_)">
                  <c:v>41.4</c:v>
                </c:pt>
                <c:pt idx="12">
                  <c:v>40.799999999999997</c:v>
                </c:pt>
                <c:pt idx="13">
                  <c:v>40.700000000000003</c:v>
                </c:pt>
                <c:pt idx="14">
                  <c:v>42</c:v>
                </c:pt>
              </c:numCache>
            </c:numRef>
          </c:val>
        </c:ser>
        <c:ser>
          <c:idx val="5"/>
          <c:order val="5"/>
          <c:tx>
            <c:strRef>
              <c:f>Sheet1!$A$8</c:f>
              <c:strCache>
                <c:ptCount val="1"/>
                <c:pt idx="0">
                  <c:v>ET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Sheet1!$B$8:$P$8</c:f>
              <c:numCache>
                <c:formatCode>General</c:formatCode>
                <c:ptCount val="15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23</c:v>
                </c:pt>
                <c:pt idx="6" formatCode="_(* #,##0.0_);_(* \(#,##0.0\);_(* &quot;-&quot;??_);_(@_)">
                  <c:v>27.5</c:v>
                </c:pt>
                <c:pt idx="7" formatCode="_(* #,##0.0_);_(* \(#,##0.0\);_(* &quot;-&quot;??_);_(@_)">
                  <c:v>43.779000000000003</c:v>
                </c:pt>
                <c:pt idx="8" formatCode="_(* #,##0.0_);_(* \(#,##0.0\);_(* &quot;-&quot;??_);_(@_)">
                  <c:v>58.001734139999996</c:v>
                </c:pt>
                <c:pt idx="9" formatCode="_(* #,##0.0_);_(* \(#,##0.0\);_(* &quot;-&quot;??_);_(@_)">
                  <c:v>71.378733999999994</c:v>
                </c:pt>
                <c:pt idx="10" formatCode="_(* #,##0.0_);_(* \(#,##0.0\);_(* &quot;-&quot;??_);_(@_)">
                  <c:v>57</c:v>
                </c:pt>
                <c:pt idx="11" formatCode="_(* #,##0.0_);_(* \(#,##0.0\);_(* &quot;-&quot;??_);_(@_)">
                  <c:v>36.1</c:v>
                </c:pt>
                <c:pt idx="12">
                  <c:v>34.6</c:v>
                </c:pt>
                <c:pt idx="13">
                  <c:v>41.6</c:v>
                </c:pt>
                <c:pt idx="14">
                  <c:v>36.299999999999997</c:v>
                </c:pt>
              </c:numCache>
            </c:numRef>
          </c:val>
        </c:ser>
        <c:ser>
          <c:idx val="6"/>
          <c:order val="6"/>
          <c:tx>
            <c:strRef>
              <c:f>Sheet1!$A$9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Sheet1!$B$9:$P$9</c:f>
              <c:numCache>
                <c:formatCode>General</c:formatCode>
                <c:ptCount val="15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28.3</c:v>
                </c:pt>
                <c:pt idx="6" formatCode="_(* #,##0.0_);_(* \(#,##0.0\);_(* &quot;-&quot;??_);_(@_)">
                  <c:v>36.4</c:v>
                </c:pt>
                <c:pt idx="7" formatCode="_(* #,##0.0_);_(* \(#,##0.0\);_(* &quot;-&quot;??_);_(@_)">
                  <c:v>36.884999999999991</c:v>
                </c:pt>
                <c:pt idx="8" formatCode="_(* #,##0.0_);_(* \(#,##0.0\);_(* &quot;-&quot;??_);_(@_)">
                  <c:v>38.02509439</c:v>
                </c:pt>
                <c:pt idx="9" formatCode="_(* #,##0.0_);_(* \(#,##0.0\);_(* &quot;-&quot;??_);_(@_)">
                  <c:v>23.361802000000004</c:v>
                </c:pt>
                <c:pt idx="10" formatCode="_(* #,##0.0_);_(* \(#,##0.0\);_(* &quot;-&quot;??_);_(@_)">
                  <c:v>37.500000000000007</c:v>
                </c:pt>
                <c:pt idx="11" formatCode="_(* #,##0.0_);_(* \(#,##0.0\);_(* &quot;-&quot;??_);_(@_)">
                  <c:v>26.4</c:v>
                </c:pt>
                <c:pt idx="12">
                  <c:v>23.8</c:v>
                </c:pt>
                <c:pt idx="13">
                  <c:v>30.099999999999998</c:v>
                </c:pt>
                <c:pt idx="14">
                  <c:v>34.700000000000003</c:v>
                </c:pt>
              </c:numCache>
            </c:numRef>
          </c:val>
        </c:ser>
        <c:ser>
          <c:idx val="7"/>
          <c:order val="7"/>
          <c:tx>
            <c:strRef>
              <c:f>Sheet1!$A$10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Sheet1!$B$10:$P$10</c:f>
              <c:numCache>
                <c:formatCode>General</c:formatCode>
                <c:ptCount val="15"/>
                <c:pt idx="0">
                  <c:v>19.899999999999999</c:v>
                </c:pt>
                <c:pt idx="1">
                  <c:v>27.3</c:v>
                </c:pt>
                <c:pt idx="2">
                  <c:v>36.799999999999997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72.400000000000006</c:v>
                </c:pt>
                <c:pt idx="6" formatCode="_(* #,##0.0_);_(* \(#,##0.0\);_(* &quot;-&quot;??_);_(@_)">
                  <c:v>97.8</c:v>
                </c:pt>
                <c:pt idx="7" formatCode="_(* #,##0.0_);_(* \(#,##0.0\);_(* &quot;-&quot;??_);_(@_)">
                  <c:v>86.741</c:v>
                </c:pt>
                <c:pt idx="8" formatCode="_(* #,##0.0_);_(* \(#,##0.0\);_(* &quot;-&quot;??_);_(@_)">
                  <c:v>82.623247640000017</c:v>
                </c:pt>
                <c:pt idx="9" formatCode="_(* #,##0.0_);_(* \(#,##0.0\);_(* &quot;-&quot;??_);_(@_)">
                  <c:v>93.552938999999995</c:v>
                </c:pt>
                <c:pt idx="10" formatCode="_(* #,##0.0_);_(* \(#,##0.0\);_(* &quot;-&quot;??_);_(@_)">
                  <c:v>120.6</c:v>
                </c:pt>
                <c:pt idx="11" formatCode="_(* #,##0.0_);_(* \(#,##0.0\);_(* &quot;-&quot;??_);_(@_)">
                  <c:v>138.6</c:v>
                </c:pt>
                <c:pt idx="12" formatCode="_(* #,##0.0_);_(* \(#,##0.0\);_(* &quot;-&quot;??_);_(@_)">
                  <c:v>133.30000000000001</c:v>
                </c:pt>
                <c:pt idx="13" formatCode="_(* #,##0.0_);_(* \(#,##0.0\);_(* &quot;-&quot;??_);_(@_)">
                  <c:v>144.69999999999999</c:v>
                </c:pt>
                <c:pt idx="14" formatCode="_(* #,##0.0_);_(* \(#,##0.0\);_(* &quot;-&quot;??_);_(@_)">
                  <c:v>153.5</c:v>
                </c:pt>
              </c:numCache>
            </c:numRef>
          </c:val>
        </c:ser>
        <c:ser>
          <c:idx val="9"/>
          <c:order val="8"/>
          <c:tx>
            <c:strRef>
              <c:f>Sheet1!$A$12</c:f>
              <c:strCache>
                <c:ptCount val="1"/>
              </c:strCache>
            </c:strRef>
          </c:tx>
          <c:spPr>
            <a:noFill/>
          </c:spPr>
          <c:dLbls>
            <c:numFmt formatCode="&quot;$&quot;#,##0" sourceLinked="0"/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dLblPos val="inBase"/>
            <c:showVal val="1"/>
          </c:dLbls>
          <c:cat>
            <c:strRef>
              <c:f>Sheet1!$B$2:$P$2</c:f>
              <c:strCache>
                <c:ptCount val="15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</c:strCache>
            </c:strRef>
          </c:cat>
          <c:val>
            <c:numRef>
              <c:f>Sheet1!$B$12:$P$12</c:f>
              <c:numCache>
                <c:formatCode>_("$"* #,##0.0_);_("$"* \(#,##0.0\);_("$"* "-"??_);_(@_)</c:formatCode>
                <c:ptCount val="15"/>
                <c:pt idx="0">
                  <c:v>131.6</c:v>
                </c:pt>
                <c:pt idx="1">
                  <c:v>158.30000000000001</c:v>
                </c:pt>
                <c:pt idx="2">
                  <c:v>198.39999999999998</c:v>
                </c:pt>
                <c:pt idx="3">
                  <c:v>205.4</c:v>
                </c:pt>
                <c:pt idx="4">
                  <c:v>199.7</c:v>
                </c:pt>
                <c:pt idx="5">
                  <c:v>206.8</c:v>
                </c:pt>
                <c:pt idx="6">
                  <c:v>247</c:v>
                </c:pt>
                <c:pt idx="7">
                  <c:v>261.99299999999999</c:v>
                </c:pt>
                <c:pt idx="8">
                  <c:v>295.86362965000001</c:v>
                </c:pt>
                <c:pt idx="9">
                  <c:v>351.55398199999996</c:v>
                </c:pt>
                <c:pt idx="10">
                  <c:v>376.29999999999995</c:v>
                </c:pt>
                <c:pt idx="11">
                  <c:v>350</c:v>
                </c:pt>
                <c:pt idx="12">
                  <c:v>350</c:v>
                </c:pt>
                <c:pt idx="13">
                  <c:v>350</c:v>
                </c:pt>
                <c:pt idx="14">
                  <c:v>350</c:v>
                </c:pt>
              </c:numCache>
            </c:numRef>
          </c:val>
        </c:ser>
        <c:gapWidth val="70"/>
        <c:overlap val="100"/>
        <c:axId val="109507328"/>
        <c:axId val="109509632"/>
      </c:barChart>
      <c:catAx>
        <c:axId val="109507328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09632"/>
        <c:crosses val="autoZero"/>
        <c:auto val="1"/>
        <c:lblAlgn val="ctr"/>
        <c:lblOffset val="100"/>
        <c:tickLblSkip val="1"/>
        <c:tickMarkSkip val="1"/>
      </c:catAx>
      <c:valAx>
        <c:axId val="109509632"/>
        <c:scaling>
          <c:orientation val="minMax"/>
          <c:max val="4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292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07328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92"/>
          <c:y val="0.88009593628383509"/>
          <c:w val="0.81467499479511762"/>
          <c:h val="0.1199040836807164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0.65951</cdr:x>
      <cdr:y>0.80882</cdr:y>
    </cdr:from>
    <cdr:to>
      <cdr:x>0.95765</cdr:x>
      <cdr:y>0.89706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62600" y="4190982"/>
          <a:ext cx="2514592" cy="45722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pPr algn="ctr"/>
          <a:r>
            <a:rPr lang="en-US" sz="1100" b="1" dirty="0" smtClean="0"/>
            <a:t>Planned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0.67758</cdr:x>
      <cdr:y>0.82693</cdr:y>
    </cdr:from>
    <cdr:to>
      <cdr:x>0.96126</cdr:x>
      <cdr:y>0.88915</cdr:y>
    </cdr:to>
    <cdr:grpSp>
      <cdr:nvGrpSpPr>
        <cdr:cNvPr id="6" name="Group 5"/>
        <cdr:cNvGrpSpPr/>
      </cdr:nvGrpSpPr>
      <cdr:grpSpPr>
        <a:xfrm xmlns:a="http://schemas.openxmlformats.org/drawingml/2006/main">
          <a:off x="5714973" y="4284820"/>
          <a:ext cx="2392667" cy="322400"/>
          <a:chOff x="5715000" y="4361021"/>
          <a:chExt cx="2392680" cy="322420"/>
        </a:xfrm>
      </cdr:grpSpPr>
      <cdr:sp macro="" textlink="">
        <cdr:nvSpPr>
          <cdr:cNvPr id="7" name="Elbow Connector 6"/>
          <cdr:cNvSpPr/>
        </cdr:nvSpPr>
        <cdr:spPr bwMode="auto">
          <a:xfrm xmlns:a="http://schemas.openxmlformats.org/drawingml/2006/main">
            <a:off x="5715000" y="4361021"/>
            <a:ext cx="2133620" cy="322420"/>
          </a:xfrm>
          <a:prstGeom xmlns:a="http://schemas.openxmlformats.org/drawingml/2006/main" prst="bentConnector3">
            <a:avLst>
              <a:gd name="adj1" fmla="val -450"/>
            </a:avLst>
          </a:prstGeom>
          <a:solidFill xmlns:a="http://schemas.openxmlformats.org/drawingml/2006/main">
            <a:schemeClr val="accent1"/>
          </a:solidFill>
          <a:ln xmlns:a="http://schemas.openxmlformats.org/drawingml/2006/main"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Overflow="clip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8" name="Elbow Connector 7"/>
          <cdr:cNvSpPr/>
        </cdr:nvSpPr>
        <cdr:spPr bwMode="auto">
          <a:xfrm xmlns:a="http://schemas.openxmlformats.org/drawingml/2006/main" flipV="1">
            <a:off x="5867400" y="4361021"/>
            <a:ext cx="2240280" cy="322399"/>
          </a:xfrm>
          <a:prstGeom xmlns:a="http://schemas.openxmlformats.org/drawingml/2006/main" prst="bentConnector3">
            <a:avLst>
              <a:gd name="adj1" fmla="val 99936"/>
            </a:avLst>
          </a:prstGeom>
          <a:solidFill xmlns:a="http://schemas.openxmlformats.org/drawingml/2006/main">
            <a:srgbClr val="BA5A2E"/>
          </a:solidFill>
          <a:ln xmlns:a="http://schemas.openxmlformats.org/drawingml/2006/main"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 xmlns:a="http://schemas.openxmlformats.org/drawingml/2006/main"/>
        </cdr:spPr>
        <cdr:txBody>
          <a:bodyPr xmlns:a="http://schemas.openxmlformats.org/drawingml/2006/main" vert="horz" wrap="square" lIns="91440" tIns="45720" rIns="91440" bIns="45720" numCol="1" anchor="t" anchorCtr="0" compatLnSpc="1">
            <a:prstTxWarp prst="textNoShape">
              <a:avLst/>
            </a:prstTxWarp>
          </a:bodyPr>
          <a:lstStyle xmlns:a="http://schemas.openxmlformats.org/drawingml/2006/main">
            <a:lvl1pPr marL="0" indent="0">
              <a:defRPr sz="1100">
                <a:latin typeface="Arial"/>
              </a:defRPr>
            </a:lvl1pPr>
            <a:lvl2pPr marL="457200" indent="0">
              <a:defRPr sz="1100">
                <a:latin typeface="Arial"/>
              </a:defRPr>
            </a:lvl2pPr>
            <a:lvl3pPr marL="914400" indent="0">
              <a:defRPr sz="1100">
                <a:latin typeface="Arial"/>
              </a:defRPr>
            </a:lvl3pPr>
            <a:lvl4pPr marL="1371600" indent="0">
              <a:defRPr sz="1100">
                <a:latin typeface="Arial"/>
              </a:defRPr>
            </a:lvl4pPr>
            <a:lvl5pPr marL="1828800" indent="0">
              <a:defRPr sz="1100">
                <a:latin typeface="Arial"/>
              </a:defRPr>
            </a:lvl5pPr>
            <a:lvl6pPr marL="2286000" indent="0">
              <a:defRPr sz="1100">
                <a:latin typeface="Arial"/>
              </a:defRPr>
            </a:lvl6pPr>
            <a:lvl7pPr marL="2743200" indent="0">
              <a:defRPr sz="1100">
                <a:latin typeface="Arial"/>
              </a:defRPr>
            </a:lvl7pPr>
            <a:lvl8pPr marL="3200400" indent="0">
              <a:defRPr sz="1100">
                <a:latin typeface="Arial"/>
              </a:defRPr>
            </a:lvl8pPr>
            <a:lvl9pPr marL="3657600" indent="0">
              <a:defRPr sz="1100">
                <a:latin typeface="Arial"/>
              </a:defRPr>
            </a:lvl9pPr>
          </a:lstStyle>
          <a:p xmlns:a="http://schemas.openxmlformats.org/drawingml/2006/main">
            <a:endParaRPr lang="en-US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997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9" y="4410079"/>
            <a:ext cx="5586723" cy="417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l" defTabSz="9296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997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4" tIns="46468" rIns="92934" bIns="46468" numCol="1" anchor="b" anchorCtr="0" compatLnSpc="1">
            <a:prstTxWarp prst="textNoShape">
              <a:avLst/>
            </a:prstTxWarp>
          </a:bodyPr>
          <a:lstStyle>
            <a:lvl1pPr algn="r" defTabSz="929635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90" y="4410079"/>
            <a:ext cx="5123823" cy="417670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4800" y="515779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066800" y="5697379"/>
            <a:ext cx="73723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for 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for  the office building </a:t>
            </a:r>
            <a:r>
              <a:rPr lang="en-US" sz="1000" dirty="0" smtClean="0"/>
              <a:t>purchase.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</a:t>
            </a:r>
            <a:r>
              <a:rPr lang="en-US" sz="1100" dirty="0" smtClean="0"/>
              <a:t>__(KKS-2)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sta Bright Green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97FA5D4F63E4AB4AAE35AF92A0E8AE17" ma:contentTypeVersion="119" ma:contentTypeDescription="" ma:contentTypeScope="" ma:versionID="a36623e24926dd0089eeb1dc00071bb8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2015-02-09T08:00:00+00:00</OpenedDate>
    <Date1 xmlns="dc463f71-b30c-4ab2-9473-d307f9d35888">2015-02-09T08:00:00+00:00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150204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9F2A5100-719C-4F1D-8BA9-4AA39434C0B9}"/>
</file>

<file path=customXml/itemProps2.xml><?xml version="1.0" encoding="utf-8"?>
<ds:datastoreItem xmlns:ds="http://schemas.openxmlformats.org/officeDocument/2006/customXml" ds:itemID="{28A38850-997C-4950-B976-B6259F2E93AF}"/>
</file>

<file path=customXml/itemProps3.xml><?xml version="1.0" encoding="utf-8"?>
<ds:datastoreItem xmlns:ds="http://schemas.openxmlformats.org/officeDocument/2006/customXml" ds:itemID="{25340F12-A7D6-4D6B-B127-A1C8041D1278}"/>
</file>

<file path=customXml/itemProps4.xml><?xml version="1.0" encoding="utf-8"?>
<ds:datastoreItem xmlns:ds="http://schemas.openxmlformats.org/officeDocument/2006/customXml" ds:itemID="{3BD2EBC8-269B-49EB-8771-54321D7FB9C0}"/>
</file>

<file path=docProps/app.xml><?xml version="1.0" encoding="utf-8"?>
<Properties xmlns="http://schemas.openxmlformats.org/officeDocument/2006/extended-properties" xmlns:vt="http://schemas.openxmlformats.org/officeDocument/2006/docPropsVTypes">
  <Template>Avista Bright Green</Template>
  <TotalTime>4712</TotalTime>
  <Words>20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Avista Bright Green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fzx7qm</cp:lastModifiedBy>
  <cp:revision>248</cp:revision>
  <dcterms:created xsi:type="dcterms:W3CDTF">2006-11-27T22:04:14Z</dcterms:created>
  <dcterms:modified xsi:type="dcterms:W3CDTF">2015-01-28T16:42:38Z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0x0101006E56B4D1795A2E4DB2F0B01679ED314A0097FA5D4F63E4AB4AAE35AF92A0E8AE17</vt:lpwstr>
  </property>
  <property fmtid="{D5CDD505-2E9C-101B-9397-08002B2CF9AE}" pid="3" name="_docset_NoMedatataSyncRequired">
    <vt:lpwstr>False</vt:lpwstr>
  </property>
</Properties>
</file>