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C9EA"/>
    <a:srgbClr val="C1DAF1"/>
    <a:srgbClr val="3182D3"/>
    <a:srgbClr val="6EAAE0"/>
    <a:srgbClr val="105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-516" y="-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3FA5A-58E0-CE5C-AE63-DDB2C8FFB2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757DF-8E63-B025-1420-619E80524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6B859-53B4-7725-FD84-49E1EB6E2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937D3-E7EA-6E30-B573-C4C9A6E2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C06C-1FBE-B015-9015-400E6E9E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0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7B7B7-398A-A379-B783-8864A3882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83923-265B-7219-BE29-60B3798CF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A326F-A7A7-6018-46D3-91314190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638D2-5AED-E95E-0D1B-9DDCE068B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62570-77CB-1784-6CAF-D09FE83B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1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CCC74E-1468-F8D3-C990-4C77C3141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20E4BB-7196-22FD-8169-C46E29D1F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1C4A9-65E5-09F2-38A3-E0E7568B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5868A-2BD9-6F61-7E1B-68B45C47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A1030-011C-C95B-D29D-14E85FB0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9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0F114-CCC2-7E3C-AE93-7013268D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6F779-0DD9-79B3-E4AD-8B044CE05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32BA4-2B88-ACE9-FD22-8A40A0F3D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88B78-E0F8-7255-F726-83A18C5B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CCBC4-2B49-DEB3-359C-D953A5215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3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B8928-CE85-9051-41C4-8754992C0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00994-7C1A-16F4-46B5-CD44A73CC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0D63F-6B46-8709-A7B2-0D704AC8C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40D45-9705-A1A1-339E-9C34337B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7090E-EF5B-1042-C482-FCBAB0EB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2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644FE-AAB0-B4C4-9828-D592B8AAA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28A92-FC31-E733-E98A-00F9E667A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F4602-6B27-4621-47B1-708623A8B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FB020-9FD3-F99D-CB7F-75CAADD7C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03268-B3B0-F151-BBF4-CB1323E9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7348B-EE9E-D964-9EE0-400C42997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2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29D3C-4984-B1F4-6A16-6432BCA49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93CEB-E39A-B810-ADAD-2F86192F3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D9FF3-4E22-C856-86CD-10B9E6DC9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F2C37-3666-A2FE-C289-87C0DCF17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E8662A-0BB9-38ED-EA3D-B76D41AA7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134735-5E7B-2C80-FB92-72A96F58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9798DA-BD66-0FFA-BE3C-6DB36899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68FEB-0EFB-1C49-8C7B-16944B71A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7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383AE-86ED-4690-C9D6-4C8435226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781CD-738C-1FE3-BCAA-32FB040FD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47EFC-CF80-95B6-C174-F17FBF48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FA1F8-A458-0FF8-61DD-43098202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2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0C52F-483E-C70A-3493-3E17D925E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D49C22-6416-632F-198F-9A4B19CF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0C628-DA14-AD24-98EC-D825E98B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6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86364-1E08-ADCF-6B47-94956FB91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D741D-344A-9103-4B52-58B284CDE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8048F-F9C0-F4B6-063D-6065144FA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0F306-18A2-8888-FF8D-0893D3BBB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C4D5B-CFB4-CCE3-8616-2241F2BA3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2BEE52-E3E5-A3AB-2565-0E9190013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2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A0971-35F6-2D79-0D60-DEA45A5C8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35E9B2-81BC-FCDE-A6EF-80039D204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1C41B0-1669-FF2B-B628-F38F21408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BE1C4-7A12-EF09-D2B9-F1CDDF10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CD0B-12F2-9A0D-93E1-EC2683CD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97335-9743-81E8-CA1F-B4E00517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1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232FCD-BB72-6B1E-A001-7622AD9F4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9F6EF-40EA-EE5B-3570-62C97ADBF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E3236-67FF-2E3A-3DF5-10BEA497E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AA5705-FE84-49FE-9E26-BFF48DC5674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2AA46-8226-F1AF-BDB4-C70CB7626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34028-05DE-5F3F-32A2-A39B8DF8D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F383E9-D256-444B-920F-46F562C3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5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CB08B273-E3C9-B7F4-1C22-48A41FFC0A9D}"/>
              </a:ext>
            </a:extLst>
          </p:cNvPr>
          <p:cNvGrpSpPr/>
          <p:nvPr/>
        </p:nvGrpSpPr>
        <p:grpSpPr>
          <a:xfrm>
            <a:off x="2914650" y="2278052"/>
            <a:ext cx="6303159" cy="662000"/>
            <a:chOff x="2914650" y="2278052"/>
            <a:chExt cx="6303159" cy="662000"/>
          </a:xfrm>
        </p:grpSpPr>
        <p:sp>
          <p:nvSpPr>
            <p:cNvPr id="6" name="Arrow: Pentagon 5">
              <a:extLst>
                <a:ext uri="{FF2B5EF4-FFF2-40B4-BE49-F238E27FC236}">
                  <a16:creationId xmlns:a16="http://schemas.microsoft.com/office/drawing/2014/main" id="{73C06122-D9AC-2AB7-5553-E748ED8D1BF3}"/>
                </a:ext>
              </a:extLst>
            </p:cNvPr>
            <p:cNvSpPr/>
            <p:nvPr/>
          </p:nvSpPr>
          <p:spPr>
            <a:xfrm>
              <a:off x="2914650" y="2278052"/>
              <a:ext cx="1257300" cy="644525"/>
            </a:xfrm>
            <a:prstGeom prst="homePlat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Inputs and Assumptions</a:t>
              </a: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9C40D7CB-815C-FDCD-6A1C-C617EB4AF0E1}"/>
                </a:ext>
              </a:extLst>
            </p:cNvPr>
            <p:cNvSpPr/>
            <p:nvPr/>
          </p:nvSpPr>
          <p:spPr>
            <a:xfrm>
              <a:off x="5407319" y="2295527"/>
              <a:ext cx="1454149" cy="644525"/>
            </a:xfrm>
            <a:prstGeom prst="chevron">
              <a:avLst/>
            </a:prstGeom>
            <a:solidFill>
              <a:srgbClr val="3182D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Integrated Portfolio Analysis </a:t>
              </a: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4AEF71C9-883D-63B9-BF15-4F72E27066F0}"/>
                </a:ext>
              </a:extLst>
            </p:cNvPr>
            <p:cNvSpPr/>
            <p:nvPr/>
          </p:nvSpPr>
          <p:spPr>
            <a:xfrm>
              <a:off x="6636240" y="2295526"/>
              <a:ext cx="1406525" cy="644525"/>
            </a:xfrm>
            <a:prstGeom prst="chevron">
              <a:avLst/>
            </a:prstGeom>
            <a:solidFill>
              <a:srgbClr val="6EAAE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Preferred Portfolio</a:t>
              </a: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44417B65-4F54-CFF2-42FC-6A3C34FBA82B}"/>
                </a:ext>
              </a:extLst>
            </p:cNvPr>
            <p:cNvSpPr/>
            <p:nvPr/>
          </p:nvSpPr>
          <p:spPr>
            <a:xfrm>
              <a:off x="7811284" y="2295525"/>
              <a:ext cx="1406525" cy="644525"/>
            </a:xfrm>
            <a:prstGeom prst="chevron">
              <a:avLst/>
            </a:prstGeom>
            <a:solidFill>
              <a:srgbClr val="A4C9EA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Action Plan</a:t>
              </a:r>
            </a:p>
          </p:txBody>
        </p:sp>
        <p:sp>
          <p:nvSpPr>
            <p:cNvPr id="13" name="Arrow: Pentagon 12">
              <a:extLst>
                <a:ext uri="{FF2B5EF4-FFF2-40B4-BE49-F238E27FC236}">
                  <a16:creationId xmlns:a16="http://schemas.microsoft.com/office/drawing/2014/main" id="{93FB95C1-7903-473E-9031-C7410EC6D09B}"/>
                </a:ext>
              </a:extLst>
            </p:cNvPr>
            <p:cNvSpPr/>
            <p:nvPr/>
          </p:nvSpPr>
          <p:spPr>
            <a:xfrm>
              <a:off x="4218780" y="2297902"/>
              <a:ext cx="1193800" cy="177800"/>
            </a:xfrm>
            <a:prstGeom prst="homePlat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UT/ID/WY/CA</a:t>
              </a:r>
            </a:p>
          </p:txBody>
        </p:sp>
        <p:sp>
          <p:nvSpPr>
            <p:cNvPr id="15" name="Arrow: Pentagon 14">
              <a:extLst>
                <a:ext uri="{FF2B5EF4-FFF2-40B4-BE49-F238E27FC236}">
                  <a16:creationId xmlns:a16="http://schemas.microsoft.com/office/drawing/2014/main" id="{5169D474-053F-CF11-58A7-2327FC1BAFA4}"/>
                </a:ext>
              </a:extLst>
            </p:cNvPr>
            <p:cNvSpPr/>
            <p:nvPr/>
          </p:nvSpPr>
          <p:spPr>
            <a:xfrm>
              <a:off x="4218780" y="2529279"/>
              <a:ext cx="1193800" cy="177800"/>
            </a:xfrm>
            <a:prstGeom prst="homePlat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Oregon</a:t>
              </a:r>
            </a:p>
          </p:txBody>
        </p:sp>
        <p:sp>
          <p:nvSpPr>
            <p:cNvPr id="17" name="Arrow: Pentagon 16">
              <a:extLst>
                <a:ext uri="{FF2B5EF4-FFF2-40B4-BE49-F238E27FC236}">
                  <a16:creationId xmlns:a16="http://schemas.microsoft.com/office/drawing/2014/main" id="{4335F2B0-8539-2C4C-72A5-3D126E3D797D}"/>
                </a:ext>
              </a:extLst>
            </p:cNvPr>
            <p:cNvSpPr/>
            <p:nvPr/>
          </p:nvSpPr>
          <p:spPr>
            <a:xfrm>
              <a:off x="4218780" y="2760656"/>
              <a:ext cx="1193800" cy="177800"/>
            </a:xfrm>
            <a:prstGeom prst="homePlate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Washington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0351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1F08DB4955B0D342BFDD40F8F1264977" ma:contentTypeVersion="24" ma:contentTypeDescription="" ma:contentTypeScope="" ma:versionID="2d0cde048cbbdfd54a20e0eb72fbbfe2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3d1e58e9723df997e85f06fba2dda68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Workpapers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140</IndustryCode>
    <CaseStatus xmlns="dc463f71-b30c-4ab2-9473-d307f9d35888">Pending</CaseStatus>
    <OpenedDate xmlns="dc463f71-b30c-4ab2-9473-d307f9d35888">2023-10-03T07:00:00+00:00</OpenedDate>
    <SignificantOrder xmlns="dc463f71-b30c-4ab2-9473-d307f9d35888">false</SignificantOrder>
    <Date1 xmlns="dc463f71-b30c-4ab2-9473-d307f9d35888">2025-01-17T08:00:00+00:00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PacifiCorp</CaseCompanyNames>
    <Nickname xmlns="http://schemas.microsoft.com/sharepoint/v3" xsi:nil="true"/>
    <DocketNumber xmlns="dc463f71-b30c-4ab2-9473-d307f9d35888">230812</DocketNumber>
    <DelegatedOrder xmlns="dc463f71-b30c-4ab2-9473-d307f9d35888">false</DelegatedOrder>
  </documentManagement>
</p:properties>
</file>

<file path=customXml/itemProps1.xml><?xml version="1.0" encoding="utf-8"?>
<ds:datastoreItem xmlns:ds="http://schemas.openxmlformats.org/officeDocument/2006/customXml" ds:itemID="{69E540B0-A1E0-4F1E-BA1E-4F13DA547789}"/>
</file>

<file path=customXml/itemProps2.xml><?xml version="1.0" encoding="utf-8"?>
<ds:datastoreItem xmlns:ds="http://schemas.openxmlformats.org/officeDocument/2006/customXml" ds:itemID="{3B91EF6F-375E-4883-BC71-A9D1AC7A62AF}"/>
</file>

<file path=customXml/itemProps3.xml><?xml version="1.0" encoding="utf-8"?>
<ds:datastoreItem xmlns:ds="http://schemas.openxmlformats.org/officeDocument/2006/customXml" ds:itemID="{006536C7-A766-4825-9036-BEBEB81D9971}"/>
</file>

<file path=customXml/itemProps4.xml><?xml version="1.0" encoding="utf-8"?>
<ds:datastoreItem xmlns:ds="http://schemas.openxmlformats.org/officeDocument/2006/customXml" ds:itemID="{514F5C80-9C3E-45E9-AC95-61CA1292F02C}"/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MacNeil, Daniel (PacifiCorp)</dc:creator>
  <cp:lastModifiedBy>MacNeil, Daniel (PacifiCorp)</cp:lastModifiedBy>
  <cp:revision>1</cp:revision>
  <dcterms:created xsi:type="dcterms:W3CDTF">2024-12-11T20:49:14Z</dcterms:created>
  <dcterms:modified xsi:type="dcterms:W3CDTF">2024-12-11T21:10:37Z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0x0101006E56B4D1795A2E4DB2F0B01679ED314A001F08DB4955B0D342BFDD40F8F1264977</vt:lpwstr>
  </property>
  <property fmtid="{D5CDD505-2E9C-101B-9397-08002B2CF9AE}" pid="3" name="_docset_NoMedatataSyncRequired">
    <vt:lpwstr>False</vt:lpwstr>
  </property>
</Properties>
</file>