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1" r:id="rId5"/>
    <p:sldId id="265" r:id="rId6"/>
    <p:sldId id="263" r:id="rId7"/>
    <p:sldId id="264" r:id="rId8"/>
    <p:sldId id="268" r:id="rId9"/>
    <p:sldId id="269" r:id="rId10"/>
    <p:sldId id="267" r:id="rId11"/>
    <p:sldId id="266" r:id="rId12"/>
    <p:sldId id="273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anlan, Kathi (UTC)" initials="SK(" lastIdx="1" clrIdx="0">
    <p:extLst>
      <p:ext uri="{19B8F6BF-5375-455C-9EA6-DF929625EA0E}">
        <p15:presenceInfo xmlns:p15="http://schemas.microsoft.com/office/powerpoint/2012/main" userId="S::kathi.scanlan@utc.wa.gov::4677acfa-c3c4-41a8-8a9d-e42c0e5110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B93"/>
    <a:srgbClr val="4472C4"/>
    <a:srgbClr val="3BBAC3"/>
    <a:srgbClr val="2DE5E5"/>
    <a:srgbClr val="404042"/>
    <a:srgbClr val="41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85099" autoAdjust="0"/>
  </p:normalViewPr>
  <p:slideViewPr>
    <p:cSldViewPr snapToGrid="0">
      <p:cViewPr varScale="1">
        <p:scale>
          <a:sx n="115" d="100"/>
          <a:sy n="115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odward, Jim (UTC)" userId="07587c2e-2885-40ae-a344-d8a631f20409" providerId="ADAL" clId="{EDA5AC67-DDCA-412E-B13B-4D86942BC1BD}"/>
    <pc:docChg chg="modSld">
      <pc:chgData name="Woodward, Jim (UTC)" userId="07587c2e-2885-40ae-a344-d8a631f20409" providerId="ADAL" clId="{EDA5AC67-DDCA-412E-B13B-4D86942BC1BD}" dt="2021-05-20T17:56:41.239" v="10" actId="114"/>
      <pc:docMkLst>
        <pc:docMk/>
      </pc:docMkLst>
      <pc:sldChg chg="modNotesTx">
        <pc:chgData name="Woodward, Jim (UTC)" userId="07587c2e-2885-40ae-a344-d8a631f20409" providerId="ADAL" clId="{EDA5AC67-DDCA-412E-B13B-4D86942BC1BD}" dt="2021-05-20T17:55:31.390" v="0" actId="6549"/>
        <pc:sldMkLst>
          <pc:docMk/>
          <pc:sldMk cId="4058581712" sldId="261"/>
        </pc:sldMkLst>
      </pc:sldChg>
      <pc:sldChg chg="modNotesTx">
        <pc:chgData name="Woodward, Jim (UTC)" userId="07587c2e-2885-40ae-a344-d8a631f20409" providerId="ADAL" clId="{EDA5AC67-DDCA-412E-B13B-4D86942BC1BD}" dt="2021-05-20T17:55:40.194" v="2" actId="6549"/>
        <pc:sldMkLst>
          <pc:docMk/>
          <pc:sldMk cId="3153396115" sldId="263"/>
        </pc:sldMkLst>
      </pc:sldChg>
      <pc:sldChg chg="modNotesTx">
        <pc:chgData name="Woodward, Jim (UTC)" userId="07587c2e-2885-40ae-a344-d8a631f20409" providerId="ADAL" clId="{EDA5AC67-DDCA-412E-B13B-4D86942BC1BD}" dt="2021-05-20T17:55:47.515" v="3" actId="6549"/>
        <pc:sldMkLst>
          <pc:docMk/>
          <pc:sldMk cId="4221634758" sldId="264"/>
        </pc:sldMkLst>
      </pc:sldChg>
      <pc:sldChg chg="modNotesTx">
        <pc:chgData name="Woodward, Jim (UTC)" userId="07587c2e-2885-40ae-a344-d8a631f20409" providerId="ADAL" clId="{EDA5AC67-DDCA-412E-B13B-4D86942BC1BD}" dt="2021-05-20T17:55:35.973" v="1" actId="6549"/>
        <pc:sldMkLst>
          <pc:docMk/>
          <pc:sldMk cId="1644431804" sldId="265"/>
        </pc:sldMkLst>
      </pc:sldChg>
      <pc:sldChg chg="modNotesTx">
        <pc:chgData name="Woodward, Jim (UTC)" userId="07587c2e-2885-40ae-a344-d8a631f20409" providerId="ADAL" clId="{EDA5AC67-DDCA-412E-B13B-4D86942BC1BD}" dt="2021-05-20T17:56:03.511" v="7" actId="6549"/>
        <pc:sldMkLst>
          <pc:docMk/>
          <pc:sldMk cId="3061186459" sldId="266"/>
        </pc:sldMkLst>
      </pc:sldChg>
      <pc:sldChg chg="modNotesTx">
        <pc:chgData name="Woodward, Jim (UTC)" userId="07587c2e-2885-40ae-a344-d8a631f20409" providerId="ADAL" clId="{EDA5AC67-DDCA-412E-B13B-4D86942BC1BD}" dt="2021-05-20T17:56:41.239" v="10" actId="114"/>
        <pc:sldMkLst>
          <pc:docMk/>
          <pc:sldMk cId="2320699484" sldId="267"/>
        </pc:sldMkLst>
      </pc:sldChg>
      <pc:sldChg chg="modNotesTx">
        <pc:chgData name="Woodward, Jim (UTC)" userId="07587c2e-2885-40ae-a344-d8a631f20409" providerId="ADAL" clId="{EDA5AC67-DDCA-412E-B13B-4D86942BC1BD}" dt="2021-05-20T17:55:51.546" v="4" actId="6549"/>
        <pc:sldMkLst>
          <pc:docMk/>
          <pc:sldMk cId="1549679811" sldId="268"/>
        </pc:sldMkLst>
      </pc:sldChg>
      <pc:sldChg chg="modNotesTx">
        <pc:chgData name="Woodward, Jim (UTC)" userId="07587c2e-2885-40ae-a344-d8a631f20409" providerId="ADAL" clId="{EDA5AC67-DDCA-412E-B13B-4D86942BC1BD}" dt="2021-05-20T17:55:55.849" v="5" actId="6549"/>
        <pc:sldMkLst>
          <pc:docMk/>
          <pc:sldMk cId="1686498158" sldId="269"/>
        </pc:sldMkLst>
      </pc:sldChg>
      <pc:sldChg chg="modNotesTx">
        <pc:chgData name="Woodward, Jim (UTC)" userId="07587c2e-2885-40ae-a344-d8a631f20409" providerId="ADAL" clId="{EDA5AC67-DDCA-412E-B13B-4D86942BC1BD}" dt="2021-05-20T17:56:11.991" v="9" actId="6549"/>
        <pc:sldMkLst>
          <pc:docMk/>
          <pc:sldMk cId="2216261045" sldId="272"/>
        </pc:sldMkLst>
      </pc:sldChg>
      <pc:sldChg chg="modNotesTx">
        <pc:chgData name="Woodward, Jim (UTC)" userId="07587c2e-2885-40ae-a344-d8a631f20409" providerId="ADAL" clId="{EDA5AC67-DDCA-412E-B13B-4D86942BC1BD}" dt="2021-05-20T17:56:07.911" v="8" actId="6549"/>
        <pc:sldMkLst>
          <pc:docMk/>
          <pc:sldMk cId="4061735031" sldId="2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90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72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87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46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38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74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17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139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15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19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Name,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c.wa.gov/translat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861868" y="1214437"/>
            <a:ext cx="9144000" cy="2387600"/>
          </a:xfrm>
        </p:spPr>
        <p:txBody>
          <a:bodyPr/>
          <a:lstStyle/>
          <a:p>
            <a:r>
              <a:rPr lang="en-US" dirty="0"/>
              <a:t>Recessed Open Meeting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819736" cy="2945411"/>
          </a:xfrm>
        </p:spPr>
        <p:txBody>
          <a:bodyPr>
            <a:normAutofit/>
          </a:bodyPr>
          <a:lstStyle/>
          <a:p>
            <a:r>
              <a:rPr lang="en-US" dirty="0"/>
              <a:t>2021 PacifiCorp Electric Integrated Resource Plan</a:t>
            </a:r>
          </a:p>
          <a:p>
            <a:r>
              <a:rPr lang="en-US" dirty="0"/>
              <a:t>Docket UE-200420</a:t>
            </a:r>
          </a:p>
          <a:p>
            <a:endParaRPr lang="en-US" dirty="0"/>
          </a:p>
          <a:p>
            <a:r>
              <a:rPr lang="en-US" dirty="0"/>
              <a:t>May 25, 2021</a:t>
            </a:r>
          </a:p>
        </p:txBody>
      </p:sp>
    </p:spTree>
    <p:extLst>
      <p:ext uri="{BB962C8B-B14F-4D97-AF65-F5344CB8AC3E}">
        <p14:creationId xmlns:p14="http://schemas.microsoft.com/office/powerpoint/2010/main" val="4058581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AD593E7-A741-4F30-A5B3-FA958835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37641"/>
            <a:ext cx="9144000" cy="23300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meeting has concluded</a:t>
            </a:r>
          </a:p>
        </p:txBody>
      </p:sp>
      <p:cxnSp>
        <p:nvCxnSpPr>
          <p:cNvPr id="28" name="Straight Connector 15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806097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3AF470-D02B-4BA6-8E82-F76DE5F2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6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B24C7E-2D5E-4C4E-9CD5-D61F243C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072643-A0EC-42FB-B66A-24C0E6FF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2" y="1846371"/>
            <a:ext cx="12048829" cy="3165257"/>
            <a:chOff x="143163" y="5763486"/>
            <a:chExt cx="12048829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45065" y="5763486"/>
              <a:ext cx="11546927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FB1B595-4E0E-4913-822E-EB9B40163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434108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C48EA58-53D6-4E4A-9BDB-087D346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752" y="389517"/>
            <a:ext cx="6686629" cy="60586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C027B3-C835-4B60-9DF9-256C62BE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968432"/>
            <a:ext cx="5597236" cy="49211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Commissioner 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Opening Remarks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899BD-602D-4134-B1F5-F3A1B282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3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1872" y="1483743"/>
            <a:ext cx="10611928" cy="5098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1:00	  Call to Order - Commissioner Opening Remarks</a:t>
            </a:r>
          </a:p>
          <a:p>
            <a:pPr marL="0" indent="0">
              <a:buNone/>
            </a:pPr>
            <a:r>
              <a:rPr lang="en-US" dirty="0"/>
              <a:t>1:05	  Overview of Agenda and Instructions for Participation</a:t>
            </a:r>
          </a:p>
          <a:p>
            <a:pPr marL="0" indent="0">
              <a:buNone/>
            </a:pPr>
            <a:r>
              <a:rPr lang="en-US" dirty="0"/>
              <a:t>1:10	  Commission Staff Presentation and Recommendation </a:t>
            </a:r>
          </a:p>
          <a:p>
            <a:pPr marL="1147763" indent="-1147763">
              <a:buNone/>
            </a:pPr>
            <a:r>
              <a:rPr lang="en-US" dirty="0"/>
              <a:t>1:20	Integrated Resource Plan Presentation by PacifiCorp</a:t>
            </a:r>
          </a:p>
          <a:p>
            <a:pPr marL="0" indent="0">
              <a:buNone/>
            </a:pPr>
            <a:r>
              <a:rPr lang="en-US" dirty="0"/>
              <a:t>2:05	  Break (</a:t>
            </a:r>
            <a:r>
              <a:rPr lang="en-US" i="1" dirty="0"/>
              <a:t>if needed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2:10	  Public Comments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2:40	  Commissioner Discussion</a:t>
            </a:r>
          </a:p>
          <a:p>
            <a:pPr marL="0" indent="0">
              <a:buNone/>
            </a:pPr>
            <a:r>
              <a:rPr lang="en-US" dirty="0"/>
              <a:t>3:00	  Adjourn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9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08CDB7-1B12-4D33-ADF0-F09CC1FD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Participant Instructions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69EE-85D1-4C97-94FE-883CCC659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408903"/>
            <a:ext cx="10143668" cy="3626137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Please mute your computer microphone or phone (Press *6 to mute/unmute)</a:t>
            </a:r>
          </a:p>
          <a:p>
            <a:r>
              <a:rPr lang="en-US" sz="2400" dirty="0"/>
              <a:t>Wait to be called on for comment and do not interrupt other speakers</a:t>
            </a:r>
          </a:p>
          <a:p>
            <a:r>
              <a:rPr lang="en-US" sz="2400" dirty="0"/>
              <a:t>Only use video during the time you are directly addressing the commission (video is not required for participants)</a:t>
            </a:r>
          </a:p>
          <a:p>
            <a:r>
              <a:rPr lang="en-US" sz="2400" dirty="0"/>
              <a:t>Language Access: </a:t>
            </a:r>
            <a:r>
              <a:rPr lang="en-US" sz="2400" dirty="0">
                <a:hlinkClick r:id="rId3"/>
              </a:rPr>
              <a:t>www.utc.wa.gov/translate</a:t>
            </a:r>
            <a:r>
              <a:rPr lang="en-US" sz="2400" dirty="0"/>
              <a:t> </a:t>
            </a:r>
          </a:p>
          <a:p>
            <a:r>
              <a:rPr lang="en-US" sz="2400" dirty="0"/>
              <a:t>Contact information for technical difficulties (2 options)</a:t>
            </a:r>
          </a:p>
          <a:p>
            <a:pPr lvl="1"/>
            <a:r>
              <a:rPr lang="en-US" dirty="0"/>
              <a:t>Use the chat feature in Teams</a:t>
            </a:r>
          </a:p>
          <a:p>
            <a:pPr lvl="1"/>
            <a:r>
              <a:rPr lang="en-US" sz="2400" dirty="0"/>
              <a:t>The “Chat” feature should only be used to report technical difficulties</a:t>
            </a:r>
            <a:endParaRPr lang="en-US" dirty="0"/>
          </a:p>
          <a:p>
            <a:pPr lvl="1"/>
            <a:r>
              <a:rPr lang="en-US" dirty="0"/>
              <a:t>Call Ryan Smith at (360) 915-3646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766C7-5D29-455D-888D-4A66D6E1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CBD0A-1529-41FD-BE8B-4435F47DE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2362"/>
            <a:ext cx="6468687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 Staff Presentation &amp; Recommendation</a:t>
            </a:r>
            <a:b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FE821B-B476-4AE9-B0F3-66AC7C4C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7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EA50BC-F94E-49EA-B148-69ED055F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Integrated Resource Plan Presentation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by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PacifiCorp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15CB9A-61AA-4B91-86D6-888FC29A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9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0CEED20-A22C-4FC3-BC0E-F4FE53FDE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5F930C-B892-47DA-A556-2A96F390C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825248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Break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849524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679732"/>
            <a:ext cx="6009366" cy="5423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offee">
            <a:extLst>
              <a:ext uri="{FF2B5EF4-FFF2-40B4-BE49-F238E27FC236}">
                <a16:creationId xmlns:a16="http://schemas.microsoft.com/office/drawing/2014/main" id="{AAAFEF06-CA27-4C76-9EAA-035E3359D2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27021" y="928201"/>
            <a:ext cx="4926942" cy="492694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EFD422-D73F-4212-BA65-875CCCAA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4407" y="6492240"/>
            <a:ext cx="11340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9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06E37-DB78-44D8-8F53-5CB051BB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37" y="1298448"/>
            <a:ext cx="5895178" cy="40996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Public Comments</a:t>
            </a: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ketch line 1">
            <a:extLst>
              <a:ext uri="{FF2B5EF4-FFF2-40B4-BE49-F238E27FC236}">
                <a16:creationId xmlns:a16="http://schemas.microsoft.com/office/drawing/2014/main" id="{32C5B66D-E390-4A14-AB60-69626CBF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62635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646273DA-F933-4D17-A5FE-B1EF87FD7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F73A7D-D6F4-4E8C-8B64-C801A181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0400" y="6356350"/>
            <a:ext cx="533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86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CBD0A-1529-41FD-BE8B-4435F47DE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2362"/>
            <a:ext cx="6468687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Commissioner Discussion</a:t>
            </a:r>
            <a:endParaRPr lang="en-US" sz="4100" strike="sngStrike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FE821B-B476-4AE9-B0F3-66AC7C4C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DAE79DE-E2CD-4409-97EA-8D66D2239F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735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Plan</CaseType>
    <IndustryCode xmlns="dc463f71-b30c-4ab2-9473-d307f9d35888">140</IndustryCode>
    <CaseStatus xmlns="dc463f71-b30c-4ab2-9473-d307f9d35888">Pending</CaseStatus>
    <OpenedDate xmlns="dc463f71-b30c-4ab2-9473-d307f9d35888">2020-05-07T07:00:00+00:00</OpenedDate>
    <SignificantOrder xmlns="dc463f71-b30c-4ab2-9473-d307f9d35888">false</SignificantOrder>
    <Date1 xmlns="dc463f71-b30c-4ab2-9473-d307f9d35888">2021-05-25T07:00:00+00:00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>PacifiCorp</CaseCompanyNames>
    <Nickname xmlns="http://schemas.microsoft.com/sharepoint/v3" xsi:nil="true"/>
    <DocketNumber xmlns="dc463f71-b30c-4ab2-9473-d307f9d35888">200420</DocketNumber>
    <DelegatedOrder xmlns="dc463f71-b30c-4ab2-9473-d307f9d35888">false</DelegatedOrde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B21A7C80BB35994197FEB01FF39B1D7F" ma:contentTypeVersion="52" ma:contentTypeDescription="" ma:contentTypeScope="" ma:versionID="5032bb5646e2a0c5ea87d003a565dc5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9af6b0a9aa2de783aac4f3d36dbacc3c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42038F-05B4-4CAB-B789-481994CDD08C}">
  <ds:schemaRefs>
    <ds:schemaRef ds:uri="http://schemas.microsoft.com/office/2006/documentManagement/types"/>
    <ds:schemaRef ds:uri="http://schemas.microsoft.com/office/2006/metadata/properties"/>
    <ds:schemaRef ds:uri="7b27e312-f13c-4768-92e9-e84ebd032fde"/>
    <ds:schemaRef ds:uri="http://www.w3.org/XML/1998/namespace"/>
    <ds:schemaRef ds:uri="a932d5b5-6eeb-400a-8aa2-13c1b9e03408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0ADEDD7-4235-484C-9EFB-6D22FB85BFE2}"/>
</file>

<file path=customXml/itemProps4.xml><?xml version="1.0" encoding="utf-8"?>
<ds:datastoreItem xmlns:ds="http://schemas.openxmlformats.org/officeDocument/2006/customXml" ds:itemID="{0E082AD7-DF81-453A-A46F-E35B77F11CEF}"/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215</Words>
  <Application>Microsoft Office PowerPoint</Application>
  <PresentationFormat>Widescreen</PresentationFormat>
  <Paragraphs>39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Office Theme</vt:lpstr>
      <vt:lpstr>Recessed Open Meeting</vt:lpstr>
      <vt:lpstr>Commissioner  Opening Remarks </vt:lpstr>
      <vt:lpstr>Agenda</vt:lpstr>
      <vt:lpstr>Participant Instructions</vt:lpstr>
      <vt:lpstr>Commission Staff Presentation &amp; Recommendation </vt:lpstr>
      <vt:lpstr>Integrated Resource Plan Presentation by PacifiCorp </vt:lpstr>
      <vt:lpstr>Break</vt:lpstr>
      <vt:lpstr>Public Comments    </vt:lpstr>
      <vt:lpstr>Commissioner Discussion</vt:lpstr>
      <vt:lpstr>The meeting has concluded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Recessed Open Meeting</dc:title>
  <dc:subject>April 21 IRP Filing</dc:subject>
  <dc:creator>Maxwell, Amanda (UTC)</dc:creator>
  <cp:lastModifiedBy>Jim Woodward</cp:lastModifiedBy>
  <cp:revision>13</cp:revision>
  <dcterms:created xsi:type="dcterms:W3CDTF">2021-02-16T18:29:41Z</dcterms:created>
  <dcterms:modified xsi:type="dcterms:W3CDTF">2021-05-20T17:56:45Z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0x0101006E56B4D1795A2E4DB2F0B01679ED314A00B21A7C80BB35994197FEB01FF39B1D7F</vt:lpwstr>
  </property>
  <property fmtid="{D5CDD505-2E9C-101B-9397-08002B2CF9AE}" pid="3" name="ItemID">
    <vt:lpwstr>D01</vt:lpwstr>
  </property>
  <property fmtid="{D5CDD505-2E9C-101B-9397-08002B2CF9AE}" pid="4" name="_docset_NoMedatataSyncRequired">
    <vt:lpwstr>False</vt:lpwstr>
  </property>
  <property fmtid="{D5CDD505-2E9C-101B-9397-08002B2CF9AE}" pid="5" name="IsEFSEC">
    <vt:bool>false</vt:bool>
  </property>
</Properties>
</file>